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9"/>
  </p:notesMasterIdLst>
  <p:sldIdLst>
    <p:sldId id="261" r:id="rId5"/>
    <p:sldId id="334" r:id="rId6"/>
    <p:sldId id="338" r:id="rId7"/>
    <p:sldId id="337" r:id="rId8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76" autoAdjust="0"/>
    <p:restoredTop sz="82517" autoAdjust="0"/>
  </p:normalViewPr>
  <p:slideViewPr>
    <p:cSldViewPr snapToGrid="0" snapToObjects="1" showGuides="1">
      <p:cViewPr varScale="1">
        <p:scale>
          <a:sx n="102" d="100"/>
          <a:sy n="102" d="100"/>
        </p:scale>
        <p:origin x="1029" y="66"/>
      </p:cViewPr>
      <p:guideLst/>
    </p:cSldViewPr>
  </p:slideViewPr>
  <p:outlineViewPr>
    <p:cViewPr>
      <p:scale>
        <a:sx n="33" d="100"/>
        <a:sy n="33" d="100"/>
      </p:scale>
      <p:origin x="0" y="-2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F7C5E9CA-7CD0-264B-8B2B-FB60355DAC40}" type="datetimeFigureOut">
              <a:rPr lang="de-CH" smtClean="0"/>
              <a:t>02.03.2022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37D92870-DC3B-7B4E-8EA8-9B78E5543E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76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C65DEF22-9ECB-084F-8058-2FEC7DB73E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012" r="27445"/>
          <a:stretch/>
        </p:blipFill>
        <p:spPr>
          <a:xfrm>
            <a:off x="7067551" y="0"/>
            <a:ext cx="5124450" cy="6858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1211F4-FE82-4748-8D8D-0D39F54930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6763" y="549274"/>
            <a:ext cx="1901880" cy="1008063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2CD453DD-04AA-7341-AEE0-3ED652705F0D}"/>
              </a:ext>
            </a:extLst>
          </p:cNvPr>
          <p:cNvSpPr txBox="1"/>
          <p:nvPr userDrawn="1"/>
        </p:nvSpPr>
        <p:spPr>
          <a:xfrm>
            <a:off x="766763" y="6068979"/>
            <a:ext cx="6121400" cy="21544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1400" baseline="0" noProof="0" dirty="0">
                <a:solidFill>
                  <a:schemeClr val="tx2"/>
                </a:solidFill>
              </a:rPr>
              <a:t>MLL    MEYERLUSTENBERGER    LACHENAL    FRORIEP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EC8FE70-C767-6544-81E8-BFACF80136BD}"/>
              </a:ext>
            </a:extLst>
          </p:cNvPr>
          <p:cNvSpPr/>
          <p:nvPr userDrawn="1"/>
        </p:nvSpPr>
        <p:spPr>
          <a:xfrm>
            <a:off x="1" y="6284422"/>
            <a:ext cx="7067550" cy="573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22977A2B-2B01-1548-AB06-CE58DC2EF6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6763" y="3176588"/>
            <a:ext cx="6121400" cy="283731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  <a:defRPr sz="3600" baseline="0"/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1"/>
                </a:solidFill>
              </a:defRPr>
            </a:lvl2pPr>
          </a:lstStyle>
          <a:p>
            <a:pPr lvl="0"/>
            <a:r>
              <a:rPr lang="en-GB" noProof="0" dirty="0"/>
              <a:t>Main title</a:t>
            </a:r>
          </a:p>
          <a:p>
            <a:pPr lvl="1"/>
            <a:r>
              <a:rPr lang="en-GB" noProof="0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8436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0 - 1 Box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880AE-095B-9D48-8D77-96BE3AF7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4F930F0-D9BF-894E-ACB6-889C2D06E4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F0B8-FBC2-604D-B5BB-1134A6C552B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33A7CA-400D-604B-BCDF-557314D0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Main title (Master)</a:t>
            </a:r>
            <a:endParaRPr lang="de-CH" dirty="0"/>
          </a:p>
        </p:txBody>
      </p:sp>
      <p:sp>
        <p:nvSpPr>
          <p:cNvPr id="5" name="Inhaltsplatzhalter 7">
            <a:extLst>
              <a:ext uri="{FF2B5EF4-FFF2-40B4-BE49-F238E27FC236}">
                <a16:creationId xmlns:a16="http://schemas.microsoft.com/office/drawing/2014/main" id="{0AAA934B-9CC1-F643-96FA-8B924CAB31B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6762" y="1557338"/>
            <a:ext cx="10621961" cy="46799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413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 - 2 Images 2 Textboxes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880AE-095B-9D48-8D77-96BE3AF7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4F930F0-D9BF-894E-ACB6-889C2D06E4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F0B8-FBC2-604D-B5BB-1134A6C552B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33A7CA-400D-604B-BCDF-557314D0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Main title (Master)</a:t>
            </a:r>
            <a:endParaRPr lang="de-CH" dirty="0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5B5EB23C-6DC0-6C47-8680-5BC36DAB652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6763" y="1557338"/>
            <a:ext cx="5221287" cy="24479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8" name="Bildplatzhalter 6">
            <a:extLst>
              <a:ext uri="{FF2B5EF4-FFF2-40B4-BE49-F238E27FC236}">
                <a16:creationId xmlns:a16="http://schemas.microsoft.com/office/drawing/2014/main" id="{9013BF11-EF18-4A47-8EF2-FC86DFBB6B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8" y="1557338"/>
            <a:ext cx="5221287" cy="24479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3538FE5-F287-1848-AF9D-8CA8EE90CB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3" y="4234543"/>
            <a:ext cx="5221287" cy="200274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029227BF-CAAB-A047-8610-FAC5FB3618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67437" y="4234542"/>
            <a:ext cx="5221287" cy="200274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9512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 -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845385F7-5CDA-4546-9018-3902DB09AD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202" b="31720"/>
          <a:stretch/>
        </p:blipFill>
        <p:spPr>
          <a:xfrm>
            <a:off x="0" y="4797424"/>
            <a:ext cx="12192000" cy="2060575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C0D38FF-8339-C34C-87E2-201C01680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F0B8-FBC2-604D-B5BB-1134A6C552B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B6884E-2896-A14B-AD9C-9FE7945B7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Main title (Master)</a:t>
            </a:r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C907E57-D9F9-FF44-8BE1-F83C584D12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66875" y="1557338"/>
            <a:ext cx="8821738" cy="3059112"/>
          </a:xfrm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  <a:lvl2pPr marL="0" indent="0">
              <a:spcBef>
                <a:spcPts val="200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3pPr>
            <a:lvl4pPr marL="0" indent="0">
              <a:buNone/>
              <a:defRPr sz="14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Quote</a:t>
            </a:r>
          </a:p>
          <a:p>
            <a:pPr lvl="1"/>
            <a:r>
              <a:rPr lang="en-GB" noProof="0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652738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 - 1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880AE-095B-9D48-8D77-96BE3AF7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4F930F0-D9BF-894E-ACB6-889C2D06E4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F0B8-FBC2-604D-B5BB-1134A6C552B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33A7CA-400D-604B-BCDF-557314D0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Main title (Master)</a:t>
            </a:r>
            <a:endParaRPr lang="de-CH" dirty="0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BC54A749-C491-B94A-8CB2-4128B674D1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6763" y="1557338"/>
            <a:ext cx="2520950" cy="16192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5" name="Textplatzhalter 13">
            <a:extLst>
              <a:ext uri="{FF2B5EF4-FFF2-40B4-BE49-F238E27FC236}">
                <a16:creationId xmlns:a16="http://schemas.microsoft.com/office/drawing/2014/main" id="{50F0BE9D-0AD6-AE41-9520-5B769AA6CF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67101" y="1557338"/>
            <a:ext cx="2520950" cy="4679950"/>
          </a:xfrm>
        </p:spPr>
        <p:txBody>
          <a:bodyPr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1000"/>
            </a:lvl1pPr>
            <a:lvl2pPr marL="108000" indent="-1080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1500"/>
              </a:spcBef>
              <a:defRPr sz="1400">
                <a:solidFill>
                  <a:schemeClr val="accent1"/>
                </a:solidFill>
              </a:defRPr>
            </a:lvl3pPr>
            <a:lvl4pPr marL="0" indent="0">
              <a:lnSpc>
                <a:spcPct val="110000"/>
              </a:lnSpc>
              <a:spcBef>
                <a:spcPts val="500"/>
              </a:spcBef>
              <a:buNone/>
              <a:defRPr sz="1000">
                <a:solidFill>
                  <a:schemeClr val="accent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DB8728F0-FAEE-FF4F-BF9E-A40467E33C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65668" y="1557338"/>
            <a:ext cx="2520950" cy="4679950"/>
          </a:xfrm>
        </p:spPr>
        <p:txBody>
          <a:bodyPr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1000"/>
            </a:lvl1pPr>
            <a:lvl2pPr marL="108000" indent="-1080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1500"/>
              </a:spcBef>
              <a:defRPr sz="1400">
                <a:solidFill>
                  <a:schemeClr val="accent1"/>
                </a:solidFill>
              </a:defRPr>
            </a:lvl3pPr>
            <a:lvl4pPr marL="0" indent="0">
              <a:lnSpc>
                <a:spcPct val="110000"/>
              </a:lnSpc>
              <a:spcBef>
                <a:spcPts val="500"/>
              </a:spcBef>
              <a:buNone/>
              <a:defRPr sz="1000">
                <a:solidFill>
                  <a:schemeClr val="accent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1" name="Textplatzhalter 13">
            <a:extLst>
              <a:ext uri="{FF2B5EF4-FFF2-40B4-BE49-F238E27FC236}">
                <a16:creationId xmlns:a16="http://schemas.microsoft.com/office/drawing/2014/main" id="{E9AC07F3-76A5-524B-BB82-E693400BBE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66006" y="1557338"/>
            <a:ext cx="2520950" cy="4679950"/>
          </a:xfrm>
        </p:spPr>
        <p:txBody>
          <a:bodyPr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1000"/>
            </a:lvl1pPr>
            <a:lvl2pPr marL="108000" indent="-1080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1500"/>
              </a:spcBef>
              <a:defRPr sz="1400">
                <a:solidFill>
                  <a:schemeClr val="accent1"/>
                </a:solidFill>
              </a:defRPr>
            </a:lvl3pPr>
            <a:lvl4pPr marL="0" indent="0">
              <a:lnSpc>
                <a:spcPct val="110000"/>
              </a:lnSpc>
              <a:spcBef>
                <a:spcPts val="500"/>
              </a:spcBef>
              <a:buNone/>
              <a:defRPr sz="1000">
                <a:solidFill>
                  <a:schemeClr val="accent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3" name="Textplatzhalter 13">
            <a:extLst>
              <a:ext uri="{FF2B5EF4-FFF2-40B4-BE49-F238E27FC236}">
                <a16:creationId xmlns:a16="http://schemas.microsoft.com/office/drawing/2014/main" id="{815767A4-55FC-F04A-88FF-9286CA8D29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3363028"/>
            <a:ext cx="2520950" cy="2874260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tx1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</a:defRPr>
            </a:lvl2pPr>
            <a:lvl3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3pPr>
            <a:lvl4pPr marL="0" indent="0">
              <a:lnSpc>
                <a:spcPct val="110000"/>
              </a:lnSpc>
              <a:spcBef>
                <a:spcPts val="1500"/>
              </a:spcBef>
              <a:buNone/>
              <a:defRPr sz="1400">
                <a:solidFill>
                  <a:schemeClr val="accent1"/>
                </a:solidFill>
              </a:defRPr>
            </a:lvl4pPr>
            <a:lvl5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74500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 - 2 Portra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880AE-095B-9D48-8D77-96BE3AF7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4F930F0-D9BF-894E-ACB6-889C2D06E4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F0B8-FBC2-604D-B5BB-1134A6C552B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33A7CA-400D-604B-BCDF-557314D0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Main title (Master)</a:t>
            </a:r>
            <a:endParaRPr lang="de-CH" dirty="0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BC54A749-C491-B94A-8CB2-4128B674D1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6763" y="1557338"/>
            <a:ext cx="2520950" cy="16192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3DA5F05-E2E9-6745-995F-696ECFD4BE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3363028"/>
            <a:ext cx="2520950" cy="2874260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</a:defRPr>
            </a:lvl2pPr>
            <a:lvl3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3pPr>
            <a:lvl4pPr marL="0" indent="0">
              <a:lnSpc>
                <a:spcPct val="110000"/>
              </a:lnSpc>
              <a:spcBef>
                <a:spcPts val="1500"/>
              </a:spcBef>
              <a:buNone/>
              <a:defRPr sz="1400">
                <a:solidFill>
                  <a:schemeClr val="accent1"/>
                </a:solidFill>
              </a:defRPr>
            </a:lvl4pPr>
            <a:lvl5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5" name="Textplatzhalter 13">
            <a:extLst>
              <a:ext uri="{FF2B5EF4-FFF2-40B4-BE49-F238E27FC236}">
                <a16:creationId xmlns:a16="http://schemas.microsoft.com/office/drawing/2014/main" id="{50F0BE9D-0AD6-AE41-9520-5B769AA6CF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67101" y="1557338"/>
            <a:ext cx="2520950" cy="4679950"/>
          </a:xfrm>
        </p:spPr>
        <p:txBody>
          <a:bodyPr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1000"/>
            </a:lvl1pPr>
            <a:lvl2pPr marL="108000" indent="-1080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1500"/>
              </a:spcBef>
              <a:defRPr sz="1400">
                <a:solidFill>
                  <a:schemeClr val="accent1"/>
                </a:solidFill>
              </a:defRPr>
            </a:lvl3pPr>
            <a:lvl4pPr marL="0" indent="0">
              <a:lnSpc>
                <a:spcPct val="110000"/>
              </a:lnSpc>
              <a:spcBef>
                <a:spcPts val="500"/>
              </a:spcBef>
              <a:buNone/>
              <a:defRPr sz="1000">
                <a:solidFill>
                  <a:schemeClr val="accent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1" name="Textplatzhalter 13">
            <a:extLst>
              <a:ext uri="{FF2B5EF4-FFF2-40B4-BE49-F238E27FC236}">
                <a16:creationId xmlns:a16="http://schemas.microsoft.com/office/drawing/2014/main" id="{E9AC07F3-76A5-524B-BB82-E693400BBE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66006" y="1557338"/>
            <a:ext cx="2520950" cy="4679950"/>
          </a:xfrm>
        </p:spPr>
        <p:txBody>
          <a:bodyPr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1000"/>
            </a:lvl1pPr>
            <a:lvl2pPr marL="108000" indent="-1080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1500"/>
              </a:spcBef>
              <a:defRPr sz="1400">
                <a:solidFill>
                  <a:schemeClr val="accent1"/>
                </a:solidFill>
              </a:defRPr>
            </a:lvl3pPr>
            <a:lvl4pPr marL="0" indent="0">
              <a:lnSpc>
                <a:spcPct val="110000"/>
              </a:lnSpc>
              <a:spcBef>
                <a:spcPts val="500"/>
              </a:spcBef>
              <a:buNone/>
              <a:defRPr sz="1000">
                <a:solidFill>
                  <a:schemeClr val="accent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3" name="Bildplatzhalter 11">
            <a:extLst>
              <a:ext uri="{FF2B5EF4-FFF2-40B4-BE49-F238E27FC236}">
                <a16:creationId xmlns:a16="http://schemas.microsoft.com/office/drawing/2014/main" id="{F95E2E40-10E4-6C4E-9D03-47C29290D6A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173383" y="1557338"/>
            <a:ext cx="2520950" cy="16192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17" name="Textplatzhalter 13">
            <a:extLst>
              <a:ext uri="{FF2B5EF4-FFF2-40B4-BE49-F238E27FC236}">
                <a16:creationId xmlns:a16="http://schemas.microsoft.com/office/drawing/2014/main" id="{59C30AF0-197C-E441-8D80-818484FA36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73383" y="3363028"/>
            <a:ext cx="2520950" cy="2874260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</a:defRPr>
            </a:lvl2pPr>
            <a:lvl3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3pPr>
            <a:lvl4pPr marL="0" indent="0">
              <a:lnSpc>
                <a:spcPct val="110000"/>
              </a:lnSpc>
              <a:spcBef>
                <a:spcPts val="1500"/>
              </a:spcBef>
              <a:buNone/>
              <a:defRPr sz="1400">
                <a:solidFill>
                  <a:schemeClr val="accent1"/>
                </a:solidFill>
              </a:defRPr>
            </a:lvl4pPr>
            <a:lvl5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69082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0 - 9 Portra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880AE-095B-9D48-8D77-96BE3AF7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4F930F0-D9BF-894E-ACB6-889C2D06E4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F0B8-FBC2-604D-B5BB-1134A6C552B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33A7CA-400D-604B-BCDF-557314D0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Main title (Master)</a:t>
            </a:r>
            <a:endParaRPr lang="de-CH" dirty="0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BC54A749-C491-B94A-8CB2-4128B674D1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6763" y="1673941"/>
            <a:ext cx="945436" cy="94543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15" name="Textplatzhalter 13">
            <a:extLst>
              <a:ext uri="{FF2B5EF4-FFF2-40B4-BE49-F238E27FC236}">
                <a16:creationId xmlns:a16="http://schemas.microsoft.com/office/drawing/2014/main" id="{50F0BE9D-0AD6-AE41-9520-5B769AA6CF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88360" y="1557338"/>
            <a:ext cx="2199465" cy="1080000"/>
          </a:xfrm>
        </p:spPr>
        <p:txBody>
          <a:bodyPr tIns="108000"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800" cap="all" baseline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1" name="Bildplatzhalter 11">
            <a:extLst>
              <a:ext uri="{FF2B5EF4-FFF2-40B4-BE49-F238E27FC236}">
                <a16:creationId xmlns:a16="http://schemas.microsoft.com/office/drawing/2014/main" id="{3CDD4883-E41B-5441-9DE3-3116E68BB9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75267" y="1673941"/>
            <a:ext cx="945436" cy="94543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22" name="Textplatzhalter 13">
            <a:extLst>
              <a:ext uri="{FF2B5EF4-FFF2-40B4-BE49-F238E27FC236}">
                <a16:creationId xmlns:a16="http://schemas.microsoft.com/office/drawing/2014/main" id="{36D98F2C-AB9C-BB49-9A70-3D55F92373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96864" y="1557338"/>
            <a:ext cx="2199465" cy="1080000"/>
          </a:xfrm>
        </p:spPr>
        <p:txBody>
          <a:bodyPr tIns="108000"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800" cap="all" baseline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3" name="Bildplatzhalter 11">
            <a:extLst>
              <a:ext uri="{FF2B5EF4-FFF2-40B4-BE49-F238E27FC236}">
                <a16:creationId xmlns:a16="http://schemas.microsoft.com/office/drawing/2014/main" id="{3CC5E486-0797-A147-A321-BBC999C8CD2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71498" y="1673941"/>
            <a:ext cx="945436" cy="94543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24" name="Textplatzhalter 13">
            <a:extLst>
              <a:ext uri="{FF2B5EF4-FFF2-40B4-BE49-F238E27FC236}">
                <a16:creationId xmlns:a16="http://schemas.microsoft.com/office/drawing/2014/main" id="{E748846A-6FBB-2D4D-9786-1977AFD313B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3095" y="1557338"/>
            <a:ext cx="2199465" cy="1080000"/>
          </a:xfrm>
        </p:spPr>
        <p:txBody>
          <a:bodyPr tIns="108000"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800" cap="all" baseline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5" name="Bildplatzhalter 11">
            <a:extLst>
              <a:ext uri="{FF2B5EF4-FFF2-40B4-BE49-F238E27FC236}">
                <a16:creationId xmlns:a16="http://schemas.microsoft.com/office/drawing/2014/main" id="{0489F23D-52EE-4545-9929-D30DDF6784A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66763" y="3109979"/>
            <a:ext cx="945436" cy="94543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26" name="Textplatzhalter 13">
            <a:extLst>
              <a:ext uri="{FF2B5EF4-FFF2-40B4-BE49-F238E27FC236}">
                <a16:creationId xmlns:a16="http://schemas.microsoft.com/office/drawing/2014/main" id="{3E3FCC16-1251-D949-823A-B89138D2997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988360" y="2993376"/>
            <a:ext cx="2199465" cy="1080000"/>
          </a:xfrm>
        </p:spPr>
        <p:txBody>
          <a:bodyPr tIns="108000"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800" cap="all" baseline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7" name="Bildplatzhalter 11">
            <a:extLst>
              <a:ext uri="{FF2B5EF4-FFF2-40B4-BE49-F238E27FC236}">
                <a16:creationId xmlns:a16="http://schemas.microsoft.com/office/drawing/2014/main" id="{5DBAD963-E7D1-B14A-BC4A-A4515A79E23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375267" y="3109979"/>
            <a:ext cx="945436" cy="94543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28" name="Textplatzhalter 13">
            <a:extLst>
              <a:ext uri="{FF2B5EF4-FFF2-40B4-BE49-F238E27FC236}">
                <a16:creationId xmlns:a16="http://schemas.microsoft.com/office/drawing/2014/main" id="{9BA0490F-2E76-8444-AA89-999ED50E291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96864" y="2993376"/>
            <a:ext cx="2199465" cy="1080000"/>
          </a:xfrm>
        </p:spPr>
        <p:txBody>
          <a:bodyPr tIns="108000"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800" cap="all" baseline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9" name="Bildplatzhalter 11">
            <a:extLst>
              <a:ext uri="{FF2B5EF4-FFF2-40B4-BE49-F238E27FC236}">
                <a16:creationId xmlns:a16="http://schemas.microsoft.com/office/drawing/2014/main" id="{99DA12ED-48A0-C543-AA91-0C69A17F4B8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971498" y="3109979"/>
            <a:ext cx="945436" cy="94543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30" name="Textplatzhalter 13">
            <a:extLst>
              <a:ext uri="{FF2B5EF4-FFF2-40B4-BE49-F238E27FC236}">
                <a16:creationId xmlns:a16="http://schemas.microsoft.com/office/drawing/2014/main" id="{2B005620-B044-5541-9F15-0C0467270AE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93095" y="2993376"/>
            <a:ext cx="2199465" cy="1080000"/>
          </a:xfrm>
        </p:spPr>
        <p:txBody>
          <a:bodyPr tIns="108000"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800" cap="all" baseline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1" name="Bildplatzhalter 11">
            <a:extLst>
              <a:ext uri="{FF2B5EF4-FFF2-40B4-BE49-F238E27FC236}">
                <a16:creationId xmlns:a16="http://schemas.microsoft.com/office/drawing/2014/main" id="{16E152C9-64CE-4240-958D-5413D34D34B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66763" y="4527606"/>
            <a:ext cx="945436" cy="94543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32" name="Textplatzhalter 13">
            <a:extLst>
              <a:ext uri="{FF2B5EF4-FFF2-40B4-BE49-F238E27FC236}">
                <a16:creationId xmlns:a16="http://schemas.microsoft.com/office/drawing/2014/main" id="{571CA3B3-095D-1945-877F-2B7DB702214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988360" y="4411003"/>
            <a:ext cx="2199465" cy="1080000"/>
          </a:xfrm>
        </p:spPr>
        <p:txBody>
          <a:bodyPr tIns="108000"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800" cap="all" baseline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3" name="Bildplatzhalter 11">
            <a:extLst>
              <a:ext uri="{FF2B5EF4-FFF2-40B4-BE49-F238E27FC236}">
                <a16:creationId xmlns:a16="http://schemas.microsoft.com/office/drawing/2014/main" id="{6C5035FC-3722-1B48-9985-69BA21F64F2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375267" y="4527606"/>
            <a:ext cx="945436" cy="94543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34" name="Textplatzhalter 13">
            <a:extLst>
              <a:ext uri="{FF2B5EF4-FFF2-40B4-BE49-F238E27FC236}">
                <a16:creationId xmlns:a16="http://schemas.microsoft.com/office/drawing/2014/main" id="{1ECCE6A3-1045-3149-87F7-074EDE574CA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596864" y="4411003"/>
            <a:ext cx="2199465" cy="1080000"/>
          </a:xfrm>
        </p:spPr>
        <p:txBody>
          <a:bodyPr tIns="108000"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800" cap="all" baseline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5" name="Bildplatzhalter 11">
            <a:extLst>
              <a:ext uri="{FF2B5EF4-FFF2-40B4-BE49-F238E27FC236}">
                <a16:creationId xmlns:a16="http://schemas.microsoft.com/office/drawing/2014/main" id="{393BB72B-A7AF-774D-AC1B-D00725E9ED4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971498" y="4527606"/>
            <a:ext cx="945436" cy="94543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 dirty="0"/>
          </a:p>
        </p:txBody>
      </p:sp>
      <p:sp>
        <p:nvSpPr>
          <p:cNvPr id="36" name="Textplatzhalter 13">
            <a:extLst>
              <a:ext uri="{FF2B5EF4-FFF2-40B4-BE49-F238E27FC236}">
                <a16:creationId xmlns:a16="http://schemas.microsoft.com/office/drawing/2014/main" id="{50026915-F34C-1143-9FC5-577057B20B9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193095" y="4411003"/>
            <a:ext cx="2199465" cy="1080000"/>
          </a:xfrm>
        </p:spPr>
        <p:txBody>
          <a:bodyPr tIns="108000" numCol="1" spcCol="180000"/>
          <a:lstStyle>
            <a:lvl1pPr>
              <a:lnSpc>
                <a:spcPct val="110000"/>
              </a:lnSpc>
              <a:spcBef>
                <a:spcPts val="0"/>
              </a:spcBef>
              <a:defRPr sz="800" cap="all" baseline="0">
                <a:solidFill>
                  <a:schemeClr val="tx2"/>
                </a:solidFill>
              </a:defRPr>
            </a:lvl1pPr>
            <a:lvl2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2pPr>
            <a:lvl3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4pPr>
            <a:lvl5pPr>
              <a:lnSpc>
                <a:spcPct val="11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25781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0 - Neutral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7BCDC4A-4F8B-8D45-99C7-BF6DDBAD18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854" b="1854"/>
          <a:stretch/>
        </p:blipFill>
        <p:spPr>
          <a:xfrm>
            <a:off x="7067549" y="1"/>
            <a:ext cx="5124450" cy="6857998"/>
          </a:xfrm>
          <a:prstGeom prst="rect">
            <a:avLst/>
          </a:prstGeom>
        </p:spPr>
      </p:pic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22977A2B-2B01-1548-AB06-CE58DC2EF6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6763" y="3176588"/>
            <a:ext cx="6121400" cy="283731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  <a:defRPr sz="3600" baseline="0"/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2400">
                <a:solidFill>
                  <a:schemeClr val="tx1"/>
                </a:solidFill>
              </a:defRPr>
            </a:lvl2pPr>
          </a:lstStyle>
          <a:p>
            <a:pPr lvl="0"/>
            <a:r>
              <a:rPr lang="en-GB" noProof="0" dirty="0"/>
              <a:t>Ending text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F843222-9D01-3147-A304-82A567F1A825}"/>
              </a:ext>
            </a:extLst>
          </p:cNvPr>
          <p:cNvSpPr/>
          <p:nvPr userDrawn="1"/>
        </p:nvSpPr>
        <p:spPr>
          <a:xfrm>
            <a:off x="1666875" y="6284422"/>
            <a:ext cx="5400676" cy="573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9858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0 - Portrait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A917C71-6711-BD44-813A-B37A6F4516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2270" r="8891"/>
          <a:stretch/>
        </p:blipFill>
        <p:spPr>
          <a:xfrm>
            <a:off x="7067546" y="-2"/>
            <a:ext cx="5124454" cy="6858002"/>
          </a:xfrm>
          <a:prstGeom prst="rect">
            <a:avLst/>
          </a:prstGeom>
        </p:spPr>
      </p:pic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22977A2B-2B01-1548-AB06-CE58DC2EF6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6763" y="3176588"/>
            <a:ext cx="6121400" cy="283731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  <a:defRPr sz="3600" baseline="0"/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2400">
                <a:solidFill>
                  <a:schemeClr val="tx1"/>
                </a:solidFill>
              </a:defRPr>
            </a:lvl2pPr>
          </a:lstStyle>
          <a:p>
            <a:pPr lvl="0"/>
            <a:r>
              <a:rPr lang="en-GB" noProof="0" dirty="0"/>
              <a:t>Ending text</a:t>
            </a:r>
          </a:p>
        </p:txBody>
      </p:sp>
      <p:sp>
        <p:nvSpPr>
          <p:cNvPr id="4" name="Bildplatzhalter 11">
            <a:extLst>
              <a:ext uri="{FF2B5EF4-FFF2-40B4-BE49-F238E27FC236}">
                <a16:creationId xmlns:a16="http://schemas.microsoft.com/office/drawing/2014/main" id="{AE6FD75C-13F8-764C-9F6E-83E307CCBE2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6763" y="549275"/>
            <a:ext cx="2520950" cy="16192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CH"/>
          </a:p>
        </p:txBody>
      </p:sp>
      <p:sp>
        <p:nvSpPr>
          <p:cNvPr id="5" name="Textplatzhalter 13">
            <a:extLst>
              <a:ext uri="{FF2B5EF4-FFF2-40B4-BE49-F238E27FC236}">
                <a16:creationId xmlns:a16="http://schemas.microsoft.com/office/drawing/2014/main" id="{823291D6-1A29-9745-9C38-548949EEEA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67097" y="549275"/>
            <a:ext cx="3421065" cy="1619250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>
                <a:solidFill>
                  <a:schemeClr val="tx2"/>
                </a:solidFill>
              </a:defRPr>
            </a:lvl2pPr>
            <a:lvl3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3pPr>
            <a:lvl4pPr marL="0" indent="0">
              <a:lnSpc>
                <a:spcPct val="110000"/>
              </a:lnSpc>
              <a:spcBef>
                <a:spcPts val="1500"/>
              </a:spcBef>
              <a:buNone/>
              <a:defRPr sz="1400">
                <a:solidFill>
                  <a:schemeClr val="accent1"/>
                </a:solidFill>
              </a:defRPr>
            </a:lvl4pPr>
            <a:lvl5pPr marL="0" indent="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E99AAE7-EEB3-734F-9568-D5519E673817}"/>
              </a:ext>
            </a:extLst>
          </p:cNvPr>
          <p:cNvSpPr/>
          <p:nvPr userDrawn="1"/>
        </p:nvSpPr>
        <p:spPr>
          <a:xfrm>
            <a:off x="1666875" y="6284422"/>
            <a:ext cx="5400676" cy="573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509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0EC8FE70-C767-6544-81E8-BFACF80136BD}"/>
              </a:ext>
            </a:extLst>
          </p:cNvPr>
          <p:cNvSpPr/>
          <p:nvPr userDrawn="1"/>
        </p:nvSpPr>
        <p:spPr>
          <a:xfrm>
            <a:off x="2387599" y="6284423"/>
            <a:ext cx="4679951" cy="573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BEBB214E-48C6-9D46-8CE8-5F6C3FFF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549275"/>
            <a:ext cx="6121400" cy="10080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2BE6A09-AE19-204A-8E67-BD8858522B6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66875" y="1557338"/>
            <a:ext cx="5221288" cy="4679950"/>
          </a:xfr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tx1"/>
              </a:buClr>
              <a:buSzPct val="100000"/>
              <a:buFont typeface="+mj-lt"/>
              <a:buAutoNum type="arabicPeriod"/>
              <a:defRPr sz="2400"/>
            </a:lvl1pPr>
            <a:lvl2pPr marL="342900" indent="-342900">
              <a:spcBef>
                <a:spcPts val="1000"/>
              </a:spcBef>
              <a:buClr>
                <a:schemeClr val="tx1"/>
              </a:buClr>
              <a:buSzPct val="100000"/>
              <a:buFont typeface="+mj-lt"/>
              <a:buAutoNum type="arabicPeriod"/>
              <a:defRPr sz="2400">
                <a:solidFill>
                  <a:schemeClr val="tx1"/>
                </a:solidFill>
              </a:defRPr>
            </a:lvl2pPr>
            <a:lvl3pPr marL="342900" indent="-342900">
              <a:spcBef>
                <a:spcPts val="1000"/>
              </a:spcBef>
              <a:buClr>
                <a:schemeClr val="tx1"/>
              </a:buClr>
              <a:buSzPct val="100000"/>
              <a:buFont typeface="+mj-lt"/>
              <a:buAutoNum type="arabicPeriod"/>
              <a:defRPr sz="2400">
                <a:solidFill>
                  <a:schemeClr val="tx1"/>
                </a:solidFill>
              </a:defRPr>
            </a:lvl3pPr>
            <a:lvl4pPr marL="342900" indent="-342900">
              <a:spcBef>
                <a:spcPts val="1000"/>
              </a:spcBef>
              <a:buClr>
                <a:schemeClr val="tx1"/>
              </a:buClr>
              <a:buSzPct val="100000"/>
              <a:buFont typeface="+mj-lt"/>
              <a:buAutoNum type="arabicPeriod"/>
              <a:defRPr sz="2400">
                <a:solidFill>
                  <a:schemeClr val="tx1"/>
                </a:solidFill>
              </a:defRPr>
            </a:lvl4pPr>
            <a:lvl5pPr marL="342900" indent="-342900">
              <a:spcBef>
                <a:spcPts val="1000"/>
              </a:spcBef>
              <a:buClr>
                <a:schemeClr val="tx1"/>
              </a:buClr>
              <a:buSzPct val="100000"/>
              <a:buFont typeface="+mj-lt"/>
              <a:buAutoNum type="arabicPeriod"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5C367AF-CAB6-C74A-BF16-B4998C5449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4824" t="13049" r="34833" b="29990"/>
          <a:stretch/>
        </p:blipFill>
        <p:spPr>
          <a:xfrm rot="5400000">
            <a:off x="6200774" y="866776"/>
            <a:ext cx="6858002" cy="512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8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- Sec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99C45C01-39BB-EF41-B220-9DDE013F45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7644" r="11471"/>
          <a:stretch/>
        </p:blipFill>
        <p:spPr>
          <a:xfrm>
            <a:off x="-36512" y="7257"/>
            <a:ext cx="6203950" cy="6850743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C0D38FF-8339-C34C-87E2-201C01680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F0B8-FBC2-604D-B5BB-1134A6C552B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B6884E-2896-A14B-AD9C-9FE7945B7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Main title (Master)</a:t>
            </a:r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BC0E7A4-0179-3A42-9F8E-6C15F3AC2D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7549" y="3176588"/>
            <a:ext cx="4321175" cy="30607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noProof="0" dirty="0"/>
              <a:t>Section title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5962397-444D-3A42-A980-D6396203336C}"/>
              </a:ext>
            </a:extLst>
          </p:cNvPr>
          <p:cNvSpPr/>
          <p:nvPr userDrawn="1"/>
        </p:nvSpPr>
        <p:spPr>
          <a:xfrm>
            <a:off x="6167438" y="6284422"/>
            <a:ext cx="6024562" cy="573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890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- Sec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C0D38FF-8339-C34C-87E2-201C01680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F0B8-FBC2-604D-B5BB-1134A6C552B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B6884E-2896-A14B-AD9C-9FE7945B7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Main title (Master)</a:t>
            </a:r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BC0E7A4-0179-3A42-9F8E-6C15F3AC2D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6988" y="1557338"/>
            <a:ext cx="8821737" cy="305137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noProof="0" dirty="0"/>
              <a:t>Section title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AA4C429-49E8-B44C-B956-4BC25D0FE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859" t="19887" r="19496" b="63032"/>
          <a:stretch/>
        </p:blipFill>
        <p:spPr>
          <a:xfrm>
            <a:off x="-36512" y="4797424"/>
            <a:ext cx="12228512" cy="206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880AE-095B-9D48-8D77-96BE3AF7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4F930F0-D9BF-894E-ACB6-889C2D06E4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F0B8-FBC2-604D-B5BB-1134A6C552B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33A7CA-400D-604B-BCDF-557314D0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Main title (Master)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3837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E1614FC5-C5BD-EB4F-98B6-CA58217B53AF}"/>
              </a:ext>
            </a:extLst>
          </p:cNvPr>
          <p:cNvSpPr/>
          <p:nvPr userDrawn="1"/>
        </p:nvSpPr>
        <p:spPr>
          <a:xfrm>
            <a:off x="1" y="0"/>
            <a:ext cx="12192000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90000" rIns="180000" bIns="90000"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D880AE-095B-9D48-8D77-96BE3AF70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49275"/>
            <a:ext cx="10621961" cy="94159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7B1904E7-7CD6-D341-A3C1-CE63616BCD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302026"/>
            <a:ext cx="12192000" cy="555597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BF37ADA-9AF8-194D-8DD8-870B91CF83AC}"/>
              </a:ext>
            </a:extLst>
          </p:cNvPr>
          <p:cNvSpPr txBox="1"/>
          <p:nvPr userDrawn="1"/>
        </p:nvSpPr>
        <p:spPr>
          <a:xfrm>
            <a:off x="1212574" y="644055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1000"/>
              </a:spcAft>
            </a:pPr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354638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0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E1614FC5-C5BD-EB4F-98B6-CA58217B53AF}"/>
              </a:ext>
            </a:extLst>
          </p:cNvPr>
          <p:cNvSpPr/>
          <p:nvPr userDrawn="1"/>
        </p:nvSpPr>
        <p:spPr>
          <a:xfrm>
            <a:off x="1" y="0"/>
            <a:ext cx="12192000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90000" rIns="180000" bIns="90000"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D880AE-095B-9D48-8D77-96BE3AF70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6125126"/>
            <a:ext cx="10621961" cy="94159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7B1904E7-7CD6-D341-A3C1-CE63616BCD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7945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BF37ADA-9AF8-194D-8DD8-870B91CF83AC}"/>
              </a:ext>
            </a:extLst>
          </p:cNvPr>
          <p:cNvSpPr txBox="1"/>
          <p:nvPr userDrawn="1"/>
        </p:nvSpPr>
        <p:spPr>
          <a:xfrm>
            <a:off x="1212574" y="644055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1000"/>
              </a:spcAft>
            </a:pPr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21639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 - 3 Boxes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880AE-095B-9D48-8D77-96BE3AF7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4F930F0-D9BF-894E-ACB6-889C2D06E4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F0B8-FBC2-604D-B5BB-1134A6C552B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33A7CA-400D-604B-BCDF-557314D0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Main title (Master)</a:t>
            </a:r>
            <a:endParaRPr lang="de-CH" dirty="0"/>
          </a:p>
        </p:txBody>
      </p:sp>
      <p:sp>
        <p:nvSpPr>
          <p:cNvPr id="5" name="Inhaltsplatzhalter 7">
            <a:extLst>
              <a:ext uri="{FF2B5EF4-FFF2-40B4-BE49-F238E27FC236}">
                <a16:creationId xmlns:a16="http://schemas.microsoft.com/office/drawing/2014/main" id="{0AAA934B-9CC1-F643-96FA-8B924CAB31B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6763" y="1557338"/>
            <a:ext cx="3421062" cy="46799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Inhaltsplatzhalter 7">
            <a:extLst>
              <a:ext uri="{FF2B5EF4-FFF2-40B4-BE49-F238E27FC236}">
                <a16:creationId xmlns:a16="http://schemas.microsoft.com/office/drawing/2014/main" id="{B981E9D0-E56E-4B45-93E7-C7770C3E57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67213" y="1557338"/>
            <a:ext cx="3421062" cy="46799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Inhaltsplatzhalter 7">
            <a:extLst>
              <a:ext uri="{FF2B5EF4-FFF2-40B4-BE49-F238E27FC236}">
                <a16:creationId xmlns:a16="http://schemas.microsoft.com/office/drawing/2014/main" id="{F6CBCF8B-36EA-8A4B-8AAD-05B6E93662F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2900" y="1557338"/>
            <a:ext cx="3425825" cy="46799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7011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 - 2 Boxes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880AE-095B-9D48-8D77-96BE3AF7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4F930F0-D9BF-894E-ACB6-889C2D06E4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9F0B8-FBC2-604D-B5BB-1134A6C552B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33A7CA-400D-604B-BCDF-557314D0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Main title (Master)</a:t>
            </a:r>
            <a:endParaRPr lang="de-CH" dirty="0"/>
          </a:p>
        </p:txBody>
      </p:sp>
      <p:sp>
        <p:nvSpPr>
          <p:cNvPr id="5" name="Inhaltsplatzhalter 7">
            <a:extLst>
              <a:ext uri="{FF2B5EF4-FFF2-40B4-BE49-F238E27FC236}">
                <a16:creationId xmlns:a16="http://schemas.microsoft.com/office/drawing/2014/main" id="{0AAA934B-9CC1-F643-96FA-8B924CAB31B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6762" y="1557338"/>
            <a:ext cx="5221285" cy="46799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Inhaltsplatzhalter 7">
            <a:extLst>
              <a:ext uri="{FF2B5EF4-FFF2-40B4-BE49-F238E27FC236}">
                <a16:creationId xmlns:a16="http://schemas.microsoft.com/office/drawing/2014/main" id="{B981E9D0-E56E-4B45-93E7-C7770C3E57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67438" y="1557338"/>
            <a:ext cx="5221285" cy="46799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079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91D9AE-E210-4240-BA51-A4AAE197E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57338"/>
            <a:ext cx="10621961" cy="4679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Ebene</a:t>
            </a:r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Ebene</a:t>
            </a:r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Ebene</a:t>
            </a:r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937EDF-1A74-E149-96DF-CDD19E8A3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46694"/>
            <a:ext cx="720724" cy="32259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fld id="{E4F9F0B8-FBC2-604D-B5BB-1134A6C552B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itelplatzhalter 9">
            <a:extLst>
              <a:ext uri="{FF2B5EF4-FFF2-40B4-BE49-F238E27FC236}">
                <a16:creationId xmlns:a16="http://schemas.microsoft.com/office/drawing/2014/main" id="{893CB329-5A8F-3443-86CE-9D1C5C9F4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49275"/>
            <a:ext cx="10621961" cy="10080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noProof="0" dirty="0" err="1"/>
              <a:t>Mastertitelformat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pic>
        <p:nvPicPr>
          <p:cNvPr id="73" name="Grafik 72">
            <a:extLst>
              <a:ext uri="{FF2B5EF4-FFF2-40B4-BE49-F238E27FC236}">
                <a16:creationId xmlns:a16="http://schemas.microsoft.com/office/drawing/2014/main" id="{BFC6A144-59D3-BB41-BD98-4817D5E8B4AF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66763" y="6346694"/>
            <a:ext cx="558665" cy="29611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41DD8053-F0DB-1844-99C1-FB690F871847}"/>
              </a:ext>
            </a:extLst>
          </p:cNvPr>
          <p:cNvSpPr txBox="1"/>
          <p:nvPr userDrawn="1"/>
        </p:nvSpPr>
        <p:spPr>
          <a:xfrm>
            <a:off x="3467099" y="6346694"/>
            <a:ext cx="3421063" cy="32259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e-CH" sz="1000" dirty="0">
                <a:solidFill>
                  <a:schemeClr val="tx2"/>
                </a:solidFill>
              </a:rPr>
              <a:t>MLL    MEYERLUSTENBERGER    LACHENAL     FRORIEP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8C96E4A-532F-C04D-8278-803FA9AED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67550" y="6346694"/>
            <a:ext cx="3421063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de-CH" dirty="0"/>
              <a:t>Main title (Master)</a:t>
            </a:r>
          </a:p>
        </p:txBody>
      </p:sp>
    </p:spTree>
    <p:extLst>
      <p:ext uri="{BB962C8B-B14F-4D97-AF65-F5344CB8AC3E}">
        <p14:creationId xmlns:p14="http://schemas.microsoft.com/office/powerpoint/2010/main" val="276441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1" r:id="rId4"/>
    <p:sldLayoutId id="2147483652" r:id="rId5"/>
    <p:sldLayoutId id="2147483665" r:id="rId6"/>
    <p:sldLayoutId id="2147483666" r:id="rId7"/>
    <p:sldLayoutId id="2147483654" r:id="rId8"/>
    <p:sldLayoutId id="2147483655" r:id="rId9"/>
    <p:sldLayoutId id="2147483667" r:id="rId10"/>
    <p:sldLayoutId id="2147483653" r:id="rId11"/>
    <p:sldLayoutId id="2147483657" r:id="rId12"/>
    <p:sldLayoutId id="2147483658" r:id="rId13"/>
    <p:sldLayoutId id="2147483659" r:id="rId14"/>
    <p:sldLayoutId id="2147483664" r:id="rId15"/>
    <p:sldLayoutId id="2147483661" r:id="rId16"/>
    <p:sldLayoutId id="2147483662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20000"/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SzPct val="120000"/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SzPct val="120000"/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SzPct val="12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SzPct val="120000"/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26B43"/>
          </p15:clr>
        </p15:guide>
        <p15:guide id="2" pos="7174" userDrawn="1">
          <p15:clr>
            <a:srgbClr val="F26B43"/>
          </p15:clr>
        </p15:guide>
        <p15:guide id="3" pos="937" userDrawn="1">
          <p15:clr>
            <a:srgbClr val="F26B43"/>
          </p15:clr>
        </p15:guide>
        <p15:guide id="4" pos="1050" userDrawn="1">
          <p15:clr>
            <a:srgbClr val="F26B43"/>
          </p15:clr>
        </p15:guide>
        <p15:guide id="5" pos="1504" userDrawn="1">
          <p15:clr>
            <a:srgbClr val="F26B43"/>
          </p15:clr>
        </p15:guide>
        <p15:guide id="6" pos="1617" userDrawn="1">
          <p15:clr>
            <a:srgbClr val="F26B43"/>
          </p15:clr>
        </p15:guide>
        <p15:guide id="7" pos="2071" userDrawn="1">
          <p15:clr>
            <a:srgbClr val="F26B43"/>
          </p15:clr>
        </p15:guide>
        <p15:guide id="8" pos="2184" userDrawn="1">
          <p15:clr>
            <a:srgbClr val="F26B43"/>
          </p15:clr>
        </p15:guide>
        <p15:guide id="9" pos="2638" userDrawn="1">
          <p15:clr>
            <a:srgbClr val="F26B43"/>
          </p15:clr>
        </p15:guide>
        <p15:guide id="10" pos="2751" userDrawn="1">
          <p15:clr>
            <a:srgbClr val="F26B43"/>
          </p15:clr>
        </p15:guide>
        <p15:guide id="11" pos="3205" userDrawn="1">
          <p15:clr>
            <a:srgbClr val="F26B43"/>
          </p15:clr>
        </p15:guide>
        <p15:guide id="12" pos="3318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885" userDrawn="1">
          <p15:clr>
            <a:srgbClr val="F26B43"/>
          </p15:clr>
        </p15:guide>
        <p15:guide id="15" pos="4339" userDrawn="1">
          <p15:clr>
            <a:srgbClr val="F26B43"/>
          </p15:clr>
        </p15:guide>
        <p15:guide id="16" pos="4452" userDrawn="1">
          <p15:clr>
            <a:srgbClr val="F26B43"/>
          </p15:clr>
        </p15:guide>
        <p15:guide id="17" pos="4906" userDrawn="1">
          <p15:clr>
            <a:srgbClr val="F26B43"/>
          </p15:clr>
        </p15:guide>
        <p15:guide id="18" pos="5019" userDrawn="1">
          <p15:clr>
            <a:srgbClr val="F26B43"/>
          </p15:clr>
        </p15:guide>
        <p15:guide id="19" pos="5473" userDrawn="1">
          <p15:clr>
            <a:srgbClr val="F26B43"/>
          </p15:clr>
        </p15:guide>
        <p15:guide id="20" pos="5586" userDrawn="1">
          <p15:clr>
            <a:srgbClr val="F26B43"/>
          </p15:clr>
        </p15:guide>
        <p15:guide id="21" pos="6040" userDrawn="1">
          <p15:clr>
            <a:srgbClr val="F26B43"/>
          </p15:clr>
        </p15:guide>
        <p15:guide id="22" pos="6153" userDrawn="1">
          <p15:clr>
            <a:srgbClr val="F26B43"/>
          </p15:clr>
        </p15:guide>
        <p15:guide id="23" pos="6607" userDrawn="1">
          <p15:clr>
            <a:srgbClr val="F26B43"/>
          </p15:clr>
        </p15:guide>
        <p15:guide id="24" pos="6720" userDrawn="1">
          <p15:clr>
            <a:srgbClr val="F26B43"/>
          </p15:clr>
        </p15:guide>
        <p15:guide id="25" orient="horz" pos="346" userDrawn="1">
          <p15:clr>
            <a:srgbClr val="F26B43"/>
          </p15:clr>
        </p15:guide>
        <p15:guide id="26" orient="horz" pos="981" userDrawn="1">
          <p15:clr>
            <a:srgbClr val="F26B43"/>
          </p15:clr>
        </p15:guide>
        <p15:guide id="27" orient="horz" pos="1888" userDrawn="1">
          <p15:clr>
            <a:srgbClr val="F26B43"/>
          </p15:clr>
        </p15:guide>
        <p15:guide id="28" orient="horz" pos="2001" userDrawn="1">
          <p15:clr>
            <a:srgbClr val="F26B43"/>
          </p15:clr>
        </p15:guide>
        <p15:guide id="29" orient="horz" pos="2908" userDrawn="1">
          <p15:clr>
            <a:srgbClr val="F26B43"/>
          </p15:clr>
        </p15:guide>
        <p15:guide id="30" orient="horz" pos="3022" userDrawn="1">
          <p15:clr>
            <a:srgbClr val="F26B43"/>
          </p15:clr>
        </p15:guide>
        <p15:guide id="31" orient="horz" pos="3929" userDrawn="1">
          <p15:clr>
            <a:srgbClr val="F26B43"/>
          </p15:clr>
        </p15:guide>
        <p15:guide id="32" orient="horz" pos="3997" userDrawn="1">
          <p15:clr>
            <a:srgbClr val="F26B43"/>
          </p15:clr>
        </p15:guide>
        <p15:guide id="33" orient="horz" pos="41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143F8B6-1BB3-B44E-8535-47EA804EE5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6763" y="2010344"/>
            <a:ext cx="6121400" cy="366909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11th Annual IBA Finance &amp; Capital Markets Tax Virtual Conference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Tax Litigation Panel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sz="2400" dirty="0"/>
              <a:t>Swiss Federal Supreme Court, 20.04.2020, 2C_354/2018 (Article 15 Savings Tax Agreement | Article 9 AEOI Agreement)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798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2">
            <a:extLst>
              <a:ext uri="{FF2B5EF4-FFF2-40B4-BE49-F238E27FC236}">
                <a16:creationId xmlns:a16="http://schemas.microsoft.com/office/drawing/2014/main" id="{408AFBD0-FF50-470E-9C83-C08656BE6E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345783" y="6329276"/>
            <a:ext cx="1521915" cy="322594"/>
          </a:xfrm>
        </p:spPr>
        <p:txBody>
          <a:bodyPr/>
          <a:lstStyle/>
          <a:p>
            <a:r>
              <a:rPr lang="de-CH" dirty="0"/>
              <a:t>Marcel R. Jung Slide </a:t>
            </a:r>
            <a:fld id="{E4F9F0B8-FBC2-604D-B5BB-1134A6C552BC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4C319EFD-0F95-40F0-969D-4CE9C208B5BA}"/>
              </a:ext>
            </a:extLst>
          </p:cNvPr>
          <p:cNvSpPr txBox="1">
            <a:spLocks/>
          </p:cNvSpPr>
          <p:nvPr/>
        </p:nvSpPr>
        <p:spPr>
          <a:xfrm>
            <a:off x="686490" y="596838"/>
            <a:ext cx="10515600" cy="523954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None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/>
              <a:t>Luis Ortiz Hidalgo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Ortiz </a:t>
            </a:r>
            <a:r>
              <a:rPr lang="es-ES" dirty="0" err="1">
                <a:solidFill>
                  <a:schemeClr val="tx1"/>
                </a:solidFill>
              </a:rPr>
              <a:t>Hernandez</a:t>
            </a:r>
            <a:r>
              <a:rPr lang="es-ES" dirty="0">
                <a:solidFill>
                  <a:schemeClr val="tx1"/>
                </a:solidFill>
              </a:rPr>
              <a:t> y Orendain SC, </a:t>
            </a:r>
            <a:r>
              <a:rPr lang="es-ES" dirty="0" err="1">
                <a:solidFill>
                  <a:schemeClr val="tx1"/>
                </a:solidFill>
              </a:rPr>
              <a:t>Mexico</a:t>
            </a:r>
            <a:r>
              <a:rPr lang="es-ES" dirty="0">
                <a:solidFill>
                  <a:schemeClr val="tx1"/>
                </a:solidFill>
              </a:rPr>
              <a:t> City</a:t>
            </a:r>
          </a:p>
          <a:p>
            <a:pPr>
              <a:lnSpc>
                <a:spcPct val="100000"/>
              </a:lnSpc>
            </a:pPr>
            <a:r>
              <a:rPr lang="en-GB" b="1" dirty="0"/>
              <a:t>Marcel Jung</a:t>
            </a: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Meyerlustenberger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Lachenal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Froriep</a:t>
            </a:r>
            <a:r>
              <a:rPr lang="en-GB" dirty="0">
                <a:solidFill>
                  <a:schemeClr val="tx1"/>
                </a:solidFill>
              </a:rPr>
              <a:t> , Zurich</a:t>
            </a:r>
          </a:p>
          <a:p>
            <a:pPr>
              <a:lnSpc>
                <a:spcPct val="110000"/>
              </a:lnSpc>
            </a:pPr>
            <a:r>
              <a:rPr lang="nn-NO" b="1" dirty="0"/>
              <a:t>Michael Miller</a:t>
            </a:r>
          </a:p>
          <a:p>
            <a:pPr lvl="1"/>
            <a:r>
              <a:rPr lang="nn-NO" dirty="0">
                <a:solidFill>
                  <a:schemeClr val="tx1"/>
                </a:solidFill>
              </a:rPr>
              <a:t>Roberts &amp; Holland, New York</a:t>
            </a:r>
            <a:endParaRPr lang="en-GB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GB" b="1" dirty="0"/>
              <a:t>Stefano </a:t>
            </a:r>
            <a:r>
              <a:rPr lang="en-GB" b="1" dirty="0" err="1"/>
              <a:t>Petrecca</a:t>
            </a:r>
            <a:endParaRPr lang="en-GB" b="1" dirty="0"/>
          </a:p>
          <a:p>
            <a:pPr lvl="1"/>
            <a:r>
              <a:rPr lang="it-IT" dirty="0">
                <a:solidFill>
                  <a:schemeClr val="tx1"/>
                </a:solidFill>
              </a:rPr>
              <a:t>CBA - Studio Legale e Tributario</a:t>
            </a:r>
            <a:r>
              <a:rPr lang="en-GB" dirty="0">
                <a:solidFill>
                  <a:schemeClr val="tx1"/>
                </a:solidFill>
              </a:rPr>
              <a:t>, Rome</a:t>
            </a:r>
          </a:p>
          <a:p>
            <a:pPr>
              <a:lnSpc>
                <a:spcPct val="130000"/>
              </a:lnSpc>
            </a:pPr>
            <a:r>
              <a:rPr lang="en-GB" b="1" dirty="0"/>
              <a:t>Dirk Pohl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McDermott Will &amp; Emery, Munich</a:t>
            </a:r>
          </a:p>
          <a:p>
            <a:r>
              <a:rPr lang="en-GB" b="1" dirty="0"/>
              <a:t>Ryan Rabinovitch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Fasken, Montreal</a:t>
            </a:r>
          </a:p>
          <a:p>
            <a:r>
              <a:rPr lang="es-ES" b="1" dirty="0"/>
              <a:t>Jonathan Schwarz (</a:t>
            </a:r>
            <a:r>
              <a:rPr lang="es-ES" b="1" dirty="0" err="1"/>
              <a:t>Chair</a:t>
            </a:r>
            <a:r>
              <a:rPr lang="es-ES" b="1" dirty="0"/>
              <a:t>)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Temple Tax Chambers, London</a:t>
            </a:r>
          </a:p>
          <a:p>
            <a:r>
              <a:rPr lang="it-IT" b="1" dirty="0"/>
              <a:t>Monica Carinci (</a:t>
            </a:r>
            <a:r>
              <a:rPr lang="it-IT" b="1" dirty="0" err="1"/>
              <a:t>Secretary</a:t>
            </a:r>
            <a:r>
              <a:rPr lang="it-IT" b="1" dirty="0"/>
              <a:t>)</a:t>
            </a:r>
          </a:p>
          <a:p>
            <a:pPr lvl="1"/>
            <a:r>
              <a:rPr lang="it-IT" dirty="0" err="1">
                <a:solidFill>
                  <a:schemeClr val="tx1"/>
                </a:solidFill>
              </a:rPr>
              <a:t>Aird</a:t>
            </a:r>
            <a:r>
              <a:rPr lang="it-IT" dirty="0">
                <a:solidFill>
                  <a:schemeClr val="tx1"/>
                </a:solidFill>
              </a:rPr>
              <a:t> &amp; </a:t>
            </a:r>
            <a:r>
              <a:rPr lang="it-IT" dirty="0" err="1">
                <a:solidFill>
                  <a:schemeClr val="tx1"/>
                </a:solidFill>
              </a:rPr>
              <a:t>Berlis</a:t>
            </a:r>
            <a:r>
              <a:rPr lang="it-IT" dirty="0">
                <a:solidFill>
                  <a:schemeClr val="tx1"/>
                </a:solidFill>
              </a:rPr>
              <a:t>, Toronto</a:t>
            </a:r>
            <a:r>
              <a:rPr lang="es-ES" dirty="0">
                <a:solidFill>
                  <a:schemeClr val="tx1"/>
                </a:solidFill>
              </a:rPr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56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2">
            <a:extLst>
              <a:ext uri="{FF2B5EF4-FFF2-40B4-BE49-F238E27FC236}">
                <a16:creationId xmlns:a16="http://schemas.microsoft.com/office/drawing/2014/main" id="{408AFBD0-FF50-470E-9C83-C08656BE6E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345783" y="6329276"/>
            <a:ext cx="1521915" cy="322594"/>
          </a:xfrm>
        </p:spPr>
        <p:txBody>
          <a:bodyPr/>
          <a:lstStyle/>
          <a:p>
            <a:r>
              <a:rPr lang="de-CH" dirty="0"/>
              <a:t>Marcel R. Jung Slide </a:t>
            </a:r>
            <a:fld id="{E4F9F0B8-FBC2-604D-B5BB-1134A6C552BC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5" name="Rechteck 17">
            <a:extLst>
              <a:ext uri="{FF2B5EF4-FFF2-40B4-BE49-F238E27FC236}">
                <a16:creationId xmlns:a16="http://schemas.microsoft.com/office/drawing/2014/main" id="{D6ACF895-9823-4147-989B-C86BCA908ACF}"/>
              </a:ext>
            </a:extLst>
          </p:cNvPr>
          <p:cNvSpPr/>
          <p:nvPr/>
        </p:nvSpPr>
        <p:spPr>
          <a:xfrm>
            <a:off x="5205378" y="540398"/>
            <a:ext cx="180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90000" rIns="180000" bIns="9000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A.C. SpA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(ITA)</a:t>
            </a:r>
          </a:p>
        </p:txBody>
      </p:sp>
      <p:sp>
        <p:nvSpPr>
          <p:cNvPr id="7" name="Rechteck 18">
            <a:extLst>
              <a:ext uri="{FF2B5EF4-FFF2-40B4-BE49-F238E27FC236}">
                <a16:creationId xmlns:a16="http://schemas.microsoft.com/office/drawing/2014/main" id="{A8F8F1DD-0B4F-4298-9B38-B31B4696BAC6}"/>
              </a:ext>
            </a:extLst>
          </p:cNvPr>
          <p:cNvSpPr/>
          <p:nvPr/>
        </p:nvSpPr>
        <p:spPr>
          <a:xfrm>
            <a:off x="7712768" y="1979188"/>
            <a:ext cx="180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90000" rIns="180000" bIns="9000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A.B. Ltd.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(IRL)</a:t>
            </a:r>
          </a:p>
        </p:txBody>
      </p:sp>
      <p:cxnSp>
        <p:nvCxnSpPr>
          <p:cNvPr id="8" name="Gerade Verbindung mit Pfeil 115">
            <a:extLst>
              <a:ext uri="{FF2B5EF4-FFF2-40B4-BE49-F238E27FC236}">
                <a16:creationId xmlns:a16="http://schemas.microsoft.com/office/drawing/2014/main" id="{88744DE6-78CE-4D42-A013-F63368321AA5}"/>
              </a:ext>
            </a:extLst>
          </p:cNvPr>
          <p:cNvCxnSpPr>
            <a:cxnSpLocks/>
          </p:cNvCxnSpPr>
          <p:nvPr/>
        </p:nvCxnSpPr>
        <p:spPr>
          <a:xfrm>
            <a:off x="3221695" y="1624048"/>
            <a:ext cx="5400000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Gerade Verbindung mit Pfeil 22">
            <a:extLst>
              <a:ext uri="{FF2B5EF4-FFF2-40B4-BE49-F238E27FC236}">
                <a16:creationId xmlns:a16="http://schemas.microsoft.com/office/drawing/2014/main" id="{E99FF41B-97FE-437F-A586-BD70DAF02CA4}"/>
              </a:ext>
            </a:extLst>
          </p:cNvPr>
          <p:cNvCxnSpPr>
            <a:cxnSpLocks/>
          </p:cNvCxnSpPr>
          <p:nvPr/>
        </p:nvCxnSpPr>
        <p:spPr>
          <a:xfrm>
            <a:off x="8612769" y="1630021"/>
            <a:ext cx="0" cy="36000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echteck 18">
            <a:extLst>
              <a:ext uri="{FF2B5EF4-FFF2-40B4-BE49-F238E27FC236}">
                <a16:creationId xmlns:a16="http://schemas.microsoft.com/office/drawing/2014/main" id="{DA86CB69-A093-4B00-97B6-6041E9018958}"/>
              </a:ext>
            </a:extLst>
          </p:cNvPr>
          <p:cNvSpPr/>
          <p:nvPr/>
        </p:nvSpPr>
        <p:spPr>
          <a:xfrm>
            <a:off x="7730187" y="3250379"/>
            <a:ext cx="180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90000" rIns="180000" bIns="9000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Ltd.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(IRL)</a:t>
            </a:r>
          </a:p>
        </p:txBody>
      </p:sp>
      <p:cxnSp>
        <p:nvCxnSpPr>
          <p:cNvPr id="11" name="Gerade Verbindung mit Pfeil 22">
            <a:extLst>
              <a:ext uri="{FF2B5EF4-FFF2-40B4-BE49-F238E27FC236}">
                <a16:creationId xmlns:a16="http://schemas.microsoft.com/office/drawing/2014/main" id="{02475805-AECD-487B-93E8-096A812B4702}"/>
              </a:ext>
            </a:extLst>
          </p:cNvPr>
          <p:cNvCxnSpPr>
            <a:cxnSpLocks/>
          </p:cNvCxnSpPr>
          <p:nvPr/>
        </p:nvCxnSpPr>
        <p:spPr>
          <a:xfrm>
            <a:off x="8622706" y="2706330"/>
            <a:ext cx="0" cy="54000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Rechteck 18">
            <a:extLst>
              <a:ext uri="{FF2B5EF4-FFF2-40B4-BE49-F238E27FC236}">
                <a16:creationId xmlns:a16="http://schemas.microsoft.com/office/drawing/2014/main" id="{F68C1814-B0E3-4B8A-89BA-C244135449C3}"/>
              </a:ext>
            </a:extLst>
          </p:cNvPr>
          <p:cNvSpPr/>
          <p:nvPr/>
        </p:nvSpPr>
        <p:spPr>
          <a:xfrm>
            <a:off x="7730187" y="4498710"/>
            <a:ext cx="180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90000" rIns="180000" bIns="9000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 AG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(CH)</a:t>
            </a:r>
          </a:p>
        </p:txBody>
      </p:sp>
      <p:cxnSp>
        <p:nvCxnSpPr>
          <p:cNvPr id="13" name="Gerade Verbindung mit Pfeil 22">
            <a:extLst>
              <a:ext uri="{FF2B5EF4-FFF2-40B4-BE49-F238E27FC236}">
                <a16:creationId xmlns:a16="http://schemas.microsoft.com/office/drawing/2014/main" id="{2A2BB39E-90FC-4A93-85D3-375995595E2B}"/>
              </a:ext>
            </a:extLst>
          </p:cNvPr>
          <p:cNvCxnSpPr>
            <a:cxnSpLocks/>
          </p:cNvCxnSpPr>
          <p:nvPr/>
        </p:nvCxnSpPr>
        <p:spPr>
          <a:xfrm>
            <a:off x="8622706" y="3969901"/>
            <a:ext cx="0" cy="54000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Gerade Verbindung mit Pfeil 114">
            <a:extLst>
              <a:ext uri="{FF2B5EF4-FFF2-40B4-BE49-F238E27FC236}">
                <a16:creationId xmlns:a16="http://schemas.microsoft.com/office/drawing/2014/main" id="{13B35806-59D5-4789-BAC2-0CC40C29F570}"/>
              </a:ext>
            </a:extLst>
          </p:cNvPr>
          <p:cNvCxnSpPr>
            <a:cxnSpLocks/>
          </p:cNvCxnSpPr>
          <p:nvPr/>
        </p:nvCxnSpPr>
        <p:spPr>
          <a:xfrm>
            <a:off x="10056682" y="1004124"/>
            <a:ext cx="0" cy="126000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Gerade Verbindung mit Pfeil 115">
            <a:extLst>
              <a:ext uri="{FF2B5EF4-FFF2-40B4-BE49-F238E27FC236}">
                <a16:creationId xmlns:a16="http://schemas.microsoft.com/office/drawing/2014/main" id="{22354698-D49C-46DD-9EE6-B17DAB781280}"/>
              </a:ext>
            </a:extLst>
          </p:cNvPr>
          <p:cNvCxnSpPr>
            <a:cxnSpLocks/>
          </p:cNvCxnSpPr>
          <p:nvPr/>
        </p:nvCxnSpPr>
        <p:spPr>
          <a:xfrm>
            <a:off x="9690861" y="2264124"/>
            <a:ext cx="360000" cy="0"/>
          </a:xfrm>
          <a:prstGeom prst="straightConnector1">
            <a:avLst/>
          </a:prstGeom>
          <a:noFill/>
          <a:ln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Gerade Verbindung mit Pfeil 115">
            <a:extLst>
              <a:ext uri="{FF2B5EF4-FFF2-40B4-BE49-F238E27FC236}">
                <a16:creationId xmlns:a16="http://schemas.microsoft.com/office/drawing/2014/main" id="{89C24459-3184-4BFE-9BAE-EBCF0D378256}"/>
              </a:ext>
            </a:extLst>
          </p:cNvPr>
          <p:cNvCxnSpPr>
            <a:cxnSpLocks/>
          </p:cNvCxnSpPr>
          <p:nvPr/>
        </p:nvCxnSpPr>
        <p:spPr>
          <a:xfrm>
            <a:off x="7542147" y="1004124"/>
            <a:ext cx="2520000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Textfeld 112">
            <a:extLst>
              <a:ext uri="{FF2B5EF4-FFF2-40B4-BE49-F238E27FC236}">
                <a16:creationId xmlns:a16="http://schemas.microsoft.com/office/drawing/2014/main" id="{498931FA-9F33-4B9A-8956-4A4E29BC5283}"/>
              </a:ext>
            </a:extLst>
          </p:cNvPr>
          <p:cNvSpPr txBox="1"/>
          <p:nvPr/>
        </p:nvSpPr>
        <p:spPr>
          <a:xfrm>
            <a:off x="10203458" y="1463385"/>
            <a:ext cx="339837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Loan</a:t>
            </a:r>
          </a:p>
        </p:txBody>
      </p:sp>
      <p:cxnSp>
        <p:nvCxnSpPr>
          <p:cNvPr id="18" name="Gerade Verbindung mit Pfeil 115">
            <a:extLst>
              <a:ext uri="{FF2B5EF4-FFF2-40B4-BE49-F238E27FC236}">
                <a16:creationId xmlns:a16="http://schemas.microsoft.com/office/drawing/2014/main" id="{B82D8912-4462-4049-81EB-E4DE0B1B9786}"/>
              </a:ext>
            </a:extLst>
          </p:cNvPr>
          <p:cNvCxnSpPr>
            <a:cxnSpLocks/>
          </p:cNvCxnSpPr>
          <p:nvPr/>
        </p:nvCxnSpPr>
        <p:spPr>
          <a:xfrm>
            <a:off x="9690861" y="2567157"/>
            <a:ext cx="360000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Gerade Verbindung mit Pfeil 114">
            <a:extLst>
              <a:ext uri="{FF2B5EF4-FFF2-40B4-BE49-F238E27FC236}">
                <a16:creationId xmlns:a16="http://schemas.microsoft.com/office/drawing/2014/main" id="{F10A83EF-2DFA-4EB6-816B-6A80764EE194}"/>
              </a:ext>
            </a:extLst>
          </p:cNvPr>
          <p:cNvCxnSpPr>
            <a:cxnSpLocks/>
          </p:cNvCxnSpPr>
          <p:nvPr/>
        </p:nvCxnSpPr>
        <p:spPr>
          <a:xfrm>
            <a:off x="10062147" y="2563256"/>
            <a:ext cx="0" cy="90000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Gerade Verbindung mit Pfeil 115">
            <a:extLst>
              <a:ext uri="{FF2B5EF4-FFF2-40B4-BE49-F238E27FC236}">
                <a16:creationId xmlns:a16="http://schemas.microsoft.com/office/drawing/2014/main" id="{E658FFB0-711B-4C82-8E7E-3018F406FF61}"/>
              </a:ext>
            </a:extLst>
          </p:cNvPr>
          <p:cNvCxnSpPr>
            <a:cxnSpLocks/>
          </p:cNvCxnSpPr>
          <p:nvPr/>
        </p:nvCxnSpPr>
        <p:spPr>
          <a:xfrm>
            <a:off x="9694739" y="3458493"/>
            <a:ext cx="360000" cy="0"/>
          </a:xfrm>
          <a:prstGeom prst="straightConnector1">
            <a:avLst/>
          </a:prstGeom>
          <a:noFill/>
          <a:ln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14A935A1-A96B-4019-9242-807D60F225BC}"/>
              </a:ext>
            </a:extLst>
          </p:cNvPr>
          <p:cNvSpPr txBox="1"/>
          <p:nvPr/>
        </p:nvSpPr>
        <p:spPr>
          <a:xfrm>
            <a:off x="10179618" y="2779148"/>
            <a:ext cx="631583" cy="369332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Loan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€ 23 Mio </a:t>
            </a:r>
          </a:p>
        </p:txBody>
      </p:sp>
      <p:cxnSp>
        <p:nvCxnSpPr>
          <p:cNvPr id="22" name="Gerade Verbindung mit Pfeil 115">
            <a:extLst>
              <a:ext uri="{FF2B5EF4-FFF2-40B4-BE49-F238E27FC236}">
                <a16:creationId xmlns:a16="http://schemas.microsoft.com/office/drawing/2014/main" id="{2AC2F868-7465-4A79-AFE7-618B115F61CA}"/>
              </a:ext>
            </a:extLst>
          </p:cNvPr>
          <p:cNvCxnSpPr>
            <a:cxnSpLocks/>
          </p:cNvCxnSpPr>
          <p:nvPr/>
        </p:nvCxnSpPr>
        <p:spPr>
          <a:xfrm>
            <a:off x="7189672" y="3737353"/>
            <a:ext cx="360000" cy="0"/>
          </a:xfrm>
          <a:prstGeom prst="straightConnector1">
            <a:avLst/>
          </a:prstGeom>
          <a:noFill/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Gerade Verbindung mit Pfeil 114">
            <a:extLst>
              <a:ext uri="{FF2B5EF4-FFF2-40B4-BE49-F238E27FC236}">
                <a16:creationId xmlns:a16="http://schemas.microsoft.com/office/drawing/2014/main" id="{8C942D9E-F8A3-4FE8-AD54-91C59F01B2DA}"/>
              </a:ext>
            </a:extLst>
          </p:cNvPr>
          <p:cNvCxnSpPr>
            <a:cxnSpLocks/>
          </p:cNvCxnSpPr>
          <p:nvPr/>
        </p:nvCxnSpPr>
        <p:spPr>
          <a:xfrm>
            <a:off x="7188651" y="3729733"/>
            <a:ext cx="0" cy="90000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Gerade Verbindung mit Pfeil 115">
            <a:extLst>
              <a:ext uri="{FF2B5EF4-FFF2-40B4-BE49-F238E27FC236}">
                <a16:creationId xmlns:a16="http://schemas.microsoft.com/office/drawing/2014/main" id="{E429FF22-F4A9-41B6-B156-B1FD8487E910}"/>
              </a:ext>
            </a:extLst>
          </p:cNvPr>
          <p:cNvCxnSpPr>
            <a:cxnSpLocks/>
          </p:cNvCxnSpPr>
          <p:nvPr/>
        </p:nvCxnSpPr>
        <p:spPr>
          <a:xfrm>
            <a:off x="7188651" y="4619799"/>
            <a:ext cx="360000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Textfeld 112">
            <a:extLst>
              <a:ext uri="{FF2B5EF4-FFF2-40B4-BE49-F238E27FC236}">
                <a16:creationId xmlns:a16="http://schemas.microsoft.com/office/drawing/2014/main" id="{70BF6A8C-C87D-44F6-9412-3A5C9E8B71AA}"/>
              </a:ext>
            </a:extLst>
          </p:cNvPr>
          <p:cNvSpPr txBox="1"/>
          <p:nvPr/>
        </p:nvSpPr>
        <p:spPr>
          <a:xfrm>
            <a:off x="5496413" y="3598365"/>
            <a:ext cx="1706879" cy="9233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facts:</a:t>
            </a:r>
          </a:p>
          <a:p>
            <a:pPr algn="ctr"/>
            <a:r>
              <a:rPr lang="en-GB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Dividend </a:t>
            </a:r>
            <a:r>
              <a:rPr lang="en-GB" sz="12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CHF 14 Mio</a:t>
            </a:r>
          </a:p>
          <a:p>
            <a:pPr algn="ctr"/>
            <a:r>
              <a:rPr lang="en-GB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(2007)</a:t>
            </a:r>
          </a:p>
          <a:p>
            <a:pPr algn="ctr"/>
            <a:r>
              <a:rPr lang="en-GB" sz="12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Swiss-EC AEOI Agreement: WHT 0%</a:t>
            </a:r>
          </a:p>
        </p:txBody>
      </p:sp>
      <p:cxnSp>
        <p:nvCxnSpPr>
          <p:cNvPr id="26" name="Gerade Verbindung mit Pfeil 115">
            <a:extLst>
              <a:ext uri="{FF2B5EF4-FFF2-40B4-BE49-F238E27FC236}">
                <a16:creationId xmlns:a16="http://schemas.microsoft.com/office/drawing/2014/main" id="{2B8A48FC-FCD9-4487-861A-4B334322C358}"/>
              </a:ext>
            </a:extLst>
          </p:cNvPr>
          <p:cNvCxnSpPr>
            <a:cxnSpLocks/>
          </p:cNvCxnSpPr>
          <p:nvPr/>
        </p:nvCxnSpPr>
        <p:spPr>
          <a:xfrm>
            <a:off x="9696161" y="4687234"/>
            <a:ext cx="1260000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Gerade Verbindung mit Pfeil 114">
            <a:extLst>
              <a:ext uri="{FF2B5EF4-FFF2-40B4-BE49-F238E27FC236}">
                <a16:creationId xmlns:a16="http://schemas.microsoft.com/office/drawing/2014/main" id="{2F3072D0-E0B3-400F-90D1-38B184282433}"/>
              </a:ext>
            </a:extLst>
          </p:cNvPr>
          <p:cNvCxnSpPr>
            <a:cxnSpLocks/>
          </p:cNvCxnSpPr>
          <p:nvPr/>
        </p:nvCxnSpPr>
        <p:spPr>
          <a:xfrm flipH="1">
            <a:off x="10970745" y="2437125"/>
            <a:ext cx="0" cy="225000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Gerade Verbindung mit Pfeil 115">
            <a:extLst>
              <a:ext uri="{FF2B5EF4-FFF2-40B4-BE49-F238E27FC236}">
                <a16:creationId xmlns:a16="http://schemas.microsoft.com/office/drawing/2014/main" id="{8804899F-6A49-4318-8580-D232D6B295B5}"/>
              </a:ext>
            </a:extLst>
          </p:cNvPr>
          <p:cNvCxnSpPr>
            <a:cxnSpLocks/>
          </p:cNvCxnSpPr>
          <p:nvPr/>
        </p:nvCxnSpPr>
        <p:spPr>
          <a:xfrm>
            <a:off x="9678161" y="2430775"/>
            <a:ext cx="1296000" cy="0"/>
          </a:xfrm>
          <a:prstGeom prst="straightConnector1">
            <a:avLst/>
          </a:prstGeom>
          <a:noFill/>
          <a:ln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Textfeld 112">
            <a:extLst>
              <a:ext uri="{FF2B5EF4-FFF2-40B4-BE49-F238E27FC236}">
                <a16:creationId xmlns:a16="http://schemas.microsoft.com/office/drawing/2014/main" id="{4EC20370-9382-4F99-8BD1-86E4B9319E77}"/>
              </a:ext>
            </a:extLst>
          </p:cNvPr>
          <p:cNvSpPr txBox="1"/>
          <p:nvPr/>
        </p:nvSpPr>
        <p:spPr>
          <a:xfrm>
            <a:off x="11084147" y="3800645"/>
            <a:ext cx="503343" cy="369332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Loan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€ 9 Mio</a:t>
            </a:r>
          </a:p>
        </p:txBody>
      </p:sp>
      <p:sp>
        <p:nvSpPr>
          <p:cNvPr id="30" name="Rechteck 18">
            <a:extLst>
              <a:ext uri="{FF2B5EF4-FFF2-40B4-BE49-F238E27FC236}">
                <a16:creationId xmlns:a16="http://schemas.microsoft.com/office/drawing/2014/main" id="{5434CDE0-287D-47BF-85FA-0BF00CB296DD}"/>
              </a:ext>
            </a:extLst>
          </p:cNvPr>
          <p:cNvSpPr/>
          <p:nvPr/>
        </p:nvSpPr>
        <p:spPr>
          <a:xfrm>
            <a:off x="2303885" y="1977484"/>
            <a:ext cx="180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90000" rIns="180000" bIns="9000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BV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(NL)</a:t>
            </a:r>
          </a:p>
        </p:txBody>
      </p:sp>
      <p:sp>
        <p:nvSpPr>
          <p:cNvPr id="31" name="Rechteck 18">
            <a:extLst>
              <a:ext uri="{FF2B5EF4-FFF2-40B4-BE49-F238E27FC236}">
                <a16:creationId xmlns:a16="http://schemas.microsoft.com/office/drawing/2014/main" id="{BC36C33E-C870-46DC-9173-42ADDD2995A1}"/>
              </a:ext>
            </a:extLst>
          </p:cNvPr>
          <p:cNvSpPr/>
          <p:nvPr/>
        </p:nvSpPr>
        <p:spPr>
          <a:xfrm>
            <a:off x="2326745" y="4492704"/>
            <a:ext cx="180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90000" rIns="180000" bIns="9000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 AG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(CH)</a:t>
            </a:r>
          </a:p>
        </p:txBody>
      </p:sp>
      <p:cxnSp>
        <p:nvCxnSpPr>
          <p:cNvPr id="32" name="Gerade Verbindung mit Pfeil 22">
            <a:extLst>
              <a:ext uri="{FF2B5EF4-FFF2-40B4-BE49-F238E27FC236}">
                <a16:creationId xmlns:a16="http://schemas.microsoft.com/office/drawing/2014/main" id="{0A4E3548-42A0-49C0-9650-073E5E656A85}"/>
              </a:ext>
            </a:extLst>
          </p:cNvPr>
          <p:cNvCxnSpPr>
            <a:cxnSpLocks/>
          </p:cNvCxnSpPr>
          <p:nvPr/>
        </p:nvCxnSpPr>
        <p:spPr>
          <a:xfrm flipH="1">
            <a:off x="3227025" y="2702721"/>
            <a:ext cx="0" cy="180000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Gerade Verbindung mit Pfeil 22">
            <a:extLst>
              <a:ext uri="{FF2B5EF4-FFF2-40B4-BE49-F238E27FC236}">
                <a16:creationId xmlns:a16="http://schemas.microsoft.com/office/drawing/2014/main" id="{895CDC5F-77B7-44DD-9B7B-FB405B80E5F3}"/>
              </a:ext>
            </a:extLst>
          </p:cNvPr>
          <p:cNvCxnSpPr>
            <a:cxnSpLocks/>
          </p:cNvCxnSpPr>
          <p:nvPr/>
        </p:nvCxnSpPr>
        <p:spPr>
          <a:xfrm>
            <a:off x="3230200" y="1625421"/>
            <a:ext cx="0" cy="36000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4" name="Textfeld 112">
            <a:extLst>
              <a:ext uri="{FF2B5EF4-FFF2-40B4-BE49-F238E27FC236}">
                <a16:creationId xmlns:a16="http://schemas.microsoft.com/office/drawing/2014/main" id="{001171AA-572F-45E4-8FF8-CD4801B1952E}"/>
              </a:ext>
            </a:extLst>
          </p:cNvPr>
          <p:cNvSpPr txBox="1"/>
          <p:nvPr/>
        </p:nvSpPr>
        <p:spPr>
          <a:xfrm>
            <a:off x="5003335" y="5115492"/>
            <a:ext cx="1814407" cy="5539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GB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transfer</a:t>
            </a:r>
          </a:p>
          <a:p>
            <a:pPr algn="ctr"/>
            <a:r>
              <a:rPr lang="en-GB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(2006)</a:t>
            </a:r>
          </a:p>
          <a:p>
            <a:pPr algn="ctr"/>
            <a:r>
              <a:rPr lang="en-GB" sz="12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 price: € 11.5 Mio</a:t>
            </a:r>
          </a:p>
        </p:txBody>
      </p:sp>
      <p:cxnSp>
        <p:nvCxnSpPr>
          <p:cNvPr id="35" name="Gerade Verbindung mit Pfeil 115">
            <a:extLst>
              <a:ext uri="{FF2B5EF4-FFF2-40B4-BE49-F238E27FC236}">
                <a16:creationId xmlns:a16="http://schemas.microsoft.com/office/drawing/2014/main" id="{845844F5-1271-4674-AB74-1FDA57082AC3}"/>
              </a:ext>
            </a:extLst>
          </p:cNvPr>
          <p:cNvCxnSpPr>
            <a:cxnSpLocks/>
          </p:cNvCxnSpPr>
          <p:nvPr/>
        </p:nvCxnSpPr>
        <p:spPr>
          <a:xfrm>
            <a:off x="1774998" y="2537906"/>
            <a:ext cx="360000" cy="0"/>
          </a:xfrm>
          <a:prstGeom prst="straightConnector1">
            <a:avLst/>
          </a:prstGeom>
          <a:noFill/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Gerade Verbindung mit Pfeil 114">
            <a:extLst>
              <a:ext uri="{FF2B5EF4-FFF2-40B4-BE49-F238E27FC236}">
                <a16:creationId xmlns:a16="http://schemas.microsoft.com/office/drawing/2014/main" id="{366C7A6F-8D23-40CA-A71E-4CB2F66A4D4F}"/>
              </a:ext>
            </a:extLst>
          </p:cNvPr>
          <p:cNvCxnSpPr>
            <a:cxnSpLocks/>
          </p:cNvCxnSpPr>
          <p:nvPr/>
        </p:nvCxnSpPr>
        <p:spPr>
          <a:xfrm>
            <a:off x="1774998" y="2537906"/>
            <a:ext cx="0" cy="207000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Gerade Verbindung mit Pfeil 115">
            <a:extLst>
              <a:ext uri="{FF2B5EF4-FFF2-40B4-BE49-F238E27FC236}">
                <a16:creationId xmlns:a16="http://schemas.microsoft.com/office/drawing/2014/main" id="{820C6D30-FE31-47E6-97D0-38D28C8BD020}"/>
              </a:ext>
            </a:extLst>
          </p:cNvPr>
          <p:cNvCxnSpPr>
            <a:cxnSpLocks/>
          </p:cNvCxnSpPr>
          <p:nvPr/>
        </p:nvCxnSpPr>
        <p:spPr>
          <a:xfrm>
            <a:off x="1774998" y="4607592"/>
            <a:ext cx="360000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" name="Textfeld 112">
            <a:extLst>
              <a:ext uri="{FF2B5EF4-FFF2-40B4-BE49-F238E27FC236}">
                <a16:creationId xmlns:a16="http://schemas.microsoft.com/office/drawing/2014/main" id="{6BB439D3-EB69-4567-B3A7-36B1918F6854}"/>
              </a:ext>
            </a:extLst>
          </p:cNvPr>
          <p:cNvSpPr txBox="1"/>
          <p:nvPr/>
        </p:nvSpPr>
        <p:spPr>
          <a:xfrm>
            <a:off x="757197" y="3306152"/>
            <a:ext cx="920124" cy="5539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Dividends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(1999 - 2003)</a:t>
            </a:r>
          </a:p>
          <a:p>
            <a:pPr algn="ctr"/>
            <a:r>
              <a:rPr lang="en-GB" sz="1200" u="sng" dirty="0">
                <a:latin typeface="Arial" panose="020B0604020202020204" pitchFamily="34" charset="0"/>
                <a:cs typeface="Arial" panose="020B0604020202020204" pitchFamily="34" charset="0"/>
              </a:rPr>
              <a:t>WHT 15%</a:t>
            </a:r>
          </a:p>
        </p:txBody>
      </p:sp>
      <p:cxnSp>
        <p:nvCxnSpPr>
          <p:cNvPr id="39" name="Gerade Verbindung mit Pfeil 114">
            <a:extLst>
              <a:ext uri="{FF2B5EF4-FFF2-40B4-BE49-F238E27FC236}">
                <a16:creationId xmlns:a16="http://schemas.microsoft.com/office/drawing/2014/main" id="{40494DBD-AA81-4F67-A786-B93CB1E2825E}"/>
              </a:ext>
            </a:extLst>
          </p:cNvPr>
          <p:cNvCxnSpPr>
            <a:cxnSpLocks/>
          </p:cNvCxnSpPr>
          <p:nvPr/>
        </p:nvCxnSpPr>
        <p:spPr>
          <a:xfrm>
            <a:off x="4839151" y="2535559"/>
            <a:ext cx="0" cy="2075121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Gerade Verbindung mit Pfeil 115">
            <a:extLst>
              <a:ext uri="{FF2B5EF4-FFF2-40B4-BE49-F238E27FC236}">
                <a16:creationId xmlns:a16="http://schemas.microsoft.com/office/drawing/2014/main" id="{B1BD2DD1-A141-438F-84C5-C2F129AF740A}"/>
              </a:ext>
            </a:extLst>
          </p:cNvPr>
          <p:cNvCxnSpPr>
            <a:cxnSpLocks/>
          </p:cNvCxnSpPr>
          <p:nvPr/>
        </p:nvCxnSpPr>
        <p:spPr>
          <a:xfrm>
            <a:off x="4301394" y="2531288"/>
            <a:ext cx="540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" name="Textfeld 112">
            <a:extLst>
              <a:ext uri="{FF2B5EF4-FFF2-40B4-BE49-F238E27FC236}">
                <a16:creationId xmlns:a16="http://schemas.microsoft.com/office/drawing/2014/main" id="{10DB784F-6070-46D6-8A11-ED2649A44165}"/>
              </a:ext>
            </a:extLst>
          </p:cNvPr>
          <p:cNvSpPr txBox="1"/>
          <p:nvPr/>
        </p:nvSpPr>
        <p:spPr>
          <a:xfrm>
            <a:off x="213107" y="517077"/>
            <a:ext cx="4913101" cy="64633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Key questions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Who is the recipient of the dividend? A. Ltd. or E. BV?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What is the WHT rate: 15% or 0% or something else?</a:t>
            </a:r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2E2F4CA2-A2A7-4950-BD6E-08BADA1F8688}"/>
              </a:ext>
            </a:extLst>
          </p:cNvPr>
          <p:cNvSpPr/>
          <p:nvPr/>
        </p:nvSpPr>
        <p:spPr>
          <a:xfrm>
            <a:off x="1537575" y="5646273"/>
            <a:ext cx="16466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spcBef>
                <a:spcPts val="3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Liquid assets </a:t>
            </a:r>
            <a:r>
              <a:rPr lang="en-GB" sz="1000" u="sng" dirty="0">
                <a:latin typeface="Arial" panose="020B0604020202020204" pitchFamily="34" charset="0"/>
                <a:cs typeface="Arial" panose="020B0604020202020204" pitchFamily="34" charset="0"/>
              </a:rPr>
              <a:t>CHF 14 Mio</a:t>
            </a:r>
          </a:p>
        </p:txBody>
      </p:sp>
      <p:cxnSp>
        <p:nvCxnSpPr>
          <p:cNvPr id="43" name="Gerade Verbindung mit Pfeil 22">
            <a:extLst>
              <a:ext uri="{FF2B5EF4-FFF2-40B4-BE49-F238E27FC236}">
                <a16:creationId xmlns:a16="http://schemas.microsoft.com/office/drawing/2014/main" id="{EA6F3CD0-3DAF-4930-B044-4AE5704F77A9}"/>
              </a:ext>
            </a:extLst>
          </p:cNvPr>
          <p:cNvCxnSpPr>
            <a:cxnSpLocks/>
          </p:cNvCxnSpPr>
          <p:nvPr/>
        </p:nvCxnSpPr>
        <p:spPr>
          <a:xfrm>
            <a:off x="6105378" y="1266606"/>
            <a:ext cx="0" cy="36000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Gerade Verbindung mit Pfeil 115">
            <a:extLst>
              <a:ext uri="{FF2B5EF4-FFF2-40B4-BE49-F238E27FC236}">
                <a16:creationId xmlns:a16="http://schemas.microsoft.com/office/drawing/2014/main" id="{81C70E54-6E85-461C-96E6-201C3C0D87C9}"/>
              </a:ext>
            </a:extLst>
          </p:cNvPr>
          <p:cNvCxnSpPr>
            <a:cxnSpLocks/>
          </p:cNvCxnSpPr>
          <p:nvPr/>
        </p:nvCxnSpPr>
        <p:spPr>
          <a:xfrm flipV="1">
            <a:off x="1945345" y="5570859"/>
            <a:ext cx="2520000" cy="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" name="Rectangle 2">
            <a:extLst>
              <a:ext uri="{FF2B5EF4-FFF2-40B4-BE49-F238E27FC236}">
                <a16:creationId xmlns:a16="http://schemas.microsoft.com/office/drawing/2014/main" id="{57AED9CC-9B04-4AC7-A583-23AFF856D3C2}"/>
              </a:ext>
            </a:extLst>
          </p:cNvPr>
          <p:cNvSpPr/>
          <p:nvPr/>
        </p:nvSpPr>
        <p:spPr>
          <a:xfrm>
            <a:off x="3245725" y="5646273"/>
            <a:ext cx="18389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spcBef>
                <a:spcPts val="3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Profit reserve: </a:t>
            </a:r>
            <a:r>
              <a:rPr lang="en-GB" sz="1000" u="sng" dirty="0">
                <a:latin typeface="Arial" panose="020B0604020202020204" pitchFamily="34" charset="0"/>
                <a:cs typeface="Arial" panose="020B0604020202020204" pitchFamily="34" charset="0"/>
              </a:rPr>
              <a:t>CHF 12.6 Mio.</a:t>
            </a:r>
          </a:p>
        </p:txBody>
      </p:sp>
      <p:cxnSp>
        <p:nvCxnSpPr>
          <p:cNvPr id="46" name="Gerade Verbindung mit Pfeil 22">
            <a:extLst>
              <a:ext uri="{FF2B5EF4-FFF2-40B4-BE49-F238E27FC236}">
                <a16:creationId xmlns:a16="http://schemas.microsoft.com/office/drawing/2014/main" id="{452FB199-9E3F-4AAA-A1FF-9D0827950865}"/>
              </a:ext>
            </a:extLst>
          </p:cNvPr>
          <p:cNvCxnSpPr>
            <a:cxnSpLocks/>
          </p:cNvCxnSpPr>
          <p:nvPr/>
        </p:nvCxnSpPr>
        <p:spPr>
          <a:xfrm>
            <a:off x="3233375" y="5578296"/>
            <a:ext cx="0" cy="360000"/>
          </a:xfrm>
          <a:prstGeom prst="straightConnector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7" name="Textfeld 112">
            <a:extLst>
              <a:ext uri="{FF2B5EF4-FFF2-40B4-BE49-F238E27FC236}">
                <a16:creationId xmlns:a16="http://schemas.microsoft.com/office/drawing/2014/main" id="{9346A607-CABE-4F35-86CE-7A24A636186A}"/>
              </a:ext>
            </a:extLst>
          </p:cNvPr>
          <p:cNvSpPr txBox="1"/>
          <p:nvPr/>
        </p:nvSpPr>
        <p:spPr>
          <a:xfrm>
            <a:off x="2183088" y="5348809"/>
            <a:ext cx="2157642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Balance sheet as of 31.12.2005</a:t>
            </a:r>
          </a:p>
        </p:txBody>
      </p:sp>
      <p:cxnSp>
        <p:nvCxnSpPr>
          <p:cNvPr id="48" name="Gerade Verbindung mit Pfeil 115">
            <a:extLst>
              <a:ext uri="{FF2B5EF4-FFF2-40B4-BE49-F238E27FC236}">
                <a16:creationId xmlns:a16="http://schemas.microsoft.com/office/drawing/2014/main" id="{9871C383-FCE0-40DE-B217-C8DFB3ECB882}"/>
              </a:ext>
            </a:extLst>
          </p:cNvPr>
          <p:cNvCxnSpPr>
            <a:cxnSpLocks/>
          </p:cNvCxnSpPr>
          <p:nvPr/>
        </p:nvCxnSpPr>
        <p:spPr>
          <a:xfrm>
            <a:off x="4832203" y="4620287"/>
            <a:ext cx="2340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Textfeld 112">
            <a:extLst>
              <a:ext uri="{FF2B5EF4-FFF2-40B4-BE49-F238E27FC236}">
                <a16:creationId xmlns:a16="http://schemas.microsoft.com/office/drawing/2014/main" id="{F181ABE8-050B-4F8E-BD7A-0CB2BFEBD0B4}"/>
              </a:ext>
            </a:extLst>
          </p:cNvPr>
          <p:cNvSpPr txBox="1"/>
          <p:nvPr/>
        </p:nvSpPr>
        <p:spPr>
          <a:xfrm>
            <a:off x="4734549" y="2400919"/>
            <a:ext cx="1929188" cy="92333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GB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Fictitious facts:</a:t>
            </a:r>
          </a:p>
          <a:p>
            <a:pPr algn="ctr"/>
            <a:r>
              <a:rPr lang="en-GB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Dividend CHF 14 Mio</a:t>
            </a:r>
          </a:p>
          <a:p>
            <a:pPr algn="ctr"/>
            <a:r>
              <a:rPr lang="en-GB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(2007)</a:t>
            </a:r>
          </a:p>
          <a:p>
            <a:pPr algn="ctr"/>
            <a:r>
              <a:rPr lang="en-GB" sz="12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DTC-Netherlands:</a:t>
            </a:r>
          </a:p>
          <a:p>
            <a:pPr algn="ctr"/>
            <a:r>
              <a:rPr lang="en-GB" sz="12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WHT 15%</a:t>
            </a:r>
          </a:p>
        </p:txBody>
      </p:sp>
      <p:cxnSp>
        <p:nvCxnSpPr>
          <p:cNvPr id="50" name="Gerade Verbindung mit Pfeil 115">
            <a:extLst>
              <a:ext uri="{FF2B5EF4-FFF2-40B4-BE49-F238E27FC236}">
                <a16:creationId xmlns:a16="http://schemas.microsoft.com/office/drawing/2014/main" id="{F7800196-80D2-4043-85A6-19C415D947A3}"/>
              </a:ext>
            </a:extLst>
          </p:cNvPr>
          <p:cNvCxnSpPr>
            <a:cxnSpLocks/>
          </p:cNvCxnSpPr>
          <p:nvPr/>
        </p:nvCxnSpPr>
        <p:spPr>
          <a:xfrm>
            <a:off x="4351857" y="5023228"/>
            <a:ext cx="2808891" cy="0"/>
          </a:xfrm>
          <a:prstGeom prst="straightConnector1">
            <a:avLst/>
          </a:prstGeom>
          <a:noFill/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2" name="Ellipse 51">
            <a:extLst>
              <a:ext uri="{FF2B5EF4-FFF2-40B4-BE49-F238E27FC236}">
                <a16:creationId xmlns:a16="http://schemas.microsoft.com/office/drawing/2014/main" id="{0E30A757-10A0-4A11-82A7-28763D9645CD}"/>
              </a:ext>
            </a:extLst>
          </p:cNvPr>
          <p:cNvSpPr/>
          <p:nvPr/>
        </p:nvSpPr>
        <p:spPr>
          <a:xfrm>
            <a:off x="1450855" y="5595369"/>
            <a:ext cx="1800000" cy="360000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endParaRPr lang="de-CH" sz="1400" u="sng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9DE6ADDE-B8BD-4E2B-A151-986167BF6FD6}"/>
              </a:ext>
            </a:extLst>
          </p:cNvPr>
          <p:cNvSpPr/>
          <p:nvPr/>
        </p:nvSpPr>
        <p:spPr>
          <a:xfrm>
            <a:off x="632582" y="3642303"/>
            <a:ext cx="1080000" cy="270000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endParaRPr lang="de-CH" sz="1400" u="sng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112">
            <a:extLst>
              <a:ext uri="{FF2B5EF4-FFF2-40B4-BE49-F238E27FC236}">
                <a16:creationId xmlns:a16="http://schemas.microsoft.com/office/drawing/2014/main" id="{387DAEDE-105C-4B14-B565-0BC18CEC3657}"/>
              </a:ext>
            </a:extLst>
          </p:cNvPr>
          <p:cNvSpPr txBox="1"/>
          <p:nvPr/>
        </p:nvSpPr>
        <p:spPr>
          <a:xfrm>
            <a:off x="537826" y="5296831"/>
            <a:ext cx="1434688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GB" sz="1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Swiss old reserves!</a:t>
            </a:r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301850FF-7AA8-4E1D-BF8C-4EB1128E60D4}"/>
              </a:ext>
            </a:extLst>
          </p:cNvPr>
          <p:cNvSpPr/>
          <p:nvPr/>
        </p:nvSpPr>
        <p:spPr>
          <a:xfrm>
            <a:off x="3307789" y="5609436"/>
            <a:ext cx="1800000" cy="360000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endParaRPr lang="de-CH" sz="1400" u="sng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89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2">
            <a:extLst>
              <a:ext uri="{FF2B5EF4-FFF2-40B4-BE49-F238E27FC236}">
                <a16:creationId xmlns:a16="http://schemas.microsoft.com/office/drawing/2014/main" id="{408AFBD0-FF50-470E-9C83-C08656BE6E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345783" y="6329276"/>
            <a:ext cx="1521915" cy="322594"/>
          </a:xfrm>
        </p:spPr>
        <p:txBody>
          <a:bodyPr/>
          <a:lstStyle/>
          <a:p>
            <a:r>
              <a:rPr lang="de-CH" dirty="0"/>
              <a:t>Marcel R. Jung Slide </a:t>
            </a:r>
            <a:fld id="{E4F9F0B8-FBC2-604D-B5BB-1134A6C552BC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2F37C73-2EB7-410B-9393-2C945C4F97E5}"/>
              </a:ext>
            </a:extLst>
          </p:cNvPr>
          <p:cNvSpPr txBox="1"/>
          <p:nvPr/>
        </p:nvSpPr>
        <p:spPr>
          <a:xfrm>
            <a:off x="516000" y="468243"/>
            <a:ext cx="5580000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I. Observations: Domestic and international anti-abuse measures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Domestic law: tax avoidance doctrine (GAAR): Taxation based on fictitious facts (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 recharacterization of income based on real facts, e.g. recharacterization of interest into dividend)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International law</a:t>
            </a:r>
          </a:p>
          <a:p>
            <a:pPr marL="360363" indent="-18256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Principle of good faith (Art. 26 and 31 VCLT) and prohibition of treaty abuse (Swiss Denmark case 2A-239/2005): Refusal of treaty relief (based on real facts)</a:t>
            </a:r>
          </a:p>
          <a:p>
            <a:pPr marL="360363" indent="-18256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OECD-Model: PPT</a:t>
            </a:r>
          </a:p>
          <a:p>
            <a:pPr marL="0" lvl="1">
              <a:spcBef>
                <a:spcPts val="300"/>
              </a:spcBef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II. Application of domestic and international anti-abuse measures</a:t>
            </a:r>
          </a:p>
          <a:p>
            <a:pPr marL="182563" lvl="1" indent="-18256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Before share transfer</a:t>
            </a:r>
          </a:p>
          <a:p>
            <a:pPr marL="358775" lvl="1" indent="-179388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Old reserves (FS 2005): Liquid assets: CHF 14 Mio and Profit reserve: CHF 12.6 Mio.</a:t>
            </a:r>
          </a:p>
          <a:p>
            <a:pPr marL="357188" lvl="2" indent="-17621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15% WHT on old reserves</a:t>
            </a:r>
          </a:p>
          <a:p>
            <a:pPr marL="182563" lvl="1" indent="-18256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After share transfer: Art. 15 AEOI: 0% WHT (more favourable tax position under Article 15 AEOI)</a:t>
            </a:r>
          </a:p>
          <a:p>
            <a:pPr marL="182563" lvl="1" indent="-18256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 business purpose: No own staff, no own business premises and no own funds</a:t>
            </a:r>
          </a:p>
          <a:p>
            <a:pPr marL="182563" lvl="1" indent="-18256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Main purpose of non-distribution of old reserves before share transfer and the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share transfer: more favourable tax position under Article 15 AEOI</a:t>
            </a:r>
          </a:p>
          <a:p>
            <a:pPr marL="182563" lvl="1" indent="-18256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Abuse of rights under both domestic and international law</a:t>
            </a:r>
            <a:endParaRPr lang="en-GB" sz="1400" dirty="0"/>
          </a:p>
        </p:txBody>
      </p:sp>
      <p:sp>
        <p:nvSpPr>
          <p:cNvPr id="17" name="TextBox 54">
            <a:extLst>
              <a:ext uri="{FF2B5EF4-FFF2-40B4-BE49-F238E27FC236}">
                <a16:creationId xmlns:a16="http://schemas.microsoft.com/office/drawing/2014/main" id="{6C22F4ED-E61D-4616-B6EE-442F409F725F}"/>
              </a:ext>
            </a:extLst>
          </p:cNvPr>
          <p:cNvSpPr txBox="1"/>
          <p:nvPr/>
        </p:nvSpPr>
        <p:spPr>
          <a:xfrm>
            <a:off x="6109873" y="449254"/>
            <a:ext cx="5580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300"/>
              </a:spcBef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III. Consequences of application of international anti-abuse measure</a:t>
            </a:r>
          </a:p>
          <a:p>
            <a:pPr marL="182563" lvl="1" indent="-18256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Domestic law (tax avoidance) or  international law (treaty abuse)?</a:t>
            </a:r>
          </a:p>
          <a:p>
            <a:pPr marL="182563" lvl="1" indent="-18256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 avoidance of domestic charging provision, but improper use of treaty relief provision: consequences of international law</a:t>
            </a:r>
          </a:p>
          <a:p>
            <a:pPr marL="177800" lvl="1" indent="-177800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Danish cases C-116/16 and C-117/16</a:t>
            </a:r>
          </a:p>
          <a:p>
            <a:pPr marL="360363" lvl="1" indent="-18256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Parent-Subsidiary Directive: Application of general principle of prohibition of abuse of European Union law</a:t>
            </a:r>
          </a:p>
          <a:p>
            <a:pPr marL="360363" lvl="1" indent="-18256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Full refusal of treaty benefits in case of abuse</a:t>
            </a:r>
          </a:p>
          <a:p>
            <a:pPr marL="177800" lvl="1" indent="-177800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Non fictitious attribution of dividends to E. BV under Article 15 AEOI</a:t>
            </a:r>
          </a:p>
          <a:p>
            <a:pPr marL="177800" lvl="1" indent="-177800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 entitlement to previous 20% WHT relief under Article 15 AEOI</a:t>
            </a:r>
          </a:p>
          <a:p>
            <a:pPr marL="0" lvl="1">
              <a:spcBef>
                <a:spcPts val="300"/>
              </a:spcBef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IV. Questions not answered</a:t>
            </a:r>
          </a:p>
          <a:p>
            <a:pPr marL="182563" lvl="1" indent="-18256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Entitled to 0% WHT under Article 15 AEOI once old reserves distributed? </a:t>
            </a:r>
          </a:p>
          <a:p>
            <a:pPr marL="182563" lvl="1" indent="-182563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A invoked DTC-Ireland: full refusal or fictitious attribution of dividends to E. BV and application of 15 % WHT rate?</a:t>
            </a:r>
          </a:p>
          <a:p>
            <a:pPr>
              <a:spcBef>
                <a:spcPts val="300"/>
              </a:spcBef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V. Answer to key questions: </a:t>
            </a:r>
            <a:r>
              <a:rPr lang="en-GB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Ltd. and something else: 35 %</a:t>
            </a:r>
          </a:p>
          <a:p>
            <a:pPr>
              <a:spcBef>
                <a:spcPts val="300"/>
              </a:spcBef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VI. Findings</a:t>
            </a:r>
          </a:p>
          <a:p>
            <a:pPr marL="177800" indent="-177800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position worsened from 15% to 35%</a:t>
            </a:r>
          </a:p>
          <a:p>
            <a:pPr marL="177800" indent="-177800">
              <a:spcBef>
                <a:spcPts val="300"/>
              </a:spcBef>
              <a:buFont typeface="Symbol" panose="05050102010706020507" pitchFamily="18" charset="2"/>
              <a:buChar char="-"/>
            </a:pPr>
            <a:r>
              <a:rPr lang="en-GB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wrong agreement invoked?</a:t>
            </a:r>
            <a:endParaRPr lang="de-CH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MLL1">
      <a:dk1>
        <a:srgbClr val="000000"/>
      </a:dk1>
      <a:lt1>
        <a:srgbClr val="FFFFFF"/>
      </a:lt1>
      <a:dk2>
        <a:srgbClr val="7F7F7F"/>
      </a:dk2>
      <a:lt2>
        <a:srgbClr val="E6E6E6"/>
      </a:lt2>
      <a:accent1>
        <a:srgbClr val="EB0000"/>
      </a:accent1>
      <a:accent2>
        <a:srgbClr val="6E0A19"/>
      </a:accent2>
      <a:accent3>
        <a:srgbClr val="C8A0E1"/>
      </a:accent3>
      <a:accent4>
        <a:srgbClr val="FAA050"/>
      </a:accent4>
      <a:accent5>
        <a:srgbClr val="F05946"/>
      </a:accent5>
      <a:accent6>
        <a:srgbClr val="C8D7E6"/>
      </a:accent6>
      <a:hlink>
        <a:srgbClr val="EB0000"/>
      </a:hlink>
      <a:folHlink>
        <a:srgbClr val="EB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180000" tIns="90000" rIns="180000" bIns="90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>
          <a:solidFill>
            <a:srgbClr val="FF0000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2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ject_x002e_es xmlns="83a06c85-c614-40b0-a364-7207637e79ca" xsi:nil="true"/>
    <Subject_x002e_fr xmlns="83a06c85-c614-40b0-a364-7207637e79ca" xsi:nil="true"/>
    <Title_x002e_fr xmlns="83a06c85-c614-40b0-a364-7207637e79ca">MLL GD PowerPoint</Title_x002e_fr>
    <Title_x002e_en xmlns="83a06c85-c614-40b0-a364-7207637e79ca">MLL GD PowerPoint</Title_x002e_en>
    <Title_x002e_it xmlns="83a06c85-c614-40b0-a364-7207637e79ca" xsi:nil="true"/>
    <Title_x002e_es xmlns="83a06c85-c614-40b0-a364-7207637e79ca" xsi:nil="true"/>
    <Title_x002e_de xmlns="83a06c85-c614-40b0-a364-7207637e79ca">MLL GD PowerPoint</Title_x002e_de>
    <Subject_x002e_de xmlns="83a06c85-c614-40b0-a364-7207637e79ca" xsi:nil="true"/>
    <Subject_x002e_en xmlns="83a06c85-c614-40b0-a364-7207637e79ca" xsi:nil="true"/>
    <Subject_x002e_it xmlns="83a06c85-c614-40b0-a364-7207637e79c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F302173278634988AF2C4B560FE9A6" ma:contentTypeVersion="30" ma:contentTypeDescription="Ein neues Dokument erstellen." ma:contentTypeScope="" ma:versionID="2615fb55b9f2bb56884ecfdb825a4b44">
  <xsd:schema xmlns:xsd="http://www.w3.org/2001/XMLSchema" xmlns:xs="http://www.w3.org/2001/XMLSchema" xmlns:p="http://schemas.microsoft.com/office/2006/metadata/properties" xmlns:ns2="83a06c85-c614-40b0-a364-7207637e79ca" targetNamespace="http://schemas.microsoft.com/office/2006/metadata/properties" ma:root="true" ma:fieldsID="9387d4eadf1542c86f6e695e72e8c194" ns2:_="">
    <xsd:import namespace="83a06c85-c614-40b0-a364-7207637e79ca"/>
    <xsd:element name="properties">
      <xsd:complexType>
        <xsd:sequence>
          <xsd:element name="documentManagement">
            <xsd:complexType>
              <xsd:all>
                <xsd:element ref="ns2:Title_x002e_de" minOccurs="0"/>
                <xsd:element ref="ns2:Title_x002e_fr" minOccurs="0"/>
                <xsd:element ref="ns2:Title_x002e_en" minOccurs="0"/>
                <xsd:element ref="ns2:Title_x002e_it" minOccurs="0"/>
                <xsd:element ref="ns2:Title_x002e_es" minOccurs="0"/>
                <xsd:element ref="ns2:Subject_x002e_de" minOccurs="0"/>
                <xsd:element ref="ns2:Subject_x002e_fr" minOccurs="0"/>
                <xsd:element ref="ns2:Subject_x002e_en" minOccurs="0"/>
                <xsd:element ref="ns2:Subject_x002e_it" minOccurs="0"/>
                <xsd:element ref="ns2:Subject_x002e_e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a06c85-c614-40b0-a364-7207637e79ca" elementFormDefault="qualified">
    <xsd:import namespace="http://schemas.microsoft.com/office/2006/documentManagement/types"/>
    <xsd:import namespace="http://schemas.microsoft.com/office/infopath/2007/PartnerControls"/>
    <xsd:element name="Title_x002e_de" ma:index="2" nillable="true" ma:displayName="Title.de" ma:description="&#10;" ma:internalName="Title_x002e_de" ma:readOnly="false">
      <xsd:simpleType>
        <xsd:restriction base="dms:Text">
          <xsd:maxLength value="255"/>
        </xsd:restriction>
      </xsd:simpleType>
    </xsd:element>
    <xsd:element name="Title_x002e_fr" ma:index="3" nillable="true" ma:displayName="Title.fr" ma:internalName="Title_x002e_fr" ma:readOnly="false">
      <xsd:simpleType>
        <xsd:restriction base="dms:Text">
          <xsd:maxLength value="255"/>
        </xsd:restriction>
      </xsd:simpleType>
    </xsd:element>
    <xsd:element name="Title_x002e_en" ma:index="4" nillable="true" ma:displayName="Title.en" ma:internalName="Title_x002e_en" ma:readOnly="false">
      <xsd:simpleType>
        <xsd:restriction base="dms:Text">
          <xsd:maxLength value="255"/>
        </xsd:restriction>
      </xsd:simpleType>
    </xsd:element>
    <xsd:element name="Title_x002e_it" ma:index="5" nillable="true" ma:displayName="Title.it" ma:internalName="Title_x002e_it" ma:readOnly="false">
      <xsd:simpleType>
        <xsd:restriction base="dms:Text">
          <xsd:maxLength value="255"/>
        </xsd:restriction>
      </xsd:simpleType>
    </xsd:element>
    <xsd:element name="Title_x002e_es" ma:index="6" nillable="true" ma:displayName="Title.es" ma:internalName="Title_x002e_es" ma:readOnly="false">
      <xsd:simpleType>
        <xsd:restriction base="dms:Text">
          <xsd:maxLength value="255"/>
        </xsd:restriction>
      </xsd:simpleType>
    </xsd:element>
    <xsd:element name="Subject_x002e_de" ma:index="7" nillable="true" ma:displayName="Subject.de" ma:internalName="Subject_x002e_de" ma:readOnly="false">
      <xsd:simpleType>
        <xsd:restriction base="dms:Text">
          <xsd:maxLength value="255"/>
        </xsd:restriction>
      </xsd:simpleType>
    </xsd:element>
    <xsd:element name="Subject_x002e_fr" ma:index="8" nillable="true" ma:displayName="Subject.fr" ma:internalName="Subject_x002e_fr" ma:readOnly="false">
      <xsd:simpleType>
        <xsd:restriction base="dms:Text">
          <xsd:maxLength value="255"/>
        </xsd:restriction>
      </xsd:simpleType>
    </xsd:element>
    <xsd:element name="Subject_x002e_en" ma:index="9" nillable="true" ma:displayName="Subject.en" ma:internalName="Subject_x002e_en" ma:readOnly="false">
      <xsd:simpleType>
        <xsd:restriction base="dms:Text">
          <xsd:maxLength value="255"/>
        </xsd:restriction>
      </xsd:simpleType>
    </xsd:element>
    <xsd:element name="Subject_x002e_it" ma:index="10" nillable="true" ma:displayName="Subject.it" ma:internalName="Subject_x002e_it" ma:readOnly="false">
      <xsd:simpleType>
        <xsd:restriction base="dms:Text">
          <xsd:maxLength value="255"/>
        </xsd:restriction>
      </xsd:simpleType>
    </xsd:element>
    <xsd:element name="Subject_x002e_es" ma:index="11" nillable="true" ma:displayName="Subject.es" ma:internalName="Subject_x002e_es" ma:readOnly="false">
      <xsd:simpleType>
        <xsd:restriction base="dms:Text">
          <xsd:maxLength value="255"/>
        </xsd:restriction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ED4C2A-7D7B-4487-9D00-6C6F33777446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83a06c85-c614-40b0-a364-7207637e79c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1D13659-4598-4F44-B5B1-6FBBAEB657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C4B6C0-0A1E-4E07-BA8E-FB6358D03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a06c85-c614-40b0-a364-7207637e79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AA9A188B</Template>
  <TotalTime>0</TotalTime>
  <Words>642</Words>
  <Application>Microsoft Office PowerPoint</Application>
  <PresentationFormat>Breitbild</PresentationFormat>
  <Paragraphs>90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Symbol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/>
  <cp:lastModifiedBy/>
  <cp:revision>1</cp:revision>
  <dcterms:created xsi:type="dcterms:W3CDTF">2022-01-22T07:26:18Z</dcterms:created>
  <dcterms:modified xsi:type="dcterms:W3CDTF">2022-03-02T17:30:50Z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0x010100FBF302173278634988AF2C4B560FE9A6</vt:lpwstr>
  </property>
</Properties>
</file>