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2"/>
  </p:notesMasterIdLst>
  <p:sldIdLst>
    <p:sldId id="256" r:id="rId3"/>
    <p:sldId id="267" r:id="rId4"/>
    <p:sldId id="269" r:id="rId5"/>
    <p:sldId id="270" r:id="rId6"/>
    <p:sldId id="259" r:id="rId7"/>
    <p:sldId id="260" r:id="rId8"/>
    <p:sldId id="261" r:id="rId9"/>
    <p:sldId id="264" r:id="rId10"/>
    <p:sldId id="271" r:id="rId11"/>
    <p:sldId id="262" r:id="rId12"/>
    <p:sldId id="278" r:id="rId13"/>
    <p:sldId id="265" r:id="rId14"/>
    <p:sldId id="266" r:id="rId15"/>
    <p:sldId id="263" r:id="rId16"/>
    <p:sldId id="274" r:id="rId17"/>
    <p:sldId id="275" r:id="rId18"/>
    <p:sldId id="276" r:id="rId19"/>
    <p:sldId id="277" r:id="rId20"/>
    <p:sldId id="25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2C425-D0B1-4FDE-84A6-05E8BF6F40A9}" type="datetimeFigureOut">
              <a:rPr lang="en-IE" smtClean="0"/>
              <a:t>01/12/2021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810FD-5491-491D-A010-83024185204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13930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3273775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3148640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4271927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79149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0" name="Shape 14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1565642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4264853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3440585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234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57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440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L Cover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982663" y="6524573"/>
            <a:ext cx="4826000" cy="1384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900">
                <a:solidFill>
                  <a:schemeClr val="accent5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300039" y="296864"/>
            <a:ext cx="11591924" cy="38877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L&amp;L Brandbox"/>
          <p:cNvGrpSpPr/>
          <p:nvPr userDrawn="1"/>
        </p:nvGrpSpPr>
        <p:grpSpPr>
          <a:xfrm>
            <a:off x="8962934" y="3185478"/>
            <a:ext cx="3229066" cy="1999563"/>
            <a:chOff x="8962934" y="3185478"/>
            <a:chExt cx="3229066" cy="1999563"/>
          </a:xfrm>
        </p:grpSpPr>
        <p:sp>
          <p:nvSpPr>
            <p:cNvPr id="7" name="Freeform: Shape 6"/>
            <p:cNvSpPr>
              <a:spLocks/>
            </p:cNvSpPr>
            <p:nvPr userDrawn="1"/>
          </p:nvSpPr>
          <p:spPr bwMode="auto">
            <a:xfrm flipH="1">
              <a:off x="8962935" y="3185478"/>
              <a:ext cx="3229065" cy="999782"/>
            </a:xfrm>
            <a:custGeom>
              <a:avLst/>
              <a:gdLst>
                <a:gd name="connsiteX0" fmla="*/ 0 w 4037812"/>
                <a:gd name="connsiteY0" fmla="*/ 0 h 1250186"/>
                <a:gd name="connsiteX1" fmla="*/ 284391 w 4037812"/>
                <a:gd name="connsiteY1" fmla="*/ 0 h 1250186"/>
                <a:gd name="connsiteX2" fmla="*/ 2960538 w 4037812"/>
                <a:gd name="connsiteY2" fmla="*/ 0 h 1250186"/>
                <a:gd name="connsiteX3" fmla="*/ 3244929 w 4037812"/>
                <a:gd name="connsiteY3" fmla="*/ 0 h 1250186"/>
                <a:gd name="connsiteX4" fmla="*/ 3655382 w 4037812"/>
                <a:gd name="connsiteY4" fmla="*/ 625505 h 1250186"/>
                <a:gd name="connsiteX5" fmla="*/ 4037812 w 4037812"/>
                <a:gd name="connsiteY5" fmla="*/ 1250186 h 1250186"/>
                <a:gd name="connsiteX6" fmla="*/ 3753421 w 4037812"/>
                <a:gd name="connsiteY6" fmla="*/ 1250186 h 1250186"/>
                <a:gd name="connsiteX7" fmla="*/ 284391 w 4037812"/>
                <a:gd name="connsiteY7" fmla="*/ 1250186 h 1250186"/>
                <a:gd name="connsiteX8" fmla="*/ 0 w 4037812"/>
                <a:gd name="connsiteY8" fmla="*/ 1250186 h 125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7812" h="1250186">
                  <a:moveTo>
                    <a:pt x="0" y="0"/>
                  </a:moveTo>
                  <a:lnTo>
                    <a:pt x="284391" y="0"/>
                  </a:lnTo>
                  <a:lnTo>
                    <a:pt x="2960538" y="0"/>
                  </a:lnTo>
                  <a:lnTo>
                    <a:pt x="3244929" y="0"/>
                  </a:lnTo>
                  <a:cubicBezTo>
                    <a:pt x="3655382" y="0"/>
                    <a:pt x="3655382" y="275255"/>
                    <a:pt x="3655382" y="625505"/>
                  </a:cubicBezTo>
                  <a:cubicBezTo>
                    <a:pt x="3655382" y="1030147"/>
                    <a:pt x="3849070" y="1203211"/>
                    <a:pt x="4037812" y="1250186"/>
                  </a:cubicBezTo>
                  <a:lnTo>
                    <a:pt x="3753421" y="1250186"/>
                  </a:lnTo>
                  <a:lnTo>
                    <a:pt x="284391" y="1250186"/>
                  </a:lnTo>
                  <a:lnTo>
                    <a:pt x="0" y="1250186"/>
                  </a:lnTo>
                  <a:close/>
                </a:path>
              </a:pathLst>
            </a:custGeom>
            <a:solidFill>
              <a:schemeClr val="bg2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8962934" y="4185259"/>
              <a:ext cx="3229065" cy="999782"/>
            </a:xfrm>
            <a:custGeom>
              <a:avLst/>
              <a:gdLst>
                <a:gd name="connsiteX0" fmla="*/ 0 w 3229065"/>
                <a:gd name="connsiteY0" fmla="*/ 0 h 999782"/>
                <a:gd name="connsiteX1" fmla="*/ 227429 w 3229065"/>
                <a:gd name="connsiteY1" fmla="*/ 0 h 999782"/>
                <a:gd name="connsiteX2" fmla="*/ 3001636 w 3229065"/>
                <a:gd name="connsiteY2" fmla="*/ 0 h 999782"/>
                <a:gd name="connsiteX3" fmla="*/ 3229065 w 3229065"/>
                <a:gd name="connsiteY3" fmla="*/ 0 h 999782"/>
                <a:gd name="connsiteX4" fmla="*/ 3229065 w 3229065"/>
                <a:gd name="connsiteY4" fmla="*/ 999782 h 999782"/>
                <a:gd name="connsiteX5" fmla="*/ 3001636 w 3229065"/>
                <a:gd name="connsiteY5" fmla="*/ 999782 h 999782"/>
                <a:gd name="connsiteX6" fmla="*/ 861503 w 3229065"/>
                <a:gd name="connsiteY6" fmla="*/ 999782 h 999782"/>
                <a:gd name="connsiteX7" fmla="*/ 634074 w 3229065"/>
                <a:gd name="connsiteY7" fmla="*/ 999782 h 999782"/>
                <a:gd name="connsiteX8" fmla="*/ 305832 w 3229065"/>
                <a:gd name="connsiteY8" fmla="*/ 499562 h 999782"/>
                <a:gd name="connsiteX9" fmla="*/ 0 w 3229065"/>
                <a:gd name="connsiteY9" fmla="*/ 0 h 99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29065" h="999782">
                  <a:moveTo>
                    <a:pt x="0" y="0"/>
                  </a:moveTo>
                  <a:lnTo>
                    <a:pt x="227429" y="0"/>
                  </a:lnTo>
                  <a:lnTo>
                    <a:pt x="3001636" y="0"/>
                  </a:lnTo>
                  <a:lnTo>
                    <a:pt x="3229065" y="0"/>
                  </a:lnTo>
                  <a:lnTo>
                    <a:pt x="3229065" y="999782"/>
                  </a:lnTo>
                  <a:lnTo>
                    <a:pt x="3001636" y="999782"/>
                  </a:lnTo>
                  <a:lnTo>
                    <a:pt x="861503" y="999782"/>
                  </a:lnTo>
                  <a:lnTo>
                    <a:pt x="634074" y="999782"/>
                  </a:lnTo>
                  <a:cubicBezTo>
                    <a:pt x="305832" y="999782"/>
                    <a:pt x="305832" y="779659"/>
                    <a:pt x="305832" y="499562"/>
                  </a:cubicBezTo>
                  <a:cubicBezTo>
                    <a:pt x="305832" y="175966"/>
                    <a:pt x="150938" y="3756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6000" tIns="0" rIns="0" bIns="0" rtlCol="0" anchor="ctr"/>
            <a:lstStyle/>
            <a:p>
              <a:endParaRPr lang="en-GB" sz="1200" dirty="0"/>
            </a:p>
          </p:txBody>
        </p:sp>
        <p:grpSp>
          <p:nvGrpSpPr>
            <p:cNvPr id="25" name="Logo L&amp;L"/>
            <p:cNvGrpSpPr/>
            <p:nvPr userDrawn="1"/>
          </p:nvGrpSpPr>
          <p:grpSpPr>
            <a:xfrm>
              <a:off x="9710831" y="3461481"/>
              <a:ext cx="2040634" cy="353598"/>
              <a:chOff x="990600" y="-7938"/>
              <a:chExt cx="10645776" cy="1844675"/>
            </a:xfrm>
            <a:solidFill>
              <a:schemeClr val="bg1"/>
            </a:solidFill>
          </p:grpSpPr>
          <p:sp>
            <p:nvSpPr>
              <p:cNvPr id="26" name="Freeform 5"/>
              <p:cNvSpPr>
                <a:spLocks noEditPoints="1"/>
              </p:cNvSpPr>
              <p:nvPr/>
            </p:nvSpPr>
            <p:spPr bwMode="auto">
              <a:xfrm>
                <a:off x="6269038" y="-7938"/>
                <a:ext cx="1106488" cy="1844675"/>
              </a:xfrm>
              <a:custGeom>
                <a:avLst/>
                <a:gdLst>
                  <a:gd name="T0" fmla="*/ 87 w 99"/>
                  <a:gd name="T1" fmla="*/ 143 h 151"/>
                  <a:gd name="T2" fmla="*/ 87 w 99"/>
                  <a:gd name="T3" fmla="*/ 143 h 151"/>
                  <a:gd name="T4" fmla="*/ 33 w 99"/>
                  <a:gd name="T5" fmla="*/ 143 h 151"/>
                  <a:gd name="T6" fmla="*/ 33 w 99"/>
                  <a:gd name="T7" fmla="*/ 142 h 151"/>
                  <a:gd name="T8" fmla="*/ 41 w 99"/>
                  <a:gd name="T9" fmla="*/ 94 h 151"/>
                  <a:gd name="T10" fmla="*/ 49 w 99"/>
                  <a:gd name="T11" fmla="*/ 84 h 151"/>
                  <a:gd name="T12" fmla="*/ 41 w 99"/>
                  <a:gd name="T13" fmla="*/ 136 h 151"/>
                  <a:gd name="T14" fmla="*/ 40 w 99"/>
                  <a:gd name="T15" fmla="*/ 137 h 151"/>
                  <a:gd name="T16" fmla="*/ 45 w 99"/>
                  <a:gd name="T17" fmla="*/ 137 h 151"/>
                  <a:gd name="T18" fmla="*/ 45 w 99"/>
                  <a:gd name="T19" fmla="*/ 137 h 151"/>
                  <a:gd name="T20" fmla="*/ 88 w 99"/>
                  <a:gd name="T21" fmla="*/ 137 h 151"/>
                  <a:gd name="T22" fmla="*/ 87 w 99"/>
                  <a:gd name="T23" fmla="*/ 143 h 151"/>
                  <a:gd name="T24" fmla="*/ 65 w 99"/>
                  <a:gd name="T25" fmla="*/ 32 h 151"/>
                  <a:gd name="T26" fmla="*/ 65 w 99"/>
                  <a:gd name="T27" fmla="*/ 32 h 151"/>
                  <a:gd name="T28" fmla="*/ 66 w 99"/>
                  <a:gd name="T29" fmla="*/ 30 h 151"/>
                  <a:gd name="T30" fmla="*/ 82 w 99"/>
                  <a:gd name="T31" fmla="*/ 4 h 151"/>
                  <a:gd name="T32" fmla="*/ 90 w 99"/>
                  <a:gd name="T33" fmla="*/ 8 h 151"/>
                  <a:gd name="T34" fmla="*/ 61 w 99"/>
                  <a:gd name="T35" fmla="*/ 65 h 151"/>
                  <a:gd name="T36" fmla="*/ 59 w 99"/>
                  <a:gd name="T37" fmla="*/ 67 h 151"/>
                  <a:gd name="T38" fmla="*/ 65 w 99"/>
                  <a:gd name="T39" fmla="*/ 32 h 151"/>
                  <a:gd name="T40" fmla="*/ 50 w 99"/>
                  <a:gd name="T41" fmla="*/ 129 h 151"/>
                  <a:gd name="T42" fmla="*/ 50 w 99"/>
                  <a:gd name="T43" fmla="*/ 129 h 151"/>
                  <a:gd name="T44" fmla="*/ 59 w 99"/>
                  <a:gd name="T45" fmla="*/ 73 h 151"/>
                  <a:gd name="T46" fmla="*/ 62 w 99"/>
                  <a:gd name="T47" fmla="*/ 70 h 151"/>
                  <a:gd name="T48" fmla="*/ 92 w 99"/>
                  <a:gd name="T49" fmla="*/ 7 h 151"/>
                  <a:gd name="T50" fmla="*/ 81 w 99"/>
                  <a:gd name="T51" fmla="*/ 3 h 151"/>
                  <a:gd name="T52" fmla="*/ 62 w 99"/>
                  <a:gd name="T53" fmla="*/ 25 h 151"/>
                  <a:gd name="T54" fmla="*/ 61 w 99"/>
                  <a:gd name="T55" fmla="*/ 29 h 151"/>
                  <a:gd name="T56" fmla="*/ 51 w 99"/>
                  <a:gd name="T57" fmla="*/ 72 h 151"/>
                  <a:gd name="T58" fmla="*/ 50 w 99"/>
                  <a:gd name="T59" fmla="*/ 75 h 151"/>
                  <a:gd name="T60" fmla="*/ 42 w 99"/>
                  <a:gd name="T61" fmla="*/ 84 h 151"/>
                  <a:gd name="T62" fmla="*/ 49 w 99"/>
                  <a:gd name="T63" fmla="*/ 42 h 151"/>
                  <a:gd name="T64" fmla="*/ 33 w 99"/>
                  <a:gd name="T65" fmla="*/ 42 h 151"/>
                  <a:gd name="T66" fmla="*/ 32 w 99"/>
                  <a:gd name="T67" fmla="*/ 44 h 151"/>
                  <a:gd name="T68" fmla="*/ 38 w 99"/>
                  <a:gd name="T69" fmla="*/ 44 h 151"/>
                  <a:gd name="T70" fmla="*/ 40 w 99"/>
                  <a:gd name="T71" fmla="*/ 46 h 151"/>
                  <a:gd name="T72" fmla="*/ 40 w 99"/>
                  <a:gd name="T73" fmla="*/ 47 h 151"/>
                  <a:gd name="T74" fmla="*/ 32 w 99"/>
                  <a:gd name="T75" fmla="*/ 95 h 151"/>
                  <a:gd name="T76" fmla="*/ 1 w 99"/>
                  <a:gd name="T77" fmla="*/ 130 h 151"/>
                  <a:gd name="T78" fmla="*/ 0 w 99"/>
                  <a:gd name="T79" fmla="*/ 140 h 151"/>
                  <a:gd name="T80" fmla="*/ 31 w 99"/>
                  <a:gd name="T81" fmla="*/ 105 h 151"/>
                  <a:gd name="T82" fmla="*/ 23 w 99"/>
                  <a:gd name="T83" fmla="*/ 151 h 151"/>
                  <a:gd name="T84" fmla="*/ 94 w 99"/>
                  <a:gd name="T85" fmla="*/ 151 h 151"/>
                  <a:gd name="T86" fmla="*/ 97 w 99"/>
                  <a:gd name="T87" fmla="*/ 129 h 151"/>
                  <a:gd name="T88" fmla="*/ 50 w 99"/>
                  <a:gd name="T89" fmla="*/ 12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9" h="151">
                    <a:moveTo>
                      <a:pt x="87" y="143"/>
                    </a:moveTo>
                    <a:lnTo>
                      <a:pt x="87" y="143"/>
                    </a:lnTo>
                    <a:lnTo>
                      <a:pt x="33" y="143"/>
                    </a:lnTo>
                    <a:cubicBezTo>
                      <a:pt x="33" y="143"/>
                      <a:pt x="33" y="142"/>
                      <a:pt x="33" y="142"/>
                    </a:cubicBezTo>
                    <a:lnTo>
                      <a:pt x="41" y="94"/>
                    </a:lnTo>
                    <a:lnTo>
                      <a:pt x="49" y="84"/>
                    </a:lnTo>
                    <a:lnTo>
                      <a:pt x="41" y="136"/>
                    </a:lnTo>
                    <a:cubicBezTo>
                      <a:pt x="41" y="136"/>
                      <a:pt x="41" y="137"/>
                      <a:pt x="40" y="137"/>
                    </a:cubicBezTo>
                    <a:lnTo>
                      <a:pt x="45" y="137"/>
                    </a:lnTo>
                    <a:lnTo>
                      <a:pt x="45" y="137"/>
                    </a:lnTo>
                    <a:lnTo>
                      <a:pt x="88" y="137"/>
                    </a:lnTo>
                    <a:lnTo>
                      <a:pt x="87" y="143"/>
                    </a:lnTo>
                    <a:close/>
                    <a:moveTo>
                      <a:pt x="65" y="32"/>
                    </a:moveTo>
                    <a:lnTo>
                      <a:pt x="65" y="32"/>
                    </a:lnTo>
                    <a:lnTo>
                      <a:pt x="66" y="30"/>
                    </a:lnTo>
                    <a:cubicBezTo>
                      <a:pt x="67" y="23"/>
                      <a:pt x="74" y="8"/>
                      <a:pt x="82" y="4"/>
                    </a:cubicBezTo>
                    <a:cubicBezTo>
                      <a:pt x="86" y="3"/>
                      <a:pt x="88" y="3"/>
                      <a:pt x="90" y="8"/>
                    </a:cubicBezTo>
                    <a:cubicBezTo>
                      <a:pt x="95" y="18"/>
                      <a:pt x="81" y="45"/>
                      <a:pt x="61" y="65"/>
                    </a:cubicBezTo>
                    <a:cubicBezTo>
                      <a:pt x="61" y="65"/>
                      <a:pt x="59" y="67"/>
                      <a:pt x="59" y="67"/>
                    </a:cubicBezTo>
                    <a:cubicBezTo>
                      <a:pt x="61" y="57"/>
                      <a:pt x="62" y="43"/>
                      <a:pt x="65" y="32"/>
                    </a:cubicBezTo>
                    <a:close/>
                    <a:moveTo>
                      <a:pt x="50" y="129"/>
                    </a:moveTo>
                    <a:lnTo>
                      <a:pt x="50" y="129"/>
                    </a:lnTo>
                    <a:lnTo>
                      <a:pt x="59" y="73"/>
                    </a:lnTo>
                    <a:cubicBezTo>
                      <a:pt x="59" y="73"/>
                      <a:pt x="61" y="70"/>
                      <a:pt x="62" y="70"/>
                    </a:cubicBezTo>
                    <a:cubicBezTo>
                      <a:pt x="80" y="50"/>
                      <a:pt x="99" y="21"/>
                      <a:pt x="92" y="7"/>
                    </a:cubicBezTo>
                    <a:cubicBezTo>
                      <a:pt x="90" y="2"/>
                      <a:pt x="86" y="0"/>
                      <a:pt x="81" y="3"/>
                    </a:cubicBezTo>
                    <a:cubicBezTo>
                      <a:pt x="73" y="6"/>
                      <a:pt x="65" y="17"/>
                      <a:pt x="62" y="25"/>
                    </a:cubicBezTo>
                    <a:cubicBezTo>
                      <a:pt x="62" y="25"/>
                      <a:pt x="61" y="27"/>
                      <a:pt x="61" y="29"/>
                    </a:cubicBezTo>
                    <a:cubicBezTo>
                      <a:pt x="55" y="43"/>
                      <a:pt x="53" y="58"/>
                      <a:pt x="51" y="72"/>
                    </a:cubicBezTo>
                    <a:cubicBezTo>
                      <a:pt x="50" y="73"/>
                      <a:pt x="50" y="74"/>
                      <a:pt x="50" y="75"/>
                    </a:cubicBezTo>
                    <a:lnTo>
                      <a:pt x="42" y="84"/>
                    </a:lnTo>
                    <a:lnTo>
                      <a:pt x="49" y="42"/>
                    </a:lnTo>
                    <a:lnTo>
                      <a:pt x="33" y="42"/>
                    </a:lnTo>
                    <a:lnTo>
                      <a:pt x="32" y="44"/>
                    </a:lnTo>
                    <a:cubicBezTo>
                      <a:pt x="32" y="44"/>
                      <a:pt x="35" y="44"/>
                      <a:pt x="38" y="44"/>
                    </a:cubicBezTo>
                    <a:cubicBezTo>
                      <a:pt x="39" y="44"/>
                      <a:pt x="40" y="46"/>
                      <a:pt x="40" y="46"/>
                    </a:cubicBezTo>
                    <a:cubicBezTo>
                      <a:pt x="40" y="47"/>
                      <a:pt x="40" y="47"/>
                      <a:pt x="40" y="47"/>
                    </a:cubicBezTo>
                    <a:lnTo>
                      <a:pt x="32" y="95"/>
                    </a:lnTo>
                    <a:lnTo>
                      <a:pt x="1" y="130"/>
                    </a:lnTo>
                    <a:lnTo>
                      <a:pt x="0" y="140"/>
                    </a:lnTo>
                    <a:lnTo>
                      <a:pt x="31" y="105"/>
                    </a:lnTo>
                    <a:lnTo>
                      <a:pt x="23" y="151"/>
                    </a:lnTo>
                    <a:lnTo>
                      <a:pt x="94" y="151"/>
                    </a:lnTo>
                    <a:lnTo>
                      <a:pt x="97" y="129"/>
                    </a:lnTo>
                    <a:lnTo>
                      <a:pt x="50" y="129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" name="Freeform 6"/>
              <p:cNvSpPr>
                <a:spLocks/>
              </p:cNvSpPr>
              <p:nvPr/>
            </p:nvSpPr>
            <p:spPr bwMode="auto">
              <a:xfrm>
                <a:off x="7700963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" name="Freeform 7"/>
              <p:cNvSpPr>
                <a:spLocks noEditPoints="1"/>
              </p:cNvSpPr>
              <p:nvPr/>
            </p:nvSpPr>
            <p:spPr bwMode="auto">
              <a:xfrm>
                <a:off x="8326438" y="688975"/>
                <a:ext cx="939800" cy="977900"/>
              </a:xfrm>
              <a:custGeom>
                <a:avLst/>
                <a:gdLst>
                  <a:gd name="T0" fmla="*/ 84 w 84"/>
                  <a:gd name="T1" fmla="*/ 40 h 80"/>
                  <a:gd name="T2" fmla="*/ 84 w 84"/>
                  <a:gd name="T3" fmla="*/ 40 h 80"/>
                  <a:gd name="T4" fmla="*/ 42 w 84"/>
                  <a:gd name="T5" fmla="*/ 0 h 80"/>
                  <a:gd name="T6" fmla="*/ 0 w 84"/>
                  <a:gd name="T7" fmla="*/ 40 h 80"/>
                  <a:gd name="T8" fmla="*/ 42 w 84"/>
                  <a:gd name="T9" fmla="*/ 80 h 80"/>
                  <a:gd name="T10" fmla="*/ 84 w 84"/>
                  <a:gd name="T11" fmla="*/ 40 h 80"/>
                  <a:gd name="T12" fmla="*/ 71 w 84"/>
                  <a:gd name="T13" fmla="*/ 40 h 80"/>
                  <a:gd name="T14" fmla="*/ 71 w 84"/>
                  <a:gd name="T15" fmla="*/ 40 h 80"/>
                  <a:gd name="T16" fmla="*/ 42 w 84"/>
                  <a:gd name="T17" fmla="*/ 70 h 80"/>
                  <a:gd name="T18" fmla="*/ 12 w 84"/>
                  <a:gd name="T19" fmla="*/ 40 h 80"/>
                  <a:gd name="T20" fmla="*/ 42 w 84"/>
                  <a:gd name="T21" fmla="*/ 11 h 80"/>
                  <a:gd name="T22" fmla="*/ 71 w 84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80">
                    <a:moveTo>
                      <a:pt x="84" y="40"/>
                    </a:moveTo>
                    <a:lnTo>
                      <a:pt x="84" y="40"/>
                    </a:lnTo>
                    <a:cubicBezTo>
                      <a:pt x="84" y="17"/>
                      <a:pt x="66" y="0"/>
                      <a:pt x="42" y="0"/>
                    </a:cubicBezTo>
                    <a:cubicBezTo>
                      <a:pt x="17" y="0"/>
                      <a:pt x="0" y="17"/>
                      <a:pt x="0" y="40"/>
                    </a:cubicBezTo>
                    <a:cubicBezTo>
                      <a:pt x="0" y="63"/>
                      <a:pt x="17" y="80"/>
                      <a:pt x="42" y="80"/>
                    </a:cubicBezTo>
                    <a:cubicBezTo>
                      <a:pt x="66" y="80"/>
                      <a:pt x="84" y="63"/>
                      <a:pt x="84" y="40"/>
                    </a:cubicBezTo>
                    <a:close/>
                    <a:moveTo>
                      <a:pt x="71" y="40"/>
                    </a:moveTo>
                    <a:lnTo>
                      <a:pt x="71" y="40"/>
                    </a:lnTo>
                    <a:cubicBezTo>
                      <a:pt x="71" y="57"/>
                      <a:pt x="59" y="70"/>
                      <a:pt x="42" y="70"/>
                    </a:cubicBezTo>
                    <a:cubicBezTo>
                      <a:pt x="25" y="70"/>
                      <a:pt x="12" y="57"/>
                      <a:pt x="12" y="40"/>
                    </a:cubicBezTo>
                    <a:cubicBezTo>
                      <a:pt x="12" y="23"/>
                      <a:pt x="25" y="11"/>
                      <a:pt x="42" y="11"/>
                    </a:cubicBezTo>
                    <a:cubicBezTo>
                      <a:pt x="59" y="11"/>
                      <a:pt x="71" y="23"/>
                      <a:pt x="71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auto">
              <a:xfrm>
                <a:off x="9534525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auto">
              <a:xfrm>
                <a:off x="10328275" y="712788"/>
                <a:ext cx="536575" cy="928688"/>
              </a:xfrm>
              <a:custGeom>
                <a:avLst/>
                <a:gdLst>
                  <a:gd name="T0" fmla="*/ 13 w 48"/>
                  <a:gd name="T1" fmla="*/ 10 h 76"/>
                  <a:gd name="T2" fmla="*/ 13 w 48"/>
                  <a:gd name="T3" fmla="*/ 10 h 76"/>
                  <a:gd name="T4" fmla="*/ 13 w 48"/>
                  <a:gd name="T5" fmla="*/ 33 h 76"/>
                  <a:gd name="T6" fmla="*/ 42 w 48"/>
                  <a:gd name="T7" fmla="*/ 33 h 76"/>
                  <a:gd name="T8" fmla="*/ 42 w 48"/>
                  <a:gd name="T9" fmla="*/ 43 h 76"/>
                  <a:gd name="T10" fmla="*/ 13 w 48"/>
                  <a:gd name="T11" fmla="*/ 43 h 76"/>
                  <a:gd name="T12" fmla="*/ 13 w 48"/>
                  <a:gd name="T13" fmla="*/ 76 h 76"/>
                  <a:gd name="T14" fmla="*/ 0 w 48"/>
                  <a:gd name="T15" fmla="*/ 76 h 76"/>
                  <a:gd name="T16" fmla="*/ 0 w 48"/>
                  <a:gd name="T17" fmla="*/ 0 h 76"/>
                  <a:gd name="T18" fmla="*/ 48 w 48"/>
                  <a:gd name="T19" fmla="*/ 0 h 76"/>
                  <a:gd name="T20" fmla="*/ 48 w 48"/>
                  <a:gd name="T21" fmla="*/ 10 h 76"/>
                  <a:gd name="T22" fmla="*/ 13 w 48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76">
                    <a:moveTo>
                      <a:pt x="13" y="10"/>
                    </a:moveTo>
                    <a:lnTo>
                      <a:pt x="13" y="10"/>
                    </a:lnTo>
                    <a:lnTo>
                      <a:pt x="13" y="33"/>
                    </a:lnTo>
                    <a:lnTo>
                      <a:pt x="42" y="33"/>
                    </a:lnTo>
                    <a:lnTo>
                      <a:pt x="42" y="43"/>
                    </a:lnTo>
                    <a:lnTo>
                      <a:pt x="13" y="43"/>
                    </a:lnTo>
                    <a:lnTo>
                      <a:pt x="13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10"/>
                    </a:lnTo>
                    <a:lnTo>
                      <a:pt x="13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auto">
              <a:xfrm>
                <a:off x="11110913" y="712788"/>
                <a:ext cx="525463" cy="928688"/>
              </a:xfrm>
              <a:custGeom>
                <a:avLst/>
                <a:gdLst>
                  <a:gd name="T0" fmla="*/ 12 w 47"/>
                  <a:gd name="T1" fmla="*/ 10 h 76"/>
                  <a:gd name="T2" fmla="*/ 12 w 47"/>
                  <a:gd name="T3" fmla="*/ 10 h 76"/>
                  <a:gd name="T4" fmla="*/ 12 w 47"/>
                  <a:gd name="T5" fmla="*/ 33 h 76"/>
                  <a:gd name="T6" fmla="*/ 41 w 47"/>
                  <a:gd name="T7" fmla="*/ 33 h 76"/>
                  <a:gd name="T8" fmla="*/ 41 w 47"/>
                  <a:gd name="T9" fmla="*/ 43 h 76"/>
                  <a:gd name="T10" fmla="*/ 12 w 47"/>
                  <a:gd name="T11" fmla="*/ 43 h 76"/>
                  <a:gd name="T12" fmla="*/ 12 w 47"/>
                  <a:gd name="T13" fmla="*/ 76 h 76"/>
                  <a:gd name="T14" fmla="*/ 0 w 47"/>
                  <a:gd name="T15" fmla="*/ 76 h 76"/>
                  <a:gd name="T16" fmla="*/ 0 w 47"/>
                  <a:gd name="T17" fmla="*/ 0 h 76"/>
                  <a:gd name="T18" fmla="*/ 47 w 47"/>
                  <a:gd name="T19" fmla="*/ 0 h 76"/>
                  <a:gd name="T20" fmla="*/ 47 w 47"/>
                  <a:gd name="T21" fmla="*/ 10 h 76"/>
                  <a:gd name="T22" fmla="*/ 12 w 47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76">
                    <a:moveTo>
                      <a:pt x="12" y="10"/>
                    </a:moveTo>
                    <a:lnTo>
                      <a:pt x="12" y="10"/>
                    </a:lnTo>
                    <a:lnTo>
                      <a:pt x="12" y="33"/>
                    </a:lnTo>
                    <a:lnTo>
                      <a:pt x="41" y="33"/>
                    </a:lnTo>
                    <a:lnTo>
                      <a:pt x="41" y="43"/>
                    </a:lnTo>
                    <a:lnTo>
                      <a:pt x="12" y="43"/>
                    </a:lnTo>
                    <a:lnTo>
                      <a:pt x="12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auto">
              <a:xfrm>
                <a:off x="990600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" name="Freeform 12"/>
              <p:cNvSpPr>
                <a:spLocks noEditPoints="1"/>
              </p:cNvSpPr>
              <p:nvPr/>
            </p:nvSpPr>
            <p:spPr bwMode="auto">
              <a:xfrm>
                <a:off x="1604963" y="688975"/>
                <a:ext cx="950913" cy="977900"/>
              </a:xfrm>
              <a:custGeom>
                <a:avLst/>
                <a:gdLst>
                  <a:gd name="T0" fmla="*/ 85 w 85"/>
                  <a:gd name="T1" fmla="*/ 40 h 80"/>
                  <a:gd name="T2" fmla="*/ 85 w 85"/>
                  <a:gd name="T3" fmla="*/ 40 h 80"/>
                  <a:gd name="T4" fmla="*/ 43 w 85"/>
                  <a:gd name="T5" fmla="*/ 0 h 80"/>
                  <a:gd name="T6" fmla="*/ 0 w 85"/>
                  <a:gd name="T7" fmla="*/ 40 h 80"/>
                  <a:gd name="T8" fmla="*/ 43 w 85"/>
                  <a:gd name="T9" fmla="*/ 80 h 80"/>
                  <a:gd name="T10" fmla="*/ 85 w 85"/>
                  <a:gd name="T11" fmla="*/ 40 h 80"/>
                  <a:gd name="T12" fmla="*/ 72 w 85"/>
                  <a:gd name="T13" fmla="*/ 40 h 80"/>
                  <a:gd name="T14" fmla="*/ 72 w 85"/>
                  <a:gd name="T15" fmla="*/ 40 h 80"/>
                  <a:gd name="T16" fmla="*/ 43 w 85"/>
                  <a:gd name="T17" fmla="*/ 70 h 80"/>
                  <a:gd name="T18" fmla="*/ 13 w 85"/>
                  <a:gd name="T19" fmla="*/ 40 h 80"/>
                  <a:gd name="T20" fmla="*/ 43 w 85"/>
                  <a:gd name="T21" fmla="*/ 11 h 80"/>
                  <a:gd name="T22" fmla="*/ 72 w 85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80">
                    <a:moveTo>
                      <a:pt x="85" y="40"/>
                    </a:moveTo>
                    <a:lnTo>
                      <a:pt x="85" y="40"/>
                    </a:lnTo>
                    <a:cubicBezTo>
                      <a:pt x="85" y="17"/>
                      <a:pt x="67" y="0"/>
                      <a:pt x="43" y="0"/>
                    </a:cubicBezTo>
                    <a:cubicBezTo>
                      <a:pt x="18" y="0"/>
                      <a:pt x="0" y="17"/>
                      <a:pt x="0" y="40"/>
                    </a:cubicBezTo>
                    <a:cubicBezTo>
                      <a:pt x="0" y="63"/>
                      <a:pt x="18" y="80"/>
                      <a:pt x="43" y="80"/>
                    </a:cubicBezTo>
                    <a:cubicBezTo>
                      <a:pt x="67" y="80"/>
                      <a:pt x="85" y="63"/>
                      <a:pt x="85" y="40"/>
                    </a:cubicBezTo>
                    <a:close/>
                    <a:moveTo>
                      <a:pt x="72" y="40"/>
                    </a:moveTo>
                    <a:lnTo>
                      <a:pt x="72" y="40"/>
                    </a:lnTo>
                    <a:cubicBezTo>
                      <a:pt x="72" y="57"/>
                      <a:pt x="59" y="70"/>
                      <a:pt x="43" y="70"/>
                    </a:cubicBezTo>
                    <a:cubicBezTo>
                      <a:pt x="26" y="70"/>
                      <a:pt x="13" y="57"/>
                      <a:pt x="13" y="40"/>
                    </a:cubicBezTo>
                    <a:cubicBezTo>
                      <a:pt x="13" y="23"/>
                      <a:pt x="26" y="11"/>
                      <a:pt x="43" y="11"/>
                    </a:cubicBezTo>
                    <a:cubicBezTo>
                      <a:pt x="59" y="11"/>
                      <a:pt x="72" y="23"/>
                      <a:pt x="72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7" name="Freeform 13"/>
              <p:cNvSpPr>
                <a:spLocks/>
              </p:cNvSpPr>
              <p:nvPr/>
            </p:nvSpPr>
            <p:spPr bwMode="auto">
              <a:xfrm>
                <a:off x="2657475" y="712788"/>
                <a:ext cx="760413" cy="928688"/>
              </a:xfrm>
              <a:custGeom>
                <a:avLst/>
                <a:gdLst>
                  <a:gd name="T0" fmla="*/ 39 w 68"/>
                  <a:gd name="T1" fmla="*/ 42 h 76"/>
                  <a:gd name="T2" fmla="*/ 39 w 68"/>
                  <a:gd name="T3" fmla="*/ 42 h 76"/>
                  <a:gd name="T4" fmla="*/ 39 w 68"/>
                  <a:gd name="T5" fmla="*/ 76 h 76"/>
                  <a:gd name="T6" fmla="*/ 27 w 68"/>
                  <a:gd name="T7" fmla="*/ 76 h 76"/>
                  <a:gd name="T8" fmla="*/ 27 w 68"/>
                  <a:gd name="T9" fmla="*/ 42 h 76"/>
                  <a:gd name="T10" fmla="*/ 0 w 68"/>
                  <a:gd name="T11" fmla="*/ 0 h 76"/>
                  <a:gd name="T12" fmla="*/ 14 w 68"/>
                  <a:gd name="T13" fmla="*/ 0 h 76"/>
                  <a:gd name="T14" fmla="*/ 34 w 68"/>
                  <a:gd name="T15" fmla="*/ 31 h 76"/>
                  <a:gd name="T16" fmla="*/ 54 w 68"/>
                  <a:gd name="T17" fmla="*/ 0 h 76"/>
                  <a:gd name="T18" fmla="*/ 68 w 68"/>
                  <a:gd name="T19" fmla="*/ 0 h 76"/>
                  <a:gd name="T20" fmla="*/ 39 w 68"/>
                  <a:gd name="T21" fmla="*/ 4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76">
                    <a:moveTo>
                      <a:pt x="39" y="42"/>
                    </a:moveTo>
                    <a:lnTo>
                      <a:pt x="39" y="42"/>
                    </a:lnTo>
                    <a:lnTo>
                      <a:pt x="39" y="76"/>
                    </a:lnTo>
                    <a:lnTo>
                      <a:pt x="27" y="76"/>
                    </a:lnTo>
                    <a:lnTo>
                      <a:pt x="27" y="42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34" y="31"/>
                    </a:lnTo>
                    <a:lnTo>
                      <a:pt x="54" y="0"/>
                    </a:lnTo>
                    <a:lnTo>
                      <a:pt x="68" y="0"/>
                    </a:lnTo>
                    <a:lnTo>
                      <a:pt x="39" y="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8" name="Freeform 14"/>
              <p:cNvSpPr>
                <a:spLocks/>
              </p:cNvSpPr>
              <p:nvPr/>
            </p:nvSpPr>
            <p:spPr bwMode="auto">
              <a:xfrm>
                <a:off x="3617913" y="712788"/>
                <a:ext cx="538163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9" name="Freeform 15"/>
              <p:cNvSpPr>
                <a:spLocks/>
              </p:cNvSpPr>
              <p:nvPr/>
            </p:nvSpPr>
            <p:spPr bwMode="auto">
              <a:xfrm>
                <a:off x="4424363" y="712788"/>
                <a:ext cx="771525" cy="941388"/>
              </a:xfrm>
              <a:custGeom>
                <a:avLst/>
                <a:gdLst>
                  <a:gd name="T0" fmla="*/ 58 w 69"/>
                  <a:gd name="T1" fmla="*/ 77 h 77"/>
                  <a:gd name="T2" fmla="*/ 58 w 69"/>
                  <a:gd name="T3" fmla="*/ 77 h 77"/>
                  <a:gd name="T4" fmla="*/ 15 w 69"/>
                  <a:gd name="T5" fmla="*/ 22 h 77"/>
                  <a:gd name="T6" fmla="*/ 11 w 69"/>
                  <a:gd name="T7" fmla="*/ 15 h 77"/>
                  <a:gd name="T8" fmla="*/ 11 w 69"/>
                  <a:gd name="T9" fmla="*/ 76 h 77"/>
                  <a:gd name="T10" fmla="*/ 0 w 69"/>
                  <a:gd name="T11" fmla="*/ 76 h 77"/>
                  <a:gd name="T12" fmla="*/ 0 w 69"/>
                  <a:gd name="T13" fmla="*/ 0 h 77"/>
                  <a:gd name="T14" fmla="*/ 12 w 69"/>
                  <a:gd name="T15" fmla="*/ 0 h 77"/>
                  <a:gd name="T16" fmla="*/ 55 w 69"/>
                  <a:gd name="T17" fmla="*/ 54 h 77"/>
                  <a:gd name="T18" fmla="*/ 58 w 69"/>
                  <a:gd name="T19" fmla="*/ 61 h 77"/>
                  <a:gd name="T20" fmla="*/ 58 w 69"/>
                  <a:gd name="T21" fmla="*/ 0 h 77"/>
                  <a:gd name="T22" fmla="*/ 69 w 69"/>
                  <a:gd name="T23" fmla="*/ 0 h 77"/>
                  <a:gd name="T24" fmla="*/ 69 w 69"/>
                  <a:gd name="T25" fmla="*/ 77 h 77"/>
                  <a:gd name="T26" fmla="*/ 58 w 69"/>
                  <a:gd name="T2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77">
                    <a:moveTo>
                      <a:pt x="58" y="77"/>
                    </a:moveTo>
                    <a:lnTo>
                      <a:pt x="58" y="77"/>
                    </a:lnTo>
                    <a:lnTo>
                      <a:pt x="15" y="22"/>
                    </a:lnTo>
                    <a:cubicBezTo>
                      <a:pt x="12" y="19"/>
                      <a:pt x="12" y="17"/>
                      <a:pt x="11" y="15"/>
                    </a:cubicBezTo>
                    <a:lnTo>
                      <a:pt x="11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55" y="54"/>
                    </a:lnTo>
                    <a:cubicBezTo>
                      <a:pt x="56" y="56"/>
                      <a:pt x="58" y="59"/>
                      <a:pt x="58" y="61"/>
                    </a:cubicBezTo>
                    <a:lnTo>
                      <a:pt x="58" y="0"/>
                    </a:lnTo>
                    <a:lnTo>
                      <a:pt x="69" y="0"/>
                    </a:lnTo>
                    <a:lnTo>
                      <a:pt x="69" y="77"/>
                    </a:lnTo>
                    <a:lnTo>
                      <a:pt x="58" y="7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0" name="Freeform 16"/>
              <p:cNvSpPr>
                <a:spLocks/>
              </p:cNvSpPr>
              <p:nvPr/>
            </p:nvSpPr>
            <p:spPr bwMode="auto">
              <a:xfrm>
                <a:off x="5464175" y="688975"/>
                <a:ext cx="614363" cy="977900"/>
              </a:xfrm>
              <a:custGeom>
                <a:avLst/>
                <a:gdLst>
                  <a:gd name="T0" fmla="*/ 50 w 55"/>
                  <a:gd name="T1" fmla="*/ 17 h 80"/>
                  <a:gd name="T2" fmla="*/ 50 w 55"/>
                  <a:gd name="T3" fmla="*/ 17 h 80"/>
                  <a:gd name="T4" fmla="*/ 41 w 55"/>
                  <a:gd name="T5" fmla="*/ 12 h 80"/>
                  <a:gd name="T6" fmla="*/ 30 w 55"/>
                  <a:gd name="T7" fmla="*/ 11 h 80"/>
                  <a:gd name="T8" fmla="*/ 14 w 55"/>
                  <a:gd name="T9" fmla="*/ 20 h 80"/>
                  <a:gd name="T10" fmla="*/ 15 w 55"/>
                  <a:gd name="T11" fmla="*/ 24 h 80"/>
                  <a:gd name="T12" fmla="*/ 35 w 55"/>
                  <a:gd name="T13" fmla="*/ 36 h 80"/>
                  <a:gd name="T14" fmla="*/ 54 w 55"/>
                  <a:gd name="T15" fmla="*/ 58 h 80"/>
                  <a:gd name="T16" fmla="*/ 26 w 55"/>
                  <a:gd name="T17" fmla="*/ 80 h 80"/>
                  <a:gd name="T18" fmla="*/ 10 w 55"/>
                  <a:gd name="T19" fmla="*/ 77 h 80"/>
                  <a:gd name="T20" fmla="*/ 0 w 55"/>
                  <a:gd name="T21" fmla="*/ 71 h 80"/>
                  <a:gd name="T22" fmla="*/ 5 w 55"/>
                  <a:gd name="T23" fmla="*/ 61 h 80"/>
                  <a:gd name="T24" fmla="*/ 15 w 55"/>
                  <a:gd name="T25" fmla="*/ 67 h 80"/>
                  <a:gd name="T26" fmla="*/ 28 w 55"/>
                  <a:gd name="T27" fmla="*/ 70 h 80"/>
                  <a:gd name="T28" fmla="*/ 42 w 55"/>
                  <a:gd name="T29" fmla="*/ 59 h 80"/>
                  <a:gd name="T30" fmla="*/ 33 w 55"/>
                  <a:gd name="T31" fmla="*/ 48 h 80"/>
                  <a:gd name="T32" fmla="*/ 19 w 55"/>
                  <a:gd name="T33" fmla="*/ 41 h 80"/>
                  <a:gd name="T34" fmla="*/ 2 w 55"/>
                  <a:gd name="T35" fmla="*/ 21 h 80"/>
                  <a:gd name="T36" fmla="*/ 30 w 55"/>
                  <a:gd name="T37" fmla="*/ 0 h 80"/>
                  <a:gd name="T38" fmla="*/ 44 w 55"/>
                  <a:gd name="T39" fmla="*/ 2 h 80"/>
                  <a:gd name="T40" fmla="*/ 55 w 55"/>
                  <a:gd name="T41" fmla="*/ 7 h 80"/>
                  <a:gd name="T42" fmla="*/ 50 w 55"/>
                  <a:gd name="T43" fmla="*/ 1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80">
                    <a:moveTo>
                      <a:pt x="50" y="17"/>
                    </a:moveTo>
                    <a:lnTo>
                      <a:pt x="50" y="17"/>
                    </a:lnTo>
                    <a:cubicBezTo>
                      <a:pt x="46" y="14"/>
                      <a:pt x="45" y="13"/>
                      <a:pt x="41" y="12"/>
                    </a:cubicBezTo>
                    <a:cubicBezTo>
                      <a:pt x="37" y="11"/>
                      <a:pt x="33" y="11"/>
                      <a:pt x="30" y="11"/>
                    </a:cubicBezTo>
                    <a:cubicBezTo>
                      <a:pt x="20" y="11"/>
                      <a:pt x="14" y="14"/>
                      <a:pt x="14" y="20"/>
                    </a:cubicBezTo>
                    <a:cubicBezTo>
                      <a:pt x="14" y="22"/>
                      <a:pt x="15" y="23"/>
                      <a:pt x="15" y="24"/>
                    </a:cubicBezTo>
                    <a:cubicBezTo>
                      <a:pt x="17" y="28"/>
                      <a:pt x="20" y="29"/>
                      <a:pt x="35" y="36"/>
                    </a:cubicBezTo>
                    <a:cubicBezTo>
                      <a:pt x="49" y="43"/>
                      <a:pt x="54" y="48"/>
                      <a:pt x="54" y="58"/>
                    </a:cubicBezTo>
                    <a:cubicBezTo>
                      <a:pt x="54" y="71"/>
                      <a:pt x="43" y="80"/>
                      <a:pt x="26" y="80"/>
                    </a:cubicBezTo>
                    <a:cubicBezTo>
                      <a:pt x="20" y="80"/>
                      <a:pt x="15" y="79"/>
                      <a:pt x="10" y="77"/>
                    </a:cubicBezTo>
                    <a:cubicBezTo>
                      <a:pt x="7" y="76"/>
                      <a:pt x="5" y="75"/>
                      <a:pt x="0" y="71"/>
                    </a:cubicBezTo>
                    <a:lnTo>
                      <a:pt x="5" y="61"/>
                    </a:lnTo>
                    <a:cubicBezTo>
                      <a:pt x="10" y="65"/>
                      <a:pt x="12" y="66"/>
                      <a:pt x="15" y="67"/>
                    </a:cubicBezTo>
                    <a:cubicBezTo>
                      <a:pt x="19" y="69"/>
                      <a:pt x="23" y="70"/>
                      <a:pt x="28" y="70"/>
                    </a:cubicBezTo>
                    <a:cubicBezTo>
                      <a:pt x="37" y="70"/>
                      <a:pt x="42" y="66"/>
                      <a:pt x="42" y="59"/>
                    </a:cubicBezTo>
                    <a:cubicBezTo>
                      <a:pt x="42" y="54"/>
                      <a:pt x="39" y="51"/>
                      <a:pt x="33" y="48"/>
                    </a:cubicBezTo>
                    <a:lnTo>
                      <a:pt x="19" y="41"/>
                    </a:lnTo>
                    <a:cubicBezTo>
                      <a:pt x="8" y="36"/>
                      <a:pt x="2" y="29"/>
                      <a:pt x="2" y="21"/>
                    </a:cubicBezTo>
                    <a:cubicBezTo>
                      <a:pt x="2" y="9"/>
                      <a:pt x="13" y="0"/>
                      <a:pt x="30" y="0"/>
                    </a:cubicBezTo>
                    <a:cubicBezTo>
                      <a:pt x="35" y="0"/>
                      <a:pt x="40" y="1"/>
                      <a:pt x="44" y="2"/>
                    </a:cubicBezTo>
                    <a:cubicBezTo>
                      <a:pt x="48" y="3"/>
                      <a:pt x="50" y="4"/>
                      <a:pt x="55" y="7"/>
                    </a:cubicBezTo>
                    <a:lnTo>
                      <a:pt x="50" y="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2663" y="4854196"/>
            <a:ext cx="7849641" cy="443198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90000"/>
              </a:lnSpc>
              <a:defRPr sz="3200">
                <a:latin typeface="Arial Black" panose="020B0A04020102020204" pitchFamily="34" charset="0"/>
              </a:defRPr>
            </a:lvl1pPr>
          </a:lstStyle>
          <a:p>
            <a:r>
              <a:rPr lang="en-GB" noProof="0" dirty="0"/>
              <a:t>Click to edit Master title style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982663" y="5571089"/>
            <a:ext cx="7850187" cy="276999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Sub title style</a:t>
            </a:r>
            <a:endParaRPr lang="en-GB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982663" y="6200775"/>
            <a:ext cx="7850187" cy="16927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Place, date  -  Name / Team</a:t>
            </a:r>
          </a:p>
        </p:txBody>
      </p:sp>
      <p:sp>
        <p:nvSpPr>
          <p:cNvPr id="34" name="Name team"/>
          <p:cNvSpPr>
            <a:spLocks noGrp="1"/>
          </p:cNvSpPr>
          <p:nvPr>
            <p:ph type="body" sz="quarter" idx="15" hasCustomPrompt="1"/>
          </p:nvPr>
        </p:nvSpPr>
        <p:spPr>
          <a:xfrm>
            <a:off x="9710832" y="4531525"/>
            <a:ext cx="2040634" cy="18466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2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L&amp;L team Name</a:t>
            </a:r>
          </a:p>
        </p:txBody>
      </p:sp>
    </p:spTree>
    <p:extLst>
      <p:ext uri="{BB962C8B-B14F-4D97-AF65-F5344CB8AC3E}">
        <p14:creationId xmlns:p14="http://schemas.microsoft.com/office/powerpoint/2010/main" val="22129422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82663" y="1124744"/>
            <a:ext cx="8208962" cy="2041585"/>
          </a:xfrm>
        </p:spPr>
        <p:txBody>
          <a:bodyPr>
            <a:spAutoFit/>
          </a:bodyPr>
          <a:lstStyle>
            <a:lvl5pPr>
              <a:defRPr baseline="0"/>
            </a:lvl5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r>
              <a:rPr lang="en-GB" noProof="0" dirty="0"/>
              <a:t> - Paragraph header</a:t>
            </a:r>
            <a:endParaRPr lang="en-GB" dirty="0"/>
          </a:p>
          <a:p>
            <a:pPr lvl="5"/>
            <a:r>
              <a:rPr lang="en-GB" dirty="0"/>
              <a:t>Sixth level</a:t>
            </a:r>
            <a:r>
              <a:rPr lang="en-GB" noProof="0" dirty="0"/>
              <a:t> - Paragraph 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3512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imag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 userDrawn="1"/>
        </p:nvSpPr>
        <p:spPr>
          <a:xfrm>
            <a:off x="300038" y="296864"/>
            <a:ext cx="11591923" cy="38877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Picture Placeholder 41"/>
          <p:cNvSpPr>
            <a:spLocks noGrp="1"/>
          </p:cNvSpPr>
          <p:nvPr>
            <p:ph type="pic" sz="quarter" idx="18" hasCustomPrompt="1"/>
          </p:nvPr>
        </p:nvSpPr>
        <p:spPr>
          <a:xfrm>
            <a:off x="300038" y="296862"/>
            <a:ext cx="11591925" cy="3887788"/>
          </a:xfrm>
          <a:custGeom>
            <a:avLst/>
            <a:gdLst>
              <a:gd name="connsiteX0" fmla="*/ 0 w 11591925"/>
              <a:gd name="connsiteY0" fmla="*/ 0 h 3887788"/>
              <a:gd name="connsiteX1" fmla="*/ 11591925 w 11591925"/>
              <a:gd name="connsiteY1" fmla="*/ 0 h 3887788"/>
              <a:gd name="connsiteX2" fmla="*/ 11591925 w 11591925"/>
              <a:gd name="connsiteY2" fmla="*/ 2888616 h 3887788"/>
              <a:gd name="connsiteX3" fmla="*/ 9524399 w 11591925"/>
              <a:gd name="connsiteY3" fmla="*/ 2888616 h 3887788"/>
              <a:gd name="connsiteX4" fmla="*/ 9296970 w 11591925"/>
              <a:gd name="connsiteY4" fmla="*/ 2888616 h 3887788"/>
              <a:gd name="connsiteX5" fmla="*/ 8968728 w 11591925"/>
              <a:gd name="connsiteY5" fmla="*/ 3388837 h 3887788"/>
              <a:gd name="connsiteX6" fmla="*/ 8719373 w 11591925"/>
              <a:gd name="connsiteY6" fmla="*/ 3869419 h 3887788"/>
              <a:gd name="connsiteX7" fmla="*/ 8664711 w 11591925"/>
              <a:gd name="connsiteY7" fmla="*/ 3887788 h 3887788"/>
              <a:gd name="connsiteX8" fmla="*/ 0 w 11591925"/>
              <a:gd name="connsiteY8" fmla="*/ 3887788 h 388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91925" h="3887788">
                <a:moveTo>
                  <a:pt x="0" y="0"/>
                </a:moveTo>
                <a:lnTo>
                  <a:pt x="11591925" y="0"/>
                </a:lnTo>
                <a:lnTo>
                  <a:pt x="11591925" y="2888616"/>
                </a:lnTo>
                <a:lnTo>
                  <a:pt x="9524399" y="2888616"/>
                </a:lnTo>
                <a:lnTo>
                  <a:pt x="9296970" y="2888616"/>
                </a:lnTo>
                <a:cubicBezTo>
                  <a:pt x="8968728" y="2888616"/>
                  <a:pt x="8968728" y="3108739"/>
                  <a:pt x="8968728" y="3388837"/>
                </a:cubicBezTo>
                <a:cubicBezTo>
                  <a:pt x="8968728" y="3671982"/>
                  <a:pt x="8850137" y="3813338"/>
                  <a:pt x="8719373" y="3869419"/>
                </a:cubicBezTo>
                <a:lnTo>
                  <a:pt x="8664711" y="3887788"/>
                </a:lnTo>
                <a:lnTo>
                  <a:pt x="0" y="388778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tIns="144000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HOW TO INSERT PICTURE FROM SHAREPOINT OR COMPUTER?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 Select picture placeholder and go to Ribbon &gt; Loyens &amp; Loeff Tab &gt; </a:t>
            </a:r>
            <a:br>
              <a:rPr lang="en-GB" dirty="0"/>
            </a:br>
            <a:r>
              <a:rPr lang="en-GB" dirty="0"/>
              <a:t>Click ‘Insert picture’ button and select picture from SharePoint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or click icon to place a picture from your computer</a:t>
            </a:r>
          </a:p>
        </p:txBody>
      </p:sp>
      <p:grpSp>
        <p:nvGrpSpPr>
          <p:cNvPr id="4" name="L&amp;L Brandbox"/>
          <p:cNvGrpSpPr/>
          <p:nvPr userDrawn="1"/>
        </p:nvGrpSpPr>
        <p:grpSpPr>
          <a:xfrm>
            <a:off x="8962934" y="3185478"/>
            <a:ext cx="3229066" cy="1999563"/>
            <a:chOff x="8962934" y="3185478"/>
            <a:chExt cx="3229066" cy="1999563"/>
          </a:xfrm>
        </p:grpSpPr>
        <p:sp>
          <p:nvSpPr>
            <p:cNvPr id="23" name="Freeform: Shape 6"/>
            <p:cNvSpPr>
              <a:spLocks/>
            </p:cNvSpPr>
            <p:nvPr userDrawn="1"/>
          </p:nvSpPr>
          <p:spPr bwMode="auto">
            <a:xfrm flipH="1">
              <a:off x="8962935" y="3185478"/>
              <a:ext cx="3229065" cy="999782"/>
            </a:xfrm>
            <a:custGeom>
              <a:avLst/>
              <a:gdLst>
                <a:gd name="connsiteX0" fmla="*/ 0 w 4037812"/>
                <a:gd name="connsiteY0" fmla="*/ 0 h 1250186"/>
                <a:gd name="connsiteX1" fmla="*/ 284391 w 4037812"/>
                <a:gd name="connsiteY1" fmla="*/ 0 h 1250186"/>
                <a:gd name="connsiteX2" fmla="*/ 2960538 w 4037812"/>
                <a:gd name="connsiteY2" fmla="*/ 0 h 1250186"/>
                <a:gd name="connsiteX3" fmla="*/ 3244929 w 4037812"/>
                <a:gd name="connsiteY3" fmla="*/ 0 h 1250186"/>
                <a:gd name="connsiteX4" fmla="*/ 3655382 w 4037812"/>
                <a:gd name="connsiteY4" fmla="*/ 625505 h 1250186"/>
                <a:gd name="connsiteX5" fmla="*/ 4037812 w 4037812"/>
                <a:gd name="connsiteY5" fmla="*/ 1250186 h 1250186"/>
                <a:gd name="connsiteX6" fmla="*/ 3753421 w 4037812"/>
                <a:gd name="connsiteY6" fmla="*/ 1250186 h 1250186"/>
                <a:gd name="connsiteX7" fmla="*/ 284391 w 4037812"/>
                <a:gd name="connsiteY7" fmla="*/ 1250186 h 1250186"/>
                <a:gd name="connsiteX8" fmla="*/ 0 w 4037812"/>
                <a:gd name="connsiteY8" fmla="*/ 1250186 h 125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7812" h="1250186">
                  <a:moveTo>
                    <a:pt x="0" y="0"/>
                  </a:moveTo>
                  <a:lnTo>
                    <a:pt x="284391" y="0"/>
                  </a:lnTo>
                  <a:lnTo>
                    <a:pt x="2960538" y="0"/>
                  </a:lnTo>
                  <a:lnTo>
                    <a:pt x="3244929" y="0"/>
                  </a:lnTo>
                  <a:cubicBezTo>
                    <a:pt x="3655382" y="0"/>
                    <a:pt x="3655382" y="275255"/>
                    <a:pt x="3655382" y="625505"/>
                  </a:cubicBezTo>
                  <a:cubicBezTo>
                    <a:pt x="3655382" y="1030147"/>
                    <a:pt x="3849070" y="1203211"/>
                    <a:pt x="4037812" y="1250186"/>
                  </a:cubicBezTo>
                  <a:lnTo>
                    <a:pt x="3753421" y="1250186"/>
                  </a:lnTo>
                  <a:lnTo>
                    <a:pt x="284391" y="1250186"/>
                  </a:lnTo>
                  <a:lnTo>
                    <a:pt x="0" y="1250186"/>
                  </a:lnTo>
                  <a:close/>
                </a:path>
              </a:pathLst>
            </a:custGeom>
            <a:solidFill>
              <a:schemeClr val="bg2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grpSp>
          <p:nvGrpSpPr>
            <p:cNvPr id="24" name="Groep 10"/>
            <p:cNvGrpSpPr/>
            <p:nvPr userDrawn="1"/>
          </p:nvGrpSpPr>
          <p:grpSpPr>
            <a:xfrm>
              <a:off x="9710831" y="3461481"/>
              <a:ext cx="2040634" cy="353598"/>
              <a:chOff x="990600" y="-7938"/>
              <a:chExt cx="10645776" cy="1844675"/>
            </a:xfrm>
            <a:solidFill>
              <a:schemeClr val="bg1"/>
            </a:solidFill>
          </p:grpSpPr>
          <p:sp>
            <p:nvSpPr>
              <p:cNvPr id="26" name="Freeform 5"/>
              <p:cNvSpPr>
                <a:spLocks noEditPoints="1"/>
              </p:cNvSpPr>
              <p:nvPr/>
            </p:nvSpPr>
            <p:spPr bwMode="auto">
              <a:xfrm>
                <a:off x="6269038" y="-7938"/>
                <a:ext cx="1106488" cy="1844675"/>
              </a:xfrm>
              <a:custGeom>
                <a:avLst/>
                <a:gdLst>
                  <a:gd name="T0" fmla="*/ 87 w 99"/>
                  <a:gd name="T1" fmla="*/ 143 h 151"/>
                  <a:gd name="T2" fmla="*/ 87 w 99"/>
                  <a:gd name="T3" fmla="*/ 143 h 151"/>
                  <a:gd name="T4" fmla="*/ 33 w 99"/>
                  <a:gd name="T5" fmla="*/ 143 h 151"/>
                  <a:gd name="T6" fmla="*/ 33 w 99"/>
                  <a:gd name="T7" fmla="*/ 142 h 151"/>
                  <a:gd name="T8" fmla="*/ 41 w 99"/>
                  <a:gd name="T9" fmla="*/ 94 h 151"/>
                  <a:gd name="T10" fmla="*/ 49 w 99"/>
                  <a:gd name="T11" fmla="*/ 84 h 151"/>
                  <a:gd name="T12" fmla="*/ 41 w 99"/>
                  <a:gd name="T13" fmla="*/ 136 h 151"/>
                  <a:gd name="T14" fmla="*/ 40 w 99"/>
                  <a:gd name="T15" fmla="*/ 137 h 151"/>
                  <a:gd name="T16" fmla="*/ 45 w 99"/>
                  <a:gd name="T17" fmla="*/ 137 h 151"/>
                  <a:gd name="T18" fmla="*/ 45 w 99"/>
                  <a:gd name="T19" fmla="*/ 137 h 151"/>
                  <a:gd name="T20" fmla="*/ 88 w 99"/>
                  <a:gd name="T21" fmla="*/ 137 h 151"/>
                  <a:gd name="T22" fmla="*/ 87 w 99"/>
                  <a:gd name="T23" fmla="*/ 143 h 151"/>
                  <a:gd name="T24" fmla="*/ 65 w 99"/>
                  <a:gd name="T25" fmla="*/ 32 h 151"/>
                  <a:gd name="T26" fmla="*/ 65 w 99"/>
                  <a:gd name="T27" fmla="*/ 32 h 151"/>
                  <a:gd name="T28" fmla="*/ 66 w 99"/>
                  <a:gd name="T29" fmla="*/ 30 h 151"/>
                  <a:gd name="T30" fmla="*/ 82 w 99"/>
                  <a:gd name="T31" fmla="*/ 4 h 151"/>
                  <a:gd name="T32" fmla="*/ 90 w 99"/>
                  <a:gd name="T33" fmla="*/ 8 h 151"/>
                  <a:gd name="T34" fmla="*/ 61 w 99"/>
                  <a:gd name="T35" fmla="*/ 65 h 151"/>
                  <a:gd name="T36" fmla="*/ 59 w 99"/>
                  <a:gd name="T37" fmla="*/ 67 h 151"/>
                  <a:gd name="T38" fmla="*/ 65 w 99"/>
                  <a:gd name="T39" fmla="*/ 32 h 151"/>
                  <a:gd name="T40" fmla="*/ 50 w 99"/>
                  <a:gd name="T41" fmla="*/ 129 h 151"/>
                  <a:gd name="T42" fmla="*/ 50 w 99"/>
                  <a:gd name="T43" fmla="*/ 129 h 151"/>
                  <a:gd name="T44" fmla="*/ 59 w 99"/>
                  <a:gd name="T45" fmla="*/ 73 h 151"/>
                  <a:gd name="T46" fmla="*/ 62 w 99"/>
                  <a:gd name="T47" fmla="*/ 70 h 151"/>
                  <a:gd name="T48" fmla="*/ 92 w 99"/>
                  <a:gd name="T49" fmla="*/ 7 h 151"/>
                  <a:gd name="T50" fmla="*/ 81 w 99"/>
                  <a:gd name="T51" fmla="*/ 3 h 151"/>
                  <a:gd name="T52" fmla="*/ 62 w 99"/>
                  <a:gd name="T53" fmla="*/ 25 h 151"/>
                  <a:gd name="T54" fmla="*/ 61 w 99"/>
                  <a:gd name="T55" fmla="*/ 29 h 151"/>
                  <a:gd name="T56" fmla="*/ 51 w 99"/>
                  <a:gd name="T57" fmla="*/ 72 h 151"/>
                  <a:gd name="T58" fmla="*/ 50 w 99"/>
                  <a:gd name="T59" fmla="*/ 75 h 151"/>
                  <a:gd name="T60" fmla="*/ 42 w 99"/>
                  <a:gd name="T61" fmla="*/ 84 h 151"/>
                  <a:gd name="T62" fmla="*/ 49 w 99"/>
                  <a:gd name="T63" fmla="*/ 42 h 151"/>
                  <a:gd name="T64" fmla="*/ 33 w 99"/>
                  <a:gd name="T65" fmla="*/ 42 h 151"/>
                  <a:gd name="T66" fmla="*/ 32 w 99"/>
                  <a:gd name="T67" fmla="*/ 44 h 151"/>
                  <a:gd name="T68" fmla="*/ 38 w 99"/>
                  <a:gd name="T69" fmla="*/ 44 h 151"/>
                  <a:gd name="T70" fmla="*/ 40 w 99"/>
                  <a:gd name="T71" fmla="*/ 46 h 151"/>
                  <a:gd name="T72" fmla="*/ 40 w 99"/>
                  <a:gd name="T73" fmla="*/ 47 h 151"/>
                  <a:gd name="T74" fmla="*/ 32 w 99"/>
                  <a:gd name="T75" fmla="*/ 95 h 151"/>
                  <a:gd name="T76" fmla="*/ 1 w 99"/>
                  <a:gd name="T77" fmla="*/ 130 h 151"/>
                  <a:gd name="T78" fmla="*/ 0 w 99"/>
                  <a:gd name="T79" fmla="*/ 140 h 151"/>
                  <a:gd name="T80" fmla="*/ 31 w 99"/>
                  <a:gd name="T81" fmla="*/ 105 h 151"/>
                  <a:gd name="T82" fmla="*/ 23 w 99"/>
                  <a:gd name="T83" fmla="*/ 151 h 151"/>
                  <a:gd name="T84" fmla="*/ 94 w 99"/>
                  <a:gd name="T85" fmla="*/ 151 h 151"/>
                  <a:gd name="T86" fmla="*/ 97 w 99"/>
                  <a:gd name="T87" fmla="*/ 129 h 151"/>
                  <a:gd name="T88" fmla="*/ 50 w 99"/>
                  <a:gd name="T89" fmla="*/ 12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9" h="151">
                    <a:moveTo>
                      <a:pt x="87" y="143"/>
                    </a:moveTo>
                    <a:lnTo>
                      <a:pt x="87" y="143"/>
                    </a:lnTo>
                    <a:lnTo>
                      <a:pt x="33" y="143"/>
                    </a:lnTo>
                    <a:cubicBezTo>
                      <a:pt x="33" y="143"/>
                      <a:pt x="33" y="142"/>
                      <a:pt x="33" y="142"/>
                    </a:cubicBezTo>
                    <a:lnTo>
                      <a:pt x="41" y="94"/>
                    </a:lnTo>
                    <a:lnTo>
                      <a:pt x="49" y="84"/>
                    </a:lnTo>
                    <a:lnTo>
                      <a:pt x="41" y="136"/>
                    </a:lnTo>
                    <a:cubicBezTo>
                      <a:pt x="41" y="136"/>
                      <a:pt x="41" y="137"/>
                      <a:pt x="40" y="137"/>
                    </a:cubicBezTo>
                    <a:lnTo>
                      <a:pt x="45" y="137"/>
                    </a:lnTo>
                    <a:lnTo>
                      <a:pt x="45" y="137"/>
                    </a:lnTo>
                    <a:lnTo>
                      <a:pt x="88" y="137"/>
                    </a:lnTo>
                    <a:lnTo>
                      <a:pt x="87" y="143"/>
                    </a:lnTo>
                    <a:close/>
                    <a:moveTo>
                      <a:pt x="65" y="32"/>
                    </a:moveTo>
                    <a:lnTo>
                      <a:pt x="65" y="32"/>
                    </a:lnTo>
                    <a:lnTo>
                      <a:pt x="66" y="30"/>
                    </a:lnTo>
                    <a:cubicBezTo>
                      <a:pt x="67" y="23"/>
                      <a:pt x="74" y="8"/>
                      <a:pt x="82" y="4"/>
                    </a:cubicBezTo>
                    <a:cubicBezTo>
                      <a:pt x="86" y="3"/>
                      <a:pt x="88" y="3"/>
                      <a:pt x="90" y="8"/>
                    </a:cubicBezTo>
                    <a:cubicBezTo>
                      <a:pt x="95" y="18"/>
                      <a:pt x="81" y="45"/>
                      <a:pt x="61" y="65"/>
                    </a:cubicBezTo>
                    <a:cubicBezTo>
                      <a:pt x="61" y="65"/>
                      <a:pt x="59" y="67"/>
                      <a:pt x="59" y="67"/>
                    </a:cubicBezTo>
                    <a:cubicBezTo>
                      <a:pt x="61" y="57"/>
                      <a:pt x="62" y="43"/>
                      <a:pt x="65" y="32"/>
                    </a:cubicBezTo>
                    <a:close/>
                    <a:moveTo>
                      <a:pt x="50" y="129"/>
                    </a:moveTo>
                    <a:lnTo>
                      <a:pt x="50" y="129"/>
                    </a:lnTo>
                    <a:lnTo>
                      <a:pt x="59" y="73"/>
                    </a:lnTo>
                    <a:cubicBezTo>
                      <a:pt x="59" y="73"/>
                      <a:pt x="61" y="70"/>
                      <a:pt x="62" y="70"/>
                    </a:cubicBezTo>
                    <a:cubicBezTo>
                      <a:pt x="80" y="50"/>
                      <a:pt x="99" y="21"/>
                      <a:pt x="92" y="7"/>
                    </a:cubicBezTo>
                    <a:cubicBezTo>
                      <a:pt x="90" y="2"/>
                      <a:pt x="86" y="0"/>
                      <a:pt x="81" y="3"/>
                    </a:cubicBezTo>
                    <a:cubicBezTo>
                      <a:pt x="73" y="6"/>
                      <a:pt x="65" y="17"/>
                      <a:pt x="62" y="25"/>
                    </a:cubicBezTo>
                    <a:cubicBezTo>
                      <a:pt x="62" y="25"/>
                      <a:pt x="61" y="27"/>
                      <a:pt x="61" y="29"/>
                    </a:cubicBezTo>
                    <a:cubicBezTo>
                      <a:pt x="55" y="43"/>
                      <a:pt x="53" y="58"/>
                      <a:pt x="51" y="72"/>
                    </a:cubicBezTo>
                    <a:cubicBezTo>
                      <a:pt x="50" y="73"/>
                      <a:pt x="50" y="74"/>
                      <a:pt x="50" y="75"/>
                    </a:cubicBezTo>
                    <a:lnTo>
                      <a:pt x="42" y="84"/>
                    </a:lnTo>
                    <a:lnTo>
                      <a:pt x="49" y="42"/>
                    </a:lnTo>
                    <a:lnTo>
                      <a:pt x="33" y="42"/>
                    </a:lnTo>
                    <a:lnTo>
                      <a:pt x="32" y="44"/>
                    </a:lnTo>
                    <a:cubicBezTo>
                      <a:pt x="32" y="44"/>
                      <a:pt x="35" y="44"/>
                      <a:pt x="38" y="44"/>
                    </a:cubicBezTo>
                    <a:cubicBezTo>
                      <a:pt x="39" y="44"/>
                      <a:pt x="40" y="46"/>
                      <a:pt x="40" y="46"/>
                    </a:cubicBezTo>
                    <a:cubicBezTo>
                      <a:pt x="40" y="47"/>
                      <a:pt x="40" y="47"/>
                      <a:pt x="40" y="47"/>
                    </a:cubicBezTo>
                    <a:lnTo>
                      <a:pt x="32" y="95"/>
                    </a:lnTo>
                    <a:lnTo>
                      <a:pt x="1" y="130"/>
                    </a:lnTo>
                    <a:lnTo>
                      <a:pt x="0" y="140"/>
                    </a:lnTo>
                    <a:lnTo>
                      <a:pt x="31" y="105"/>
                    </a:lnTo>
                    <a:lnTo>
                      <a:pt x="23" y="151"/>
                    </a:lnTo>
                    <a:lnTo>
                      <a:pt x="94" y="151"/>
                    </a:lnTo>
                    <a:lnTo>
                      <a:pt x="97" y="129"/>
                    </a:lnTo>
                    <a:lnTo>
                      <a:pt x="50" y="129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" name="Freeform 6"/>
              <p:cNvSpPr>
                <a:spLocks/>
              </p:cNvSpPr>
              <p:nvPr/>
            </p:nvSpPr>
            <p:spPr bwMode="auto">
              <a:xfrm>
                <a:off x="7700963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" name="Freeform 7"/>
              <p:cNvSpPr>
                <a:spLocks noEditPoints="1"/>
              </p:cNvSpPr>
              <p:nvPr/>
            </p:nvSpPr>
            <p:spPr bwMode="auto">
              <a:xfrm>
                <a:off x="8326438" y="688975"/>
                <a:ext cx="939800" cy="977900"/>
              </a:xfrm>
              <a:custGeom>
                <a:avLst/>
                <a:gdLst>
                  <a:gd name="T0" fmla="*/ 84 w 84"/>
                  <a:gd name="T1" fmla="*/ 40 h 80"/>
                  <a:gd name="T2" fmla="*/ 84 w 84"/>
                  <a:gd name="T3" fmla="*/ 40 h 80"/>
                  <a:gd name="T4" fmla="*/ 42 w 84"/>
                  <a:gd name="T5" fmla="*/ 0 h 80"/>
                  <a:gd name="T6" fmla="*/ 0 w 84"/>
                  <a:gd name="T7" fmla="*/ 40 h 80"/>
                  <a:gd name="T8" fmla="*/ 42 w 84"/>
                  <a:gd name="T9" fmla="*/ 80 h 80"/>
                  <a:gd name="T10" fmla="*/ 84 w 84"/>
                  <a:gd name="T11" fmla="*/ 40 h 80"/>
                  <a:gd name="T12" fmla="*/ 71 w 84"/>
                  <a:gd name="T13" fmla="*/ 40 h 80"/>
                  <a:gd name="T14" fmla="*/ 71 w 84"/>
                  <a:gd name="T15" fmla="*/ 40 h 80"/>
                  <a:gd name="T16" fmla="*/ 42 w 84"/>
                  <a:gd name="T17" fmla="*/ 70 h 80"/>
                  <a:gd name="T18" fmla="*/ 12 w 84"/>
                  <a:gd name="T19" fmla="*/ 40 h 80"/>
                  <a:gd name="T20" fmla="*/ 42 w 84"/>
                  <a:gd name="T21" fmla="*/ 11 h 80"/>
                  <a:gd name="T22" fmla="*/ 71 w 84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80">
                    <a:moveTo>
                      <a:pt x="84" y="40"/>
                    </a:moveTo>
                    <a:lnTo>
                      <a:pt x="84" y="40"/>
                    </a:lnTo>
                    <a:cubicBezTo>
                      <a:pt x="84" y="17"/>
                      <a:pt x="66" y="0"/>
                      <a:pt x="42" y="0"/>
                    </a:cubicBezTo>
                    <a:cubicBezTo>
                      <a:pt x="17" y="0"/>
                      <a:pt x="0" y="17"/>
                      <a:pt x="0" y="40"/>
                    </a:cubicBezTo>
                    <a:cubicBezTo>
                      <a:pt x="0" y="63"/>
                      <a:pt x="17" y="80"/>
                      <a:pt x="42" y="80"/>
                    </a:cubicBezTo>
                    <a:cubicBezTo>
                      <a:pt x="66" y="80"/>
                      <a:pt x="84" y="63"/>
                      <a:pt x="84" y="40"/>
                    </a:cubicBezTo>
                    <a:close/>
                    <a:moveTo>
                      <a:pt x="71" y="40"/>
                    </a:moveTo>
                    <a:lnTo>
                      <a:pt x="71" y="40"/>
                    </a:lnTo>
                    <a:cubicBezTo>
                      <a:pt x="71" y="57"/>
                      <a:pt x="59" y="70"/>
                      <a:pt x="42" y="70"/>
                    </a:cubicBezTo>
                    <a:cubicBezTo>
                      <a:pt x="25" y="70"/>
                      <a:pt x="12" y="57"/>
                      <a:pt x="12" y="40"/>
                    </a:cubicBezTo>
                    <a:cubicBezTo>
                      <a:pt x="12" y="23"/>
                      <a:pt x="25" y="11"/>
                      <a:pt x="42" y="11"/>
                    </a:cubicBezTo>
                    <a:cubicBezTo>
                      <a:pt x="59" y="11"/>
                      <a:pt x="71" y="23"/>
                      <a:pt x="71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auto">
              <a:xfrm>
                <a:off x="9534525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auto">
              <a:xfrm>
                <a:off x="10328275" y="712788"/>
                <a:ext cx="536575" cy="928688"/>
              </a:xfrm>
              <a:custGeom>
                <a:avLst/>
                <a:gdLst>
                  <a:gd name="T0" fmla="*/ 13 w 48"/>
                  <a:gd name="T1" fmla="*/ 10 h 76"/>
                  <a:gd name="T2" fmla="*/ 13 w 48"/>
                  <a:gd name="T3" fmla="*/ 10 h 76"/>
                  <a:gd name="T4" fmla="*/ 13 w 48"/>
                  <a:gd name="T5" fmla="*/ 33 h 76"/>
                  <a:gd name="T6" fmla="*/ 42 w 48"/>
                  <a:gd name="T7" fmla="*/ 33 h 76"/>
                  <a:gd name="T8" fmla="*/ 42 w 48"/>
                  <a:gd name="T9" fmla="*/ 43 h 76"/>
                  <a:gd name="T10" fmla="*/ 13 w 48"/>
                  <a:gd name="T11" fmla="*/ 43 h 76"/>
                  <a:gd name="T12" fmla="*/ 13 w 48"/>
                  <a:gd name="T13" fmla="*/ 76 h 76"/>
                  <a:gd name="T14" fmla="*/ 0 w 48"/>
                  <a:gd name="T15" fmla="*/ 76 h 76"/>
                  <a:gd name="T16" fmla="*/ 0 w 48"/>
                  <a:gd name="T17" fmla="*/ 0 h 76"/>
                  <a:gd name="T18" fmla="*/ 48 w 48"/>
                  <a:gd name="T19" fmla="*/ 0 h 76"/>
                  <a:gd name="T20" fmla="*/ 48 w 48"/>
                  <a:gd name="T21" fmla="*/ 10 h 76"/>
                  <a:gd name="T22" fmla="*/ 13 w 48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76">
                    <a:moveTo>
                      <a:pt x="13" y="10"/>
                    </a:moveTo>
                    <a:lnTo>
                      <a:pt x="13" y="10"/>
                    </a:lnTo>
                    <a:lnTo>
                      <a:pt x="13" y="33"/>
                    </a:lnTo>
                    <a:lnTo>
                      <a:pt x="42" y="33"/>
                    </a:lnTo>
                    <a:lnTo>
                      <a:pt x="42" y="43"/>
                    </a:lnTo>
                    <a:lnTo>
                      <a:pt x="13" y="43"/>
                    </a:lnTo>
                    <a:lnTo>
                      <a:pt x="13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10"/>
                    </a:lnTo>
                    <a:lnTo>
                      <a:pt x="13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auto">
              <a:xfrm>
                <a:off x="11110913" y="712788"/>
                <a:ext cx="525463" cy="928688"/>
              </a:xfrm>
              <a:custGeom>
                <a:avLst/>
                <a:gdLst>
                  <a:gd name="T0" fmla="*/ 12 w 47"/>
                  <a:gd name="T1" fmla="*/ 10 h 76"/>
                  <a:gd name="T2" fmla="*/ 12 w 47"/>
                  <a:gd name="T3" fmla="*/ 10 h 76"/>
                  <a:gd name="T4" fmla="*/ 12 w 47"/>
                  <a:gd name="T5" fmla="*/ 33 h 76"/>
                  <a:gd name="T6" fmla="*/ 41 w 47"/>
                  <a:gd name="T7" fmla="*/ 33 h 76"/>
                  <a:gd name="T8" fmla="*/ 41 w 47"/>
                  <a:gd name="T9" fmla="*/ 43 h 76"/>
                  <a:gd name="T10" fmla="*/ 12 w 47"/>
                  <a:gd name="T11" fmla="*/ 43 h 76"/>
                  <a:gd name="T12" fmla="*/ 12 w 47"/>
                  <a:gd name="T13" fmla="*/ 76 h 76"/>
                  <a:gd name="T14" fmla="*/ 0 w 47"/>
                  <a:gd name="T15" fmla="*/ 76 h 76"/>
                  <a:gd name="T16" fmla="*/ 0 w 47"/>
                  <a:gd name="T17" fmla="*/ 0 h 76"/>
                  <a:gd name="T18" fmla="*/ 47 w 47"/>
                  <a:gd name="T19" fmla="*/ 0 h 76"/>
                  <a:gd name="T20" fmla="*/ 47 w 47"/>
                  <a:gd name="T21" fmla="*/ 10 h 76"/>
                  <a:gd name="T22" fmla="*/ 12 w 47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76">
                    <a:moveTo>
                      <a:pt x="12" y="10"/>
                    </a:moveTo>
                    <a:lnTo>
                      <a:pt x="12" y="10"/>
                    </a:lnTo>
                    <a:lnTo>
                      <a:pt x="12" y="33"/>
                    </a:lnTo>
                    <a:lnTo>
                      <a:pt x="41" y="33"/>
                    </a:lnTo>
                    <a:lnTo>
                      <a:pt x="41" y="43"/>
                    </a:lnTo>
                    <a:lnTo>
                      <a:pt x="12" y="43"/>
                    </a:lnTo>
                    <a:lnTo>
                      <a:pt x="12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auto">
              <a:xfrm>
                <a:off x="990600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" name="Freeform 12"/>
              <p:cNvSpPr>
                <a:spLocks noEditPoints="1"/>
              </p:cNvSpPr>
              <p:nvPr/>
            </p:nvSpPr>
            <p:spPr bwMode="auto">
              <a:xfrm>
                <a:off x="1604963" y="688975"/>
                <a:ext cx="950913" cy="977900"/>
              </a:xfrm>
              <a:custGeom>
                <a:avLst/>
                <a:gdLst>
                  <a:gd name="T0" fmla="*/ 85 w 85"/>
                  <a:gd name="T1" fmla="*/ 40 h 80"/>
                  <a:gd name="T2" fmla="*/ 85 w 85"/>
                  <a:gd name="T3" fmla="*/ 40 h 80"/>
                  <a:gd name="T4" fmla="*/ 43 w 85"/>
                  <a:gd name="T5" fmla="*/ 0 h 80"/>
                  <a:gd name="T6" fmla="*/ 0 w 85"/>
                  <a:gd name="T7" fmla="*/ 40 h 80"/>
                  <a:gd name="T8" fmla="*/ 43 w 85"/>
                  <a:gd name="T9" fmla="*/ 80 h 80"/>
                  <a:gd name="T10" fmla="*/ 85 w 85"/>
                  <a:gd name="T11" fmla="*/ 40 h 80"/>
                  <a:gd name="T12" fmla="*/ 72 w 85"/>
                  <a:gd name="T13" fmla="*/ 40 h 80"/>
                  <a:gd name="T14" fmla="*/ 72 w 85"/>
                  <a:gd name="T15" fmla="*/ 40 h 80"/>
                  <a:gd name="T16" fmla="*/ 43 w 85"/>
                  <a:gd name="T17" fmla="*/ 70 h 80"/>
                  <a:gd name="T18" fmla="*/ 13 w 85"/>
                  <a:gd name="T19" fmla="*/ 40 h 80"/>
                  <a:gd name="T20" fmla="*/ 43 w 85"/>
                  <a:gd name="T21" fmla="*/ 11 h 80"/>
                  <a:gd name="T22" fmla="*/ 72 w 85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80">
                    <a:moveTo>
                      <a:pt x="85" y="40"/>
                    </a:moveTo>
                    <a:lnTo>
                      <a:pt x="85" y="40"/>
                    </a:lnTo>
                    <a:cubicBezTo>
                      <a:pt x="85" y="17"/>
                      <a:pt x="67" y="0"/>
                      <a:pt x="43" y="0"/>
                    </a:cubicBezTo>
                    <a:cubicBezTo>
                      <a:pt x="18" y="0"/>
                      <a:pt x="0" y="17"/>
                      <a:pt x="0" y="40"/>
                    </a:cubicBezTo>
                    <a:cubicBezTo>
                      <a:pt x="0" y="63"/>
                      <a:pt x="18" y="80"/>
                      <a:pt x="43" y="80"/>
                    </a:cubicBezTo>
                    <a:cubicBezTo>
                      <a:pt x="67" y="80"/>
                      <a:pt x="85" y="63"/>
                      <a:pt x="85" y="40"/>
                    </a:cubicBezTo>
                    <a:close/>
                    <a:moveTo>
                      <a:pt x="72" y="40"/>
                    </a:moveTo>
                    <a:lnTo>
                      <a:pt x="72" y="40"/>
                    </a:lnTo>
                    <a:cubicBezTo>
                      <a:pt x="72" y="57"/>
                      <a:pt x="59" y="70"/>
                      <a:pt x="43" y="70"/>
                    </a:cubicBezTo>
                    <a:cubicBezTo>
                      <a:pt x="26" y="70"/>
                      <a:pt x="13" y="57"/>
                      <a:pt x="13" y="40"/>
                    </a:cubicBezTo>
                    <a:cubicBezTo>
                      <a:pt x="13" y="23"/>
                      <a:pt x="26" y="11"/>
                      <a:pt x="43" y="11"/>
                    </a:cubicBezTo>
                    <a:cubicBezTo>
                      <a:pt x="59" y="11"/>
                      <a:pt x="72" y="23"/>
                      <a:pt x="72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7" name="Freeform 13"/>
              <p:cNvSpPr>
                <a:spLocks/>
              </p:cNvSpPr>
              <p:nvPr/>
            </p:nvSpPr>
            <p:spPr bwMode="auto">
              <a:xfrm>
                <a:off x="2657475" y="712788"/>
                <a:ext cx="760413" cy="928688"/>
              </a:xfrm>
              <a:custGeom>
                <a:avLst/>
                <a:gdLst>
                  <a:gd name="T0" fmla="*/ 39 w 68"/>
                  <a:gd name="T1" fmla="*/ 42 h 76"/>
                  <a:gd name="T2" fmla="*/ 39 w 68"/>
                  <a:gd name="T3" fmla="*/ 42 h 76"/>
                  <a:gd name="T4" fmla="*/ 39 w 68"/>
                  <a:gd name="T5" fmla="*/ 76 h 76"/>
                  <a:gd name="T6" fmla="*/ 27 w 68"/>
                  <a:gd name="T7" fmla="*/ 76 h 76"/>
                  <a:gd name="T8" fmla="*/ 27 w 68"/>
                  <a:gd name="T9" fmla="*/ 42 h 76"/>
                  <a:gd name="T10" fmla="*/ 0 w 68"/>
                  <a:gd name="T11" fmla="*/ 0 h 76"/>
                  <a:gd name="T12" fmla="*/ 14 w 68"/>
                  <a:gd name="T13" fmla="*/ 0 h 76"/>
                  <a:gd name="T14" fmla="*/ 34 w 68"/>
                  <a:gd name="T15" fmla="*/ 31 h 76"/>
                  <a:gd name="T16" fmla="*/ 54 w 68"/>
                  <a:gd name="T17" fmla="*/ 0 h 76"/>
                  <a:gd name="T18" fmla="*/ 68 w 68"/>
                  <a:gd name="T19" fmla="*/ 0 h 76"/>
                  <a:gd name="T20" fmla="*/ 39 w 68"/>
                  <a:gd name="T21" fmla="*/ 4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76">
                    <a:moveTo>
                      <a:pt x="39" y="42"/>
                    </a:moveTo>
                    <a:lnTo>
                      <a:pt x="39" y="42"/>
                    </a:lnTo>
                    <a:lnTo>
                      <a:pt x="39" y="76"/>
                    </a:lnTo>
                    <a:lnTo>
                      <a:pt x="27" y="76"/>
                    </a:lnTo>
                    <a:lnTo>
                      <a:pt x="27" y="42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34" y="31"/>
                    </a:lnTo>
                    <a:lnTo>
                      <a:pt x="54" y="0"/>
                    </a:lnTo>
                    <a:lnTo>
                      <a:pt x="68" y="0"/>
                    </a:lnTo>
                    <a:lnTo>
                      <a:pt x="39" y="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8" name="Freeform 14"/>
              <p:cNvSpPr>
                <a:spLocks/>
              </p:cNvSpPr>
              <p:nvPr/>
            </p:nvSpPr>
            <p:spPr bwMode="auto">
              <a:xfrm>
                <a:off x="3617913" y="712788"/>
                <a:ext cx="538163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9" name="Freeform 15"/>
              <p:cNvSpPr>
                <a:spLocks/>
              </p:cNvSpPr>
              <p:nvPr/>
            </p:nvSpPr>
            <p:spPr bwMode="auto">
              <a:xfrm>
                <a:off x="4424363" y="712788"/>
                <a:ext cx="771525" cy="941388"/>
              </a:xfrm>
              <a:custGeom>
                <a:avLst/>
                <a:gdLst>
                  <a:gd name="T0" fmla="*/ 58 w 69"/>
                  <a:gd name="T1" fmla="*/ 77 h 77"/>
                  <a:gd name="T2" fmla="*/ 58 w 69"/>
                  <a:gd name="T3" fmla="*/ 77 h 77"/>
                  <a:gd name="T4" fmla="*/ 15 w 69"/>
                  <a:gd name="T5" fmla="*/ 22 h 77"/>
                  <a:gd name="T6" fmla="*/ 11 w 69"/>
                  <a:gd name="T7" fmla="*/ 15 h 77"/>
                  <a:gd name="T8" fmla="*/ 11 w 69"/>
                  <a:gd name="T9" fmla="*/ 76 h 77"/>
                  <a:gd name="T10" fmla="*/ 0 w 69"/>
                  <a:gd name="T11" fmla="*/ 76 h 77"/>
                  <a:gd name="T12" fmla="*/ 0 w 69"/>
                  <a:gd name="T13" fmla="*/ 0 h 77"/>
                  <a:gd name="T14" fmla="*/ 12 w 69"/>
                  <a:gd name="T15" fmla="*/ 0 h 77"/>
                  <a:gd name="T16" fmla="*/ 55 w 69"/>
                  <a:gd name="T17" fmla="*/ 54 h 77"/>
                  <a:gd name="T18" fmla="*/ 58 w 69"/>
                  <a:gd name="T19" fmla="*/ 61 h 77"/>
                  <a:gd name="T20" fmla="*/ 58 w 69"/>
                  <a:gd name="T21" fmla="*/ 0 h 77"/>
                  <a:gd name="T22" fmla="*/ 69 w 69"/>
                  <a:gd name="T23" fmla="*/ 0 h 77"/>
                  <a:gd name="T24" fmla="*/ 69 w 69"/>
                  <a:gd name="T25" fmla="*/ 77 h 77"/>
                  <a:gd name="T26" fmla="*/ 58 w 69"/>
                  <a:gd name="T2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77">
                    <a:moveTo>
                      <a:pt x="58" y="77"/>
                    </a:moveTo>
                    <a:lnTo>
                      <a:pt x="58" y="77"/>
                    </a:lnTo>
                    <a:lnTo>
                      <a:pt x="15" y="22"/>
                    </a:lnTo>
                    <a:cubicBezTo>
                      <a:pt x="12" y="19"/>
                      <a:pt x="12" y="17"/>
                      <a:pt x="11" y="15"/>
                    </a:cubicBezTo>
                    <a:lnTo>
                      <a:pt x="11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55" y="54"/>
                    </a:lnTo>
                    <a:cubicBezTo>
                      <a:pt x="56" y="56"/>
                      <a:pt x="58" y="59"/>
                      <a:pt x="58" y="61"/>
                    </a:cubicBezTo>
                    <a:lnTo>
                      <a:pt x="58" y="0"/>
                    </a:lnTo>
                    <a:lnTo>
                      <a:pt x="69" y="0"/>
                    </a:lnTo>
                    <a:lnTo>
                      <a:pt x="69" y="77"/>
                    </a:lnTo>
                    <a:lnTo>
                      <a:pt x="58" y="7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0" name="Freeform 16"/>
              <p:cNvSpPr>
                <a:spLocks/>
              </p:cNvSpPr>
              <p:nvPr/>
            </p:nvSpPr>
            <p:spPr bwMode="auto">
              <a:xfrm>
                <a:off x="5464175" y="688975"/>
                <a:ext cx="614363" cy="977900"/>
              </a:xfrm>
              <a:custGeom>
                <a:avLst/>
                <a:gdLst>
                  <a:gd name="T0" fmla="*/ 50 w 55"/>
                  <a:gd name="T1" fmla="*/ 17 h 80"/>
                  <a:gd name="T2" fmla="*/ 50 w 55"/>
                  <a:gd name="T3" fmla="*/ 17 h 80"/>
                  <a:gd name="T4" fmla="*/ 41 w 55"/>
                  <a:gd name="T5" fmla="*/ 12 h 80"/>
                  <a:gd name="T6" fmla="*/ 30 w 55"/>
                  <a:gd name="T7" fmla="*/ 11 h 80"/>
                  <a:gd name="T8" fmla="*/ 14 w 55"/>
                  <a:gd name="T9" fmla="*/ 20 h 80"/>
                  <a:gd name="T10" fmla="*/ 15 w 55"/>
                  <a:gd name="T11" fmla="*/ 24 h 80"/>
                  <a:gd name="T12" fmla="*/ 35 w 55"/>
                  <a:gd name="T13" fmla="*/ 36 h 80"/>
                  <a:gd name="T14" fmla="*/ 54 w 55"/>
                  <a:gd name="T15" fmla="*/ 58 h 80"/>
                  <a:gd name="T16" fmla="*/ 26 w 55"/>
                  <a:gd name="T17" fmla="*/ 80 h 80"/>
                  <a:gd name="T18" fmla="*/ 10 w 55"/>
                  <a:gd name="T19" fmla="*/ 77 h 80"/>
                  <a:gd name="T20" fmla="*/ 0 w 55"/>
                  <a:gd name="T21" fmla="*/ 71 h 80"/>
                  <a:gd name="T22" fmla="*/ 5 w 55"/>
                  <a:gd name="T23" fmla="*/ 61 h 80"/>
                  <a:gd name="T24" fmla="*/ 15 w 55"/>
                  <a:gd name="T25" fmla="*/ 67 h 80"/>
                  <a:gd name="T26" fmla="*/ 28 w 55"/>
                  <a:gd name="T27" fmla="*/ 70 h 80"/>
                  <a:gd name="T28" fmla="*/ 42 w 55"/>
                  <a:gd name="T29" fmla="*/ 59 h 80"/>
                  <a:gd name="T30" fmla="*/ 33 w 55"/>
                  <a:gd name="T31" fmla="*/ 48 h 80"/>
                  <a:gd name="T32" fmla="*/ 19 w 55"/>
                  <a:gd name="T33" fmla="*/ 41 h 80"/>
                  <a:gd name="T34" fmla="*/ 2 w 55"/>
                  <a:gd name="T35" fmla="*/ 21 h 80"/>
                  <a:gd name="T36" fmla="*/ 30 w 55"/>
                  <a:gd name="T37" fmla="*/ 0 h 80"/>
                  <a:gd name="T38" fmla="*/ 44 w 55"/>
                  <a:gd name="T39" fmla="*/ 2 h 80"/>
                  <a:gd name="T40" fmla="*/ 55 w 55"/>
                  <a:gd name="T41" fmla="*/ 7 h 80"/>
                  <a:gd name="T42" fmla="*/ 50 w 55"/>
                  <a:gd name="T43" fmla="*/ 1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80">
                    <a:moveTo>
                      <a:pt x="50" y="17"/>
                    </a:moveTo>
                    <a:lnTo>
                      <a:pt x="50" y="17"/>
                    </a:lnTo>
                    <a:cubicBezTo>
                      <a:pt x="46" y="14"/>
                      <a:pt x="45" y="13"/>
                      <a:pt x="41" y="12"/>
                    </a:cubicBezTo>
                    <a:cubicBezTo>
                      <a:pt x="37" y="11"/>
                      <a:pt x="33" y="11"/>
                      <a:pt x="30" y="11"/>
                    </a:cubicBezTo>
                    <a:cubicBezTo>
                      <a:pt x="20" y="11"/>
                      <a:pt x="14" y="14"/>
                      <a:pt x="14" y="20"/>
                    </a:cubicBezTo>
                    <a:cubicBezTo>
                      <a:pt x="14" y="22"/>
                      <a:pt x="15" y="23"/>
                      <a:pt x="15" y="24"/>
                    </a:cubicBezTo>
                    <a:cubicBezTo>
                      <a:pt x="17" y="28"/>
                      <a:pt x="20" y="29"/>
                      <a:pt x="35" y="36"/>
                    </a:cubicBezTo>
                    <a:cubicBezTo>
                      <a:pt x="49" y="43"/>
                      <a:pt x="54" y="48"/>
                      <a:pt x="54" y="58"/>
                    </a:cubicBezTo>
                    <a:cubicBezTo>
                      <a:pt x="54" y="71"/>
                      <a:pt x="43" y="80"/>
                      <a:pt x="26" y="80"/>
                    </a:cubicBezTo>
                    <a:cubicBezTo>
                      <a:pt x="20" y="80"/>
                      <a:pt x="15" y="79"/>
                      <a:pt x="10" y="77"/>
                    </a:cubicBezTo>
                    <a:cubicBezTo>
                      <a:pt x="7" y="76"/>
                      <a:pt x="5" y="75"/>
                      <a:pt x="0" y="71"/>
                    </a:cubicBezTo>
                    <a:lnTo>
                      <a:pt x="5" y="61"/>
                    </a:lnTo>
                    <a:cubicBezTo>
                      <a:pt x="10" y="65"/>
                      <a:pt x="12" y="66"/>
                      <a:pt x="15" y="67"/>
                    </a:cubicBezTo>
                    <a:cubicBezTo>
                      <a:pt x="19" y="69"/>
                      <a:pt x="23" y="70"/>
                      <a:pt x="28" y="70"/>
                    </a:cubicBezTo>
                    <a:cubicBezTo>
                      <a:pt x="37" y="70"/>
                      <a:pt x="42" y="66"/>
                      <a:pt x="42" y="59"/>
                    </a:cubicBezTo>
                    <a:cubicBezTo>
                      <a:pt x="42" y="54"/>
                      <a:pt x="39" y="51"/>
                      <a:pt x="33" y="48"/>
                    </a:cubicBezTo>
                    <a:lnTo>
                      <a:pt x="19" y="41"/>
                    </a:lnTo>
                    <a:cubicBezTo>
                      <a:pt x="8" y="36"/>
                      <a:pt x="2" y="29"/>
                      <a:pt x="2" y="21"/>
                    </a:cubicBezTo>
                    <a:cubicBezTo>
                      <a:pt x="2" y="9"/>
                      <a:pt x="13" y="0"/>
                      <a:pt x="30" y="0"/>
                    </a:cubicBezTo>
                    <a:cubicBezTo>
                      <a:pt x="35" y="0"/>
                      <a:pt x="40" y="1"/>
                      <a:pt x="44" y="2"/>
                    </a:cubicBezTo>
                    <a:cubicBezTo>
                      <a:pt x="48" y="3"/>
                      <a:pt x="50" y="4"/>
                      <a:pt x="55" y="7"/>
                    </a:cubicBezTo>
                    <a:lnTo>
                      <a:pt x="50" y="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41" name="Freeform: Shape 20"/>
            <p:cNvSpPr/>
            <p:nvPr userDrawn="1"/>
          </p:nvSpPr>
          <p:spPr>
            <a:xfrm>
              <a:off x="8962934" y="4185259"/>
              <a:ext cx="3229065" cy="999782"/>
            </a:xfrm>
            <a:custGeom>
              <a:avLst/>
              <a:gdLst>
                <a:gd name="connsiteX0" fmla="*/ 0 w 3229065"/>
                <a:gd name="connsiteY0" fmla="*/ 0 h 999782"/>
                <a:gd name="connsiteX1" fmla="*/ 227429 w 3229065"/>
                <a:gd name="connsiteY1" fmla="*/ 0 h 999782"/>
                <a:gd name="connsiteX2" fmla="*/ 3001636 w 3229065"/>
                <a:gd name="connsiteY2" fmla="*/ 0 h 999782"/>
                <a:gd name="connsiteX3" fmla="*/ 3229065 w 3229065"/>
                <a:gd name="connsiteY3" fmla="*/ 0 h 999782"/>
                <a:gd name="connsiteX4" fmla="*/ 3229065 w 3229065"/>
                <a:gd name="connsiteY4" fmla="*/ 999782 h 999782"/>
                <a:gd name="connsiteX5" fmla="*/ 3001636 w 3229065"/>
                <a:gd name="connsiteY5" fmla="*/ 999782 h 999782"/>
                <a:gd name="connsiteX6" fmla="*/ 861503 w 3229065"/>
                <a:gd name="connsiteY6" fmla="*/ 999782 h 999782"/>
                <a:gd name="connsiteX7" fmla="*/ 634074 w 3229065"/>
                <a:gd name="connsiteY7" fmla="*/ 999782 h 999782"/>
                <a:gd name="connsiteX8" fmla="*/ 305832 w 3229065"/>
                <a:gd name="connsiteY8" fmla="*/ 499562 h 999782"/>
                <a:gd name="connsiteX9" fmla="*/ 0 w 3229065"/>
                <a:gd name="connsiteY9" fmla="*/ 0 h 99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29065" h="999782">
                  <a:moveTo>
                    <a:pt x="0" y="0"/>
                  </a:moveTo>
                  <a:lnTo>
                    <a:pt x="227429" y="0"/>
                  </a:lnTo>
                  <a:lnTo>
                    <a:pt x="3001636" y="0"/>
                  </a:lnTo>
                  <a:lnTo>
                    <a:pt x="3229065" y="0"/>
                  </a:lnTo>
                  <a:lnTo>
                    <a:pt x="3229065" y="999782"/>
                  </a:lnTo>
                  <a:lnTo>
                    <a:pt x="3001636" y="999782"/>
                  </a:lnTo>
                  <a:lnTo>
                    <a:pt x="861503" y="999782"/>
                  </a:lnTo>
                  <a:lnTo>
                    <a:pt x="634074" y="999782"/>
                  </a:lnTo>
                  <a:cubicBezTo>
                    <a:pt x="305832" y="999782"/>
                    <a:pt x="305832" y="779659"/>
                    <a:pt x="305832" y="499562"/>
                  </a:cubicBezTo>
                  <a:cubicBezTo>
                    <a:pt x="305832" y="175966"/>
                    <a:pt x="150938" y="3756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6000" tIns="0" rIns="0" bIns="0" rtlCol="0" anchor="ctr"/>
            <a:lstStyle/>
            <a:p>
              <a:endParaRPr lang="en-GB" sz="120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2663" y="4854196"/>
            <a:ext cx="7849641" cy="443198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90000"/>
              </a:lnSpc>
              <a:defRPr sz="3200">
                <a:latin typeface="Arial Black" panose="020B0A04020102020204" pitchFamily="34" charset="0"/>
              </a:defRPr>
            </a:lvl1pPr>
          </a:lstStyle>
          <a:p>
            <a:r>
              <a:rPr lang="en-GB" noProof="0" dirty="0"/>
              <a:t>Click to edit Master title style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982663" y="5571089"/>
            <a:ext cx="7850187" cy="276999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Sub title style</a:t>
            </a:r>
            <a:endParaRPr lang="en-GB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982663" y="6200775"/>
            <a:ext cx="7850187" cy="16927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Place, date  -  Name / Team</a:t>
            </a:r>
          </a:p>
        </p:txBody>
      </p:sp>
      <p:sp>
        <p:nvSpPr>
          <p:cNvPr id="34" name="Name team"/>
          <p:cNvSpPr>
            <a:spLocks noGrp="1"/>
          </p:cNvSpPr>
          <p:nvPr>
            <p:ph type="body" sz="quarter" idx="15" hasCustomPrompt="1"/>
          </p:nvPr>
        </p:nvSpPr>
        <p:spPr>
          <a:xfrm>
            <a:off x="9710832" y="4531525"/>
            <a:ext cx="2040634" cy="18466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2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L&amp;L team Name</a:t>
            </a:r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982663" y="6524573"/>
            <a:ext cx="4826000" cy="1384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900">
                <a:solidFill>
                  <a:schemeClr val="accent5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84231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300039" y="4184650"/>
            <a:ext cx="11591924" cy="23399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8962934" y="3185478"/>
            <a:ext cx="3229066" cy="1999563"/>
            <a:chOff x="8962934" y="3185478"/>
            <a:chExt cx="3229066" cy="1999563"/>
          </a:xfrm>
        </p:grpSpPr>
        <p:sp>
          <p:nvSpPr>
            <p:cNvPr id="25" name="Freeform: Shape 6"/>
            <p:cNvSpPr>
              <a:spLocks/>
            </p:cNvSpPr>
            <p:nvPr userDrawn="1"/>
          </p:nvSpPr>
          <p:spPr bwMode="auto">
            <a:xfrm flipH="1">
              <a:off x="8962935" y="3185478"/>
              <a:ext cx="3229065" cy="999782"/>
            </a:xfrm>
            <a:custGeom>
              <a:avLst/>
              <a:gdLst>
                <a:gd name="connsiteX0" fmla="*/ 0 w 4037812"/>
                <a:gd name="connsiteY0" fmla="*/ 0 h 1250186"/>
                <a:gd name="connsiteX1" fmla="*/ 284391 w 4037812"/>
                <a:gd name="connsiteY1" fmla="*/ 0 h 1250186"/>
                <a:gd name="connsiteX2" fmla="*/ 2960538 w 4037812"/>
                <a:gd name="connsiteY2" fmla="*/ 0 h 1250186"/>
                <a:gd name="connsiteX3" fmla="*/ 3244929 w 4037812"/>
                <a:gd name="connsiteY3" fmla="*/ 0 h 1250186"/>
                <a:gd name="connsiteX4" fmla="*/ 3655382 w 4037812"/>
                <a:gd name="connsiteY4" fmla="*/ 625505 h 1250186"/>
                <a:gd name="connsiteX5" fmla="*/ 4037812 w 4037812"/>
                <a:gd name="connsiteY5" fmla="*/ 1250186 h 1250186"/>
                <a:gd name="connsiteX6" fmla="*/ 3753421 w 4037812"/>
                <a:gd name="connsiteY6" fmla="*/ 1250186 h 1250186"/>
                <a:gd name="connsiteX7" fmla="*/ 284391 w 4037812"/>
                <a:gd name="connsiteY7" fmla="*/ 1250186 h 1250186"/>
                <a:gd name="connsiteX8" fmla="*/ 0 w 4037812"/>
                <a:gd name="connsiteY8" fmla="*/ 1250186 h 125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7812" h="1250186">
                  <a:moveTo>
                    <a:pt x="0" y="0"/>
                  </a:moveTo>
                  <a:lnTo>
                    <a:pt x="284391" y="0"/>
                  </a:lnTo>
                  <a:lnTo>
                    <a:pt x="2960538" y="0"/>
                  </a:lnTo>
                  <a:lnTo>
                    <a:pt x="3244929" y="0"/>
                  </a:lnTo>
                  <a:cubicBezTo>
                    <a:pt x="3655382" y="0"/>
                    <a:pt x="3655382" y="275255"/>
                    <a:pt x="3655382" y="625505"/>
                  </a:cubicBezTo>
                  <a:cubicBezTo>
                    <a:pt x="3655382" y="1030147"/>
                    <a:pt x="3849070" y="1203211"/>
                    <a:pt x="4037812" y="1250186"/>
                  </a:cubicBezTo>
                  <a:lnTo>
                    <a:pt x="3753421" y="1250186"/>
                  </a:lnTo>
                  <a:lnTo>
                    <a:pt x="284391" y="1250186"/>
                  </a:lnTo>
                  <a:lnTo>
                    <a:pt x="0" y="1250186"/>
                  </a:lnTo>
                  <a:close/>
                </a:path>
              </a:pathLst>
            </a:custGeom>
            <a:solidFill>
              <a:schemeClr val="bg2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grpSp>
          <p:nvGrpSpPr>
            <p:cNvPr id="26" name="Groep 10"/>
            <p:cNvGrpSpPr/>
            <p:nvPr userDrawn="1"/>
          </p:nvGrpSpPr>
          <p:grpSpPr>
            <a:xfrm>
              <a:off x="9710831" y="3461481"/>
              <a:ext cx="2040634" cy="353598"/>
              <a:chOff x="990600" y="-7938"/>
              <a:chExt cx="10645776" cy="1844675"/>
            </a:xfrm>
            <a:solidFill>
              <a:schemeClr val="bg1"/>
            </a:solidFill>
          </p:grpSpPr>
          <p:sp>
            <p:nvSpPr>
              <p:cNvPr id="28" name="Freeform 5"/>
              <p:cNvSpPr>
                <a:spLocks noEditPoints="1"/>
              </p:cNvSpPr>
              <p:nvPr/>
            </p:nvSpPr>
            <p:spPr bwMode="auto">
              <a:xfrm>
                <a:off x="6269038" y="-7938"/>
                <a:ext cx="1106488" cy="1844675"/>
              </a:xfrm>
              <a:custGeom>
                <a:avLst/>
                <a:gdLst>
                  <a:gd name="T0" fmla="*/ 87 w 99"/>
                  <a:gd name="T1" fmla="*/ 143 h 151"/>
                  <a:gd name="T2" fmla="*/ 87 w 99"/>
                  <a:gd name="T3" fmla="*/ 143 h 151"/>
                  <a:gd name="T4" fmla="*/ 33 w 99"/>
                  <a:gd name="T5" fmla="*/ 143 h 151"/>
                  <a:gd name="T6" fmla="*/ 33 w 99"/>
                  <a:gd name="T7" fmla="*/ 142 h 151"/>
                  <a:gd name="T8" fmla="*/ 41 w 99"/>
                  <a:gd name="T9" fmla="*/ 94 h 151"/>
                  <a:gd name="T10" fmla="*/ 49 w 99"/>
                  <a:gd name="T11" fmla="*/ 84 h 151"/>
                  <a:gd name="T12" fmla="*/ 41 w 99"/>
                  <a:gd name="T13" fmla="*/ 136 h 151"/>
                  <a:gd name="T14" fmla="*/ 40 w 99"/>
                  <a:gd name="T15" fmla="*/ 137 h 151"/>
                  <a:gd name="T16" fmla="*/ 45 w 99"/>
                  <a:gd name="T17" fmla="*/ 137 h 151"/>
                  <a:gd name="T18" fmla="*/ 45 w 99"/>
                  <a:gd name="T19" fmla="*/ 137 h 151"/>
                  <a:gd name="T20" fmla="*/ 88 w 99"/>
                  <a:gd name="T21" fmla="*/ 137 h 151"/>
                  <a:gd name="T22" fmla="*/ 87 w 99"/>
                  <a:gd name="T23" fmla="*/ 143 h 151"/>
                  <a:gd name="T24" fmla="*/ 65 w 99"/>
                  <a:gd name="T25" fmla="*/ 32 h 151"/>
                  <a:gd name="T26" fmla="*/ 65 w 99"/>
                  <a:gd name="T27" fmla="*/ 32 h 151"/>
                  <a:gd name="T28" fmla="*/ 66 w 99"/>
                  <a:gd name="T29" fmla="*/ 30 h 151"/>
                  <a:gd name="T30" fmla="*/ 82 w 99"/>
                  <a:gd name="T31" fmla="*/ 4 h 151"/>
                  <a:gd name="T32" fmla="*/ 90 w 99"/>
                  <a:gd name="T33" fmla="*/ 8 h 151"/>
                  <a:gd name="T34" fmla="*/ 61 w 99"/>
                  <a:gd name="T35" fmla="*/ 65 h 151"/>
                  <a:gd name="T36" fmla="*/ 59 w 99"/>
                  <a:gd name="T37" fmla="*/ 67 h 151"/>
                  <a:gd name="T38" fmla="*/ 65 w 99"/>
                  <a:gd name="T39" fmla="*/ 32 h 151"/>
                  <a:gd name="T40" fmla="*/ 50 w 99"/>
                  <a:gd name="T41" fmla="*/ 129 h 151"/>
                  <a:gd name="T42" fmla="*/ 50 w 99"/>
                  <a:gd name="T43" fmla="*/ 129 h 151"/>
                  <a:gd name="T44" fmla="*/ 59 w 99"/>
                  <a:gd name="T45" fmla="*/ 73 h 151"/>
                  <a:gd name="T46" fmla="*/ 62 w 99"/>
                  <a:gd name="T47" fmla="*/ 70 h 151"/>
                  <a:gd name="T48" fmla="*/ 92 w 99"/>
                  <a:gd name="T49" fmla="*/ 7 h 151"/>
                  <a:gd name="T50" fmla="*/ 81 w 99"/>
                  <a:gd name="T51" fmla="*/ 3 h 151"/>
                  <a:gd name="T52" fmla="*/ 62 w 99"/>
                  <a:gd name="T53" fmla="*/ 25 h 151"/>
                  <a:gd name="T54" fmla="*/ 61 w 99"/>
                  <a:gd name="T55" fmla="*/ 29 h 151"/>
                  <a:gd name="T56" fmla="*/ 51 w 99"/>
                  <a:gd name="T57" fmla="*/ 72 h 151"/>
                  <a:gd name="T58" fmla="*/ 50 w 99"/>
                  <a:gd name="T59" fmla="*/ 75 h 151"/>
                  <a:gd name="T60" fmla="*/ 42 w 99"/>
                  <a:gd name="T61" fmla="*/ 84 h 151"/>
                  <a:gd name="T62" fmla="*/ 49 w 99"/>
                  <a:gd name="T63" fmla="*/ 42 h 151"/>
                  <a:gd name="T64" fmla="*/ 33 w 99"/>
                  <a:gd name="T65" fmla="*/ 42 h 151"/>
                  <a:gd name="T66" fmla="*/ 32 w 99"/>
                  <a:gd name="T67" fmla="*/ 44 h 151"/>
                  <a:gd name="T68" fmla="*/ 38 w 99"/>
                  <a:gd name="T69" fmla="*/ 44 h 151"/>
                  <a:gd name="T70" fmla="*/ 40 w 99"/>
                  <a:gd name="T71" fmla="*/ 46 h 151"/>
                  <a:gd name="T72" fmla="*/ 40 w 99"/>
                  <a:gd name="T73" fmla="*/ 47 h 151"/>
                  <a:gd name="T74" fmla="*/ 32 w 99"/>
                  <a:gd name="T75" fmla="*/ 95 h 151"/>
                  <a:gd name="T76" fmla="*/ 1 w 99"/>
                  <a:gd name="T77" fmla="*/ 130 h 151"/>
                  <a:gd name="T78" fmla="*/ 0 w 99"/>
                  <a:gd name="T79" fmla="*/ 140 h 151"/>
                  <a:gd name="T80" fmla="*/ 31 w 99"/>
                  <a:gd name="T81" fmla="*/ 105 h 151"/>
                  <a:gd name="T82" fmla="*/ 23 w 99"/>
                  <a:gd name="T83" fmla="*/ 151 h 151"/>
                  <a:gd name="T84" fmla="*/ 94 w 99"/>
                  <a:gd name="T85" fmla="*/ 151 h 151"/>
                  <a:gd name="T86" fmla="*/ 97 w 99"/>
                  <a:gd name="T87" fmla="*/ 129 h 151"/>
                  <a:gd name="T88" fmla="*/ 50 w 99"/>
                  <a:gd name="T89" fmla="*/ 12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9" h="151">
                    <a:moveTo>
                      <a:pt x="87" y="143"/>
                    </a:moveTo>
                    <a:lnTo>
                      <a:pt x="87" y="143"/>
                    </a:lnTo>
                    <a:lnTo>
                      <a:pt x="33" y="143"/>
                    </a:lnTo>
                    <a:cubicBezTo>
                      <a:pt x="33" y="143"/>
                      <a:pt x="33" y="142"/>
                      <a:pt x="33" y="142"/>
                    </a:cubicBezTo>
                    <a:lnTo>
                      <a:pt x="41" y="94"/>
                    </a:lnTo>
                    <a:lnTo>
                      <a:pt x="49" y="84"/>
                    </a:lnTo>
                    <a:lnTo>
                      <a:pt x="41" y="136"/>
                    </a:lnTo>
                    <a:cubicBezTo>
                      <a:pt x="41" y="136"/>
                      <a:pt x="41" y="137"/>
                      <a:pt x="40" y="137"/>
                    </a:cubicBezTo>
                    <a:lnTo>
                      <a:pt x="45" y="137"/>
                    </a:lnTo>
                    <a:lnTo>
                      <a:pt x="45" y="137"/>
                    </a:lnTo>
                    <a:lnTo>
                      <a:pt x="88" y="137"/>
                    </a:lnTo>
                    <a:lnTo>
                      <a:pt x="87" y="143"/>
                    </a:lnTo>
                    <a:close/>
                    <a:moveTo>
                      <a:pt x="65" y="32"/>
                    </a:moveTo>
                    <a:lnTo>
                      <a:pt x="65" y="32"/>
                    </a:lnTo>
                    <a:lnTo>
                      <a:pt x="66" y="30"/>
                    </a:lnTo>
                    <a:cubicBezTo>
                      <a:pt x="67" y="23"/>
                      <a:pt x="74" y="8"/>
                      <a:pt x="82" y="4"/>
                    </a:cubicBezTo>
                    <a:cubicBezTo>
                      <a:pt x="86" y="3"/>
                      <a:pt x="88" y="3"/>
                      <a:pt x="90" y="8"/>
                    </a:cubicBezTo>
                    <a:cubicBezTo>
                      <a:pt x="95" y="18"/>
                      <a:pt x="81" y="45"/>
                      <a:pt x="61" y="65"/>
                    </a:cubicBezTo>
                    <a:cubicBezTo>
                      <a:pt x="61" y="65"/>
                      <a:pt x="59" y="67"/>
                      <a:pt x="59" y="67"/>
                    </a:cubicBezTo>
                    <a:cubicBezTo>
                      <a:pt x="61" y="57"/>
                      <a:pt x="62" y="43"/>
                      <a:pt x="65" y="32"/>
                    </a:cubicBezTo>
                    <a:close/>
                    <a:moveTo>
                      <a:pt x="50" y="129"/>
                    </a:moveTo>
                    <a:lnTo>
                      <a:pt x="50" y="129"/>
                    </a:lnTo>
                    <a:lnTo>
                      <a:pt x="59" y="73"/>
                    </a:lnTo>
                    <a:cubicBezTo>
                      <a:pt x="59" y="73"/>
                      <a:pt x="61" y="70"/>
                      <a:pt x="62" y="70"/>
                    </a:cubicBezTo>
                    <a:cubicBezTo>
                      <a:pt x="80" y="50"/>
                      <a:pt x="99" y="21"/>
                      <a:pt x="92" y="7"/>
                    </a:cubicBezTo>
                    <a:cubicBezTo>
                      <a:pt x="90" y="2"/>
                      <a:pt x="86" y="0"/>
                      <a:pt x="81" y="3"/>
                    </a:cubicBezTo>
                    <a:cubicBezTo>
                      <a:pt x="73" y="6"/>
                      <a:pt x="65" y="17"/>
                      <a:pt x="62" y="25"/>
                    </a:cubicBezTo>
                    <a:cubicBezTo>
                      <a:pt x="62" y="25"/>
                      <a:pt x="61" y="27"/>
                      <a:pt x="61" y="29"/>
                    </a:cubicBezTo>
                    <a:cubicBezTo>
                      <a:pt x="55" y="43"/>
                      <a:pt x="53" y="58"/>
                      <a:pt x="51" y="72"/>
                    </a:cubicBezTo>
                    <a:cubicBezTo>
                      <a:pt x="50" y="73"/>
                      <a:pt x="50" y="74"/>
                      <a:pt x="50" y="75"/>
                    </a:cubicBezTo>
                    <a:lnTo>
                      <a:pt x="42" y="84"/>
                    </a:lnTo>
                    <a:lnTo>
                      <a:pt x="49" y="42"/>
                    </a:lnTo>
                    <a:lnTo>
                      <a:pt x="33" y="42"/>
                    </a:lnTo>
                    <a:lnTo>
                      <a:pt x="32" y="44"/>
                    </a:lnTo>
                    <a:cubicBezTo>
                      <a:pt x="32" y="44"/>
                      <a:pt x="35" y="44"/>
                      <a:pt x="38" y="44"/>
                    </a:cubicBezTo>
                    <a:cubicBezTo>
                      <a:pt x="39" y="44"/>
                      <a:pt x="40" y="46"/>
                      <a:pt x="40" y="46"/>
                    </a:cubicBezTo>
                    <a:cubicBezTo>
                      <a:pt x="40" y="47"/>
                      <a:pt x="40" y="47"/>
                      <a:pt x="40" y="47"/>
                    </a:cubicBezTo>
                    <a:lnTo>
                      <a:pt x="32" y="95"/>
                    </a:lnTo>
                    <a:lnTo>
                      <a:pt x="1" y="130"/>
                    </a:lnTo>
                    <a:lnTo>
                      <a:pt x="0" y="140"/>
                    </a:lnTo>
                    <a:lnTo>
                      <a:pt x="31" y="105"/>
                    </a:lnTo>
                    <a:lnTo>
                      <a:pt x="23" y="151"/>
                    </a:lnTo>
                    <a:lnTo>
                      <a:pt x="94" y="151"/>
                    </a:lnTo>
                    <a:lnTo>
                      <a:pt x="97" y="129"/>
                    </a:lnTo>
                    <a:lnTo>
                      <a:pt x="50" y="129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" name="Freeform 6"/>
              <p:cNvSpPr>
                <a:spLocks/>
              </p:cNvSpPr>
              <p:nvPr/>
            </p:nvSpPr>
            <p:spPr bwMode="auto">
              <a:xfrm>
                <a:off x="7700963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" name="Freeform 7"/>
              <p:cNvSpPr>
                <a:spLocks noEditPoints="1"/>
              </p:cNvSpPr>
              <p:nvPr/>
            </p:nvSpPr>
            <p:spPr bwMode="auto">
              <a:xfrm>
                <a:off x="8326438" y="688975"/>
                <a:ext cx="939800" cy="977900"/>
              </a:xfrm>
              <a:custGeom>
                <a:avLst/>
                <a:gdLst>
                  <a:gd name="T0" fmla="*/ 84 w 84"/>
                  <a:gd name="T1" fmla="*/ 40 h 80"/>
                  <a:gd name="T2" fmla="*/ 84 w 84"/>
                  <a:gd name="T3" fmla="*/ 40 h 80"/>
                  <a:gd name="T4" fmla="*/ 42 w 84"/>
                  <a:gd name="T5" fmla="*/ 0 h 80"/>
                  <a:gd name="T6" fmla="*/ 0 w 84"/>
                  <a:gd name="T7" fmla="*/ 40 h 80"/>
                  <a:gd name="T8" fmla="*/ 42 w 84"/>
                  <a:gd name="T9" fmla="*/ 80 h 80"/>
                  <a:gd name="T10" fmla="*/ 84 w 84"/>
                  <a:gd name="T11" fmla="*/ 40 h 80"/>
                  <a:gd name="T12" fmla="*/ 71 w 84"/>
                  <a:gd name="T13" fmla="*/ 40 h 80"/>
                  <a:gd name="T14" fmla="*/ 71 w 84"/>
                  <a:gd name="T15" fmla="*/ 40 h 80"/>
                  <a:gd name="T16" fmla="*/ 42 w 84"/>
                  <a:gd name="T17" fmla="*/ 70 h 80"/>
                  <a:gd name="T18" fmla="*/ 12 w 84"/>
                  <a:gd name="T19" fmla="*/ 40 h 80"/>
                  <a:gd name="T20" fmla="*/ 42 w 84"/>
                  <a:gd name="T21" fmla="*/ 11 h 80"/>
                  <a:gd name="T22" fmla="*/ 71 w 84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80">
                    <a:moveTo>
                      <a:pt x="84" y="40"/>
                    </a:moveTo>
                    <a:lnTo>
                      <a:pt x="84" y="40"/>
                    </a:lnTo>
                    <a:cubicBezTo>
                      <a:pt x="84" y="17"/>
                      <a:pt x="66" y="0"/>
                      <a:pt x="42" y="0"/>
                    </a:cubicBezTo>
                    <a:cubicBezTo>
                      <a:pt x="17" y="0"/>
                      <a:pt x="0" y="17"/>
                      <a:pt x="0" y="40"/>
                    </a:cubicBezTo>
                    <a:cubicBezTo>
                      <a:pt x="0" y="63"/>
                      <a:pt x="17" y="80"/>
                      <a:pt x="42" y="80"/>
                    </a:cubicBezTo>
                    <a:cubicBezTo>
                      <a:pt x="66" y="80"/>
                      <a:pt x="84" y="63"/>
                      <a:pt x="84" y="40"/>
                    </a:cubicBezTo>
                    <a:close/>
                    <a:moveTo>
                      <a:pt x="71" y="40"/>
                    </a:moveTo>
                    <a:lnTo>
                      <a:pt x="71" y="40"/>
                    </a:lnTo>
                    <a:cubicBezTo>
                      <a:pt x="71" y="57"/>
                      <a:pt x="59" y="70"/>
                      <a:pt x="42" y="70"/>
                    </a:cubicBezTo>
                    <a:cubicBezTo>
                      <a:pt x="25" y="70"/>
                      <a:pt x="12" y="57"/>
                      <a:pt x="12" y="40"/>
                    </a:cubicBezTo>
                    <a:cubicBezTo>
                      <a:pt x="12" y="23"/>
                      <a:pt x="25" y="11"/>
                      <a:pt x="42" y="11"/>
                    </a:cubicBezTo>
                    <a:cubicBezTo>
                      <a:pt x="59" y="11"/>
                      <a:pt x="71" y="23"/>
                      <a:pt x="71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" name="Freeform 8"/>
              <p:cNvSpPr>
                <a:spLocks/>
              </p:cNvSpPr>
              <p:nvPr/>
            </p:nvSpPr>
            <p:spPr bwMode="auto">
              <a:xfrm>
                <a:off x="9534525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" name="Freeform 9"/>
              <p:cNvSpPr>
                <a:spLocks/>
              </p:cNvSpPr>
              <p:nvPr/>
            </p:nvSpPr>
            <p:spPr bwMode="auto">
              <a:xfrm>
                <a:off x="10328275" y="712788"/>
                <a:ext cx="536575" cy="928688"/>
              </a:xfrm>
              <a:custGeom>
                <a:avLst/>
                <a:gdLst>
                  <a:gd name="T0" fmla="*/ 13 w 48"/>
                  <a:gd name="T1" fmla="*/ 10 h 76"/>
                  <a:gd name="T2" fmla="*/ 13 w 48"/>
                  <a:gd name="T3" fmla="*/ 10 h 76"/>
                  <a:gd name="T4" fmla="*/ 13 w 48"/>
                  <a:gd name="T5" fmla="*/ 33 h 76"/>
                  <a:gd name="T6" fmla="*/ 42 w 48"/>
                  <a:gd name="T7" fmla="*/ 33 h 76"/>
                  <a:gd name="T8" fmla="*/ 42 w 48"/>
                  <a:gd name="T9" fmla="*/ 43 h 76"/>
                  <a:gd name="T10" fmla="*/ 13 w 48"/>
                  <a:gd name="T11" fmla="*/ 43 h 76"/>
                  <a:gd name="T12" fmla="*/ 13 w 48"/>
                  <a:gd name="T13" fmla="*/ 76 h 76"/>
                  <a:gd name="T14" fmla="*/ 0 w 48"/>
                  <a:gd name="T15" fmla="*/ 76 h 76"/>
                  <a:gd name="T16" fmla="*/ 0 w 48"/>
                  <a:gd name="T17" fmla="*/ 0 h 76"/>
                  <a:gd name="T18" fmla="*/ 48 w 48"/>
                  <a:gd name="T19" fmla="*/ 0 h 76"/>
                  <a:gd name="T20" fmla="*/ 48 w 48"/>
                  <a:gd name="T21" fmla="*/ 10 h 76"/>
                  <a:gd name="T22" fmla="*/ 13 w 48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76">
                    <a:moveTo>
                      <a:pt x="13" y="10"/>
                    </a:moveTo>
                    <a:lnTo>
                      <a:pt x="13" y="10"/>
                    </a:lnTo>
                    <a:lnTo>
                      <a:pt x="13" y="33"/>
                    </a:lnTo>
                    <a:lnTo>
                      <a:pt x="42" y="33"/>
                    </a:lnTo>
                    <a:lnTo>
                      <a:pt x="42" y="43"/>
                    </a:lnTo>
                    <a:lnTo>
                      <a:pt x="13" y="43"/>
                    </a:lnTo>
                    <a:lnTo>
                      <a:pt x="13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10"/>
                    </a:lnTo>
                    <a:lnTo>
                      <a:pt x="13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" name="Freeform 10"/>
              <p:cNvSpPr>
                <a:spLocks/>
              </p:cNvSpPr>
              <p:nvPr/>
            </p:nvSpPr>
            <p:spPr bwMode="auto">
              <a:xfrm>
                <a:off x="11110913" y="712788"/>
                <a:ext cx="525463" cy="928688"/>
              </a:xfrm>
              <a:custGeom>
                <a:avLst/>
                <a:gdLst>
                  <a:gd name="T0" fmla="*/ 12 w 47"/>
                  <a:gd name="T1" fmla="*/ 10 h 76"/>
                  <a:gd name="T2" fmla="*/ 12 w 47"/>
                  <a:gd name="T3" fmla="*/ 10 h 76"/>
                  <a:gd name="T4" fmla="*/ 12 w 47"/>
                  <a:gd name="T5" fmla="*/ 33 h 76"/>
                  <a:gd name="T6" fmla="*/ 41 w 47"/>
                  <a:gd name="T7" fmla="*/ 33 h 76"/>
                  <a:gd name="T8" fmla="*/ 41 w 47"/>
                  <a:gd name="T9" fmla="*/ 43 h 76"/>
                  <a:gd name="T10" fmla="*/ 12 w 47"/>
                  <a:gd name="T11" fmla="*/ 43 h 76"/>
                  <a:gd name="T12" fmla="*/ 12 w 47"/>
                  <a:gd name="T13" fmla="*/ 76 h 76"/>
                  <a:gd name="T14" fmla="*/ 0 w 47"/>
                  <a:gd name="T15" fmla="*/ 76 h 76"/>
                  <a:gd name="T16" fmla="*/ 0 w 47"/>
                  <a:gd name="T17" fmla="*/ 0 h 76"/>
                  <a:gd name="T18" fmla="*/ 47 w 47"/>
                  <a:gd name="T19" fmla="*/ 0 h 76"/>
                  <a:gd name="T20" fmla="*/ 47 w 47"/>
                  <a:gd name="T21" fmla="*/ 10 h 76"/>
                  <a:gd name="T22" fmla="*/ 12 w 47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76">
                    <a:moveTo>
                      <a:pt x="12" y="10"/>
                    </a:moveTo>
                    <a:lnTo>
                      <a:pt x="12" y="10"/>
                    </a:lnTo>
                    <a:lnTo>
                      <a:pt x="12" y="33"/>
                    </a:lnTo>
                    <a:lnTo>
                      <a:pt x="41" y="33"/>
                    </a:lnTo>
                    <a:lnTo>
                      <a:pt x="41" y="43"/>
                    </a:lnTo>
                    <a:lnTo>
                      <a:pt x="12" y="43"/>
                    </a:lnTo>
                    <a:lnTo>
                      <a:pt x="12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7" name="Freeform 11"/>
              <p:cNvSpPr>
                <a:spLocks/>
              </p:cNvSpPr>
              <p:nvPr/>
            </p:nvSpPr>
            <p:spPr bwMode="auto">
              <a:xfrm>
                <a:off x="990600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8" name="Freeform 12"/>
              <p:cNvSpPr>
                <a:spLocks noEditPoints="1"/>
              </p:cNvSpPr>
              <p:nvPr/>
            </p:nvSpPr>
            <p:spPr bwMode="auto">
              <a:xfrm>
                <a:off x="1604963" y="688975"/>
                <a:ext cx="950913" cy="977900"/>
              </a:xfrm>
              <a:custGeom>
                <a:avLst/>
                <a:gdLst>
                  <a:gd name="T0" fmla="*/ 85 w 85"/>
                  <a:gd name="T1" fmla="*/ 40 h 80"/>
                  <a:gd name="T2" fmla="*/ 85 w 85"/>
                  <a:gd name="T3" fmla="*/ 40 h 80"/>
                  <a:gd name="T4" fmla="*/ 43 w 85"/>
                  <a:gd name="T5" fmla="*/ 0 h 80"/>
                  <a:gd name="T6" fmla="*/ 0 w 85"/>
                  <a:gd name="T7" fmla="*/ 40 h 80"/>
                  <a:gd name="T8" fmla="*/ 43 w 85"/>
                  <a:gd name="T9" fmla="*/ 80 h 80"/>
                  <a:gd name="T10" fmla="*/ 85 w 85"/>
                  <a:gd name="T11" fmla="*/ 40 h 80"/>
                  <a:gd name="T12" fmla="*/ 72 w 85"/>
                  <a:gd name="T13" fmla="*/ 40 h 80"/>
                  <a:gd name="T14" fmla="*/ 72 w 85"/>
                  <a:gd name="T15" fmla="*/ 40 h 80"/>
                  <a:gd name="T16" fmla="*/ 43 w 85"/>
                  <a:gd name="T17" fmla="*/ 70 h 80"/>
                  <a:gd name="T18" fmla="*/ 13 w 85"/>
                  <a:gd name="T19" fmla="*/ 40 h 80"/>
                  <a:gd name="T20" fmla="*/ 43 w 85"/>
                  <a:gd name="T21" fmla="*/ 11 h 80"/>
                  <a:gd name="T22" fmla="*/ 72 w 85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80">
                    <a:moveTo>
                      <a:pt x="85" y="40"/>
                    </a:moveTo>
                    <a:lnTo>
                      <a:pt x="85" y="40"/>
                    </a:lnTo>
                    <a:cubicBezTo>
                      <a:pt x="85" y="17"/>
                      <a:pt x="67" y="0"/>
                      <a:pt x="43" y="0"/>
                    </a:cubicBezTo>
                    <a:cubicBezTo>
                      <a:pt x="18" y="0"/>
                      <a:pt x="0" y="17"/>
                      <a:pt x="0" y="40"/>
                    </a:cubicBezTo>
                    <a:cubicBezTo>
                      <a:pt x="0" y="63"/>
                      <a:pt x="18" y="80"/>
                      <a:pt x="43" y="80"/>
                    </a:cubicBezTo>
                    <a:cubicBezTo>
                      <a:pt x="67" y="80"/>
                      <a:pt x="85" y="63"/>
                      <a:pt x="85" y="40"/>
                    </a:cubicBezTo>
                    <a:close/>
                    <a:moveTo>
                      <a:pt x="72" y="40"/>
                    </a:moveTo>
                    <a:lnTo>
                      <a:pt x="72" y="40"/>
                    </a:lnTo>
                    <a:cubicBezTo>
                      <a:pt x="72" y="57"/>
                      <a:pt x="59" y="70"/>
                      <a:pt x="43" y="70"/>
                    </a:cubicBezTo>
                    <a:cubicBezTo>
                      <a:pt x="26" y="70"/>
                      <a:pt x="13" y="57"/>
                      <a:pt x="13" y="40"/>
                    </a:cubicBezTo>
                    <a:cubicBezTo>
                      <a:pt x="13" y="23"/>
                      <a:pt x="26" y="11"/>
                      <a:pt x="43" y="11"/>
                    </a:cubicBezTo>
                    <a:cubicBezTo>
                      <a:pt x="59" y="11"/>
                      <a:pt x="72" y="23"/>
                      <a:pt x="72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9" name="Freeform 13"/>
              <p:cNvSpPr>
                <a:spLocks/>
              </p:cNvSpPr>
              <p:nvPr/>
            </p:nvSpPr>
            <p:spPr bwMode="auto">
              <a:xfrm>
                <a:off x="2657475" y="712788"/>
                <a:ext cx="760413" cy="928688"/>
              </a:xfrm>
              <a:custGeom>
                <a:avLst/>
                <a:gdLst>
                  <a:gd name="T0" fmla="*/ 39 w 68"/>
                  <a:gd name="T1" fmla="*/ 42 h 76"/>
                  <a:gd name="T2" fmla="*/ 39 w 68"/>
                  <a:gd name="T3" fmla="*/ 42 h 76"/>
                  <a:gd name="T4" fmla="*/ 39 w 68"/>
                  <a:gd name="T5" fmla="*/ 76 h 76"/>
                  <a:gd name="T6" fmla="*/ 27 w 68"/>
                  <a:gd name="T7" fmla="*/ 76 h 76"/>
                  <a:gd name="T8" fmla="*/ 27 w 68"/>
                  <a:gd name="T9" fmla="*/ 42 h 76"/>
                  <a:gd name="T10" fmla="*/ 0 w 68"/>
                  <a:gd name="T11" fmla="*/ 0 h 76"/>
                  <a:gd name="T12" fmla="*/ 14 w 68"/>
                  <a:gd name="T13" fmla="*/ 0 h 76"/>
                  <a:gd name="T14" fmla="*/ 34 w 68"/>
                  <a:gd name="T15" fmla="*/ 31 h 76"/>
                  <a:gd name="T16" fmla="*/ 54 w 68"/>
                  <a:gd name="T17" fmla="*/ 0 h 76"/>
                  <a:gd name="T18" fmla="*/ 68 w 68"/>
                  <a:gd name="T19" fmla="*/ 0 h 76"/>
                  <a:gd name="T20" fmla="*/ 39 w 68"/>
                  <a:gd name="T21" fmla="*/ 4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76">
                    <a:moveTo>
                      <a:pt x="39" y="42"/>
                    </a:moveTo>
                    <a:lnTo>
                      <a:pt x="39" y="42"/>
                    </a:lnTo>
                    <a:lnTo>
                      <a:pt x="39" y="76"/>
                    </a:lnTo>
                    <a:lnTo>
                      <a:pt x="27" y="76"/>
                    </a:lnTo>
                    <a:lnTo>
                      <a:pt x="27" y="42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34" y="31"/>
                    </a:lnTo>
                    <a:lnTo>
                      <a:pt x="54" y="0"/>
                    </a:lnTo>
                    <a:lnTo>
                      <a:pt x="68" y="0"/>
                    </a:lnTo>
                    <a:lnTo>
                      <a:pt x="39" y="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0" name="Freeform 14"/>
              <p:cNvSpPr>
                <a:spLocks/>
              </p:cNvSpPr>
              <p:nvPr/>
            </p:nvSpPr>
            <p:spPr bwMode="auto">
              <a:xfrm>
                <a:off x="3617913" y="712788"/>
                <a:ext cx="538163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1" name="Freeform 15"/>
              <p:cNvSpPr>
                <a:spLocks/>
              </p:cNvSpPr>
              <p:nvPr/>
            </p:nvSpPr>
            <p:spPr bwMode="auto">
              <a:xfrm>
                <a:off x="4424363" y="712788"/>
                <a:ext cx="771525" cy="941388"/>
              </a:xfrm>
              <a:custGeom>
                <a:avLst/>
                <a:gdLst>
                  <a:gd name="T0" fmla="*/ 58 w 69"/>
                  <a:gd name="T1" fmla="*/ 77 h 77"/>
                  <a:gd name="T2" fmla="*/ 58 w 69"/>
                  <a:gd name="T3" fmla="*/ 77 h 77"/>
                  <a:gd name="T4" fmla="*/ 15 w 69"/>
                  <a:gd name="T5" fmla="*/ 22 h 77"/>
                  <a:gd name="T6" fmla="*/ 11 w 69"/>
                  <a:gd name="T7" fmla="*/ 15 h 77"/>
                  <a:gd name="T8" fmla="*/ 11 w 69"/>
                  <a:gd name="T9" fmla="*/ 76 h 77"/>
                  <a:gd name="T10" fmla="*/ 0 w 69"/>
                  <a:gd name="T11" fmla="*/ 76 h 77"/>
                  <a:gd name="T12" fmla="*/ 0 w 69"/>
                  <a:gd name="T13" fmla="*/ 0 h 77"/>
                  <a:gd name="T14" fmla="*/ 12 w 69"/>
                  <a:gd name="T15" fmla="*/ 0 h 77"/>
                  <a:gd name="T16" fmla="*/ 55 w 69"/>
                  <a:gd name="T17" fmla="*/ 54 h 77"/>
                  <a:gd name="T18" fmla="*/ 58 w 69"/>
                  <a:gd name="T19" fmla="*/ 61 h 77"/>
                  <a:gd name="T20" fmla="*/ 58 w 69"/>
                  <a:gd name="T21" fmla="*/ 0 h 77"/>
                  <a:gd name="T22" fmla="*/ 69 w 69"/>
                  <a:gd name="T23" fmla="*/ 0 h 77"/>
                  <a:gd name="T24" fmla="*/ 69 w 69"/>
                  <a:gd name="T25" fmla="*/ 77 h 77"/>
                  <a:gd name="T26" fmla="*/ 58 w 69"/>
                  <a:gd name="T2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77">
                    <a:moveTo>
                      <a:pt x="58" y="77"/>
                    </a:moveTo>
                    <a:lnTo>
                      <a:pt x="58" y="77"/>
                    </a:lnTo>
                    <a:lnTo>
                      <a:pt x="15" y="22"/>
                    </a:lnTo>
                    <a:cubicBezTo>
                      <a:pt x="12" y="19"/>
                      <a:pt x="12" y="17"/>
                      <a:pt x="11" y="15"/>
                    </a:cubicBezTo>
                    <a:lnTo>
                      <a:pt x="11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55" y="54"/>
                    </a:lnTo>
                    <a:cubicBezTo>
                      <a:pt x="56" y="56"/>
                      <a:pt x="58" y="59"/>
                      <a:pt x="58" y="61"/>
                    </a:cubicBezTo>
                    <a:lnTo>
                      <a:pt x="58" y="0"/>
                    </a:lnTo>
                    <a:lnTo>
                      <a:pt x="69" y="0"/>
                    </a:lnTo>
                    <a:lnTo>
                      <a:pt x="69" y="77"/>
                    </a:lnTo>
                    <a:lnTo>
                      <a:pt x="58" y="7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2" name="Freeform 16"/>
              <p:cNvSpPr>
                <a:spLocks/>
              </p:cNvSpPr>
              <p:nvPr/>
            </p:nvSpPr>
            <p:spPr bwMode="auto">
              <a:xfrm>
                <a:off x="5464175" y="688975"/>
                <a:ext cx="614363" cy="977900"/>
              </a:xfrm>
              <a:custGeom>
                <a:avLst/>
                <a:gdLst>
                  <a:gd name="T0" fmla="*/ 50 w 55"/>
                  <a:gd name="T1" fmla="*/ 17 h 80"/>
                  <a:gd name="T2" fmla="*/ 50 w 55"/>
                  <a:gd name="T3" fmla="*/ 17 h 80"/>
                  <a:gd name="T4" fmla="*/ 41 w 55"/>
                  <a:gd name="T5" fmla="*/ 12 h 80"/>
                  <a:gd name="T6" fmla="*/ 30 w 55"/>
                  <a:gd name="T7" fmla="*/ 11 h 80"/>
                  <a:gd name="T8" fmla="*/ 14 w 55"/>
                  <a:gd name="T9" fmla="*/ 20 h 80"/>
                  <a:gd name="T10" fmla="*/ 15 w 55"/>
                  <a:gd name="T11" fmla="*/ 24 h 80"/>
                  <a:gd name="T12" fmla="*/ 35 w 55"/>
                  <a:gd name="T13" fmla="*/ 36 h 80"/>
                  <a:gd name="T14" fmla="*/ 54 w 55"/>
                  <a:gd name="T15" fmla="*/ 58 h 80"/>
                  <a:gd name="T16" fmla="*/ 26 w 55"/>
                  <a:gd name="T17" fmla="*/ 80 h 80"/>
                  <a:gd name="T18" fmla="*/ 10 w 55"/>
                  <a:gd name="T19" fmla="*/ 77 h 80"/>
                  <a:gd name="T20" fmla="*/ 0 w 55"/>
                  <a:gd name="T21" fmla="*/ 71 h 80"/>
                  <a:gd name="T22" fmla="*/ 5 w 55"/>
                  <a:gd name="T23" fmla="*/ 61 h 80"/>
                  <a:gd name="T24" fmla="*/ 15 w 55"/>
                  <a:gd name="T25" fmla="*/ 67 h 80"/>
                  <a:gd name="T26" fmla="*/ 28 w 55"/>
                  <a:gd name="T27" fmla="*/ 70 h 80"/>
                  <a:gd name="T28" fmla="*/ 42 w 55"/>
                  <a:gd name="T29" fmla="*/ 59 h 80"/>
                  <a:gd name="T30" fmla="*/ 33 w 55"/>
                  <a:gd name="T31" fmla="*/ 48 h 80"/>
                  <a:gd name="T32" fmla="*/ 19 w 55"/>
                  <a:gd name="T33" fmla="*/ 41 h 80"/>
                  <a:gd name="T34" fmla="*/ 2 w 55"/>
                  <a:gd name="T35" fmla="*/ 21 h 80"/>
                  <a:gd name="T36" fmla="*/ 30 w 55"/>
                  <a:gd name="T37" fmla="*/ 0 h 80"/>
                  <a:gd name="T38" fmla="*/ 44 w 55"/>
                  <a:gd name="T39" fmla="*/ 2 h 80"/>
                  <a:gd name="T40" fmla="*/ 55 w 55"/>
                  <a:gd name="T41" fmla="*/ 7 h 80"/>
                  <a:gd name="T42" fmla="*/ 50 w 55"/>
                  <a:gd name="T43" fmla="*/ 1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80">
                    <a:moveTo>
                      <a:pt x="50" y="17"/>
                    </a:moveTo>
                    <a:lnTo>
                      <a:pt x="50" y="17"/>
                    </a:lnTo>
                    <a:cubicBezTo>
                      <a:pt x="46" y="14"/>
                      <a:pt x="45" y="13"/>
                      <a:pt x="41" y="12"/>
                    </a:cubicBezTo>
                    <a:cubicBezTo>
                      <a:pt x="37" y="11"/>
                      <a:pt x="33" y="11"/>
                      <a:pt x="30" y="11"/>
                    </a:cubicBezTo>
                    <a:cubicBezTo>
                      <a:pt x="20" y="11"/>
                      <a:pt x="14" y="14"/>
                      <a:pt x="14" y="20"/>
                    </a:cubicBezTo>
                    <a:cubicBezTo>
                      <a:pt x="14" y="22"/>
                      <a:pt x="15" y="23"/>
                      <a:pt x="15" y="24"/>
                    </a:cubicBezTo>
                    <a:cubicBezTo>
                      <a:pt x="17" y="28"/>
                      <a:pt x="20" y="29"/>
                      <a:pt x="35" y="36"/>
                    </a:cubicBezTo>
                    <a:cubicBezTo>
                      <a:pt x="49" y="43"/>
                      <a:pt x="54" y="48"/>
                      <a:pt x="54" y="58"/>
                    </a:cubicBezTo>
                    <a:cubicBezTo>
                      <a:pt x="54" y="71"/>
                      <a:pt x="43" y="80"/>
                      <a:pt x="26" y="80"/>
                    </a:cubicBezTo>
                    <a:cubicBezTo>
                      <a:pt x="20" y="80"/>
                      <a:pt x="15" y="79"/>
                      <a:pt x="10" y="77"/>
                    </a:cubicBezTo>
                    <a:cubicBezTo>
                      <a:pt x="7" y="76"/>
                      <a:pt x="5" y="75"/>
                      <a:pt x="0" y="71"/>
                    </a:cubicBezTo>
                    <a:lnTo>
                      <a:pt x="5" y="61"/>
                    </a:lnTo>
                    <a:cubicBezTo>
                      <a:pt x="10" y="65"/>
                      <a:pt x="12" y="66"/>
                      <a:pt x="15" y="67"/>
                    </a:cubicBezTo>
                    <a:cubicBezTo>
                      <a:pt x="19" y="69"/>
                      <a:pt x="23" y="70"/>
                      <a:pt x="28" y="70"/>
                    </a:cubicBezTo>
                    <a:cubicBezTo>
                      <a:pt x="37" y="70"/>
                      <a:pt x="42" y="66"/>
                      <a:pt x="42" y="59"/>
                    </a:cubicBezTo>
                    <a:cubicBezTo>
                      <a:pt x="42" y="54"/>
                      <a:pt x="39" y="51"/>
                      <a:pt x="33" y="48"/>
                    </a:cubicBezTo>
                    <a:lnTo>
                      <a:pt x="19" y="41"/>
                    </a:lnTo>
                    <a:cubicBezTo>
                      <a:pt x="8" y="36"/>
                      <a:pt x="2" y="29"/>
                      <a:pt x="2" y="21"/>
                    </a:cubicBezTo>
                    <a:cubicBezTo>
                      <a:pt x="2" y="9"/>
                      <a:pt x="13" y="0"/>
                      <a:pt x="30" y="0"/>
                    </a:cubicBezTo>
                    <a:cubicBezTo>
                      <a:pt x="35" y="0"/>
                      <a:pt x="40" y="1"/>
                      <a:pt x="44" y="2"/>
                    </a:cubicBezTo>
                    <a:cubicBezTo>
                      <a:pt x="48" y="3"/>
                      <a:pt x="50" y="4"/>
                      <a:pt x="55" y="7"/>
                    </a:cubicBezTo>
                    <a:lnTo>
                      <a:pt x="50" y="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43" name="Freeform: Shape 20"/>
            <p:cNvSpPr/>
            <p:nvPr userDrawn="1"/>
          </p:nvSpPr>
          <p:spPr>
            <a:xfrm>
              <a:off x="8962934" y="4185259"/>
              <a:ext cx="3229065" cy="999782"/>
            </a:xfrm>
            <a:custGeom>
              <a:avLst/>
              <a:gdLst>
                <a:gd name="connsiteX0" fmla="*/ 0 w 3229065"/>
                <a:gd name="connsiteY0" fmla="*/ 0 h 999782"/>
                <a:gd name="connsiteX1" fmla="*/ 227429 w 3229065"/>
                <a:gd name="connsiteY1" fmla="*/ 0 h 999782"/>
                <a:gd name="connsiteX2" fmla="*/ 3001636 w 3229065"/>
                <a:gd name="connsiteY2" fmla="*/ 0 h 999782"/>
                <a:gd name="connsiteX3" fmla="*/ 3229065 w 3229065"/>
                <a:gd name="connsiteY3" fmla="*/ 0 h 999782"/>
                <a:gd name="connsiteX4" fmla="*/ 3229065 w 3229065"/>
                <a:gd name="connsiteY4" fmla="*/ 999782 h 999782"/>
                <a:gd name="connsiteX5" fmla="*/ 3001636 w 3229065"/>
                <a:gd name="connsiteY5" fmla="*/ 999782 h 999782"/>
                <a:gd name="connsiteX6" fmla="*/ 861503 w 3229065"/>
                <a:gd name="connsiteY6" fmla="*/ 999782 h 999782"/>
                <a:gd name="connsiteX7" fmla="*/ 634074 w 3229065"/>
                <a:gd name="connsiteY7" fmla="*/ 999782 h 999782"/>
                <a:gd name="connsiteX8" fmla="*/ 305832 w 3229065"/>
                <a:gd name="connsiteY8" fmla="*/ 499562 h 999782"/>
                <a:gd name="connsiteX9" fmla="*/ 0 w 3229065"/>
                <a:gd name="connsiteY9" fmla="*/ 0 h 99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29065" h="999782">
                  <a:moveTo>
                    <a:pt x="0" y="0"/>
                  </a:moveTo>
                  <a:lnTo>
                    <a:pt x="227429" y="0"/>
                  </a:lnTo>
                  <a:lnTo>
                    <a:pt x="3001636" y="0"/>
                  </a:lnTo>
                  <a:lnTo>
                    <a:pt x="3229065" y="0"/>
                  </a:lnTo>
                  <a:lnTo>
                    <a:pt x="3229065" y="999782"/>
                  </a:lnTo>
                  <a:lnTo>
                    <a:pt x="3001636" y="999782"/>
                  </a:lnTo>
                  <a:lnTo>
                    <a:pt x="861503" y="999782"/>
                  </a:lnTo>
                  <a:lnTo>
                    <a:pt x="634074" y="999782"/>
                  </a:lnTo>
                  <a:cubicBezTo>
                    <a:pt x="305832" y="999782"/>
                    <a:pt x="305832" y="779659"/>
                    <a:pt x="305832" y="499562"/>
                  </a:cubicBezTo>
                  <a:cubicBezTo>
                    <a:pt x="305832" y="175966"/>
                    <a:pt x="150938" y="3756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6000" tIns="0" rIns="0" bIns="0" rtlCol="0" anchor="ctr"/>
            <a:lstStyle/>
            <a:p>
              <a:endParaRPr lang="en-GB" sz="1200" dirty="0"/>
            </a:p>
          </p:txBody>
        </p:sp>
      </p:grpSp>
      <p:sp>
        <p:nvSpPr>
          <p:cNvPr id="34" name="Name Team"/>
          <p:cNvSpPr>
            <a:spLocks noGrp="1"/>
          </p:cNvSpPr>
          <p:nvPr>
            <p:ph type="body" sz="quarter" idx="15" hasCustomPrompt="1"/>
          </p:nvPr>
        </p:nvSpPr>
        <p:spPr>
          <a:xfrm>
            <a:off x="9710832" y="4531525"/>
            <a:ext cx="2040634" cy="18466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2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L&amp;L team Name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2663" y="1456908"/>
            <a:ext cx="7849641" cy="1107996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90000"/>
              </a:lnSpc>
              <a:defRPr sz="4000">
                <a:latin typeface="Arial Black" panose="020B0A04020102020204" pitchFamily="34" charset="0"/>
              </a:defRPr>
            </a:lvl1pPr>
          </a:lstStyle>
          <a:p>
            <a:r>
              <a:rPr lang="en-GB" noProof="0" dirty="0"/>
              <a:t>Click to edit Master title style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982663" y="2960948"/>
            <a:ext cx="7850187" cy="276999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Sub title style</a:t>
            </a:r>
            <a:endParaRPr lang="en-GB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982663" y="3621469"/>
            <a:ext cx="7850187" cy="16927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Place, date  -  Name / Team</a:t>
            </a:r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982663" y="3906577"/>
            <a:ext cx="4826000" cy="1384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900">
                <a:solidFill>
                  <a:schemeClr val="accent5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2070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box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300039" y="4184650"/>
            <a:ext cx="11591924" cy="23399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Picture Placeholder 47"/>
          <p:cNvSpPr>
            <a:spLocks noGrp="1"/>
          </p:cNvSpPr>
          <p:nvPr>
            <p:ph type="pic" sz="quarter" idx="17" hasCustomPrompt="1"/>
          </p:nvPr>
        </p:nvSpPr>
        <p:spPr>
          <a:xfrm>
            <a:off x="300038" y="4184650"/>
            <a:ext cx="11591924" cy="2339975"/>
          </a:xfrm>
          <a:custGeom>
            <a:avLst/>
            <a:gdLst>
              <a:gd name="connsiteX0" fmla="*/ 0 w 11591924"/>
              <a:gd name="connsiteY0" fmla="*/ 0 h 2339975"/>
              <a:gd name="connsiteX1" fmla="*/ 34925 w 11591924"/>
              <a:gd name="connsiteY1" fmla="*/ 0 h 2339975"/>
              <a:gd name="connsiteX2" fmla="*/ 8662897 w 11591924"/>
              <a:gd name="connsiteY2" fmla="*/ 0 h 2339975"/>
              <a:gd name="connsiteX3" fmla="*/ 8968729 w 11591924"/>
              <a:gd name="connsiteY3" fmla="*/ 499562 h 2339975"/>
              <a:gd name="connsiteX4" fmla="*/ 9296971 w 11591924"/>
              <a:gd name="connsiteY4" fmla="*/ 999782 h 2339975"/>
              <a:gd name="connsiteX5" fmla="*/ 9524400 w 11591924"/>
              <a:gd name="connsiteY5" fmla="*/ 999782 h 2339975"/>
              <a:gd name="connsiteX6" fmla="*/ 11591924 w 11591924"/>
              <a:gd name="connsiteY6" fmla="*/ 999782 h 2339975"/>
              <a:gd name="connsiteX7" fmla="*/ 11591924 w 11591924"/>
              <a:gd name="connsiteY7" fmla="*/ 2339975 h 2339975"/>
              <a:gd name="connsiteX8" fmla="*/ 0 w 11591924"/>
              <a:gd name="connsiteY8" fmla="*/ 2339975 h 233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91924" h="2339975">
                <a:moveTo>
                  <a:pt x="0" y="0"/>
                </a:moveTo>
                <a:lnTo>
                  <a:pt x="34925" y="0"/>
                </a:lnTo>
                <a:lnTo>
                  <a:pt x="8662897" y="0"/>
                </a:lnTo>
                <a:cubicBezTo>
                  <a:pt x="8813835" y="37566"/>
                  <a:pt x="8968729" y="175966"/>
                  <a:pt x="8968729" y="499562"/>
                </a:cubicBezTo>
                <a:cubicBezTo>
                  <a:pt x="8968729" y="779659"/>
                  <a:pt x="8968729" y="999782"/>
                  <a:pt x="9296971" y="999782"/>
                </a:cubicBezTo>
                <a:lnTo>
                  <a:pt x="9524400" y="999782"/>
                </a:lnTo>
                <a:lnTo>
                  <a:pt x="11591924" y="999782"/>
                </a:lnTo>
                <a:lnTo>
                  <a:pt x="11591924" y="2339975"/>
                </a:lnTo>
                <a:lnTo>
                  <a:pt x="0" y="2339975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tIns="144000">
            <a:noAutofit/>
          </a:bodyPr>
          <a:lstStyle>
            <a:lvl1pPr algn="ctr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HOW TO INSERT PICTURE </a:t>
            </a:r>
            <a:br>
              <a:rPr lang="en-GB" dirty="0"/>
            </a:br>
            <a:r>
              <a:rPr lang="en-GB" dirty="0"/>
              <a:t>FROM SHAREPOINT OR COMPUTER?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 Select picture placeholder and go to Ribbon &gt; Loyens &amp; Loeff Tab &gt; </a:t>
            </a:r>
            <a:br>
              <a:rPr lang="en-GB" dirty="0"/>
            </a:br>
            <a:r>
              <a:rPr lang="en-GB" dirty="0"/>
              <a:t>Click ‘Insert picture’ button and select picture from SharePoint</a:t>
            </a:r>
            <a:br>
              <a:rPr lang="en-GB" dirty="0"/>
            </a:br>
            <a:r>
              <a:rPr lang="en-GB" dirty="0"/>
              <a:t>or click icon to place a picture from your computer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8962934" y="3185478"/>
            <a:ext cx="3229066" cy="1999563"/>
            <a:chOff x="8962934" y="3185478"/>
            <a:chExt cx="3229066" cy="1999563"/>
          </a:xfrm>
        </p:grpSpPr>
        <p:sp>
          <p:nvSpPr>
            <p:cNvPr id="25" name="Freeform: Shape 6"/>
            <p:cNvSpPr>
              <a:spLocks/>
            </p:cNvSpPr>
            <p:nvPr userDrawn="1"/>
          </p:nvSpPr>
          <p:spPr bwMode="auto">
            <a:xfrm flipH="1">
              <a:off x="8962935" y="3185478"/>
              <a:ext cx="3229065" cy="999782"/>
            </a:xfrm>
            <a:custGeom>
              <a:avLst/>
              <a:gdLst>
                <a:gd name="connsiteX0" fmla="*/ 0 w 4037812"/>
                <a:gd name="connsiteY0" fmla="*/ 0 h 1250186"/>
                <a:gd name="connsiteX1" fmla="*/ 284391 w 4037812"/>
                <a:gd name="connsiteY1" fmla="*/ 0 h 1250186"/>
                <a:gd name="connsiteX2" fmla="*/ 2960538 w 4037812"/>
                <a:gd name="connsiteY2" fmla="*/ 0 h 1250186"/>
                <a:gd name="connsiteX3" fmla="*/ 3244929 w 4037812"/>
                <a:gd name="connsiteY3" fmla="*/ 0 h 1250186"/>
                <a:gd name="connsiteX4" fmla="*/ 3655382 w 4037812"/>
                <a:gd name="connsiteY4" fmla="*/ 625505 h 1250186"/>
                <a:gd name="connsiteX5" fmla="*/ 4037812 w 4037812"/>
                <a:gd name="connsiteY5" fmla="*/ 1250186 h 1250186"/>
                <a:gd name="connsiteX6" fmla="*/ 3753421 w 4037812"/>
                <a:gd name="connsiteY6" fmla="*/ 1250186 h 1250186"/>
                <a:gd name="connsiteX7" fmla="*/ 284391 w 4037812"/>
                <a:gd name="connsiteY7" fmla="*/ 1250186 h 1250186"/>
                <a:gd name="connsiteX8" fmla="*/ 0 w 4037812"/>
                <a:gd name="connsiteY8" fmla="*/ 1250186 h 125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7812" h="1250186">
                  <a:moveTo>
                    <a:pt x="0" y="0"/>
                  </a:moveTo>
                  <a:lnTo>
                    <a:pt x="284391" y="0"/>
                  </a:lnTo>
                  <a:lnTo>
                    <a:pt x="2960538" y="0"/>
                  </a:lnTo>
                  <a:lnTo>
                    <a:pt x="3244929" y="0"/>
                  </a:lnTo>
                  <a:cubicBezTo>
                    <a:pt x="3655382" y="0"/>
                    <a:pt x="3655382" y="275255"/>
                    <a:pt x="3655382" y="625505"/>
                  </a:cubicBezTo>
                  <a:cubicBezTo>
                    <a:pt x="3655382" y="1030147"/>
                    <a:pt x="3849070" y="1203211"/>
                    <a:pt x="4037812" y="1250186"/>
                  </a:cubicBezTo>
                  <a:lnTo>
                    <a:pt x="3753421" y="1250186"/>
                  </a:lnTo>
                  <a:lnTo>
                    <a:pt x="284391" y="1250186"/>
                  </a:lnTo>
                  <a:lnTo>
                    <a:pt x="0" y="1250186"/>
                  </a:lnTo>
                  <a:close/>
                </a:path>
              </a:pathLst>
            </a:custGeom>
            <a:solidFill>
              <a:schemeClr val="bg2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grpSp>
          <p:nvGrpSpPr>
            <p:cNvPr id="26" name="Groep 10"/>
            <p:cNvGrpSpPr/>
            <p:nvPr userDrawn="1"/>
          </p:nvGrpSpPr>
          <p:grpSpPr>
            <a:xfrm>
              <a:off x="9710831" y="3461481"/>
              <a:ext cx="2040634" cy="353598"/>
              <a:chOff x="990600" y="-7938"/>
              <a:chExt cx="10645776" cy="1844675"/>
            </a:xfrm>
            <a:solidFill>
              <a:schemeClr val="bg1"/>
            </a:solidFill>
          </p:grpSpPr>
          <p:sp>
            <p:nvSpPr>
              <p:cNvPr id="28" name="Freeform 5"/>
              <p:cNvSpPr>
                <a:spLocks noEditPoints="1"/>
              </p:cNvSpPr>
              <p:nvPr/>
            </p:nvSpPr>
            <p:spPr bwMode="auto">
              <a:xfrm>
                <a:off x="6269038" y="-7938"/>
                <a:ext cx="1106488" cy="1844675"/>
              </a:xfrm>
              <a:custGeom>
                <a:avLst/>
                <a:gdLst>
                  <a:gd name="T0" fmla="*/ 87 w 99"/>
                  <a:gd name="T1" fmla="*/ 143 h 151"/>
                  <a:gd name="T2" fmla="*/ 87 w 99"/>
                  <a:gd name="T3" fmla="*/ 143 h 151"/>
                  <a:gd name="T4" fmla="*/ 33 w 99"/>
                  <a:gd name="T5" fmla="*/ 143 h 151"/>
                  <a:gd name="T6" fmla="*/ 33 w 99"/>
                  <a:gd name="T7" fmla="*/ 142 h 151"/>
                  <a:gd name="T8" fmla="*/ 41 w 99"/>
                  <a:gd name="T9" fmla="*/ 94 h 151"/>
                  <a:gd name="T10" fmla="*/ 49 w 99"/>
                  <a:gd name="T11" fmla="*/ 84 h 151"/>
                  <a:gd name="T12" fmla="*/ 41 w 99"/>
                  <a:gd name="T13" fmla="*/ 136 h 151"/>
                  <a:gd name="T14" fmla="*/ 40 w 99"/>
                  <a:gd name="T15" fmla="*/ 137 h 151"/>
                  <a:gd name="T16" fmla="*/ 45 w 99"/>
                  <a:gd name="T17" fmla="*/ 137 h 151"/>
                  <a:gd name="T18" fmla="*/ 45 w 99"/>
                  <a:gd name="T19" fmla="*/ 137 h 151"/>
                  <a:gd name="T20" fmla="*/ 88 w 99"/>
                  <a:gd name="T21" fmla="*/ 137 h 151"/>
                  <a:gd name="T22" fmla="*/ 87 w 99"/>
                  <a:gd name="T23" fmla="*/ 143 h 151"/>
                  <a:gd name="T24" fmla="*/ 65 w 99"/>
                  <a:gd name="T25" fmla="*/ 32 h 151"/>
                  <a:gd name="T26" fmla="*/ 65 w 99"/>
                  <a:gd name="T27" fmla="*/ 32 h 151"/>
                  <a:gd name="T28" fmla="*/ 66 w 99"/>
                  <a:gd name="T29" fmla="*/ 30 h 151"/>
                  <a:gd name="T30" fmla="*/ 82 w 99"/>
                  <a:gd name="T31" fmla="*/ 4 h 151"/>
                  <a:gd name="T32" fmla="*/ 90 w 99"/>
                  <a:gd name="T33" fmla="*/ 8 h 151"/>
                  <a:gd name="T34" fmla="*/ 61 w 99"/>
                  <a:gd name="T35" fmla="*/ 65 h 151"/>
                  <a:gd name="T36" fmla="*/ 59 w 99"/>
                  <a:gd name="T37" fmla="*/ 67 h 151"/>
                  <a:gd name="T38" fmla="*/ 65 w 99"/>
                  <a:gd name="T39" fmla="*/ 32 h 151"/>
                  <a:gd name="T40" fmla="*/ 50 w 99"/>
                  <a:gd name="T41" fmla="*/ 129 h 151"/>
                  <a:gd name="T42" fmla="*/ 50 w 99"/>
                  <a:gd name="T43" fmla="*/ 129 h 151"/>
                  <a:gd name="T44" fmla="*/ 59 w 99"/>
                  <a:gd name="T45" fmla="*/ 73 h 151"/>
                  <a:gd name="T46" fmla="*/ 62 w 99"/>
                  <a:gd name="T47" fmla="*/ 70 h 151"/>
                  <a:gd name="T48" fmla="*/ 92 w 99"/>
                  <a:gd name="T49" fmla="*/ 7 h 151"/>
                  <a:gd name="T50" fmla="*/ 81 w 99"/>
                  <a:gd name="T51" fmla="*/ 3 h 151"/>
                  <a:gd name="T52" fmla="*/ 62 w 99"/>
                  <a:gd name="T53" fmla="*/ 25 h 151"/>
                  <a:gd name="T54" fmla="*/ 61 w 99"/>
                  <a:gd name="T55" fmla="*/ 29 h 151"/>
                  <a:gd name="T56" fmla="*/ 51 w 99"/>
                  <a:gd name="T57" fmla="*/ 72 h 151"/>
                  <a:gd name="T58" fmla="*/ 50 w 99"/>
                  <a:gd name="T59" fmla="*/ 75 h 151"/>
                  <a:gd name="T60" fmla="*/ 42 w 99"/>
                  <a:gd name="T61" fmla="*/ 84 h 151"/>
                  <a:gd name="T62" fmla="*/ 49 w 99"/>
                  <a:gd name="T63" fmla="*/ 42 h 151"/>
                  <a:gd name="T64" fmla="*/ 33 w 99"/>
                  <a:gd name="T65" fmla="*/ 42 h 151"/>
                  <a:gd name="T66" fmla="*/ 32 w 99"/>
                  <a:gd name="T67" fmla="*/ 44 h 151"/>
                  <a:gd name="T68" fmla="*/ 38 w 99"/>
                  <a:gd name="T69" fmla="*/ 44 h 151"/>
                  <a:gd name="T70" fmla="*/ 40 w 99"/>
                  <a:gd name="T71" fmla="*/ 46 h 151"/>
                  <a:gd name="T72" fmla="*/ 40 w 99"/>
                  <a:gd name="T73" fmla="*/ 47 h 151"/>
                  <a:gd name="T74" fmla="*/ 32 w 99"/>
                  <a:gd name="T75" fmla="*/ 95 h 151"/>
                  <a:gd name="T76" fmla="*/ 1 w 99"/>
                  <a:gd name="T77" fmla="*/ 130 h 151"/>
                  <a:gd name="T78" fmla="*/ 0 w 99"/>
                  <a:gd name="T79" fmla="*/ 140 h 151"/>
                  <a:gd name="T80" fmla="*/ 31 w 99"/>
                  <a:gd name="T81" fmla="*/ 105 h 151"/>
                  <a:gd name="T82" fmla="*/ 23 w 99"/>
                  <a:gd name="T83" fmla="*/ 151 h 151"/>
                  <a:gd name="T84" fmla="*/ 94 w 99"/>
                  <a:gd name="T85" fmla="*/ 151 h 151"/>
                  <a:gd name="T86" fmla="*/ 97 w 99"/>
                  <a:gd name="T87" fmla="*/ 129 h 151"/>
                  <a:gd name="T88" fmla="*/ 50 w 99"/>
                  <a:gd name="T89" fmla="*/ 12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9" h="151">
                    <a:moveTo>
                      <a:pt x="87" y="143"/>
                    </a:moveTo>
                    <a:lnTo>
                      <a:pt x="87" y="143"/>
                    </a:lnTo>
                    <a:lnTo>
                      <a:pt x="33" y="143"/>
                    </a:lnTo>
                    <a:cubicBezTo>
                      <a:pt x="33" y="143"/>
                      <a:pt x="33" y="142"/>
                      <a:pt x="33" y="142"/>
                    </a:cubicBezTo>
                    <a:lnTo>
                      <a:pt x="41" y="94"/>
                    </a:lnTo>
                    <a:lnTo>
                      <a:pt x="49" y="84"/>
                    </a:lnTo>
                    <a:lnTo>
                      <a:pt x="41" y="136"/>
                    </a:lnTo>
                    <a:cubicBezTo>
                      <a:pt x="41" y="136"/>
                      <a:pt x="41" y="137"/>
                      <a:pt x="40" y="137"/>
                    </a:cubicBezTo>
                    <a:lnTo>
                      <a:pt x="45" y="137"/>
                    </a:lnTo>
                    <a:lnTo>
                      <a:pt x="45" y="137"/>
                    </a:lnTo>
                    <a:lnTo>
                      <a:pt x="88" y="137"/>
                    </a:lnTo>
                    <a:lnTo>
                      <a:pt x="87" y="143"/>
                    </a:lnTo>
                    <a:close/>
                    <a:moveTo>
                      <a:pt x="65" y="32"/>
                    </a:moveTo>
                    <a:lnTo>
                      <a:pt x="65" y="32"/>
                    </a:lnTo>
                    <a:lnTo>
                      <a:pt x="66" y="30"/>
                    </a:lnTo>
                    <a:cubicBezTo>
                      <a:pt x="67" y="23"/>
                      <a:pt x="74" y="8"/>
                      <a:pt x="82" y="4"/>
                    </a:cubicBezTo>
                    <a:cubicBezTo>
                      <a:pt x="86" y="3"/>
                      <a:pt x="88" y="3"/>
                      <a:pt x="90" y="8"/>
                    </a:cubicBezTo>
                    <a:cubicBezTo>
                      <a:pt x="95" y="18"/>
                      <a:pt x="81" y="45"/>
                      <a:pt x="61" y="65"/>
                    </a:cubicBezTo>
                    <a:cubicBezTo>
                      <a:pt x="61" y="65"/>
                      <a:pt x="59" y="67"/>
                      <a:pt x="59" y="67"/>
                    </a:cubicBezTo>
                    <a:cubicBezTo>
                      <a:pt x="61" y="57"/>
                      <a:pt x="62" y="43"/>
                      <a:pt x="65" y="32"/>
                    </a:cubicBezTo>
                    <a:close/>
                    <a:moveTo>
                      <a:pt x="50" y="129"/>
                    </a:moveTo>
                    <a:lnTo>
                      <a:pt x="50" y="129"/>
                    </a:lnTo>
                    <a:lnTo>
                      <a:pt x="59" y="73"/>
                    </a:lnTo>
                    <a:cubicBezTo>
                      <a:pt x="59" y="73"/>
                      <a:pt x="61" y="70"/>
                      <a:pt x="62" y="70"/>
                    </a:cubicBezTo>
                    <a:cubicBezTo>
                      <a:pt x="80" y="50"/>
                      <a:pt x="99" y="21"/>
                      <a:pt x="92" y="7"/>
                    </a:cubicBezTo>
                    <a:cubicBezTo>
                      <a:pt x="90" y="2"/>
                      <a:pt x="86" y="0"/>
                      <a:pt x="81" y="3"/>
                    </a:cubicBezTo>
                    <a:cubicBezTo>
                      <a:pt x="73" y="6"/>
                      <a:pt x="65" y="17"/>
                      <a:pt x="62" y="25"/>
                    </a:cubicBezTo>
                    <a:cubicBezTo>
                      <a:pt x="62" y="25"/>
                      <a:pt x="61" y="27"/>
                      <a:pt x="61" y="29"/>
                    </a:cubicBezTo>
                    <a:cubicBezTo>
                      <a:pt x="55" y="43"/>
                      <a:pt x="53" y="58"/>
                      <a:pt x="51" y="72"/>
                    </a:cubicBezTo>
                    <a:cubicBezTo>
                      <a:pt x="50" y="73"/>
                      <a:pt x="50" y="74"/>
                      <a:pt x="50" y="75"/>
                    </a:cubicBezTo>
                    <a:lnTo>
                      <a:pt x="42" y="84"/>
                    </a:lnTo>
                    <a:lnTo>
                      <a:pt x="49" y="42"/>
                    </a:lnTo>
                    <a:lnTo>
                      <a:pt x="33" y="42"/>
                    </a:lnTo>
                    <a:lnTo>
                      <a:pt x="32" y="44"/>
                    </a:lnTo>
                    <a:cubicBezTo>
                      <a:pt x="32" y="44"/>
                      <a:pt x="35" y="44"/>
                      <a:pt x="38" y="44"/>
                    </a:cubicBezTo>
                    <a:cubicBezTo>
                      <a:pt x="39" y="44"/>
                      <a:pt x="40" y="46"/>
                      <a:pt x="40" y="46"/>
                    </a:cubicBezTo>
                    <a:cubicBezTo>
                      <a:pt x="40" y="47"/>
                      <a:pt x="40" y="47"/>
                      <a:pt x="40" y="47"/>
                    </a:cubicBezTo>
                    <a:lnTo>
                      <a:pt x="32" y="95"/>
                    </a:lnTo>
                    <a:lnTo>
                      <a:pt x="1" y="130"/>
                    </a:lnTo>
                    <a:lnTo>
                      <a:pt x="0" y="140"/>
                    </a:lnTo>
                    <a:lnTo>
                      <a:pt x="31" y="105"/>
                    </a:lnTo>
                    <a:lnTo>
                      <a:pt x="23" y="151"/>
                    </a:lnTo>
                    <a:lnTo>
                      <a:pt x="94" y="151"/>
                    </a:lnTo>
                    <a:lnTo>
                      <a:pt x="97" y="129"/>
                    </a:lnTo>
                    <a:lnTo>
                      <a:pt x="50" y="129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" name="Freeform 6"/>
              <p:cNvSpPr>
                <a:spLocks/>
              </p:cNvSpPr>
              <p:nvPr/>
            </p:nvSpPr>
            <p:spPr bwMode="auto">
              <a:xfrm>
                <a:off x="7700963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" name="Freeform 7"/>
              <p:cNvSpPr>
                <a:spLocks noEditPoints="1"/>
              </p:cNvSpPr>
              <p:nvPr/>
            </p:nvSpPr>
            <p:spPr bwMode="auto">
              <a:xfrm>
                <a:off x="8326438" y="688975"/>
                <a:ext cx="939800" cy="977900"/>
              </a:xfrm>
              <a:custGeom>
                <a:avLst/>
                <a:gdLst>
                  <a:gd name="T0" fmla="*/ 84 w 84"/>
                  <a:gd name="T1" fmla="*/ 40 h 80"/>
                  <a:gd name="T2" fmla="*/ 84 w 84"/>
                  <a:gd name="T3" fmla="*/ 40 h 80"/>
                  <a:gd name="T4" fmla="*/ 42 w 84"/>
                  <a:gd name="T5" fmla="*/ 0 h 80"/>
                  <a:gd name="T6" fmla="*/ 0 w 84"/>
                  <a:gd name="T7" fmla="*/ 40 h 80"/>
                  <a:gd name="T8" fmla="*/ 42 w 84"/>
                  <a:gd name="T9" fmla="*/ 80 h 80"/>
                  <a:gd name="T10" fmla="*/ 84 w 84"/>
                  <a:gd name="T11" fmla="*/ 40 h 80"/>
                  <a:gd name="T12" fmla="*/ 71 w 84"/>
                  <a:gd name="T13" fmla="*/ 40 h 80"/>
                  <a:gd name="T14" fmla="*/ 71 w 84"/>
                  <a:gd name="T15" fmla="*/ 40 h 80"/>
                  <a:gd name="T16" fmla="*/ 42 w 84"/>
                  <a:gd name="T17" fmla="*/ 70 h 80"/>
                  <a:gd name="T18" fmla="*/ 12 w 84"/>
                  <a:gd name="T19" fmla="*/ 40 h 80"/>
                  <a:gd name="T20" fmla="*/ 42 w 84"/>
                  <a:gd name="T21" fmla="*/ 11 h 80"/>
                  <a:gd name="T22" fmla="*/ 71 w 84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80">
                    <a:moveTo>
                      <a:pt x="84" y="40"/>
                    </a:moveTo>
                    <a:lnTo>
                      <a:pt x="84" y="40"/>
                    </a:lnTo>
                    <a:cubicBezTo>
                      <a:pt x="84" y="17"/>
                      <a:pt x="66" y="0"/>
                      <a:pt x="42" y="0"/>
                    </a:cubicBezTo>
                    <a:cubicBezTo>
                      <a:pt x="17" y="0"/>
                      <a:pt x="0" y="17"/>
                      <a:pt x="0" y="40"/>
                    </a:cubicBezTo>
                    <a:cubicBezTo>
                      <a:pt x="0" y="63"/>
                      <a:pt x="17" y="80"/>
                      <a:pt x="42" y="80"/>
                    </a:cubicBezTo>
                    <a:cubicBezTo>
                      <a:pt x="66" y="80"/>
                      <a:pt x="84" y="63"/>
                      <a:pt x="84" y="40"/>
                    </a:cubicBezTo>
                    <a:close/>
                    <a:moveTo>
                      <a:pt x="71" y="40"/>
                    </a:moveTo>
                    <a:lnTo>
                      <a:pt x="71" y="40"/>
                    </a:lnTo>
                    <a:cubicBezTo>
                      <a:pt x="71" y="57"/>
                      <a:pt x="59" y="70"/>
                      <a:pt x="42" y="70"/>
                    </a:cubicBezTo>
                    <a:cubicBezTo>
                      <a:pt x="25" y="70"/>
                      <a:pt x="12" y="57"/>
                      <a:pt x="12" y="40"/>
                    </a:cubicBezTo>
                    <a:cubicBezTo>
                      <a:pt x="12" y="23"/>
                      <a:pt x="25" y="11"/>
                      <a:pt x="42" y="11"/>
                    </a:cubicBezTo>
                    <a:cubicBezTo>
                      <a:pt x="59" y="11"/>
                      <a:pt x="71" y="23"/>
                      <a:pt x="71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" name="Freeform 8"/>
              <p:cNvSpPr>
                <a:spLocks/>
              </p:cNvSpPr>
              <p:nvPr/>
            </p:nvSpPr>
            <p:spPr bwMode="auto">
              <a:xfrm>
                <a:off x="9534525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" name="Freeform 9"/>
              <p:cNvSpPr>
                <a:spLocks/>
              </p:cNvSpPr>
              <p:nvPr/>
            </p:nvSpPr>
            <p:spPr bwMode="auto">
              <a:xfrm>
                <a:off x="10328275" y="712788"/>
                <a:ext cx="536575" cy="928688"/>
              </a:xfrm>
              <a:custGeom>
                <a:avLst/>
                <a:gdLst>
                  <a:gd name="T0" fmla="*/ 13 w 48"/>
                  <a:gd name="T1" fmla="*/ 10 h 76"/>
                  <a:gd name="T2" fmla="*/ 13 w 48"/>
                  <a:gd name="T3" fmla="*/ 10 h 76"/>
                  <a:gd name="T4" fmla="*/ 13 w 48"/>
                  <a:gd name="T5" fmla="*/ 33 h 76"/>
                  <a:gd name="T6" fmla="*/ 42 w 48"/>
                  <a:gd name="T7" fmla="*/ 33 h 76"/>
                  <a:gd name="T8" fmla="*/ 42 w 48"/>
                  <a:gd name="T9" fmla="*/ 43 h 76"/>
                  <a:gd name="T10" fmla="*/ 13 w 48"/>
                  <a:gd name="T11" fmla="*/ 43 h 76"/>
                  <a:gd name="T12" fmla="*/ 13 w 48"/>
                  <a:gd name="T13" fmla="*/ 76 h 76"/>
                  <a:gd name="T14" fmla="*/ 0 w 48"/>
                  <a:gd name="T15" fmla="*/ 76 h 76"/>
                  <a:gd name="T16" fmla="*/ 0 w 48"/>
                  <a:gd name="T17" fmla="*/ 0 h 76"/>
                  <a:gd name="T18" fmla="*/ 48 w 48"/>
                  <a:gd name="T19" fmla="*/ 0 h 76"/>
                  <a:gd name="T20" fmla="*/ 48 w 48"/>
                  <a:gd name="T21" fmla="*/ 10 h 76"/>
                  <a:gd name="T22" fmla="*/ 13 w 48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76">
                    <a:moveTo>
                      <a:pt x="13" y="10"/>
                    </a:moveTo>
                    <a:lnTo>
                      <a:pt x="13" y="10"/>
                    </a:lnTo>
                    <a:lnTo>
                      <a:pt x="13" y="33"/>
                    </a:lnTo>
                    <a:lnTo>
                      <a:pt x="42" y="33"/>
                    </a:lnTo>
                    <a:lnTo>
                      <a:pt x="42" y="43"/>
                    </a:lnTo>
                    <a:lnTo>
                      <a:pt x="13" y="43"/>
                    </a:lnTo>
                    <a:lnTo>
                      <a:pt x="13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10"/>
                    </a:lnTo>
                    <a:lnTo>
                      <a:pt x="13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" name="Freeform 10"/>
              <p:cNvSpPr>
                <a:spLocks/>
              </p:cNvSpPr>
              <p:nvPr/>
            </p:nvSpPr>
            <p:spPr bwMode="auto">
              <a:xfrm>
                <a:off x="11110913" y="712788"/>
                <a:ext cx="525463" cy="928688"/>
              </a:xfrm>
              <a:custGeom>
                <a:avLst/>
                <a:gdLst>
                  <a:gd name="T0" fmla="*/ 12 w 47"/>
                  <a:gd name="T1" fmla="*/ 10 h 76"/>
                  <a:gd name="T2" fmla="*/ 12 w 47"/>
                  <a:gd name="T3" fmla="*/ 10 h 76"/>
                  <a:gd name="T4" fmla="*/ 12 w 47"/>
                  <a:gd name="T5" fmla="*/ 33 h 76"/>
                  <a:gd name="T6" fmla="*/ 41 w 47"/>
                  <a:gd name="T7" fmla="*/ 33 h 76"/>
                  <a:gd name="T8" fmla="*/ 41 w 47"/>
                  <a:gd name="T9" fmla="*/ 43 h 76"/>
                  <a:gd name="T10" fmla="*/ 12 w 47"/>
                  <a:gd name="T11" fmla="*/ 43 h 76"/>
                  <a:gd name="T12" fmla="*/ 12 w 47"/>
                  <a:gd name="T13" fmla="*/ 76 h 76"/>
                  <a:gd name="T14" fmla="*/ 0 w 47"/>
                  <a:gd name="T15" fmla="*/ 76 h 76"/>
                  <a:gd name="T16" fmla="*/ 0 w 47"/>
                  <a:gd name="T17" fmla="*/ 0 h 76"/>
                  <a:gd name="T18" fmla="*/ 47 w 47"/>
                  <a:gd name="T19" fmla="*/ 0 h 76"/>
                  <a:gd name="T20" fmla="*/ 47 w 47"/>
                  <a:gd name="T21" fmla="*/ 10 h 76"/>
                  <a:gd name="T22" fmla="*/ 12 w 47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76">
                    <a:moveTo>
                      <a:pt x="12" y="10"/>
                    </a:moveTo>
                    <a:lnTo>
                      <a:pt x="12" y="10"/>
                    </a:lnTo>
                    <a:lnTo>
                      <a:pt x="12" y="33"/>
                    </a:lnTo>
                    <a:lnTo>
                      <a:pt x="41" y="33"/>
                    </a:lnTo>
                    <a:lnTo>
                      <a:pt x="41" y="43"/>
                    </a:lnTo>
                    <a:lnTo>
                      <a:pt x="12" y="43"/>
                    </a:lnTo>
                    <a:lnTo>
                      <a:pt x="12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7" name="Freeform 11"/>
              <p:cNvSpPr>
                <a:spLocks/>
              </p:cNvSpPr>
              <p:nvPr/>
            </p:nvSpPr>
            <p:spPr bwMode="auto">
              <a:xfrm>
                <a:off x="990600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8" name="Freeform 12"/>
              <p:cNvSpPr>
                <a:spLocks noEditPoints="1"/>
              </p:cNvSpPr>
              <p:nvPr/>
            </p:nvSpPr>
            <p:spPr bwMode="auto">
              <a:xfrm>
                <a:off x="1604963" y="688975"/>
                <a:ext cx="950913" cy="977900"/>
              </a:xfrm>
              <a:custGeom>
                <a:avLst/>
                <a:gdLst>
                  <a:gd name="T0" fmla="*/ 85 w 85"/>
                  <a:gd name="T1" fmla="*/ 40 h 80"/>
                  <a:gd name="T2" fmla="*/ 85 w 85"/>
                  <a:gd name="T3" fmla="*/ 40 h 80"/>
                  <a:gd name="T4" fmla="*/ 43 w 85"/>
                  <a:gd name="T5" fmla="*/ 0 h 80"/>
                  <a:gd name="T6" fmla="*/ 0 w 85"/>
                  <a:gd name="T7" fmla="*/ 40 h 80"/>
                  <a:gd name="T8" fmla="*/ 43 w 85"/>
                  <a:gd name="T9" fmla="*/ 80 h 80"/>
                  <a:gd name="T10" fmla="*/ 85 w 85"/>
                  <a:gd name="T11" fmla="*/ 40 h 80"/>
                  <a:gd name="T12" fmla="*/ 72 w 85"/>
                  <a:gd name="T13" fmla="*/ 40 h 80"/>
                  <a:gd name="T14" fmla="*/ 72 w 85"/>
                  <a:gd name="T15" fmla="*/ 40 h 80"/>
                  <a:gd name="T16" fmla="*/ 43 w 85"/>
                  <a:gd name="T17" fmla="*/ 70 h 80"/>
                  <a:gd name="T18" fmla="*/ 13 w 85"/>
                  <a:gd name="T19" fmla="*/ 40 h 80"/>
                  <a:gd name="T20" fmla="*/ 43 w 85"/>
                  <a:gd name="T21" fmla="*/ 11 h 80"/>
                  <a:gd name="T22" fmla="*/ 72 w 85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80">
                    <a:moveTo>
                      <a:pt x="85" y="40"/>
                    </a:moveTo>
                    <a:lnTo>
                      <a:pt x="85" y="40"/>
                    </a:lnTo>
                    <a:cubicBezTo>
                      <a:pt x="85" y="17"/>
                      <a:pt x="67" y="0"/>
                      <a:pt x="43" y="0"/>
                    </a:cubicBezTo>
                    <a:cubicBezTo>
                      <a:pt x="18" y="0"/>
                      <a:pt x="0" y="17"/>
                      <a:pt x="0" y="40"/>
                    </a:cubicBezTo>
                    <a:cubicBezTo>
                      <a:pt x="0" y="63"/>
                      <a:pt x="18" y="80"/>
                      <a:pt x="43" y="80"/>
                    </a:cubicBezTo>
                    <a:cubicBezTo>
                      <a:pt x="67" y="80"/>
                      <a:pt x="85" y="63"/>
                      <a:pt x="85" y="40"/>
                    </a:cubicBezTo>
                    <a:close/>
                    <a:moveTo>
                      <a:pt x="72" y="40"/>
                    </a:moveTo>
                    <a:lnTo>
                      <a:pt x="72" y="40"/>
                    </a:lnTo>
                    <a:cubicBezTo>
                      <a:pt x="72" y="57"/>
                      <a:pt x="59" y="70"/>
                      <a:pt x="43" y="70"/>
                    </a:cubicBezTo>
                    <a:cubicBezTo>
                      <a:pt x="26" y="70"/>
                      <a:pt x="13" y="57"/>
                      <a:pt x="13" y="40"/>
                    </a:cubicBezTo>
                    <a:cubicBezTo>
                      <a:pt x="13" y="23"/>
                      <a:pt x="26" y="11"/>
                      <a:pt x="43" y="11"/>
                    </a:cubicBezTo>
                    <a:cubicBezTo>
                      <a:pt x="59" y="11"/>
                      <a:pt x="72" y="23"/>
                      <a:pt x="72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9" name="Freeform 13"/>
              <p:cNvSpPr>
                <a:spLocks/>
              </p:cNvSpPr>
              <p:nvPr/>
            </p:nvSpPr>
            <p:spPr bwMode="auto">
              <a:xfrm>
                <a:off x="2657475" y="712788"/>
                <a:ext cx="760413" cy="928688"/>
              </a:xfrm>
              <a:custGeom>
                <a:avLst/>
                <a:gdLst>
                  <a:gd name="T0" fmla="*/ 39 w 68"/>
                  <a:gd name="T1" fmla="*/ 42 h 76"/>
                  <a:gd name="T2" fmla="*/ 39 w 68"/>
                  <a:gd name="T3" fmla="*/ 42 h 76"/>
                  <a:gd name="T4" fmla="*/ 39 w 68"/>
                  <a:gd name="T5" fmla="*/ 76 h 76"/>
                  <a:gd name="T6" fmla="*/ 27 w 68"/>
                  <a:gd name="T7" fmla="*/ 76 h 76"/>
                  <a:gd name="T8" fmla="*/ 27 w 68"/>
                  <a:gd name="T9" fmla="*/ 42 h 76"/>
                  <a:gd name="T10" fmla="*/ 0 w 68"/>
                  <a:gd name="T11" fmla="*/ 0 h 76"/>
                  <a:gd name="T12" fmla="*/ 14 w 68"/>
                  <a:gd name="T13" fmla="*/ 0 h 76"/>
                  <a:gd name="T14" fmla="*/ 34 w 68"/>
                  <a:gd name="T15" fmla="*/ 31 h 76"/>
                  <a:gd name="T16" fmla="*/ 54 w 68"/>
                  <a:gd name="T17" fmla="*/ 0 h 76"/>
                  <a:gd name="T18" fmla="*/ 68 w 68"/>
                  <a:gd name="T19" fmla="*/ 0 h 76"/>
                  <a:gd name="T20" fmla="*/ 39 w 68"/>
                  <a:gd name="T21" fmla="*/ 4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76">
                    <a:moveTo>
                      <a:pt x="39" y="42"/>
                    </a:moveTo>
                    <a:lnTo>
                      <a:pt x="39" y="42"/>
                    </a:lnTo>
                    <a:lnTo>
                      <a:pt x="39" y="76"/>
                    </a:lnTo>
                    <a:lnTo>
                      <a:pt x="27" y="76"/>
                    </a:lnTo>
                    <a:lnTo>
                      <a:pt x="27" y="42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34" y="31"/>
                    </a:lnTo>
                    <a:lnTo>
                      <a:pt x="54" y="0"/>
                    </a:lnTo>
                    <a:lnTo>
                      <a:pt x="68" y="0"/>
                    </a:lnTo>
                    <a:lnTo>
                      <a:pt x="39" y="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0" name="Freeform 14"/>
              <p:cNvSpPr>
                <a:spLocks/>
              </p:cNvSpPr>
              <p:nvPr/>
            </p:nvSpPr>
            <p:spPr bwMode="auto">
              <a:xfrm>
                <a:off x="3617913" y="712788"/>
                <a:ext cx="538163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1" name="Freeform 15"/>
              <p:cNvSpPr>
                <a:spLocks/>
              </p:cNvSpPr>
              <p:nvPr/>
            </p:nvSpPr>
            <p:spPr bwMode="auto">
              <a:xfrm>
                <a:off x="4424363" y="712788"/>
                <a:ext cx="771525" cy="941388"/>
              </a:xfrm>
              <a:custGeom>
                <a:avLst/>
                <a:gdLst>
                  <a:gd name="T0" fmla="*/ 58 w 69"/>
                  <a:gd name="T1" fmla="*/ 77 h 77"/>
                  <a:gd name="T2" fmla="*/ 58 w 69"/>
                  <a:gd name="T3" fmla="*/ 77 h 77"/>
                  <a:gd name="T4" fmla="*/ 15 w 69"/>
                  <a:gd name="T5" fmla="*/ 22 h 77"/>
                  <a:gd name="T6" fmla="*/ 11 w 69"/>
                  <a:gd name="T7" fmla="*/ 15 h 77"/>
                  <a:gd name="T8" fmla="*/ 11 w 69"/>
                  <a:gd name="T9" fmla="*/ 76 h 77"/>
                  <a:gd name="T10" fmla="*/ 0 w 69"/>
                  <a:gd name="T11" fmla="*/ 76 h 77"/>
                  <a:gd name="T12" fmla="*/ 0 w 69"/>
                  <a:gd name="T13" fmla="*/ 0 h 77"/>
                  <a:gd name="T14" fmla="*/ 12 w 69"/>
                  <a:gd name="T15" fmla="*/ 0 h 77"/>
                  <a:gd name="T16" fmla="*/ 55 w 69"/>
                  <a:gd name="T17" fmla="*/ 54 h 77"/>
                  <a:gd name="T18" fmla="*/ 58 w 69"/>
                  <a:gd name="T19" fmla="*/ 61 h 77"/>
                  <a:gd name="T20" fmla="*/ 58 w 69"/>
                  <a:gd name="T21" fmla="*/ 0 h 77"/>
                  <a:gd name="T22" fmla="*/ 69 w 69"/>
                  <a:gd name="T23" fmla="*/ 0 h 77"/>
                  <a:gd name="T24" fmla="*/ 69 w 69"/>
                  <a:gd name="T25" fmla="*/ 77 h 77"/>
                  <a:gd name="T26" fmla="*/ 58 w 69"/>
                  <a:gd name="T2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77">
                    <a:moveTo>
                      <a:pt x="58" y="77"/>
                    </a:moveTo>
                    <a:lnTo>
                      <a:pt x="58" y="77"/>
                    </a:lnTo>
                    <a:lnTo>
                      <a:pt x="15" y="22"/>
                    </a:lnTo>
                    <a:cubicBezTo>
                      <a:pt x="12" y="19"/>
                      <a:pt x="12" y="17"/>
                      <a:pt x="11" y="15"/>
                    </a:cubicBezTo>
                    <a:lnTo>
                      <a:pt x="11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55" y="54"/>
                    </a:lnTo>
                    <a:cubicBezTo>
                      <a:pt x="56" y="56"/>
                      <a:pt x="58" y="59"/>
                      <a:pt x="58" y="61"/>
                    </a:cubicBezTo>
                    <a:lnTo>
                      <a:pt x="58" y="0"/>
                    </a:lnTo>
                    <a:lnTo>
                      <a:pt x="69" y="0"/>
                    </a:lnTo>
                    <a:lnTo>
                      <a:pt x="69" y="77"/>
                    </a:lnTo>
                    <a:lnTo>
                      <a:pt x="58" y="7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2" name="Freeform 16"/>
              <p:cNvSpPr>
                <a:spLocks/>
              </p:cNvSpPr>
              <p:nvPr/>
            </p:nvSpPr>
            <p:spPr bwMode="auto">
              <a:xfrm>
                <a:off x="5464175" y="688975"/>
                <a:ext cx="614363" cy="977900"/>
              </a:xfrm>
              <a:custGeom>
                <a:avLst/>
                <a:gdLst>
                  <a:gd name="T0" fmla="*/ 50 w 55"/>
                  <a:gd name="T1" fmla="*/ 17 h 80"/>
                  <a:gd name="T2" fmla="*/ 50 w 55"/>
                  <a:gd name="T3" fmla="*/ 17 h 80"/>
                  <a:gd name="T4" fmla="*/ 41 w 55"/>
                  <a:gd name="T5" fmla="*/ 12 h 80"/>
                  <a:gd name="T6" fmla="*/ 30 w 55"/>
                  <a:gd name="T7" fmla="*/ 11 h 80"/>
                  <a:gd name="T8" fmla="*/ 14 w 55"/>
                  <a:gd name="T9" fmla="*/ 20 h 80"/>
                  <a:gd name="T10" fmla="*/ 15 w 55"/>
                  <a:gd name="T11" fmla="*/ 24 h 80"/>
                  <a:gd name="T12" fmla="*/ 35 w 55"/>
                  <a:gd name="T13" fmla="*/ 36 h 80"/>
                  <a:gd name="T14" fmla="*/ 54 w 55"/>
                  <a:gd name="T15" fmla="*/ 58 h 80"/>
                  <a:gd name="T16" fmla="*/ 26 w 55"/>
                  <a:gd name="T17" fmla="*/ 80 h 80"/>
                  <a:gd name="T18" fmla="*/ 10 w 55"/>
                  <a:gd name="T19" fmla="*/ 77 h 80"/>
                  <a:gd name="T20" fmla="*/ 0 w 55"/>
                  <a:gd name="T21" fmla="*/ 71 h 80"/>
                  <a:gd name="T22" fmla="*/ 5 w 55"/>
                  <a:gd name="T23" fmla="*/ 61 h 80"/>
                  <a:gd name="T24" fmla="*/ 15 w 55"/>
                  <a:gd name="T25" fmla="*/ 67 h 80"/>
                  <a:gd name="T26" fmla="*/ 28 w 55"/>
                  <a:gd name="T27" fmla="*/ 70 h 80"/>
                  <a:gd name="T28" fmla="*/ 42 w 55"/>
                  <a:gd name="T29" fmla="*/ 59 h 80"/>
                  <a:gd name="T30" fmla="*/ 33 w 55"/>
                  <a:gd name="T31" fmla="*/ 48 h 80"/>
                  <a:gd name="T32" fmla="*/ 19 w 55"/>
                  <a:gd name="T33" fmla="*/ 41 h 80"/>
                  <a:gd name="T34" fmla="*/ 2 w 55"/>
                  <a:gd name="T35" fmla="*/ 21 h 80"/>
                  <a:gd name="T36" fmla="*/ 30 w 55"/>
                  <a:gd name="T37" fmla="*/ 0 h 80"/>
                  <a:gd name="T38" fmla="*/ 44 w 55"/>
                  <a:gd name="T39" fmla="*/ 2 h 80"/>
                  <a:gd name="T40" fmla="*/ 55 w 55"/>
                  <a:gd name="T41" fmla="*/ 7 h 80"/>
                  <a:gd name="T42" fmla="*/ 50 w 55"/>
                  <a:gd name="T43" fmla="*/ 1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80">
                    <a:moveTo>
                      <a:pt x="50" y="17"/>
                    </a:moveTo>
                    <a:lnTo>
                      <a:pt x="50" y="17"/>
                    </a:lnTo>
                    <a:cubicBezTo>
                      <a:pt x="46" y="14"/>
                      <a:pt x="45" y="13"/>
                      <a:pt x="41" y="12"/>
                    </a:cubicBezTo>
                    <a:cubicBezTo>
                      <a:pt x="37" y="11"/>
                      <a:pt x="33" y="11"/>
                      <a:pt x="30" y="11"/>
                    </a:cubicBezTo>
                    <a:cubicBezTo>
                      <a:pt x="20" y="11"/>
                      <a:pt x="14" y="14"/>
                      <a:pt x="14" y="20"/>
                    </a:cubicBezTo>
                    <a:cubicBezTo>
                      <a:pt x="14" y="22"/>
                      <a:pt x="15" y="23"/>
                      <a:pt x="15" y="24"/>
                    </a:cubicBezTo>
                    <a:cubicBezTo>
                      <a:pt x="17" y="28"/>
                      <a:pt x="20" y="29"/>
                      <a:pt x="35" y="36"/>
                    </a:cubicBezTo>
                    <a:cubicBezTo>
                      <a:pt x="49" y="43"/>
                      <a:pt x="54" y="48"/>
                      <a:pt x="54" y="58"/>
                    </a:cubicBezTo>
                    <a:cubicBezTo>
                      <a:pt x="54" y="71"/>
                      <a:pt x="43" y="80"/>
                      <a:pt x="26" y="80"/>
                    </a:cubicBezTo>
                    <a:cubicBezTo>
                      <a:pt x="20" y="80"/>
                      <a:pt x="15" y="79"/>
                      <a:pt x="10" y="77"/>
                    </a:cubicBezTo>
                    <a:cubicBezTo>
                      <a:pt x="7" y="76"/>
                      <a:pt x="5" y="75"/>
                      <a:pt x="0" y="71"/>
                    </a:cubicBezTo>
                    <a:lnTo>
                      <a:pt x="5" y="61"/>
                    </a:lnTo>
                    <a:cubicBezTo>
                      <a:pt x="10" y="65"/>
                      <a:pt x="12" y="66"/>
                      <a:pt x="15" y="67"/>
                    </a:cubicBezTo>
                    <a:cubicBezTo>
                      <a:pt x="19" y="69"/>
                      <a:pt x="23" y="70"/>
                      <a:pt x="28" y="70"/>
                    </a:cubicBezTo>
                    <a:cubicBezTo>
                      <a:pt x="37" y="70"/>
                      <a:pt x="42" y="66"/>
                      <a:pt x="42" y="59"/>
                    </a:cubicBezTo>
                    <a:cubicBezTo>
                      <a:pt x="42" y="54"/>
                      <a:pt x="39" y="51"/>
                      <a:pt x="33" y="48"/>
                    </a:cubicBezTo>
                    <a:lnTo>
                      <a:pt x="19" y="41"/>
                    </a:lnTo>
                    <a:cubicBezTo>
                      <a:pt x="8" y="36"/>
                      <a:pt x="2" y="29"/>
                      <a:pt x="2" y="21"/>
                    </a:cubicBezTo>
                    <a:cubicBezTo>
                      <a:pt x="2" y="9"/>
                      <a:pt x="13" y="0"/>
                      <a:pt x="30" y="0"/>
                    </a:cubicBezTo>
                    <a:cubicBezTo>
                      <a:pt x="35" y="0"/>
                      <a:pt x="40" y="1"/>
                      <a:pt x="44" y="2"/>
                    </a:cubicBezTo>
                    <a:cubicBezTo>
                      <a:pt x="48" y="3"/>
                      <a:pt x="50" y="4"/>
                      <a:pt x="55" y="7"/>
                    </a:cubicBezTo>
                    <a:lnTo>
                      <a:pt x="50" y="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43" name="Freeform: Shape 20"/>
            <p:cNvSpPr/>
            <p:nvPr userDrawn="1"/>
          </p:nvSpPr>
          <p:spPr>
            <a:xfrm>
              <a:off x="8962934" y="4185259"/>
              <a:ext cx="3229065" cy="999782"/>
            </a:xfrm>
            <a:custGeom>
              <a:avLst/>
              <a:gdLst>
                <a:gd name="connsiteX0" fmla="*/ 0 w 3229065"/>
                <a:gd name="connsiteY0" fmla="*/ 0 h 999782"/>
                <a:gd name="connsiteX1" fmla="*/ 227429 w 3229065"/>
                <a:gd name="connsiteY1" fmla="*/ 0 h 999782"/>
                <a:gd name="connsiteX2" fmla="*/ 3001636 w 3229065"/>
                <a:gd name="connsiteY2" fmla="*/ 0 h 999782"/>
                <a:gd name="connsiteX3" fmla="*/ 3229065 w 3229065"/>
                <a:gd name="connsiteY3" fmla="*/ 0 h 999782"/>
                <a:gd name="connsiteX4" fmla="*/ 3229065 w 3229065"/>
                <a:gd name="connsiteY4" fmla="*/ 999782 h 999782"/>
                <a:gd name="connsiteX5" fmla="*/ 3001636 w 3229065"/>
                <a:gd name="connsiteY5" fmla="*/ 999782 h 999782"/>
                <a:gd name="connsiteX6" fmla="*/ 861503 w 3229065"/>
                <a:gd name="connsiteY6" fmla="*/ 999782 h 999782"/>
                <a:gd name="connsiteX7" fmla="*/ 634074 w 3229065"/>
                <a:gd name="connsiteY7" fmla="*/ 999782 h 999782"/>
                <a:gd name="connsiteX8" fmla="*/ 305832 w 3229065"/>
                <a:gd name="connsiteY8" fmla="*/ 499562 h 999782"/>
                <a:gd name="connsiteX9" fmla="*/ 0 w 3229065"/>
                <a:gd name="connsiteY9" fmla="*/ 0 h 99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29065" h="999782">
                  <a:moveTo>
                    <a:pt x="0" y="0"/>
                  </a:moveTo>
                  <a:lnTo>
                    <a:pt x="227429" y="0"/>
                  </a:lnTo>
                  <a:lnTo>
                    <a:pt x="3001636" y="0"/>
                  </a:lnTo>
                  <a:lnTo>
                    <a:pt x="3229065" y="0"/>
                  </a:lnTo>
                  <a:lnTo>
                    <a:pt x="3229065" y="999782"/>
                  </a:lnTo>
                  <a:lnTo>
                    <a:pt x="3001636" y="999782"/>
                  </a:lnTo>
                  <a:lnTo>
                    <a:pt x="861503" y="999782"/>
                  </a:lnTo>
                  <a:lnTo>
                    <a:pt x="634074" y="999782"/>
                  </a:lnTo>
                  <a:cubicBezTo>
                    <a:pt x="305832" y="999782"/>
                    <a:pt x="305832" y="779659"/>
                    <a:pt x="305832" y="499562"/>
                  </a:cubicBezTo>
                  <a:cubicBezTo>
                    <a:pt x="305832" y="175966"/>
                    <a:pt x="150938" y="3756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6000" tIns="0" rIns="0" bIns="0" rtlCol="0" anchor="ctr"/>
            <a:lstStyle/>
            <a:p>
              <a:endParaRPr lang="en-GB" sz="120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2663" y="1456908"/>
            <a:ext cx="7849641" cy="1107996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90000"/>
              </a:lnSpc>
              <a:defRPr sz="4000">
                <a:latin typeface="Arial Black" panose="020B0A04020102020204" pitchFamily="34" charset="0"/>
              </a:defRPr>
            </a:lvl1pPr>
          </a:lstStyle>
          <a:p>
            <a:r>
              <a:rPr lang="en-GB" noProof="0" dirty="0"/>
              <a:t>Click to edit Master title style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982663" y="2960948"/>
            <a:ext cx="7850187" cy="276999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Sub title style</a:t>
            </a:r>
            <a:endParaRPr lang="en-GB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982663" y="3621469"/>
            <a:ext cx="7850187" cy="16927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Place, date  -  Name / Team</a:t>
            </a:r>
          </a:p>
        </p:txBody>
      </p:sp>
      <p:sp>
        <p:nvSpPr>
          <p:cNvPr id="34" name="Name Team"/>
          <p:cNvSpPr>
            <a:spLocks noGrp="1"/>
          </p:cNvSpPr>
          <p:nvPr>
            <p:ph type="body" sz="quarter" idx="15" hasCustomPrompt="1"/>
          </p:nvPr>
        </p:nvSpPr>
        <p:spPr>
          <a:xfrm>
            <a:off x="9710832" y="4531525"/>
            <a:ext cx="2040634" cy="18466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2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L&amp;L team Name</a:t>
            </a:r>
          </a:p>
        </p:txBody>
      </p:sp>
      <p:sp>
        <p:nvSpPr>
          <p:cNvPr id="45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982663" y="3906577"/>
            <a:ext cx="4826000" cy="1384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900">
                <a:solidFill>
                  <a:schemeClr val="accent5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6782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00039" y="296863"/>
            <a:ext cx="11591924" cy="172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82663" y="1366612"/>
            <a:ext cx="8200009" cy="498598"/>
          </a:xfrm>
          <a:noFill/>
          <a:ln>
            <a:noFill/>
          </a:ln>
        </p:spPr>
        <p:txBody>
          <a:bodyPr wrap="square" anchor="t" anchorCtr="0">
            <a:spAutoFit/>
          </a:bodyPr>
          <a:lstStyle>
            <a:lvl1pPr algn="l">
              <a:lnSpc>
                <a:spcPct val="90000"/>
              </a:lnSpc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 noProof="0" dirty="0"/>
              <a:t>This is a agenda slide</a:t>
            </a:r>
            <a:endParaRPr lang="en-GB" dirty="0"/>
          </a:p>
        </p:txBody>
      </p:sp>
      <p:grpSp>
        <p:nvGrpSpPr>
          <p:cNvPr id="28" name="Brandbox"/>
          <p:cNvGrpSpPr/>
          <p:nvPr userDrawn="1"/>
        </p:nvGrpSpPr>
        <p:grpSpPr>
          <a:xfrm>
            <a:off x="9625724" y="1229494"/>
            <a:ext cx="2566276" cy="1589138"/>
            <a:chOff x="8962934" y="3185478"/>
            <a:chExt cx="3229066" cy="1999563"/>
          </a:xfrm>
        </p:grpSpPr>
        <p:sp>
          <p:nvSpPr>
            <p:cNvPr id="29" name="Freeform: Shape 6"/>
            <p:cNvSpPr>
              <a:spLocks/>
            </p:cNvSpPr>
            <p:nvPr userDrawn="1"/>
          </p:nvSpPr>
          <p:spPr bwMode="auto">
            <a:xfrm flipH="1">
              <a:off x="8962935" y="3185478"/>
              <a:ext cx="3229065" cy="999782"/>
            </a:xfrm>
            <a:custGeom>
              <a:avLst/>
              <a:gdLst>
                <a:gd name="connsiteX0" fmla="*/ 0 w 4037812"/>
                <a:gd name="connsiteY0" fmla="*/ 0 h 1250186"/>
                <a:gd name="connsiteX1" fmla="*/ 284391 w 4037812"/>
                <a:gd name="connsiteY1" fmla="*/ 0 h 1250186"/>
                <a:gd name="connsiteX2" fmla="*/ 2960538 w 4037812"/>
                <a:gd name="connsiteY2" fmla="*/ 0 h 1250186"/>
                <a:gd name="connsiteX3" fmla="*/ 3244929 w 4037812"/>
                <a:gd name="connsiteY3" fmla="*/ 0 h 1250186"/>
                <a:gd name="connsiteX4" fmla="*/ 3655382 w 4037812"/>
                <a:gd name="connsiteY4" fmla="*/ 625505 h 1250186"/>
                <a:gd name="connsiteX5" fmla="*/ 4037812 w 4037812"/>
                <a:gd name="connsiteY5" fmla="*/ 1250186 h 1250186"/>
                <a:gd name="connsiteX6" fmla="*/ 3753421 w 4037812"/>
                <a:gd name="connsiteY6" fmla="*/ 1250186 h 1250186"/>
                <a:gd name="connsiteX7" fmla="*/ 284391 w 4037812"/>
                <a:gd name="connsiteY7" fmla="*/ 1250186 h 1250186"/>
                <a:gd name="connsiteX8" fmla="*/ 0 w 4037812"/>
                <a:gd name="connsiteY8" fmla="*/ 1250186 h 125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7812" h="1250186">
                  <a:moveTo>
                    <a:pt x="0" y="0"/>
                  </a:moveTo>
                  <a:lnTo>
                    <a:pt x="284391" y="0"/>
                  </a:lnTo>
                  <a:lnTo>
                    <a:pt x="2960538" y="0"/>
                  </a:lnTo>
                  <a:lnTo>
                    <a:pt x="3244929" y="0"/>
                  </a:lnTo>
                  <a:cubicBezTo>
                    <a:pt x="3655382" y="0"/>
                    <a:pt x="3655382" y="275255"/>
                    <a:pt x="3655382" y="625505"/>
                  </a:cubicBezTo>
                  <a:cubicBezTo>
                    <a:pt x="3655382" y="1030147"/>
                    <a:pt x="3849070" y="1203211"/>
                    <a:pt x="4037812" y="1250186"/>
                  </a:cubicBezTo>
                  <a:lnTo>
                    <a:pt x="3753421" y="1250186"/>
                  </a:lnTo>
                  <a:lnTo>
                    <a:pt x="284391" y="1250186"/>
                  </a:lnTo>
                  <a:lnTo>
                    <a:pt x="0" y="1250186"/>
                  </a:lnTo>
                  <a:close/>
                </a:path>
              </a:pathLst>
            </a:custGeom>
            <a:solidFill>
              <a:schemeClr val="bg2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grpSp>
          <p:nvGrpSpPr>
            <p:cNvPr id="30" name="Groep 10"/>
            <p:cNvGrpSpPr/>
            <p:nvPr userDrawn="1"/>
          </p:nvGrpSpPr>
          <p:grpSpPr>
            <a:xfrm>
              <a:off x="9710831" y="3461481"/>
              <a:ext cx="2040634" cy="353598"/>
              <a:chOff x="990600" y="-7938"/>
              <a:chExt cx="10645776" cy="1844675"/>
            </a:xfrm>
            <a:solidFill>
              <a:schemeClr val="bg1"/>
            </a:solidFill>
          </p:grpSpPr>
          <p:sp>
            <p:nvSpPr>
              <p:cNvPr id="32" name="Freeform 5"/>
              <p:cNvSpPr>
                <a:spLocks noEditPoints="1"/>
              </p:cNvSpPr>
              <p:nvPr/>
            </p:nvSpPr>
            <p:spPr bwMode="auto">
              <a:xfrm>
                <a:off x="6269038" y="-7938"/>
                <a:ext cx="1106488" cy="1844675"/>
              </a:xfrm>
              <a:custGeom>
                <a:avLst/>
                <a:gdLst>
                  <a:gd name="T0" fmla="*/ 87 w 99"/>
                  <a:gd name="T1" fmla="*/ 143 h 151"/>
                  <a:gd name="T2" fmla="*/ 87 w 99"/>
                  <a:gd name="T3" fmla="*/ 143 h 151"/>
                  <a:gd name="T4" fmla="*/ 33 w 99"/>
                  <a:gd name="T5" fmla="*/ 143 h 151"/>
                  <a:gd name="T6" fmla="*/ 33 w 99"/>
                  <a:gd name="T7" fmla="*/ 142 h 151"/>
                  <a:gd name="T8" fmla="*/ 41 w 99"/>
                  <a:gd name="T9" fmla="*/ 94 h 151"/>
                  <a:gd name="T10" fmla="*/ 49 w 99"/>
                  <a:gd name="T11" fmla="*/ 84 h 151"/>
                  <a:gd name="T12" fmla="*/ 41 w 99"/>
                  <a:gd name="T13" fmla="*/ 136 h 151"/>
                  <a:gd name="T14" fmla="*/ 40 w 99"/>
                  <a:gd name="T15" fmla="*/ 137 h 151"/>
                  <a:gd name="T16" fmla="*/ 45 w 99"/>
                  <a:gd name="T17" fmla="*/ 137 h 151"/>
                  <a:gd name="T18" fmla="*/ 45 w 99"/>
                  <a:gd name="T19" fmla="*/ 137 h 151"/>
                  <a:gd name="T20" fmla="*/ 88 w 99"/>
                  <a:gd name="T21" fmla="*/ 137 h 151"/>
                  <a:gd name="T22" fmla="*/ 87 w 99"/>
                  <a:gd name="T23" fmla="*/ 143 h 151"/>
                  <a:gd name="T24" fmla="*/ 65 w 99"/>
                  <a:gd name="T25" fmla="*/ 32 h 151"/>
                  <a:gd name="T26" fmla="*/ 65 w 99"/>
                  <a:gd name="T27" fmla="*/ 32 h 151"/>
                  <a:gd name="T28" fmla="*/ 66 w 99"/>
                  <a:gd name="T29" fmla="*/ 30 h 151"/>
                  <a:gd name="T30" fmla="*/ 82 w 99"/>
                  <a:gd name="T31" fmla="*/ 4 h 151"/>
                  <a:gd name="T32" fmla="*/ 90 w 99"/>
                  <a:gd name="T33" fmla="*/ 8 h 151"/>
                  <a:gd name="T34" fmla="*/ 61 w 99"/>
                  <a:gd name="T35" fmla="*/ 65 h 151"/>
                  <a:gd name="T36" fmla="*/ 59 w 99"/>
                  <a:gd name="T37" fmla="*/ 67 h 151"/>
                  <a:gd name="T38" fmla="*/ 65 w 99"/>
                  <a:gd name="T39" fmla="*/ 32 h 151"/>
                  <a:gd name="T40" fmla="*/ 50 w 99"/>
                  <a:gd name="T41" fmla="*/ 129 h 151"/>
                  <a:gd name="T42" fmla="*/ 50 w 99"/>
                  <a:gd name="T43" fmla="*/ 129 h 151"/>
                  <a:gd name="T44" fmla="*/ 59 w 99"/>
                  <a:gd name="T45" fmla="*/ 73 h 151"/>
                  <a:gd name="T46" fmla="*/ 62 w 99"/>
                  <a:gd name="T47" fmla="*/ 70 h 151"/>
                  <a:gd name="T48" fmla="*/ 92 w 99"/>
                  <a:gd name="T49" fmla="*/ 7 h 151"/>
                  <a:gd name="T50" fmla="*/ 81 w 99"/>
                  <a:gd name="T51" fmla="*/ 3 h 151"/>
                  <a:gd name="T52" fmla="*/ 62 w 99"/>
                  <a:gd name="T53" fmla="*/ 25 h 151"/>
                  <a:gd name="T54" fmla="*/ 61 w 99"/>
                  <a:gd name="T55" fmla="*/ 29 h 151"/>
                  <a:gd name="T56" fmla="*/ 51 w 99"/>
                  <a:gd name="T57" fmla="*/ 72 h 151"/>
                  <a:gd name="T58" fmla="*/ 50 w 99"/>
                  <a:gd name="T59" fmla="*/ 75 h 151"/>
                  <a:gd name="T60" fmla="*/ 42 w 99"/>
                  <a:gd name="T61" fmla="*/ 84 h 151"/>
                  <a:gd name="T62" fmla="*/ 49 w 99"/>
                  <a:gd name="T63" fmla="*/ 42 h 151"/>
                  <a:gd name="T64" fmla="*/ 33 w 99"/>
                  <a:gd name="T65" fmla="*/ 42 h 151"/>
                  <a:gd name="T66" fmla="*/ 32 w 99"/>
                  <a:gd name="T67" fmla="*/ 44 h 151"/>
                  <a:gd name="T68" fmla="*/ 38 w 99"/>
                  <a:gd name="T69" fmla="*/ 44 h 151"/>
                  <a:gd name="T70" fmla="*/ 40 w 99"/>
                  <a:gd name="T71" fmla="*/ 46 h 151"/>
                  <a:gd name="T72" fmla="*/ 40 w 99"/>
                  <a:gd name="T73" fmla="*/ 47 h 151"/>
                  <a:gd name="T74" fmla="*/ 32 w 99"/>
                  <a:gd name="T75" fmla="*/ 95 h 151"/>
                  <a:gd name="T76" fmla="*/ 1 w 99"/>
                  <a:gd name="T77" fmla="*/ 130 h 151"/>
                  <a:gd name="T78" fmla="*/ 0 w 99"/>
                  <a:gd name="T79" fmla="*/ 140 h 151"/>
                  <a:gd name="T80" fmla="*/ 31 w 99"/>
                  <a:gd name="T81" fmla="*/ 105 h 151"/>
                  <a:gd name="T82" fmla="*/ 23 w 99"/>
                  <a:gd name="T83" fmla="*/ 151 h 151"/>
                  <a:gd name="T84" fmla="*/ 94 w 99"/>
                  <a:gd name="T85" fmla="*/ 151 h 151"/>
                  <a:gd name="T86" fmla="*/ 97 w 99"/>
                  <a:gd name="T87" fmla="*/ 129 h 151"/>
                  <a:gd name="T88" fmla="*/ 50 w 99"/>
                  <a:gd name="T89" fmla="*/ 12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9" h="151">
                    <a:moveTo>
                      <a:pt x="87" y="143"/>
                    </a:moveTo>
                    <a:lnTo>
                      <a:pt x="87" y="143"/>
                    </a:lnTo>
                    <a:lnTo>
                      <a:pt x="33" y="143"/>
                    </a:lnTo>
                    <a:cubicBezTo>
                      <a:pt x="33" y="143"/>
                      <a:pt x="33" y="142"/>
                      <a:pt x="33" y="142"/>
                    </a:cubicBezTo>
                    <a:lnTo>
                      <a:pt x="41" y="94"/>
                    </a:lnTo>
                    <a:lnTo>
                      <a:pt x="49" y="84"/>
                    </a:lnTo>
                    <a:lnTo>
                      <a:pt x="41" y="136"/>
                    </a:lnTo>
                    <a:cubicBezTo>
                      <a:pt x="41" y="136"/>
                      <a:pt x="41" y="137"/>
                      <a:pt x="40" y="137"/>
                    </a:cubicBezTo>
                    <a:lnTo>
                      <a:pt x="45" y="137"/>
                    </a:lnTo>
                    <a:lnTo>
                      <a:pt x="45" y="137"/>
                    </a:lnTo>
                    <a:lnTo>
                      <a:pt x="88" y="137"/>
                    </a:lnTo>
                    <a:lnTo>
                      <a:pt x="87" y="143"/>
                    </a:lnTo>
                    <a:close/>
                    <a:moveTo>
                      <a:pt x="65" y="32"/>
                    </a:moveTo>
                    <a:lnTo>
                      <a:pt x="65" y="32"/>
                    </a:lnTo>
                    <a:lnTo>
                      <a:pt x="66" y="30"/>
                    </a:lnTo>
                    <a:cubicBezTo>
                      <a:pt x="67" y="23"/>
                      <a:pt x="74" y="8"/>
                      <a:pt x="82" y="4"/>
                    </a:cubicBezTo>
                    <a:cubicBezTo>
                      <a:pt x="86" y="3"/>
                      <a:pt x="88" y="3"/>
                      <a:pt x="90" y="8"/>
                    </a:cubicBezTo>
                    <a:cubicBezTo>
                      <a:pt x="95" y="18"/>
                      <a:pt x="81" y="45"/>
                      <a:pt x="61" y="65"/>
                    </a:cubicBezTo>
                    <a:cubicBezTo>
                      <a:pt x="61" y="65"/>
                      <a:pt x="59" y="67"/>
                      <a:pt x="59" y="67"/>
                    </a:cubicBezTo>
                    <a:cubicBezTo>
                      <a:pt x="61" y="57"/>
                      <a:pt x="62" y="43"/>
                      <a:pt x="65" y="32"/>
                    </a:cubicBezTo>
                    <a:close/>
                    <a:moveTo>
                      <a:pt x="50" y="129"/>
                    </a:moveTo>
                    <a:lnTo>
                      <a:pt x="50" y="129"/>
                    </a:lnTo>
                    <a:lnTo>
                      <a:pt x="59" y="73"/>
                    </a:lnTo>
                    <a:cubicBezTo>
                      <a:pt x="59" y="73"/>
                      <a:pt x="61" y="70"/>
                      <a:pt x="62" y="70"/>
                    </a:cubicBezTo>
                    <a:cubicBezTo>
                      <a:pt x="80" y="50"/>
                      <a:pt x="99" y="21"/>
                      <a:pt x="92" y="7"/>
                    </a:cubicBezTo>
                    <a:cubicBezTo>
                      <a:pt x="90" y="2"/>
                      <a:pt x="86" y="0"/>
                      <a:pt x="81" y="3"/>
                    </a:cubicBezTo>
                    <a:cubicBezTo>
                      <a:pt x="73" y="6"/>
                      <a:pt x="65" y="17"/>
                      <a:pt x="62" y="25"/>
                    </a:cubicBezTo>
                    <a:cubicBezTo>
                      <a:pt x="62" y="25"/>
                      <a:pt x="61" y="27"/>
                      <a:pt x="61" y="29"/>
                    </a:cubicBezTo>
                    <a:cubicBezTo>
                      <a:pt x="55" y="43"/>
                      <a:pt x="53" y="58"/>
                      <a:pt x="51" y="72"/>
                    </a:cubicBezTo>
                    <a:cubicBezTo>
                      <a:pt x="50" y="73"/>
                      <a:pt x="50" y="74"/>
                      <a:pt x="50" y="75"/>
                    </a:cubicBezTo>
                    <a:lnTo>
                      <a:pt x="42" y="84"/>
                    </a:lnTo>
                    <a:lnTo>
                      <a:pt x="49" y="42"/>
                    </a:lnTo>
                    <a:lnTo>
                      <a:pt x="33" y="42"/>
                    </a:lnTo>
                    <a:lnTo>
                      <a:pt x="32" y="44"/>
                    </a:lnTo>
                    <a:cubicBezTo>
                      <a:pt x="32" y="44"/>
                      <a:pt x="35" y="44"/>
                      <a:pt x="38" y="44"/>
                    </a:cubicBezTo>
                    <a:cubicBezTo>
                      <a:pt x="39" y="44"/>
                      <a:pt x="40" y="46"/>
                      <a:pt x="40" y="46"/>
                    </a:cubicBezTo>
                    <a:cubicBezTo>
                      <a:pt x="40" y="47"/>
                      <a:pt x="40" y="47"/>
                      <a:pt x="40" y="47"/>
                    </a:cubicBezTo>
                    <a:lnTo>
                      <a:pt x="32" y="95"/>
                    </a:lnTo>
                    <a:lnTo>
                      <a:pt x="1" y="130"/>
                    </a:lnTo>
                    <a:lnTo>
                      <a:pt x="0" y="140"/>
                    </a:lnTo>
                    <a:lnTo>
                      <a:pt x="31" y="105"/>
                    </a:lnTo>
                    <a:lnTo>
                      <a:pt x="23" y="151"/>
                    </a:lnTo>
                    <a:lnTo>
                      <a:pt x="94" y="151"/>
                    </a:lnTo>
                    <a:lnTo>
                      <a:pt x="97" y="129"/>
                    </a:lnTo>
                    <a:lnTo>
                      <a:pt x="50" y="129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" name="Freeform 6"/>
              <p:cNvSpPr>
                <a:spLocks/>
              </p:cNvSpPr>
              <p:nvPr/>
            </p:nvSpPr>
            <p:spPr bwMode="auto">
              <a:xfrm>
                <a:off x="7700963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" name="Freeform 7"/>
              <p:cNvSpPr>
                <a:spLocks noEditPoints="1"/>
              </p:cNvSpPr>
              <p:nvPr/>
            </p:nvSpPr>
            <p:spPr bwMode="auto">
              <a:xfrm>
                <a:off x="8326438" y="688975"/>
                <a:ext cx="939800" cy="977900"/>
              </a:xfrm>
              <a:custGeom>
                <a:avLst/>
                <a:gdLst>
                  <a:gd name="T0" fmla="*/ 84 w 84"/>
                  <a:gd name="T1" fmla="*/ 40 h 80"/>
                  <a:gd name="T2" fmla="*/ 84 w 84"/>
                  <a:gd name="T3" fmla="*/ 40 h 80"/>
                  <a:gd name="T4" fmla="*/ 42 w 84"/>
                  <a:gd name="T5" fmla="*/ 0 h 80"/>
                  <a:gd name="T6" fmla="*/ 0 w 84"/>
                  <a:gd name="T7" fmla="*/ 40 h 80"/>
                  <a:gd name="T8" fmla="*/ 42 w 84"/>
                  <a:gd name="T9" fmla="*/ 80 h 80"/>
                  <a:gd name="T10" fmla="*/ 84 w 84"/>
                  <a:gd name="T11" fmla="*/ 40 h 80"/>
                  <a:gd name="T12" fmla="*/ 71 w 84"/>
                  <a:gd name="T13" fmla="*/ 40 h 80"/>
                  <a:gd name="T14" fmla="*/ 71 w 84"/>
                  <a:gd name="T15" fmla="*/ 40 h 80"/>
                  <a:gd name="T16" fmla="*/ 42 w 84"/>
                  <a:gd name="T17" fmla="*/ 70 h 80"/>
                  <a:gd name="T18" fmla="*/ 12 w 84"/>
                  <a:gd name="T19" fmla="*/ 40 h 80"/>
                  <a:gd name="T20" fmla="*/ 42 w 84"/>
                  <a:gd name="T21" fmla="*/ 11 h 80"/>
                  <a:gd name="T22" fmla="*/ 71 w 84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80">
                    <a:moveTo>
                      <a:pt x="84" y="40"/>
                    </a:moveTo>
                    <a:lnTo>
                      <a:pt x="84" y="40"/>
                    </a:lnTo>
                    <a:cubicBezTo>
                      <a:pt x="84" y="17"/>
                      <a:pt x="66" y="0"/>
                      <a:pt x="42" y="0"/>
                    </a:cubicBezTo>
                    <a:cubicBezTo>
                      <a:pt x="17" y="0"/>
                      <a:pt x="0" y="17"/>
                      <a:pt x="0" y="40"/>
                    </a:cubicBezTo>
                    <a:cubicBezTo>
                      <a:pt x="0" y="63"/>
                      <a:pt x="17" y="80"/>
                      <a:pt x="42" y="80"/>
                    </a:cubicBezTo>
                    <a:cubicBezTo>
                      <a:pt x="66" y="80"/>
                      <a:pt x="84" y="63"/>
                      <a:pt x="84" y="40"/>
                    </a:cubicBezTo>
                    <a:close/>
                    <a:moveTo>
                      <a:pt x="71" y="40"/>
                    </a:moveTo>
                    <a:lnTo>
                      <a:pt x="71" y="40"/>
                    </a:lnTo>
                    <a:cubicBezTo>
                      <a:pt x="71" y="57"/>
                      <a:pt x="59" y="70"/>
                      <a:pt x="42" y="70"/>
                    </a:cubicBezTo>
                    <a:cubicBezTo>
                      <a:pt x="25" y="70"/>
                      <a:pt x="12" y="57"/>
                      <a:pt x="12" y="40"/>
                    </a:cubicBezTo>
                    <a:cubicBezTo>
                      <a:pt x="12" y="23"/>
                      <a:pt x="25" y="11"/>
                      <a:pt x="42" y="11"/>
                    </a:cubicBezTo>
                    <a:cubicBezTo>
                      <a:pt x="59" y="11"/>
                      <a:pt x="71" y="23"/>
                      <a:pt x="71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" name="Freeform 8"/>
              <p:cNvSpPr>
                <a:spLocks/>
              </p:cNvSpPr>
              <p:nvPr/>
            </p:nvSpPr>
            <p:spPr bwMode="auto">
              <a:xfrm>
                <a:off x="9534525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" name="Freeform 9"/>
              <p:cNvSpPr>
                <a:spLocks/>
              </p:cNvSpPr>
              <p:nvPr/>
            </p:nvSpPr>
            <p:spPr bwMode="auto">
              <a:xfrm>
                <a:off x="10328275" y="712788"/>
                <a:ext cx="536575" cy="928688"/>
              </a:xfrm>
              <a:custGeom>
                <a:avLst/>
                <a:gdLst>
                  <a:gd name="T0" fmla="*/ 13 w 48"/>
                  <a:gd name="T1" fmla="*/ 10 h 76"/>
                  <a:gd name="T2" fmla="*/ 13 w 48"/>
                  <a:gd name="T3" fmla="*/ 10 h 76"/>
                  <a:gd name="T4" fmla="*/ 13 w 48"/>
                  <a:gd name="T5" fmla="*/ 33 h 76"/>
                  <a:gd name="T6" fmla="*/ 42 w 48"/>
                  <a:gd name="T7" fmla="*/ 33 h 76"/>
                  <a:gd name="T8" fmla="*/ 42 w 48"/>
                  <a:gd name="T9" fmla="*/ 43 h 76"/>
                  <a:gd name="T10" fmla="*/ 13 w 48"/>
                  <a:gd name="T11" fmla="*/ 43 h 76"/>
                  <a:gd name="T12" fmla="*/ 13 w 48"/>
                  <a:gd name="T13" fmla="*/ 76 h 76"/>
                  <a:gd name="T14" fmla="*/ 0 w 48"/>
                  <a:gd name="T15" fmla="*/ 76 h 76"/>
                  <a:gd name="T16" fmla="*/ 0 w 48"/>
                  <a:gd name="T17" fmla="*/ 0 h 76"/>
                  <a:gd name="T18" fmla="*/ 48 w 48"/>
                  <a:gd name="T19" fmla="*/ 0 h 76"/>
                  <a:gd name="T20" fmla="*/ 48 w 48"/>
                  <a:gd name="T21" fmla="*/ 10 h 76"/>
                  <a:gd name="T22" fmla="*/ 13 w 48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76">
                    <a:moveTo>
                      <a:pt x="13" y="10"/>
                    </a:moveTo>
                    <a:lnTo>
                      <a:pt x="13" y="10"/>
                    </a:lnTo>
                    <a:lnTo>
                      <a:pt x="13" y="33"/>
                    </a:lnTo>
                    <a:lnTo>
                      <a:pt x="42" y="33"/>
                    </a:lnTo>
                    <a:lnTo>
                      <a:pt x="42" y="43"/>
                    </a:lnTo>
                    <a:lnTo>
                      <a:pt x="13" y="43"/>
                    </a:lnTo>
                    <a:lnTo>
                      <a:pt x="13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10"/>
                    </a:lnTo>
                    <a:lnTo>
                      <a:pt x="13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7" name="Freeform 10"/>
              <p:cNvSpPr>
                <a:spLocks/>
              </p:cNvSpPr>
              <p:nvPr/>
            </p:nvSpPr>
            <p:spPr bwMode="auto">
              <a:xfrm>
                <a:off x="11110913" y="712788"/>
                <a:ext cx="525463" cy="928688"/>
              </a:xfrm>
              <a:custGeom>
                <a:avLst/>
                <a:gdLst>
                  <a:gd name="T0" fmla="*/ 12 w 47"/>
                  <a:gd name="T1" fmla="*/ 10 h 76"/>
                  <a:gd name="T2" fmla="*/ 12 w 47"/>
                  <a:gd name="T3" fmla="*/ 10 h 76"/>
                  <a:gd name="T4" fmla="*/ 12 w 47"/>
                  <a:gd name="T5" fmla="*/ 33 h 76"/>
                  <a:gd name="T6" fmla="*/ 41 w 47"/>
                  <a:gd name="T7" fmla="*/ 33 h 76"/>
                  <a:gd name="T8" fmla="*/ 41 w 47"/>
                  <a:gd name="T9" fmla="*/ 43 h 76"/>
                  <a:gd name="T10" fmla="*/ 12 w 47"/>
                  <a:gd name="T11" fmla="*/ 43 h 76"/>
                  <a:gd name="T12" fmla="*/ 12 w 47"/>
                  <a:gd name="T13" fmla="*/ 76 h 76"/>
                  <a:gd name="T14" fmla="*/ 0 w 47"/>
                  <a:gd name="T15" fmla="*/ 76 h 76"/>
                  <a:gd name="T16" fmla="*/ 0 w 47"/>
                  <a:gd name="T17" fmla="*/ 0 h 76"/>
                  <a:gd name="T18" fmla="*/ 47 w 47"/>
                  <a:gd name="T19" fmla="*/ 0 h 76"/>
                  <a:gd name="T20" fmla="*/ 47 w 47"/>
                  <a:gd name="T21" fmla="*/ 10 h 76"/>
                  <a:gd name="T22" fmla="*/ 12 w 47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76">
                    <a:moveTo>
                      <a:pt x="12" y="10"/>
                    </a:moveTo>
                    <a:lnTo>
                      <a:pt x="12" y="10"/>
                    </a:lnTo>
                    <a:lnTo>
                      <a:pt x="12" y="33"/>
                    </a:lnTo>
                    <a:lnTo>
                      <a:pt x="41" y="33"/>
                    </a:lnTo>
                    <a:lnTo>
                      <a:pt x="41" y="43"/>
                    </a:lnTo>
                    <a:lnTo>
                      <a:pt x="12" y="43"/>
                    </a:lnTo>
                    <a:lnTo>
                      <a:pt x="12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8" name="Freeform 11"/>
              <p:cNvSpPr>
                <a:spLocks/>
              </p:cNvSpPr>
              <p:nvPr/>
            </p:nvSpPr>
            <p:spPr bwMode="auto">
              <a:xfrm>
                <a:off x="990600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9" name="Freeform 12"/>
              <p:cNvSpPr>
                <a:spLocks noEditPoints="1"/>
              </p:cNvSpPr>
              <p:nvPr/>
            </p:nvSpPr>
            <p:spPr bwMode="auto">
              <a:xfrm>
                <a:off x="1604963" y="688975"/>
                <a:ext cx="950913" cy="977900"/>
              </a:xfrm>
              <a:custGeom>
                <a:avLst/>
                <a:gdLst>
                  <a:gd name="T0" fmla="*/ 85 w 85"/>
                  <a:gd name="T1" fmla="*/ 40 h 80"/>
                  <a:gd name="T2" fmla="*/ 85 w 85"/>
                  <a:gd name="T3" fmla="*/ 40 h 80"/>
                  <a:gd name="T4" fmla="*/ 43 w 85"/>
                  <a:gd name="T5" fmla="*/ 0 h 80"/>
                  <a:gd name="T6" fmla="*/ 0 w 85"/>
                  <a:gd name="T7" fmla="*/ 40 h 80"/>
                  <a:gd name="T8" fmla="*/ 43 w 85"/>
                  <a:gd name="T9" fmla="*/ 80 h 80"/>
                  <a:gd name="T10" fmla="*/ 85 w 85"/>
                  <a:gd name="T11" fmla="*/ 40 h 80"/>
                  <a:gd name="T12" fmla="*/ 72 w 85"/>
                  <a:gd name="T13" fmla="*/ 40 h 80"/>
                  <a:gd name="T14" fmla="*/ 72 w 85"/>
                  <a:gd name="T15" fmla="*/ 40 h 80"/>
                  <a:gd name="T16" fmla="*/ 43 w 85"/>
                  <a:gd name="T17" fmla="*/ 70 h 80"/>
                  <a:gd name="T18" fmla="*/ 13 w 85"/>
                  <a:gd name="T19" fmla="*/ 40 h 80"/>
                  <a:gd name="T20" fmla="*/ 43 w 85"/>
                  <a:gd name="T21" fmla="*/ 11 h 80"/>
                  <a:gd name="T22" fmla="*/ 72 w 85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80">
                    <a:moveTo>
                      <a:pt x="85" y="40"/>
                    </a:moveTo>
                    <a:lnTo>
                      <a:pt x="85" y="40"/>
                    </a:lnTo>
                    <a:cubicBezTo>
                      <a:pt x="85" y="17"/>
                      <a:pt x="67" y="0"/>
                      <a:pt x="43" y="0"/>
                    </a:cubicBezTo>
                    <a:cubicBezTo>
                      <a:pt x="18" y="0"/>
                      <a:pt x="0" y="17"/>
                      <a:pt x="0" y="40"/>
                    </a:cubicBezTo>
                    <a:cubicBezTo>
                      <a:pt x="0" y="63"/>
                      <a:pt x="18" y="80"/>
                      <a:pt x="43" y="80"/>
                    </a:cubicBezTo>
                    <a:cubicBezTo>
                      <a:pt x="67" y="80"/>
                      <a:pt x="85" y="63"/>
                      <a:pt x="85" y="40"/>
                    </a:cubicBezTo>
                    <a:close/>
                    <a:moveTo>
                      <a:pt x="72" y="40"/>
                    </a:moveTo>
                    <a:lnTo>
                      <a:pt x="72" y="40"/>
                    </a:lnTo>
                    <a:cubicBezTo>
                      <a:pt x="72" y="57"/>
                      <a:pt x="59" y="70"/>
                      <a:pt x="43" y="70"/>
                    </a:cubicBezTo>
                    <a:cubicBezTo>
                      <a:pt x="26" y="70"/>
                      <a:pt x="13" y="57"/>
                      <a:pt x="13" y="40"/>
                    </a:cubicBezTo>
                    <a:cubicBezTo>
                      <a:pt x="13" y="23"/>
                      <a:pt x="26" y="11"/>
                      <a:pt x="43" y="11"/>
                    </a:cubicBezTo>
                    <a:cubicBezTo>
                      <a:pt x="59" y="11"/>
                      <a:pt x="72" y="23"/>
                      <a:pt x="72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0" name="Freeform 13"/>
              <p:cNvSpPr>
                <a:spLocks/>
              </p:cNvSpPr>
              <p:nvPr/>
            </p:nvSpPr>
            <p:spPr bwMode="auto">
              <a:xfrm>
                <a:off x="2657475" y="712788"/>
                <a:ext cx="760413" cy="928688"/>
              </a:xfrm>
              <a:custGeom>
                <a:avLst/>
                <a:gdLst>
                  <a:gd name="T0" fmla="*/ 39 w 68"/>
                  <a:gd name="T1" fmla="*/ 42 h 76"/>
                  <a:gd name="T2" fmla="*/ 39 w 68"/>
                  <a:gd name="T3" fmla="*/ 42 h 76"/>
                  <a:gd name="T4" fmla="*/ 39 w 68"/>
                  <a:gd name="T5" fmla="*/ 76 h 76"/>
                  <a:gd name="T6" fmla="*/ 27 w 68"/>
                  <a:gd name="T7" fmla="*/ 76 h 76"/>
                  <a:gd name="T8" fmla="*/ 27 w 68"/>
                  <a:gd name="T9" fmla="*/ 42 h 76"/>
                  <a:gd name="T10" fmla="*/ 0 w 68"/>
                  <a:gd name="T11" fmla="*/ 0 h 76"/>
                  <a:gd name="T12" fmla="*/ 14 w 68"/>
                  <a:gd name="T13" fmla="*/ 0 h 76"/>
                  <a:gd name="T14" fmla="*/ 34 w 68"/>
                  <a:gd name="T15" fmla="*/ 31 h 76"/>
                  <a:gd name="T16" fmla="*/ 54 w 68"/>
                  <a:gd name="T17" fmla="*/ 0 h 76"/>
                  <a:gd name="T18" fmla="*/ 68 w 68"/>
                  <a:gd name="T19" fmla="*/ 0 h 76"/>
                  <a:gd name="T20" fmla="*/ 39 w 68"/>
                  <a:gd name="T21" fmla="*/ 4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76">
                    <a:moveTo>
                      <a:pt x="39" y="42"/>
                    </a:moveTo>
                    <a:lnTo>
                      <a:pt x="39" y="42"/>
                    </a:lnTo>
                    <a:lnTo>
                      <a:pt x="39" y="76"/>
                    </a:lnTo>
                    <a:lnTo>
                      <a:pt x="27" y="76"/>
                    </a:lnTo>
                    <a:lnTo>
                      <a:pt x="27" y="42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34" y="31"/>
                    </a:lnTo>
                    <a:lnTo>
                      <a:pt x="54" y="0"/>
                    </a:lnTo>
                    <a:lnTo>
                      <a:pt x="68" y="0"/>
                    </a:lnTo>
                    <a:lnTo>
                      <a:pt x="39" y="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1" name="Freeform 14"/>
              <p:cNvSpPr>
                <a:spLocks/>
              </p:cNvSpPr>
              <p:nvPr/>
            </p:nvSpPr>
            <p:spPr bwMode="auto">
              <a:xfrm>
                <a:off x="3617913" y="712788"/>
                <a:ext cx="538163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2" name="Freeform 15"/>
              <p:cNvSpPr>
                <a:spLocks/>
              </p:cNvSpPr>
              <p:nvPr/>
            </p:nvSpPr>
            <p:spPr bwMode="auto">
              <a:xfrm>
                <a:off x="4424363" y="712788"/>
                <a:ext cx="771525" cy="941388"/>
              </a:xfrm>
              <a:custGeom>
                <a:avLst/>
                <a:gdLst>
                  <a:gd name="T0" fmla="*/ 58 w 69"/>
                  <a:gd name="T1" fmla="*/ 77 h 77"/>
                  <a:gd name="T2" fmla="*/ 58 w 69"/>
                  <a:gd name="T3" fmla="*/ 77 h 77"/>
                  <a:gd name="T4" fmla="*/ 15 w 69"/>
                  <a:gd name="T5" fmla="*/ 22 h 77"/>
                  <a:gd name="T6" fmla="*/ 11 w 69"/>
                  <a:gd name="T7" fmla="*/ 15 h 77"/>
                  <a:gd name="T8" fmla="*/ 11 w 69"/>
                  <a:gd name="T9" fmla="*/ 76 h 77"/>
                  <a:gd name="T10" fmla="*/ 0 w 69"/>
                  <a:gd name="T11" fmla="*/ 76 h 77"/>
                  <a:gd name="T12" fmla="*/ 0 w 69"/>
                  <a:gd name="T13" fmla="*/ 0 h 77"/>
                  <a:gd name="T14" fmla="*/ 12 w 69"/>
                  <a:gd name="T15" fmla="*/ 0 h 77"/>
                  <a:gd name="T16" fmla="*/ 55 w 69"/>
                  <a:gd name="T17" fmla="*/ 54 h 77"/>
                  <a:gd name="T18" fmla="*/ 58 w 69"/>
                  <a:gd name="T19" fmla="*/ 61 h 77"/>
                  <a:gd name="T20" fmla="*/ 58 w 69"/>
                  <a:gd name="T21" fmla="*/ 0 h 77"/>
                  <a:gd name="T22" fmla="*/ 69 w 69"/>
                  <a:gd name="T23" fmla="*/ 0 h 77"/>
                  <a:gd name="T24" fmla="*/ 69 w 69"/>
                  <a:gd name="T25" fmla="*/ 77 h 77"/>
                  <a:gd name="T26" fmla="*/ 58 w 69"/>
                  <a:gd name="T2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77">
                    <a:moveTo>
                      <a:pt x="58" y="77"/>
                    </a:moveTo>
                    <a:lnTo>
                      <a:pt x="58" y="77"/>
                    </a:lnTo>
                    <a:lnTo>
                      <a:pt x="15" y="22"/>
                    </a:lnTo>
                    <a:cubicBezTo>
                      <a:pt x="12" y="19"/>
                      <a:pt x="12" y="17"/>
                      <a:pt x="11" y="15"/>
                    </a:cubicBezTo>
                    <a:lnTo>
                      <a:pt x="11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55" y="54"/>
                    </a:lnTo>
                    <a:cubicBezTo>
                      <a:pt x="56" y="56"/>
                      <a:pt x="58" y="59"/>
                      <a:pt x="58" y="61"/>
                    </a:cubicBezTo>
                    <a:lnTo>
                      <a:pt x="58" y="0"/>
                    </a:lnTo>
                    <a:lnTo>
                      <a:pt x="69" y="0"/>
                    </a:lnTo>
                    <a:lnTo>
                      <a:pt x="69" y="77"/>
                    </a:lnTo>
                    <a:lnTo>
                      <a:pt x="58" y="7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3" name="Freeform 16"/>
              <p:cNvSpPr>
                <a:spLocks/>
              </p:cNvSpPr>
              <p:nvPr/>
            </p:nvSpPr>
            <p:spPr bwMode="auto">
              <a:xfrm>
                <a:off x="5464175" y="688975"/>
                <a:ext cx="614363" cy="977900"/>
              </a:xfrm>
              <a:custGeom>
                <a:avLst/>
                <a:gdLst>
                  <a:gd name="T0" fmla="*/ 50 w 55"/>
                  <a:gd name="T1" fmla="*/ 17 h 80"/>
                  <a:gd name="T2" fmla="*/ 50 w 55"/>
                  <a:gd name="T3" fmla="*/ 17 h 80"/>
                  <a:gd name="T4" fmla="*/ 41 w 55"/>
                  <a:gd name="T5" fmla="*/ 12 h 80"/>
                  <a:gd name="T6" fmla="*/ 30 w 55"/>
                  <a:gd name="T7" fmla="*/ 11 h 80"/>
                  <a:gd name="T8" fmla="*/ 14 w 55"/>
                  <a:gd name="T9" fmla="*/ 20 h 80"/>
                  <a:gd name="T10" fmla="*/ 15 w 55"/>
                  <a:gd name="T11" fmla="*/ 24 h 80"/>
                  <a:gd name="T12" fmla="*/ 35 w 55"/>
                  <a:gd name="T13" fmla="*/ 36 h 80"/>
                  <a:gd name="T14" fmla="*/ 54 w 55"/>
                  <a:gd name="T15" fmla="*/ 58 h 80"/>
                  <a:gd name="T16" fmla="*/ 26 w 55"/>
                  <a:gd name="T17" fmla="*/ 80 h 80"/>
                  <a:gd name="T18" fmla="*/ 10 w 55"/>
                  <a:gd name="T19" fmla="*/ 77 h 80"/>
                  <a:gd name="T20" fmla="*/ 0 w 55"/>
                  <a:gd name="T21" fmla="*/ 71 h 80"/>
                  <a:gd name="T22" fmla="*/ 5 w 55"/>
                  <a:gd name="T23" fmla="*/ 61 h 80"/>
                  <a:gd name="T24" fmla="*/ 15 w 55"/>
                  <a:gd name="T25" fmla="*/ 67 h 80"/>
                  <a:gd name="T26" fmla="*/ 28 w 55"/>
                  <a:gd name="T27" fmla="*/ 70 h 80"/>
                  <a:gd name="T28" fmla="*/ 42 w 55"/>
                  <a:gd name="T29" fmla="*/ 59 h 80"/>
                  <a:gd name="T30" fmla="*/ 33 w 55"/>
                  <a:gd name="T31" fmla="*/ 48 h 80"/>
                  <a:gd name="T32" fmla="*/ 19 w 55"/>
                  <a:gd name="T33" fmla="*/ 41 h 80"/>
                  <a:gd name="T34" fmla="*/ 2 w 55"/>
                  <a:gd name="T35" fmla="*/ 21 h 80"/>
                  <a:gd name="T36" fmla="*/ 30 w 55"/>
                  <a:gd name="T37" fmla="*/ 0 h 80"/>
                  <a:gd name="T38" fmla="*/ 44 w 55"/>
                  <a:gd name="T39" fmla="*/ 2 h 80"/>
                  <a:gd name="T40" fmla="*/ 55 w 55"/>
                  <a:gd name="T41" fmla="*/ 7 h 80"/>
                  <a:gd name="T42" fmla="*/ 50 w 55"/>
                  <a:gd name="T43" fmla="*/ 1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80">
                    <a:moveTo>
                      <a:pt x="50" y="17"/>
                    </a:moveTo>
                    <a:lnTo>
                      <a:pt x="50" y="17"/>
                    </a:lnTo>
                    <a:cubicBezTo>
                      <a:pt x="46" y="14"/>
                      <a:pt x="45" y="13"/>
                      <a:pt x="41" y="12"/>
                    </a:cubicBezTo>
                    <a:cubicBezTo>
                      <a:pt x="37" y="11"/>
                      <a:pt x="33" y="11"/>
                      <a:pt x="30" y="11"/>
                    </a:cubicBezTo>
                    <a:cubicBezTo>
                      <a:pt x="20" y="11"/>
                      <a:pt x="14" y="14"/>
                      <a:pt x="14" y="20"/>
                    </a:cubicBezTo>
                    <a:cubicBezTo>
                      <a:pt x="14" y="22"/>
                      <a:pt x="15" y="23"/>
                      <a:pt x="15" y="24"/>
                    </a:cubicBezTo>
                    <a:cubicBezTo>
                      <a:pt x="17" y="28"/>
                      <a:pt x="20" y="29"/>
                      <a:pt x="35" y="36"/>
                    </a:cubicBezTo>
                    <a:cubicBezTo>
                      <a:pt x="49" y="43"/>
                      <a:pt x="54" y="48"/>
                      <a:pt x="54" y="58"/>
                    </a:cubicBezTo>
                    <a:cubicBezTo>
                      <a:pt x="54" y="71"/>
                      <a:pt x="43" y="80"/>
                      <a:pt x="26" y="80"/>
                    </a:cubicBezTo>
                    <a:cubicBezTo>
                      <a:pt x="20" y="80"/>
                      <a:pt x="15" y="79"/>
                      <a:pt x="10" y="77"/>
                    </a:cubicBezTo>
                    <a:cubicBezTo>
                      <a:pt x="7" y="76"/>
                      <a:pt x="5" y="75"/>
                      <a:pt x="0" y="71"/>
                    </a:cubicBezTo>
                    <a:lnTo>
                      <a:pt x="5" y="61"/>
                    </a:lnTo>
                    <a:cubicBezTo>
                      <a:pt x="10" y="65"/>
                      <a:pt x="12" y="66"/>
                      <a:pt x="15" y="67"/>
                    </a:cubicBezTo>
                    <a:cubicBezTo>
                      <a:pt x="19" y="69"/>
                      <a:pt x="23" y="70"/>
                      <a:pt x="28" y="70"/>
                    </a:cubicBezTo>
                    <a:cubicBezTo>
                      <a:pt x="37" y="70"/>
                      <a:pt x="42" y="66"/>
                      <a:pt x="42" y="59"/>
                    </a:cubicBezTo>
                    <a:cubicBezTo>
                      <a:pt x="42" y="54"/>
                      <a:pt x="39" y="51"/>
                      <a:pt x="33" y="48"/>
                    </a:cubicBezTo>
                    <a:lnTo>
                      <a:pt x="19" y="41"/>
                    </a:lnTo>
                    <a:cubicBezTo>
                      <a:pt x="8" y="36"/>
                      <a:pt x="2" y="29"/>
                      <a:pt x="2" y="21"/>
                    </a:cubicBezTo>
                    <a:cubicBezTo>
                      <a:pt x="2" y="9"/>
                      <a:pt x="13" y="0"/>
                      <a:pt x="30" y="0"/>
                    </a:cubicBezTo>
                    <a:cubicBezTo>
                      <a:pt x="35" y="0"/>
                      <a:pt x="40" y="1"/>
                      <a:pt x="44" y="2"/>
                    </a:cubicBezTo>
                    <a:cubicBezTo>
                      <a:pt x="48" y="3"/>
                      <a:pt x="50" y="4"/>
                      <a:pt x="55" y="7"/>
                    </a:cubicBezTo>
                    <a:lnTo>
                      <a:pt x="50" y="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31" name="Freeform: Shape 20"/>
            <p:cNvSpPr/>
            <p:nvPr userDrawn="1"/>
          </p:nvSpPr>
          <p:spPr>
            <a:xfrm>
              <a:off x="8962934" y="4185259"/>
              <a:ext cx="3229065" cy="999782"/>
            </a:xfrm>
            <a:custGeom>
              <a:avLst/>
              <a:gdLst>
                <a:gd name="connsiteX0" fmla="*/ 0 w 3229065"/>
                <a:gd name="connsiteY0" fmla="*/ 0 h 999782"/>
                <a:gd name="connsiteX1" fmla="*/ 227429 w 3229065"/>
                <a:gd name="connsiteY1" fmla="*/ 0 h 999782"/>
                <a:gd name="connsiteX2" fmla="*/ 3001636 w 3229065"/>
                <a:gd name="connsiteY2" fmla="*/ 0 h 999782"/>
                <a:gd name="connsiteX3" fmla="*/ 3229065 w 3229065"/>
                <a:gd name="connsiteY3" fmla="*/ 0 h 999782"/>
                <a:gd name="connsiteX4" fmla="*/ 3229065 w 3229065"/>
                <a:gd name="connsiteY4" fmla="*/ 999782 h 999782"/>
                <a:gd name="connsiteX5" fmla="*/ 3001636 w 3229065"/>
                <a:gd name="connsiteY5" fmla="*/ 999782 h 999782"/>
                <a:gd name="connsiteX6" fmla="*/ 861503 w 3229065"/>
                <a:gd name="connsiteY6" fmla="*/ 999782 h 999782"/>
                <a:gd name="connsiteX7" fmla="*/ 634074 w 3229065"/>
                <a:gd name="connsiteY7" fmla="*/ 999782 h 999782"/>
                <a:gd name="connsiteX8" fmla="*/ 305832 w 3229065"/>
                <a:gd name="connsiteY8" fmla="*/ 499562 h 999782"/>
                <a:gd name="connsiteX9" fmla="*/ 0 w 3229065"/>
                <a:gd name="connsiteY9" fmla="*/ 0 h 99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29065" h="999782">
                  <a:moveTo>
                    <a:pt x="0" y="0"/>
                  </a:moveTo>
                  <a:lnTo>
                    <a:pt x="227429" y="0"/>
                  </a:lnTo>
                  <a:lnTo>
                    <a:pt x="3001636" y="0"/>
                  </a:lnTo>
                  <a:lnTo>
                    <a:pt x="3229065" y="0"/>
                  </a:lnTo>
                  <a:lnTo>
                    <a:pt x="3229065" y="999782"/>
                  </a:lnTo>
                  <a:lnTo>
                    <a:pt x="3001636" y="999782"/>
                  </a:lnTo>
                  <a:lnTo>
                    <a:pt x="861503" y="999782"/>
                  </a:lnTo>
                  <a:lnTo>
                    <a:pt x="634074" y="999782"/>
                  </a:lnTo>
                  <a:cubicBezTo>
                    <a:pt x="305832" y="999782"/>
                    <a:pt x="305832" y="779659"/>
                    <a:pt x="305832" y="499562"/>
                  </a:cubicBezTo>
                  <a:cubicBezTo>
                    <a:pt x="305832" y="175966"/>
                    <a:pt x="150938" y="3756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6000" tIns="0" rIns="0" bIns="0" rtlCol="0" anchor="ctr"/>
            <a:lstStyle/>
            <a:p>
              <a:endParaRPr lang="en-GB" sz="1200" dirty="0"/>
            </a:p>
          </p:txBody>
        </p:sp>
      </p:grpSp>
      <p:sp>
        <p:nvSpPr>
          <p:cNvPr id="45" name="Text Placeholder 44"/>
          <p:cNvSpPr>
            <a:spLocks noGrp="1"/>
          </p:cNvSpPr>
          <p:nvPr>
            <p:ph type="body" sz="quarter" idx="13" hasCustomPrompt="1"/>
          </p:nvPr>
        </p:nvSpPr>
        <p:spPr>
          <a:xfrm>
            <a:off x="982663" y="2384426"/>
            <a:ext cx="8208962" cy="1651734"/>
          </a:xfrm>
        </p:spPr>
        <p:txBody>
          <a:bodyPr/>
          <a:lstStyle>
            <a:lvl1pPr marL="457200" indent="-457200">
              <a:buClr>
                <a:schemeClr val="accent2"/>
              </a:buClr>
              <a:buFont typeface="+mj-lt"/>
              <a:buAutoNum type="arabicPeriod"/>
              <a:tabLst>
                <a:tab pos="8162925" algn="r"/>
              </a:tabLst>
              <a:defRPr/>
            </a:lvl1pPr>
            <a:lvl2pPr marL="985838" indent="-457200">
              <a:buClr>
                <a:schemeClr val="accent2"/>
              </a:buClr>
              <a:buFont typeface="+mj-lt"/>
              <a:buAutoNum type="arabicPeriod"/>
              <a:tabLst>
                <a:tab pos="8162925" algn="r"/>
              </a:tabLst>
              <a:defRPr/>
            </a:lvl2pPr>
            <a:lvl3pPr marL="1435100" indent="-366713">
              <a:buFont typeface="+mj-lt"/>
              <a:buAutoNum type="arabicPeriod"/>
              <a:tabLst>
                <a:tab pos="8162925" algn="r"/>
              </a:tabLst>
              <a:defRPr sz="1800"/>
            </a:lvl3pPr>
            <a:lvl4pPr marL="1879600" indent="-342900">
              <a:buFont typeface="+mj-lt"/>
              <a:buAutoNum type="arabicPeriod"/>
              <a:tabLst>
                <a:tab pos="8162925" algn="r"/>
              </a:tabLst>
              <a:defRPr/>
            </a:lvl4pPr>
            <a:lvl5pPr marL="2333625" indent="-342900">
              <a:buFont typeface="+mj-lt"/>
              <a:buAutoNum type="arabicPeriod"/>
              <a:tabLst>
                <a:tab pos="8162925" algn="r"/>
              </a:tabLst>
              <a:defRPr sz="1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Edit Master text styles	</a:t>
            </a:r>
          </a:p>
          <a:p>
            <a:pPr lvl="1"/>
            <a:r>
              <a:rPr lang="en-GB" dirty="0"/>
              <a:t>Second level	</a:t>
            </a:r>
          </a:p>
          <a:p>
            <a:pPr lvl="2"/>
            <a:r>
              <a:rPr lang="en-GB" dirty="0"/>
              <a:t>Third level	</a:t>
            </a:r>
          </a:p>
          <a:p>
            <a:pPr lvl="3"/>
            <a:r>
              <a:rPr lang="en-GB" dirty="0"/>
              <a:t>Fourth level	</a:t>
            </a:r>
          </a:p>
          <a:p>
            <a:pPr lvl="4"/>
            <a:r>
              <a:rPr lang="en-GB" dirty="0"/>
              <a:t>Fifth level	</a:t>
            </a:r>
          </a:p>
        </p:txBody>
      </p:sp>
    </p:spTree>
    <p:extLst>
      <p:ext uri="{BB962C8B-B14F-4D97-AF65-F5344CB8AC3E}">
        <p14:creationId xmlns:p14="http://schemas.microsoft.com/office/powerpoint/2010/main" val="393746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grey pl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1343831" y="2623768"/>
            <a:ext cx="1295785" cy="1731243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12500" b="0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0038" y="296863"/>
            <a:ext cx="11591925" cy="1727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65078" y="3589425"/>
            <a:ext cx="6860646" cy="44319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90000"/>
              </a:lnSpc>
              <a:defRPr sz="3200">
                <a:latin typeface="Arial Black" panose="020B0A04020102020204" pitchFamily="34" charset="0"/>
              </a:defRPr>
            </a:lvl1pPr>
          </a:lstStyle>
          <a:p>
            <a:r>
              <a:rPr lang="en-GB" noProof="0" dirty="0"/>
              <a:t>Click to edit Master title style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765077" y="4760913"/>
            <a:ext cx="6860650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Sub title style</a:t>
            </a:r>
            <a:endParaRPr lang="en-GB" dirty="0"/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9625724" y="1229494"/>
            <a:ext cx="2566276" cy="1589138"/>
            <a:chOff x="8962934" y="3185478"/>
            <a:chExt cx="3229066" cy="1999563"/>
          </a:xfrm>
        </p:grpSpPr>
        <p:sp>
          <p:nvSpPr>
            <p:cNvPr id="28" name="Freeform: Shape 6"/>
            <p:cNvSpPr>
              <a:spLocks/>
            </p:cNvSpPr>
            <p:nvPr userDrawn="1"/>
          </p:nvSpPr>
          <p:spPr bwMode="auto">
            <a:xfrm flipH="1">
              <a:off x="8962935" y="3185478"/>
              <a:ext cx="3229065" cy="999782"/>
            </a:xfrm>
            <a:custGeom>
              <a:avLst/>
              <a:gdLst>
                <a:gd name="connsiteX0" fmla="*/ 0 w 4037812"/>
                <a:gd name="connsiteY0" fmla="*/ 0 h 1250186"/>
                <a:gd name="connsiteX1" fmla="*/ 284391 w 4037812"/>
                <a:gd name="connsiteY1" fmla="*/ 0 h 1250186"/>
                <a:gd name="connsiteX2" fmla="*/ 2960538 w 4037812"/>
                <a:gd name="connsiteY2" fmla="*/ 0 h 1250186"/>
                <a:gd name="connsiteX3" fmla="*/ 3244929 w 4037812"/>
                <a:gd name="connsiteY3" fmla="*/ 0 h 1250186"/>
                <a:gd name="connsiteX4" fmla="*/ 3655382 w 4037812"/>
                <a:gd name="connsiteY4" fmla="*/ 625505 h 1250186"/>
                <a:gd name="connsiteX5" fmla="*/ 4037812 w 4037812"/>
                <a:gd name="connsiteY5" fmla="*/ 1250186 h 1250186"/>
                <a:gd name="connsiteX6" fmla="*/ 3753421 w 4037812"/>
                <a:gd name="connsiteY6" fmla="*/ 1250186 h 1250186"/>
                <a:gd name="connsiteX7" fmla="*/ 284391 w 4037812"/>
                <a:gd name="connsiteY7" fmla="*/ 1250186 h 1250186"/>
                <a:gd name="connsiteX8" fmla="*/ 0 w 4037812"/>
                <a:gd name="connsiteY8" fmla="*/ 1250186 h 125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7812" h="1250186">
                  <a:moveTo>
                    <a:pt x="0" y="0"/>
                  </a:moveTo>
                  <a:lnTo>
                    <a:pt x="284391" y="0"/>
                  </a:lnTo>
                  <a:lnTo>
                    <a:pt x="2960538" y="0"/>
                  </a:lnTo>
                  <a:lnTo>
                    <a:pt x="3244929" y="0"/>
                  </a:lnTo>
                  <a:cubicBezTo>
                    <a:pt x="3655382" y="0"/>
                    <a:pt x="3655382" y="275255"/>
                    <a:pt x="3655382" y="625505"/>
                  </a:cubicBezTo>
                  <a:cubicBezTo>
                    <a:pt x="3655382" y="1030147"/>
                    <a:pt x="3849070" y="1203211"/>
                    <a:pt x="4037812" y="1250186"/>
                  </a:cubicBezTo>
                  <a:lnTo>
                    <a:pt x="3753421" y="1250186"/>
                  </a:lnTo>
                  <a:lnTo>
                    <a:pt x="284391" y="1250186"/>
                  </a:lnTo>
                  <a:lnTo>
                    <a:pt x="0" y="1250186"/>
                  </a:lnTo>
                  <a:close/>
                </a:path>
              </a:pathLst>
            </a:custGeom>
            <a:solidFill>
              <a:schemeClr val="bg2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grpSp>
          <p:nvGrpSpPr>
            <p:cNvPr id="29" name="Groep 10"/>
            <p:cNvGrpSpPr/>
            <p:nvPr userDrawn="1"/>
          </p:nvGrpSpPr>
          <p:grpSpPr>
            <a:xfrm>
              <a:off x="9710831" y="3461481"/>
              <a:ext cx="2040634" cy="353598"/>
              <a:chOff x="990600" y="-7938"/>
              <a:chExt cx="10645776" cy="1844675"/>
            </a:xfrm>
            <a:solidFill>
              <a:schemeClr val="bg1"/>
            </a:solidFill>
          </p:grpSpPr>
          <p:sp>
            <p:nvSpPr>
              <p:cNvPr id="31" name="Freeform 5"/>
              <p:cNvSpPr>
                <a:spLocks noEditPoints="1"/>
              </p:cNvSpPr>
              <p:nvPr/>
            </p:nvSpPr>
            <p:spPr bwMode="auto">
              <a:xfrm>
                <a:off x="6269038" y="-7938"/>
                <a:ext cx="1106488" cy="1844675"/>
              </a:xfrm>
              <a:custGeom>
                <a:avLst/>
                <a:gdLst>
                  <a:gd name="T0" fmla="*/ 87 w 99"/>
                  <a:gd name="T1" fmla="*/ 143 h 151"/>
                  <a:gd name="T2" fmla="*/ 87 w 99"/>
                  <a:gd name="T3" fmla="*/ 143 h 151"/>
                  <a:gd name="T4" fmla="*/ 33 w 99"/>
                  <a:gd name="T5" fmla="*/ 143 h 151"/>
                  <a:gd name="T6" fmla="*/ 33 w 99"/>
                  <a:gd name="T7" fmla="*/ 142 h 151"/>
                  <a:gd name="T8" fmla="*/ 41 w 99"/>
                  <a:gd name="T9" fmla="*/ 94 h 151"/>
                  <a:gd name="T10" fmla="*/ 49 w 99"/>
                  <a:gd name="T11" fmla="*/ 84 h 151"/>
                  <a:gd name="T12" fmla="*/ 41 w 99"/>
                  <a:gd name="T13" fmla="*/ 136 h 151"/>
                  <a:gd name="T14" fmla="*/ 40 w 99"/>
                  <a:gd name="T15" fmla="*/ 137 h 151"/>
                  <a:gd name="T16" fmla="*/ 45 w 99"/>
                  <a:gd name="T17" fmla="*/ 137 h 151"/>
                  <a:gd name="T18" fmla="*/ 45 w 99"/>
                  <a:gd name="T19" fmla="*/ 137 h 151"/>
                  <a:gd name="T20" fmla="*/ 88 w 99"/>
                  <a:gd name="T21" fmla="*/ 137 h 151"/>
                  <a:gd name="T22" fmla="*/ 87 w 99"/>
                  <a:gd name="T23" fmla="*/ 143 h 151"/>
                  <a:gd name="T24" fmla="*/ 65 w 99"/>
                  <a:gd name="T25" fmla="*/ 32 h 151"/>
                  <a:gd name="T26" fmla="*/ 65 w 99"/>
                  <a:gd name="T27" fmla="*/ 32 h 151"/>
                  <a:gd name="T28" fmla="*/ 66 w 99"/>
                  <a:gd name="T29" fmla="*/ 30 h 151"/>
                  <a:gd name="T30" fmla="*/ 82 w 99"/>
                  <a:gd name="T31" fmla="*/ 4 h 151"/>
                  <a:gd name="T32" fmla="*/ 90 w 99"/>
                  <a:gd name="T33" fmla="*/ 8 h 151"/>
                  <a:gd name="T34" fmla="*/ 61 w 99"/>
                  <a:gd name="T35" fmla="*/ 65 h 151"/>
                  <a:gd name="T36" fmla="*/ 59 w 99"/>
                  <a:gd name="T37" fmla="*/ 67 h 151"/>
                  <a:gd name="T38" fmla="*/ 65 w 99"/>
                  <a:gd name="T39" fmla="*/ 32 h 151"/>
                  <a:gd name="T40" fmla="*/ 50 w 99"/>
                  <a:gd name="T41" fmla="*/ 129 h 151"/>
                  <a:gd name="T42" fmla="*/ 50 w 99"/>
                  <a:gd name="T43" fmla="*/ 129 h 151"/>
                  <a:gd name="T44" fmla="*/ 59 w 99"/>
                  <a:gd name="T45" fmla="*/ 73 h 151"/>
                  <a:gd name="T46" fmla="*/ 62 w 99"/>
                  <a:gd name="T47" fmla="*/ 70 h 151"/>
                  <a:gd name="T48" fmla="*/ 92 w 99"/>
                  <a:gd name="T49" fmla="*/ 7 h 151"/>
                  <a:gd name="T50" fmla="*/ 81 w 99"/>
                  <a:gd name="T51" fmla="*/ 3 h 151"/>
                  <a:gd name="T52" fmla="*/ 62 w 99"/>
                  <a:gd name="T53" fmla="*/ 25 h 151"/>
                  <a:gd name="T54" fmla="*/ 61 w 99"/>
                  <a:gd name="T55" fmla="*/ 29 h 151"/>
                  <a:gd name="T56" fmla="*/ 51 w 99"/>
                  <a:gd name="T57" fmla="*/ 72 h 151"/>
                  <a:gd name="T58" fmla="*/ 50 w 99"/>
                  <a:gd name="T59" fmla="*/ 75 h 151"/>
                  <a:gd name="T60" fmla="*/ 42 w 99"/>
                  <a:gd name="T61" fmla="*/ 84 h 151"/>
                  <a:gd name="T62" fmla="*/ 49 w 99"/>
                  <a:gd name="T63" fmla="*/ 42 h 151"/>
                  <a:gd name="T64" fmla="*/ 33 w 99"/>
                  <a:gd name="T65" fmla="*/ 42 h 151"/>
                  <a:gd name="T66" fmla="*/ 32 w 99"/>
                  <a:gd name="T67" fmla="*/ 44 h 151"/>
                  <a:gd name="T68" fmla="*/ 38 w 99"/>
                  <a:gd name="T69" fmla="*/ 44 h 151"/>
                  <a:gd name="T70" fmla="*/ 40 w 99"/>
                  <a:gd name="T71" fmla="*/ 46 h 151"/>
                  <a:gd name="T72" fmla="*/ 40 w 99"/>
                  <a:gd name="T73" fmla="*/ 47 h 151"/>
                  <a:gd name="T74" fmla="*/ 32 w 99"/>
                  <a:gd name="T75" fmla="*/ 95 h 151"/>
                  <a:gd name="T76" fmla="*/ 1 w 99"/>
                  <a:gd name="T77" fmla="*/ 130 h 151"/>
                  <a:gd name="T78" fmla="*/ 0 w 99"/>
                  <a:gd name="T79" fmla="*/ 140 h 151"/>
                  <a:gd name="T80" fmla="*/ 31 w 99"/>
                  <a:gd name="T81" fmla="*/ 105 h 151"/>
                  <a:gd name="T82" fmla="*/ 23 w 99"/>
                  <a:gd name="T83" fmla="*/ 151 h 151"/>
                  <a:gd name="T84" fmla="*/ 94 w 99"/>
                  <a:gd name="T85" fmla="*/ 151 h 151"/>
                  <a:gd name="T86" fmla="*/ 97 w 99"/>
                  <a:gd name="T87" fmla="*/ 129 h 151"/>
                  <a:gd name="T88" fmla="*/ 50 w 99"/>
                  <a:gd name="T89" fmla="*/ 12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9" h="151">
                    <a:moveTo>
                      <a:pt x="87" y="143"/>
                    </a:moveTo>
                    <a:lnTo>
                      <a:pt x="87" y="143"/>
                    </a:lnTo>
                    <a:lnTo>
                      <a:pt x="33" y="143"/>
                    </a:lnTo>
                    <a:cubicBezTo>
                      <a:pt x="33" y="143"/>
                      <a:pt x="33" y="142"/>
                      <a:pt x="33" y="142"/>
                    </a:cubicBezTo>
                    <a:lnTo>
                      <a:pt x="41" y="94"/>
                    </a:lnTo>
                    <a:lnTo>
                      <a:pt x="49" y="84"/>
                    </a:lnTo>
                    <a:lnTo>
                      <a:pt x="41" y="136"/>
                    </a:lnTo>
                    <a:cubicBezTo>
                      <a:pt x="41" y="136"/>
                      <a:pt x="41" y="137"/>
                      <a:pt x="40" y="137"/>
                    </a:cubicBezTo>
                    <a:lnTo>
                      <a:pt x="45" y="137"/>
                    </a:lnTo>
                    <a:lnTo>
                      <a:pt x="45" y="137"/>
                    </a:lnTo>
                    <a:lnTo>
                      <a:pt x="88" y="137"/>
                    </a:lnTo>
                    <a:lnTo>
                      <a:pt x="87" y="143"/>
                    </a:lnTo>
                    <a:close/>
                    <a:moveTo>
                      <a:pt x="65" y="32"/>
                    </a:moveTo>
                    <a:lnTo>
                      <a:pt x="65" y="32"/>
                    </a:lnTo>
                    <a:lnTo>
                      <a:pt x="66" y="30"/>
                    </a:lnTo>
                    <a:cubicBezTo>
                      <a:pt x="67" y="23"/>
                      <a:pt x="74" y="8"/>
                      <a:pt x="82" y="4"/>
                    </a:cubicBezTo>
                    <a:cubicBezTo>
                      <a:pt x="86" y="3"/>
                      <a:pt x="88" y="3"/>
                      <a:pt x="90" y="8"/>
                    </a:cubicBezTo>
                    <a:cubicBezTo>
                      <a:pt x="95" y="18"/>
                      <a:pt x="81" y="45"/>
                      <a:pt x="61" y="65"/>
                    </a:cubicBezTo>
                    <a:cubicBezTo>
                      <a:pt x="61" y="65"/>
                      <a:pt x="59" y="67"/>
                      <a:pt x="59" y="67"/>
                    </a:cubicBezTo>
                    <a:cubicBezTo>
                      <a:pt x="61" y="57"/>
                      <a:pt x="62" y="43"/>
                      <a:pt x="65" y="32"/>
                    </a:cubicBezTo>
                    <a:close/>
                    <a:moveTo>
                      <a:pt x="50" y="129"/>
                    </a:moveTo>
                    <a:lnTo>
                      <a:pt x="50" y="129"/>
                    </a:lnTo>
                    <a:lnTo>
                      <a:pt x="59" y="73"/>
                    </a:lnTo>
                    <a:cubicBezTo>
                      <a:pt x="59" y="73"/>
                      <a:pt x="61" y="70"/>
                      <a:pt x="62" y="70"/>
                    </a:cubicBezTo>
                    <a:cubicBezTo>
                      <a:pt x="80" y="50"/>
                      <a:pt x="99" y="21"/>
                      <a:pt x="92" y="7"/>
                    </a:cubicBezTo>
                    <a:cubicBezTo>
                      <a:pt x="90" y="2"/>
                      <a:pt x="86" y="0"/>
                      <a:pt x="81" y="3"/>
                    </a:cubicBezTo>
                    <a:cubicBezTo>
                      <a:pt x="73" y="6"/>
                      <a:pt x="65" y="17"/>
                      <a:pt x="62" y="25"/>
                    </a:cubicBezTo>
                    <a:cubicBezTo>
                      <a:pt x="62" y="25"/>
                      <a:pt x="61" y="27"/>
                      <a:pt x="61" y="29"/>
                    </a:cubicBezTo>
                    <a:cubicBezTo>
                      <a:pt x="55" y="43"/>
                      <a:pt x="53" y="58"/>
                      <a:pt x="51" y="72"/>
                    </a:cubicBezTo>
                    <a:cubicBezTo>
                      <a:pt x="50" y="73"/>
                      <a:pt x="50" y="74"/>
                      <a:pt x="50" y="75"/>
                    </a:cubicBezTo>
                    <a:lnTo>
                      <a:pt x="42" y="84"/>
                    </a:lnTo>
                    <a:lnTo>
                      <a:pt x="49" y="42"/>
                    </a:lnTo>
                    <a:lnTo>
                      <a:pt x="33" y="42"/>
                    </a:lnTo>
                    <a:lnTo>
                      <a:pt x="32" y="44"/>
                    </a:lnTo>
                    <a:cubicBezTo>
                      <a:pt x="32" y="44"/>
                      <a:pt x="35" y="44"/>
                      <a:pt x="38" y="44"/>
                    </a:cubicBezTo>
                    <a:cubicBezTo>
                      <a:pt x="39" y="44"/>
                      <a:pt x="40" y="46"/>
                      <a:pt x="40" y="46"/>
                    </a:cubicBezTo>
                    <a:cubicBezTo>
                      <a:pt x="40" y="47"/>
                      <a:pt x="40" y="47"/>
                      <a:pt x="40" y="47"/>
                    </a:cubicBezTo>
                    <a:lnTo>
                      <a:pt x="32" y="95"/>
                    </a:lnTo>
                    <a:lnTo>
                      <a:pt x="1" y="130"/>
                    </a:lnTo>
                    <a:lnTo>
                      <a:pt x="0" y="140"/>
                    </a:lnTo>
                    <a:lnTo>
                      <a:pt x="31" y="105"/>
                    </a:lnTo>
                    <a:lnTo>
                      <a:pt x="23" y="151"/>
                    </a:lnTo>
                    <a:lnTo>
                      <a:pt x="94" y="151"/>
                    </a:lnTo>
                    <a:lnTo>
                      <a:pt x="97" y="129"/>
                    </a:lnTo>
                    <a:lnTo>
                      <a:pt x="50" y="129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" name="Freeform 6"/>
              <p:cNvSpPr>
                <a:spLocks/>
              </p:cNvSpPr>
              <p:nvPr/>
            </p:nvSpPr>
            <p:spPr bwMode="auto">
              <a:xfrm>
                <a:off x="7700963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" name="Freeform 7"/>
              <p:cNvSpPr>
                <a:spLocks noEditPoints="1"/>
              </p:cNvSpPr>
              <p:nvPr/>
            </p:nvSpPr>
            <p:spPr bwMode="auto">
              <a:xfrm>
                <a:off x="8326438" y="688975"/>
                <a:ext cx="939800" cy="977900"/>
              </a:xfrm>
              <a:custGeom>
                <a:avLst/>
                <a:gdLst>
                  <a:gd name="T0" fmla="*/ 84 w 84"/>
                  <a:gd name="T1" fmla="*/ 40 h 80"/>
                  <a:gd name="T2" fmla="*/ 84 w 84"/>
                  <a:gd name="T3" fmla="*/ 40 h 80"/>
                  <a:gd name="T4" fmla="*/ 42 w 84"/>
                  <a:gd name="T5" fmla="*/ 0 h 80"/>
                  <a:gd name="T6" fmla="*/ 0 w 84"/>
                  <a:gd name="T7" fmla="*/ 40 h 80"/>
                  <a:gd name="T8" fmla="*/ 42 w 84"/>
                  <a:gd name="T9" fmla="*/ 80 h 80"/>
                  <a:gd name="T10" fmla="*/ 84 w 84"/>
                  <a:gd name="T11" fmla="*/ 40 h 80"/>
                  <a:gd name="T12" fmla="*/ 71 w 84"/>
                  <a:gd name="T13" fmla="*/ 40 h 80"/>
                  <a:gd name="T14" fmla="*/ 71 w 84"/>
                  <a:gd name="T15" fmla="*/ 40 h 80"/>
                  <a:gd name="T16" fmla="*/ 42 w 84"/>
                  <a:gd name="T17" fmla="*/ 70 h 80"/>
                  <a:gd name="T18" fmla="*/ 12 w 84"/>
                  <a:gd name="T19" fmla="*/ 40 h 80"/>
                  <a:gd name="T20" fmla="*/ 42 w 84"/>
                  <a:gd name="T21" fmla="*/ 11 h 80"/>
                  <a:gd name="T22" fmla="*/ 71 w 84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80">
                    <a:moveTo>
                      <a:pt x="84" y="40"/>
                    </a:moveTo>
                    <a:lnTo>
                      <a:pt x="84" y="40"/>
                    </a:lnTo>
                    <a:cubicBezTo>
                      <a:pt x="84" y="17"/>
                      <a:pt x="66" y="0"/>
                      <a:pt x="42" y="0"/>
                    </a:cubicBezTo>
                    <a:cubicBezTo>
                      <a:pt x="17" y="0"/>
                      <a:pt x="0" y="17"/>
                      <a:pt x="0" y="40"/>
                    </a:cubicBezTo>
                    <a:cubicBezTo>
                      <a:pt x="0" y="63"/>
                      <a:pt x="17" y="80"/>
                      <a:pt x="42" y="80"/>
                    </a:cubicBezTo>
                    <a:cubicBezTo>
                      <a:pt x="66" y="80"/>
                      <a:pt x="84" y="63"/>
                      <a:pt x="84" y="40"/>
                    </a:cubicBezTo>
                    <a:close/>
                    <a:moveTo>
                      <a:pt x="71" y="40"/>
                    </a:moveTo>
                    <a:lnTo>
                      <a:pt x="71" y="40"/>
                    </a:lnTo>
                    <a:cubicBezTo>
                      <a:pt x="71" y="57"/>
                      <a:pt x="59" y="70"/>
                      <a:pt x="42" y="70"/>
                    </a:cubicBezTo>
                    <a:cubicBezTo>
                      <a:pt x="25" y="70"/>
                      <a:pt x="12" y="57"/>
                      <a:pt x="12" y="40"/>
                    </a:cubicBezTo>
                    <a:cubicBezTo>
                      <a:pt x="12" y="23"/>
                      <a:pt x="25" y="11"/>
                      <a:pt x="42" y="11"/>
                    </a:cubicBezTo>
                    <a:cubicBezTo>
                      <a:pt x="59" y="11"/>
                      <a:pt x="71" y="23"/>
                      <a:pt x="71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" name="Freeform 8"/>
              <p:cNvSpPr>
                <a:spLocks/>
              </p:cNvSpPr>
              <p:nvPr/>
            </p:nvSpPr>
            <p:spPr bwMode="auto">
              <a:xfrm>
                <a:off x="9534525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" name="Freeform 9"/>
              <p:cNvSpPr>
                <a:spLocks/>
              </p:cNvSpPr>
              <p:nvPr/>
            </p:nvSpPr>
            <p:spPr bwMode="auto">
              <a:xfrm>
                <a:off x="10328275" y="712788"/>
                <a:ext cx="536575" cy="928688"/>
              </a:xfrm>
              <a:custGeom>
                <a:avLst/>
                <a:gdLst>
                  <a:gd name="T0" fmla="*/ 13 w 48"/>
                  <a:gd name="T1" fmla="*/ 10 h 76"/>
                  <a:gd name="T2" fmla="*/ 13 w 48"/>
                  <a:gd name="T3" fmla="*/ 10 h 76"/>
                  <a:gd name="T4" fmla="*/ 13 w 48"/>
                  <a:gd name="T5" fmla="*/ 33 h 76"/>
                  <a:gd name="T6" fmla="*/ 42 w 48"/>
                  <a:gd name="T7" fmla="*/ 33 h 76"/>
                  <a:gd name="T8" fmla="*/ 42 w 48"/>
                  <a:gd name="T9" fmla="*/ 43 h 76"/>
                  <a:gd name="T10" fmla="*/ 13 w 48"/>
                  <a:gd name="T11" fmla="*/ 43 h 76"/>
                  <a:gd name="T12" fmla="*/ 13 w 48"/>
                  <a:gd name="T13" fmla="*/ 76 h 76"/>
                  <a:gd name="T14" fmla="*/ 0 w 48"/>
                  <a:gd name="T15" fmla="*/ 76 h 76"/>
                  <a:gd name="T16" fmla="*/ 0 w 48"/>
                  <a:gd name="T17" fmla="*/ 0 h 76"/>
                  <a:gd name="T18" fmla="*/ 48 w 48"/>
                  <a:gd name="T19" fmla="*/ 0 h 76"/>
                  <a:gd name="T20" fmla="*/ 48 w 48"/>
                  <a:gd name="T21" fmla="*/ 10 h 76"/>
                  <a:gd name="T22" fmla="*/ 13 w 48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76">
                    <a:moveTo>
                      <a:pt x="13" y="10"/>
                    </a:moveTo>
                    <a:lnTo>
                      <a:pt x="13" y="10"/>
                    </a:lnTo>
                    <a:lnTo>
                      <a:pt x="13" y="33"/>
                    </a:lnTo>
                    <a:lnTo>
                      <a:pt x="42" y="33"/>
                    </a:lnTo>
                    <a:lnTo>
                      <a:pt x="42" y="43"/>
                    </a:lnTo>
                    <a:lnTo>
                      <a:pt x="13" y="43"/>
                    </a:lnTo>
                    <a:lnTo>
                      <a:pt x="13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10"/>
                    </a:lnTo>
                    <a:lnTo>
                      <a:pt x="13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7" name="Freeform 10"/>
              <p:cNvSpPr>
                <a:spLocks/>
              </p:cNvSpPr>
              <p:nvPr/>
            </p:nvSpPr>
            <p:spPr bwMode="auto">
              <a:xfrm>
                <a:off x="11110913" y="712788"/>
                <a:ext cx="525463" cy="928688"/>
              </a:xfrm>
              <a:custGeom>
                <a:avLst/>
                <a:gdLst>
                  <a:gd name="T0" fmla="*/ 12 w 47"/>
                  <a:gd name="T1" fmla="*/ 10 h 76"/>
                  <a:gd name="T2" fmla="*/ 12 w 47"/>
                  <a:gd name="T3" fmla="*/ 10 h 76"/>
                  <a:gd name="T4" fmla="*/ 12 w 47"/>
                  <a:gd name="T5" fmla="*/ 33 h 76"/>
                  <a:gd name="T6" fmla="*/ 41 w 47"/>
                  <a:gd name="T7" fmla="*/ 33 h 76"/>
                  <a:gd name="T8" fmla="*/ 41 w 47"/>
                  <a:gd name="T9" fmla="*/ 43 h 76"/>
                  <a:gd name="T10" fmla="*/ 12 w 47"/>
                  <a:gd name="T11" fmla="*/ 43 h 76"/>
                  <a:gd name="T12" fmla="*/ 12 w 47"/>
                  <a:gd name="T13" fmla="*/ 76 h 76"/>
                  <a:gd name="T14" fmla="*/ 0 w 47"/>
                  <a:gd name="T15" fmla="*/ 76 h 76"/>
                  <a:gd name="T16" fmla="*/ 0 w 47"/>
                  <a:gd name="T17" fmla="*/ 0 h 76"/>
                  <a:gd name="T18" fmla="*/ 47 w 47"/>
                  <a:gd name="T19" fmla="*/ 0 h 76"/>
                  <a:gd name="T20" fmla="*/ 47 w 47"/>
                  <a:gd name="T21" fmla="*/ 10 h 76"/>
                  <a:gd name="T22" fmla="*/ 12 w 47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76">
                    <a:moveTo>
                      <a:pt x="12" y="10"/>
                    </a:moveTo>
                    <a:lnTo>
                      <a:pt x="12" y="10"/>
                    </a:lnTo>
                    <a:lnTo>
                      <a:pt x="12" y="33"/>
                    </a:lnTo>
                    <a:lnTo>
                      <a:pt x="41" y="33"/>
                    </a:lnTo>
                    <a:lnTo>
                      <a:pt x="41" y="43"/>
                    </a:lnTo>
                    <a:lnTo>
                      <a:pt x="12" y="43"/>
                    </a:lnTo>
                    <a:lnTo>
                      <a:pt x="12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8" name="Freeform 11"/>
              <p:cNvSpPr>
                <a:spLocks/>
              </p:cNvSpPr>
              <p:nvPr/>
            </p:nvSpPr>
            <p:spPr bwMode="auto">
              <a:xfrm>
                <a:off x="990600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9" name="Freeform 12"/>
              <p:cNvSpPr>
                <a:spLocks noEditPoints="1"/>
              </p:cNvSpPr>
              <p:nvPr/>
            </p:nvSpPr>
            <p:spPr bwMode="auto">
              <a:xfrm>
                <a:off x="1604963" y="688975"/>
                <a:ext cx="950913" cy="977900"/>
              </a:xfrm>
              <a:custGeom>
                <a:avLst/>
                <a:gdLst>
                  <a:gd name="T0" fmla="*/ 85 w 85"/>
                  <a:gd name="T1" fmla="*/ 40 h 80"/>
                  <a:gd name="T2" fmla="*/ 85 w 85"/>
                  <a:gd name="T3" fmla="*/ 40 h 80"/>
                  <a:gd name="T4" fmla="*/ 43 w 85"/>
                  <a:gd name="T5" fmla="*/ 0 h 80"/>
                  <a:gd name="T6" fmla="*/ 0 w 85"/>
                  <a:gd name="T7" fmla="*/ 40 h 80"/>
                  <a:gd name="T8" fmla="*/ 43 w 85"/>
                  <a:gd name="T9" fmla="*/ 80 h 80"/>
                  <a:gd name="T10" fmla="*/ 85 w 85"/>
                  <a:gd name="T11" fmla="*/ 40 h 80"/>
                  <a:gd name="T12" fmla="*/ 72 w 85"/>
                  <a:gd name="T13" fmla="*/ 40 h 80"/>
                  <a:gd name="T14" fmla="*/ 72 w 85"/>
                  <a:gd name="T15" fmla="*/ 40 h 80"/>
                  <a:gd name="T16" fmla="*/ 43 w 85"/>
                  <a:gd name="T17" fmla="*/ 70 h 80"/>
                  <a:gd name="T18" fmla="*/ 13 w 85"/>
                  <a:gd name="T19" fmla="*/ 40 h 80"/>
                  <a:gd name="T20" fmla="*/ 43 w 85"/>
                  <a:gd name="T21" fmla="*/ 11 h 80"/>
                  <a:gd name="T22" fmla="*/ 72 w 85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80">
                    <a:moveTo>
                      <a:pt x="85" y="40"/>
                    </a:moveTo>
                    <a:lnTo>
                      <a:pt x="85" y="40"/>
                    </a:lnTo>
                    <a:cubicBezTo>
                      <a:pt x="85" y="17"/>
                      <a:pt x="67" y="0"/>
                      <a:pt x="43" y="0"/>
                    </a:cubicBezTo>
                    <a:cubicBezTo>
                      <a:pt x="18" y="0"/>
                      <a:pt x="0" y="17"/>
                      <a:pt x="0" y="40"/>
                    </a:cubicBezTo>
                    <a:cubicBezTo>
                      <a:pt x="0" y="63"/>
                      <a:pt x="18" y="80"/>
                      <a:pt x="43" y="80"/>
                    </a:cubicBezTo>
                    <a:cubicBezTo>
                      <a:pt x="67" y="80"/>
                      <a:pt x="85" y="63"/>
                      <a:pt x="85" y="40"/>
                    </a:cubicBezTo>
                    <a:close/>
                    <a:moveTo>
                      <a:pt x="72" y="40"/>
                    </a:moveTo>
                    <a:lnTo>
                      <a:pt x="72" y="40"/>
                    </a:lnTo>
                    <a:cubicBezTo>
                      <a:pt x="72" y="57"/>
                      <a:pt x="59" y="70"/>
                      <a:pt x="43" y="70"/>
                    </a:cubicBezTo>
                    <a:cubicBezTo>
                      <a:pt x="26" y="70"/>
                      <a:pt x="13" y="57"/>
                      <a:pt x="13" y="40"/>
                    </a:cubicBezTo>
                    <a:cubicBezTo>
                      <a:pt x="13" y="23"/>
                      <a:pt x="26" y="11"/>
                      <a:pt x="43" y="11"/>
                    </a:cubicBezTo>
                    <a:cubicBezTo>
                      <a:pt x="59" y="11"/>
                      <a:pt x="72" y="23"/>
                      <a:pt x="72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0" name="Freeform 13"/>
              <p:cNvSpPr>
                <a:spLocks/>
              </p:cNvSpPr>
              <p:nvPr/>
            </p:nvSpPr>
            <p:spPr bwMode="auto">
              <a:xfrm>
                <a:off x="2657475" y="712788"/>
                <a:ext cx="760413" cy="928688"/>
              </a:xfrm>
              <a:custGeom>
                <a:avLst/>
                <a:gdLst>
                  <a:gd name="T0" fmla="*/ 39 w 68"/>
                  <a:gd name="T1" fmla="*/ 42 h 76"/>
                  <a:gd name="T2" fmla="*/ 39 w 68"/>
                  <a:gd name="T3" fmla="*/ 42 h 76"/>
                  <a:gd name="T4" fmla="*/ 39 w 68"/>
                  <a:gd name="T5" fmla="*/ 76 h 76"/>
                  <a:gd name="T6" fmla="*/ 27 w 68"/>
                  <a:gd name="T7" fmla="*/ 76 h 76"/>
                  <a:gd name="T8" fmla="*/ 27 w 68"/>
                  <a:gd name="T9" fmla="*/ 42 h 76"/>
                  <a:gd name="T10" fmla="*/ 0 w 68"/>
                  <a:gd name="T11" fmla="*/ 0 h 76"/>
                  <a:gd name="T12" fmla="*/ 14 w 68"/>
                  <a:gd name="T13" fmla="*/ 0 h 76"/>
                  <a:gd name="T14" fmla="*/ 34 w 68"/>
                  <a:gd name="T15" fmla="*/ 31 h 76"/>
                  <a:gd name="T16" fmla="*/ 54 w 68"/>
                  <a:gd name="T17" fmla="*/ 0 h 76"/>
                  <a:gd name="T18" fmla="*/ 68 w 68"/>
                  <a:gd name="T19" fmla="*/ 0 h 76"/>
                  <a:gd name="T20" fmla="*/ 39 w 68"/>
                  <a:gd name="T21" fmla="*/ 4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76">
                    <a:moveTo>
                      <a:pt x="39" y="42"/>
                    </a:moveTo>
                    <a:lnTo>
                      <a:pt x="39" y="42"/>
                    </a:lnTo>
                    <a:lnTo>
                      <a:pt x="39" y="76"/>
                    </a:lnTo>
                    <a:lnTo>
                      <a:pt x="27" y="76"/>
                    </a:lnTo>
                    <a:lnTo>
                      <a:pt x="27" y="42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34" y="31"/>
                    </a:lnTo>
                    <a:lnTo>
                      <a:pt x="54" y="0"/>
                    </a:lnTo>
                    <a:lnTo>
                      <a:pt x="68" y="0"/>
                    </a:lnTo>
                    <a:lnTo>
                      <a:pt x="39" y="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1" name="Freeform 14"/>
              <p:cNvSpPr>
                <a:spLocks/>
              </p:cNvSpPr>
              <p:nvPr/>
            </p:nvSpPr>
            <p:spPr bwMode="auto">
              <a:xfrm>
                <a:off x="3617913" y="712788"/>
                <a:ext cx="538163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2" name="Freeform 15"/>
              <p:cNvSpPr>
                <a:spLocks/>
              </p:cNvSpPr>
              <p:nvPr/>
            </p:nvSpPr>
            <p:spPr bwMode="auto">
              <a:xfrm>
                <a:off x="4424363" y="712788"/>
                <a:ext cx="771525" cy="941388"/>
              </a:xfrm>
              <a:custGeom>
                <a:avLst/>
                <a:gdLst>
                  <a:gd name="T0" fmla="*/ 58 w 69"/>
                  <a:gd name="T1" fmla="*/ 77 h 77"/>
                  <a:gd name="T2" fmla="*/ 58 w 69"/>
                  <a:gd name="T3" fmla="*/ 77 h 77"/>
                  <a:gd name="T4" fmla="*/ 15 w 69"/>
                  <a:gd name="T5" fmla="*/ 22 h 77"/>
                  <a:gd name="T6" fmla="*/ 11 w 69"/>
                  <a:gd name="T7" fmla="*/ 15 h 77"/>
                  <a:gd name="T8" fmla="*/ 11 w 69"/>
                  <a:gd name="T9" fmla="*/ 76 h 77"/>
                  <a:gd name="T10" fmla="*/ 0 w 69"/>
                  <a:gd name="T11" fmla="*/ 76 h 77"/>
                  <a:gd name="T12" fmla="*/ 0 w 69"/>
                  <a:gd name="T13" fmla="*/ 0 h 77"/>
                  <a:gd name="T14" fmla="*/ 12 w 69"/>
                  <a:gd name="T15" fmla="*/ 0 h 77"/>
                  <a:gd name="T16" fmla="*/ 55 w 69"/>
                  <a:gd name="T17" fmla="*/ 54 h 77"/>
                  <a:gd name="T18" fmla="*/ 58 w 69"/>
                  <a:gd name="T19" fmla="*/ 61 h 77"/>
                  <a:gd name="T20" fmla="*/ 58 w 69"/>
                  <a:gd name="T21" fmla="*/ 0 h 77"/>
                  <a:gd name="T22" fmla="*/ 69 w 69"/>
                  <a:gd name="T23" fmla="*/ 0 h 77"/>
                  <a:gd name="T24" fmla="*/ 69 w 69"/>
                  <a:gd name="T25" fmla="*/ 77 h 77"/>
                  <a:gd name="T26" fmla="*/ 58 w 69"/>
                  <a:gd name="T2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77">
                    <a:moveTo>
                      <a:pt x="58" y="77"/>
                    </a:moveTo>
                    <a:lnTo>
                      <a:pt x="58" y="77"/>
                    </a:lnTo>
                    <a:lnTo>
                      <a:pt x="15" y="22"/>
                    </a:lnTo>
                    <a:cubicBezTo>
                      <a:pt x="12" y="19"/>
                      <a:pt x="12" y="17"/>
                      <a:pt x="11" y="15"/>
                    </a:cubicBezTo>
                    <a:lnTo>
                      <a:pt x="11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55" y="54"/>
                    </a:lnTo>
                    <a:cubicBezTo>
                      <a:pt x="56" y="56"/>
                      <a:pt x="58" y="59"/>
                      <a:pt x="58" y="61"/>
                    </a:cubicBezTo>
                    <a:lnTo>
                      <a:pt x="58" y="0"/>
                    </a:lnTo>
                    <a:lnTo>
                      <a:pt x="69" y="0"/>
                    </a:lnTo>
                    <a:lnTo>
                      <a:pt x="69" y="77"/>
                    </a:lnTo>
                    <a:lnTo>
                      <a:pt x="58" y="7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3" name="Freeform 16"/>
              <p:cNvSpPr>
                <a:spLocks/>
              </p:cNvSpPr>
              <p:nvPr/>
            </p:nvSpPr>
            <p:spPr bwMode="auto">
              <a:xfrm>
                <a:off x="5464175" y="688975"/>
                <a:ext cx="614363" cy="977900"/>
              </a:xfrm>
              <a:custGeom>
                <a:avLst/>
                <a:gdLst>
                  <a:gd name="T0" fmla="*/ 50 w 55"/>
                  <a:gd name="T1" fmla="*/ 17 h 80"/>
                  <a:gd name="T2" fmla="*/ 50 w 55"/>
                  <a:gd name="T3" fmla="*/ 17 h 80"/>
                  <a:gd name="T4" fmla="*/ 41 w 55"/>
                  <a:gd name="T5" fmla="*/ 12 h 80"/>
                  <a:gd name="T6" fmla="*/ 30 w 55"/>
                  <a:gd name="T7" fmla="*/ 11 h 80"/>
                  <a:gd name="T8" fmla="*/ 14 w 55"/>
                  <a:gd name="T9" fmla="*/ 20 h 80"/>
                  <a:gd name="T10" fmla="*/ 15 w 55"/>
                  <a:gd name="T11" fmla="*/ 24 h 80"/>
                  <a:gd name="T12" fmla="*/ 35 w 55"/>
                  <a:gd name="T13" fmla="*/ 36 h 80"/>
                  <a:gd name="T14" fmla="*/ 54 w 55"/>
                  <a:gd name="T15" fmla="*/ 58 h 80"/>
                  <a:gd name="T16" fmla="*/ 26 w 55"/>
                  <a:gd name="T17" fmla="*/ 80 h 80"/>
                  <a:gd name="T18" fmla="*/ 10 w 55"/>
                  <a:gd name="T19" fmla="*/ 77 h 80"/>
                  <a:gd name="T20" fmla="*/ 0 w 55"/>
                  <a:gd name="T21" fmla="*/ 71 h 80"/>
                  <a:gd name="T22" fmla="*/ 5 w 55"/>
                  <a:gd name="T23" fmla="*/ 61 h 80"/>
                  <a:gd name="T24" fmla="*/ 15 w 55"/>
                  <a:gd name="T25" fmla="*/ 67 h 80"/>
                  <a:gd name="T26" fmla="*/ 28 w 55"/>
                  <a:gd name="T27" fmla="*/ 70 h 80"/>
                  <a:gd name="T28" fmla="*/ 42 w 55"/>
                  <a:gd name="T29" fmla="*/ 59 h 80"/>
                  <a:gd name="T30" fmla="*/ 33 w 55"/>
                  <a:gd name="T31" fmla="*/ 48 h 80"/>
                  <a:gd name="T32" fmla="*/ 19 w 55"/>
                  <a:gd name="T33" fmla="*/ 41 h 80"/>
                  <a:gd name="T34" fmla="*/ 2 w 55"/>
                  <a:gd name="T35" fmla="*/ 21 h 80"/>
                  <a:gd name="T36" fmla="*/ 30 w 55"/>
                  <a:gd name="T37" fmla="*/ 0 h 80"/>
                  <a:gd name="T38" fmla="*/ 44 w 55"/>
                  <a:gd name="T39" fmla="*/ 2 h 80"/>
                  <a:gd name="T40" fmla="*/ 55 w 55"/>
                  <a:gd name="T41" fmla="*/ 7 h 80"/>
                  <a:gd name="T42" fmla="*/ 50 w 55"/>
                  <a:gd name="T43" fmla="*/ 1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80">
                    <a:moveTo>
                      <a:pt x="50" y="17"/>
                    </a:moveTo>
                    <a:lnTo>
                      <a:pt x="50" y="17"/>
                    </a:lnTo>
                    <a:cubicBezTo>
                      <a:pt x="46" y="14"/>
                      <a:pt x="45" y="13"/>
                      <a:pt x="41" y="12"/>
                    </a:cubicBezTo>
                    <a:cubicBezTo>
                      <a:pt x="37" y="11"/>
                      <a:pt x="33" y="11"/>
                      <a:pt x="30" y="11"/>
                    </a:cubicBezTo>
                    <a:cubicBezTo>
                      <a:pt x="20" y="11"/>
                      <a:pt x="14" y="14"/>
                      <a:pt x="14" y="20"/>
                    </a:cubicBezTo>
                    <a:cubicBezTo>
                      <a:pt x="14" y="22"/>
                      <a:pt x="15" y="23"/>
                      <a:pt x="15" y="24"/>
                    </a:cubicBezTo>
                    <a:cubicBezTo>
                      <a:pt x="17" y="28"/>
                      <a:pt x="20" y="29"/>
                      <a:pt x="35" y="36"/>
                    </a:cubicBezTo>
                    <a:cubicBezTo>
                      <a:pt x="49" y="43"/>
                      <a:pt x="54" y="48"/>
                      <a:pt x="54" y="58"/>
                    </a:cubicBezTo>
                    <a:cubicBezTo>
                      <a:pt x="54" y="71"/>
                      <a:pt x="43" y="80"/>
                      <a:pt x="26" y="80"/>
                    </a:cubicBezTo>
                    <a:cubicBezTo>
                      <a:pt x="20" y="80"/>
                      <a:pt x="15" y="79"/>
                      <a:pt x="10" y="77"/>
                    </a:cubicBezTo>
                    <a:cubicBezTo>
                      <a:pt x="7" y="76"/>
                      <a:pt x="5" y="75"/>
                      <a:pt x="0" y="71"/>
                    </a:cubicBezTo>
                    <a:lnTo>
                      <a:pt x="5" y="61"/>
                    </a:lnTo>
                    <a:cubicBezTo>
                      <a:pt x="10" y="65"/>
                      <a:pt x="12" y="66"/>
                      <a:pt x="15" y="67"/>
                    </a:cubicBezTo>
                    <a:cubicBezTo>
                      <a:pt x="19" y="69"/>
                      <a:pt x="23" y="70"/>
                      <a:pt x="28" y="70"/>
                    </a:cubicBezTo>
                    <a:cubicBezTo>
                      <a:pt x="37" y="70"/>
                      <a:pt x="42" y="66"/>
                      <a:pt x="42" y="59"/>
                    </a:cubicBezTo>
                    <a:cubicBezTo>
                      <a:pt x="42" y="54"/>
                      <a:pt x="39" y="51"/>
                      <a:pt x="33" y="48"/>
                    </a:cubicBezTo>
                    <a:lnTo>
                      <a:pt x="19" y="41"/>
                    </a:lnTo>
                    <a:cubicBezTo>
                      <a:pt x="8" y="36"/>
                      <a:pt x="2" y="29"/>
                      <a:pt x="2" y="21"/>
                    </a:cubicBezTo>
                    <a:cubicBezTo>
                      <a:pt x="2" y="9"/>
                      <a:pt x="13" y="0"/>
                      <a:pt x="30" y="0"/>
                    </a:cubicBezTo>
                    <a:cubicBezTo>
                      <a:pt x="35" y="0"/>
                      <a:pt x="40" y="1"/>
                      <a:pt x="44" y="2"/>
                    </a:cubicBezTo>
                    <a:cubicBezTo>
                      <a:pt x="48" y="3"/>
                      <a:pt x="50" y="4"/>
                      <a:pt x="55" y="7"/>
                    </a:cubicBezTo>
                    <a:lnTo>
                      <a:pt x="50" y="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30" name="Freeform: Shape 20"/>
            <p:cNvSpPr/>
            <p:nvPr userDrawn="1"/>
          </p:nvSpPr>
          <p:spPr>
            <a:xfrm>
              <a:off x="8962934" y="4185259"/>
              <a:ext cx="3229065" cy="999782"/>
            </a:xfrm>
            <a:custGeom>
              <a:avLst/>
              <a:gdLst>
                <a:gd name="connsiteX0" fmla="*/ 0 w 3229065"/>
                <a:gd name="connsiteY0" fmla="*/ 0 h 999782"/>
                <a:gd name="connsiteX1" fmla="*/ 227429 w 3229065"/>
                <a:gd name="connsiteY1" fmla="*/ 0 h 999782"/>
                <a:gd name="connsiteX2" fmla="*/ 3001636 w 3229065"/>
                <a:gd name="connsiteY2" fmla="*/ 0 h 999782"/>
                <a:gd name="connsiteX3" fmla="*/ 3229065 w 3229065"/>
                <a:gd name="connsiteY3" fmla="*/ 0 h 999782"/>
                <a:gd name="connsiteX4" fmla="*/ 3229065 w 3229065"/>
                <a:gd name="connsiteY4" fmla="*/ 999782 h 999782"/>
                <a:gd name="connsiteX5" fmla="*/ 3001636 w 3229065"/>
                <a:gd name="connsiteY5" fmla="*/ 999782 h 999782"/>
                <a:gd name="connsiteX6" fmla="*/ 861503 w 3229065"/>
                <a:gd name="connsiteY6" fmla="*/ 999782 h 999782"/>
                <a:gd name="connsiteX7" fmla="*/ 634074 w 3229065"/>
                <a:gd name="connsiteY7" fmla="*/ 999782 h 999782"/>
                <a:gd name="connsiteX8" fmla="*/ 305832 w 3229065"/>
                <a:gd name="connsiteY8" fmla="*/ 499562 h 999782"/>
                <a:gd name="connsiteX9" fmla="*/ 0 w 3229065"/>
                <a:gd name="connsiteY9" fmla="*/ 0 h 99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29065" h="999782">
                  <a:moveTo>
                    <a:pt x="0" y="0"/>
                  </a:moveTo>
                  <a:lnTo>
                    <a:pt x="227429" y="0"/>
                  </a:lnTo>
                  <a:lnTo>
                    <a:pt x="3001636" y="0"/>
                  </a:lnTo>
                  <a:lnTo>
                    <a:pt x="3229065" y="0"/>
                  </a:lnTo>
                  <a:lnTo>
                    <a:pt x="3229065" y="999782"/>
                  </a:lnTo>
                  <a:lnTo>
                    <a:pt x="3001636" y="999782"/>
                  </a:lnTo>
                  <a:lnTo>
                    <a:pt x="861503" y="999782"/>
                  </a:lnTo>
                  <a:lnTo>
                    <a:pt x="634074" y="999782"/>
                  </a:lnTo>
                  <a:cubicBezTo>
                    <a:pt x="305832" y="999782"/>
                    <a:pt x="305832" y="779659"/>
                    <a:pt x="305832" y="499562"/>
                  </a:cubicBezTo>
                  <a:cubicBezTo>
                    <a:pt x="305832" y="175966"/>
                    <a:pt x="150938" y="3756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6000" tIns="0" rIns="0" bIns="0" rtlCol="0" anchor="ctr"/>
            <a:lstStyle/>
            <a:p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804165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mag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 userDrawn="1"/>
        </p:nvSpPr>
        <p:spPr>
          <a:xfrm>
            <a:off x="300038" y="296863"/>
            <a:ext cx="11591925" cy="1727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15" hasCustomPrompt="1"/>
          </p:nvPr>
        </p:nvSpPr>
        <p:spPr>
          <a:xfrm>
            <a:off x="300037" y="296863"/>
            <a:ext cx="11591925" cy="1727200"/>
          </a:xfrm>
          <a:custGeom>
            <a:avLst/>
            <a:gdLst>
              <a:gd name="connsiteX0" fmla="*/ 0 w 11591925"/>
              <a:gd name="connsiteY0" fmla="*/ 0 h 1727200"/>
              <a:gd name="connsiteX1" fmla="*/ 11591925 w 11591925"/>
              <a:gd name="connsiteY1" fmla="*/ 0 h 1727200"/>
              <a:gd name="connsiteX2" fmla="*/ 11591925 w 11591925"/>
              <a:gd name="connsiteY2" fmla="*/ 932631 h 1727200"/>
              <a:gd name="connsiteX3" fmla="*/ 10010360 w 11591925"/>
              <a:gd name="connsiteY3" fmla="*/ 932631 h 1727200"/>
              <a:gd name="connsiteX4" fmla="*/ 9829612 w 11591925"/>
              <a:gd name="connsiteY4" fmla="*/ 932631 h 1727200"/>
              <a:gd name="connsiteX5" fmla="*/ 9568745 w 11591925"/>
              <a:gd name="connsiteY5" fmla="*/ 1330177 h 1727200"/>
              <a:gd name="connsiteX6" fmla="*/ 9325687 w 11591925"/>
              <a:gd name="connsiteY6" fmla="*/ 1727200 h 1727200"/>
              <a:gd name="connsiteX7" fmla="*/ 0 w 11591925"/>
              <a:gd name="connsiteY7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91925" h="1727200">
                <a:moveTo>
                  <a:pt x="0" y="0"/>
                </a:moveTo>
                <a:lnTo>
                  <a:pt x="11591925" y="0"/>
                </a:lnTo>
                <a:lnTo>
                  <a:pt x="11591925" y="932631"/>
                </a:lnTo>
                <a:lnTo>
                  <a:pt x="10010360" y="932631"/>
                </a:lnTo>
                <a:lnTo>
                  <a:pt x="9829612" y="932631"/>
                </a:lnTo>
                <a:cubicBezTo>
                  <a:pt x="9568745" y="932631"/>
                  <a:pt x="9568745" y="1107572"/>
                  <a:pt x="9568745" y="1330177"/>
                </a:cubicBezTo>
                <a:cubicBezTo>
                  <a:pt x="9568745" y="1587352"/>
                  <a:pt x="9445644" y="1697345"/>
                  <a:pt x="9325687" y="1727200"/>
                </a:cubicBezTo>
                <a:lnTo>
                  <a:pt x="0" y="17272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tIns="360000">
            <a:no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HOW TO INSERT PICTURE FROM SHAREPOINT OR COMPUTER?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 Select picture placeholder and go to Ribbon &gt; Loyens &amp; Loeff Tab &gt; </a:t>
            </a:r>
            <a:br>
              <a:rPr lang="en-GB" dirty="0"/>
            </a:br>
            <a:r>
              <a:rPr lang="en-GB" dirty="0"/>
              <a:t>Click ‘Insert picture’ button and select picture from SharePoint </a:t>
            </a:r>
            <a:br>
              <a:rPr lang="en-GB" dirty="0"/>
            </a:br>
            <a:r>
              <a:rPr lang="en-GB" dirty="0"/>
              <a:t>or click icon to place a picture from your computer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1343831" y="2623768"/>
            <a:ext cx="1295785" cy="1731243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12500" b="0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65078" y="3589425"/>
            <a:ext cx="6860646" cy="44319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90000"/>
              </a:lnSpc>
              <a:defRPr sz="3200">
                <a:latin typeface="Arial Black" panose="020B0A04020102020204" pitchFamily="34" charset="0"/>
              </a:defRPr>
            </a:lvl1pPr>
          </a:lstStyle>
          <a:p>
            <a:r>
              <a:rPr lang="en-GB" noProof="0" dirty="0"/>
              <a:t>Click to edit Master title style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765077" y="4760913"/>
            <a:ext cx="6860650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Sub title style</a:t>
            </a:r>
            <a:endParaRPr lang="en-GB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9625724" y="1229494"/>
            <a:ext cx="2566276" cy="1589138"/>
            <a:chOff x="8962934" y="3185478"/>
            <a:chExt cx="3229066" cy="1999563"/>
          </a:xfrm>
        </p:grpSpPr>
        <p:sp>
          <p:nvSpPr>
            <p:cNvPr id="26" name="Freeform: Shape 6"/>
            <p:cNvSpPr>
              <a:spLocks/>
            </p:cNvSpPr>
            <p:nvPr userDrawn="1"/>
          </p:nvSpPr>
          <p:spPr bwMode="auto">
            <a:xfrm flipH="1">
              <a:off x="8962935" y="3185478"/>
              <a:ext cx="3229065" cy="999782"/>
            </a:xfrm>
            <a:custGeom>
              <a:avLst/>
              <a:gdLst>
                <a:gd name="connsiteX0" fmla="*/ 0 w 4037812"/>
                <a:gd name="connsiteY0" fmla="*/ 0 h 1250186"/>
                <a:gd name="connsiteX1" fmla="*/ 284391 w 4037812"/>
                <a:gd name="connsiteY1" fmla="*/ 0 h 1250186"/>
                <a:gd name="connsiteX2" fmla="*/ 2960538 w 4037812"/>
                <a:gd name="connsiteY2" fmla="*/ 0 h 1250186"/>
                <a:gd name="connsiteX3" fmla="*/ 3244929 w 4037812"/>
                <a:gd name="connsiteY3" fmla="*/ 0 h 1250186"/>
                <a:gd name="connsiteX4" fmla="*/ 3655382 w 4037812"/>
                <a:gd name="connsiteY4" fmla="*/ 625505 h 1250186"/>
                <a:gd name="connsiteX5" fmla="*/ 4037812 w 4037812"/>
                <a:gd name="connsiteY5" fmla="*/ 1250186 h 1250186"/>
                <a:gd name="connsiteX6" fmla="*/ 3753421 w 4037812"/>
                <a:gd name="connsiteY6" fmla="*/ 1250186 h 1250186"/>
                <a:gd name="connsiteX7" fmla="*/ 284391 w 4037812"/>
                <a:gd name="connsiteY7" fmla="*/ 1250186 h 1250186"/>
                <a:gd name="connsiteX8" fmla="*/ 0 w 4037812"/>
                <a:gd name="connsiteY8" fmla="*/ 1250186 h 125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7812" h="1250186">
                  <a:moveTo>
                    <a:pt x="0" y="0"/>
                  </a:moveTo>
                  <a:lnTo>
                    <a:pt x="284391" y="0"/>
                  </a:lnTo>
                  <a:lnTo>
                    <a:pt x="2960538" y="0"/>
                  </a:lnTo>
                  <a:lnTo>
                    <a:pt x="3244929" y="0"/>
                  </a:lnTo>
                  <a:cubicBezTo>
                    <a:pt x="3655382" y="0"/>
                    <a:pt x="3655382" y="275255"/>
                    <a:pt x="3655382" y="625505"/>
                  </a:cubicBezTo>
                  <a:cubicBezTo>
                    <a:pt x="3655382" y="1030147"/>
                    <a:pt x="3849070" y="1203211"/>
                    <a:pt x="4037812" y="1250186"/>
                  </a:cubicBezTo>
                  <a:lnTo>
                    <a:pt x="3753421" y="1250186"/>
                  </a:lnTo>
                  <a:lnTo>
                    <a:pt x="284391" y="1250186"/>
                  </a:lnTo>
                  <a:lnTo>
                    <a:pt x="0" y="1250186"/>
                  </a:lnTo>
                  <a:close/>
                </a:path>
              </a:pathLst>
            </a:custGeom>
            <a:solidFill>
              <a:schemeClr val="bg2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grpSp>
          <p:nvGrpSpPr>
            <p:cNvPr id="27" name="Groep 10"/>
            <p:cNvGrpSpPr/>
            <p:nvPr userDrawn="1"/>
          </p:nvGrpSpPr>
          <p:grpSpPr>
            <a:xfrm>
              <a:off x="9710831" y="3461481"/>
              <a:ext cx="2040634" cy="353598"/>
              <a:chOff x="990600" y="-7938"/>
              <a:chExt cx="10645776" cy="1844675"/>
            </a:xfrm>
            <a:solidFill>
              <a:schemeClr val="bg1"/>
            </a:solidFill>
          </p:grpSpPr>
          <p:sp>
            <p:nvSpPr>
              <p:cNvPr id="30" name="Freeform 5"/>
              <p:cNvSpPr>
                <a:spLocks noEditPoints="1"/>
              </p:cNvSpPr>
              <p:nvPr/>
            </p:nvSpPr>
            <p:spPr bwMode="auto">
              <a:xfrm>
                <a:off x="6269038" y="-7938"/>
                <a:ext cx="1106488" cy="1844675"/>
              </a:xfrm>
              <a:custGeom>
                <a:avLst/>
                <a:gdLst>
                  <a:gd name="T0" fmla="*/ 87 w 99"/>
                  <a:gd name="T1" fmla="*/ 143 h 151"/>
                  <a:gd name="T2" fmla="*/ 87 w 99"/>
                  <a:gd name="T3" fmla="*/ 143 h 151"/>
                  <a:gd name="T4" fmla="*/ 33 w 99"/>
                  <a:gd name="T5" fmla="*/ 143 h 151"/>
                  <a:gd name="T6" fmla="*/ 33 w 99"/>
                  <a:gd name="T7" fmla="*/ 142 h 151"/>
                  <a:gd name="T8" fmla="*/ 41 w 99"/>
                  <a:gd name="T9" fmla="*/ 94 h 151"/>
                  <a:gd name="T10" fmla="*/ 49 w 99"/>
                  <a:gd name="T11" fmla="*/ 84 h 151"/>
                  <a:gd name="T12" fmla="*/ 41 w 99"/>
                  <a:gd name="T13" fmla="*/ 136 h 151"/>
                  <a:gd name="T14" fmla="*/ 40 w 99"/>
                  <a:gd name="T15" fmla="*/ 137 h 151"/>
                  <a:gd name="T16" fmla="*/ 45 w 99"/>
                  <a:gd name="T17" fmla="*/ 137 h 151"/>
                  <a:gd name="T18" fmla="*/ 45 w 99"/>
                  <a:gd name="T19" fmla="*/ 137 h 151"/>
                  <a:gd name="T20" fmla="*/ 88 w 99"/>
                  <a:gd name="T21" fmla="*/ 137 h 151"/>
                  <a:gd name="T22" fmla="*/ 87 w 99"/>
                  <a:gd name="T23" fmla="*/ 143 h 151"/>
                  <a:gd name="T24" fmla="*/ 65 w 99"/>
                  <a:gd name="T25" fmla="*/ 32 h 151"/>
                  <a:gd name="T26" fmla="*/ 65 w 99"/>
                  <a:gd name="T27" fmla="*/ 32 h 151"/>
                  <a:gd name="T28" fmla="*/ 66 w 99"/>
                  <a:gd name="T29" fmla="*/ 30 h 151"/>
                  <a:gd name="T30" fmla="*/ 82 w 99"/>
                  <a:gd name="T31" fmla="*/ 4 h 151"/>
                  <a:gd name="T32" fmla="*/ 90 w 99"/>
                  <a:gd name="T33" fmla="*/ 8 h 151"/>
                  <a:gd name="T34" fmla="*/ 61 w 99"/>
                  <a:gd name="T35" fmla="*/ 65 h 151"/>
                  <a:gd name="T36" fmla="*/ 59 w 99"/>
                  <a:gd name="T37" fmla="*/ 67 h 151"/>
                  <a:gd name="T38" fmla="*/ 65 w 99"/>
                  <a:gd name="T39" fmla="*/ 32 h 151"/>
                  <a:gd name="T40" fmla="*/ 50 w 99"/>
                  <a:gd name="T41" fmla="*/ 129 h 151"/>
                  <a:gd name="T42" fmla="*/ 50 w 99"/>
                  <a:gd name="T43" fmla="*/ 129 h 151"/>
                  <a:gd name="T44" fmla="*/ 59 w 99"/>
                  <a:gd name="T45" fmla="*/ 73 h 151"/>
                  <a:gd name="T46" fmla="*/ 62 w 99"/>
                  <a:gd name="T47" fmla="*/ 70 h 151"/>
                  <a:gd name="T48" fmla="*/ 92 w 99"/>
                  <a:gd name="T49" fmla="*/ 7 h 151"/>
                  <a:gd name="T50" fmla="*/ 81 w 99"/>
                  <a:gd name="T51" fmla="*/ 3 h 151"/>
                  <a:gd name="T52" fmla="*/ 62 w 99"/>
                  <a:gd name="T53" fmla="*/ 25 h 151"/>
                  <a:gd name="T54" fmla="*/ 61 w 99"/>
                  <a:gd name="T55" fmla="*/ 29 h 151"/>
                  <a:gd name="T56" fmla="*/ 51 w 99"/>
                  <a:gd name="T57" fmla="*/ 72 h 151"/>
                  <a:gd name="T58" fmla="*/ 50 w 99"/>
                  <a:gd name="T59" fmla="*/ 75 h 151"/>
                  <a:gd name="T60" fmla="*/ 42 w 99"/>
                  <a:gd name="T61" fmla="*/ 84 h 151"/>
                  <a:gd name="T62" fmla="*/ 49 w 99"/>
                  <a:gd name="T63" fmla="*/ 42 h 151"/>
                  <a:gd name="T64" fmla="*/ 33 w 99"/>
                  <a:gd name="T65" fmla="*/ 42 h 151"/>
                  <a:gd name="T66" fmla="*/ 32 w 99"/>
                  <a:gd name="T67" fmla="*/ 44 h 151"/>
                  <a:gd name="T68" fmla="*/ 38 w 99"/>
                  <a:gd name="T69" fmla="*/ 44 h 151"/>
                  <a:gd name="T70" fmla="*/ 40 w 99"/>
                  <a:gd name="T71" fmla="*/ 46 h 151"/>
                  <a:gd name="T72" fmla="*/ 40 w 99"/>
                  <a:gd name="T73" fmla="*/ 47 h 151"/>
                  <a:gd name="T74" fmla="*/ 32 w 99"/>
                  <a:gd name="T75" fmla="*/ 95 h 151"/>
                  <a:gd name="T76" fmla="*/ 1 w 99"/>
                  <a:gd name="T77" fmla="*/ 130 h 151"/>
                  <a:gd name="T78" fmla="*/ 0 w 99"/>
                  <a:gd name="T79" fmla="*/ 140 h 151"/>
                  <a:gd name="T80" fmla="*/ 31 w 99"/>
                  <a:gd name="T81" fmla="*/ 105 h 151"/>
                  <a:gd name="T82" fmla="*/ 23 w 99"/>
                  <a:gd name="T83" fmla="*/ 151 h 151"/>
                  <a:gd name="T84" fmla="*/ 94 w 99"/>
                  <a:gd name="T85" fmla="*/ 151 h 151"/>
                  <a:gd name="T86" fmla="*/ 97 w 99"/>
                  <a:gd name="T87" fmla="*/ 129 h 151"/>
                  <a:gd name="T88" fmla="*/ 50 w 99"/>
                  <a:gd name="T89" fmla="*/ 12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9" h="151">
                    <a:moveTo>
                      <a:pt x="87" y="143"/>
                    </a:moveTo>
                    <a:lnTo>
                      <a:pt x="87" y="143"/>
                    </a:lnTo>
                    <a:lnTo>
                      <a:pt x="33" y="143"/>
                    </a:lnTo>
                    <a:cubicBezTo>
                      <a:pt x="33" y="143"/>
                      <a:pt x="33" y="142"/>
                      <a:pt x="33" y="142"/>
                    </a:cubicBezTo>
                    <a:lnTo>
                      <a:pt x="41" y="94"/>
                    </a:lnTo>
                    <a:lnTo>
                      <a:pt x="49" y="84"/>
                    </a:lnTo>
                    <a:lnTo>
                      <a:pt x="41" y="136"/>
                    </a:lnTo>
                    <a:cubicBezTo>
                      <a:pt x="41" y="136"/>
                      <a:pt x="41" y="137"/>
                      <a:pt x="40" y="137"/>
                    </a:cubicBezTo>
                    <a:lnTo>
                      <a:pt x="45" y="137"/>
                    </a:lnTo>
                    <a:lnTo>
                      <a:pt x="45" y="137"/>
                    </a:lnTo>
                    <a:lnTo>
                      <a:pt x="88" y="137"/>
                    </a:lnTo>
                    <a:lnTo>
                      <a:pt x="87" y="143"/>
                    </a:lnTo>
                    <a:close/>
                    <a:moveTo>
                      <a:pt x="65" y="32"/>
                    </a:moveTo>
                    <a:lnTo>
                      <a:pt x="65" y="32"/>
                    </a:lnTo>
                    <a:lnTo>
                      <a:pt x="66" y="30"/>
                    </a:lnTo>
                    <a:cubicBezTo>
                      <a:pt x="67" y="23"/>
                      <a:pt x="74" y="8"/>
                      <a:pt x="82" y="4"/>
                    </a:cubicBezTo>
                    <a:cubicBezTo>
                      <a:pt x="86" y="3"/>
                      <a:pt x="88" y="3"/>
                      <a:pt x="90" y="8"/>
                    </a:cubicBezTo>
                    <a:cubicBezTo>
                      <a:pt x="95" y="18"/>
                      <a:pt x="81" y="45"/>
                      <a:pt x="61" y="65"/>
                    </a:cubicBezTo>
                    <a:cubicBezTo>
                      <a:pt x="61" y="65"/>
                      <a:pt x="59" y="67"/>
                      <a:pt x="59" y="67"/>
                    </a:cubicBezTo>
                    <a:cubicBezTo>
                      <a:pt x="61" y="57"/>
                      <a:pt x="62" y="43"/>
                      <a:pt x="65" y="32"/>
                    </a:cubicBezTo>
                    <a:close/>
                    <a:moveTo>
                      <a:pt x="50" y="129"/>
                    </a:moveTo>
                    <a:lnTo>
                      <a:pt x="50" y="129"/>
                    </a:lnTo>
                    <a:lnTo>
                      <a:pt x="59" y="73"/>
                    </a:lnTo>
                    <a:cubicBezTo>
                      <a:pt x="59" y="73"/>
                      <a:pt x="61" y="70"/>
                      <a:pt x="62" y="70"/>
                    </a:cubicBezTo>
                    <a:cubicBezTo>
                      <a:pt x="80" y="50"/>
                      <a:pt x="99" y="21"/>
                      <a:pt x="92" y="7"/>
                    </a:cubicBezTo>
                    <a:cubicBezTo>
                      <a:pt x="90" y="2"/>
                      <a:pt x="86" y="0"/>
                      <a:pt x="81" y="3"/>
                    </a:cubicBezTo>
                    <a:cubicBezTo>
                      <a:pt x="73" y="6"/>
                      <a:pt x="65" y="17"/>
                      <a:pt x="62" y="25"/>
                    </a:cubicBezTo>
                    <a:cubicBezTo>
                      <a:pt x="62" y="25"/>
                      <a:pt x="61" y="27"/>
                      <a:pt x="61" y="29"/>
                    </a:cubicBezTo>
                    <a:cubicBezTo>
                      <a:pt x="55" y="43"/>
                      <a:pt x="53" y="58"/>
                      <a:pt x="51" y="72"/>
                    </a:cubicBezTo>
                    <a:cubicBezTo>
                      <a:pt x="50" y="73"/>
                      <a:pt x="50" y="74"/>
                      <a:pt x="50" y="75"/>
                    </a:cubicBezTo>
                    <a:lnTo>
                      <a:pt x="42" y="84"/>
                    </a:lnTo>
                    <a:lnTo>
                      <a:pt x="49" y="42"/>
                    </a:lnTo>
                    <a:lnTo>
                      <a:pt x="33" y="42"/>
                    </a:lnTo>
                    <a:lnTo>
                      <a:pt x="32" y="44"/>
                    </a:lnTo>
                    <a:cubicBezTo>
                      <a:pt x="32" y="44"/>
                      <a:pt x="35" y="44"/>
                      <a:pt x="38" y="44"/>
                    </a:cubicBezTo>
                    <a:cubicBezTo>
                      <a:pt x="39" y="44"/>
                      <a:pt x="40" y="46"/>
                      <a:pt x="40" y="46"/>
                    </a:cubicBezTo>
                    <a:cubicBezTo>
                      <a:pt x="40" y="47"/>
                      <a:pt x="40" y="47"/>
                      <a:pt x="40" y="47"/>
                    </a:cubicBezTo>
                    <a:lnTo>
                      <a:pt x="32" y="95"/>
                    </a:lnTo>
                    <a:lnTo>
                      <a:pt x="1" y="130"/>
                    </a:lnTo>
                    <a:lnTo>
                      <a:pt x="0" y="140"/>
                    </a:lnTo>
                    <a:lnTo>
                      <a:pt x="31" y="105"/>
                    </a:lnTo>
                    <a:lnTo>
                      <a:pt x="23" y="151"/>
                    </a:lnTo>
                    <a:lnTo>
                      <a:pt x="94" y="151"/>
                    </a:lnTo>
                    <a:lnTo>
                      <a:pt x="97" y="129"/>
                    </a:lnTo>
                    <a:lnTo>
                      <a:pt x="50" y="129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" name="Freeform 6"/>
              <p:cNvSpPr>
                <a:spLocks/>
              </p:cNvSpPr>
              <p:nvPr/>
            </p:nvSpPr>
            <p:spPr bwMode="auto">
              <a:xfrm>
                <a:off x="7700963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" name="Freeform 7"/>
              <p:cNvSpPr>
                <a:spLocks noEditPoints="1"/>
              </p:cNvSpPr>
              <p:nvPr/>
            </p:nvSpPr>
            <p:spPr bwMode="auto">
              <a:xfrm>
                <a:off x="8326438" y="688975"/>
                <a:ext cx="939800" cy="977900"/>
              </a:xfrm>
              <a:custGeom>
                <a:avLst/>
                <a:gdLst>
                  <a:gd name="T0" fmla="*/ 84 w 84"/>
                  <a:gd name="T1" fmla="*/ 40 h 80"/>
                  <a:gd name="T2" fmla="*/ 84 w 84"/>
                  <a:gd name="T3" fmla="*/ 40 h 80"/>
                  <a:gd name="T4" fmla="*/ 42 w 84"/>
                  <a:gd name="T5" fmla="*/ 0 h 80"/>
                  <a:gd name="T6" fmla="*/ 0 w 84"/>
                  <a:gd name="T7" fmla="*/ 40 h 80"/>
                  <a:gd name="T8" fmla="*/ 42 w 84"/>
                  <a:gd name="T9" fmla="*/ 80 h 80"/>
                  <a:gd name="T10" fmla="*/ 84 w 84"/>
                  <a:gd name="T11" fmla="*/ 40 h 80"/>
                  <a:gd name="T12" fmla="*/ 71 w 84"/>
                  <a:gd name="T13" fmla="*/ 40 h 80"/>
                  <a:gd name="T14" fmla="*/ 71 w 84"/>
                  <a:gd name="T15" fmla="*/ 40 h 80"/>
                  <a:gd name="T16" fmla="*/ 42 w 84"/>
                  <a:gd name="T17" fmla="*/ 70 h 80"/>
                  <a:gd name="T18" fmla="*/ 12 w 84"/>
                  <a:gd name="T19" fmla="*/ 40 h 80"/>
                  <a:gd name="T20" fmla="*/ 42 w 84"/>
                  <a:gd name="T21" fmla="*/ 11 h 80"/>
                  <a:gd name="T22" fmla="*/ 71 w 84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80">
                    <a:moveTo>
                      <a:pt x="84" y="40"/>
                    </a:moveTo>
                    <a:lnTo>
                      <a:pt x="84" y="40"/>
                    </a:lnTo>
                    <a:cubicBezTo>
                      <a:pt x="84" y="17"/>
                      <a:pt x="66" y="0"/>
                      <a:pt x="42" y="0"/>
                    </a:cubicBezTo>
                    <a:cubicBezTo>
                      <a:pt x="17" y="0"/>
                      <a:pt x="0" y="17"/>
                      <a:pt x="0" y="40"/>
                    </a:cubicBezTo>
                    <a:cubicBezTo>
                      <a:pt x="0" y="63"/>
                      <a:pt x="17" y="80"/>
                      <a:pt x="42" y="80"/>
                    </a:cubicBezTo>
                    <a:cubicBezTo>
                      <a:pt x="66" y="80"/>
                      <a:pt x="84" y="63"/>
                      <a:pt x="84" y="40"/>
                    </a:cubicBezTo>
                    <a:close/>
                    <a:moveTo>
                      <a:pt x="71" y="40"/>
                    </a:moveTo>
                    <a:lnTo>
                      <a:pt x="71" y="40"/>
                    </a:lnTo>
                    <a:cubicBezTo>
                      <a:pt x="71" y="57"/>
                      <a:pt x="59" y="70"/>
                      <a:pt x="42" y="70"/>
                    </a:cubicBezTo>
                    <a:cubicBezTo>
                      <a:pt x="25" y="70"/>
                      <a:pt x="12" y="57"/>
                      <a:pt x="12" y="40"/>
                    </a:cubicBezTo>
                    <a:cubicBezTo>
                      <a:pt x="12" y="23"/>
                      <a:pt x="25" y="11"/>
                      <a:pt x="42" y="11"/>
                    </a:cubicBezTo>
                    <a:cubicBezTo>
                      <a:pt x="59" y="11"/>
                      <a:pt x="71" y="23"/>
                      <a:pt x="71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" name="Freeform 8"/>
              <p:cNvSpPr>
                <a:spLocks/>
              </p:cNvSpPr>
              <p:nvPr/>
            </p:nvSpPr>
            <p:spPr bwMode="auto">
              <a:xfrm>
                <a:off x="9534525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" name="Freeform 9"/>
              <p:cNvSpPr>
                <a:spLocks/>
              </p:cNvSpPr>
              <p:nvPr/>
            </p:nvSpPr>
            <p:spPr bwMode="auto">
              <a:xfrm>
                <a:off x="10328275" y="712788"/>
                <a:ext cx="536575" cy="928688"/>
              </a:xfrm>
              <a:custGeom>
                <a:avLst/>
                <a:gdLst>
                  <a:gd name="T0" fmla="*/ 13 w 48"/>
                  <a:gd name="T1" fmla="*/ 10 h 76"/>
                  <a:gd name="T2" fmla="*/ 13 w 48"/>
                  <a:gd name="T3" fmla="*/ 10 h 76"/>
                  <a:gd name="T4" fmla="*/ 13 w 48"/>
                  <a:gd name="T5" fmla="*/ 33 h 76"/>
                  <a:gd name="T6" fmla="*/ 42 w 48"/>
                  <a:gd name="T7" fmla="*/ 33 h 76"/>
                  <a:gd name="T8" fmla="*/ 42 w 48"/>
                  <a:gd name="T9" fmla="*/ 43 h 76"/>
                  <a:gd name="T10" fmla="*/ 13 w 48"/>
                  <a:gd name="T11" fmla="*/ 43 h 76"/>
                  <a:gd name="T12" fmla="*/ 13 w 48"/>
                  <a:gd name="T13" fmla="*/ 76 h 76"/>
                  <a:gd name="T14" fmla="*/ 0 w 48"/>
                  <a:gd name="T15" fmla="*/ 76 h 76"/>
                  <a:gd name="T16" fmla="*/ 0 w 48"/>
                  <a:gd name="T17" fmla="*/ 0 h 76"/>
                  <a:gd name="T18" fmla="*/ 48 w 48"/>
                  <a:gd name="T19" fmla="*/ 0 h 76"/>
                  <a:gd name="T20" fmla="*/ 48 w 48"/>
                  <a:gd name="T21" fmla="*/ 10 h 76"/>
                  <a:gd name="T22" fmla="*/ 13 w 48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76">
                    <a:moveTo>
                      <a:pt x="13" y="10"/>
                    </a:moveTo>
                    <a:lnTo>
                      <a:pt x="13" y="10"/>
                    </a:lnTo>
                    <a:lnTo>
                      <a:pt x="13" y="33"/>
                    </a:lnTo>
                    <a:lnTo>
                      <a:pt x="42" y="33"/>
                    </a:lnTo>
                    <a:lnTo>
                      <a:pt x="42" y="43"/>
                    </a:lnTo>
                    <a:lnTo>
                      <a:pt x="13" y="43"/>
                    </a:lnTo>
                    <a:lnTo>
                      <a:pt x="13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10"/>
                    </a:lnTo>
                    <a:lnTo>
                      <a:pt x="13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" name="Freeform 10"/>
              <p:cNvSpPr>
                <a:spLocks/>
              </p:cNvSpPr>
              <p:nvPr/>
            </p:nvSpPr>
            <p:spPr bwMode="auto">
              <a:xfrm>
                <a:off x="11110913" y="712788"/>
                <a:ext cx="525463" cy="928688"/>
              </a:xfrm>
              <a:custGeom>
                <a:avLst/>
                <a:gdLst>
                  <a:gd name="T0" fmla="*/ 12 w 47"/>
                  <a:gd name="T1" fmla="*/ 10 h 76"/>
                  <a:gd name="T2" fmla="*/ 12 w 47"/>
                  <a:gd name="T3" fmla="*/ 10 h 76"/>
                  <a:gd name="T4" fmla="*/ 12 w 47"/>
                  <a:gd name="T5" fmla="*/ 33 h 76"/>
                  <a:gd name="T6" fmla="*/ 41 w 47"/>
                  <a:gd name="T7" fmla="*/ 33 h 76"/>
                  <a:gd name="T8" fmla="*/ 41 w 47"/>
                  <a:gd name="T9" fmla="*/ 43 h 76"/>
                  <a:gd name="T10" fmla="*/ 12 w 47"/>
                  <a:gd name="T11" fmla="*/ 43 h 76"/>
                  <a:gd name="T12" fmla="*/ 12 w 47"/>
                  <a:gd name="T13" fmla="*/ 76 h 76"/>
                  <a:gd name="T14" fmla="*/ 0 w 47"/>
                  <a:gd name="T15" fmla="*/ 76 h 76"/>
                  <a:gd name="T16" fmla="*/ 0 w 47"/>
                  <a:gd name="T17" fmla="*/ 0 h 76"/>
                  <a:gd name="T18" fmla="*/ 47 w 47"/>
                  <a:gd name="T19" fmla="*/ 0 h 76"/>
                  <a:gd name="T20" fmla="*/ 47 w 47"/>
                  <a:gd name="T21" fmla="*/ 10 h 76"/>
                  <a:gd name="T22" fmla="*/ 12 w 47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76">
                    <a:moveTo>
                      <a:pt x="12" y="10"/>
                    </a:moveTo>
                    <a:lnTo>
                      <a:pt x="12" y="10"/>
                    </a:lnTo>
                    <a:lnTo>
                      <a:pt x="12" y="33"/>
                    </a:lnTo>
                    <a:lnTo>
                      <a:pt x="41" y="33"/>
                    </a:lnTo>
                    <a:lnTo>
                      <a:pt x="41" y="43"/>
                    </a:lnTo>
                    <a:lnTo>
                      <a:pt x="12" y="43"/>
                    </a:lnTo>
                    <a:lnTo>
                      <a:pt x="12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7" name="Freeform 11"/>
              <p:cNvSpPr>
                <a:spLocks/>
              </p:cNvSpPr>
              <p:nvPr/>
            </p:nvSpPr>
            <p:spPr bwMode="auto">
              <a:xfrm>
                <a:off x="990600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8" name="Freeform 12"/>
              <p:cNvSpPr>
                <a:spLocks noEditPoints="1"/>
              </p:cNvSpPr>
              <p:nvPr/>
            </p:nvSpPr>
            <p:spPr bwMode="auto">
              <a:xfrm>
                <a:off x="1604963" y="688975"/>
                <a:ext cx="950913" cy="977900"/>
              </a:xfrm>
              <a:custGeom>
                <a:avLst/>
                <a:gdLst>
                  <a:gd name="T0" fmla="*/ 85 w 85"/>
                  <a:gd name="T1" fmla="*/ 40 h 80"/>
                  <a:gd name="T2" fmla="*/ 85 w 85"/>
                  <a:gd name="T3" fmla="*/ 40 h 80"/>
                  <a:gd name="T4" fmla="*/ 43 w 85"/>
                  <a:gd name="T5" fmla="*/ 0 h 80"/>
                  <a:gd name="T6" fmla="*/ 0 w 85"/>
                  <a:gd name="T7" fmla="*/ 40 h 80"/>
                  <a:gd name="T8" fmla="*/ 43 w 85"/>
                  <a:gd name="T9" fmla="*/ 80 h 80"/>
                  <a:gd name="T10" fmla="*/ 85 w 85"/>
                  <a:gd name="T11" fmla="*/ 40 h 80"/>
                  <a:gd name="T12" fmla="*/ 72 w 85"/>
                  <a:gd name="T13" fmla="*/ 40 h 80"/>
                  <a:gd name="T14" fmla="*/ 72 w 85"/>
                  <a:gd name="T15" fmla="*/ 40 h 80"/>
                  <a:gd name="T16" fmla="*/ 43 w 85"/>
                  <a:gd name="T17" fmla="*/ 70 h 80"/>
                  <a:gd name="T18" fmla="*/ 13 w 85"/>
                  <a:gd name="T19" fmla="*/ 40 h 80"/>
                  <a:gd name="T20" fmla="*/ 43 w 85"/>
                  <a:gd name="T21" fmla="*/ 11 h 80"/>
                  <a:gd name="T22" fmla="*/ 72 w 85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80">
                    <a:moveTo>
                      <a:pt x="85" y="40"/>
                    </a:moveTo>
                    <a:lnTo>
                      <a:pt x="85" y="40"/>
                    </a:lnTo>
                    <a:cubicBezTo>
                      <a:pt x="85" y="17"/>
                      <a:pt x="67" y="0"/>
                      <a:pt x="43" y="0"/>
                    </a:cubicBezTo>
                    <a:cubicBezTo>
                      <a:pt x="18" y="0"/>
                      <a:pt x="0" y="17"/>
                      <a:pt x="0" y="40"/>
                    </a:cubicBezTo>
                    <a:cubicBezTo>
                      <a:pt x="0" y="63"/>
                      <a:pt x="18" y="80"/>
                      <a:pt x="43" y="80"/>
                    </a:cubicBezTo>
                    <a:cubicBezTo>
                      <a:pt x="67" y="80"/>
                      <a:pt x="85" y="63"/>
                      <a:pt x="85" y="40"/>
                    </a:cubicBezTo>
                    <a:close/>
                    <a:moveTo>
                      <a:pt x="72" y="40"/>
                    </a:moveTo>
                    <a:lnTo>
                      <a:pt x="72" y="40"/>
                    </a:lnTo>
                    <a:cubicBezTo>
                      <a:pt x="72" y="57"/>
                      <a:pt x="59" y="70"/>
                      <a:pt x="43" y="70"/>
                    </a:cubicBezTo>
                    <a:cubicBezTo>
                      <a:pt x="26" y="70"/>
                      <a:pt x="13" y="57"/>
                      <a:pt x="13" y="40"/>
                    </a:cubicBezTo>
                    <a:cubicBezTo>
                      <a:pt x="13" y="23"/>
                      <a:pt x="26" y="11"/>
                      <a:pt x="43" y="11"/>
                    </a:cubicBezTo>
                    <a:cubicBezTo>
                      <a:pt x="59" y="11"/>
                      <a:pt x="72" y="23"/>
                      <a:pt x="72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9" name="Freeform 13"/>
              <p:cNvSpPr>
                <a:spLocks/>
              </p:cNvSpPr>
              <p:nvPr/>
            </p:nvSpPr>
            <p:spPr bwMode="auto">
              <a:xfrm>
                <a:off x="2657475" y="712788"/>
                <a:ext cx="760413" cy="928688"/>
              </a:xfrm>
              <a:custGeom>
                <a:avLst/>
                <a:gdLst>
                  <a:gd name="T0" fmla="*/ 39 w 68"/>
                  <a:gd name="T1" fmla="*/ 42 h 76"/>
                  <a:gd name="T2" fmla="*/ 39 w 68"/>
                  <a:gd name="T3" fmla="*/ 42 h 76"/>
                  <a:gd name="T4" fmla="*/ 39 w 68"/>
                  <a:gd name="T5" fmla="*/ 76 h 76"/>
                  <a:gd name="T6" fmla="*/ 27 w 68"/>
                  <a:gd name="T7" fmla="*/ 76 h 76"/>
                  <a:gd name="T8" fmla="*/ 27 w 68"/>
                  <a:gd name="T9" fmla="*/ 42 h 76"/>
                  <a:gd name="T10" fmla="*/ 0 w 68"/>
                  <a:gd name="T11" fmla="*/ 0 h 76"/>
                  <a:gd name="T12" fmla="*/ 14 w 68"/>
                  <a:gd name="T13" fmla="*/ 0 h 76"/>
                  <a:gd name="T14" fmla="*/ 34 w 68"/>
                  <a:gd name="T15" fmla="*/ 31 h 76"/>
                  <a:gd name="T16" fmla="*/ 54 w 68"/>
                  <a:gd name="T17" fmla="*/ 0 h 76"/>
                  <a:gd name="T18" fmla="*/ 68 w 68"/>
                  <a:gd name="T19" fmla="*/ 0 h 76"/>
                  <a:gd name="T20" fmla="*/ 39 w 68"/>
                  <a:gd name="T21" fmla="*/ 4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76">
                    <a:moveTo>
                      <a:pt x="39" y="42"/>
                    </a:moveTo>
                    <a:lnTo>
                      <a:pt x="39" y="42"/>
                    </a:lnTo>
                    <a:lnTo>
                      <a:pt x="39" y="76"/>
                    </a:lnTo>
                    <a:lnTo>
                      <a:pt x="27" y="76"/>
                    </a:lnTo>
                    <a:lnTo>
                      <a:pt x="27" y="42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34" y="31"/>
                    </a:lnTo>
                    <a:lnTo>
                      <a:pt x="54" y="0"/>
                    </a:lnTo>
                    <a:lnTo>
                      <a:pt x="68" y="0"/>
                    </a:lnTo>
                    <a:lnTo>
                      <a:pt x="39" y="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0" name="Freeform 14"/>
              <p:cNvSpPr>
                <a:spLocks/>
              </p:cNvSpPr>
              <p:nvPr/>
            </p:nvSpPr>
            <p:spPr bwMode="auto">
              <a:xfrm>
                <a:off x="3617913" y="712788"/>
                <a:ext cx="538163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1" name="Freeform 15"/>
              <p:cNvSpPr>
                <a:spLocks/>
              </p:cNvSpPr>
              <p:nvPr/>
            </p:nvSpPr>
            <p:spPr bwMode="auto">
              <a:xfrm>
                <a:off x="4424363" y="712788"/>
                <a:ext cx="771525" cy="941388"/>
              </a:xfrm>
              <a:custGeom>
                <a:avLst/>
                <a:gdLst>
                  <a:gd name="T0" fmla="*/ 58 w 69"/>
                  <a:gd name="T1" fmla="*/ 77 h 77"/>
                  <a:gd name="T2" fmla="*/ 58 w 69"/>
                  <a:gd name="T3" fmla="*/ 77 h 77"/>
                  <a:gd name="T4" fmla="*/ 15 w 69"/>
                  <a:gd name="T5" fmla="*/ 22 h 77"/>
                  <a:gd name="T6" fmla="*/ 11 w 69"/>
                  <a:gd name="T7" fmla="*/ 15 h 77"/>
                  <a:gd name="T8" fmla="*/ 11 w 69"/>
                  <a:gd name="T9" fmla="*/ 76 h 77"/>
                  <a:gd name="T10" fmla="*/ 0 w 69"/>
                  <a:gd name="T11" fmla="*/ 76 h 77"/>
                  <a:gd name="T12" fmla="*/ 0 w 69"/>
                  <a:gd name="T13" fmla="*/ 0 h 77"/>
                  <a:gd name="T14" fmla="*/ 12 w 69"/>
                  <a:gd name="T15" fmla="*/ 0 h 77"/>
                  <a:gd name="T16" fmla="*/ 55 w 69"/>
                  <a:gd name="T17" fmla="*/ 54 h 77"/>
                  <a:gd name="T18" fmla="*/ 58 w 69"/>
                  <a:gd name="T19" fmla="*/ 61 h 77"/>
                  <a:gd name="T20" fmla="*/ 58 w 69"/>
                  <a:gd name="T21" fmla="*/ 0 h 77"/>
                  <a:gd name="T22" fmla="*/ 69 w 69"/>
                  <a:gd name="T23" fmla="*/ 0 h 77"/>
                  <a:gd name="T24" fmla="*/ 69 w 69"/>
                  <a:gd name="T25" fmla="*/ 77 h 77"/>
                  <a:gd name="T26" fmla="*/ 58 w 69"/>
                  <a:gd name="T2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77">
                    <a:moveTo>
                      <a:pt x="58" y="77"/>
                    </a:moveTo>
                    <a:lnTo>
                      <a:pt x="58" y="77"/>
                    </a:lnTo>
                    <a:lnTo>
                      <a:pt x="15" y="22"/>
                    </a:lnTo>
                    <a:cubicBezTo>
                      <a:pt x="12" y="19"/>
                      <a:pt x="12" y="17"/>
                      <a:pt x="11" y="15"/>
                    </a:cubicBezTo>
                    <a:lnTo>
                      <a:pt x="11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55" y="54"/>
                    </a:lnTo>
                    <a:cubicBezTo>
                      <a:pt x="56" y="56"/>
                      <a:pt x="58" y="59"/>
                      <a:pt x="58" y="61"/>
                    </a:cubicBezTo>
                    <a:lnTo>
                      <a:pt x="58" y="0"/>
                    </a:lnTo>
                    <a:lnTo>
                      <a:pt x="69" y="0"/>
                    </a:lnTo>
                    <a:lnTo>
                      <a:pt x="69" y="77"/>
                    </a:lnTo>
                    <a:lnTo>
                      <a:pt x="58" y="7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2" name="Freeform 16"/>
              <p:cNvSpPr>
                <a:spLocks/>
              </p:cNvSpPr>
              <p:nvPr/>
            </p:nvSpPr>
            <p:spPr bwMode="auto">
              <a:xfrm>
                <a:off x="5464175" y="688975"/>
                <a:ext cx="614363" cy="977900"/>
              </a:xfrm>
              <a:custGeom>
                <a:avLst/>
                <a:gdLst>
                  <a:gd name="T0" fmla="*/ 50 w 55"/>
                  <a:gd name="T1" fmla="*/ 17 h 80"/>
                  <a:gd name="T2" fmla="*/ 50 w 55"/>
                  <a:gd name="T3" fmla="*/ 17 h 80"/>
                  <a:gd name="T4" fmla="*/ 41 w 55"/>
                  <a:gd name="T5" fmla="*/ 12 h 80"/>
                  <a:gd name="T6" fmla="*/ 30 w 55"/>
                  <a:gd name="T7" fmla="*/ 11 h 80"/>
                  <a:gd name="T8" fmla="*/ 14 w 55"/>
                  <a:gd name="T9" fmla="*/ 20 h 80"/>
                  <a:gd name="T10" fmla="*/ 15 w 55"/>
                  <a:gd name="T11" fmla="*/ 24 h 80"/>
                  <a:gd name="T12" fmla="*/ 35 w 55"/>
                  <a:gd name="T13" fmla="*/ 36 h 80"/>
                  <a:gd name="T14" fmla="*/ 54 w 55"/>
                  <a:gd name="T15" fmla="*/ 58 h 80"/>
                  <a:gd name="T16" fmla="*/ 26 w 55"/>
                  <a:gd name="T17" fmla="*/ 80 h 80"/>
                  <a:gd name="T18" fmla="*/ 10 w 55"/>
                  <a:gd name="T19" fmla="*/ 77 h 80"/>
                  <a:gd name="T20" fmla="*/ 0 w 55"/>
                  <a:gd name="T21" fmla="*/ 71 h 80"/>
                  <a:gd name="T22" fmla="*/ 5 w 55"/>
                  <a:gd name="T23" fmla="*/ 61 h 80"/>
                  <a:gd name="T24" fmla="*/ 15 w 55"/>
                  <a:gd name="T25" fmla="*/ 67 h 80"/>
                  <a:gd name="T26" fmla="*/ 28 w 55"/>
                  <a:gd name="T27" fmla="*/ 70 h 80"/>
                  <a:gd name="T28" fmla="*/ 42 w 55"/>
                  <a:gd name="T29" fmla="*/ 59 h 80"/>
                  <a:gd name="T30" fmla="*/ 33 w 55"/>
                  <a:gd name="T31" fmla="*/ 48 h 80"/>
                  <a:gd name="T32" fmla="*/ 19 w 55"/>
                  <a:gd name="T33" fmla="*/ 41 h 80"/>
                  <a:gd name="T34" fmla="*/ 2 w 55"/>
                  <a:gd name="T35" fmla="*/ 21 h 80"/>
                  <a:gd name="T36" fmla="*/ 30 w 55"/>
                  <a:gd name="T37" fmla="*/ 0 h 80"/>
                  <a:gd name="T38" fmla="*/ 44 w 55"/>
                  <a:gd name="T39" fmla="*/ 2 h 80"/>
                  <a:gd name="T40" fmla="*/ 55 w 55"/>
                  <a:gd name="T41" fmla="*/ 7 h 80"/>
                  <a:gd name="T42" fmla="*/ 50 w 55"/>
                  <a:gd name="T43" fmla="*/ 1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80">
                    <a:moveTo>
                      <a:pt x="50" y="17"/>
                    </a:moveTo>
                    <a:lnTo>
                      <a:pt x="50" y="17"/>
                    </a:lnTo>
                    <a:cubicBezTo>
                      <a:pt x="46" y="14"/>
                      <a:pt x="45" y="13"/>
                      <a:pt x="41" y="12"/>
                    </a:cubicBezTo>
                    <a:cubicBezTo>
                      <a:pt x="37" y="11"/>
                      <a:pt x="33" y="11"/>
                      <a:pt x="30" y="11"/>
                    </a:cubicBezTo>
                    <a:cubicBezTo>
                      <a:pt x="20" y="11"/>
                      <a:pt x="14" y="14"/>
                      <a:pt x="14" y="20"/>
                    </a:cubicBezTo>
                    <a:cubicBezTo>
                      <a:pt x="14" y="22"/>
                      <a:pt x="15" y="23"/>
                      <a:pt x="15" y="24"/>
                    </a:cubicBezTo>
                    <a:cubicBezTo>
                      <a:pt x="17" y="28"/>
                      <a:pt x="20" y="29"/>
                      <a:pt x="35" y="36"/>
                    </a:cubicBezTo>
                    <a:cubicBezTo>
                      <a:pt x="49" y="43"/>
                      <a:pt x="54" y="48"/>
                      <a:pt x="54" y="58"/>
                    </a:cubicBezTo>
                    <a:cubicBezTo>
                      <a:pt x="54" y="71"/>
                      <a:pt x="43" y="80"/>
                      <a:pt x="26" y="80"/>
                    </a:cubicBezTo>
                    <a:cubicBezTo>
                      <a:pt x="20" y="80"/>
                      <a:pt x="15" y="79"/>
                      <a:pt x="10" y="77"/>
                    </a:cubicBezTo>
                    <a:cubicBezTo>
                      <a:pt x="7" y="76"/>
                      <a:pt x="5" y="75"/>
                      <a:pt x="0" y="71"/>
                    </a:cubicBezTo>
                    <a:lnTo>
                      <a:pt x="5" y="61"/>
                    </a:lnTo>
                    <a:cubicBezTo>
                      <a:pt x="10" y="65"/>
                      <a:pt x="12" y="66"/>
                      <a:pt x="15" y="67"/>
                    </a:cubicBezTo>
                    <a:cubicBezTo>
                      <a:pt x="19" y="69"/>
                      <a:pt x="23" y="70"/>
                      <a:pt x="28" y="70"/>
                    </a:cubicBezTo>
                    <a:cubicBezTo>
                      <a:pt x="37" y="70"/>
                      <a:pt x="42" y="66"/>
                      <a:pt x="42" y="59"/>
                    </a:cubicBezTo>
                    <a:cubicBezTo>
                      <a:pt x="42" y="54"/>
                      <a:pt x="39" y="51"/>
                      <a:pt x="33" y="48"/>
                    </a:cubicBezTo>
                    <a:lnTo>
                      <a:pt x="19" y="41"/>
                    </a:lnTo>
                    <a:cubicBezTo>
                      <a:pt x="8" y="36"/>
                      <a:pt x="2" y="29"/>
                      <a:pt x="2" y="21"/>
                    </a:cubicBezTo>
                    <a:cubicBezTo>
                      <a:pt x="2" y="9"/>
                      <a:pt x="13" y="0"/>
                      <a:pt x="30" y="0"/>
                    </a:cubicBezTo>
                    <a:cubicBezTo>
                      <a:pt x="35" y="0"/>
                      <a:pt x="40" y="1"/>
                      <a:pt x="44" y="2"/>
                    </a:cubicBezTo>
                    <a:cubicBezTo>
                      <a:pt x="48" y="3"/>
                      <a:pt x="50" y="4"/>
                      <a:pt x="55" y="7"/>
                    </a:cubicBezTo>
                    <a:lnTo>
                      <a:pt x="50" y="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29" name="Freeform: Shape 20"/>
            <p:cNvSpPr/>
            <p:nvPr userDrawn="1"/>
          </p:nvSpPr>
          <p:spPr>
            <a:xfrm>
              <a:off x="8962934" y="4185259"/>
              <a:ext cx="3229065" cy="999782"/>
            </a:xfrm>
            <a:custGeom>
              <a:avLst/>
              <a:gdLst>
                <a:gd name="connsiteX0" fmla="*/ 0 w 3229065"/>
                <a:gd name="connsiteY0" fmla="*/ 0 h 999782"/>
                <a:gd name="connsiteX1" fmla="*/ 227429 w 3229065"/>
                <a:gd name="connsiteY1" fmla="*/ 0 h 999782"/>
                <a:gd name="connsiteX2" fmla="*/ 3001636 w 3229065"/>
                <a:gd name="connsiteY2" fmla="*/ 0 h 999782"/>
                <a:gd name="connsiteX3" fmla="*/ 3229065 w 3229065"/>
                <a:gd name="connsiteY3" fmla="*/ 0 h 999782"/>
                <a:gd name="connsiteX4" fmla="*/ 3229065 w 3229065"/>
                <a:gd name="connsiteY4" fmla="*/ 999782 h 999782"/>
                <a:gd name="connsiteX5" fmla="*/ 3001636 w 3229065"/>
                <a:gd name="connsiteY5" fmla="*/ 999782 h 999782"/>
                <a:gd name="connsiteX6" fmla="*/ 861503 w 3229065"/>
                <a:gd name="connsiteY6" fmla="*/ 999782 h 999782"/>
                <a:gd name="connsiteX7" fmla="*/ 634074 w 3229065"/>
                <a:gd name="connsiteY7" fmla="*/ 999782 h 999782"/>
                <a:gd name="connsiteX8" fmla="*/ 305832 w 3229065"/>
                <a:gd name="connsiteY8" fmla="*/ 499562 h 999782"/>
                <a:gd name="connsiteX9" fmla="*/ 0 w 3229065"/>
                <a:gd name="connsiteY9" fmla="*/ 0 h 99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29065" h="999782">
                  <a:moveTo>
                    <a:pt x="0" y="0"/>
                  </a:moveTo>
                  <a:lnTo>
                    <a:pt x="227429" y="0"/>
                  </a:lnTo>
                  <a:lnTo>
                    <a:pt x="3001636" y="0"/>
                  </a:lnTo>
                  <a:lnTo>
                    <a:pt x="3229065" y="0"/>
                  </a:lnTo>
                  <a:lnTo>
                    <a:pt x="3229065" y="999782"/>
                  </a:lnTo>
                  <a:lnTo>
                    <a:pt x="3001636" y="999782"/>
                  </a:lnTo>
                  <a:lnTo>
                    <a:pt x="861503" y="999782"/>
                  </a:lnTo>
                  <a:lnTo>
                    <a:pt x="634074" y="999782"/>
                  </a:lnTo>
                  <a:cubicBezTo>
                    <a:pt x="305832" y="999782"/>
                    <a:pt x="305832" y="779659"/>
                    <a:pt x="305832" y="499562"/>
                  </a:cubicBezTo>
                  <a:cubicBezTo>
                    <a:pt x="305832" y="175966"/>
                    <a:pt x="150938" y="3756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6000" tIns="0" rIns="0" bIns="0" rtlCol="0" anchor="ctr"/>
            <a:lstStyle/>
            <a:p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866707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95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82663" y="1124744"/>
            <a:ext cx="4818063" cy="2041585"/>
          </a:xfrm>
        </p:spPr>
        <p:txBody>
          <a:bodyPr>
            <a:spAutoFit/>
          </a:bodyPr>
          <a:lstStyle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5pPr>
            <a:lvl6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6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r>
              <a:rPr lang="en-GB" noProof="0" dirty="0"/>
              <a:t> - Paragraph header</a:t>
            </a:r>
            <a:endParaRPr lang="en-GB" dirty="0"/>
          </a:p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Sixth level</a:t>
            </a:r>
            <a:r>
              <a:rPr lang="en-GB" noProof="0" dirty="0"/>
              <a:t> - Paragraph header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383142" y="1124744"/>
            <a:ext cx="4818063" cy="2041585"/>
          </a:xfrm>
        </p:spPr>
        <p:txBody>
          <a:bodyPr>
            <a:spAutoFit/>
          </a:bodyPr>
          <a:lstStyle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5pPr>
            <a:lvl6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6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r>
              <a:rPr lang="en-GB" noProof="0" dirty="0"/>
              <a:t> - Paragraph header</a:t>
            </a:r>
            <a:endParaRPr lang="en-GB" dirty="0"/>
          </a:p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Sixth level</a:t>
            </a:r>
            <a:r>
              <a:rPr lang="en-GB" noProof="0" dirty="0"/>
              <a:t> - Paragraph 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882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82663" y="1123854"/>
            <a:ext cx="8208962" cy="1651734"/>
          </a:xfrm>
        </p:spPr>
        <p:txBody>
          <a:bodyPr>
            <a:spAutoFit/>
          </a:bodyPr>
          <a:lstStyle>
            <a:lvl1pPr marL="357188" indent="-357188">
              <a:buClr>
                <a:schemeClr val="accent2"/>
              </a:buClr>
              <a:buFont typeface="+mj-lt"/>
              <a:buAutoNum type="arabicPeriod"/>
              <a:tabLst>
                <a:tab pos="8158163" algn="r"/>
              </a:tabLst>
              <a:defRPr/>
            </a:lvl1pPr>
            <a:lvl2pPr marL="803275" indent="-357188">
              <a:buClr>
                <a:schemeClr val="accent2"/>
              </a:buClr>
              <a:buFont typeface="+mj-lt"/>
              <a:buAutoNum type="arabicPeriod"/>
              <a:tabLst>
                <a:tab pos="8158163" algn="r"/>
              </a:tabLst>
              <a:defRPr/>
            </a:lvl2pPr>
            <a:lvl3pPr marL="1255713" indent="-361950">
              <a:buClr>
                <a:schemeClr val="accent2"/>
              </a:buClr>
              <a:buFont typeface="+mj-lt"/>
              <a:buAutoNum type="arabicPeriod"/>
              <a:tabLst>
                <a:tab pos="8158163" algn="r"/>
              </a:tabLst>
              <a:defRPr sz="1800"/>
            </a:lvl3pPr>
            <a:lvl4pPr marL="1703388" indent="-342900">
              <a:buClr>
                <a:schemeClr val="accent2"/>
              </a:buClr>
              <a:buFont typeface="+mj-lt"/>
              <a:buAutoNum type="arabicPeriod"/>
              <a:tabLst>
                <a:tab pos="8158163" algn="r"/>
              </a:tabLst>
              <a:defRPr sz="1800"/>
            </a:lvl4pPr>
            <a:lvl5pPr marL="2152650" indent="-342900">
              <a:buClr>
                <a:schemeClr val="accent2"/>
              </a:buClr>
              <a:buFont typeface="+mj-lt"/>
              <a:buAutoNum type="arabicPeriod"/>
              <a:tabLst>
                <a:tab pos="8158163" algn="r"/>
              </a:tabLst>
              <a:defRPr sz="1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29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82663" y="1124744"/>
            <a:ext cx="4826000" cy="1651734"/>
          </a:xfrm>
        </p:spPr>
        <p:txBody>
          <a:bodyPr wrap="square">
            <a:spAutoFit/>
          </a:bodyPr>
          <a:lstStyle>
            <a:lvl1pPr marL="357188" indent="-357188">
              <a:buClr>
                <a:schemeClr val="accent2"/>
              </a:buClr>
              <a:buFont typeface="+mj-lt"/>
              <a:buAutoNum type="arabicPeriod"/>
              <a:tabLst>
                <a:tab pos="4754563" algn="r"/>
              </a:tabLst>
              <a:defRPr/>
            </a:lvl1pPr>
            <a:lvl2pPr marL="803275" indent="-357188">
              <a:buClr>
                <a:schemeClr val="accent2"/>
              </a:buClr>
              <a:buFont typeface="+mj-lt"/>
              <a:buAutoNum type="arabicPeriod"/>
              <a:tabLst>
                <a:tab pos="4754563" algn="r"/>
              </a:tabLst>
              <a:defRPr/>
            </a:lvl2pPr>
            <a:lvl3pPr marL="1255713" indent="-361950">
              <a:buClr>
                <a:schemeClr val="accent2"/>
              </a:buClr>
              <a:buFont typeface="+mj-lt"/>
              <a:buAutoNum type="arabicPeriod"/>
              <a:tabLst>
                <a:tab pos="4754563" algn="r"/>
              </a:tabLst>
              <a:defRPr sz="1800"/>
            </a:lvl3pPr>
            <a:lvl4pPr marL="1703388" indent="-342900">
              <a:buClr>
                <a:schemeClr val="accent2"/>
              </a:buClr>
              <a:buFont typeface="+mj-lt"/>
              <a:buAutoNum type="arabicPeriod"/>
              <a:tabLst>
                <a:tab pos="4754563" algn="r"/>
              </a:tabLst>
              <a:defRPr sz="1800"/>
            </a:lvl4pPr>
            <a:lvl5pPr marL="2152650" indent="-342900">
              <a:buClr>
                <a:schemeClr val="accent2"/>
              </a:buClr>
              <a:buFont typeface="+mj-lt"/>
              <a:buAutoNum type="arabicPeriod"/>
              <a:tabLst>
                <a:tab pos="4754563" algn="r"/>
              </a:tabLst>
              <a:defRPr sz="1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383338" y="1124744"/>
            <a:ext cx="4826000" cy="1651734"/>
          </a:xfrm>
        </p:spPr>
        <p:txBody>
          <a:bodyPr wrap="square">
            <a:spAutoFit/>
          </a:bodyPr>
          <a:lstStyle>
            <a:lvl1pPr marL="357188" indent="-357188">
              <a:buClr>
                <a:schemeClr val="accent2"/>
              </a:buClr>
              <a:buFont typeface="+mj-lt"/>
              <a:buAutoNum type="arabicPeriod"/>
              <a:tabLst>
                <a:tab pos="4754563" algn="r"/>
              </a:tabLst>
              <a:defRPr/>
            </a:lvl1pPr>
            <a:lvl2pPr marL="803275" indent="-357188">
              <a:buClr>
                <a:schemeClr val="accent2"/>
              </a:buClr>
              <a:buFont typeface="+mj-lt"/>
              <a:buAutoNum type="arabicPeriod"/>
              <a:tabLst>
                <a:tab pos="4754563" algn="r"/>
              </a:tabLst>
              <a:defRPr/>
            </a:lvl2pPr>
            <a:lvl3pPr marL="1255713" indent="-361950">
              <a:buClr>
                <a:schemeClr val="accent2"/>
              </a:buClr>
              <a:buFont typeface="+mj-lt"/>
              <a:buAutoNum type="arabicPeriod"/>
              <a:tabLst>
                <a:tab pos="4754563" algn="r"/>
              </a:tabLst>
              <a:defRPr sz="1800"/>
            </a:lvl3pPr>
            <a:lvl4pPr marL="1703388" indent="-342900">
              <a:buClr>
                <a:schemeClr val="accent2"/>
              </a:buClr>
              <a:buFont typeface="+mj-lt"/>
              <a:buAutoNum type="arabicPeriod"/>
              <a:tabLst>
                <a:tab pos="4754563" algn="r"/>
              </a:tabLst>
              <a:defRPr sz="1800"/>
            </a:lvl4pPr>
            <a:lvl5pPr marL="2152650" indent="-342900">
              <a:buClr>
                <a:schemeClr val="accent2"/>
              </a:buClr>
              <a:buFont typeface="+mj-lt"/>
              <a:buAutoNum type="arabicPeriod"/>
              <a:tabLst>
                <a:tab pos="4754563" algn="r"/>
              </a:tabLst>
              <a:defRPr sz="1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30062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ox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383337" y="1125539"/>
            <a:ext cx="5508625" cy="5183186"/>
          </a:xfrm>
          <a:prstGeom prst="rect">
            <a:avLst/>
          </a:prstGeom>
          <a:solidFill>
            <a:schemeClr val="accent5"/>
          </a:solidFill>
        </p:spPr>
        <p:txBody>
          <a:bodyPr lIns="828000" tIns="180000" rIns="828000" bIns="0" anchor="t" anchorCtr="0">
            <a:noAutofit/>
          </a:bodyPr>
          <a:lstStyle>
            <a:lvl1pPr algn="ctr">
              <a:defRPr sz="14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HOW TO INSERT PICTURE </a:t>
            </a:r>
            <a:br>
              <a:rPr lang="en-GB" dirty="0"/>
            </a:br>
            <a:r>
              <a:rPr lang="en-GB" dirty="0"/>
              <a:t>FROM SHAREPOINT OR COMPUTER?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 Select picture placeholder and go to Ribbon &gt; Loyens &amp; Loeff Tab &gt; Click ‘Insert picture’ button and select picture from SharePoint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or click icon to place a picture from </a:t>
            </a:r>
            <a:br>
              <a:rPr lang="en-GB" dirty="0"/>
            </a:br>
            <a:r>
              <a:rPr lang="en-GB" dirty="0"/>
              <a:t>your computer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982663" y="1124236"/>
            <a:ext cx="4826000" cy="2041585"/>
          </a:xfrm>
          <a:prstGeom prst="rect">
            <a:avLst/>
          </a:prstGeom>
        </p:spPr>
        <p:txBody>
          <a:bodyPr>
            <a:spAutoFit/>
          </a:bodyPr>
          <a:lstStyle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5pPr>
            <a:lvl6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6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r>
              <a:rPr lang="en-GB" noProof="0" dirty="0"/>
              <a:t> - Paragraph header</a:t>
            </a:r>
            <a:endParaRPr lang="en-GB" dirty="0"/>
          </a:p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Sixth level</a:t>
            </a:r>
            <a:r>
              <a:rPr lang="en-GB" noProof="0" dirty="0"/>
              <a:t> - Paragraph 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286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ox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383338" y="1124744"/>
            <a:ext cx="4826000" cy="2041585"/>
          </a:xfrm>
        </p:spPr>
        <p:txBody>
          <a:bodyPr>
            <a:spAutoFit/>
          </a:bodyPr>
          <a:lstStyle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5pPr>
            <a:lvl6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6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r>
              <a:rPr lang="en-GB" noProof="0" dirty="0"/>
              <a:t> - Paragraph header</a:t>
            </a:r>
            <a:endParaRPr lang="en-GB" dirty="0"/>
          </a:p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Sixth level</a:t>
            </a:r>
            <a:r>
              <a:rPr lang="en-GB" noProof="0" dirty="0"/>
              <a:t> - Paragraph header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300038" y="1125539"/>
            <a:ext cx="5508625" cy="5183186"/>
          </a:xfrm>
          <a:prstGeom prst="rect">
            <a:avLst/>
          </a:prstGeom>
          <a:solidFill>
            <a:schemeClr val="accent5"/>
          </a:solidFill>
        </p:spPr>
        <p:txBody>
          <a:bodyPr lIns="828000" tIns="180000" rIns="828000" bIns="0" anchor="t" anchorCtr="0">
            <a:noAutofit/>
          </a:bodyPr>
          <a:lstStyle>
            <a:lvl1pPr algn="ctr">
              <a:defRPr sz="14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HOW TO INSERT PICTURE </a:t>
            </a:r>
            <a:br>
              <a:rPr lang="en-GB" dirty="0"/>
            </a:br>
            <a:r>
              <a:rPr lang="en-GB" dirty="0"/>
              <a:t>FROM SHAREPOINT OR COMPUTER?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 Select picture placeholder and go to Ribbon &gt; Loyens &amp; Loeff Tab &gt; Click ‘Insert picture’ button and select picture from SharePoint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or click icon to place a picture from </a:t>
            </a:r>
            <a:br>
              <a:rPr lang="en-GB" dirty="0"/>
            </a:br>
            <a:r>
              <a:rPr lang="en-GB" dirty="0"/>
              <a:t>your computer</a:t>
            </a:r>
          </a:p>
        </p:txBody>
      </p:sp>
    </p:spTree>
    <p:extLst>
      <p:ext uri="{BB962C8B-B14F-4D97-AF65-F5344CB8AC3E}">
        <p14:creationId xmlns:p14="http://schemas.microsoft.com/office/powerpoint/2010/main" val="4966468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image box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00039" y="1125539"/>
            <a:ext cx="11591924" cy="5183186"/>
          </a:xfrm>
          <a:prstGeom prst="rect">
            <a:avLst/>
          </a:prstGeom>
          <a:solidFill>
            <a:schemeClr val="accent5"/>
          </a:solidFill>
        </p:spPr>
        <p:txBody>
          <a:bodyPr lIns="0" tIns="360000" rIns="0" bIns="1116000" anchor="t" anchorCtr="0">
            <a:noAutofit/>
          </a:bodyPr>
          <a:lstStyle>
            <a:lvl1pPr algn="ctr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HOW TO INSERT PICTURE </a:t>
            </a:r>
            <a:br>
              <a:rPr lang="en-GB" dirty="0"/>
            </a:br>
            <a:r>
              <a:rPr lang="en-GB" dirty="0"/>
              <a:t>FROM SHAREPOINT OR COMPUTER?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 Select picture placeholder and go to Ribbon &gt; Loyens &amp; Loeff Tab &gt; </a:t>
            </a:r>
            <a:br>
              <a:rPr lang="en-GB" dirty="0"/>
            </a:br>
            <a:r>
              <a:rPr lang="en-GB" dirty="0"/>
              <a:t>Click ‘Insert picture’ button and select picture from SharePoint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or click icon to place a picture from your computer</a:t>
            </a:r>
          </a:p>
        </p:txBody>
      </p:sp>
    </p:spTree>
    <p:extLst>
      <p:ext uri="{BB962C8B-B14F-4D97-AF65-F5344CB8AC3E}">
        <p14:creationId xmlns:p14="http://schemas.microsoft.com/office/powerpoint/2010/main" val="3519119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imag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00039" y="296863"/>
            <a:ext cx="11591924" cy="6011862"/>
          </a:xfrm>
          <a:prstGeom prst="rect">
            <a:avLst/>
          </a:prstGeom>
          <a:solidFill>
            <a:schemeClr val="accent5"/>
          </a:solidFill>
        </p:spPr>
        <p:txBody>
          <a:bodyPr lIns="0" tIns="360000" rIns="0" bIns="0" anchor="t" anchorCtr="0">
            <a:noAutofit/>
          </a:bodyPr>
          <a:lstStyle>
            <a:lvl1pPr algn="ctr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HOW TO INSERT PICTURE </a:t>
            </a:r>
            <a:br>
              <a:rPr lang="en-GB" dirty="0"/>
            </a:br>
            <a:r>
              <a:rPr lang="en-GB" dirty="0"/>
              <a:t>FROM SHAREPOINT OR COMPUTER?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 Select picture placeholder and go to Ribbon &gt; Loyens &amp; Loeff Tab &gt; </a:t>
            </a:r>
            <a:br>
              <a:rPr lang="en-GB" dirty="0"/>
            </a:br>
            <a:r>
              <a:rPr lang="en-GB" dirty="0"/>
              <a:t>Click ‘Insert picture’ button and select picture from SharePoint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or click icon to place a picture from your computer</a:t>
            </a:r>
          </a:p>
        </p:txBody>
      </p:sp>
    </p:spTree>
    <p:extLst>
      <p:ext uri="{BB962C8B-B14F-4D97-AF65-F5344CB8AC3E}">
        <p14:creationId xmlns:p14="http://schemas.microsoft.com/office/powerpoint/2010/main" val="16984418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1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kstvak 33"/>
          <p:cNvSpPr txBox="1"/>
          <p:nvPr/>
        </p:nvSpPr>
        <p:spPr>
          <a:xfrm>
            <a:off x="300318" y="3376076"/>
            <a:ext cx="201617" cy="16158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050" dirty="0">
                <a:solidFill>
                  <a:schemeClr val="tx2"/>
                </a:solidFill>
                <a:latin typeface="+mn-lt"/>
              </a:rPr>
              <a:t>T: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  <a:endParaRPr lang="en-GB" dirty="0"/>
          </a:p>
        </p:txBody>
      </p:sp>
      <p:sp>
        <p:nvSpPr>
          <p:cNvPr id="8" name="CVPictureRight"/>
          <p:cNvSpPr>
            <a:spLocks noGrp="1"/>
          </p:cNvSpPr>
          <p:nvPr>
            <p:ph type="pic" sz="quarter" idx="13" hasCustomPrompt="1"/>
          </p:nvPr>
        </p:nvSpPr>
        <p:spPr>
          <a:xfrm>
            <a:off x="300039" y="1123159"/>
            <a:ext cx="2052000" cy="2052000"/>
          </a:xfrm>
          <a:prstGeom prst="rect">
            <a:avLst/>
          </a:prstGeom>
          <a:solidFill>
            <a:schemeClr val="accent5"/>
          </a:solidFill>
        </p:spPr>
        <p:txBody>
          <a:bodyPr lIns="72000" tIns="756000" rIns="72000" bIns="0" anchor="t" anchorCtr="0">
            <a:noAutofit/>
          </a:bodyPr>
          <a:lstStyle>
            <a:lvl1pPr algn="ctr">
              <a:defRPr sz="14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HOW TO ADD</a:t>
            </a:r>
            <a:br>
              <a:rPr lang="en-GB" dirty="0"/>
            </a:br>
            <a:r>
              <a:rPr lang="en-GB" dirty="0"/>
              <a:t>CV TEXT &amp; PHOTO?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Select picture placeholder and go to Ribbon &gt; Loyens &amp; Loeff Tab &gt; Insert CV data button</a:t>
            </a:r>
          </a:p>
        </p:txBody>
      </p:sp>
      <p:sp>
        <p:nvSpPr>
          <p:cNvPr id="9" name="CVTitleRight"/>
          <p:cNvSpPr>
            <a:spLocks noGrp="1"/>
          </p:cNvSpPr>
          <p:nvPr>
            <p:ph type="body" sz="quarter" idx="14" hasCustomPrompt="1"/>
          </p:nvPr>
        </p:nvSpPr>
        <p:spPr>
          <a:xfrm>
            <a:off x="2962218" y="1641645"/>
            <a:ext cx="8640000" cy="221599"/>
          </a:xfrm>
          <a:prstGeom prst="rect">
            <a:avLst/>
          </a:prstGeom>
        </p:spPr>
        <p:txBody>
          <a:bodyPr vert="horz" wrap="none" lIns="0" tIns="0" rIns="0" bIns="0"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Title (1 row max)</a:t>
            </a:r>
          </a:p>
        </p:txBody>
      </p:sp>
      <p:sp>
        <p:nvSpPr>
          <p:cNvPr id="10" name="CVDescriptionRight"/>
          <p:cNvSpPr>
            <a:spLocks noGrp="1"/>
          </p:cNvSpPr>
          <p:nvPr>
            <p:ph type="body" sz="quarter" idx="15" hasCustomPrompt="1"/>
          </p:nvPr>
        </p:nvSpPr>
        <p:spPr>
          <a:xfrm>
            <a:off x="2963650" y="2270589"/>
            <a:ext cx="8640000" cy="4038136"/>
          </a:xfrm>
          <a:prstGeom prst="rect">
            <a:avLst/>
          </a:prstGeom>
        </p:spPr>
        <p:txBody>
          <a:bodyPr vert="horz" wrap="square" lIns="0" tIns="0" rIns="0" bIns="0" numCol="2" spcCol="288000">
            <a:noAutofit/>
          </a:bodyPr>
          <a:lstStyle>
            <a:lvl1pPr marL="0" indent="0">
              <a:buNone/>
              <a:defRPr sz="1200" b="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>
                <a:solidFill>
                  <a:schemeClr val="bg2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noProof="0" dirty="0"/>
              <a:t>Click here to add a job description</a:t>
            </a:r>
          </a:p>
          <a:p>
            <a:pPr lvl="1"/>
            <a:r>
              <a:rPr lang="en-GB" noProof="0" dirty="0"/>
              <a:t>2</a:t>
            </a:r>
          </a:p>
          <a:p>
            <a:pPr lvl="2"/>
            <a:r>
              <a:rPr lang="en-GB" noProof="0" dirty="0"/>
              <a:t>3</a:t>
            </a:r>
          </a:p>
          <a:p>
            <a:pPr lvl="3"/>
            <a:r>
              <a:rPr lang="en-GB" noProof="0" dirty="0"/>
              <a:t>4</a:t>
            </a:r>
          </a:p>
          <a:p>
            <a:pPr lvl="4"/>
            <a:r>
              <a:rPr lang="en-GB" noProof="0" dirty="0"/>
              <a:t>5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cxnSp>
        <p:nvCxnSpPr>
          <p:cNvPr id="11" name="Rechte verbindingslijn 15"/>
          <p:cNvCxnSpPr>
            <a:cxnSpLocks/>
          </p:cNvCxnSpPr>
          <p:nvPr/>
        </p:nvCxnSpPr>
        <p:spPr>
          <a:xfrm>
            <a:off x="2962800" y="1548000"/>
            <a:ext cx="86400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VTelephoneRight"/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3376076"/>
            <a:ext cx="2304000" cy="161583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Phone number</a:t>
            </a:r>
          </a:p>
        </p:txBody>
      </p:sp>
      <p:sp>
        <p:nvSpPr>
          <p:cNvPr id="13" name="CVEmailRight"/>
          <p:cNvSpPr>
            <a:spLocks noGrp="1"/>
          </p:cNvSpPr>
          <p:nvPr>
            <p:ph type="body" sz="quarter" idx="19" hasCustomPrompt="1"/>
          </p:nvPr>
        </p:nvSpPr>
        <p:spPr>
          <a:xfrm>
            <a:off x="504000" y="3888901"/>
            <a:ext cx="2304000" cy="161583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Email address</a:t>
            </a:r>
          </a:p>
        </p:txBody>
      </p:sp>
      <p:sp>
        <p:nvSpPr>
          <p:cNvPr id="16" name="CVSubTitleRight"/>
          <p:cNvSpPr>
            <a:spLocks noGrp="1"/>
          </p:cNvSpPr>
          <p:nvPr>
            <p:ph type="body" sz="quarter" idx="23" hasCustomPrompt="1"/>
          </p:nvPr>
        </p:nvSpPr>
        <p:spPr>
          <a:xfrm>
            <a:off x="2963651" y="1860669"/>
            <a:ext cx="8640000" cy="221599"/>
          </a:xfrm>
          <a:prstGeom prst="rect">
            <a:avLst/>
          </a:prstGeom>
        </p:spPr>
        <p:txBody>
          <a:bodyPr vert="horz" wrap="none" lIns="0" tIns="0" rIns="0" bIns="0">
            <a:noAutofit/>
          </a:bodyPr>
          <a:lstStyle>
            <a:lvl1pPr marL="0" indent="0">
              <a:buNone/>
              <a:defRPr sz="1400" b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Subtitle – optional (1 row max)</a:t>
            </a:r>
          </a:p>
        </p:txBody>
      </p:sp>
      <p:sp>
        <p:nvSpPr>
          <p:cNvPr id="22" name="CVNameRight"/>
          <p:cNvSpPr>
            <a:spLocks noGrp="1"/>
          </p:cNvSpPr>
          <p:nvPr>
            <p:ph type="body" sz="quarter" idx="27" hasCustomPrompt="1"/>
          </p:nvPr>
        </p:nvSpPr>
        <p:spPr>
          <a:xfrm>
            <a:off x="2963651" y="1123200"/>
            <a:ext cx="8640000" cy="338554"/>
          </a:xfrm>
          <a:prstGeom prst="rect">
            <a:avLst/>
          </a:prstGeom>
        </p:spPr>
        <p:txBody>
          <a:bodyPr vert="horz" wrap="none"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24" name="CVMobileRight"/>
          <p:cNvSpPr>
            <a:spLocks noGrp="1"/>
          </p:cNvSpPr>
          <p:nvPr>
            <p:ph type="body" sz="quarter" idx="28" hasCustomPrompt="1"/>
          </p:nvPr>
        </p:nvSpPr>
        <p:spPr>
          <a:xfrm>
            <a:off x="504000" y="3632489"/>
            <a:ext cx="2304000" cy="161583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Mobile phone number</a:t>
            </a:r>
          </a:p>
        </p:txBody>
      </p:sp>
      <p:sp>
        <p:nvSpPr>
          <p:cNvPr id="25" name="Tekstvak 35"/>
          <p:cNvSpPr txBox="1"/>
          <p:nvPr userDrawn="1"/>
        </p:nvSpPr>
        <p:spPr>
          <a:xfrm>
            <a:off x="300318" y="3888901"/>
            <a:ext cx="201617" cy="16158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050" dirty="0">
                <a:solidFill>
                  <a:schemeClr val="tx2"/>
                </a:solidFill>
                <a:latin typeface="+mn-lt"/>
              </a:rPr>
              <a:t>E:</a:t>
            </a:r>
          </a:p>
        </p:txBody>
      </p:sp>
      <p:sp>
        <p:nvSpPr>
          <p:cNvPr id="29" name="Tekstvak 34"/>
          <p:cNvSpPr txBox="1"/>
          <p:nvPr userDrawn="1"/>
        </p:nvSpPr>
        <p:spPr>
          <a:xfrm>
            <a:off x="300318" y="3632489"/>
            <a:ext cx="201617" cy="16158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050" dirty="0">
                <a:solidFill>
                  <a:schemeClr val="tx2"/>
                </a:solidFill>
                <a:latin typeface="+mn-lt"/>
              </a:rPr>
              <a:t>M:</a:t>
            </a:r>
          </a:p>
        </p:txBody>
      </p:sp>
      <p:cxnSp>
        <p:nvCxnSpPr>
          <p:cNvPr id="26" name="Rechte verbindingslijn 15">
            <a:extLst>
              <a:ext uri="{FF2B5EF4-FFF2-40B4-BE49-F238E27FC236}">
                <a16:creationId xmlns:a16="http://schemas.microsoft.com/office/drawing/2014/main" id="{D6572129-0779-486A-A96C-F5028C31765A}"/>
              </a:ext>
            </a:extLst>
          </p:cNvPr>
          <p:cNvCxnSpPr>
            <a:cxnSpLocks/>
          </p:cNvCxnSpPr>
          <p:nvPr userDrawn="1"/>
        </p:nvCxnSpPr>
        <p:spPr>
          <a:xfrm>
            <a:off x="2962800" y="2143851"/>
            <a:ext cx="86400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9875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2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  <a:endParaRPr lang="en-GB" dirty="0"/>
          </a:p>
        </p:txBody>
      </p:sp>
      <p:sp>
        <p:nvSpPr>
          <p:cNvPr id="8" name="CVPictureRight_1"/>
          <p:cNvSpPr>
            <a:spLocks noGrp="1"/>
          </p:cNvSpPr>
          <p:nvPr>
            <p:ph type="pic" sz="quarter" idx="13" hasCustomPrompt="1"/>
          </p:nvPr>
        </p:nvSpPr>
        <p:spPr>
          <a:xfrm>
            <a:off x="300039" y="1125538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Select picture placeholder and go to Ribbon &gt; Loyens &amp; Loeff Tab &gt; Insert CV data button</a:t>
            </a:r>
          </a:p>
        </p:txBody>
      </p:sp>
      <p:sp>
        <p:nvSpPr>
          <p:cNvPr id="9" name="CVTitleRight_1"/>
          <p:cNvSpPr>
            <a:spLocks noGrp="1"/>
          </p:cNvSpPr>
          <p:nvPr>
            <p:ph type="body" sz="quarter" idx="14" hasCustomPrompt="1"/>
          </p:nvPr>
        </p:nvSpPr>
        <p:spPr>
          <a:xfrm>
            <a:off x="1667508" y="1628800"/>
            <a:ext cx="4141155" cy="18466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2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Title (1 row max)</a:t>
            </a:r>
          </a:p>
        </p:txBody>
      </p:sp>
      <p:sp>
        <p:nvSpPr>
          <p:cNvPr id="10" name="CVDescriptionRight_1"/>
          <p:cNvSpPr>
            <a:spLocks noGrp="1"/>
          </p:cNvSpPr>
          <p:nvPr>
            <p:ph type="body" sz="quarter" idx="15" hasCustomPrompt="1"/>
          </p:nvPr>
        </p:nvSpPr>
        <p:spPr>
          <a:xfrm>
            <a:off x="1667508" y="2240867"/>
            <a:ext cx="4141155" cy="2527317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buNone/>
              <a:defRPr sz="1100" b="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Click here to add a job description (15 rows max)</a:t>
            </a:r>
          </a:p>
        </p:txBody>
      </p:sp>
      <p:sp>
        <p:nvSpPr>
          <p:cNvPr id="12" name="CVTelephoneRight_1"/>
          <p:cNvSpPr>
            <a:spLocks noGrp="1"/>
          </p:cNvSpPr>
          <p:nvPr>
            <p:ph type="body" sz="quarter" idx="17" hasCustomPrompt="1"/>
          </p:nvPr>
        </p:nvSpPr>
        <p:spPr>
          <a:xfrm>
            <a:off x="1667508" y="5551832"/>
            <a:ext cx="4141155" cy="1692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Phone number</a:t>
            </a:r>
          </a:p>
        </p:txBody>
      </p:sp>
      <p:sp>
        <p:nvSpPr>
          <p:cNvPr id="13" name="CVEmailRight_1"/>
          <p:cNvSpPr>
            <a:spLocks noGrp="1"/>
          </p:cNvSpPr>
          <p:nvPr>
            <p:ph type="body" sz="quarter" idx="19" hasCustomPrompt="1"/>
          </p:nvPr>
        </p:nvSpPr>
        <p:spPr>
          <a:xfrm>
            <a:off x="1667508" y="6064657"/>
            <a:ext cx="4141155" cy="1692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Email address</a:t>
            </a:r>
          </a:p>
        </p:txBody>
      </p:sp>
      <p:sp>
        <p:nvSpPr>
          <p:cNvPr id="16" name="CVSubTitleRight_1"/>
          <p:cNvSpPr>
            <a:spLocks noGrp="1"/>
          </p:cNvSpPr>
          <p:nvPr>
            <p:ph type="body" sz="quarter" idx="23" hasCustomPrompt="1"/>
          </p:nvPr>
        </p:nvSpPr>
        <p:spPr>
          <a:xfrm>
            <a:off x="1667508" y="1879738"/>
            <a:ext cx="4141155" cy="18466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200" b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Subtitle – optional (1 row max)</a:t>
            </a:r>
          </a:p>
        </p:txBody>
      </p:sp>
      <p:sp>
        <p:nvSpPr>
          <p:cNvPr id="17" name="CVLanguagesRight_1"/>
          <p:cNvSpPr>
            <a:spLocks noGrp="1"/>
          </p:cNvSpPr>
          <p:nvPr>
            <p:ph type="body" sz="quarter" idx="25" hasCustomPrompt="1"/>
          </p:nvPr>
        </p:nvSpPr>
        <p:spPr>
          <a:xfrm>
            <a:off x="1667508" y="4946801"/>
            <a:ext cx="4141155" cy="1692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100" b="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Add languages of proficiency – optional (1 row max)</a:t>
            </a:r>
          </a:p>
        </p:txBody>
      </p:sp>
      <p:sp>
        <p:nvSpPr>
          <p:cNvPr id="18" name="CVEducationRight_1"/>
          <p:cNvSpPr>
            <a:spLocks noGrp="1"/>
          </p:cNvSpPr>
          <p:nvPr>
            <p:ph type="body" sz="quarter" idx="26" hasCustomPrompt="1"/>
          </p:nvPr>
        </p:nvSpPr>
        <p:spPr>
          <a:xfrm>
            <a:off x="1667508" y="5203939"/>
            <a:ext cx="4141155" cy="1692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100" b="0" baseline="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Add education – optional (2 rows max)</a:t>
            </a:r>
          </a:p>
        </p:txBody>
      </p:sp>
      <p:sp>
        <p:nvSpPr>
          <p:cNvPr id="22" name="CVNameRight_1"/>
          <p:cNvSpPr>
            <a:spLocks noGrp="1"/>
          </p:cNvSpPr>
          <p:nvPr>
            <p:ph type="body" sz="quarter" idx="27" hasCustomPrompt="1"/>
          </p:nvPr>
        </p:nvSpPr>
        <p:spPr>
          <a:xfrm>
            <a:off x="1667508" y="1125538"/>
            <a:ext cx="4141155" cy="24622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24" name="CVMobileRight_1"/>
          <p:cNvSpPr>
            <a:spLocks noGrp="1"/>
          </p:cNvSpPr>
          <p:nvPr>
            <p:ph type="body" sz="quarter" idx="28" hasCustomPrompt="1"/>
          </p:nvPr>
        </p:nvSpPr>
        <p:spPr>
          <a:xfrm>
            <a:off x="1667508" y="5808245"/>
            <a:ext cx="4141155" cy="1692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Mobile phone number</a:t>
            </a:r>
          </a:p>
        </p:txBody>
      </p:sp>
      <p:sp>
        <p:nvSpPr>
          <p:cNvPr id="14" name="CVPictureRight_2">
            <a:extLst>
              <a:ext uri="{FF2B5EF4-FFF2-40B4-BE49-F238E27FC236}">
                <a16:creationId xmlns:a16="http://schemas.microsoft.com/office/drawing/2014/main" id="{7688168C-BC61-449F-BD5B-D8E78D69331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383339" y="1125538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Select picture placeholder and go to Ribbon &gt; Loyens &amp; Loeff Tab &gt; Insert CV data button</a:t>
            </a:r>
          </a:p>
        </p:txBody>
      </p:sp>
      <p:sp>
        <p:nvSpPr>
          <p:cNvPr id="15" name="CVTitleRight_2">
            <a:extLst>
              <a:ext uri="{FF2B5EF4-FFF2-40B4-BE49-F238E27FC236}">
                <a16:creationId xmlns:a16="http://schemas.microsoft.com/office/drawing/2014/main" id="{77437DD2-4EC4-47ED-B51B-12534CD16C6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750808" y="1628800"/>
            <a:ext cx="4141155" cy="18466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2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Title (1 row max)</a:t>
            </a:r>
          </a:p>
        </p:txBody>
      </p:sp>
      <p:sp>
        <p:nvSpPr>
          <p:cNvPr id="19" name="CVDescriptionRight_2">
            <a:extLst>
              <a:ext uri="{FF2B5EF4-FFF2-40B4-BE49-F238E27FC236}">
                <a16:creationId xmlns:a16="http://schemas.microsoft.com/office/drawing/2014/main" id="{6385314A-3A32-4E0C-9BAF-7A690D5A83F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750808" y="2240867"/>
            <a:ext cx="4141155" cy="2527317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buNone/>
              <a:defRPr sz="1100" b="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Click here to add a job description (15 rows max)</a:t>
            </a:r>
          </a:p>
        </p:txBody>
      </p:sp>
      <p:sp>
        <p:nvSpPr>
          <p:cNvPr id="20" name="CVTelephoneRight_2">
            <a:extLst>
              <a:ext uri="{FF2B5EF4-FFF2-40B4-BE49-F238E27FC236}">
                <a16:creationId xmlns:a16="http://schemas.microsoft.com/office/drawing/2014/main" id="{70130985-4FBA-4184-A9BF-489A31EBDB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50808" y="5551832"/>
            <a:ext cx="4141155" cy="1692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Phone number</a:t>
            </a:r>
          </a:p>
        </p:txBody>
      </p:sp>
      <p:sp>
        <p:nvSpPr>
          <p:cNvPr id="21" name="CVEmailRight_2">
            <a:extLst>
              <a:ext uri="{FF2B5EF4-FFF2-40B4-BE49-F238E27FC236}">
                <a16:creationId xmlns:a16="http://schemas.microsoft.com/office/drawing/2014/main" id="{FFA2F06F-9706-4822-803E-6B73BE8C924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50808" y="6064657"/>
            <a:ext cx="4141155" cy="1692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Email address</a:t>
            </a:r>
          </a:p>
        </p:txBody>
      </p:sp>
      <p:sp>
        <p:nvSpPr>
          <p:cNvPr id="23" name="CVSubTitleRight_2">
            <a:extLst>
              <a:ext uri="{FF2B5EF4-FFF2-40B4-BE49-F238E27FC236}">
                <a16:creationId xmlns:a16="http://schemas.microsoft.com/office/drawing/2014/main" id="{715C7401-39FC-4FB0-BD31-4CFEA7ABB9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750808" y="1879738"/>
            <a:ext cx="4141155" cy="18466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200" b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Subtitle – optional (1 row max)</a:t>
            </a:r>
          </a:p>
        </p:txBody>
      </p:sp>
      <p:sp>
        <p:nvSpPr>
          <p:cNvPr id="25" name="CVLanguagesRight_2">
            <a:extLst>
              <a:ext uri="{FF2B5EF4-FFF2-40B4-BE49-F238E27FC236}">
                <a16:creationId xmlns:a16="http://schemas.microsoft.com/office/drawing/2014/main" id="{EE4D17EC-1392-4A37-BF07-B629D5C650B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750808" y="4946801"/>
            <a:ext cx="4141155" cy="1692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100" b="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Add languages of proficiency – optional (1 row max)</a:t>
            </a:r>
          </a:p>
        </p:txBody>
      </p:sp>
      <p:sp>
        <p:nvSpPr>
          <p:cNvPr id="26" name="CVEducationRight_2">
            <a:extLst>
              <a:ext uri="{FF2B5EF4-FFF2-40B4-BE49-F238E27FC236}">
                <a16:creationId xmlns:a16="http://schemas.microsoft.com/office/drawing/2014/main" id="{7C612E5E-6802-4519-B727-526B65A11BD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750808" y="5203939"/>
            <a:ext cx="4141155" cy="1692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100" b="0" baseline="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Add education – optional (2 rows max)</a:t>
            </a:r>
          </a:p>
        </p:txBody>
      </p:sp>
      <p:sp>
        <p:nvSpPr>
          <p:cNvPr id="27" name="CVNameRight_2">
            <a:extLst>
              <a:ext uri="{FF2B5EF4-FFF2-40B4-BE49-F238E27FC236}">
                <a16:creationId xmlns:a16="http://schemas.microsoft.com/office/drawing/2014/main" id="{B473886F-6F62-43BA-B294-32CBF09BE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750808" y="1125538"/>
            <a:ext cx="4141155" cy="24622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28" name="CVMobileRight_2">
            <a:extLst>
              <a:ext uri="{FF2B5EF4-FFF2-40B4-BE49-F238E27FC236}">
                <a16:creationId xmlns:a16="http://schemas.microsoft.com/office/drawing/2014/main" id="{86ADE61C-9932-4AF3-9294-F9D543BF455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750808" y="5808245"/>
            <a:ext cx="4141155" cy="1692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Mobile phone number</a:t>
            </a:r>
          </a:p>
        </p:txBody>
      </p:sp>
    </p:spTree>
    <p:extLst>
      <p:ext uri="{BB962C8B-B14F-4D97-AF65-F5344CB8AC3E}">
        <p14:creationId xmlns:p14="http://schemas.microsoft.com/office/powerpoint/2010/main" val="3072586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341">
          <p15:clr>
            <a:srgbClr val="FBAE40"/>
          </p15:clr>
        </p15:guide>
        <p15:guide id="3" pos="3659">
          <p15:clr>
            <a:srgbClr val="FBAE40"/>
          </p15:clr>
        </p15:guide>
        <p15:guide id="4" pos="4021">
          <p15:clr>
            <a:srgbClr val="FBAE40"/>
          </p15:clr>
        </p15:guide>
        <p15:guide id="5" pos="5790">
          <p15:clr>
            <a:srgbClr val="FBAE40"/>
          </p15:clr>
        </p15:guide>
        <p15:guide id="6" pos="7061">
          <p15:clr>
            <a:srgbClr val="FBAE40"/>
          </p15:clr>
        </p15:guide>
        <p15:guide id="7" pos="7491">
          <p15:clr>
            <a:srgbClr val="FBAE40"/>
          </p15:clr>
        </p15:guide>
        <p15:guide id="8" pos="619">
          <p15:clr>
            <a:srgbClr val="FBAE40"/>
          </p15:clr>
        </p15:guide>
        <p15:guide id="9" pos="189">
          <p15:clr>
            <a:srgbClr val="FBAE40"/>
          </p15:clr>
        </p15:guide>
        <p15:guide id="10" orient="horz" pos="709">
          <p15:clr>
            <a:srgbClr val="FBAE40"/>
          </p15:clr>
        </p15:guide>
        <p15:guide id="11" orient="horz" pos="187">
          <p15:clr>
            <a:srgbClr val="FBAE40"/>
          </p15:clr>
        </p15:guide>
        <p15:guide id="12" orient="horz" pos="397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6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  <a:endParaRPr lang="en-GB" dirty="0"/>
          </a:p>
        </p:txBody>
      </p:sp>
      <p:sp>
        <p:nvSpPr>
          <p:cNvPr id="8" name="CVPictureRight_1"/>
          <p:cNvSpPr>
            <a:spLocks noGrp="1"/>
          </p:cNvSpPr>
          <p:nvPr>
            <p:ph type="pic" sz="quarter" idx="13" hasCustomPrompt="1"/>
          </p:nvPr>
        </p:nvSpPr>
        <p:spPr>
          <a:xfrm>
            <a:off x="300039" y="1125538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Select picture placeholder and go to Ribbon &gt; Loyens &amp; Loeff Tab &gt; Insert CV data button</a:t>
            </a:r>
          </a:p>
        </p:txBody>
      </p:sp>
      <p:sp>
        <p:nvSpPr>
          <p:cNvPr id="9" name="CVTitleRight_1"/>
          <p:cNvSpPr>
            <a:spLocks noGrp="1"/>
          </p:cNvSpPr>
          <p:nvPr>
            <p:ph type="body" sz="quarter" idx="14" hasCustomPrompt="1"/>
          </p:nvPr>
        </p:nvSpPr>
        <p:spPr>
          <a:xfrm>
            <a:off x="1667509" y="1614239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0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Title (1 row max)</a:t>
            </a:r>
          </a:p>
        </p:txBody>
      </p:sp>
      <p:sp>
        <p:nvSpPr>
          <p:cNvPr id="12" name="CVTelephoneRight_1"/>
          <p:cNvSpPr>
            <a:spLocks noGrp="1"/>
          </p:cNvSpPr>
          <p:nvPr>
            <p:ph type="body" sz="quarter" idx="17" hasCustomPrompt="1"/>
          </p:nvPr>
        </p:nvSpPr>
        <p:spPr>
          <a:xfrm>
            <a:off x="1664123" y="2326177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Phone number</a:t>
            </a:r>
          </a:p>
        </p:txBody>
      </p:sp>
      <p:sp>
        <p:nvSpPr>
          <p:cNvPr id="13" name="CVEmailRight_1"/>
          <p:cNvSpPr>
            <a:spLocks noGrp="1"/>
          </p:cNvSpPr>
          <p:nvPr>
            <p:ph type="body" sz="quarter" idx="19" hasCustomPrompt="1"/>
          </p:nvPr>
        </p:nvSpPr>
        <p:spPr>
          <a:xfrm>
            <a:off x="1664123" y="2839002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Email address</a:t>
            </a:r>
          </a:p>
        </p:txBody>
      </p:sp>
      <p:sp>
        <p:nvSpPr>
          <p:cNvPr id="16" name="CVSubTitleRight_1"/>
          <p:cNvSpPr>
            <a:spLocks noGrp="1"/>
          </p:cNvSpPr>
          <p:nvPr>
            <p:ph type="body" sz="quarter" idx="23" hasCustomPrompt="1"/>
          </p:nvPr>
        </p:nvSpPr>
        <p:spPr>
          <a:xfrm>
            <a:off x="1667509" y="1865177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000" b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Subtitle – optional (2 row max)</a:t>
            </a:r>
          </a:p>
        </p:txBody>
      </p:sp>
      <p:sp>
        <p:nvSpPr>
          <p:cNvPr id="22" name="CVNameRight_1"/>
          <p:cNvSpPr>
            <a:spLocks noGrp="1"/>
          </p:cNvSpPr>
          <p:nvPr>
            <p:ph type="body" sz="quarter" idx="27" hasCustomPrompt="1"/>
          </p:nvPr>
        </p:nvSpPr>
        <p:spPr>
          <a:xfrm>
            <a:off x="1667509" y="1130765"/>
            <a:ext cx="2268252" cy="338554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Name</a:t>
            </a:r>
          </a:p>
          <a:p>
            <a:pPr lvl="0"/>
            <a:r>
              <a:rPr lang="en-GB" noProof="0" dirty="0"/>
              <a:t>Surname</a:t>
            </a:r>
          </a:p>
        </p:txBody>
      </p:sp>
      <p:sp>
        <p:nvSpPr>
          <p:cNvPr id="24" name="CVMobileRight_1"/>
          <p:cNvSpPr>
            <a:spLocks noGrp="1"/>
          </p:cNvSpPr>
          <p:nvPr>
            <p:ph type="body" sz="quarter" idx="28" hasCustomPrompt="1"/>
          </p:nvPr>
        </p:nvSpPr>
        <p:spPr>
          <a:xfrm>
            <a:off x="1664123" y="2582590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Mobile phone number</a:t>
            </a:r>
          </a:p>
        </p:txBody>
      </p:sp>
      <p:sp>
        <p:nvSpPr>
          <p:cNvPr id="36" name="CVPictureRight_2">
            <a:extLst>
              <a:ext uri="{FF2B5EF4-FFF2-40B4-BE49-F238E27FC236}">
                <a16:creationId xmlns:a16="http://schemas.microsoft.com/office/drawing/2014/main" id="{C52F64D1-86F3-42A6-B782-024C27E8B10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276447" y="1125538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Select picture placeholder and go to Ribbon &gt; Loyens &amp; Loeff Tab &gt; Insert CV data button</a:t>
            </a:r>
          </a:p>
        </p:txBody>
      </p:sp>
      <p:sp>
        <p:nvSpPr>
          <p:cNvPr id="37" name="CVTitleRight_2">
            <a:extLst>
              <a:ext uri="{FF2B5EF4-FFF2-40B4-BE49-F238E27FC236}">
                <a16:creationId xmlns:a16="http://schemas.microsoft.com/office/drawing/2014/main" id="{E251E5CB-EE13-4615-9464-7B8F23D948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43917" y="1614239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0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Title (1 row max)</a:t>
            </a:r>
          </a:p>
        </p:txBody>
      </p:sp>
      <p:sp>
        <p:nvSpPr>
          <p:cNvPr id="38" name="CVTelephoneRight_2">
            <a:extLst>
              <a:ext uri="{FF2B5EF4-FFF2-40B4-BE49-F238E27FC236}">
                <a16:creationId xmlns:a16="http://schemas.microsoft.com/office/drawing/2014/main" id="{8E5409DE-9979-45AF-A1D2-A6882186C27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40531" y="2326177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Phone number</a:t>
            </a:r>
          </a:p>
        </p:txBody>
      </p:sp>
      <p:sp>
        <p:nvSpPr>
          <p:cNvPr id="39" name="CVEmailRight_2">
            <a:extLst>
              <a:ext uri="{FF2B5EF4-FFF2-40B4-BE49-F238E27FC236}">
                <a16:creationId xmlns:a16="http://schemas.microsoft.com/office/drawing/2014/main" id="{2CA1285D-40AB-4B61-AD8B-5D5BEBA2E4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640531" y="2839002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Email address</a:t>
            </a:r>
          </a:p>
        </p:txBody>
      </p:sp>
      <p:sp>
        <p:nvSpPr>
          <p:cNvPr id="40" name="CVSubTitleRight_2">
            <a:extLst>
              <a:ext uri="{FF2B5EF4-FFF2-40B4-BE49-F238E27FC236}">
                <a16:creationId xmlns:a16="http://schemas.microsoft.com/office/drawing/2014/main" id="{F99DD16C-5317-482B-B29C-52EBDF1CD7D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643917" y="1865177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000" b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Subtitle – optional (2 row max)</a:t>
            </a:r>
          </a:p>
        </p:txBody>
      </p:sp>
      <p:sp>
        <p:nvSpPr>
          <p:cNvPr id="41" name="CVNameRight_2">
            <a:extLst>
              <a:ext uri="{FF2B5EF4-FFF2-40B4-BE49-F238E27FC236}">
                <a16:creationId xmlns:a16="http://schemas.microsoft.com/office/drawing/2014/main" id="{403F3701-0BD5-43A8-BBEC-777B80B6BA2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43917" y="1130765"/>
            <a:ext cx="2268252" cy="338554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Name</a:t>
            </a:r>
          </a:p>
          <a:p>
            <a:pPr lvl="0"/>
            <a:r>
              <a:rPr lang="en-GB" noProof="0" dirty="0"/>
              <a:t>Surname</a:t>
            </a:r>
          </a:p>
        </p:txBody>
      </p:sp>
      <p:sp>
        <p:nvSpPr>
          <p:cNvPr id="42" name="CVMobileRight_2">
            <a:extLst>
              <a:ext uri="{FF2B5EF4-FFF2-40B4-BE49-F238E27FC236}">
                <a16:creationId xmlns:a16="http://schemas.microsoft.com/office/drawing/2014/main" id="{3627E713-BC06-45D1-8D87-980A6708742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640531" y="2582590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Mobile phone number</a:t>
            </a:r>
          </a:p>
        </p:txBody>
      </p:sp>
      <p:sp>
        <p:nvSpPr>
          <p:cNvPr id="43" name="CVPictureRight_3">
            <a:extLst>
              <a:ext uri="{FF2B5EF4-FFF2-40B4-BE49-F238E27FC236}">
                <a16:creationId xmlns:a16="http://schemas.microsoft.com/office/drawing/2014/main" id="{D3F060BE-145F-45E4-8754-B2AE91DDA242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259627" y="1125538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Select picture placeholder and go to Ribbon &gt; Loyens &amp; Loeff Tab &gt; Insert CV data button</a:t>
            </a:r>
          </a:p>
        </p:txBody>
      </p:sp>
      <p:sp>
        <p:nvSpPr>
          <p:cNvPr id="44" name="CVTitleRight_3">
            <a:extLst>
              <a:ext uri="{FF2B5EF4-FFF2-40B4-BE49-F238E27FC236}">
                <a16:creationId xmlns:a16="http://schemas.microsoft.com/office/drawing/2014/main" id="{C1147DB5-3DC1-4C9B-9066-05B6B145CB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627097" y="1614239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0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Title (1 row max)</a:t>
            </a:r>
          </a:p>
        </p:txBody>
      </p:sp>
      <p:sp>
        <p:nvSpPr>
          <p:cNvPr id="45" name="CVTelephoneRight_3">
            <a:extLst>
              <a:ext uri="{FF2B5EF4-FFF2-40B4-BE49-F238E27FC236}">
                <a16:creationId xmlns:a16="http://schemas.microsoft.com/office/drawing/2014/main" id="{AD13E0EC-9141-4DA4-BD8C-982D81164B2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623711" y="2326177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Phone number</a:t>
            </a:r>
          </a:p>
        </p:txBody>
      </p:sp>
      <p:sp>
        <p:nvSpPr>
          <p:cNvPr id="46" name="CVEmailRight_3">
            <a:extLst>
              <a:ext uri="{FF2B5EF4-FFF2-40B4-BE49-F238E27FC236}">
                <a16:creationId xmlns:a16="http://schemas.microsoft.com/office/drawing/2014/main" id="{67AB2A95-5DF6-40EA-9BA7-0B1800CAFCE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23711" y="2839002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Email address</a:t>
            </a:r>
          </a:p>
        </p:txBody>
      </p:sp>
      <p:sp>
        <p:nvSpPr>
          <p:cNvPr id="47" name="CVSubTitleRight_3">
            <a:extLst>
              <a:ext uri="{FF2B5EF4-FFF2-40B4-BE49-F238E27FC236}">
                <a16:creationId xmlns:a16="http://schemas.microsoft.com/office/drawing/2014/main" id="{D24BAC20-E03D-4F61-8A1C-946D4F436B0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27097" y="1865177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000" b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Subtitle – optional (2 row max)</a:t>
            </a:r>
          </a:p>
        </p:txBody>
      </p:sp>
      <p:sp>
        <p:nvSpPr>
          <p:cNvPr id="48" name="CVNameRight_3">
            <a:extLst>
              <a:ext uri="{FF2B5EF4-FFF2-40B4-BE49-F238E27FC236}">
                <a16:creationId xmlns:a16="http://schemas.microsoft.com/office/drawing/2014/main" id="{EF243D4D-9A28-426A-9A24-B321D23D81E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27097" y="1130765"/>
            <a:ext cx="2268252" cy="338554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Name</a:t>
            </a:r>
          </a:p>
          <a:p>
            <a:pPr lvl="0"/>
            <a:r>
              <a:rPr lang="en-GB" noProof="0" dirty="0"/>
              <a:t>Surname</a:t>
            </a:r>
          </a:p>
        </p:txBody>
      </p:sp>
      <p:sp>
        <p:nvSpPr>
          <p:cNvPr id="49" name="CVMobileRight_3">
            <a:extLst>
              <a:ext uri="{FF2B5EF4-FFF2-40B4-BE49-F238E27FC236}">
                <a16:creationId xmlns:a16="http://schemas.microsoft.com/office/drawing/2014/main" id="{22ABA9B4-D999-4ECD-87EB-48E8E08386B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623711" y="2582590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Mobile phone number</a:t>
            </a:r>
          </a:p>
        </p:txBody>
      </p:sp>
      <p:sp>
        <p:nvSpPr>
          <p:cNvPr id="50" name="CVPictureRight_4">
            <a:extLst>
              <a:ext uri="{FF2B5EF4-FFF2-40B4-BE49-F238E27FC236}">
                <a16:creationId xmlns:a16="http://schemas.microsoft.com/office/drawing/2014/main" id="{AE7248CA-2C34-47DF-8903-93423C457B71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300039" y="3777912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Select picture placeholder and go to Ribbon &gt; Loyens &amp; Loeff Tab &gt; Insert CV data button</a:t>
            </a:r>
          </a:p>
        </p:txBody>
      </p:sp>
      <p:sp>
        <p:nvSpPr>
          <p:cNvPr id="51" name="CVTitleRight_4">
            <a:extLst>
              <a:ext uri="{FF2B5EF4-FFF2-40B4-BE49-F238E27FC236}">
                <a16:creationId xmlns:a16="http://schemas.microsoft.com/office/drawing/2014/main" id="{08799539-C89B-4B01-B225-A78516EDE94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667509" y="4266613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0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Title (1 row max)</a:t>
            </a:r>
          </a:p>
        </p:txBody>
      </p:sp>
      <p:sp>
        <p:nvSpPr>
          <p:cNvPr id="52" name="CVTelephoneRight_4">
            <a:extLst>
              <a:ext uri="{FF2B5EF4-FFF2-40B4-BE49-F238E27FC236}">
                <a16:creationId xmlns:a16="http://schemas.microsoft.com/office/drawing/2014/main" id="{1723A050-1505-4B23-8D19-1DA298A7C13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664123" y="4978551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Phone number</a:t>
            </a:r>
          </a:p>
        </p:txBody>
      </p:sp>
      <p:sp>
        <p:nvSpPr>
          <p:cNvPr id="53" name="CVEmailRight_4">
            <a:extLst>
              <a:ext uri="{FF2B5EF4-FFF2-40B4-BE49-F238E27FC236}">
                <a16:creationId xmlns:a16="http://schemas.microsoft.com/office/drawing/2014/main" id="{5552C1AE-8204-4FF2-AB89-E97EACEE611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664123" y="5491376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Email address</a:t>
            </a:r>
          </a:p>
        </p:txBody>
      </p:sp>
      <p:sp>
        <p:nvSpPr>
          <p:cNvPr id="54" name="CVSubTitleRight_4">
            <a:extLst>
              <a:ext uri="{FF2B5EF4-FFF2-40B4-BE49-F238E27FC236}">
                <a16:creationId xmlns:a16="http://schemas.microsoft.com/office/drawing/2014/main" id="{81E4D859-82A6-480C-8768-8C09A57F8CB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667509" y="4517551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000" b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Subtitle – optional (2 row max)</a:t>
            </a:r>
          </a:p>
        </p:txBody>
      </p:sp>
      <p:sp>
        <p:nvSpPr>
          <p:cNvPr id="55" name="CVNameRight_4">
            <a:extLst>
              <a:ext uri="{FF2B5EF4-FFF2-40B4-BE49-F238E27FC236}">
                <a16:creationId xmlns:a16="http://schemas.microsoft.com/office/drawing/2014/main" id="{1EB85999-88B4-4766-BA66-5B8C6CFC8B1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667509" y="3783139"/>
            <a:ext cx="2268252" cy="338554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Name</a:t>
            </a:r>
          </a:p>
          <a:p>
            <a:pPr lvl="0"/>
            <a:r>
              <a:rPr lang="en-GB" noProof="0" dirty="0"/>
              <a:t>Surname</a:t>
            </a:r>
          </a:p>
        </p:txBody>
      </p:sp>
      <p:sp>
        <p:nvSpPr>
          <p:cNvPr id="56" name="CVMobileRight_4">
            <a:extLst>
              <a:ext uri="{FF2B5EF4-FFF2-40B4-BE49-F238E27FC236}">
                <a16:creationId xmlns:a16="http://schemas.microsoft.com/office/drawing/2014/main" id="{F591653A-E504-42FF-AB53-82748E579B2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664123" y="5234964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Mobile phone number</a:t>
            </a:r>
          </a:p>
        </p:txBody>
      </p:sp>
      <p:sp>
        <p:nvSpPr>
          <p:cNvPr id="57" name="CVPictureRight_5">
            <a:extLst>
              <a:ext uri="{FF2B5EF4-FFF2-40B4-BE49-F238E27FC236}">
                <a16:creationId xmlns:a16="http://schemas.microsoft.com/office/drawing/2014/main" id="{087595A2-7323-4466-97BA-AA33B363CA29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4276447" y="3777912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Select picture placeholder and go to Ribbon &gt; Loyens &amp; Loeff Tab &gt; Insert CV data button</a:t>
            </a:r>
          </a:p>
        </p:txBody>
      </p:sp>
      <p:sp>
        <p:nvSpPr>
          <p:cNvPr id="58" name="CVTitleRight_5">
            <a:extLst>
              <a:ext uri="{FF2B5EF4-FFF2-40B4-BE49-F238E27FC236}">
                <a16:creationId xmlns:a16="http://schemas.microsoft.com/office/drawing/2014/main" id="{37F84383-4D87-4172-AEDC-6FB87130A5F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643917" y="4266613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0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Title (1 row max)</a:t>
            </a:r>
          </a:p>
        </p:txBody>
      </p:sp>
      <p:sp>
        <p:nvSpPr>
          <p:cNvPr id="59" name="CVTelephoneRight_5">
            <a:extLst>
              <a:ext uri="{FF2B5EF4-FFF2-40B4-BE49-F238E27FC236}">
                <a16:creationId xmlns:a16="http://schemas.microsoft.com/office/drawing/2014/main" id="{55D0CA37-3F42-42C5-9615-C03CB3ECF9C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640531" y="4978551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Phone number</a:t>
            </a:r>
          </a:p>
        </p:txBody>
      </p:sp>
      <p:sp>
        <p:nvSpPr>
          <p:cNvPr id="60" name="CVEmailRight_5">
            <a:extLst>
              <a:ext uri="{FF2B5EF4-FFF2-40B4-BE49-F238E27FC236}">
                <a16:creationId xmlns:a16="http://schemas.microsoft.com/office/drawing/2014/main" id="{F5DDDD38-07B6-412C-9BDD-2C4724DF618E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640531" y="5491376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Email address</a:t>
            </a:r>
          </a:p>
        </p:txBody>
      </p:sp>
      <p:sp>
        <p:nvSpPr>
          <p:cNvPr id="61" name="CVSubTitleRight_5">
            <a:extLst>
              <a:ext uri="{FF2B5EF4-FFF2-40B4-BE49-F238E27FC236}">
                <a16:creationId xmlns:a16="http://schemas.microsoft.com/office/drawing/2014/main" id="{B32FC41E-FB46-471A-B67A-2BA55CA9B06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643917" y="4517551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000" b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Subtitle – optional (2 row max)</a:t>
            </a:r>
          </a:p>
        </p:txBody>
      </p:sp>
      <p:sp>
        <p:nvSpPr>
          <p:cNvPr id="62" name="CVNameRight_5">
            <a:extLst>
              <a:ext uri="{FF2B5EF4-FFF2-40B4-BE49-F238E27FC236}">
                <a16:creationId xmlns:a16="http://schemas.microsoft.com/office/drawing/2014/main" id="{AAC35A83-3CF9-47CD-9F52-FD63FF7E4C7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643917" y="3783139"/>
            <a:ext cx="2268252" cy="338554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Name</a:t>
            </a:r>
          </a:p>
          <a:p>
            <a:pPr lvl="0"/>
            <a:r>
              <a:rPr lang="en-GB" noProof="0" dirty="0"/>
              <a:t>Surname</a:t>
            </a:r>
          </a:p>
        </p:txBody>
      </p:sp>
      <p:sp>
        <p:nvSpPr>
          <p:cNvPr id="63" name="CVMobileRight_5">
            <a:extLst>
              <a:ext uri="{FF2B5EF4-FFF2-40B4-BE49-F238E27FC236}">
                <a16:creationId xmlns:a16="http://schemas.microsoft.com/office/drawing/2014/main" id="{1028ED6A-3191-454D-B7A2-A01A2F7750D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640531" y="5234964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Mobile phone number</a:t>
            </a:r>
          </a:p>
        </p:txBody>
      </p:sp>
      <p:sp>
        <p:nvSpPr>
          <p:cNvPr id="64" name="CVPictureRight_6">
            <a:extLst>
              <a:ext uri="{FF2B5EF4-FFF2-40B4-BE49-F238E27FC236}">
                <a16:creationId xmlns:a16="http://schemas.microsoft.com/office/drawing/2014/main" id="{55175CB0-541D-4A0C-8CE3-F8D90EBBB6B3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259627" y="3777912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Select picture placeholder and go to Ribbon &gt; Loyens &amp; Loeff Tab &gt; Insert CV data button</a:t>
            </a:r>
          </a:p>
        </p:txBody>
      </p:sp>
      <p:sp>
        <p:nvSpPr>
          <p:cNvPr id="65" name="CVTitleRight_6">
            <a:extLst>
              <a:ext uri="{FF2B5EF4-FFF2-40B4-BE49-F238E27FC236}">
                <a16:creationId xmlns:a16="http://schemas.microsoft.com/office/drawing/2014/main" id="{A97DA81D-1459-4F01-829B-4404D318805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627097" y="4266613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0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Title (1 row max)</a:t>
            </a:r>
          </a:p>
        </p:txBody>
      </p:sp>
      <p:sp>
        <p:nvSpPr>
          <p:cNvPr id="66" name="CVTelephoneRight_6">
            <a:extLst>
              <a:ext uri="{FF2B5EF4-FFF2-40B4-BE49-F238E27FC236}">
                <a16:creationId xmlns:a16="http://schemas.microsoft.com/office/drawing/2014/main" id="{CD26140C-9D7A-491A-8429-61AEFD046CF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623711" y="4978551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Phone number</a:t>
            </a:r>
          </a:p>
        </p:txBody>
      </p:sp>
      <p:sp>
        <p:nvSpPr>
          <p:cNvPr id="67" name="CVEmailRight_6">
            <a:extLst>
              <a:ext uri="{FF2B5EF4-FFF2-40B4-BE49-F238E27FC236}">
                <a16:creationId xmlns:a16="http://schemas.microsoft.com/office/drawing/2014/main" id="{F19ADEFC-C039-4AA0-A1BB-EDDC69396E6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623711" y="5491376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Email address</a:t>
            </a:r>
          </a:p>
        </p:txBody>
      </p:sp>
      <p:sp>
        <p:nvSpPr>
          <p:cNvPr id="68" name="CVSubTitleRight_6">
            <a:extLst>
              <a:ext uri="{FF2B5EF4-FFF2-40B4-BE49-F238E27FC236}">
                <a16:creationId xmlns:a16="http://schemas.microsoft.com/office/drawing/2014/main" id="{3513941A-9302-4C10-869D-1763103C505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627097" y="4517551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000" b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Subtitle – optional (2 row max)</a:t>
            </a:r>
          </a:p>
        </p:txBody>
      </p:sp>
      <p:sp>
        <p:nvSpPr>
          <p:cNvPr id="69" name="CVNameRight_6">
            <a:extLst>
              <a:ext uri="{FF2B5EF4-FFF2-40B4-BE49-F238E27FC236}">
                <a16:creationId xmlns:a16="http://schemas.microsoft.com/office/drawing/2014/main" id="{6BB8F998-597F-4187-9445-11367E6F5C8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627097" y="3783139"/>
            <a:ext cx="2268252" cy="338554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Name</a:t>
            </a:r>
          </a:p>
          <a:p>
            <a:pPr lvl="0"/>
            <a:r>
              <a:rPr lang="en-GB" noProof="0" dirty="0"/>
              <a:t>Surname</a:t>
            </a:r>
          </a:p>
        </p:txBody>
      </p:sp>
      <p:sp>
        <p:nvSpPr>
          <p:cNvPr id="70" name="CVMobileRight_6">
            <a:extLst>
              <a:ext uri="{FF2B5EF4-FFF2-40B4-BE49-F238E27FC236}">
                <a16:creationId xmlns:a16="http://schemas.microsoft.com/office/drawing/2014/main" id="{619517F8-CB59-4AC3-98C6-B4141290E04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623711" y="5234964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Mobile phone number</a:t>
            </a:r>
          </a:p>
        </p:txBody>
      </p:sp>
    </p:spTree>
    <p:extLst>
      <p:ext uri="{BB962C8B-B14F-4D97-AF65-F5344CB8AC3E}">
        <p14:creationId xmlns:p14="http://schemas.microsoft.com/office/powerpoint/2010/main" val="1434841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341">
          <p15:clr>
            <a:srgbClr val="FBAE40"/>
          </p15:clr>
        </p15:guide>
        <p15:guide id="3" pos="3659">
          <p15:clr>
            <a:srgbClr val="FBAE40"/>
          </p15:clr>
        </p15:guide>
        <p15:guide id="4" pos="4021">
          <p15:clr>
            <a:srgbClr val="FBAE40"/>
          </p15:clr>
        </p15:guide>
        <p15:guide id="5" pos="5790">
          <p15:clr>
            <a:srgbClr val="FBAE40"/>
          </p15:clr>
        </p15:guide>
        <p15:guide id="6" pos="7061">
          <p15:clr>
            <a:srgbClr val="FBAE40"/>
          </p15:clr>
        </p15:guide>
        <p15:guide id="7" pos="7491">
          <p15:clr>
            <a:srgbClr val="FBAE40"/>
          </p15:clr>
        </p15:guide>
        <p15:guide id="8" pos="619">
          <p15:clr>
            <a:srgbClr val="FBAE40"/>
          </p15:clr>
        </p15:guide>
        <p15:guide id="9" pos="189">
          <p15:clr>
            <a:srgbClr val="FBAE40"/>
          </p15:clr>
        </p15:guide>
        <p15:guide id="10" orient="horz" pos="709">
          <p15:clr>
            <a:srgbClr val="FBAE40"/>
          </p15:clr>
        </p15:guide>
        <p15:guide id="11" orient="horz" pos="187">
          <p15:clr>
            <a:srgbClr val="FBAE40"/>
          </p15:clr>
        </p15:guide>
        <p15:guide id="12" orient="horz" pos="397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0110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8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  <a:endParaRPr lang="en-GB" dirty="0"/>
          </a:p>
        </p:txBody>
      </p:sp>
      <p:sp>
        <p:nvSpPr>
          <p:cNvPr id="8" name="CVPictureRight_1"/>
          <p:cNvSpPr>
            <a:spLocks noGrp="1"/>
          </p:cNvSpPr>
          <p:nvPr>
            <p:ph type="pic" sz="quarter" idx="13" hasCustomPrompt="1"/>
          </p:nvPr>
        </p:nvSpPr>
        <p:spPr>
          <a:xfrm>
            <a:off x="300038" y="1125538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Select picture placeholder and go to Ribbon &gt; Loyens &amp; Loeff Tab &gt; Insert CV data button</a:t>
            </a:r>
          </a:p>
        </p:txBody>
      </p:sp>
      <p:sp>
        <p:nvSpPr>
          <p:cNvPr id="9" name="CVTitleRight_1"/>
          <p:cNvSpPr>
            <a:spLocks noGrp="1"/>
          </p:cNvSpPr>
          <p:nvPr>
            <p:ph type="body" sz="quarter" idx="14" hasCustomPrompt="1"/>
          </p:nvPr>
        </p:nvSpPr>
        <p:spPr>
          <a:xfrm>
            <a:off x="301503" y="2952367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9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Title (1 row max)</a:t>
            </a:r>
          </a:p>
        </p:txBody>
      </p:sp>
      <p:sp>
        <p:nvSpPr>
          <p:cNvPr id="13" name="CVEmailRight_1"/>
          <p:cNvSpPr>
            <a:spLocks noGrp="1"/>
          </p:cNvSpPr>
          <p:nvPr>
            <p:ph type="body" sz="quarter" idx="19" hasCustomPrompt="1"/>
          </p:nvPr>
        </p:nvSpPr>
        <p:spPr>
          <a:xfrm>
            <a:off x="298117" y="3367573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Email address</a:t>
            </a:r>
          </a:p>
        </p:txBody>
      </p:sp>
      <p:sp>
        <p:nvSpPr>
          <p:cNvPr id="22" name="CVNameRight_1"/>
          <p:cNvSpPr>
            <a:spLocks noGrp="1"/>
          </p:cNvSpPr>
          <p:nvPr>
            <p:ph type="body" sz="quarter" idx="27" hasCustomPrompt="1"/>
          </p:nvPr>
        </p:nvSpPr>
        <p:spPr>
          <a:xfrm>
            <a:off x="301503" y="2744924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9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24" name="CVMobileRight_1"/>
          <p:cNvSpPr>
            <a:spLocks noGrp="1"/>
          </p:cNvSpPr>
          <p:nvPr>
            <p:ph type="body" sz="quarter" idx="28" hasCustomPrompt="1"/>
          </p:nvPr>
        </p:nvSpPr>
        <p:spPr>
          <a:xfrm>
            <a:off x="298117" y="3157438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Mobile phone number</a:t>
            </a:r>
          </a:p>
        </p:txBody>
      </p:sp>
      <p:sp>
        <p:nvSpPr>
          <p:cNvPr id="131" name="CVPictureRight_5">
            <a:extLst>
              <a:ext uri="{FF2B5EF4-FFF2-40B4-BE49-F238E27FC236}">
                <a16:creationId xmlns:a16="http://schemas.microsoft.com/office/drawing/2014/main" id="{8FBC70B4-A7C7-438E-A524-F92D792907AB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300038" y="3777912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Select picture placeholder and go to Ribbon &gt; Loyens &amp; Loeff Tab &gt; Insert CV data button</a:t>
            </a:r>
          </a:p>
        </p:txBody>
      </p:sp>
      <p:sp>
        <p:nvSpPr>
          <p:cNvPr id="132" name="CVTitleRight_5">
            <a:extLst>
              <a:ext uri="{FF2B5EF4-FFF2-40B4-BE49-F238E27FC236}">
                <a16:creationId xmlns:a16="http://schemas.microsoft.com/office/drawing/2014/main" id="{FE9E8F97-FA47-48D5-8D6B-A82C80A2451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01503" y="5604741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9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Title (1 row max)</a:t>
            </a:r>
          </a:p>
        </p:txBody>
      </p:sp>
      <p:sp>
        <p:nvSpPr>
          <p:cNvPr id="133" name="CVEmailRight_5">
            <a:extLst>
              <a:ext uri="{FF2B5EF4-FFF2-40B4-BE49-F238E27FC236}">
                <a16:creationId xmlns:a16="http://schemas.microsoft.com/office/drawing/2014/main" id="{D1FF2381-318C-439D-9852-3893C181C2F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98117" y="6019947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Email address</a:t>
            </a:r>
          </a:p>
        </p:txBody>
      </p:sp>
      <p:sp>
        <p:nvSpPr>
          <p:cNvPr id="134" name="CVNameRight_5">
            <a:extLst>
              <a:ext uri="{FF2B5EF4-FFF2-40B4-BE49-F238E27FC236}">
                <a16:creationId xmlns:a16="http://schemas.microsoft.com/office/drawing/2014/main" id="{50296751-A392-4A81-A090-588C7676A87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01503" y="5397298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9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35" name="CVMobileRight_5">
            <a:extLst>
              <a:ext uri="{FF2B5EF4-FFF2-40B4-BE49-F238E27FC236}">
                <a16:creationId xmlns:a16="http://schemas.microsoft.com/office/drawing/2014/main" id="{0399513A-5974-49B1-80EE-EF8EFE42636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98117" y="5809812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Mobile phone number</a:t>
            </a:r>
          </a:p>
        </p:txBody>
      </p:sp>
      <p:sp>
        <p:nvSpPr>
          <p:cNvPr id="53" name="CVPictureRight_2">
            <a:extLst>
              <a:ext uri="{FF2B5EF4-FFF2-40B4-BE49-F238E27FC236}">
                <a16:creationId xmlns:a16="http://schemas.microsoft.com/office/drawing/2014/main" id="{A0AF061D-F662-439B-889A-22B1B744643E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3156129" y="1125538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Select picture placeholder and go to Ribbon &gt; Loyens &amp; Loeff Tab &gt; Insert CV data button</a:t>
            </a:r>
          </a:p>
        </p:txBody>
      </p:sp>
      <p:sp>
        <p:nvSpPr>
          <p:cNvPr id="54" name="CVTitleRight_2">
            <a:extLst>
              <a:ext uri="{FF2B5EF4-FFF2-40B4-BE49-F238E27FC236}">
                <a16:creationId xmlns:a16="http://schemas.microsoft.com/office/drawing/2014/main" id="{810C8134-FBB0-46F0-8893-DC77FEA09A0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156129" y="2952367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9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Title (1 row max)</a:t>
            </a:r>
          </a:p>
        </p:txBody>
      </p:sp>
      <p:sp>
        <p:nvSpPr>
          <p:cNvPr id="55" name="CVEmailRight_2">
            <a:extLst>
              <a:ext uri="{FF2B5EF4-FFF2-40B4-BE49-F238E27FC236}">
                <a16:creationId xmlns:a16="http://schemas.microsoft.com/office/drawing/2014/main" id="{8B2F8FFB-D1F2-4B1D-926E-89D46ADCE16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152743" y="3367573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Email address</a:t>
            </a:r>
          </a:p>
        </p:txBody>
      </p:sp>
      <p:sp>
        <p:nvSpPr>
          <p:cNvPr id="56" name="CVNameRight_2">
            <a:extLst>
              <a:ext uri="{FF2B5EF4-FFF2-40B4-BE49-F238E27FC236}">
                <a16:creationId xmlns:a16="http://schemas.microsoft.com/office/drawing/2014/main" id="{AA3E69BF-AB21-47AE-BA24-C5796CB6B2C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156129" y="2744924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9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57" name="CVMobileRight_2">
            <a:extLst>
              <a:ext uri="{FF2B5EF4-FFF2-40B4-BE49-F238E27FC236}">
                <a16:creationId xmlns:a16="http://schemas.microsoft.com/office/drawing/2014/main" id="{7104F3F2-2277-4D1B-B279-DAF126D870F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152743" y="3157438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Mobile phone number</a:t>
            </a:r>
          </a:p>
        </p:txBody>
      </p:sp>
      <p:sp>
        <p:nvSpPr>
          <p:cNvPr id="58" name="CVPictureRight_6">
            <a:extLst>
              <a:ext uri="{FF2B5EF4-FFF2-40B4-BE49-F238E27FC236}">
                <a16:creationId xmlns:a16="http://schemas.microsoft.com/office/drawing/2014/main" id="{AB6E546A-7061-4D9E-98F6-D4A8156379FD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3160123" y="3777912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Select picture placeholder and go to Ribbon &gt; Loyens &amp; Loeff Tab &gt; Insert CV data button</a:t>
            </a:r>
          </a:p>
        </p:txBody>
      </p:sp>
      <p:sp>
        <p:nvSpPr>
          <p:cNvPr id="59" name="CVTitleRight_6">
            <a:extLst>
              <a:ext uri="{FF2B5EF4-FFF2-40B4-BE49-F238E27FC236}">
                <a16:creationId xmlns:a16="http://schemas.microsoft.com/office/drawing/2014/main" id="{C6A576BD-8219-4348-9D33-2E83E265D279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156129" y="5604741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9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Title (1 row max)</a:t>
            </a:r>
          </a:p>
        </p:txBody>
      </p:sp>
      <p:sp>
        <p:nvSpPr>
          <p:cNvPr id="60" name="CVEmailRight_6">
            <a:extLst>
              <a:ext uri="{FF2B5EF4-FFF2-40B4-BE49-F238E27FC236}">
                <a16:creationId xmlns:a16="http://schemas.microsoft.com/office/drawing/2014/main" id="{8C8F6D87-75AF-4757-B2C2-F4C47170B6F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152743" y="6019947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Email address</a:t>
            </a:r>
          </a:p>
        </p:txBody>
      </p:sp>
      <p:sp>
        <p:nvSpPr>
          <p:cNvPr id="61" name="CVNameRight_6">
            <a:extLst>
              <a:ext uri="{FF2B5EF4-FFF2-40B4-BE49-F238E27FC236}">
                <a16:creationId xmlns:a16="http://schemas.microsoft.com/office/drawing/2014/main" id="{0134F5A7-2343-48A0-8903-40ACB9146AE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156129" y="5397298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9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2" name="CVMobileRight_6">
            <a:extLst>
              <a:ext uri="{FF2B5EF4-FFF2-40B4-BE49-F238E27FC236}">
                <a16:creationId xmlns:a16="http://schemas.microsoft.com/office/drawing/2014/main" id="{DA27E4A0-248A-4C5F-8905-43B21D652E52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152743" y="5809812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Mobile phone number</a:t>
            </a:r>
          </a:p>
        </p:txBody>
      </p:sp>
      <p:sp>
        <p:nvSpPr>
          <p:cNvPr id="63" name="CVPictureRight_3">
            <a:extLst>
              <a:ext uri="{FF2B5EF4-FFF2-40B4-BE49-F238E27FC236}">
                <a16:creationId xmlns:a16="http://schemas.microsoft.com/office/drawing/2014/main" id="{7EF94D38-20F6-462E-A743-48DB2C5EBDEC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6012220" y="1125538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Select picture placeholder and go to Ribbon &gt; Loyens &amp; Loeff Tab &gt; Insert CV data button</a:t>
            </a:r>
          </a:p>
        </p:txBody>
      </p:sp>
      <p:sp>
        <p:nvSpPr>
          <p:cNvPr id="64" name="CVTitleRight_3">
            <a:extLst>
              <a:ext uri="{FF2B5EF4-FFF2-40B4-BE49-F238E27FC236}">
                <a16:creationId xmlns:a16="http://schemas.microsoft.com/office/drawing/2014/main" id="{18E0C9D5-5E82-45AD-8A44-18EB258277E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012220" y="2952367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9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Title (1 row max)</a:t>
            </a:r>
          </a:p>
        </p:txBody>
      </p:sp>
      <p:sp>
        <p:nvSpPr>
          <p:cNvPr id="65" name="CVEmailRight_3">
            <a:extLst>
              <a:ext uri="{FF2B5EF4-FFF2-40B4-BE49-F238E27FC236}">
                <a16:creationId xmlns:a16="http://schemas.microsoft.com/office/drawing/2014/main" id="{C646FD9E-CEBB-4F0E-82EF-E440E27664CB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008834" y="3367573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Email address</a:t>
            </a:r>
          </a:p>
        </p:txBody>
      </p:sp>
      <p:sp>
        <p:nvSpPr>
          <p:cNvPr id="66" name="CVNameRight_3">
            <a:extLst>
              <a:ext uri="{FF2B5EF4-FFF2-40B4-BE49-F238E27FC236}">
                <a16:creationId xmlns:a16="http://schemas.microsoft.com/office/drawing/2014/main" id="{8FA04FD2-7D52-4BFC-A421-3623E59A989B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012220" y="2744924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9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7" name="CVMobileRight_3">
            <a:extLst>
              <a:ext uri="{FF2B5EF4-FFF2-40B4-BE49-F238E27FC236}">
                <a16:creationId xmlns:a16="http://schemas.microsoft.com/office/drawing/2014/main" id="{A74E56E5-6E75-4F23-B570-B1257F61E7ED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008834" y="3157438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Mobile phone number</a:t>
            </a:r>
          </a:p>
        </p:txBody>
      </p:sp>
      <p:sp>
        <p:nvSpPr>
          <p:cNvPr id="68" name="CVPictureRight_7">
            <a:extLst>
              <a:ext uri="{FF2B5EF4-FFF2-40B4-BE49-F238E27FC236}">
                <a16:creationId xmlns:a16="http://schemas.microsoft.com/office/drawing/2014/main" id="{312E7BD3-B2CB-4519-84A8-4B85A03E13DB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6016214" y="3777912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Select picture placeholder and go to Ribbon &gt; Loyens &amp; Loeff Tab &gt; Insert CV data button</a:t>
            </a:r>
          </a:p>
        </p:txBody>
      </p:sp>
      <p:sp>
        <p:nvSpPr>
          <p:cNvPr id="69" name="CVTitleRight_7">
            <a:extLst>
              <a:ext uri="{FF2B5EF4-FFF2-40B4-BE49-F238E27FC236}">
                <a16:creationId xmlns:a16="http://schemas.microsoft.com/office/drawing/2014/main" id="{AF8E3958-EDD3-4CD3-9EC9-F6C0A95E8EC5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6012220" y="5604741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9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Title (1 row max)</a:t>
            </a:r>
          </a:p>
        </p:txBody>
      </p:sp>
      <p:sp>
        <p:nvSpPr>
          <p:cNvPr id="70" name="CVEmailRight_7">
            <a:extLst>
              <a:ext uri="{FF2B5EF4-FFF2-40B4-BE49-F238E27FC236}">
                <a16:creationId xmlns:a16="http://schemas.microsoft.com/office/drawing/2014/main" id="{0FFA1116-D0A7-4495-AE0A-D214E022EC05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008834" y="6019947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Email address</a:t>
            </a:r>
          </a:p>
        </p:txBody>
      </p:sp>
      <p:sp>
        <p:nvSpPr>
          <p:cNvPr id="71" name="CVNameRight_7">
            <a:extLst>
              <a:ext uri="{FF2B5EF4-FFF2-40B4-BE49-F238E27FC236}">
                <a16:creationId xmlns:a16="http://schemas.microsoft.com/office/drawing/2014/main" id="{042B6A07-B505-47DE-9582-A54830E73DF5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012220" y="5397298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9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2" name="CVMobileRight_7">
            <a:extLst>
              <a:ext uri="{FF2B5EF4-FFF2-40B4-BE49-F238E27FC236}">
                <a16:creationId xmlns:a16="http://schemas.microsoft.com/office/drawing/2014/main" id="{7F901BA4-DF09-4215-B954-B356B34CE606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6008834" y="5809812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Mobile phone number</a:t>
            </a:r>
          </a:p>
        </p:txBody>
      </p:sp>
      <p:sp>
        <p:nvSpPr>
          <p:cNvPr id="73" name="CVPictureRight_4">
            <a:extLst>
              <a:ext uri="{FF2B5EF4-FFF2-40B4-BE49-F238E27FC236}">
                <a16:creationId xmlns:a16="http://schemas.microsoft.com/office/drawing/2014/main" id="{2D916EF1-9F55-460D-8C2B-DB40CE9EF9A1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8868310" y="1125538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Select picture placeholder and go to Ribbon &gt; Loyens &amp; Loeff Tab &gt; Insert CV data button</a:t>
            </a:r>
          </a:p>
        </p:txBody>
      </p:sp>
      <p:sp>
        <p:nvSpPr>
          <p:cNvPr id="74" name="CVTitleRight_4">
            <a:extLst>
              <a:ext uri="{FF2B5EF4-FFF2-40B4-BE49-F238E27FC236}">
                <a16:creationId xmlns:a16="http://schemas.microsoft.com/office/drawing/2014/main" id="{9289DC46-0A4D-43C4-9E22-76C86241B060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864316" y="2952367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9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Title (1 row max)</a:t>
            </a:r>
          </a:p>
        </p:txBody>
      </p:sp>
      <p:sp>
        <p:nvSpPr>
          <p:cNvPr id="75" name="CVEmailRight_4">
            <a:extLst>
              <a:ext uri="{FF2B5EF4-FFF2-40B4-BE49-F238E27FC236}">
                <a16:creationId xmlns:a16="http://schemas.microsoft.com/office/drawing/2014/main" id="{6E9033D9-86CB-4209-9346-D3C5682B68A9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8860930" y="3367573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Email address</a:t>
            </a:r>
          </a:p>
        </p:txBody>
      </p:sp>
      <p:sp>
        <p:nvSpPr>
          <p:cNvPr id="76" name="CVNameRight_4">
            <a:extLst>
              <a:ext uri="{FF2B5EF4-FFF2-40B4-BE49-F238E27FC236}">
                <a16:creationId xmlns:a16="http://schemas.microsoft.com/office/drawing/2014/main" id="{780F8134-610D-41DC-818D-99A09E6E4688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8864316" y="2744924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9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7" name="CVMobileRight_4">
            <a:extLst>
              <a:ext uri="{FF2B5EF4-FFF2-40B4-BE49-F238E27FC236}">
                <a16:creationId xmlns:a16="http://schemas.microsoft.com/office/drawing/2014/main" id="{02D3F91E-46D0-43D7-94FE-09ED4D326507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8860930" y="3157438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Mobile phone number</a:t>
            </a:r>
          </a:p>
        </p:txBody>
      </p:sp>
      <p:sp>
        <p:nvSpPr>
          <p:cNvPr id="78" name="CVPictureRight_8">
            <a:extLst>
              <a:ext uri="{FF2B5EF4-FFF2-40B4-BE49-F238E27FC236}">
                <a16:creationId xmlns:a16="http://schemas.microsoft.com/office/drawing/2014/main" id="{738C0D29-FEAF-4E99-886A-2E5893FFD805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8868310" y="3777912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Select picture placeholder and go to Ribbon &gt; Loyens &amp; Loeff Tab &gt; Insert CV data button</a:t>
            </a:r>
          </a:p>
        </p:txBody>
      </p:sp>
      <p:sp>
        <p:nvSpPr>
          <p:cNvPr id="79" name="CVTitleRight_8">
            <a:extLst>
              <a:ext uri="{FF2B5EF4-FFF2-40B4-BE49-F238E27FC236}">
                <a16:creationId xmlns:a16="http://schemas.microsoft.com/office/drawing/2014/main" id="{1CDF30F6-59F8-464B-B6AB-7BC0E48CD137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864316" y="5604741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9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Title (1 row max)</a:t>
            </a:r>
          </a:p>
        </p:txBody>
      </p:sp>
      <p:sp>
        <p:nvSpPr>
          <p:cNvPr id="80" name="CVEmailRight_8">
            <a:extLst>
              <a:ext uri="{FF2B5EF4-FFF2-40B4-BE49-F238E27FC236}">
                <a16:creationId xmlns:a16="http://schemas.microsoft.com/office/drawing/2014/main" id="{39AE0354-457E-47D2-A008-11CC164926CA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8860930" y="6019947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Email address</a:t>
            </a:r>
          </a:p>
        </p:txBody>
      </p:sp>
      <p:sp>
        <p:nvSpPr>
          <p:cNvPr id="81" name="CVNameRight_8">
            <a:extLst>
              <a:ext uri="{FF2B5EF4-FFF2-40B4-BE49-F238E27FC236}">
                <a16:creationId xmlns:a16="http://schemas.microsoft.com/office/drawing/2014/main" id="{A3399160-3851-4864-AD50-8762A5A934AA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864316" y="5397298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9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2" name="CVMobileRight_8">
            <a:extLst>
              <a:ext uri="{FF2B5EF4-FFF2-40B4-BE49-F238E27FC236}">
                <a16:creationId xmlns:a16="http://schemas.microsoft.com/office/drawing/2014/main" id="{CB4A093E-9AA3-4FB6-8196-429F2CB92BB8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8860930" y="5809812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Mobile phone number</a:t>
            </a:r>
          </a:p>
        </p:txBody>
      </p:sp>
    </p:spTree>
    <p:extLst>
      <p:ext uri="{BB962C8B-B14F-4D97-AF65-F5344CB8AC3E}">
        <p14:creationId xmlns:p14="http://schemas.microsoft.com/office/powerpoint/2010/main" val="1840591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341">
          <p15:clr>
            <a:srgbClr val="FBAE40"/>
          </p15:clr>
        </p15:guide>
        <p15:guide id="3" pos="3659">
          <p15:clr>
            <a:srgbClr val="FBAE40"/>
          </p15:clr>
        </p15:guide>
        <p15:guide id="4" pos="4021">
          <p15:clr>
            <a:srgbClr val="FBAE40"/>
          </p15:clr>
        </p15:guide>
        <p15:guide id="5" pos="5790">
          <p15:clr>
            <a:srgbClr val="FBAE40"/>
          </p15:clr>
        </p15:guide>
        <p15:guide id="6" pos="7061">
          <p15:clr>
            <a:srgbClr val="FBAE40"/>
          </p15:clr>
        </p15:guide>
        <p15:guide id="7" pos="7491">
          <p15:clr>
            <a:srgbClr val="FBAE40"/>
          </p15:clr>
        </p15:guide>
        <p15:guide id="8" pos="619">
          <p15:clr>
            <a:srgbClr val="FBAE40"/>
          </p15:clr>
        </p15:guide>
        <p15:guide id="9" pos="189">
          <p15:clr>
            <a:srgbClr val="FBAE40"/>
          </p15:clr>
        </p15:guide>
        <p15:guide id="10" orient="horz" pos="709">
          <p15:clr>
            <a:srgbClr val="FBAE40"/>
          </p15:clr>
        </p15:guide>
        <p15:guide id="11" orient="horz" pos="187">
          <p15:clr>
            <a:srgbClr val="FBAE40"/>
          </p15:clr>
        </p15:guide>
        <p15:guide id="12" orient="horz" pos="397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9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  <a:endParaRPr lang="en-GB" dirty="0"/>
          </a:p>
        </p:txBody>
      </p:sp>
      <p:sp>
        <p:nvSpPr>
          <p:cNvPr id="8" name="CVPictureRight_1"/>
          <p:cNvSpPr>
            <a:spLocks noGrp="1"/>
          </p:cNvSpPr>
          <p:nvPr>
            <p:ph type="pic" sz="quarter" idx="13" hasCustomPrompt="1"/>
          </p:nvPr>
        </p:nvSpPr>
        <p:spPr>
          <a:xfrm>
            <a:off x="300039" y="1125538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Select picture placeholder and go to Ribbon &gt; Loyens &amp; Loeff Tab &gt; Insert CV data button</a:t>
            </a:r>
          </a:p>
        </p:txBody>
      </p:sp>
      <p:sp>
        <p:nvSpPr>
          <p:cNvPr id="9" name="CVTitleRight_1"/>
          <p:cNvSpPr>
            <a:spLocks noGrp="1"/>
          </p:cNvSpPr>
          <p:nvPr>
            <p:ph type="body" sz="quarter" idx="14" hasCustomPrompt="1"/>
          </p:nvPr>
        </p:nvSpPr>
        <p:spPr>
          <a:xfrm>
            <a:off x="1667509" y="1390916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0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Title (1 row max)</a:t>
            </a:r>
          </a:p>
        </p:txBody>
      </p:sp>
      <p:sp>
        <p:nvSpPr>
          <p:cNvPr id="12" name="CVTelephoneRight_1"/>
          <p:cNvSpPr>
            <a:spLocks noGrp="1"/>
          </p:cNvSpPr>
          <p:nvPr>
            <p:ph type="body" sz="quarter" idx="17" hasCustomPrompt="1"/>
          </p:nvPr>
        </p:nvSpPr>
        <p:spPr>
          <a:xfrm>
            <a:off x="1664123" y="2060274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Phone number</a:t>
            </a:r>
          </a:p>
        </p:txBody>
      </p:sp>
      <p:sp>
        <p:nvSpPr>
          <p:cNvPr id="13" name="CVEmailRight_1"/>
          <p:cNvSpPr>
            <a:spLocks noGrp="1"/>
          </p:cNvSpPr>
          <p:nvPr>
            <p:ph type="body" sz="quarter" idx="19" hasCustomPrompt="1"/>
          </p:nvPr>
        </p:nvSpPr>
        <p:spPr>
          <a:xfrm>
            <a:off x="1664123" y="2497720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Email address</a:t>
            </a:r>
          </a:p>
        </p:txBody>
      </p:sp>
      <p:sp>
        <p:nvSpPr>
          <p:cNvPr id="16" name="CVSubTitleRight_1"/>
          <p:cNvSpPr>
            <a:spLocks noGrp="1"/>
          </p:cNvSpPr>
          <p:nvPr>
            <p:ph type="body" sz="quarter" idx="23" hasCustomPrompt="1"/>
          </p:nvPr>
        </p:nvSpPr>
        <p:spPr>
          <a:xfrm>
            <a:off x="1667509" y="1607223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000" b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Subtitle – optional (2 row max)</a:t>
            </a:r>
          </a:p>
        </p:txBody>
      </p:sp>
      <p:sp>
        <p:nvSpPr>
          <p:cNvPr id="22" name="CVNameRight_1"/>
          <p:cNvSpPr>
            <a:spLocks noGrp="1"/>
          </p:cNvSpPr>
          <p:nvPr>
            <p:ph type="body" sz="quarter" idx="27" hasCustomPrompt="1"/>
          </p:nvPr>
        </p:nvSpPr>
        <p:spPr>
          <a:xfrm>
            <a:off x="1667509" y="1130765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0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24" name="CVMobileRight_1"/>
          <p:cNvSpPr>
            <a:spLocks noGrp="1"/>
          </p:cNvSpPr>
          <p:nvPr>
            <p:ph type="body" sz="quarter" idx="28" hasCustomPrompt="1"/>
          </p:nvPr>
        </p:nvSpPr>
        <p:spPr>
          <a:xfrm>
            <a:off x="1664123" y="2281413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Mobile phone number</a:t>
            </a:r>
          </a:p>
        </p:txBody>
      </p:sp>
      <p:sp>
        <p:nvSpPr>
          <p:cNvPr id="148" name="CVPictureRight_4">
            <a:extLst>
              <a:ext uri="{FF2B5EF4-FFF2-40B4-BE49-F238E27FC236}">
                <a16:creationId xmlns:a16="http://schemas.microsoft.com/office/drawing/2014/main" id="{FD9B28B5-9675-480C-8651-06C6592B644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00039" y="2959686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Select picture placeholder and go to Ribbon &gt; Loyens &amp; Loeff Tab &gt; Insert CV data button</a:t>
            </a:r>
          </a:p>
        </p:txBody>
      </p:sp>
      <p:sp>
        <p:nvSpPr>
          <p:cNvPr id="149" name="CVTitleRight_4">
            <a:extLst>
              <a:ext uri="{FF2B5EF4-FFF2-40B4-BE49-F238E27FC236}">
                <a16:creationId xmlns:a16="http://schemas.microsoft.com/office/drawing/2014/main" id="{2A084C5F-9CF3-4E7F-A3DC-643A31A9033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67509" y="3225064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0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Title (1 row max)</a:t>
            </a:r>
          </a:p>
        </p:txBody>
      </p:sp>
      <p:sp>
        <p:nvSpPr>
          <p:cNvPr id="150" name="CVTelephoneRight_4">
            <a:extLst>
              <a:ext uri="{FF2B5EF4-FFF2-40B4-BE49-F238E27FC236}">
                <a16:creationId xmlns:a16="http://schemas.microsoft.com/office/drawing/2014/main" id="{656C6F36-F11A-4DBC-9D76-F6962DA7EDD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664123" y="3894422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Phone number</a:t>
            </a:r>
          </a:p>
        </p:txBody>
      </p:sp>
      <p:sp>
        <p:nvSpPr>
          <p:cNvPr id="151" name="CVEmailRight_4">
            <a:extLst>
              <a:ext uri="{FF2B5EF4-FFF2-40B4-BE49-F238E27FC236}">
                <a16:creationId xmlns:a16="http://schemas.microsoft.com/office/drawing/2014/main" id="{B96CEFFD-81DE-459E-AE38-ABEBD39A33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664123" y="4331868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Email address</a:t>
            </a:r>
          </a:p>
        </p:txBody>
      </p:sp>
      <p:sp>
        <p:nvSpPr>
          <p:cNvPr id="152" name="CVSubTitleRight_4">
            <a:extLst>
              <a:ext uri="{FF2B5EF4-FFF2-40B4-BE49-F238E27FC236}">
                <a16:creationId xmlns:a16="http://schemas.microsoft.com/office/drawing/2014/main" id="{860B622E-ED15-48CD-B6A9-B7B4E4A74C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667509" y="3441371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000" b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Subtitle – optional (2 row max)</a:t>
            </a:r>
          </a:p>
        </p:txBody>
      </p:sp>
      <p:sp>
        <p:nvSpPr>
          <p:cNvPr id="153" name="CVNameRight_4">
            <a:extLst>
              <a:ext uri="{FF2B5EF4-FFF2-40B4-BE49-F238E27FC236}">
                <a16:creationId xmlns:a16="http://schemas.microsoft.com/office/drawing/2014/main" id="{2BD59E18-D5B4-4489-A1B6-8B8CAB526C5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667509" y="2964913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0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54" name="CVMobileRight_4">
            <a:extLst>
              <a:ext uri="{FF2B5EF4-FFF2-40B4-BE49-F238E27FC236}">
                <a16:creationId xmlns:a16="http://schemas.microsoft.com/office/drawing/2014/main" id="{FEF2C1C9-6EEB-4600-BEA9-637264DC928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64123" y="4115561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Mobile phone number</a:t>
            </a:r>
          </a:p>
        </p:txBody>
      </p:sp>
      <p:sp>
        <p:nvSpPr>
          <p:cNvPr id="155" name="CVPictureRight_7">
            <a:extLst>
              <a:ext uri="{FF2B5EF4-FFF2-40B4-BE49-F238E27FC236}">
                <a16:creationId xmlns:a16="http://schemas.microsoft.com/office/drawing/2014/main" id="{A493522D-9FA6-4255-B379-09868FC437A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00039" y="4786206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Select picture placeholder and go to Ribbon &gt; Loyens &amp; Loeff Tab &gt; Insert CV data button</a:t>
            </a:r>
          </a:p>
        </p:txBody>
      </p:sp>
      <p:sp>
        <p:nvSpPr>
          <p:cNvPr id="156" name="CVTitleRight_7">
            <a:extLst>
              <a:ext uri="{FF2B5EF4-FFF2-40B4-BE49-F238E27FC236}">
                <a16:creationId xmlns:a16="http://schemas.microsoft.com/office/drawing/2014/main" id="{B197B104-7F60-448E-9D2E-D865B6130B0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667509" y="5051584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0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Title (1 row max)</a:t>
            </a:r>
          </a:p>
        </p:txBody>
      </p:sp>
      <p:sp>
        <p:nvSpPr>
          <p:cNvPr id="157" name="CVTelephoneRight_7">
            <a:extLst>
              <a:ext uri="{FF2B5EF4-FFF2-40B4-BE49-F238E27FC236}">
                <a16:creationId xmlns:a16="http://schemas.microsoft.com/office/drawing/2014/main" id="{8107464A-C330-4576-8BD6-292239D9276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664123" y="5720942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Phone number</a:t>
            </a:r>
          </a:p>
        </p:txBody>
      </p:sp>
      <p:sp>
        <p:nvSpPr>
          <p:cNvPr id="158" name="CVEmailRight_7">
            <a:extLst>
              <a:ext uri="{FF2B5EF4-FFF2-40B4-BE49-F238E27FC236}">
                <a16:creationId xmlns:a16="http://schemas.microsoft.com/office/drawing/2014/main" id="{4FEA07E9-F73C-4444-957A-4813A1E6F67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664123" y="6158388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Email address</a:t>
            </a:r>
          </a:p>
        </p:txBody>
      </p:sp>
      <p:sp>
        <p:nvSpPr>
          <p:cNvPr id="159" name="CVSubTitleRight_7">
            <a:extLst>
              <a:ext uri="{FF2B5EF4-FFF2-40B4-BE49-F238E27FC236}">
                <a16:creationId xmlns:a16="http://schemas.microsoft.com/office/drawing/2014/main" id="{23649BE0-B930-406F-B161-0386F531297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667509" y="5267891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000" b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Subtitle – optional (2 row max)</a:t>
            </a:r>
          </a:p>
        </p:txBody>
      </p:sp>
      <p:sp>
        <p:nvSpPr>
          <p:cNvPr id="160" name="CVNameRight_7">
            <a:extLst>
              <a:ext uri="{FF2B5EF4-FFF2-40B4-BE49-F238E27FC236}">
                <a16:creationId xmlns:a16="http://schemas.microsoft.com/office/drawing/2014/main" id="{2BD0D119-59C8-451C-81C1-E6CAB141CA6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667509" y="4791433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0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61" name="CVMobileRight_7">
            <a:extLst>
              <a:ext uri="{FF2B5EF4-FFF2-40B4-BE49-F238E27FC236}">
                <a16:creationId xmlns:a16="http://schemas.microsoft.com/office/drawing/2014/main" id="{6777614A-CA83-4152-A6B9-A653109F903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664123" y="5942081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Mobile phone number</a:t>
            </a:r>
          </a:p>
        </p:txBody>
      </p:sp>
      <p:sp>
        <p:nvSpPr>
          <p:cNvPr id="162" name="CVPictureRight_2">
            <a:extLst>
              <a:ext uri="{FF2B5EF4-FFF2-40B4-BE49-F238E27FC236}">
                <a16:creationId xmlns:a16="http://schemas.microsoft.com/office/drawing/2014/main" id="{DDB24D46-4700-42B1-8B2F-CB0A96500DA2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275960" y="1125538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Select picture placeholder and go to Ribbon &gt; Loyens &amp; Loeff Tab &gt; Insert CV data button</a:t>
            </a:r>
          </a:p>
        </p:txBody>
      </p:sp>
      <p:sp>
        <p:nvSpPr>
          <p:cNvPr id="163" name="CVTitleRight_2">
            <a:extLst>
              <a:ext uri="{FF2B5EF4-FFF2-40B4-BE49-F238E27FC236}">
                <a16:creationId xmlns:a16="http://schemas.microsoft.com/office/drawing/2014/main" id="{61914FC6-C7B2-4C14-BC51-9EF1266B236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643430" y="1390916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0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Title (1 row max)</a:t>
            </a:r>
          </a:p>
        </p:txBody>
      </p:sp>
      <p:sp>
        <p:nvSpPr>
          <p:cNvPr id="164" name="CVTelephoneRight_2">
            <a:extLst>
              <a:ext uri="{FF2B5EF4-FFF2-40B4-BE49-F238E27FC236}">
                <a16:creationId xmlns:a16="http://schemas.microsoft.com/office/drawing/2014/main" id="{6B8A3201-53E8-485F-A259-388A9746F83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0044" y="2060274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Phone number</a:t>
            </a:r>
          </a:p>
        </p:txBody>
      </p:sp>
      <p:sp>
        <p:nvSpPr>
          <p:cNvPr id="165" name="CVEmailRight_2">
            <a:extLst>
              <a:ext uri="{FF2B5EF4-FFF2-40B4-BE49-F238E27FC236}">
                <a16:creationId xmlns:a16="http://schemas.microsoft.com/office/drawing/2014/main" id="{CE794FFA-6876-44A9-9897-A4090B3793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40044" y="2497720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Email address</a:t>
            </a:r>
          </a:p>
        </p:txBody>
      </p:sp>
      <p:sp>
        <p:nvSpPr>
          <p:cNvPr id="166" name="CVSubTitleRight_2">
            <a:extLst>
              <a:ext uri="{FF2B5EF4-FFF2-40B4-BE49-F238E27FC236}">
                <a16:creationId xmlns:a16="http://schemas.microsoft.com/office/drawing/2014/main" id="{964C3DBA-7783-4FD7-8B87-B8044B24A4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643430" y="1607223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000" b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Subtitle – optional (2 row max)</a:t>
            </a:r>
          </a:p>
        </p:txBody>
      </p:sp>
      <p:sp>
        <p:nvSpPr>
          <p:cNvPr id="167" name="CVNameRight_2">
            <a:extLst>
              <a:ext uri="{FF2B5EF4-FFF2-40B4-BE49-F238E27FC236}">
                <a16:creationId xmlns:a16="http://schemas.microsoft.com/office/drawing/2014/main" id="{678BE00A-7A41-4AAC-A23F-92F15574104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643430" y="1130765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0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68" name="CVMobileRight_2">
            <a:extLst>
              <a:ext uri="{FF2B5EF4-FFF2-40B4-BE49-F238E27FC236}">
                <a16:creationId xmlns:a16="http://schemas.microsoft.com/office/drawing/2014/main" id="{AAE967B4-5DAF-409C-83CD-A75DB32E367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640044" y="2281413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Mobile phone number</a:t>
            </a:r>
          </a:p>
        </p:txBody>
      </p:sp>
      <p:sp>
        <p:nvSpPr>
          <p:cNvPr id="169" name="CVPictureRight_5">
            <a:extLst>
              <a:ext uri="{FF2B5EF4-FFF2-40B4-BE49-F238E27FC236}">
                <a16:creationId xmlns:a16="http://schemas.microsoft.com/office/drawing/2014/main" id="{6E970CA9-6F34-4EC6-B76A-D86968879E10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4275960" y="2959686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Select picture placeholder and go to Ribbon &gt; Loyens &amp; Loeff Tab &gt; Insert CV data button</a:t>
            </a:r>
          </a:p>
        </p:txBody>
      </p:sp>
      <p:sp>
        <p:nvSpPr>
          <p:cNvPr id="170" name="CVTitleRight_5">
            <a:extLst>
              <a:ext uri="{FF2B5EF4-FFF2-40B4-BE49-F238E27FC236}">
                <a16:creationId xmlns:a16="http://schemas.microsoft.com/office/drawing/2014/main" id="{031B27B5-90B0-440B-9080-ECFBA61421A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643430" y="3225064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0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Title (1 row max)</a:t>
            </a:r>
          </a:p>
        </p:txBody>
      </p:sp>
      <p:sp>
        <p:nvSpPr>
          <p:cNvPr id="171" name="CVTelephoneRight_5">
            <a:extLst>
              <a:ext uri="{FF2B5EF4-FFF2-40B4-BE49-F238E27FC236}">
                <a16:creationId xmlns:a16="http://schemas.microsoft.com/office/drawing/2014/main" id="{D6D0FAF0-F81C-4A13-A38B-0CE2C73EA9E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640044" y="3894422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Phone number</a:t>
            </a:r>
          </a:p>
        </p:txBody>
      </p:sp>
      <p:sp>
        <p:nvSpPr>
          <p:cNvPr id="172" name="CVEmailRight_5">
            <a:extLst>
              <a:ext uri="{FF2B5EF4-FFF2-40B4-BE49-F238E27FC236}">
                <a16:creationId xmlns:a16="http://schemas.microsoft.com/office/drawing/2014/main" id="{CF9AAEE3-877C-4AAD-A94C-9E8A4DDAB4B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640044" y="4331868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Email address</a:t>
            </a:r>
          </a:p>
        </p:txBody>
      </p:sp>
      <p:sp>
        <p:nvSpPr>
          <p:cNvPr id="173" name="CVSubTitleRight_5">
            <a:extLst>
              <a:ext uri="{FF2B5EF4-FFF2-40B4-BE49-F238E27FC236}">
                <a16:creationId xmlns:a16="http://schemas.microsoft.com/office/drawing/2014/main" id="{91AE8D0F-DBB9-4A3D-8A4E-09D1F92DFCA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643430" y="3441371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000" b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Subtitle – optional (2 row max)</a:t>
            </a:r>
          </a:p>
        </p:txBody>
      </p:sp>
      <p:sp>
        <p:nvSpPr>
          <p:cNvPr id="174" name="CVNameRight_5">
            <a:extLst>
              <a:ext uri="{FF2B5EF4-FFF2-40B4-BE49-F238E27FC236}">
                <a16:creationId xmlns:a16="http://schemas.microsoft.com/office/drawing/2014/main" id="{84FCC076-D769-4A80-8E21-B91978C45DA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643430" y="2964913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0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75" name="CVMobileRight_5">
            <a:extLst>
              <a:ext uri="{FF2B5EF4-FFF2-40B4-BE49-F238E27FC236}">
                <a16:creationId xmlns:a16="http://schemas.microsoft.com/office/drawing/2014/main" id="{87B8204D-8100-4348-B63A-55143D8B3C1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640044" y="4115561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Mobile phone number</a:t>
            </a:r>
          </a:p>
        </p:txBody>
      </p:sp>
      <p:sp>
        <p:nvSpPr>
          <p:cNvPr id="176" name="CVPictureRight_8">
            <a:extLst>
              <a:ext uri="{FF2B5EF4-FFF2-40B4-BE49-F238E27FC236}">
                <a16:creationId xmlns:a16="http://schemas.microsoft.com/office/drawing/2014/main" id="{BE33439C-C29E-46C5-8D73-8B57D1B8EECE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4275960" y="4786206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Select picture placeholder and go to Ribbon &gt; Loyens &amp; Loeff Tab &gt; Insert CV data button</a:t>
            </a:r>
          </a:p>
        </p:txBody>
      </p:sp>
      <p:sp>
        <p:nvSpPr>
          <p:cNvPr id="177" name="CVTitleRight_8">
            <a:extLst>
              <a:ext uri="{FF2B5EF4-FFF2-40B4-BE49-F238E27FC236}">
                <a16:creationId xmlns:a16="http://schemas.microsoft.com/office/drawing/2014/main" id="{F945538B-DE4F-4B7B-85D5-0FB196326E1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643430" y="5051584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0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Title (1 row max)</a:t>
            </a:r>
          </a:p>
        </p:txBody>
      </p:sp>
      <p:sp>
        <p:nvSpPr>
          <p:cNvPr id="178" name="CVTelephoneRight_8">
            <a:extLst>
              <a:ext uri="{FF2B5EF4-FFF2-40B4-BE49-F238E27FC236}">
                <a16:creationId xmlns:a16="http://schemas.microsoft.com/office/drawing/2014/main" id="{30852482-4923-4CD1-A29B-67C2E3163F2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640044" y="5720942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Phone number</a:t>
            </a:r>
          </a:p>
        </p:txBody>
      </p:sp>
      <p:sp>
        <p:nvSpPr>
          <p:cNvPr id="179" name="CVEmailRight_8">
            <a:extLst>
              <a:ext uri="{FF2B5EF4-FFF2-40B4-BE49-F238E27FC236}">
                <a16:creationId xmlns:a16="http://schemas.microsoft.com/office/drawing/2014/main" id="{7CA7016F-76A3-43D5-8AE8-694B4C435E21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640044" y="6158388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Email address</a:t>
            </a:r>
          </a:p>
        </p:txBody>
      </p:sp>
      <p:sp>
        <p:nvSpPr>
          <p:cNvPr id="180" name="CVSubTitleRight_8">
            <a:extLst>
              <a:ext uri="{FF2B5EF4-FFF2-40B4-BE49-F238E27FC236}">
                <a16:creationId xmlns:a16="http://schemas.microsoft.com/office/drawing/2014/main" id="{478184C6-0D60-4C65-BEA6-B32FC6BF7C7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643430" y="5267891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000" b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Subtitle – optional (2 row max)</a:t>
            </a:r>
          </a:p>
        </p:txBody>
      </p:sp>
      <p:sp>
        <p:nvSpPr>
          <p:cNvPr id="181" name="CVNameRight_8">
            <a:extLst>
              <a:ext uri="{FF2B5EF4-FFF2-40B4-BE49-F238E27FC236}">
                <a16:creationId xmlns:a16="http://schemas.microsoft.com/office/drawing/2014/main" id="{7FCB8822-A3FC-4E8E-9C55-AC02DBD29E10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643430" y="4791433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0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82" name="CVMobileRight_8">
            <a:extLst>
              <a:ext uri="{FF2B5EF4-FFF2-40B4-BE49-F238E27FC236}">
                <a16:creationId xmlns:a16="http://schemas.microsoft.com/office/drawing/2014/main" id="{6C301F30-1BE8-4121-A695-E4EBB656544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5640044" y="5942081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Mobile phone number</a:t>
            </a:r>
          </a:p>
        </p:txBody>
      </p:sp>
      <p:sp>
        <p:nvSpPr>
          <p:cNvPr id="183" name="CVPictureRight_3">
            <a:extLst>
              <a:ext uri="{FF2B5EF4-FFF2-40B4-BE49-F238E27FC236}">
                <a16:creationId xmlns:a16="http://schemas.microsoft.com/office/drawing/2014/main" id="{249EF96E-7E55-479A-B3F2-40136FECE2B4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8258654" y="1125538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Select picture placeholder and go to Ribbon &gt; Loyens &amp; Loeff Tab &gt; Insert CV data button</a:t>
            </a:r>
          </a:p>
        </p:txBody>
      </p:sp>
      <p:sp>
        <p:nvSpPr>
          <p:cNvPr id="184" name="CVTitleRight_3">
            <a:extLst>
              <a:ext uri="{FF2B5EF4-FFF2-40B4-BE49-F238E27FC236}">
                <a16:creationId xmlns:a16="http://schemas.microsoft.com/office/drawing/2014/main" id="{C1418730-2242-416C-9AA1-FE7E5C2BA90A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626124" y="1390916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0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Title (1 row max)</a:t>
            </a:r>
          </a:p>
        </p:txBody>
      </p:sp>
      <p:sp>
        <p:nvSpPr>
          <p:cNvPr id="185" name="CVTelephoneRight_3">
            <a:extLst>
              <a:ext uri="{FF2B5EF4-FFF2-40B4-BE49-F238E27FC236}">
                <a16:creationId xmlns:a16="http://schemas.microsoft.com/office/drawing/2014/main" id="{A41C775F-F2A5-4043-8C0A-9EFE09023A8D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622738" y="2060274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Phone number</a:t>
            </a:r>
          </a:p>
        </p:txBody>
      </p:sp>
      <p:sp>
        <p:nvSpPr>
          <p:cNvPr id="186" name="CVEmailRight_3">
            <a:extLst>
              <a:ext uri="{FF2B5EF4-FFF2-40B4-BE49-F238E27FC236}">
                <a16:creationId xmlns:a16="http://schemas.microsoft.com/office/drawing/2014/main" id="{3F0F6D57-430D-4AFD-9D92-9D46F02C25B3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622738" y="2497720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Email address</a:t>
            </a:r>
          </a:p>
        </p:txBody>
      </p:sp>
      <p:sp>
        <p:nvSpPr>
          <p:cNvPr id="187" name="CVSubTitleRight_3">
            <a:extLst>
              <a:ext uri="{FF2B5EF4-FFF2-40B4-BE49-F238E27FC236}">
                <a16:creationId xmlns:a16="http://schemas.microsoft.com/office/drawing/2014/main" id="{DEBB0E91-FCD5-4284-BB25-CEB7728C3870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626124" y="1607223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000" b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Subtitle – optional (2 row max)</a:t>
            </a:r>
          </a:p>
        </p:txBody>
      </p:sp>
      <p:sp>
        <p:nvSpPr>
          <p:cNvPr id="188" name="CVNameRight_3">
            <a:extLst>
              <a:ext uri="{FF2B5EF4-FFF2-40B4-BE49-F238E27FC236}">
                <a16:creationId xmlns:a16="http://schemas.microsoft.com/office/drawing/2014/main" id="{A0E9A68E-EE8C-44AB-9001-4DE48F63E5F6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9626124" y="1130765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0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89" name="CVMobileRight_3">
            <a:extLst>
              <a:ext uri="{FF2B5EF4-FFF2-40B4-BE49-F238E27FC236}">
                <a16:creationId xmlns:a16="http://schemas.microsoft.com/office/drawing/2014/main" id="{D053F2F6-5186-4EE4-B11D-73DAA52D0A07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9622738" y="2281413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Mobile phone number</a:t>
            </a:r>
          </a:p>
        </p:txBody>
      </p:sp>
      <p:sp>
        <p:nvSpPr>
          <p:cNvPr id="190" name="CVPictureRight_6">
            <a:extLst>
              <a:ext uri="{FF2B5EF4-FFF2-40B4-BE49-F238E27FC236}">
                <a16:creationId xmlns:a16="http://schemas.microsoft.com/office/drawing/2014/main" id="{377A748D-556D-49A9-8DD2-0B0559940D72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8258654" y="2959686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Select picture placeholder and go to Ribbon &gt; Loyens &amp; Loeff Tab &gt; Insert CV data button</a:t>
            </a:r>
          </a:p>
        </p:txBody>
      </p:sp>
      <p:sp>
        <p:nvSpPr>
          <p:cNvPr id="191" name="CVTitleRight_6">
            <a:extLst>
              <a:ext uri="{FF2B5EF4-FFF2-40B4-BE49-F238E27FC236}">
                <a16:creationId xmlns:a16="http://schemas.microsoft.com/office/drawing/2014/main" id="{FFB037AB-5DA3-4581-9E4C-7857593AE69B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9626124" y="3225064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0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Title (1 row max)</a:t>
            </a:r>
          </a:p>
        </p:txBody>
      </p:sp>
      <p:sp>
        <p:nvSpPr>
          <p:cNvPr id="192" name="CVTelephoneRight_6">
            <a:extLst>
              <a:ext uri="{FF2B5EF4-FFF2-40B4-BE49-F238E27FC236}">
                <a16:creationId xmlns:a16="http://schemas.microsoft.com/office/drawing/2014/main" id="{B51C7374-B0D6-48CD-8C2C-641524AD9754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9622738" y="3894422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Phone number</a:t>
            </a:r>
          </a:p>
        </p:txBody>
      </p:sp>
      <p:sp>
        <p:nvSpPr>
          <p:cNvPr id="193" name="CVEmailRight_6">
            <a:extLst>
              <a:ext uri="{FF2B5EF4-FFF2-40B4-BE49-F238E27FC236}">
                <a16:creationId xmlns:a16="http://schemas.microsoft.com/office/drawing/2014/main" id="{8DB85060-0360-4C50-8B5D-2B18D7D1752E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9622738" y="4331868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Email address</a:t>
            </a:r>
          </a:p>
        </p:txBody>
      </p:sp>
      <p:sp>
        <p:nvSpPr>
          <p:cNvPr id="194" name="CVSubTitleRight_6">
            <a:extLst>
              <a:ext uri="{FF2B5EF4-FFF2-40B4-BE49-F238E27FC236}">
                <a16:creationId xmlns:a16="http://schemas.microsoft.com/office/drawing/2014/main" id="{98243372-FC89-40B1-A8C1-20A673B5D8D4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9626124" y="3441371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000" b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Subtitle – optional (2 row max)</a:t>
            </a:r>
          </a:p>
        </p:txBody>
      </p:sp>
      <p:sp>
        <p:nvSpPr>
          <p:cNvPr id="195" name="CVNameRight_6">
            <a:extLst>
              <a:ext uri="{FF2B5EF4-FFF2-40B4-BE49-F238E27FC236}">
                <a16:creationId xmlns:a16="http://schemas.microsoft.com/office/drawing/2014/main" id="{5E70E255-3F8D-43CD-B955-A42E9D8F9363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9626124" y="2964913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0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96" name="CVMobileRight_6">
            <a:extLst>
              <a:ext uri="{FF2B5EF4-FFF2-40B4-BE49-F238E27FC236}">
                <a16:creationId xmlns:a16="http://schemas.microsoft.com/office/drawing/2014/main" id="{567C460F-5D15-4F41-91DD-EE7A26A3EF3D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9622738" y="4115561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Mobile phone number</a:t>
            </a:r>
          </a:p>
        </p:txBody>
      </p:sp>
      <p:sp>
        <p:nvSpPr>
          <p:cNvPr id="197" name="CVPictureRight_9">
            <a:extLst>
              <a:ext uri="{FF2B5EF4-FFF2-40B4-BE49-F238E27FC236}">
                <a16:creationId xmlns:a16="http://schemas.microsoft.com/office/drawing/2014/main" id="{8EB1998A-B08E-486B-BEB4-0897B12350DF}"/>
              </a:ext>
            </a:extLst>
          </p:cNvPr>
          <p:cNvSpPr>
            <a:spLocks noGrp="1"/>
          </p:cNvSpPr>
          <p:nvPr>
            <p:ph type="pic" sz="quarter" idx="78" hasCustomPrompt="1"/>
          </p:nvPr>
        </p:nvSpPr>
        <p:spPr>
          <a:xfrm>
            <a:off x="8258654" y="4786206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Select picture placeholder and go to Ribbon &gt; Loyens &amp; Loeff Tab &gt; Insert CV data button</a:t>
            </a:r>
          </a:p>
        </p:txBody>
      </p:sp>
      <p:sp>
        <p:nvSpPr>
          <p:cNvPr id="198" name="CVTitleRight_9">
            <a:extLst>
              <a:ext uri="{FF2B5EF4-FFF2-40B4-BE49-F238E27FC236}">
                <a16:creationId xmlns:a16="http://schemas.microsoft.com/office/drawing/2014/main" id="{62C8B012-D02D-4AC3-8E13-D940AD77796F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9626124" y="5051584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0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Title (1 row max)</a:t>
            </a:r>
          </a:p>
        </p:txBody>
      </p:sp>
      <p:sp>
        <p:nvSpPr>
          <p:cNvPr id="199" name="CVTelephoneRight_9">
            <a:extLst>
              <a:ext uri="{FF2B5EF4-FFF2-40B4-BE49-F238E27FC236}">
                <a16:creationId xmlns:a16="http://schemas.microsoft.com/office/drawing/2014/main" id="{40AA09AA-A6A6-49CA-AFC8-BD96C8817A83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9622738" y="5720942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Phone number</a:t>
            </a:r>
          </a:p>
        </p:txBody>
      </p:sp>
      <p:sp>
        <p:nvSpPr>
          <p:cNvPr id="200" name="CVEmailRight_9">
            <a:extLst>
              <a:ext uri="{FF2B5EF4-FFF2-40B4-BE49-F238E27FC236}">
                <a16:creationId xmlns:a16="http://schemas.microsoft.com/office/drawing/2014/main" id="{442BAD82-6520-42ED-B62D-E374F1D3CBAC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9622738" y="6158388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Email address</a:t>
            </a:r>
          </a:p>
        </p:txBody>
      </p:sp>
      <p:sp>
        <p:nvSpPr>
          <p:cNvPr id="201" name="CVSubTitleRight_9">
            <a:extLst>
              <a:ext uri="{FF2B5EF4-FFF2-40B4-BE49-F238E27FC236}">
                <a16:creationId xmlns:a16="http://schemas.microsoft.com/office/drawing/2014/main" id="{D93E3E0F-AF7F-483D-938F-07F862B74A20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9626124" y="5267891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000" b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Subtitle – optional (2 row max)</a:t>
            </a:r>
          </a:p>
        </p:txBody>
      </p:sp>
      <p:sp>
        <p:nvSpPr>
          <p:cNvPr id="202" name="CVNameRight_9">
            <a:extLst>
              <a:ext uri="{FF2B5EF4-FFF2-40B4-BE49-F238E27FC236}">
                <a16:creationId xmlns:a16="http://schemas.microsoft.com/office/drawing/2014/main" id="{838B9590-3EEC-4451-B0BB-E4079E39C86A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9626124" y="4791433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0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203" name="CVMobileRight_9">
            <a:extLst>
              <a:ext uri="{FF2B5EF4-FFF2-40B4-BE49-F238E27FC236}">
                <a16:creationId xmlns:a16="http://schemas.microsoft.com/office/drawing/2014/main" id="{9C2B73A2-5E94-4AFA-A2A4-2787C01BE81F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9622738" y="5942081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Mobile phone number</a:t>
            </a:r>
          </a:p>
        </p:txBody>
      </p:sp>
    </p:spTree>
    <p:extLst>
      <p:ext uri="{BB962C8B-B14F-4D97-AF65-F5344CB8AC3E}">
        <p14:creationId xmlns:p14="http://schemas.microsoft.com/office/powerpoint/2010/main" val="549623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341">
          <p15:clr>
            <a:srgbClr val="FBAE40"/>
          </p15:clr>
        </p15:guide>
        <p15:guide id="3" pos="3659">
          <p15:clr>
            <a:srgbClr val="FBAE40"/>
          </p15:clr>
        </p15:guide>
        <p15:guide id="4" pos="4021">
          <p15:clr>
            <a:srgbClr val="FBAE40"/>
          </p15:clr>
        </p15:guide>
        <p15:guide id="5" pos="5790">
          <p15:clr>
            <a:srgbClr val="FBAE40"/>
          </p15:clr>
        </p15:guide>
        <p15:guide id="6" pos="7061">
          <p15:clr>
            <a:srgbClr val="FBAE40"/>
          </p15:clr>
        </p15:guide>
        <p15:guide id="7" pos="7491">
          <p15:clr>
            <a:srgbClr val="FBAE40"/>
          </p15:clr>
        </p15:guide>
        <p15:guide id="8" pos="619">
          <p15:clr>
            <a:srgbClr val="FBAE40"/>
          </p15:clr>
        </p15:guide>
        <p15:guide id="9" pos="189">
          <p15:clr>
            <a:srgbClr val="FBAE40"/>
          </p15:clr>
        </p15:guide>
        <p15:guide id="10" orient="horz" pos="709">
          <p15:clr>
            <a:srgbClr val="FBAE40"/>
          </p15:clr>
        </p15:guide>
        <p15:guide id="11" orient="horz" pos="187">
          <p15:clr>
            <a:srgbClr val="FBAE40"/>
          </p15:clr>
        </p15:guide>
        <p15:guide id="12" orient="horz" pos="397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10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  <a:endParaRPr lang="en-GB" dirty="0"/>
          </a:p>
        </p:txBody>
      </p:sp>
      <p:sp>
        <p:nvSpPr>
          <p:cNvPr id="8" name="CVPictureRight_1"/>
          <p:cNvSpPr>
            <a:spLocks noGrp="1"/>
          </p:cNvSpPr>
          <p:nvPr>
            <p:ph type="pic" sz="quarter" idx="13" hasCustomPrompt="1"/>
          </p:nvPr>
        </p:nvSpPr>
        <p:spPr>
          <a:xfrm>
            <a:off x="300039" y="1125538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Select picture placeholder and go to Ribbon &gt; Loyens &amp; Loeff Tab &gt; Insert CV data button</a:t>
            </a:r>
          </a:p>
        </p:txBody>
      </p:sp>
      <p:sp>
        <p:nvSpPr>
          <p:cNvPr id="9" name="CVTitleRight_1"/>
          <p:cNvSpPr>
            <a:spLocks noGrp="1"/>
          </p:cNvSpPr>
          <p:nvPr>
            <p:ph type="body" sz="quarter" idx="14" hasCustomPrompt="1"/>
          </p:nvPr>
        </p:nvSpPr>
        <p:spPr>
          <a:xfrm>
            <a:off x="296045" y="2952367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9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Title (1 row max)</a:t>
            </a:r>
          </a:p>
        </p:txBody>
      </p:sp>
      <p:sp>
        <p:nvSpPr>
          <p:cNvPr id="13" name="CVEmailRight_1"/>
          <p:cNvSpPr>
            <a:spLocks noGrp="1"/>
          </p:cNvSpPr>
          <p:nvPr>
            <p:ph type="body" sz="quarter" idx="19" hasCustomPrompt="1"/>
          </p:nvPr>
        </p:nvSpPr>
        <p:spPr>
          <a:xfrm>
            <a:off x="292659" y="3367573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Email address</a:t>
            </a:r>
          </a:p>
        </p:txBody>
      </p:sp>
      <p:sp>
        <p:nvSpPr>
          <p:cNvPr id="22" name="CVNameRight_1"/>
          <p:cNvSpPr>
            <a:spLocks noGrp="1"/>
          </p:cNvSpPr>
          <p:nvPr>
            <p:ph type="body" sz="quarter" idx="27" hasCustomPrompt="1"/>
          </p:nvPr>
        </p:nvSpPr>
        <p:spPr>
          <a:xfrm>
            <a:off x="296045" y="2744924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9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24" name="CVMobileRight_1"/>
          <p:cNvSpPr>
            <a:spLocks noGrp="1"/>
          </p:cNvSpPr>
          <p:nvPr>
            <p:ph type="body" sz="quarter" idx="28" hasCustomPrompt="1"/>
          </p:nvPr>
        </p:nvSpPr>
        <p:spPr>
          <a:xfrm>
            <a:off x="292659" y="3157438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Mobile phone number</a:t>
            </a:r>
          </a:p>
        </p:txBody>
      </p:sp>
      <p:sp>
        <p:nvSpPr>
          <p:cNvPr id="111" name="CVPictureRight_2">
            <a:extLst>
              <a:ext uri="{FF2B5EF4-FFF2-40B4-BE49-F238E27FC236}">
                <a16:creationId xmlns:a16="http://schemas.microsoft.com/office/drawing/2014/main" id="{B6C78387-CBEA-4F60-8F55-4D64B766A7A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686178" y="1125538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Select picture placeholder and go to Ribbon &gt; Loyens &amp; Loeff Tab &gt; Insert CV data button</a:t>
            </a:r>
          </a:p>
        </p:txBody>
      </p:sp>
      <p:sp>
        <p:nvSpPr>
          <p:cNvPr id="112" name="CVTitleRight_2">
            <a:extLst>
              <a:ext uri="{FF2B5EF4-FFF2-40B4-BE49-F238E27FC236}">
                <a16:creationId xmlns:a16="http://schemas.microsoft.com/office/drawing/2014/main" id="{1D4E6D2D-BEB0-4D18-998D-0E731C7BADE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691646" y="2952367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9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Title (1 row max)</a:t>
            </a:r>
          </a:p>
        </p:txBody>
      </p:sp>
      <p:sp>
        <p:nvSpPr>
          <p:cNvPr id="113" name="CVEmailRight_2">
            <a:extLst>
              <a:ext uri="{FF2B5EF4-FFF2-40B4-BE49-F238E27FC236}">
                <a16:creationId xmlns:a16="http://schemas.microsoft.com/office/drawing/2014/main" id="{7651E491-9E45-4D5B-B47B-EF5346CB015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88260" y="3367573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Email address</a:t>
            </a:r>
          </a:p>
        </p:txBody>
      </p:sp>
      <p:sp>
        <p:nvSpPr>
          <p:cNvPr id="114" name="CVNameRight_2">
            <a:extLst>
              <a:ext uri="{FF2B5EF4-FFF2-40B4-BE49-F238E27FC236}">
                <a16:creationId xmlns:a16="http://schemas.microsoft.com/office/drawing/2014/main" id="{894E0938-3AF0-4752-B921-0D84698D4E9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91646" y="2744924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9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15" name="CVMobileRight_2">
            <a:extLst>
              <a:ext uri="{FF2B5EF4-FFF2-40B4-BE49-F238E27FC236}">
                <a16:creationId xmlns:a16="http://schemas.microsoft.com/office/drawing/2014/main" id="{6673D979-1E4C-44E6-ACEA-93661F4EAC3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688260" y="3157438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Mobile phone number</a:t>
            </a:r>
          </a:p>
        </p:txBody>
      </p:sp>
      <p:sp>
        <p:nvSpPr>
          <p:cNvPr id="116" name="CVPictureRight_3">
            <a:extLst>
              <a:ext uri="{FF2B5EF4-FFF2-40B4-BE49-F238E27FC236}">
                <a16:creationId xmlns:a16="http://schemas.microsoft.com/office/drawing/2014/main" id="{3463F6EE-178E-446B-942D-E048D5F3AEA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5072317" y="1125538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Select picture placeholder and go to Ribbon &gt; Loyens &amp; Loeff Tab &gt; Insert CV data button</a:t>
            </a:r>
          </a:p>
        </p:txBody>
      </p:sp>
      <p:sp>
        <p:nvSpPr>
          <p:cNvPr id="117" name="CVTitleRight_3">
            <a:extLst>
              <a:ext uri="{FF2B5EF4-FFF2-40B4-BE49-F238E27FC236}">
                <a16:creationId xmlns:a16="http://schemas.microsoft.com/office/drawing/2014/main" id="{7F63EF60-595D-4BA5-895F-8FD1537DF43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072317" y="2952367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9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Title (1 row max)</a:t>
            </a:r>
          </a:p>
        </p:txBody>
      </p:sp>
      <p:sp>
        <p:nvSpPr>
          <p:cNvPr id="118" name="CVEmailRight_3">
            <a:extLst>
              <a:ext uri="{FF2B5EF4-FFF2-40B4-BE49-F238E27FC236}">
                <a16:creationId xmlns:a16="http://schemas.microsoft.com/office/drawing/2014/main" id="{F4FF85BD-FA12-49A3-A2CD-7C29DD5B4D1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068931" y="3367573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Email address</a:t>
            </a:r>
          </a:p>
        </p:txBody>
      </p:sp>
      <p:sp>
        <p:nvSpPr>
          <p:cNvPr id="119" name="CVNameRight_3">
            <a:extLst>
              <a:ext uri="{FF2B5EF4-FFF2-40B4-BE49-F238E27FC236}">
                <a16:creationId xmlns:a16="http://schemas.microsoft.com/office/drawing/2014/main" id="{6C5D2D52-752F-441C-ADEA-FFAB8344F26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72317" y="2744924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9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20" name="CVMobileRight_3">
            <a:extLst>
              <a:ext uri="{FF2B5EF4-FFF2-40B4-BE49-F238E27FC236}">
                <a16:creationId xmlns:a16="http://schemas.microsoft.com/office/drawing/2014/main" id="{E0914808-A040-431F-8806-47990B1E747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68931" y="3157438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Mobile phone number</a:t>
            </a:r>
          </a:p>
        </p:txBody>
      </p:sp>
      <p:sp>
        <p:nvSpPr>
          <p:cNvPr id="121" name="CVPictureRight_4">
            <a:extLst>
              <a:ext uri="{FF2B5EF4-FFF2-40B4-BE49-F238E27FC236}">
                <a16:creationId xmlns:a16="http://schemas.microsoft.com/office/drawing/2014/main" id="{B39A5592-5E76-450A-8402-316F0DBE732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7458456" y="1125538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Select picture placeholder and go to Ribbon &gt; Loyens &amp; Loeff Tab &gt; Insert CV data button</a:t>
            </a:r>
          </a:p>
        </p:txBody>
      </p:sp>
      <p:sp>
        <p:nvSpPr>
          <p:cNvPr id="122" name="CVTitleRight_4">
            <a:extLst>
              <a:ext uri="{FF2B5EF4-FFF2-40B4-BE49-F238E27FC236}">
                <a16:creationId xmlns:a16="http://schemas.microsoft.com/office/drawing/2014/main" id="{C655AB92-FA21-4678-8EFA-C0305633051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466178" y="2952367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9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Title (1 row max)</a:t>
            </a:r>
          </a:p>
        </p:txBody>
      </p:sp>
      <p:sp>
        <p:nvSpPr>
          <p:cNvPr id="123" name="CVEmailRight_4">
            <a:extLst>
              <a:ext uri="{FF2B5EF4-FFF2-40B4-BE49-F238E27FC236}">
                <a16:creationId xmlns:a16="http://schemas.microsoft.com/office/drawing/2014/main" id="{42757788-D98E-4A58-B7F0-0B27F10679B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462792" y="3367573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Email address</a:t>
            </a:r>
          </a:p>
        </p:txBody>
      </p:sp>
      <p:sp>
        <p:nvSpPr>
          <p:cNvPr id="124" name="CVNameRight_4">
            <a:extLst>
              <a:ext uri="{FF2B5EF4-FFF2-40B4-BE49-F238E27FC236}">
                <a16:creationId xmlns:a16="http://schemas.microsoft.com/office/drawing/2014/main" id="{E8797456-BE6F-4A66-B2F0-8A81F939FF7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66178" y="2744924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9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25" name="CVMobileRight_4">
            <a:extLst>
              <a:ext uri="{FF2B5EF4-FFF2-40B4-BE49-F238E27FC236}">
                <a16:creationId xmlns:a16="http://schemas.microsoft.com/office/drawing/2014/main" id="{FD3D534E-8F65-461E-9877-E8C0644AF34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62792" y="3157438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Mobile phone number</a:t>
            </a:r>
          </a:p>
        </p:txBody>
      </p:sp>
      <p:sp>
        <p:nvSpPr>
          <p:cNvPr id="126" name="CVPictureRight_5">
            <a:extLst>
              <a:ext uri="{FF2B5EF4-FFF2-40B4-BE49-F238E27FC236}">
                <a16:creationId xmlns:a16="http://schemas.microsoft.com/office/drawing/2014/main" id="{E0889599-2B97-4FE8-829D-2E4C6DD1DD1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844596" y="1125538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Select picture placeholder and go to Ribbon &gt; Loyens &amp; Loeff Tab &gt; Insert CV data button</a:t>
            </a:r>
          </a:p>
        </p:txBody>
      </p:sp>
      <p:sp>
        <p:nvSpPr>
          <p:cNvPr id="127" name="CVTitleRight_5">
            <a:extLst>
              <a:ext uri="{FF2B5EF4-FFF2-40B4-BE49-F238E27FC236}">
                <a16:creationId xmlns:a16="http://schemas.microsoft.com/office/drawing/2014/main" id="{A0DC4A22-F218-4158-A0E4-EC1B4326977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0602" y="2952367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9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Title (1 row max)</a:t>
            </a:r>
          </a:p>
        </p:txBody>
      </p:sp>
      <p:sp>
        <p:nvSpPr>
          <p:cNvPr id="128" name="CVEmailRight_5">
            <a:extLst>
              <a:ext uri="{FF2B5EF4-FFF2-40B4-BE49-F238E27FC236}">
                <a16:creationId xmlns:a16="http://schemas.microsoft.com/office/drawing/2014/main" id="{E342E0BD-E3E1-46FB-8303-FC82117A3B5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7216" y="3367573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Email address</a:t>
            </a:r>
          </a:p>
        </p:txBody>
      </p:sp>
      <p:sp>
        <p:nvSpPr>
          <p:cNvPr id="129" name="CVNameRight_5">
            <a:extLst>
              <a:ext uri="{FF2B5EF4-FFF2-40B4-BE49-F238E27FC236}">
                <a16:creationId xmlns:a16="http://schemas.microsoft.com/office/drawing/2014/main" id="{0D8A5789-C7E8-444A-9547-2AD3F286C6D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840602" y="2744924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9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30" name="CVMobileRight_5">
            <a:extLst>
              <a:ext uri="{FF2B5EF4-FFF2-40B4-BE49-F238E27FC236}">
                <a16:creationId xmlns:a16="http://schemas.microsoft.com/office/drawing/2014/main" id="{F15944AD-D9D1-4634-9CD4-30072EBFBE8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837216" y="3157438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Mobile phone number</a:t>
            </a:r>
          </a:p>
        </p:txBody>
      </p:sp>
      <p:sp>
        <p:nvSpPr>
          <p:cNvPr id="131" name="CVPictureRight_6">
            <a:extLst>
              <a:ext uri="{FF2B5EF4-FFF2-40B4-BE49-F238E27FC236}">
                <a16:creationId xmlns:a16="http://schemas.microsoft.com/office/drawing/2014/main" id="{8FBC70B4-A7C7-438E-A524-F92D792907AB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300039" y="3777912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Select picture placeholder and go to Ribbon &gt; Loyens &amp; Loeff Tab &gt; Insert CV data button</a:t>
            </a:r>
          </a:p>
        </p:txBody>
      </p:sp>
      <p:sp>
        <p:nvSpPr>
          <p:cNvPr id="132" name="CVTitleRight_6">
            <a:extLst>
              <a:ext uri="{FF2B5EF4-FFF2-40B4-BE49-F238E27FC236}">
                <a16:creationId xmlns:a16="http://schemas.microsoft.com/office/drawing/2014/main" id="{FE9E8F97-FA47-48D5-8D6B-A82C80A2451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96045" y="5604741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9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Title (1 row max)</a:t>
            </a:r>
          </a:p>
        </p:txBody>
      </p:sp>
      <p:sp>
        <p:nvSpPr>
          <p:cNvPr id="133" name="CVEmailRight_6">
            <a:extLst>
              <a:ext uri="{FF2B5EF4-FFF2-40B4-BE49-F238E27FC236}">
                <a16:creationId xmlns:a16="http://schemas.microsoft.com/office/drawing/2014/main" id="{D1FF2381-318C-439D-9852-3893C181C2F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92659" y="6019947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Email address</a:t>
            </a:r>
          </a:p>
        </p:txBody>
      </p:sp>
      <p:sp>
        <p:nvSpPr>
          <p:cNvPr id="134" name="CVNameRight_6">
            <a:extLst>
              <a:ext uri="{FF2B5EF4-FFF2-40B4-BE49-F238E27FC236}">
                <a16:creationId xmlns:a16="http://schemas.microsoft.com/office/drawing/2014/main" id="{50296751-A392-4A81-A090-588C7676A87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96045" y="5397298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9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35" name="CVMobileRight_6">
            <a:extLst>
              <a:ext uri="{FF2B5EF4-FFF2-40B4-BE49-F238E27FC236}">
                <a16:creationId xmlns:a16="http://schemas.microsoft.com/office/drawing/2014/main" id="{0399513A-5974-49B1-80EE-EF8EFE42636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92659" y="5809812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Mobile phone number</a:t>
            </a:r>
          </a:p>
        </p:txBody>
      </p:sp>
      <p:sp>
        <p:nvSpPr>
          <p:cNvPr id="136" name="CVPictureRight_7">
            <a:extLst>
              <a:ext uri="{FF2B5EF4-FFF2-40B4-BE49-F238E27FC236}">
                <a16:creationId xmlns:a16="http://schemas.microsoft.com/office/drawing/2014/main" id="{BD065431-9042-40BE-9A8C-B00B639C46CD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2686178" y="3777912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Select picture placeholder and go to Ribbon &gt; Loyens &amp; Loeff Tab &gt; Insert CV data button</a:t>
            </a:r>
          </a:p>
        </p:txBody>
      </p:sp>
      <p:sp>
        <p:nvSpPr>
          <p:cNvPr id="137" name="CVTitleRight_7">
            <a:extLst>
              <a:ext uri="{FF2B5EF4-FFF2-40B4-BE49-F238E27FC236}">
                <a16:creationId xmlns:a16="http://schemas.microsoft.com/office/drawing/2014/main" id="{8810D830-921A-4398-A881-674A704C61BA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691646" y="5604741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9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Title (1 row max)</a:t>
            </a:r>
          </a:p>
        </p:txBody>
      </p:sp>
      <p:sp>
        <p:nvSpPr>
          <p:cNvPr id="138" name="CVEmailRight_7">
            <a:extLst>
              <a:ext uri="{FF2B5EF4-FFF2-40B4-BE49-F238E27FC236}">
                <a16:creationId xmlns:a16="http://schemas.microsoft.com/office/drawing/2014/main" id="{6A854505-E794-4CBA-9AB2-8A9BA55D4E6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688260" y="6019947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Email address</a:t>
            </a:r>
          </a:p>
        </p:txBody>
      </p:sp>
      <p:sp>
        <p:nvSpPr>
          <p:cNvPr id="139" name="CVNameRight_7">
            <a:extLst>
              <a:ext uri="{FF2B5EF4-FFF2-40B4-BE49-F238E27FC236}">
                <a16:creationId xmlns:a16="http://schemas.microsoft.com/office/drawing/2014/main" id="{F359B48D-C988-416D-A04A-5D739185CBF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691646" y="5397298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9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40" name="CVMobileRight_7">
            <a:extLst>
              <a:ext uri="{FF2B5EF4-FFF2-40B4-BE49-F238E27FC236}">
                <a16:creationId xmlns:a16="http://schemas.microsoft.com/office/drawing/2014/main" id="{752E3D38-CF9F-4221-AD34-5AE56DCD018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688260" y="5809812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Mobile phone number</a:t>
            </a:r>
          </a:p>
        </p:txBody>
      </p:sp>
      <p:sp>
        <p:nvSpPr>
          <p:cNvPr id="141" name="CVPictureRight_8">
            <a:extLst>
              <a:ext uri="{FF2B5EF4-FFF2-40B4-BE49-F238E27FC236}">
                <a16:creationId xmlns:a16="http://schemas.microsoft.com/office/drawing/2014/main" id="{E1B1D0EC-CEE7-4AF7-BA00-507A98F37FB5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5072317" y="3777912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Select picture placeholder and go to Ribbon &gt; Loyens &amp; Loeff Tab &gt; Insert CV data button</a:t>
            </a:r>
          </a:p>
        </p:txBody>
      </p:sp>
      <p:sp>
        <p:nvSpPr>
          <p:cNvPr id="142" name="CVTitleRight_8">
            <a:extLst>
              <a:ext uri="{FF2B5EF4-FFF2-40B4-BE49-F238E27FC236}">
                <a16:creationId xmlns:a16="http://schemas.microsoft.com/office/drawing/2014/main" id="{10EF7283-3A37-41CE-AE09-8F2AB6332ED1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072317" y="5604741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9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Title (1 row max)</a:t>
            </a:r>
          </a:p>
        </p:txBody>
      </p:sp>
      <p:sp>
        <p:nvSpPr>
          <p:cNvPr id="143" name="CVEmailRight_8">
            <a:extLst>
              <a:ext uri="{FF2B5EF4-FFF2-40B4-BE49-F238E27FC236}">
                <a16:creationId xmlns:a16="http://schemas.microsoft.com/office/drawing/2014/main" id="{01797044-926B-4180-8765-A23116A8B92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068931" y="6019947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Email address</a:t>
            </a:r>
          </a:p>
        </p:txBody>
      </p:sp>
      <p:sp>
        <p:nvSpPr>
          <p:cNvPr id="144" name="CVNameRight_8">
            <a:extLst>
              <a:ext uri="{FF2B5EF4-FFF2-40B4-BE49-F238E27FC236}">
                <a16:creationId xmlns:a16="http://schemas.microsoft.com/office/drawing/2014/main" id="{0431986B-CDDB-4180-B3FC-AF0FB0191D4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072317" y="5397298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9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45" name="CVMobileRight_8">
            <a:extLst>
              <a:ext uri="{FF2B5EF4-FFF2-40B4-BE49-F238E27FC236}">
                <a16:creationId xmlns:a16="http://schemas.microsoft.com/office/drawing/2014/main" id="{1D425273-CF81-4EA0-A84E-DDC619DD0BE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5068931" y="5809812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Mobile phone number</a:t>
            </a:r>
          </a:p>
        </p:txBody>
      </p:sp>
      <p:sp>
        <p:nvSpPr>
          <p:cNvPr id="146" name="CVPictureRight_9">
            <a:extLst>
              <a:ext uri="{FF2B5EF4-FFF2-40B4-BE49-F238E27FC236}">
                <a16:creationId xmlns:a16="http://schemas.microsoft.com/office/drawing/2014/main" id="{F9DED195-F281-476E-86A2-D92B7A2229A0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7458456" y="3777912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Select picture placeholder and go to Ribbon &gt; Loyens &amp; Loeff Tab &gt; Insert CV data button</a:t>
            </a:r>
          </a:p>
        </p:txBody>
      </p:sp>
      <p:sp>
        <p:nvSpPr>
          <p:cNvPr id="147" name="CVTitleRight_9">
            <a:extLst>
              <a:ext uri="{FF2B5EF4-FFF2-40B4-BE49-F238E27FC236}">
                <a16:creationId xmlns:a16="http://schemas.microsoft.com/office/drawing/2014/main" id="{2B232D61-DBEC-4673-B2D8-E87C952E0FB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7466178" y="5604741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9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Title (1 row max)</a:t>
            </a:r>
          </a:p>
        </p:txBody>
      </p:sp>
      <p:sp>
        <p:nvSpPr>
          <p:cNvPr id="204" name="CVEmailRight_9">
            <a:extLst>
              <a:ext uri="{FF2B5EF4-FFF2-40B4-BE49-F238E27FC236}">
                <a16:creationId xmlns:a16="http://schemas.microsoft.com/office/drawing/2014/main" id="{1025E28D-0DC2-4D0E-AC53-FCE6AF2F0C2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7462792" y="6019947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Email address</a:t>
            </a:r>
          </a:p>
        </p:txBody>
      </p:sp>
      <p:sp>
        <p:nvSpPr>
          <p:cNvPr id="205" name="CVNameRight_9">
            <a:extLst>
              <a:ext uri="{FF2B5EF4-FFF2-40B4-BE49-F238E27FC236}">
                <a16:creationId xmlns:a16="http://schemas.microsoft.com/office/drawing/2014/main" id="{95894047-2296-48BA-BCD1-283AD7BC07C4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7466178" y="5397298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9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206" name="CVMobileRight_9">
            <a:extLst>
              <a:ext uri="{FF2B5EF4-FFF2-40B4-BE49-F238E27FC236}">
                <a16:creationId xmlns:a16="http://schemas.microsoft.com/office/drawing/2014/main" id="{0FDE67C5-AEFD-4B42-901B-3DEDBE582885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7462792" y="5809812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Mobile phone number</a:t>
            </a:r>
          </a:p>
        </p:txBody>
      </p:sp>
      <p:sp>
        <p:nvSpPr>
          <p:cNvPr id="207" name="CVPictureRight_10">
            <a:extLst>
              <a:ext uri="{FF2B5EF4-FFF2-40B4-BE49-F238E27FC236}">
                <a16:creationId xmlns:a16="http://schemas.microsoft.com/office/drawing/2014/main" id="{6C6E4873-CE32-4391-B3CE-32D4F45E7903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9844596" y="3777912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Select picture placeholder and go to Ribbon &gt; Loyens &amp; Loeff Tab &gt; Insert CV data button</a:t>
            </a:r>
          </a:p>
        </p:txBody>
      </p:sp>
      <p:sp>
        <p:nvSpPr>
          <p:cNvPr id="208" name="CVTitleRight_10">
            <a:extLst>
              <a:ext uri="{FF2B5EF4-FFF2-40B4-BE49-F238E27FC236}">
                <a16:creationId xmlns:a16="http://schemas.microsoft.com/office/drawing/2014/main" id="{133AEA60-3830-467B-AE3B-115C198494B4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9840602" y="5604741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9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Title (1 row max)</a:t>
            </a:r>
          </a:p>
        </p:txBody>
      </p:sp>
      <p:sp>
        <p:nvSpPr>
          <p:cNvPr id="209" name="CVEmailRight_10">
            <a:extLst>
              <a:ext uri="{FF2B5EF4-FFF2-40B4-BE49-F238E27FC236}">
                <a16:creationId xmlns:a16="http://schemas.microsoft.com/office/drawing/2014/main" id="{CD51A1D4-DBF2-4B34-9628-93AC1AFF6D00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9837216" y="6019947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Email address</a:t>
            </a:r>
          </a:p>
        </p:txBody>
      </p:sp>
      <p:sp>
        <p:nvSpPr>
          <p:cNvPr id="210" name="CVNameRight_10">
            <a:extLst>
              <a:ext uri="{FF2B5EF4-FFF2-40B4-BE49-F238E27FC236}">
                <a16:creationId xmlns:a16="http://schemas.microsoft.com/office/drawing/2014/main" id="{2C24FF47-4F01-4374-986F-964C037493AC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9840602" y="5397298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9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211" name="CVMobileRight_10">
            <a:extLst>
              <a:ext uri="{FF2B5EF4-FFF2-40B4-BE49-F238E27FC236}">
                <a16:creationId xmlns:a16="http://schemas.microsoft.com/office/drawing/2014/main" id="{5B198424-6B8E-4317-A804-680B0211EF7F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9837216" y="5809812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Mobile phone number</a:t>
            </a:r>
          </a:p>
        </p:txBody>
      </p:sp>
    </p:spTree>
    <p:extLst>
      <p:ext uri="{BB962C8B-B14F-4D97-AF65-F5344CB8AC3E}">
        <p14:creationId xmlns:p14="http://schemas.microsoft.com/office/powerpoint/2010/main" val="393266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341">
          <p15:clr>
            <a:srgbClr val="FBAE40"/>
          </p15:clr>
        </p15:guide>
        <p15:guide id="3" pos="3659">
          <p15:clr>
            <a:srgbClr val="FBAE40"/>
          </p15:clr>
        </p15:guide>
        <p15:guide id="4" pos="4021">
          <p15:clr>
            <a:srgbClr val="FBAE40"/>
          </p15:clr>
        </p15:guide>
        <p15:guide id="5" pos="5790">
          <p15:clr>
            <a:srgbClr val="FBAE40"/>
          </p15:clr>
        </p15:guide>
        <p15:guide id="6" pos="7061">
          <p15:clr>
            <a:srgbClr val="FBAE40"/>
          </p15:clr>
        </p15:guide>
        <p15:guide id="7" pos="7491">
          <p15:clr>
            <a:srgbClr val="FBAE40"/>
          </p15:clr>
        </p15:guide>
        <p15:guide id="8" pos="619">
          <p15:clr>
            <a:srgbClr val="FBAE40"/>
          </p15:clr>
        </p15:guide>
        <p15:guide id="9" pos="189">
          <p15:clr>
            <a:srgbClr val="FBAE40"/>
          </p15:clr>
        </p15:guide>
        <p15:guide id="10" orient="horz" pos="709">
          <p15:clr>
            <a:srgbClr val="FBAE40"/>
          </p15:clr>
        </p15:guide>
        <p15:guide id="11" orient="horz" pos="187">
          <p15:clr>
            <a:srgbClr val="FBAE40"/>
          </p15:clr>
        </p15:guide>
        <p15:guide id="12" orient="horz" pos="397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6901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LL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9" name="Small L&amp;L Logo Brandbox"/>
          <p:cNvGrpSpPr/>
          <p:nvPr/>
        </p:nvGrpSpPr>
        <p:grpSpPr>
          <a:xfrm>
            <a:off x="10498904" y="333108"/>
            <a:ext cx="1388029" cy="429764"/>
            <a:chOff x="0" y="0"/>
            <a:chExt cx="1388027" cy="429762"/>
          </a:xfrm>
        </p:grpSpPr>
        <p:sp>
          <p:nvSpPr>
            <p:cNvPr id="1195" name="Freeform: Shape 7"/>
            <p:cNvSpPr/>
            <p:nvPr/>
          </p:nvSpPr>
          <p:spPr>
            <a:xfrm flipH="1">
              <a:off x="0" y="-1"/>
              <a:ext cx="1388028" cy="429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7359" y="0"/>
                  </a:lnTo>
                  <a:cubicBezTo>
                    <a:pt x="19554" y="0"/>
                    <a:pt x="19554" y="4756"/>
                    <a:pt x="19554" y="10807"/>
                  </a:cubicBezTo>
                  <a:cubicBezTo>
                    <a:pt x="19554" y="17798"/>
                    <a:pt x="20590" y="20788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72000" tIns="72000" rIns="72000" bIns="72000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1208" name="Groep 10"/>
            <p:cNvGrpSpPr/>
            <p:nvPr/>
          </p:nvGrpSpPr>
          <p:grpSpPr>
            <a:xfrm>
              <a:off x="322577" y="118600"/>
              <a:ext cx="877177" cy="150401"/>
              <a:chOff x="0" y="-3"/>
              <a:chExt cx="877176" cy="150400"/>
            </a:xfrm>
          </p:grpSpPr>
          <p:sp>
            <p:nvSpPr>
              <p:cNvPr id="1196" name="Freeform 5"/>
              <p:cNvSpPr/>
              <p:nvPr/>
            </p:nvSpPr>
            <p:spPr>
              <a:xfrm>
                <a:off x="434925" y="-4"/>
                <a:ext cx="89331" cy="150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4" h="21373" extrusionOk="0">
                    <a:moveTo>
                      <a:pt x="18982" y="20229"/>
                    </a:moveTo>
                    <a:lnTo>
                      <a:pt x="7200" y="20229"/>
                    </a:lnTo>
                    <a:cubicBezTo>
                      <a:pt x="7200" y="20229"/>
                      <a:pt x="7200" y="20086"/>
                      <a:pt x="7200" y="20086"/>
                    </a:cubicBezTo>
                    <a:lnTo>
                      <a:pt x="8945" y="13219"/>
                    </a:lnTo>
                    <a:lnTo>
                      <a:pt x="10691" y="11789"/>
                    </a:lnTo>
                    <a:lnTo>
                      <a:pt x="8945" y="19227"/>
                    </a:lnTo>
                    <a:cubicBezTo>
                      <a:pt x="8945" y="19227"/>
                      <a:pt x="8945" y="19370"/>
                      <a:pt x="8727" y="19370"/>
                    </a:cubicBezTo>
                    <a:lnTo>
                      <a:pt x="19200" y="19370"/>
                    </a:lnTo>
                    <a:lnTo>
                      <a:pt x="18982" y="20229"/>
                    </a:lnTo>
                    <a:close/>
                    <a:moveTo>
                      <a:pt x="14182" y="4350"/>
                    </a:moveTo>
                    <a:lnTo>
                      <a:pt x="14400" y="4064"/>
                    </a:lnTo>
                    <a:cubicBezTo>
                      <a:pt x="14618" y="3063"/>
                      <a:pt x="16145" y="917"/>
                      <a:pt x="17891" y="345"/>
                    </a:cubicBezTo>
                    <a:cubicBezTo>
                      <a:pt x="18764" y="202"/>
                      <a:pt x="19200" y="202"/>
                      <a:pt x="19636" y="917"/>
                    </a:cubicBezTo>
                    <a:cubicBezTo>
                      <a:pt x="20727" y="2348"/>
                      <a:pt x="17673" y="6210"/>
                      <a:pt x="13309" y="9071"/>
                    </a:cubicBezTo>
                    <a:cubicBezTo>
                      <a:pt x="13309" y="9071"/>
                      <a:pt x="12873" y="9357"/>
                      <a:pt x="12873" y="9357"/>
                    </a:cubicBezTo>
                    <a:cubicBezTo>
                      <a:pt x="13309" y="7927"/>
                      <a:pt x="13527" y="5924"/>
                      <a:pt x="14182" y="4350"/>
                    </a:cubicBezTo>
                    <a:close/>
                    <a:moveTo>
                      <a:pt x="10909" y="18226"/>
                    </a:moveTo>
                    <a:lnTo>
                      <a:pt x="12873" y="10215"/>
                    </a:lnTo>
                    <a:cubicBezTo>
                      <a:pt x="12873" y="10215"/>
                      <a:pt x="13309" y="9786"/>
                      <a:pt x="13527" y="9786"/>
                    </a:cubicBezTo>
                    <a:cubicBezTo>
                      <a:pt x="17455" y="6925"/>
                      <a:pt x="21600" y="2777"/>
                      <a:pt x="20073" y="774"/>
                    </a:cubicBezTo>
                    <a:cubicBezTo>
                      <a:pt x="19636" y="59"/>
                      <a:pt x="18764" y="-227"/>
                      <a:pt x="17673" y="202"/>
                    </a:cubicBezTo>
                    <a:cubicBezTo>
                      <a:pt x="15927" y="631"/>
                      <a:pt x="14182" y="2205"/>
                      <a:pt x="13527" y="3349"/>
                    </a:cubicBezTo>
                    <a:cubicBezTo>
                      <a:pt x="13527" y="3349"/>
                      <a:pt x="13309" y="3635"/>
                      <a:pt x="13309" y="3921"/>
                    </a:cubicBezTo>
                    <a:cubicBezTo>
                      <a:pt x="12000" y="5924"/>
                      <a:pt x="11564" y="8070"/>
                      <a:pt x="11127" y="10072"/>
                    </a:cubicBezTo>
                    <a:cubicBezTo>
                      <a:pt x="10909" y="10215"/>
                      <a:pt x="10909" y="10358"/>
                      <a:pt x="10909" y="10501"/>
                    </a:cubicBezTo>
                    <a:lnTo>
                      <a:pt x="9164" y="11789"/>
                    </a:lnTo>
                    <a:lnTo>
                      <a:pt x="10691" y="5781"/>
                    </a:lnTo>
                    <a:lnTo>
                      <a:pt x="7200" y="5781"/>
                    </a:lnTo>
                    <a:lnTo>
                      <a:pt x="6982" y="6067"/>
                    </a:lnTo>
                    <a:cubicBezTo>
                      <a:pt x="6982" y="6067"/>
                      <a:pt x="7636" y="6067"/>
                      <a:pt x="8291" y="6067"/>
                    </a:cubicBezTo>
                    <a:cubicBezTo>
                      <a:pt x="8509" y="6067"/>
                      <a:pt x="8727" y="6353"/>
                      <a:pt x="8727" y="6353"/>
                    </a:cubicBezTo>
                    <a:cubicBezTo>
                      <a:pt x="8727" y="6496"/>
                      <a:pt x="8727" y="6496"/>
                      <a:pt x="8727" y="6496"/>
                    </a:cubicBezTo>
                    <a:lnTo>
                      <a:pt x="6982" y="13362"/>
                    </a:lnTo>
                    <a:lnTo>
                      <a:pt x="218" y="18369"/>
                    </a:lnTo>
                    <a:lnTo>
                      <a:pt x="0" y="19799"/>
                    </a:lnTo>
                    <a:lnTo>
                      <a:pt x="6764" y="14793"/>
                    </a:lnTo>
                    <a:lnTo>
                      <a:pt x="5018" y="21373"/>
                    </a:lnTo>
                    <a:lnTo>
                      <a:pt x="20509" y="21373"/>
                    </a:lnTo>
                    <a:lnTo>
                      <a:pt x="21164" y="18226"/>
                    </a:lnTo>
                    <a:lnTo>
                      <a:pt x="10909" y="18226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2000" tIns="72000" rIns="72000" bIns="72000" numCol="1" anchor="t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197" name="Freeform 6"/>
              <p:cNvSpPr/>
              <p:nvPr/>
            </p:nvSpPr>
            <p:spPr>
              <a:xfrm>
                <a:off x="552910" y="57784"/>
                <a:ext cx="44214" cy="765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0" y="0"/>
                    </a:lnTo>
                    <a:lnTo>
                      <a:pt x="5400" y="0"/>
                    </a:lnTo>
                    <a:lnTo>
                      <a:pt x="5400" y="18758"/>
                    </a:lnTo>
                    <a:lnTo>
                      <a:pt x="21600" y="18758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2000" tIns="72000" rIns="72000" bIns="72000" numCol="1" anchor="t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198" name="Freeform 7"/>
              <p:cNvSpPr/>
              <p:nvPr/>
            </p:nvSpPr>
            <p:spPr>
              <a:xfrm>
                <a:off x="604447" y="55822"/>
                <a:ext cx="77438" cy="805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4590"/>
                      <a:pt x="16971" y="0"/>
                      <a:pt x="10800" y="0"/>
                    </a:cubicBezTo>
                    <a:cubicBezTo>
                      <a:pt x="4371" y="0"/>
                      <a:pt x="0" y="4590"/>
                      <a:pt x="0" y="10800"/>
                    </a:cubicBezTo>
                    <a:cubicBezTo>
                      <a:pt x="0" y="17010"/>
                      <a:pt x="4371" y="21600"/>
                      <a:pt x="10800" y="21600"/>
                    </a:cubicBezTo>
                    <a:cubicBezTo>
                      <a:pt x="16971" y="21600"/>
                      <a:pt x="21600" y="17010"/>
                      <a:pt x="21600" y="10800"/>
                    </a:cubicBezTo>
                    <a:close/>
                    <a:moveTo>
                      <a:pt x="18257" y="10800"/>
                    </a:moveTo>
                    <a:cubicBezTo>
                      <a:pt x="18257" y="15390"/>
                      <a:pt x="15171" y="18900"/>
                      <a:pt x="10800" y="18900"/>
                    </a:cubicBezTo>
                    <a:cubicBezTo>
                      <a:pt x="6429" y="18900"/>
                      <a:pt x="3086" y="15390"/>
                      <a:pt x="3086" y="10800"/>
                    </a:cubicBezTo>
                    <a:cubicBezTo>
                      <a:pt x="3086" y="6210"/>
                      <a:pt x="6429" y="2970"/>
                      <a:pt x="10800" y="2970"/>
                    </a:cubicBezTo>
                    <a:cubicBezTo>
                      <a:pt x="15171" y="2970"/>
                      <a:pt x="18257" y="6210"/>
                      <a:pt x="18257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2000" tIns="72000" rIns="72000" bIns="72000" numCol="1" anchor="t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199" name="Freeform 8"/>
              <p:cNvSpPr/>
              <p:nvPr/>
            </p:nvSpPr>
            <p:spPr>
              <a:xfrm>
                <a:off x="703989" y="57784"/>
                <a:ext cx="44214" cy="765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0" y="0"/>
                    </a:lnTo>
                    <a:lnTo>
                      <a:pt x="21150" y="0"/>
                    </a:lnTo>
                    <a:lnTo>
                      <a:pt x="21150" y="2842"/>
                    </a:lnTo>
                    <a:lnTo>
                      <a:pt x="5400" y="2842"/>
                    </a:lnTo>
                    <a:lnTo>
                      <a:pt x="5400" y="9095"/>
                    </a:lnTo>
                    <a:lnTo>
                      <a:pt x="18450" y="9095"/>
                    </a:lnTo>
                    <a:lnTo>
                      <a:pt x="18450" y="11937"/>
                    </a:lnTo>
                    <a:lnTo>
                      <a:pt x="5400" y="11937"/>
                    </a:lnTo>
                    <a:lnTo>
                      <a:pt x="5400" y="18758"/>
                    </a:lnTo>
                    <a:lnTo>
                      <a:pt x="21600" y="18758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2000" tIns="72000" rIns="72000" bIns="72000" numCol="1" anchor="t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200" name="Freeform 9"/>
              <p:cNvSpPr/>
              <p:nvPr/>
            </p:nvSpPr>
            <p:spPr>
              <a:xfrm>
                <a:off x="769392" y="57784"/>
                <a:ext cx="44214" cy="765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850" y="2842"/>
                    </a:moveTo>
                    <a:lnTo>
                      <a:pt x="5850" y="9379"/>
                    </a:lnTo>
                    <a:lnTo>
                      <a:pt x="18900" y="9379"/>
                    </a:lnTo>
                    <a:lnTo>
                      <a:pt x="18900" y="12221"/>
                    </a:lnTo>
                    <a:lnTo>
                      <a:pt x="5850" y="12221"/>
                    </a:lnTo>
                    <a:lnTo>
                      <a:pt x="585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842"/>
                    </a:lnTo>
                    <a:lnTo>
                      <a:pt x="5850" y="284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2000" tIns="72000" rIns="72000" bIns="72000" numCol="1" anchor="t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201" name="Freeform 10"/>
              <p:cNvSpPr/>
              <p:nvPr/>
            </p:nvSpPr>
            <p:spPr>
              <a:xfrm>
                <a:off x="833879" y="57784"/>
                <a:ext cx="43298" cy="765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515" y="2842"/>
                    </a:moveTo>
                    <a:lnTo>
                      <a:pt x="5515" y="9379"/>
                    </a:lnTo>
                    <a:lnTo>
                      <a:pt x="18843" y="9379"/>
                    </a:lnTo>
                    <a:lnTo>
                      <a:pt x="18843" y="12221"/>
                    </a:lnTo>
                    <a:lnTo>
                      <a:pt x="5515" y="12221"/>
                    </a:lnTo>
                    <a:lnTo>
                      <a:pt x="5515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842"/>
                    </a:lnTo>
                    <a:lnTo>
                      <a:pt x="5515" y="284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2000" tIns="72000" rIns="72000" bIns="72000" numCol="1" anchor="t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202" name="Freeform 11"/>
              <p:cNvSpPr/>
              <p:nvPr/>
            </p:nvSpPr>
            <p:spPr>
              <a:xfrm>
                <a:off x="-1" y="57784"/>
                <a:ext cx="44214" cy="765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0" y="0"/>
                    </a:lnTo>
                    <a:lnTo>
                      <a:pt x="5400" y="0"/>
                    </a:lnTo>
                    <a:lnTo>
                      <a:pt x="5400" y="18758"/>
                    </a:lnTo>
                    <a:lnTo>
                      <a:pt x="21600" y="18758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2000" tIns="72000" rIns="72000" bIns="72000" numCol="1" anchor="t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203" name="Freeform 12"/>
              <p:cNvSpPr/>
              <p:nvPr/>
            </p:nvSpPr>
            <p:spPr>
              <a:xfrm>
                <a:off x="50621" y="55822"/>
                <a:ext cx="78354" cy="805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4590"/>
                      <a:pt x="17026" y="0"/>
                      <a:pt x="10927" y="0"/>
                    </a:cubicBezTo>
                    <a:cubicBezTo>
                      <a:pt x="4574" y="0"/>
                      <a:pt x="0" y="4590"/>
                      <a:pt x="0" y="10800"/>
                    </a:cubicBezTo>
                    <a:cubicBezTo>
                      <a:pt x="0" y="17010"/>
                      <a:pt x="4574" y="21600"/>
                      <a:pt x="10927" y="21600"/>
                    </a:cubicBezTo>
                    <a:cubicBezTo>
                      <a:pt x="17026" y="21600"/>
                      <a:pt x="21600" y="17010"/>
                      <a:pt x="21600" y="10800"/>
                    </a:cubicBezTo>
                    <a:close/>
                    <a:moveTo>
                      <a:pt x="18296" y="10800"/>
                    </a:moveTo>
                    <a:cubicBezTo>
                      <a:pt x="18296" y="15390"/>
                      <a:pt x="14993" y="18900"/>
                      <a:pt x="10927" y="18900"/>
                    </a:cubicBezTo>
                    <a:cubicBezTo>
                      <a:pt x="6607" y="18900"/>
                      <a:pt x="3304" y="15390"/>
                      <a:pt x="3304" y="10800"/>
                    </a:cubicBezTo>
                    <a:cubicBezTo>
                      <a:pt x="3304" y="6210"/>
                      <a:pt x="6607" y="2970"/>
                      <a:pt x="10927" y="2970"/>
                    </a:cubicBezTo>
                    <a:cubicBezTo>
                      <a:pt x="14993" y="2970"/>
                      <a:pt x="18296" y="6210"/>
                      <a:pt x="18296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2000" tIns="72000" rIns="72000" bIns="72000" numCol="1" anchor="t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204" name="Freeform 13"/>
              <p:cNvSpPr/>
              <p:nvPr/>
            </p:nvSpPr>
            <p:spPr>
              <a:xfrm>
                <a:off x="137344" y="57784"/>
                <a:ext cx="62657" cy="765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388" y="11937"/>
                    </a:moveTo>
                    <a:lnTo>
                      <a:pt x="12388" y="21600"/>
                    </a:lnTo>
                    <a:lnTo>
                      <a:pt x="8576" y="21600"/>
                    </a:lnTo>
                    <a:lnTo>
                      <a:pt x="8576" y="11937"/>
                    </a:lnTo>
                    <a:lnTo>
                      <a:pt x="0" y="0"/>
                    </a:lnTo>
                    <a:lnTo>
                      <a:pt x="4447" y="0"/>
                    </a:lnTo>
                    <a:lnTo>
                      <a:pt x="10800" y="8811"/>
                    </a:lnTo>
                    <a:lnTo>
                      <a:pt x="17153" y="0"/>
                    </a:lnTo>
                    <a:lnTo>
                      <a:pt x="21600" y="0"/>
                    </a:lnTo>
                    <a:lnTo>
                      <a:pt x="12388" y="1193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2000" tIns="72000" rIns="72000" bIns="72000" numCol="1" anchor="t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205" name="Freeform 14"/>
              <p:cNvSpPr/>
              <p:nvPr/>
            </p:nvSpPr>
            <p:spPr>
              <a:xfrm>
                <a:off x="216481" y="57784"/>
                <a:ext cx="44344" cy="765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0" y="0"/>
                    </a:lnTo>
                    <a:lnTo>
                      <a:pt x="21150" y="0"/>
                    </a:lnTo>
                    <a:lnTo>
                      <a:pt x="21150" y="2842"/>
                    </a:lnTo>
                    <a:lnTo>
                      <a:pt x="5400" y="2842"/>
                    </a:lnTo>
                    <a:lnTo>
                      <a:pt x="5400" y="9095"/>
                    </a:lnTo>
                    <a:lnTo>
                      <a:pt x="18450" y="9095"/>
                    </a:lnTo>
                    <a:lnTo>
                      <a:pt x="18450" y="11937"/>
                    </a:lnTo>
                    <a:lnTo>
                      <a:pt x="5400" y="11937"/>
                    </a:lnTo>
                    <a:lnTo>
                      <a:pt x="5400" y="18758"/>
                    </a:lnTo>
                    <a:lnTo>
                      <a:pt x="21600" y="18758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2000" tIns="72000" rIns="72000" bIns="72000" numCol="1" anchor="t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206" name="Freeform 15"/>
              <p:cNvSpPr/>
              <p:nvPr/>
            </p:nvSpPr>
            <p:spPr>
              <a:xfrm>
                <a:off x="282929" y="57784"/>
                <a:ext cx="63573" cy="775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57" y="21600"/>
                    </a:moveTo>
                    <a:lnTo>
                      <a:pt x="4696" y="6171"/>
                    </a:lnTo>
                    <a:cubicBezTo>
                      <a:pt x="3757" y="5330"/>
                      <a:pt x="3757" y="4769"/>
                      <a:pt x="3443" y="4208"/>
                    </a:cubicBezTo>
                    <a:lnTo>
                      <a:pt x="3443" y="21319"/>
                    </a:lnTo>
                    <a:lnTo>
                      <a:pt x="0" y="21319"/>
                    </a:lnTo>
                    <a:lnTo>
                      <a:pt x="0" y="0"/>
                    </a:lnTo>
                    <a:lnTo>
                      <a:pt x="3757" y="0"/>
                    </a:lnTo>
                    <a:lnTo>
                      <a:pt x="17217" y="15148"/>
                    </a:lnTo>
                    <a:cubicBezTo>
                      <a:pt x="17530" y="15709"/>
                      <a:pt x="18157" y="16551"/>
                      <a:pt x="18157" y="17112"/>
                    </a:cubicBezTo>
                    <a:lnTo>
                      <a:pt x="18157" y="0"/>
                    </a:lnTo>
                    <a:lnTo>
                      <a:pt x="21600" y="0"/>
                    </a:lnTo>
                    <a:lnTo>
                      <a:pt x="21600" y="21600"/>
                    </a:lnTo>
                    <a:lnTo>
                      <a:pt x="18157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2000" tIns="72000" rIns="72000" bIns="72000" numCol="1" anchor="t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207" name="Freeform 16"/>
              <p:cNvSpPr/>
              <p:nvPr/>
            </p:nvSpPr>
            <p:spPr>
              <a:xfrm>
                <a:off x="368606" y="55822"/>
                <a:ext cx="50624" cy="805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36" y="4590"/>
                    </a:moveTo>
                    <a:cubicBezTo>
                      <a:pt x="18065" y="3780"/>
                      <a:pt x="17673" y="3510"/>
                      <a:pt x="16102" y="3240"/>
                    </a:cubicBezTo>
                    <a:cubicBezTo>
                      <a:pt x="14531" y="2970"/>
                      <a:pt x="12960" y="2970"/>
                      <a:pt x="11782" y="2970"/>
                    </a:cubicBezTo>
                    <a:cubicBezTo>
                      <a:pt x="7855" y="2970"/>
                      <a:pt x="5498" y="3780"/>
                      <a:pt x="5498" y="5400"/>
                    </a:cubicBezTo>
                    <a:cubicBezTo>
                      <a:pt x="5498" y="5940"/>
                      <a:pt x="5891" y="6210"/>
                      <a:pt x="5891" y="6480"/>
                    </a:cubicBezTo>
                    <a:cubicBezTo>
                      <a:pt x="6676" y="7560"/>
                      <a:pt x="7855" y="7830"/>
                      <a:pt x="13745" y="9720"/>
                    </a:cubicBezTo>
                    <a:cubicBezTo>
                      <a:pt x="19244" y="11610"/>
                      <a:pt x="21207" y="12960"/>
                      <a:pt x="21207" y="15660"/>
                    </a:cubicBezTo>
                    <a:cubicBezTo>
                      <a:pt x="21207" y="19170"/>
                      <a:pt x="16887" y="21600"/>
                      <a:pt x="10211" y="21600"/>
                    </a:cubicBezTo>
                    <a:cubicBezTo>
                      <a:pt x="7855" y="21600"/>
                      <a:pt x="5891" y="21330"/>
                      <a:pt x="3927" y="20790"/>
                    </a:cubicBezTo>
                    <a:cubicBezTo>
                      <a:pt x="2749" y="20520"/>
                      <a:pt x="1964" y="20250"/>
                      <a:pt x="0" y="19170"/>
                    </a:cubicBezTo>
                    <a:lnTo>
                      <a:pt x="1964" y="16470"/>
                    </a:lnTo>
                    <a:cubicBezTo>
                      <a:pt x="3927" y="17550"/>
                      <a:pt x="4713" y="17820"/>
                      <a:pt x="5891" y="18090"/>
                    </a:cubicBezTo>
                    <a:cubicBezTo>
                      <a:pt x="7462" y="18630"/>
                      <a:pt x="9033" y="18900"/>
                      <a:pt x="10996" y="18900"/>
                    </a:cubicBezTo>
                    <a:cubicBezTo>
                      <a:pt x="14531" y="18900"/>
                      <a:pt x="16495" y="17820"/>
                      <a:pt x="16495" y="15930"/>
                    </a:cubicBezTo>
                    <a:cubicBezTo>
                      <a:pt x="16495" y="14580"/>
                      <a:pt x="15316" y="13770"/>
                      <a:pt x="12960" y="12960"/>
                    </a:cubicBezTo>
                    <a:lnTo>
                      <a:pt x="7462" y="11070"/>
                    </a:lnTo>
                    <a:cubicBezTo>
                      <a:pt x="3142" y="9720"/>
                      <a:pt x="785" y="7830"/>
                      <a:pt x="785" y="5670"/>
                    </a:cubicBezTo>
                    <a:cubicBezTo>
                      <a:pt x="785" y="2430"/>
                      <a:pt x="5105" y="0"/>
                      <a:pt x="11782" y="0"/>
                    </a:cubicBezTo>
                    <a:cubicBezTo>
                      <a:pt x="13745" y="0"/>
                      <a:pt x="15709" y="270"/>
                      <a:pt x="17280" y="540"/>
                    </a:cubicBezTo>
                    <a:cubicBezTo>
                      <a:pt x="18851" y="810"/>
                      <a:pt x="19636" y="1080"/>
                      <a:pt x="21600" y="1890"/>
                    </a:cubicBezTo>
                    <a:lnTo>
                      <a:pt x="19636" y="459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2000" tIns="72000" rIns="72000" bIns="72000" numCol="1" anchor="t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1210" name="Straight Connector 21"/>
          <p:cNvSpPr/>
          <p:nvPr/>
        </p:nvSpPr>
        <p:spPr>
          <a:xfrm>
            <a:off x="300039" y="759060"/>
            <a:ext cx="8891586" cy="1"/>
          </a:xfrm>
          <a:prstGeom prst="line">
            <a:avLst/>
          </a:prstGeom>
          <a:ln w="12700" cap="rnd">
            <a:solidFill>
              <a:srgbClr val="829ABC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11" name="Tekst tytułowy"/>
          <p:cNvSpPr txBox="1">
            <a:spLocks noGrp="1"/>
          </p:cNvSpPr>
          <p:nvPr>
            <p:ph type="title"/>
          </p:nvPr>
        </p:nvSpPr>
        <p:spPr>
          <a:xfrm>
            <a:off x="300039" y="296863"/>
            <a:ext cx="8892307" cy="387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Tekst tytułowy</a:t>
            </a:r>
          </a:p>
        </p:txBody>
      </p:sp>
      <p:sp>
        <p:nvSpPr>
          <p:cNvPr id="1212" name="Treść - poziom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982662" y="1124744"/>
            <a:ext cx="8208964" cy="204158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Edit Master text styles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1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866668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72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779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5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56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776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89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0FD44-7A34-42C2-B1DC-91EF99F90890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04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mall L&amp;L Logo Brandbox"/>
          <p:cNvGrpSpPr/>
          <p:nvPr userDrawn="1"/>
        </p:nvGrpSpPr>
        <p:grpSpPr>
          <a:xfrm>
            <a:off x="10498904" y="333111"/>
            <a:ext cx="1388025" cy="429760"/>
            <a:chOff x="8752903" y="1443839"/>
            <a:chExt cx="3439097" cy="1064812"/>
          </a:xfrm>
        </p:grpSpPr>
        <p:sp>
          <p:nvSpPr>
            <p:cNvPr id="24" name="Freeform: Shape 7"/>
            <p:cNvSpPr>
              <a:spLocks/>
            </p:cNvSpPr>
            <p:nvPr/>
          </p:nvSpPr>
          <p:spPr bwMode="auto">
            <a:xfrm flipH="1">
              <a:off x="8752903" y="1443839"/>
              <a:ext cx="3439097" cy="1064812"/>
            </a:xfrm>
            <a:custGeom>
              <a:avLst/>
              <a:gdLst>
                <a:gd name="connsiteX0" fmla="*/ 0 w 4037812"/>
                <a:gd name="connsiteY0" fmla="*/ 0 h 1250186"/>
                <a:gd name="connsiteX1" fmla="*/ 284391 w 4037812"/>
                <a:gd name="connsiteY1" fmla="*/ 0 h 1250186"/>
                <a:gd name="connsiteX2" fmla="*/ 2960538 w 4037812"/>
                <a:gd name="connsiteY2" fmla="*/ 0 h 1250186"/>
                <a:gd name="connsiteX3" fmla="*/ 3244929 w 4037812"/>
                <a:gd name="connsiteY3" fmla="*/ 0 h 1250186"/>
                <a:gd name="connsiteX4" fmla="*/ 3655382 w 4037812"/>
                <a:gd name="connsiteY4" fmla="*/ 625505 h 1250186"/>
                <a:gd name="connsiteX5" fmla="*/ 4037812 w 4037812"/>
                <a:gd name="connsiteY5" fmla="*/ 1250186 h 1250186"/>
                <a:gd name="connsiteX6" fmla="*/ 3753421 w 4037812"/>
                <a:gd name="connsiteY6" fmla="*/ 1250186 h 1250186"/>
                <a:gd name="connsiteX7" fmla="*/ 284391 w 4037812"/>
                <a:gd name="connsiteY7" fmla="*/ 1250186 h 1250186"/>
                <a:gd name="connsiteX8" fmla="*/ 0 w 4037812"/>
                <a:gd name="connsiteY8" fmla="*/ 1250186 h 125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7812" h="1250186">
                  <a:moveTo>
                    <a:pt x="0" y="0"/>
                  </a:moveTo>
                  <a:lnTo>
                    <a:pt x="284391" y="0"/>
                  </a:lnTo>
                  <a:lnTo>
                    <a:pt x="2960538" y="0"/>
                  </a:lnTo>
                  <a:lnTo>
                    <a:pt x="3244929" y="0"/>
                  </a:lnTo>
                  <a:cubicBezTo>
                    <a:pt x="3655382" y="0"/>
                    <a:pt x="3655382" y="275255"/>
                    <a:pt x="3655382" y="625505"/>
                  </a:cubicBezTo>
                  <a:cubicBezTo>
                    <a:pt x="3655382" y="1030147"/>
                    <a:pt x="3849070" y="1203211"/>
                    <a:pt x="4037812" y="1250186"/>
                  </a:cubicBezTo>
                  <a:lnTo>
                    <a:pt x="3753421" y="1250186"/>
                  </a:lnTo>
                  <a:lnTo>
                    <a:pt x="284391" y="1250186"/>
                  </a:lnTo>
                  <a:lnTo>
                    <a:pt x="0" y="125018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5" name="Groep 10"/>
            <p:cNvGrpSpPr/>
            <p:nvPr/>
          </p:nvGrpSpPr>
          <p:grpSpPr>
            <a:xfrm>
              <a:off x="9552150" y="1733737"/>
              <a:ext cx="2173365" cy="376597"/>
              <a:chOff x="990600" y="-7938"/>
              <a:chExt cx="10645776" cy="1844675"/>
            </a:xfrm>
            <a:solidFill>
              <a:schemeClr val="bg1"/>
            </a:solidFill>
          </p:grpSpPr>
          <p:sp>
            <p:nvSpPr>
              <p:cNvPr id="26" name="Freeform 5"/>
              <p:cNvSpPr>
                <a:spLocks noEditPoints="1"/>
              </p:cNvSpPr>
              <p:nvPr/>
            </p:nvSpPr>
            <p:spPr bwMode="auto">
              <a:xfrm>
                <a:off x="6269038" y="-7938"/>
                <a:ext cx="1106488" cy="1844675"/>
              </a:xfrm>
              <a:custGeom>
                <a:avLst/>
                <a:gdLst>
                  <a:gd name="T0" fmla="*/ 87 w 99"/>
                  <a:gd name="T1" fmla="*/ 143 h 151"/>
                  <a:gd name="T2" fmla="*/ 87 w 99"/>
                  <a:gd name="T3" fmla="*/ 143 h 151"/>
                  <a:gd name="T4" fmla="*/ 33 w 99"/>
                  <a:gd name="T5" fmla="*/ 143 h 151"/>
                  <a:gd name="T6" fmla="*/ 33 w 99"/>
                  <a:gd name="T7" fmla="*/ 142 h 151"/>
                  <a:gd name="T8" fmla="*/ 41 w 99"/>
                  <a:gd name="T9" fmla="*/ 94 h 151"/>
                  <a:gd name="T10" fmla="*/ 49 w 99"/>
                  <a:gd name="T11" fmla="*/ 84 h 151"/>
                  <a:gd name="T12" fmla="*/ 41 w 99"/>
                  <a:gd name="T13" fmla="*/ 136 h 151"/>
                  <a:gd name="T14" fmla="*/ 40 w 99"/>
                  <a:gd name="T15" fmla="*/ 137 h 151"/>
                  <a:gd name="T16" fmla="*/ 45 w 99"/>
                  <a:gd name="T17" fmla="*/ 137 h 151"/>
                  <a:gd name="T18" fmla="*/ 45 w 99"/>
                  <a:gd name="T19" fmla="*/ 137 h 151"/>
                  <a:gd name="T20" fmla="*/ 88 w 99"/>
                  <a:gd name="T21" fmla="*/ 137 h 151"/>
                  <a:gd name="T22" fmla="*/ 87 w 99"/>
                  <a:gd name="T23" fmla="*/ 143 h 151"/>
                  <a:gd name="T24" fmla="*/ 65 w 99"/>
                  <a:gd name="T25" fmla="*/ 32 h 151"/>
                  <a:gd name="T26" fmla="*/ 65 w 99"/>
                  <a:gd name="T27" fmla="*/ 32 h 151"/>
                  <a:gd name="T28" fmla="*/ 66 w 99"/>
                  <a:gd name="T29" fmla="*/ 30 h 151"/>
                  <a:gd name="T30" fmla="*/ 82 w 99"/>
                  <a:gd name="T31" fmla="*/ 4 h 151"/>
                  <a:gd name="T32" fmla="*/ 90 w 99"/>
                  <a:gd name="T33" fmla="*/ 8 h 151"/>
                  <a:gd name="T34" fmla="*/ 61 w 99"/>
                  <a:gd name="T35" fmla="*/ 65 h 151"/>
                  <a:gd name="T36" fmla="*/ 59 w 99"/>
                  <a:gd name="T37" fmla="*/ 67 h 151"/>
                  <a:gd name="T38" fmla="*/ 65 w 99"/>
                  <a:gd name="T39" fmla="*/ 32 h 151"/>
                  <a:gd name="T40" fmla="*/ 50 w 99"/>
                  <a:gd name="T41" fmla="*/ 129 h 151"/>
                  <a:gd name="T42" fmla="*/ 50 w 99"/>
                  <a:gd name="T43" fmla="*/ 129 h 151"/>
                  <a:gd name="T44" fmla="*/ 59 w 99"/>
                  <a:gd name="T45" fmla="*/ 73 h 151"/>
                  <a:gd name="T46" fmla="*/ 62 w 99"/>
                  <a:gd name="T47" fmla="*/ 70 h 151"/>
                  <a:gd name="T48" fmla="*/ 92 w 99"/>
                  <a:gd name="T49" fmla="*/ 7 h 151"/>
                  <a:gd name="T50" fmla="*/ 81 w 99"/>
                  <a:gd name="T51" fmla="*/ 3 h 151"/>
                  <a:gd name="T52" fmla="*/ 62 w 99"/>
                  <a:gd name="T53" fmla="*/ 25 h 151"/>
                  <a:gd name="T54" fmla="*/ 61 w 99"/>
                  <a:gd name="T55" fmla="*/ 29 h 151"/>
                  <a:gd name="T56" fmla="*/ 51 w 99"/>
                  <a:gd name="T57" fmla="*/ 72 h 151"/>
                  <a:gd name="T58" fmla="*/ 50 w 99"/>
                  <a:gd name="T59" fmla="*/ 75 h 151"/>
                  <a:gd name="T60" fmla="*/ 42 w 99"/>
                  <a:gd name="T61" fmla="*/ 84 h 151"/>
                  <a:gd name="T62" fmla="*/ 49 w 99"/>
                  <a:gd name="T63" fmla="*/ 42 h 151"/>
                  <a:gd name="T64" fmla="*/ 33 w 99"/>
                  <a:gd name="T65" fmla="*/ 42 h 151"/>
                  <a:gd name="T66" fmla="*/ 32 w 99"/>
                  <a:gd name="T67" fmla="*/ 44 h 151"/>
                  <a:gd name="T68" fmla="*/ 38 w 99"/>
                  <a:gd name="T69" fmla="*/ 44 h 151"/>
                  <a:gd name="T70" fmla="*/ 40 w 99"/>
                  <a:gd name="T71" fmla="*/ 46 h 151"/>
                  <a:gd name="T72" fmla="*/ 40 w 99"/>
                  <a:gd name="T73" fmla="*/ 47 h 151"/>
                  <a:gd name="T74" fmla="*/ 32 w 99"/>
                  <a:gd name="T75" fmla="*/ 95 h 151"/>
                  <a:gd name="T76" fmla="*/ 1 w 99"/>
                  <a:gd name="T77" fmla="*/ 130 h 151"/>
                  <a:gd name="T78" fmla="*/ 0 w 99"/>
                  <a:gd name="T79" fmla="*/ 140 h 151"/>
                  <a:gd name="T80" fmla="*/ 31 w 99"/>
                  <a:gd name="T81" fmla="*/ 105 h 151"/>
                  <a:gd name="T82" fmla="*/ 23 w 99"/>
                  <a:gd name="T83" fmla="*/ 151 h 151"/>
                  <a:gd name="T84" fmla="*/ 94 w 99"/>
                  <a:gd name="T85" fmla="*/ 151 h 151"/>
                  <a:gd name="T86" fmla="*/ 97 w 99"/>
                  <a:gd name="T87" fmla="*/ 129 h 151"/>
                  <a:gd name="T88" fmla="*/ 50 w 99"/>
                  <a:gd name="T89" fmla="*/ 12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9" h="151">
                    <a:moveTo>
                      <a:pt x="87" y="143"/>
                    </a:moveTo>
                    <a:lnTo>
                      <a:pt x="87" y="143"/>
                    </a:lnTo>
                    <a:lnTo>
                      <a:pt x="33" y="143"/>
                    </a:lnTo>
                    <a:cubicBezTo>
                      <a:pt x="33" y="143"/>
                      <a:pt x="33" y="142"/>
                      <a:pt x="33" y="142"/>
                    </a:cubicBezTo>
                    <a:lnTo>
                      <a:pt x="41" y="94"/>
                    </a:lnTo>
                    <a:lnTo>
                      <a:pt x="49" y="84"/>
                    </a:lnTo>
                    <a:lnTo>
                      <a:pt x="41" y="136"/>
                    </a:lnTo>
                    <a:cubicBezTo>
                      <a:pt x="41" y="136"/>
                      <a:pt x="41" y="137"/>
                      <a:pt x="40" y="137"/>
                    </a:cubicBezTo>
                    <a:lnTo>
                      <a:pt x="45" y="137"/>
                    </a:lnTo>
                    <a:lnTo>
                      <a:pt x="45" y="137"/>
                    </a:lnTo>
                    <a:lnTo>
                      <a:pt x="88" y="137"/>
                    </a:lnTo>
                    <a:lnTo>
                      <a:pt x="87" y="143"/>
                    </a:lnTo>
                    <a:close/>
                    <a:moveTo>
                      <a:pt x="65" y="32"/>
                    </a:moveTo>
                    <a:lnTo>
                      <a:pt x="65" y="32"/>
                    </a:lnTo>
                    <a:lnTo>
                      <a:pt x="66" y="30"/>
                    </a:lnTo>
                    <a:cubicBezTo>
                      <a:pt x="67" y="23"/>
                      <a:pt x="74" y="8"/>
                      <a:pt x="82" y="4"/>
                    </a:cubicBezTo>
                    <a:cubicBezTo>
                      <a:pt x="86" y="3"/>
                      <a:pt x="88" y="3"/>
                      <a:pt x="90" y="8"/>
                    </a:cubicBezTo>
                    <a:cubicBezTo>
                      <a:pt x="95" y="18"/>
                      <a:pt x="81" y="45"/>
                      <a:pt x="61" y="65"/>
                    </a:cubicBezTo>
                    <a:cubicBezTo>
                      <a:pt x="61" y="65"/>
                      <a:pt x="59" y="67"/>
                      <a:pt x="59" y="67"/>
                    </a:cubicBezTo>
                    <a:cubicBezTo>
                      <a:pt x="61" y="57"/>
                      <a:pt x="62" y="43"/>
                      <a:pt x="65" y="32"/>
                    </a:cubicBezTo>
                    <a:close/>
                    <a:moveTo>
                      <a:pt x="50" y="129"/>
                    </a:moveTo>
                    <a:lnTo>
                      <a:pt x="50" y="129"/>
                    </a:lnTo>
                    <a:lnTo>
                      <a:pt x="59" y="73"/>
                    </a:lnTo>
                    <a:cubicBezTo>
                      <a:pt x="59" y="73"/>
                      <a:pt x="61" y="70"/>
                      <a:pt x="62" y="70"/>
                    </a:cubicBezTo>
                    <a:cubicBezTo>
                      <a:pt x="80" y="50"/>
                      <a:pt x="99" y="21"/>
                      <a:pt x="92" y="7"/>
                    </a:cubicBezTo>
                    <a:cubicBezTo>
                      <a:pt x="90" y="2"/>
                      <a:pt x="86" y="0"/>
                      <a:pt x="81" y="3"/>
                    </a:cubicBezTo>
                    <a:cubicBezTo>
                      <a:pt x="73" y="6"/>
                      <a:pt x="65" y="17"/>
                      <a:pt x="62" y="25"/>
                    </a:cubicBezTo>
                    <a:cubicBezTo>
                      <a:pt x="62" y="25"/>
                      <a:pt x="61" y="27"/>
                      <a:pt x="61" y="29"/>
                    </a:cubicBezTo>
                    <a:cubicBezTo>
                      <a:pt x="55" y="43"/>
                      <a:pt x="53" y="58"/>
                      <a:pt x="51" y="72"/>
                    </a:cubicBezTo>
                    <a:cubicBezTo>
                      <a:pt x="50" y="73"/>
                      <a:pt x="50" y="74"/>
                      <a:pt x="50" y="75"/>
                    </a:cubicBezTo>
                    <a:lnTo>
                      <a:pt x="42" y="84"/>
                    </a:lnTo>
                    <a:lnTo>
                      <a:pt x="49" y="42"/>
                    </a:lnTo>
                    <a:lnTo>
                      <a:pt x="33" y="42"/>
                    </a:lnTo>
                    <a:lnTo>
                      <a:pt x="32" y="44"/>
                    </a:lnTo>
                    <a:cubicBezTo>
                      <a:pt x="32" y="44"/>
                      <a:pt x="35" y="44"/>
                      <a:pt x="38" y="44"/>
                    </a:cubicBezTo>
                    <a:cubicBezTo>
                      <a:pt x="39" y="44"/>
                      <a:pt x="40" y="46"/>
                      <a:pt x="40" y="46"/>
                    </a:cubicBezTo>
                    <a:cubicBezTo>
                      <a:pt x="40" y="47"/>
                      <a:pt x="40" y="47"/>
                      <a:pt x="40" y="47"/>
                    </a:cubicBezTo>
                    <a:lnTo>
                      <a:pt x="32" y="95"/>
                    </a:lnTo>
                    <a:lnTo>
                      <a:pt x="1" y="130"/>
                    </a:lnTo>
                    <a:lnTo>
                      <a:pt x="0" y="140"/>
                    </a:lnTo>
                    <a:lnTo>
                      <a:pt x="31" y="105"/>
                    </a:lnTo>
                    <a:lnTo>
                      <a:pt x="23" y="151"/>
                    </a:lnTo>
                    <a:lnTo>
                      <a:pt x="94" y="151"/>
                    </a:lnTo>
                    <a:lnTo>
                      <a:pt x="97" y="129"/>
                    </a:lnTo>
                    <a:lnTo>
                      <a:pt x="50" y="129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Freeform 6"/>
              <p:cNvSpPr>
                <a:spLocks/>
              </p:cNvSpPr>
              <p:nvPr/>
            </p:nvSpPr>
            <p:spPr bwMode="auto">
              <a:xfrm>
                <a:off x="7700963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Freeform 7"/>
              <p:cNvSpPr>
                <a:spLocks noEditPoints="1"/>
              </p:cNvSpPr>
              <p:nvPr/>
            </p:nvSpPr>
            <p:spPr bwMode="auto">
              <a:xfrm>
                <a:off x="8326438" y="688975"/>
                <a:ext cx="939800" cy="977900"/>
              </a:xfrm>
              <a:custGeom>
                <a:avLst/>
                <a:gdLst>
                  <a:gd name="T0" fmla="*/ 84 w 84"/>
                  <a:gd name="T1" fmla="*/ 40 h 80"/>
                  <a:gd name="T2" fmla="*/ 84 w 84"/>
                  <a:gd name="T3" fmla="*/ 40 h 80"/>
                  <a:gd name="T4" fmla="*/ 42 w 84"/>
                  <a:gd name="T5" fmla="*/ 0 h 80"/>
                  <a:gd name="T6" fmla="*/ 0 w 84"/>
                  <a:gd name="T7" fmla="*/ 40 h 80"/>
                  <a:gd name="T8" fmla="*/ 42 w 84"/>
                  <a:gd name="T9" fmla="*/ 80 h 80"/>
                  <a:gd name="T10" fmla="*/ 84 w 84"/>
                  <a:gd name="T11" fmla="*/ 40 h 80"/>
                  <a:gd name="T12" fmla="*/ 71 w 84"/>
                  <a:gd name="T13" fmla="*/ 40 h 80"/>
                  <a:gd name="T14" fmla="*/ 71 w 84"/>
                  <a:gd name="T15" fmla="*/ 40 h 80"/>
                  <a:gd name="T16" fmla="*/ 42 w 84"/>
                  <a:gd name="T17" fmla="*/ 70 h 80"/>
                  <a:gd name="T18" fmla="*/ 12 w 84"/>
                  <a:gd name="T19" fmla="*/ 40 h 80"/>
                  <a:gd name="T20" fmla="*/ 42 w 84"/>
                  <a:gd name="T21" fmla="*/ 11 h 80"/>
                  <a:gd name="T22" fmla="*/ 71 w 84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80">
                    <a:moveTo>
                      <a:pt x="84" y="40"/>
                    </a:moveTo>
                    <a:lnTo>
                      <a:pt x="84" y="40"/>
                    </a:lnTo>
                    <a:cubicBezTo>
                      <a:pt x="84" y="17"/>
                      <a:pt x="66" y="0"/>
                      <a:pt x="42" y="0"/>
                    </a:cubicBezTo>
                    <a:cubicBezTo>
                      <a:pt x="17" y="0"/>
                      <a:pt x="0" y="17"/>
                      <a:pt x="0" y="40"/>
                    </a:cubicBezTo>
                    <a:cubicBezTo>
                      <a:pt x="0" y="63"/>
                      <a:pt x="17" y="80"/>
                      <a:pt x="42" y="80"/>
                    </a:cubicBezTo>
                    <a:cubicBezTo>
                      <a:pt x="66" y="80"/>
                      <a:pt x="84" y="63"/>
                      <a:pt x="84" y="40"/>
                    </a:cubicBezTo>
                    <a:close/>
                    <a:moveTo>
                      <a:pt x="71" y="40"/>
                    </a:moveTo>
                    <a:lnTo>
                      <a:pt x="71" y="40"/>
                    </a:lnTo>
                    <a:cubicBezTo>
                      <a:pt x="71" y="57"/>
                      <a:pt x="59" y="70"/>
                      <a:pt x="42" y="70"/>
                    </a:cubicBezTo>
                    <a:cubicBezTo>
                      <a:pt x="25" y="70"/>
                      <a:pt x="12" y="57"/>
                      <a:pt x="12" y="40"/>
                    </a:cubicBezTo>
                    <a:cubicBezTo>
                      <a:pt x="12" y="23"/>
                      <a:pt x="25" y="11"/>
                      <a:pt x="42" y="11"/>
                    </a:cubicBezTo>
                    <a:cubicBezTo>
                      <a:pt x="59" y="11"/>
                      <a:pt x="71" y="23"/>
                      <a:pt x="71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auto">
              <a:xfrm>
                <a:off x="9534525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auto">
              <a:xfrm>
                <a:off x="10328275" y="712788"/>
                <a:ext cx="536575" cy="928688"/>
              </a:xfrm>
              <a:custGeom>
                <a:avLst/>
                <a:gdLst>
                  <a:gd name="T0" fmla="*/ 13 w 48"/>
                  <a:gd name="T1" fmla="*/ 10 h 76"/>
                  <a:gd name="T2" fmla="*/ 13 w 48"/>
                  <a:gd name="T3" fmla="*/ 10 h 76"/>
                  <a:gd name="T4" fmla="*/ 13 w 48"/>
                  <a:gd name="T5" fmla="*/ 33 h 76"/>
                  <a:gd name="T6" fmla="*/ 42 w 48"/>
                  <a:gd name="T7" fmla="*/ 33 h 76"/>
                  <a:gd name="T8" fmla="*/ 42 w 48"/>
                  <a:gd name="T9" fmla="*/ 43 h 76"/>
                  <a:gd name="T10" fmla="*/ 13 w 48"/>
                  <a:gd name="T11" fmla="*/ 43 h 76"/>
                  <a:gd name="T12" fmla="*/ 13 w 48"/>
                  <a:gd name="T13" fmla="*/ 76 h 76"/>
                  <a:gd name="T14" fmla="*/ 0 w 48"/>
                  <a:gd name="T15" fmla="*/ 76 h 76"/>
                  <a:gd name="T16" fmla="*/ 0 w 48"/>
                  <a:gd name="T17" fmla="*/ 0 h 76"/>
                  <a:gd name="T18" fmla="*/ 48 w 48"/>
                  <a:gd name="T19" fmla="*/ 0 h 76"/>
                  <a:gd name="T20" fmla="*/ 48 w 48"/>
                  <a:gd name="T21" fmla="*/ 10 h 76"/>
                  <a:gd name="T22" fmla="*/ 13 w 48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76">
                    <a:moveTo>
                      <a:pt x="13" y="10"/>
                    </a:moveTo>
                    <a:lnTo>
                      <a:pt x="13" y="10"/>
                    </a:lnTo>
                    <a:lnTo>
                      <a:pt x="13" y="33"/>
                    </a:lnTo>
                    <a:lnTo>
                      <a:pt x="42" y="33"/>
                    </a:lnTo>
                    <a:lnTo>
                      <a:pt x="42" y="43"/>
                    </a:lnTo>
                    <a:lnTo>
                      <a:pt x="13" y="43"/>
                    </a:lnTo>
                    <a:lnTo>
                      <a:pt x="13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10"/>
                    </a:lnTo>
                    <a:lnTo>
                      <a:pt x="13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auto">
              <a:xfrm>
                <a:off x="11110913" y="712788"/>
                <a:ext cx="525463" cy="928688"/>
              </a:xfrm>
              <a:custGeom>
                <a:avLst/>
                <a:gdLst>
                  <a:gd name="T0" fmla="*/ 12 w 47"/>
                  <a:gd name="T1" fmla="*/ 10 h 76"/>
                  <a:gd name="T2" fmla="*/ 12 w 47"/>
                  <a:gd name="T3" fmla="*/ 10 h 76"/>
                  <a:gd name="T4" fmla="*/ 12 w 47"/>
                  <a:gd name="T5" fmla="*/ 33 h 76"/>
                  <a:gd name="T6" fmla="*/ 41 w 47"/>
                  <a:gd name="T7" fmla="*/ 33 h 76"/>
                  <a:gd name="T8" fmla="*/ 41 w 47"/>
                  <a:gd name="T9" fmla="*/ 43 h 76"/>
                  <a:gd name="T10" fmla="*/ 12 w 47"/>
                  <a:gd name="T11" fmla="*/ 43 h 76"/>
                  <a:gd name="T12" fmla="*/ 12 w 47"/>
                  <a:gd name="T13" fmla="*/ 76 h 76"/>
                  <a:gd name="T14" fmla="*/ 0 w 47"/>
                  <a:gd name="T15" fmla="*/ 76 h 76"/>
                  <a:gd name="T16" fmla="*/ 0 w 47"/>
                  <a:gd name="T17" fmla="*/ 0 h 76"/>
                  <a:gd name="T18" fmla="*/ 47 w 47"/>
                  <a:gd name="T19" fmla="*/ 0 h 76"/>
                  <a:gd name="T20" fmla="*/ 47 w 47"/>
                  <a:gd name="T21" fmla="*/ 10 h 76"/>
                  <a:gd name="T22" fmla="*/ 12 w 47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76">
                    <a:moveTo>
                      <a:pt x="12" y="10"/>
                    </a:moveTo>
                    <a:lnTo>
                      <a:pt x="12" y="10"/>
                    </a:lnTo>
                    <a:lnTo>
                      <a:pt x="12" y="33"/>
                    </a:lnTo>
                    <a:lnTo>
                      <a:pt x="41" y="33"/>
                    </a:lnTo>
                    <a:lnTo>
                      <a:pt x="41" y="43"/>
                    </a:lnTo>
                    <a:lnTo>
                      <a:pt x="12" y="43"/>
                    </a:lnTo>
                    <a:lnTo>
                      <a:pt x="12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auto">
              <a:xfrm>
                <a:off x="990600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Freeform 12"/>
              <p:cNvSpPr>
                <a:spLocks noEditPoints="1"/>
              </p:cNvSpPr>
              <p:nvPr/>
            </p:nvSpPr>
            <p:spPr bwMode="auto">
              <a:xfrm>
                <a:off x="1604963" y="688975"/>
                <a:ext cx="950913" cy="977900"/>
              </a:xfrm>
              <a:custGeom>
                <a:avLst/>
                <a:gdLst>
                  <a:gd name="T0" fmla="*/ 85 w 85"/>
                  <a:gd name="T1" fmla="*/ 40 h 80"/>
                  <a:gd name="T2" fmla="*/ 85 w 85"/>
                  <a:gd name="T3" fmla="*/ 40 h 80"/>
                  <a:gd name="T4" fmla="*/ 43 w 85"/>
                  <a:gd name="T5" fmla="*/ 0 h 80"/>
                  <a:gd name="T6" fmla="*/ 0 w 85"/>
                  <a:gd name="T7" fmla="*/ 40 h 80"/>
                  <a:gd name="T8" fmla="*/ 43 w 85"/>
                  <a:gd name="T9" fmla="*/ 80 h 80"/>
                  <a:gd name="T10" fmla="*/ 85 w 85"/>
                  <a:gd name="T11" fmla="*/ 40 h 80"/>
                  <a:gd name="T12" fmla="*/ 72 w 85"/>
                  <a:gd name="T13" fmla="*/ 40 h 80"/>
                  <a:gd name="T14" fmla="*/ 72 w 85"/>
                  <a:gd name="T15" fmla="*/ 40 h 80"/>
                  <a:gd name="T16" fmla="*/ 43 w 85"/>
                  <a:gd name="T17" fmla="*/ 70 h 80"/>
                  <a:gd name="T18" fmla="*/ 13 w 85"/>
                  <a:gd name="T19" fmla="*/ 40 h 80"/>
                  <a:gd name="T20" fmla="*/ 43 w 85"/>
                  <a:gd name="T21" fmla="*/ 11 h 80"/>
                  <a:gd name="T22" fmla="*/ 72 w 85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80">
                    <a:moveTo>
                      <a:pt x="85" y="40"/>
                    </a:moveTo>
                    <a:lnTo>
                      <a:pt x="85" y="40"/>
                    </a:lnTo>
                    <a:cubicBezTo>
                      <a:pt x="85" y="17"/>
                      <a:pt x="67" y="0"/>
                      <a:pt x="43" y="0"/>
                    </a:cubicBezTo>
                    <a:cubicBezTo>
                      <a:pt x="18" y="0"/>
                      <a:pt x="0" y="17"/>
                      <a:pt x="0" y="40"/>
                    </a:cubicBezTo>
                    <a:cubicBezTo>
                      <a:pt x="0" y="63"/>
                      <a:pt x="18" y="80"/>
                      <a:pt x="43" y="80"/>
                    </a:cubicBezTo>
                    <a:cubicBezTo>
                      <a:pt x="67" y="80"/>
                      <a:pt x="85" y="63"/>
                      <a:pt x="85" y="40"/>
                    </a:cubicBezTo>
                    <a:close/>
                    <a:moveTo>
                      <a:pt x="72" y="40"/>
                    </a:moveTo>
                    <a:lnTo>
                      <a:pt x="72" y="40"/>
                    </a:lnTo>
                    <a:cubicBezTo>
                      <a:pt x="72" y="57"/>
                      <a:pt x="59" y="70"/>
                      <a:pt x="43" y="70"/>
                    </a:cubicBezTo>
                    <a:cubicBezTo>
                      <a:pt x="26" y="70"/>
                      <a:pt x="13" y="57"/>
                      <a:pt x="13" y="40"/>
                    </a:cubicBezTo>
                    <a:cubicBezTo>
                      <a:pt x="13" y="23"/>
                      <a:pt x="26" y="11"/>
                      <a:pt x="43" y="11"/>
                    </a:cubicBezTo>
                    <a:cubicBezTo>
                      <a:pt x="59" y="11"/>
                      <a:pt x="72" y="23"/>
                      <a:pt x="72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auto">
              <a:xfrm>
                <a:off x="2657475" y="712788"/>
                <a:ext cx="760413" cy="928688"/>
              </a:xfrm>
              <a:custGeom>
                <a:avLst/>
                <a:gdLst>
                  <a:gd name="T0" fmla="*/ 39 w 68"/>
                  <a:gd name="T1" fmla="*/ 42 h 76"/>
                  <a:gd name="T2" fmla="*/ 39 w 68"/>
                  <a:gd name="T3" fmla="*/ 42 h 76"/>
                  <a:gd name="T4" fmla="*/ 39 w 68"/>
                  <a:gd name="T5" fmla="*/ 76 h 76"/>
                  <a:gd name="T6" fmla="*/ 27 w 68"/>
                  <a:gd name="T7" fmla="*/ 76 h 76"/>
                  <a:gd name="T8" fmla="*/ 27 w 68"/>
                  <a:gd name="T9" fmla="*/ 42 h 76"/>
                  <a:gd name="T10" fmla="*/ 0 w 68"/>
                  <a:gd name="T11" fmla="*/ 0 h 76"/>
                  <a:gd name="T12" fmla="*/ 14 w 68"/>
                  <a:gd name="T13" fmla="*/ 0 h 76"/>
                  <a:gd name="T14" fmla="*/ 34 w 68"/>
                  <a:gd name="T15" fmla="*/ 31 h 76"/>
                  <a:gd name="T16" fmla="*/ 54 w 68"/>
                  <a:gd name="T17" fmla="*/ 0 h 76"/>
                  <a:gd name="T18" fmla="*/ 68 w 68"/>
                  <a:gd name="T19" fmla="*/ 0 h 76"/>
                  <a:gd name="T20" fmla="*/ 39 w 68"/>
                  <a:gd name="T21" fmla="*/ 4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76">
                    <a:moveTo>
                      <a:pt x="39" y="42"/>
                    </a:moveTo>
                    <a:lnTo>
                      <a:pt x="39" y="42"/>
                    </a:lnTo>
                    <a:lnTo>
                      <a:pt x="39" y="76"/>
                    </a:lnTo>
                    <a:lnTo>
                      <a:pt x="27" y="76"/>
                    </a:lnTo>
                    <a:lnTo>
                      <a:pt x="27" y="42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34" y="31"/>
                    </a:lnTo>
                    <a:lnTo>
                      <a:pt x="54" y="0"/>
                    </a:lnTo>
                    <a:lnTo>
                      <a:pt x="68" y="0"/>
                    </a:lnTo>
                    <a:lnTo>
                      <a:pt x="39" y="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auto">
              <a:xfrm>
                <a:off x="3617913" y="712788"/>
                <a:ext cx="538163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auto">
              <a:xfrm>
                <a:off x="4424363" y="712788"/>
                <a:ext cx="771525" cy="941388"/>
              </a:xfrm>
              <a:custGeom>
                <a:avLst/>
                <a:gdLst>
                  <a:gd name="T0" fmla="*/ 58 w 69"/>
                  <a:gd name="T1" fmla="*/ 77 h 77"/>
                  <a:gd name="T2" fmla="*/ 58 w 69"/>
                  <a:gd name="T3" fmla="*/ 77 h 77"/>
                  <a:gd name="T4" fmla="*/ 15 w 69"/>
                  <a:gd name="T5" fmla="*/ 22 h 77"/>
                  <a:gd name="T6" fmla="*/ 11 w 69"/>
                  <a:gd name="T7" fmla="*/ 15 h 77"/>
                  <a:gd name="T8" fmla="*/ 11 w 69"/>
                  <a:gd name="T9" fmla="*/ 76 h 77"/>
                  <a:gd name="T10" fmla="*/ 0 w 69"/>
                  <a:gd name="T11" fmla="*/ 76 h 77"/>
                  <a:gd name="T12" fmla="*/ 0 w 69"/>
                  <a:gd name="T13" fmla="*/ 0 h 77"/>
                  <a:gd name="T14" fmla="*/ 12 w 69"/>
                  <a:gd name="T15" fmla="*/ 0 h 77"/>
                  <a:gd name="T16" fmla="*/ 55 w 69"/>
                  <a:gd name="T17" fmla="*/ 54 h 77"/>
                  <a:gd name="T18" fmla="*/ 58 w 69"/>
                  <a:gd name="T19" fmla="*/ 61 h 77"/>
                  <a:gd name="T20" fmla="*/ 58 w 69"/>
                  <a:gd name="T21" fmla="*/ 0 h 77"/>
                  <a:gd name="T22" fmla="*/ 69 w 69"/>
                  <a:gd name="T23" fmla="*/ 0 h 77"/>
                  <a:gd name="T24" fmla="*/ 69 w 69"/>
                  <a:gd name="T25" fmla="*/ 77 h 77"/>
                  <a:gd name="T26" fmla="*/ 58 w 69"/>
                  <a:gd name="T2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77">
                    <a:moveTo>
                      <a:pt x="58" y="77"/>
                    </a:moveTo>
                    <a:lnTo>
                      <a:pt x="58" y="77"/>
                    </a:lnTo>
                    <a:lnTo>
                      <a:pt x="15" y="22"/>
                    </a:lnTo>
                    <a:cubicBezTo>
                      <a:pt x="12" y="19"/>
                      <a:pt x="12" y="17"/>
                      <a:pt x="11" y="15"/>
                    </a:cubicBezTo>
                    <a:lnTo>
                      <a:pt x="11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55" y="54"/>
                    </a:lnTo>
                    <a:cubicBezTo>
                      <a:pt x="56" y="56"/>
                      <a:pt x="58" y="59"/>
                      <a:pt x="58" y="61"/>
                    </a:cubicBezTo>
                    <a:lnTo>
                      <a:pt x="58" y="0"/>
                    </a:lnTo>
                    <a:lnTo>
                      <a:pt x="69" y="0"/>
                    </a:lnTo>
                    <a:lnTo>
                      <a:pt x="69" y="77"/>
                    </a:lnTo>
                    <a:lnTo>
                      <a:pt x="58" y="7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auto">
              <a:xfrm>
                <a:off x="5464175" y="688975"/>
                <a:ext cx="614363" cy="977900"/>
              </a:xfrm>
              <a:custGeom>
                <a:avLst/>
                <a:gdLst>
                  <a:gd name="T0" fmla="*/ 50 w 55"/>
                  <a:gd name="T1" fmla="*/ 17 h 80"/>
                  <a:gd name="T2" fmla="*/ 50 w 55"/>
                  <a:gd name="T3" fmla="*/ 17 h 80"/>
                  <a:gd name="T4" fmla="*/ 41 w 55"/>
                  <a:gd name="T5" fmla="*/ 12 h 80"/>
                  <a:gd name="T6" fmla="*/ 30 w 55"/>
                  <a:gd name="T7" fmla="*/ 11 h 80"/>
                  <a:gd name="T8" fmla="*/ 14 w 55"/>
                  <a:gd name="T9" fmla="*/ 20 h 80"/>
                  <a:gd name="T10" fmla="*/ 15 w 55"/>
                  <a:gd name="T11" fmla="*/ 24 h 80"/>
                  <a:gd name="T12" fmla="*/ 35 w 55"/>
                  <a:gd name="T13" fmla="*/ 36 h 80"/>
                  <a:gd name="T14" fmla="*/ 54 w 55"/>
                  <a:gd name="T15" fmla="*/ 58 h 80"/>
                  <a:gd name="T16" fmla="*/ 26 w 55"/>
                  <a:gd name="T17" fmla="*/ 80 h 80"/>
                  <a:gd name="T18" fmla="*/ 10 w 55"/>
                  <a:gd name="T19" fmla="*/ 77 h 80"/>
                  <a:gd name="T20" fmla="*/ 0 w 55"/>
                  <a:gd name="T21" fmla="*/ 71 h 80"/>
                  <a:gd name="T22" fmla="*/ 5 w 55"/>
                  <a:gd name="T23" fmla="*/ 61 h 80"/>
                  <a:gd name="T24" fmla="*/ 15 w 55"/>
                  <a:gd name="T25" fmla="*/ 67 h 80"/>
                  <a:gd name="T26" fmla="*/ 28 w 55"/>
                  <a:gd name="T27" fmla="*/ 70 h 80"/>
                  <a:gd name="T28" fmla="*/ 42 w 55"/>
                  <a:gd name="T29" fmla="*/ 59 h 80"/>
                  <a:gd name="T30" fmla="*/ 33 w 55"/>
                  <a:gd name="T31" fmla="*/ 48 h 80"/>
                  <a:gd name="T32" fmla="*/ 19 w 55"/>
                  <a:gd name="T33" fmla="*/ 41 h 80"/>
                  <a:gd name="T34" fmla="*/ 2 w 55"/>
                  <a:gd name="T35" fmla="*/ 21 h 80"/>
                  <a:gd name="T36" fmla="*/ 30 w 55"/>
                  <a:gd name="T37" fmla="*/ 0 h 80"/>
                  <a:gd name="T38" fmla="*/ 44 w 55"/>
                  <a:gd name="T39" fmla="*/ 2 h 80"/>
                  <a:gd name="T40" fmla="*/ 55 w 55"/>
                  <a:gd name="T41" fmla="*/ 7 h 80"/>
                  <a:gd name="T42" fmla="*/ 50 w 55"/>
                  <a:gd name="T43" fmla="*/ 1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80">
                    <a:moveTo>
                      <a:pt x="50" y="17"/>
                    </a:moveTo>
                    <a:lnTo>
                      <a:pt x="50" y="17"/>
                    </a:lnTo>
                    <a:cubicBezTo>
                      <a:pt x="46" y="14"/>
                      <a:pt x="45" y="13"/>
                      <a:pt x="41" y="12"/>
                    </a:cubicBezTo>
                    <a:cubicBezTo>
                      <a:pt x="37" y="11"/>
                      <a:pt x="33" y="11"/>
                      <a:pt x="30" y="11"/>
                    </a:cubicBezTo>
                    <a:cubicBezTo>
                      <a:pt x="20" y="11"/>
                      <a:pt x="14" y="14"/>
                      <a:pt x="14" y="20"/>
                    </a:cubicBezTo>
                    <a:cubicBezTo>
                      <a:pt x="14" y="22"/>
                      <a:pt x="15" y="23"/>
                      <a:pt x="15" y="24"/>
                    </a:cubicBezTo>
                    <a:cubicBezTo>
                      <a:pt x="17" y="28"/>
                      <a:pt x="20" y="29"/>
                      <a:pt x="35" y="36"/>
                    </a:cubicBezTo>
                    <a:cubicBezTo>
                      <a:pt x="49" y="43"/>
                      <a:pt x="54" y="48"/>
                      <a:pt x="54" y="58"/>
                    </a:cubicBezTo>
                    <a:cubicBezTo>
                      <a:pt x="54" y="71"/>
                      <a:pt x="43" y="80"/>
                      <a:pt x="26" y="80"/>
                    </a:cubicBezTo>
                    <a:cubicBezTo>
                      <a:pt x="20" y="80"/>
                      <a:pt x="15" y="79"/>
                      <a:pt x="10" y="77"/>
                    </a:cubicBezTo>
                    <a:cubicBezTo>
                      <a:pt x="7" y="76"/>
                      <a:pt x="5" y="75"/>
                      <a:pt x="0" y="71"/>
                    </a:cubicBezTo>
                    <a:lnTo>
                      <a:pt x="5" y="61"/>
                    </a:lnTo>
                    <a:cubicBezTo>
                      <a:pt x="10" y="65"/>
                      <a:pt x="12" y="66"/>
                      <a:pt x="15" y="67"/>
                    </a:cubicBezTo>
                    <a:cubicBezTo>
                      <a:pt x="19" y="69"/>
                      <a:pt x="23" y="70"/>
                      <a:pt x="28" y="70"/>
                    </a:cubicBezTo>
                    <a:cubicBezTo>
                      <a:pt x="37" y="70"/>
                      <a:pt x="42" y="66"/>
                      <a:pt x="42" y="59"/>
                    </a:cubicBezTo>
                    <a:cubicBezTo>
                      <a:pt x="42" y="54"/>
                      <a:pt x="39" y="51"/>
                      <a:pt x="33" y="48"/>
                    </a:cubicBezTo>
                    <a:lnTo>
                      <a:pt x="19" y="41"/>
                    </a:lnTo>
                    <a:cubicBezTo>
                      <a:pt x="8" y="36"/>
                      <a:pt x="2" y="29"/>
                      <a:pt x="2" y="21"/>
                    </a:cubicBezTo>
                    <a:cubicBezTo>
                      <a:pt x="2" y="9"/>
                      <a:pt x="13" y="0"/>
                      <a:pt x="30" y="0"/>
                    </a:cubicBezTo>
                    <a:cubicBezTo>
                      <a:pt x="35" y="0"/>
                      <a:pt x="40" y="1"/>
                      <a:pt x="44" y="2"/>
                    </a:cubicBezTo>
                    <a:cubicBezTo>
                      <a:pt x="48" y="3"/>
                      <a:pt x="50" y="4"/>
                      <a:pt x="55" y="7"/>
                    </a:cubicBezTo>
                    <a:lnTo>
                      <a:pt x="50" y="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00039" y="296863"/>
            <a:ext cx="8892306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2664" y="1124063"/>
            <a:ext cx="8208962" cy="2054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 - Paragraph header</a:t>
            </a:r>
          </a:p>
          <a:p>
            <a:pPr lvl="5"/>
            <a:r>
              <a:rPr lang="en-GB" noProof="0" dirty="0"/>
              <a:t>Sixth level - Paragraph header</a:t>
            </a:r>
          </a:p>
        </p:txBody>
      </p: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300039" y="759061"/>
            <a:ext cx="8891586" cy="0"/>
          </a:xfrm>
          <a:prstGeom prst="line">
            <a:avLst/>
          </a:prstGeom>
          <a:ln w="12700" cap="rnd">
            <a:gradFill>
              <a:gsLst>
                <a:gs pos="45000">
                  <a:schemeClr val="bg2"/>
                </a:gs>
                <a:gs pos="85000">
                  <a:schemeClr val="accent5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32"/>
          <p:cNvSpPr txBox="1">
            <a:spLocks/>
          </p:cNvSpPr>
          <p:nvPr userDrawn="1"/>
        </p:nvSpPr>
        <p:spPr>
          <a:xfrm>
            <a:off x="295709" y="6528419"/>
            <a:ext cx="7850187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22250" indent="-2222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1338" indent="-1841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8525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A1A1A1"/>
                </a:solidFill>
              </a:rPr>
              <a:t>Loyens &amp; Loeff – Webinar: OECD Pillars 1 and 2: how can US multinationals plan for implementation in the EU? –</a:t>
            </a:r>
            <a:r>
              <a:rPr lang="en-GB" sz="1000" baseline="0" dirty="0">
                <a:solidFill>
                  <a:srgbClr val="A1A1A1"/>
                </a:solidFill>
              </a:rPr>
              <a:t> 31 August 2021</a:t>
            </a:r>
            <a:endParaRPr lang="en-GB" sz="1000" dirty="0">
              <a:solidFill>
                <a:srgbClr val="A1A1A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2664" y="-711460"/>
            <a:ext cx="38608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9" name="Tijdelijke aanduiding voor dianummer 5"/>
          <p:cNvSpPr txBox="1">
            <a:spLocks/>
          </p:cNvSpPr>
          <p:nvPr userDrawn="1"/>
        </p:nvSpPr>
        <p:spPr>
          <a:xfrm>
            <a:off x="11460149" y="6528419"/>
            <a:ext cx="431814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nl-NL"/>
            </a:defPPr>
            <a:lvl1pPr marL="0" algn="r" defTabSz="914400" rtl="0" eaLnBrk="1" latinLnBrk="0" hangingPunct="1">
              <a:lnSpc>
                <a:spcPct val="90000"/>
              </a:lnSpc>
              <a:defRPr sz="1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D39FBE-7E65-4D18-A44A-8465C1652DD6}" type="slidenum">
              <a:rPr lang="en-GB" smtClean="0">
                <a:solidFill>
                  <a:srgbClr val="A1A1A1"/>
                </a:solidFill>
              </a:rPr>
              <a:pPr/>
              <a:t>‹#›</a:t>
            </a:fld>
            <a:endParaRPr lang="en-GB" dirty="0">
              <a:solidFill>
                <a:srgbClr val="A1A1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38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None/>
        <a:defRPr sz="20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222250" indent="-22225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558800" indent="-201613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35038" indent="-211138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Arial" panose="020B0604020202020204" pitchFamily="34" charset="0"/>
        <a:buChar char="•"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Arial" panose="020B0604020202020204" pitchFamily="34" charset="0"/>
        <a:buNone/>
        <a:defRPr sz="2000" b="1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None/>
        <a:defRPr sz="2000" b="1" kern="1200">
          <a:solidFill>
            <a:schemeClr val="accent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rules – compatibility with OECD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Fundamental differences between existing GloBE and U.S. regimes</a:t>
            </a:r>
          </a:p>
          <a:p>
            <a:r>
              <a:rPr lang="en-US" dirty="0" smtClean="0"/>
              <a:t>GILTI directionally consistent, but changes required</a:t>
            </a:r>
          </a:p>
          <a:p>
            <a:pPr lvl="1"/>
            <a:r>
              <a:rPr lang="en-US" dirty="0" smtClean="0"/>
              <a:t>Global vs. jurisdictional blending</a:t>
            </a:r>
          </a:p>
          <a:p>
            <a:pPr lvl="1"/>
            <a:r>
              <a:rPr lang="en-US" dirty="0" smtClean="0"/>
              <a:t>QBAI</a:t>
            </a:r>
          </a:p>
          <a:p>
            <a:pPr lvl="1"/>
            <a:r>
              <a:rPr lang="en-US" dirty="0" smtClean="0"/>
              <a:t>Carryovers</a:t>
            </a:r>
          </a:p>
          <a:p>
            <a:r>
              <a:rPr lang="en-US" dirty="0" smtClean="0"/>
              <a:t>BEAT requires significant changes </a:t>
            </a:r>
          </a:p>
          <a:p>
            <a:pPr lvl="1"/>
            <a:r>
              <a:rPr lang="en-US" dirty="0" smtClean="0"/>
              <a:t>Coordination with GILTI</a:t>
            </a:r>
          </a:p>
          <a:p>
            <a:pPr lvl="1"/>
            <a:r>
              <a:rPr lang="en-US" dirty="0" smtClean="0"/>
              <a:t>Application to low-tax payments only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150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/>
              <a:t>GloBE</a:t>
            </a:r>
            <a:r>
              <a:rPr lang="en-US" b="1" dirty="0"/>
              <a:t>, Double Taxation Conventions and EU Law.</a:t>
            </a:r>
            <a:br>
              <a:rPr lang="en-US" b="1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“</a:t>
            </a:r>
            <a:r>
              <a:rPr lang="es-ES" dirty="0" err="1" smtClean="0"/>
              <a:t>Nothing</a:t>
            </a:r>
            <a:r>
              <a:rPr lang="es-ES" dirty="0" smtClean="0"/>
              <a:t> new </a:t>
            </a:r>
            <a:r>
              <a:rPr lang="es-ES" dirty="0" err="1" smtClean="0"/>
              <a:t>under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sun</a:t>
            </a:r>
            <a:r>
              <a:rPr lang="es-ES" dirty="0" smtClean="0"/>
              <a:t>”.</a:t>
            </a:r>
          </a:p>
          <a:p>
            <a:endParaRPr lang="es-ES" dirty="0"/>
          </a:p>
          <a:p>
            <a:r>
              <a:rPr lang="es-ES" dirty="0" smtClean="0"/>
              <a:t>IIR/UTPR and </a:t>
            </a:r>
            <a:r>
              <a:rPr lang="es-ES" dirty="0" err="1" smtClean="0"/>
              <a:t>tax</a:t>
            </a:r>
            <a:r>
              <a:rPr lang="es-ES" dirty="0" smtClean="0"/>
              <a:t> </a:t>
            </a:r>
            <a:r>
              <a:rPr lang="es-ES" dirty="0" err="1" smtClean="0"/>
              <a:t>treaties</a:t>
            </a:r>
            <a:r>
              <a:rPr lang="es-ES" dirty="0"/>
              <a:t> </a:t>
            </a:r>
            <a:r>
              <a:rPr lang="es-ES" dirty="0" smtClean="0"/>
              <a:t>(</a:t>
            </a:r>
            <a:r>
              <a:rPr lang="es-ES" dirty="0" err="1" smtClean="0"/>
              <a:t>compatibility</a:t>
            </a:r>
            <a:r>
              <a:rPr lang="es-ES" dirty="0" smtClean="0"/>
              <a:t> </a:t>
            </a:r>
            <a:r>
              <a:rPr lang="es-ES" dirty="0" err="1" smtClean="0"/>
              <a:t>based</a:t>
            </a:r>
            <a:r>
              <a:rPr lang="es-ES" dirty="0" smtClean="0"/>
              <a:t> </a:t>
            </a:r>
            <a:r>
              <a:rPr lang="es-ES" dirty="0" err="1" smtClean="0"/>
              <a:t>upon</a:t>
            </a:r>
            <a:r>
              <a:rPr lang="es-ES" dirty="0" smtClean="0"/>
              <a:t> “literal </a:t>
            </a:r>
            <a:r>
              <a:rPr lang="es-ES" dirty="0" err="1" smtClean="0"/>
              <a:t>reading</a:t>
            </a:r>
            <a:r>
              <a:rPr lang="es-ES" dirty="0" smtClean="0"/>
              <a:t>”) </a:t>
            </a:r>
          </a:p>
          <a:p>
            <a:pPr lvl="1"/>
            <a:r>
              <a:rPr lang="es-ES" dirty="0" smtClean="0"/>
              <a:t>IIR: a literal </a:t>
            </a:r>
            <a:r>
              <a:rPr lang="es-ES" dirty="0" err="1" smtClean="0"/>
              <a:t>approach</a:t>
            </a:r>
            <a:r>
              <a:rPr lang="es-ES" dirty="0" smtClean="0"/>
              <a:t> to </a:t>
            </a:r>
            <a:r>
              <a:rPr lang="es-ES" dirty="0" err="1" smtClean="0"/>
              <a:t>articles</a:t>
            </a:r>
            <a:r>
              <a:rPr lang="es-ES" dirty="0" smtClean="0"/>
              <a:t> 7(1) and 10(5)/</a:t>
            </a:r>
            <a:r>
              <a:rPr lang="es-ES" dirty="0" err="1" smtClean="0"/>
              <a:t>longstanding</a:t>
            </a:r>
            <a:r>
              <a:rPr lang="es-ES" dirty="0" smtClean="0"/>
              <a:t> </a:t>
            </a:r>
            <a:r>
              <a:rPr lang="es-ES" dirty="0" err="1" smtClean="0"/>
              <a:t>principle</a:t>
            </a:r>
            <a:r>
              <a:rPr lang="es-ES" dirty="0" smtClean="0"/>
              <a:t>? </a:t>
            </a:r>
          </a:p>
          <a:p>
            <a:pPr lvl="1"/>
            <a:r>
              <a:rPr lang="es-ES" dirty="0" smtClean="0"/>
              <a:t>UTPR:</a:t>
            </a:r>
          </a:p>
          <a:p>
            <a:pPr lvl="2"/>
            <a:r>
              <a:rPr lang="es-ES" dirty="0" smtClean="0"/>
              <a:t>UTPR and </a:t>
            </a:r>
            <a:r>
              <a:rPr lang="es-ES" dirty="0" err="1" smtClean="0"/>
              <a:t>article</a:t>
            </a:r>
            <a:r>
              <a:rPr lang="es-ES" dirty="0" smtClean="0"/>
              <a:t> 9(1): once </a:t>
            </a:r>
            <a:r>
              <a:rPr lang="es-ES" dirty="0" err="1" smtClean="0"/>
              <a:t>allocated</a:t>
            </a:r>
            <a:r>
              <a:rPr lang="es-ES" dirty="0" smtClean="0"/>
              <a:t> </a:t>
            </a:r>
            <a:r>
              <a:rPr lang="es-ES" dirty="0" err="1" smtClean="0"/>
              <a:t>according</a:t>
            </a:r>
            <a:r>
              <a:rPr lang="es-ES" dirty="0" smtClean="0"/>
              <a:t> to ALS </a:t>
            </a:r>
            <a:r>
              <a:rPr lang="es-ES" dirty="0" err="1" smtClean="0"/>
              <a:t>just</a:t>
            </a:r>
            <a:r>
              <a:rPr lang="es-ES" dirty="0" smtClean="0"/>
              <a:t> a </a:t>
            </a:r>
            <a:r>
              <a:rPr lang="es-ES" dirty="0" err="1" smtClean="0"/>
              <a:t>question</a:t>
            </a:r>
            <a:r>
              <a:rPr lang="es-ES" dirty="0" smtClean="0"/>
              <a:t> of </a:t>
            </a:r>
            <a:r>
              <a:rPr lang="es-ES" dirty="0" err="1" smtClean="0"/>
              <a:t>domestic</a:t>
            </a:r>
            <a:r>
              <a:rPr lang="es-ES" dirty="0" smtClean="0"/>
              <a:t> </a:t>
            </a:r>
            <a:r>
              <a:rPr lang="es-ES" dirty="0" err="1" smtClean="0"/>
              <a:t>Law</a:t>
            </a:r>
            <a:r>
              <a:rPr lang="es-ES" dirty="0" smtClean="0"/>
              <a:t>. </a:t>
            </a:r>
          </a:p>
          <a:p>
            <a:pPr lvl="2"/>
            <a:r>
              <a:rPr lang="es-ES" dirty="0" smtClean="0"/>
              <a:t>UTPR and </a:t>
            </a:r>
            <a:r>
              <a:rPr lang="es-ES" dirty="0" err="1" smtClean="0"/>
              <a:t>article</a:t>
            </a:r>
            <a:r>
              <a:rPr lang="es-ES" dirty="0" smtClean="0"/>
              <a:t> 24(4): no </a:t>
            </a:r>
            <a:r>
              <a:rPr lang="es-ES" dirty="0" err="1" smtClean="0"/>
              <a:t>discrimination</a:t>
            </a:r>
            <a:r>
              <a:rPr lang="es-ES" dirty="0" smtClean="0"/>
              <a:t> </a:t>
            </a:r>
            <a:r>
              <a:rPr lang="es-ES" dirty="0" err="1" smtClean="0"/>
              <a:t>based</a:t>
            </a:r>
            <a:r>
              <a:rPr lang="es-ES" dirty="0" smtClean="0"/>
              <a:t> </a:t>
            </a:r>
            <a:r>
              <a:rPr lang="es-ES" dirty="0" err="1" smtClean="0"/>
              <a:t>upon</a:t>
            </a:r>
            <a:r>
              <a:rPr lang="es-ES" dirty="0" smtClean="0"/>
              <a:t> </a:t>
            </a:r>
            <a:r>
              <a:rPr lang="es-ES" dirty="0" err="1" smtClean="0"/>
              <a:t>residence</a:t>
            </a:r>
            <a:r>
              <a:rPr lang="es-ES" dirty="0" smtClean="0"/>
              <a:t> </a:t>
            </a:r>
            <a:r>
              <a:rPr lang="es-ES" dirty="0" err="1" smtClean="0"/>
              <a:t>but</a:t>
            </a:r>
            <a:r>
              <a:rPr lang="es-ES" dirty="0" smtClean="0"/>
              <a:t> </a:t>
            </a:r>
            <a:r>
              <a:rPr lang="es-ES" dirty="0" err="1" smtClean="0"/>
              <a:t>just</a:t>
            </a:r>
            <a:r>
              <a:rPr lang="es-ES" dirty="0" smtClean="0"/>
              <a:t> </a:t>
            </a:r>
            <a:r>
              <a:rPr lang="es-ES" dirty="0" err="1" smtClean="0"/>
              <a:t>upon</a:t>
            </a:r>
            <a:r>
              <a:rPr lang="es-ES" dirty="0" smtClean="0"/>
              <a:t> ETR</a:t>
            </a:r>
          </a:p>
          <a:p>
            <a:pPr lvl="1"/>
            <a:r>
              <a:rPr lang="es-ES" dirty="0" smtClean="0"/>
              <a:t>OK: </a:t>
            </a:r>
            <a:r>
              <a:rPr lang="es-ES" dirty="0" err="1" smtClean="0"/>
              <a:t>but</a:t>
            </a:r>
            <a:r>
              <a:rPr lang="es-ES" dirty="0" smtClean="0"/>
              <a:t> </a:t>
            </a:r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liberal/</a:t>
            </a:r>
            <a:r>
              <a:rPr lang="es-ES" dirty="0" err="1" smtClean="0"/>
              <a:t>purposive</a:t>
            </a:r>
            <a:r>
              <a:rPr lang="es-ES" dirty="0" smtClean="0"/>
              <a:t> </a:t>
            </a:r>
            <a:r>
              <a:rPr lang="es-ES" dirty="0" err="1" smtClean="0"/>
              <a:t>inspiration</a:t>
            </a:r>
            <a:r>
              <a:rPr lang="es-ES" dirty="0" smtClean="0"/>
              <a:t> of BEPS 1.0?</a:t>
            </a:r>
          </a:p>
          <a:p>
            <a:r>
              <a:rPr lang="es-ES" dirty="0" smtClean="0"/>
              <a:t>IIR/UTPR and EU/EEA </a:t>
            </a:r>
            <a:r>
              <a:rPr lang="es-ES" dirty="0" err="1" smtClean="0"/>
              <a:t>Law</a:t>
            </a:r>
            <a:endParaRPr lang="es-ES" dirty="0" smtClean="0"/>
          </a:p>
          <a:p>
            <a:pPr lvl="1"/>
            <a:r>
              <a:rPr lang="es-ES" dirty="0" smtClean="0"/>
              <a:t>IIR, UTPR, “</a:t>
            </a:r>
            <a:r>
              <a:rPr lang="es-ES" dirty="0" err="1" smtClean="0"/>
              <a:t>wholly</a:t>
            </a:r>
            <a:r>
              <a:rPr lang="es-ES" dirty="0" smtClean="0"/>
              <a:t> artificial </a:t>
            </a:r>
            <a:r>
              <a:rPr lang="es-ES" dirty="0" err="1" smtClean="0"/>
              <a:t>arrangements</a:t>
            </a:r>
            <a:r>
              <a:rPr lang="es-ES" dirty="0" smtClean="0"/>
              <a:t>” and “</a:t>
            </a:r>
            <a:r>
              <a:rPr lang="es-ES" dirty="0" err="1" smtClean="0"/>
              <a:t>compensatory</a:t>
            </a:r>
            <a:r>
              <a:rPr lang="es-ES" dirty="0" smtClean="0"/>
              <a:t> </a:t>
            </a:r>
            <a:r>
              <a:rPr lang="es-ES" dirty="0" err="1" smtClean="0"/>
              <a:t>taxes</a:t>
            </a:r>
            <a:r>
              <a:rPr lang="es-ES" dirty="0" smtClean="0"/>
              <a:t>”</a:t>
            </a:r>
          </a:p>
          <a:p>
            <a:pPr lvl="1"/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there</a:t>
            </a:r>
            <a:r>
              <a:rPr lang="es-ES" dirty="0" smtClean="0"/>
              <a:t> a </a:t>
            </a:r>
            <a:r>
              <a:rPr lang="es-ES" dirty="0" err="1" smtClean="0"/>
              <a:t>way</a:t>
            </a:r>
            <a:r>
              <a:rPr lang="es-ES" dirty="0" smtClean="0"/>
              <a:t> </a:t>
            </a:r>
            <a:r>
              <a:rPr lang="es-ES" dirty="0" err="1" smtClean="0"/>
              <a:t>out</a:t>
            </a:r>
            <a:r>
              <a:rPr lang="es-ES" dirty="0" smtClean="0"/>
              <a:t>?</a:t>
            </a:r>
          </a:p>
          <a:p>
            <a:pPr lvl="2"/>
            <a:r>
              <a:rPr lang="es-ES" dirty="0" smtClean="0"/>
              <a:t>A case-</a:t>
            </a:r>
            <a:r>
              <a:rPr lang="es-ES" dirty="0" err="1" smtClean="0"/>
              <a:t>law</a:t>
            </a:r>
            <a:r>
              <a:rPr lang="es-ES" dirty="0" smtClean="0"/>
              <a:t> U-</a:t>
            </a:r>
            <a:r>
              <a:rPr lang="es-ES" dirty="0" err="1" smtClean="0"/>
              <a:t>turn</a:t>
            </a:r>
            <a:r>
              <a:rPr lang="es-ES" dirty="0" smtClean="0"/>
              <a:t>?</a:t>
            </a:r>
          </a:p>
          <a:p>
            <a:pPr lvl="2"/>
            <a:r>
              <a:rPr lang="es-ES" dirty="0" err="1" smtClean="0"/>
              <a:t>Under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traditional</a:t>
            </a:r>
            <a:r>
              <a:rPr lang="es-ES" dirty="0" smtClean="0"/>
              <a:t> case </a:t>
            </a:r>
            <a:r>
              <a:rPr lang="es-ES" dirty="0" err="1" smtClean="0"/>
              <a:t>law</a:t>
            </a:r>
            <a:r>
              <a:rPr lang="es-ES" dirty="0" smtClean="0"/>
              <a:t>: </a:t>
            </a:r>
            <a:r>
              <a:rPr lang="es-ES" dirty="0" err="1" smtClean="0"/>
              <a:t>formulaic</a:t>
            </a:r>
            <a:r>
              <a:rPr lang="es-ES" dirty="0" smtClean="0"/>
              <a:t> </a:t>
            </a:r>
            <a:r>
              <a:rPr lang="es-ES" dirty="0" err="1" smtClean="0"/>
              <a:t>carve-out</a:t>
            </a:r>
            <a:r>
              <a:rPr lang="es-ES" dirty="0" smtClean="0"/>
              <a:t> and “a </a:t>
            </a:r>
            <a:r>
              <a:rPr lang="es-ES" dirty="0" err="1" smtClean="0"/>
              <a:t>Directive</a:t>
            </a:r>
            <a:r>
              <a:rPr lang="es-ES" dirty="0" smtClean="0"/>
              <a:t> to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rescue</a:t>
            </a:r>
            <a:r>
              <a:rPr lang="es-ES" dirty="0" smtClean="0"/>
              <a:t>”.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7272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Sample Structure </a:t>
            </a:r>
            <a:r>
              <a:rPr lang="en-GB" dirty="0" err="1" smtClean="0"/>
              <a:t>UTPR</a:t>
            </a:r>
            <a:r>
              <a:rPr lang="en-GB" dirty="0" smtClean="0"/>
              <a:t> (1/2)</a:t>
            </a:r>
            <a:endParaRPr lang="en-GB" dirty="0"/>
          </a:p>
        </p:txBody>
      </p:sp>
      <p:sp>
        <p:nvSpPr>
          <p:cNvPr id="22" name="Textfeld 21"/>
          <p:cNvSpPr txBox="1"/>
          <p:nvPr/>
        </p:nvSpPr>
        <p:spPr>
          <a:xfrm>
            <a:off x="5930762" y="1536174"/>
            <a:ext cx="56244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err="1" smtClean="0"/>
              <a:t>Rule</a:t>
            </a:r>
            <a:r>
              <a:rPr lang="de-CH" sz="1600" dirty="0" smtClean="0"/>
              <a:t> </a:t>
            </a:r>
            <a:r>
              <a:rPr lang="de-CH" sz="1600" dirty="0" err="1" smtClean="0"/>
              <a:t>priority</a:t>
            </a:r>
            <a:r>
              <a:rPr lang="de-CH" sz="1600" dirty="0" smtClean="0"/>
              <a:t>: </a:t>
            </a:r>
            <a:r>
              <a:rPr lang="de-CH" sz="1600" dirty="0" err="1" smtClean="0"/>
              <a:t>IIR</a:t>
            </a:r>
            <a:r>
              <a:rPr lang="de-CH" sz="1600" dirty="0" smtClean="0"/>
              <a:t> </a:t>
            </a:r>
            <a:r>
              <a:rPr lang="de-CH" sz="1600" dirty="0" err="1" smtClean="0"/>
              <a:t>before</a:t>
            </a:r>
            <a:r>
              <a:rPr lang="de-CH" sz="1600" dirty="0" smtClean="0"/>
              <a:t> </a:t>
            </a:r>
            <a:r>
              <a:rPr lang="de-CH" sz="1600" dirty="0" err="1" smtClean="0"/>
              <a:t>UTPR</a:t>
            </a:r>
            <a:r>
              <a:rPr lang="de-CH" sz="1600" dirty="0" smtClean="0"/>
              <a:t> </a:t>
            </a:r>
            <a:r>
              <a:rPr lang="de-CH" sz="1600" dirty="0" smtClean="0">
                <a:sym typeface="Wingdings" panose="05000000000000000000" pitchFamily="2" charset="2"/>
              </a:rPr>
              <a:t> </a:t>
            </a:r>
            <a:r>
              <a:rPr lang="de-CH" sz="1600" dirty="0" err="1" smtClean="0">
                <a:sym typeface="Wingdings" panose="05000000000000000000" pitchFamily="2" charset="2"/>
              </a:rPr>
              <a:t>primary</a:t>
            </a:r>
            <a:r>
              <a:rPr lang="de-CH" sz="1600" dirty="0" smtClean="0">
                <a:sym typeface="Wingdings" panose="05000000000000000000" pitchFamily="2" charset="2"/>
              </a:rPr>
              <a:t> </a:t>
            </a:r>
            <a:r>
              <a:rPr lang="de-CH" sz="1600" dirty="0" err="1" smtClean="0">
                <a:sym typeface="Wingdings" panose="05000000000000000000" pitchFamily="2" charset="2"/>
              </a:rPr>
              <a:t>applicability</a:t>
            </a:r>
            <a:r>
              <a:rPr lang="de-CH" sz="1600" dirty="0" smtClean="0">
                <a:sym typeface="Wingdings" panose="05000000000000000000" pitchFamily="2" charset="2"/>
              </a:rPr>
              <a:t> </a:t>
            </a:r>
            <a:r>
              <a:rPr lang="de-CH" sz="1600" dirty="0" err="1" smtClean="0">
                <a:sym typeface="Wingdings" panose="05000000000000000000" pitchFamily="2" charset="2"/>
              </a:rPr>
              <a:t>expected</a:t>
            </a:r>
            <a:r>
              <a:rPr lang="de-CH" sz="1600" dirty="0" smtClean="0">
                <a:sym typeface="Wingdings" panose="05000000000000000000" pitchFamily="2" charset="2"/>
              </a:rPr>
              <a:t> </a:t>
            </a:r>
            <a:r>
              <a:rPr lang="de-CH" sz="1600" dirty="0" err="1" smtClean="0">
                <a:sym typeface="Wingdings" panose="05000000000000000000" pitchFamily="2" charset="2"/>
              </a:rPr>
              <a:t>to</a:t>
            </a:r>
            <a:r>
              <a:rPr lang="de-CH" sz="1600" dirty="0" smtClean="0">
                <a:sym typeface="Wingdings" panose="05000000000000000000" pitchFamily="2" charset="2"/>
              </a:rPr>
              <a:t> </a:t>
            </a:r>
            <a:r>
              <a:rPr lang="de-CH" sz="1600" dirty="0" err="1" smtClean="0">
                <a:sym typeface="Wingdings" panose="05000000000000000000" pitchFamily="2" charset="2"/>
              </a:rPr>
              <a:t>be</a:t>
            </a:r>
            <a:r>
              <a:rPr lang="de-CH" sz="1600" dirty="0" smtClean="0">
                <a:sym typeface="Wingdings" panose="05000000000000000000" pitchFamily="2" charset="2"/>
              </a:rPr>
              <a:t> </a:t>
            </a:r>
            <a:r>
              <a:rPr lang="de-CH" sz="1600" dirty="0" err="1" smtClean="0">
                <a:sym typeface="Wingdings" panose="05000000000000000000" pitchFamily="2" charset="2"/>
              </a:rPr>
              <a:t>cases</a:t>
            </a:r>
            <a:r>
              <a:rPr lang="de-CH" sz="1600" dirty="0" smtClean="0">
                <a:sym typeface="Wingdings" panose="05000000000000000000" pitchFamily="2" charset="2"/>
              </a:rPr>
              <a:t> </a:t>
            </a:r>
            <a:r>
              <a:rPr lang="de-CH" sz="1600" dirty="0" err="1" smtClean="0">
                <a:sym typeface="Wingdings" panose="05000000000000000000" pitchFamily="2" charset="2"/>
              </a:rPr>
              <a:t>of</a:t>
            </a:r>
            <a:r>
              <a:rPr lang="de-CH" sz="1600" dirty="0" smtClean="0">
                <a:sym typeface="Wingdings" panose="05000000000000000000" pitchFamily="2" charset="2"/>
              </a:rPr>
              <a:t> </a:t>
            </a:r>
            <a:r>
              <a:rPr lang="de-CH" sz="1600" dirty="0" err="1" smtClean="0">
                <a:sym typeface="Wingdings" panose="05000000000000000000" pitchFamily="2" charset="2"/>
              </a:rPr>
              <a:t>low-tax</a:t>
            </a:r>
            <a:r>
              <a:rPr lang="de-CH" sz="1600" dirty="0" smtClean="0">
                <a:sym typeface="Wingdings" panose="05000000000000000000" pitchFamily="2" charset="2"/>
              </a:rPr>
              <a:t> </a:t>
            </a:r>
            <a:r>
              <a:rPr lang="de-CH" sz="1600" dirty="0" err="1" smtClean="0">
                <a:sym typeface="Wingdings" panose="05000000000000000000" pitchFamily="2" charset="2"/>
              </a:rPr>
              <a:t>income</a:t>
            </a:r>
            <a:r>
              <a:rPr lang="de-CH" sz="1600" dirty="0" smtClean="0">
                <a:sym typeface="Wingdings" panose="05000000000000000000" pitchFamily="2" charset="2"/>
              </a:rPr>
              <a:t> in </a:t>
            </a:r>
            <a:r>
              <a:rPr lang="de-CH" sz="1600" dirty="0" err="1" smtClean="0">
                <a:sym typeface="Wingdings" panose="05000000000000000000" pitchFamily="2" charset="2"/>
              </a:rPr>
              <a:t>UPE</a:t>
            </a:r>
            <a:r>
              <a:rPr lang="de-CH" sz="1600" dirty="0" smtClean="0">
                <a:sym typeface="Wingdings" panose="05000000000000000000" pitchFamily="2" charset="2"/>
              </a:rPr>
              <a:t> </a:t>
            </a:r>
            <a:r>
              <a:rPr lang="de-CH" sz="1600" dirty="0" err="1" smtClean="0">
                <a:sym typeface="Wingdings" panose="05000000000000000000" pitchFamily="2" charset="2"/>
              </a:rPr>
              <a:t>jurisdiction</a:t>
            </a:r>
            <a:endParaRPr lang="de-CH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smtClean="0"/>
              <a:t>Potential </a:t>
            </a:r>
            <a:r>
              <a:rPr lang="de-CH" sz="1600" dirty="0" err="1" smtClean="0"/>
              <a:t>IIR</a:t>
            </a:r>
            <a:r>
              <a:rPr lang="de-CH" sz="1600" dirty="0" smtClean="0"/>
              <a:t> </a:t>
            </a:r>
            <a:r>
              <a:rPr lang="de-CH" sz="1600" dirty="0" err="1" smtClean="0"/>
              <a:t>application</a:t>
            </a:r>
            <a:r>
              <a:rPr lang="de-CH" sz="1600" dirty="0" smtClean="0"/>
              <a:t> also </a:t>
            </a:r>
            <a:r>
              <a:rPr lang="de-CH" sz="1600" dirty="0" err="1" smtClean="0"/>
              <a:t>to</a:t>
            </a:r>
            <a:r>
              <a:rPr lang="de-CH" sz="1600" dirty="0" smtClean="0"/>
              <a:t> </a:t>
            </a:r>
            <a:r>
              <a:rPr lang="de-CH" sz="1600" dirty="0" err="1" smtClean="0"/>
              <a:t>domestic</a:t>
            </a:r>
            <a:r>
              <a:rPr lang="de-CH" sz="1600" dirty="0" smtClean="0"/>
              <a:t> </a:t>
            </a:r>
            <a:r>
              <a:rPr lang="de-CH" sz="1600" dirty="0" err="1" smtClean="0"/>
              <a:t>entities</a:t>
            </a:r>
            <a:r>
              <a:rPr lang="de-CH" sz="1600" dirty="0" smtClean="0"/>
              <a:t> in </a:t>
            </a:r>
            <a:r>
              <a:rPr lang="de-CH" sz="1600" dirty="0" err="1" smtClean="0"/>
              <a:t>certain</a:t>
            </a:r>
            <a:r>
              <a:rPr lang="de-CH" sz="1600" dirty="0" smtClean="0"/>
              <a:t> </a:t>
            </a:r>
            <a:r>
              <a:rPr lang="de-CH" sz="1600" dirty="0" err="1" smtClean="0"/>
              <a:t>jurisdictions</a:t>
            </a:r>
            <a:r>
              <a:rPr lang="de-CH" sz="1600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err="1" smtClean="0"/>
              <a:t>Allocation</a:t>
            </a:r>
            <a:r>
              <a:rPr lang="de-CH" sz="1600" dirty="0" smtClean="0"/>
              <a:t> </a:t>
            </a:r>
            <a:r>
              <a:rPr lang="de-CH" sz="1600" dirty="0" err="1" smtClean="0"/>
              <a:t>of</a:t>
            </a:r>
            <a:r>
              <a:rPr lang="de-CH" sz="1600" dirty="0" smtClean="0"/>
              <a:t> top-</a:t>
            </a:r>
            <a:r>
              <a:rPr lang="de-CH" sz="1600" dirty="0" err="1" smtClean="0"/>
              <a:t>up</a:t>
            </a:r>
            <a:r>
              <a:rPr lang="de-CH" sz="1600" dirty="0" smtClean="0"/>
              <a:t> </a:t>
            </a:r>
            <a:r>
              <a:rPr lang="de-CH" sz="1600" dirty="0" err="1" smtClean="0"/>
              <a:t>tax</a:t>
            </a:r>
            <a:r>
              <a:rPr lang="de-CH" sz="1600" dirty="0" smtClean="0"/>
              <a:t> </a:t>
            </a:r>
            <a:r>
              <a:rPr lang="de-CH" sz="1600" dirty="0" err="1" smtClean="0"/>
              <a:t>following</a:t>
            </a:r>
            <a:r>
              <a:rPr lang="de-CH" sz="1600" dirty="0" smtClean="0"/>
              <a:t> a </a:t>
            </a:r>
            <a:r>
              <a:rPr lang="de-CH" sz="1600" dirty="0" err="1" smtClean="0"/>
              <a:t>two-step</a:t>
            </a:r>
            <a:r>
              <a:rPr lang="de-CH" sz="1600" dirty="0" smtClean="0"/>
              <a:t> </a:t>
            </a:r>
            <a:r>
              <a:rPr lang="de-CH" sz="1600" dirty="0" err="1" smtClean="0"/>
              <a:t>approach</a:t>
            </a:r>
            <a:r>
              <a:rPr lang="de-CH" sz="1600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1600" dirty="0" err="1" smtClean="0"/>
              <a:t>Allocation</a:t>
            </a:r>
            <a:r>
              <a:rPr lang="de-CH" sz="1600" dirty="0" smtClean="0"/>
              <a:t> in </a:t>
            </a:r>
            <a:r>
              <a:rPr lang="de-CH" sz="1600" dirty="0" err="1" smtClean="0"/>
              <a:t>proportion</a:t>
            </a:r>
            <a:r>
              <a:rPr lang="de-CH" sz="1600" dirty="0" smtClean="0"/>
              <a:t> </a:t>
            </a:r>
            <a:r>
              <a:rPr lang="de-CH" sz="1600" dirty="0" err="1" smtClean="0"/>
              <a:t>to</a:t>
            </a:r>
            <a:r>
              <a:rPr lang="de-CH" sz="1600" dirty="0" smtClean="0"/>
              <a:t> </a:t>
            </a:r>
            <a:r>
              <a:rPr lang="de-CH" sz="1600" dirty="0" err="1" smtClean="0"/>
              <a:t>the</a:t>
            </a:r>
            <a:r>
              <a:rPr lang="de-CH" sz="1600" dirty="0" smtClean="0"/>
              <a:t> total </a:t>
            </a:r>
            <a:r>
              <a:rPr lang="de-CH" sz="1600" dirty="0" err="1" smtClean="0"/>
              <a:t>of</a:t>
            </a:r>
            <a:r>
              <a:rPr lang="de-CH" sz="1600" dirty="0" smtClean="0"/>
              <a:t> </a:t>
            </a:r>
            <a:r>
              <a:rPr lang="de-CH" sz="1600" dirty="0" err="1" smtClean="0"/>
              <a:t>deductible</a:t>
            </a:r>
            <a:r>
              <a:rPr lang="de-CH" sz="1600" dirty="0" smtClean="0"/>
              <a:t> </a:t>
            </a:r>
            <a:r>
              <a:rPr lang="de-CH" sz="1600" dirty="0" err="1" smtClean="0"/>
              <a:t>payments</a:t>
            </a:r>
            <a:r>
              <a:rPr lang="de-CH" sz="1600" dirty="0" smtClean="0"/>
              <a:t> </a:t>
            </a:r>
            <a:r>
              <a:rPr lang="de-CH" sz="1600" dirty="0" err="1" smtClean="0"/>
              <a:t>made</a:t>
            </a:r>
            <a:r>
              <a:rPr lang="de-CH" sz="1600" dirty="0" smtClean="0"/>
              <a:t> </a:t>
            </a:r>
            <a:r>
              <a:rPr lang="de-CH" sz="1600" dirty="0" err="1" smtClean="0"/>
              <a:t>directly</a:t>
            </a:r>
            <a:r>
              <a:rPr lang="de-CH" sz="1600" dirty="0" smtClean="0"/>
              <a:t> </a:t>
            </a:r>
            <a:r>
              <a:rPr lang="de-CH" sz="1600" dirty="0" err="1" smtClean="0"/>
              <a:t>to</a:t>
            </a:r>
            <a:r>
              <a:rPr lang="de-CH" sz="1600" dirty="0" smtClean="0"/>
              <a:t> </a:t>
            </a:r>
            <a:r>
              <a:rPr lang="de-CH" sz="1600" dirty="0" err="1" smtClean="0"/>
              <a:t>the</a:t>
            </a:r>
            <a:r>
              <a:rPr lang="de-CH" sz="1600" dirty="0"/>
              <a:t> </a:t>
            </a:r>
            <a:r>
              <a:rPr lang="de-CH" sz="1600" dirty="0" err="1" smtClean="0"/>
              <a:t>low-tax</a:t>
            </a:r>
            <a:r>
              <a:rPr lang="de-CH" sz="1600" dirty="0" smtClean="0"/>
              <a:t> </a:t>
            </a:r>
            <a:r>
              <a:rPr lang="de-CH" sz="1600" dirty="0" err="1" smtClean="0"/>
              <a:t>Constituent</a:t>
            </a:r>
            <a:r>
              <a:rPr lang="de-CH" sz="1600" dirty="0" smtClean="0"/>
              <a:t> Entity (</a:t>
            </a:r>
            <a:r>
              <a:rPr lang="de-CH" sz="1600" dirty="0" err="1" smtClean="0"/>
              <a:t>here</a:t>
            </a:r>
            <a:r>
              <a:rPr lang="de-CH" sz="1600" dirty="0" smtClean="0"/>
              <a:t>: </a:t>
            </a:r>
            <a:r>
              <a:rPr lang="de-CH" sz="1600" dirty="0" err="1" smtClean="0"/>
              <a:t>UPE</a:t>
            </a:r>
            <a:r>
              <a:rPr lang="de-CH" sz="1600" dirty="0" smtClean="0"/>
              <a:t>) </a:t>
            </a:r>
            <a:r>
              <a:rPr lang="de-CH" sz="1600" dirty="0" err="1" smtClean="0"/>
              <a:t>by</a:t>
            </a:r>
            <a:r>
              <a:rPr lang="de-CH" sz="1600" dirty="0" smtClean="0"/>
              <a:t> all </a:t>
            </a:r>
            <a:r>
              <a:rPr lang="de-CH" sz="1600" dirty="0" err="1" smtClean="0"/>
              <a:t>UTPR</a:t>
            </a:r>
            <a:r>
              <a:rPr lang="de-CH" sz="1600" dirty="0" smtClean="0"/>
              <a:t> </a:t>
            </a:r>
            <a:r>
              <a:rPr lang="de-CH" sz="1600" dirty="0" err="1" smtClean="0"/>
              <a:t>Taxpayers</a:t>
            </a:r>
            <a:r>
              <a:rPr lang="de-CH" sz="1600" dirty="0" smtClean="0"/>
              <a:t> (</a:t>
            </a:r>
            <a:r>
              <a:rPr lang="de-CH" sz="1600" dirty="0" err="1" smtClean="0"/>
              <a:t>here</a:t>
            </a:r>
            <a:r>
              <a:rPr lang="de-CH" sz="1600" dirty="0" smtClean="0"/>
              <a:t>: </a:t>
            </a:r>
            <a:r>
              <a:rPr lang="de-CH" sz="1600" dirty="0" err="1" smtClean="0"/>
              <a:t>OpCo</a:t>
            </a:r>
            <a:r>
              <a:rPr lang="de-CH" sz="1600" dirty="0" smtClean="0"/>
              <a:t> 1 </a:t>
            </a:r>
            <a:r>
              <a:rPr lang="de-CH" sz="1600" dirty="0" err="1" smtClean="0"/>
              <a:t>and</a:t>
            </a:r>
            <a:r>
              <a:rPr lang="de-CH" sz="1600" dirty="0" smtClean="0"/>
              <a:t> </a:t>
            </a:r>
            <a:r>
              <a:rPr lang="de-CH" sz="1600" dirty="0" err="1" smtClean="0"/>
              <a:t>OpCo</a:t>
            </a:r>
            <a:r>
              <a:rPr lang="de-CH" sz="1600" dirty="0" smtClean="0"/>
              <a:t> 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1600" dirty="0" err="1" smtClean="0"/>
              <a:t>Allocation</a:t>
            </a:r>
            <a:r>
              <a:rPr lang="de-CH" sz="1600" dirty="0" smtClean="0"/>
              <a:t> </a:t>
            </a:r>
            <a:r>
              <a:rPr lang="de-CH" sz="1600" dirty="0" err="1" smtClean="0"/>
              <a:t>of</a:t>
            </a:r>
            <a:r>
              <a:rPr lang="de-CH" sz="1600" dirty="0" smtClean="0"/>
              <a:t> </a:t>
            </a:r>
            <a:r>
              <a:rPr lang="de-CH" sz="1600" dirty="0" err="1" smtClean="0"/>
              <a:t>the</a:t>
            </a:r>
            <a:r>
              <a:rPr lang="de-CH" sz="1600" dirty="0" smtClean="0"/>
              <a:t> </a:t>
            </a:r>
            <a:r>
              <a:rPr lang="de-CH" sz="1600" dirty="0" err="1" smtClean="0"/>
              <a:t>remaining</a:t>
            </a:r>
            <a:r>
              <a:rPr lang="de-CH" sz="1600" dirty="0" smtClean="0"/>
              <a:t> top-</a:t>
            </a:r>
            <a:r>
              <a:rPr lang="de-CH" sz="1600" dirty="0" err="1" smtClean="0"/>
              <a:t>up</a:t>
            </a:r>
            <a:r>
              <a:rPr lang="de-CH" sz="1600" dirty="0" smtClean="0"/>
              <a:t> </a:t>
            </a:r>
            <a:r>
              <a:rPr lang="de-CH" sz="1600" dirty="0" err="1" smtClean="0"/>
              <a:t>tax</a:t>
            </a:r>
            <a:r>
              <a:rPr lang="de-CH" sz="1600" dirty="0" smtClean="0"/>
              <a:t> in </a:t>
            </a:r>
            <a:r>
              <a:rPr lang="de-CH" sz="1600" dirty="0" err="1" smtClean="0"/>
              <a:t>proportion</a:t>
            </a:r>
            <a:r>
              <a:rPr lang="de-CH" sz="1600" dirty="0" smtClean="0"/>
              <a:t> </a:t>
            </a:r>
            <a:r>
              <a:rPr lang="de-CH" sz="1600" dirty="0" err="1" smtClean="0"/>
              <a:t>of</a:t>
            </a:r>
            <a:r>
              <a:rPr lang="de-CH" sz="1600" dirty="0" smtClean="0"/>
              <a:t> </a:t>
            </a:r>
            <a:r>
              <a:rPr lang="de-CH" sz="1600" dirty="0" err="1" smtClean="0"/>
              <a:t>the</a:t>
            </a:r>
            <a:r>
              <a:rPr lang="de-CH" sz="1600" dirty="0" smtClean="0"/>
              <a:t> </a:t>
            </a:r>
            <a:r>
              <a:rPr lang="de-CH" sz="1600" dirty="0" err="1" smtClean="0"/>
              <a:t>net</a:t>
            </a:r>
            <a:r>
              <a:rPr lang="de-CH" sz="1600" dirty="0" smtClean="0"/>
              <a:t> intra-group </a:t>
            </a:r>
            <a:r>
              <a:rPr lang="de-CH" sz="1600" dirty="0" err="1" smtClean="0"/>
              <a:t>expenditure</a:t>
            </a:r>
            <a:r>
              <a:rPr lang="de-CH" sz="1600" dirty="0" smtClean="0"/>
              <a:t> </a:t>
            </a:r>
            <a:r>
              <a:rPr lang="de-CH" sz="1600" dirty="0" err="1" smtClean="0"/>
              <a:t>of</a:t>
            </a:r>
            <a:r>
              <a:rPr lang="de-CH" sz="1600" dirty="0" smtClean="0"/>
              <a:t> </a:t>
            </a:r>
            <a:r>
              <a:rPr lang="de-CH" sz="1600" dirty="0" err="1" smtClean="0"/>
              <a:t>one</a:t>
            </a:r>
            <a:r>
              <a:rPr lang="de-CH" sz="1600" dirty="0" smtClean="0"/>
              <a:t> </a:t>
            </a:r>
            <a:r>
              <a:rPr lang="de-CH" sz="1600" dirty="0" err="1" smtClean="0"/>
              <a:t>UTPR</a:t>
            </a:r>
            <a:r>
              <a:rPr lang="de-CH" sz="1600" dirty="0" smtClean="0"/>
              <a:t> </a:t>
            </a:r>
            <a:r>
              <a:rPr lang="de-CH" sz="1600" dirty="0" err="1" smtClean="0"/>
              <a:t>Taxpayer</a:t>
            </a:r>
            <a:r>
              <a:rPr lang="de-CH" sz="1600" dirty="0" smtClean="0"/>
              <a:t> </a:t>
            </a:r>
            <a:r>
              <a:rPr lang="de-CH" sz="1600" dirty="0" err="1" smtClean="0"/>
              <a:t>to</a:t>
            </a:r>
            <a:r>
              <a:rPr lang="de-CH" sz="1600" dirty="0" smtClean="0"/>
              <a:t> </a:t>
            </a:r>
            <a:r>
              <a:rPr lang="de-CH" sz="1600" dirty="0" err="1" smtClean="0"/>
              <a:t>the</a:t>
            </a:r>
            <a:r>
              <a:rPr lang="de-CH" sz="1600" dirty="0" smtClean="0"/>
              <a:t> total </a:t>
            </a:r>
            <a:r>
              <a:rPr lang="de-CH" sz="1600" dirty="0" err="1" smtClean="0"/>
              <a:t>amount</a:t>
            </a:r>
            <a:r>
              <a:rPr lang="de-CH" sz="1600" dirty="0" smtClean="0"/>
              <a:t> </a:t>
            </a:r>
            <a:r>
              <a:rPr lang="de-CH" sz="1600" dirty="0" err="1" smtClean="0"/>
              <a:t>of</a:t>
            </a:r>
            <a:r>
              <a:rPr lang="de-CH" sz="1600" dirty="0" smtClean="0"/>
              <a:t> </a:t>
            </a:r>
            <a:r>
              <a:rPr lang="de-CH" sz="1600" dirty="0" err="1" smtClean="0"/>
              <a:t>net</a:t>
            </a:r>
            <a:r>
              <a:rPr lang="de-CH" sz="1600" dirty="0" smtClean="0"/>
              <a:t> intra-group </a:t>
            </a:r>
            <a:r>
              <a:rPr lang="de-CH" sz="1600" dirty="0" err="1" smtClean="0"/>
              <a:t>expenditure</a:t>
            </a:r>
            <a:r>
              <a:rPr lang="de-CH" sz="1600" dirty="0" smtClean="0"/>
              <a:t> </a:t>
            </a:r>
            <a:r>
              <a:rPr lang="de-CH" sz="1600" dirty="0" err="1" smtClean="0"/>
              <a:t>incurred</a:t>
            </a:r>
            <a:r>
              <a:rPr lang="de-CH" sz="1600" dirty="0" smtClean="0"/>
              <a:t> </a:t>
            </a:r>
            <a:r>
              <a:rPr lang="de-CH" sz="1600" dirty="0" err="1" smtClean="0"/>
              <a:t>by</a:t>
            </a:r>
            <a:r>
              <a:rPr lang="de-CH" sz="1600" dirty="0" smtClean="0"/>
              <a:t> all </a:t>
            </a:r>
            <a:r>
              <a:rPr lang="de-CH" sz="1600" dirty="0" err="1" smtClean="0"/>
              <a:t>UTPR</a:t>
            </a:r>
            <a:r>
              <a:rPr lang="de-CH" sz="1600" dirty="0" smtClean="0"/>
              <a:t> </a:t>
            </a:r>
            <a:r>
              <a:rPr lang="de-CH" sz="1600" dirty="0" err="1" smtClean="0"/>
              <a:t>Taxpayers</a:t>
            </a:r>
            <a:endParaRPr lang="de-CH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1600" dirty="0" err="1" smtClean="0"/>
              <a:t>Direct</a:t>
            </a:r>
            <a:r>
              <a:rPr lang="de-CH" sz="1600" dirty="0" smtClean="0"/>
              <a:t> </a:t>
            </a:r>
            <a:r>
              <a:rPr lang="de-CH" sz="1600" dirty="0" err="1" smtClean="0"/>
              <a:t>payments</a:t>
            </a:r>
            <a:r>
              <a:rPr lang="de-CH" sz="1600" dirty="0" smtClean="0"/>
              <a:t> </a:t>
            </a:r>
            <a:r>
              <a:rPr lang="de-CH" sz="1600" dirty="0" err="1" smtClean="0"/>
              <a:t>and</a:t>
            </a:r>
            <a:r>
              <a:rPr lang="de-CH" sz="1600" dirty="0" smtClean="0"/>
              <a:t> </a:t>
            </a:r>
            <a:r>
              <a:rPr lang="de-CH" sz="1600" dirty="0" err="1" smtClean="0"/>
              <a:t>net</a:t>
            </a:r>
            <a:r>
              <a:rPr lang="de-CH" sz="1600" dirty="0" smtClean="0"/>
              <a:t> intra-group </a:t>
            </a:r>
            <a:r>
              <a:rPr lang="de-CH" sz="1600" dirty="0" err="1" smtClean="0"/>
              <a:t>expenditure</a:t>
            </a:r>
            <a:r>
              <a:rPr lang="de-CH" sz="1600" dirty="0" smtClean="0"/>
              <a:t> </a:t>
            </a:r>
            <a:r>
              <a:rPr lang="de-CH" sz="1600" dirty="0" err="1" smtClean="0"/>
              <a:t>of</a:t>
            </a:r>
            <a:r>
              <a:rPr lang="de-CH" sz="1600" dirty="0" smtClean="0"/>
              <a:t> </a:t>
            </a:r>
            <a:r>
              <a:rPr lang="de-CH" sz="1600" dirty="0" err="1" smtClean="0"/>
              <a:t>low-tax</a:t>
            </a:r>
            <a:r>
              <a:rPr lang="de-CH" sz="1600" dirty="0" smtClean="0"/>
              <a:t> </a:t>
            </a:r>
            <a:r>
              <a:rPr lang="de-CH" sz="1600" dirty="0" err="1" smtClean="0"/>
              <a:t>Constituent</a:t>
            </a:r>
            <a:r>
              <a:rPr lang="de-CH" sz="1600" dirty="0" smtClean="0"/>
              <a:t> </a:t>
            </a:r>
            <a:r>
              <a:rPr lang="de-CH" sz="1600" dirty="0" err="1" smtClean="0"/>
              <a:t>Entities</a:t>
            </a:r>
            <a:r>
              <a:rPr lang="de-CH" sz="1600" dirty="0" smtClean="0"/>
              <a:t> </a:t>
            </a:r>
            <a:r>
              <a:rPr lang="de-CH" sz="1600" dirty="0" err="1" smtClean="0"/>
              <a:t>are</a:t>
            </a:r>
            <a:r>
              <a:rPr lang="de-CH" sz="1600" dirty="0" smtClean="0"/>
              <a:t> </a:t>
            </a:r>
            <a:r>
              <a:rPr lang="de-CH" sz="1600" dirty="0" err="1" smtClean="0"/>
              <a:t>disregarded</a:t>
            </a:r>
            <a:endParaRPr lang="de-CH" sz="1600" dirty="0" smtClean="0"/>
          </a:p>
        </p:txBody>
      </p:sp>
      <p:grpSp>
        <p:nvGrpSpPr>
          <p:cNvPr id="23" name="Gruppieren 22"/>
          <p:cNvGrpSpPr/>
          <p:nvPr/>
        </p:nvGrpSpPr>
        <p:grpSpPr>
          <a:xfrm>
            <a:off x="779811" y="2406842"/>
            <a:ext cx="4290332" cy="2109110"/>
            <a:chOff x="779811" y="2406842"/>
            <a:chExt cx="4290332" cy="2109110"/>
          </a:xfrm>
        </p:grpSpPr>
        <p:grpSp>
          <p:nvGrpSpPr>
            <p:cNvPr id="24" name="Gruppieren 23"/>
            <p:cNvGrpSpPr/>
            <p:nvPr/>
          </p:nvGrpSpPr>
          <p:grpSpPr>
            <a:xfrm>
              <a:off x="779811" y="2406842"/>
              <a:ext cx="4285885" cy="2109110"/>
              <a:chOff x="794350" y="2001328"/>
              <a:chExt cx="4285885" cy="2109110"/>
            </a:xfrm>
          </p:grpSpPr>
          <p:sp>
            <p:nvSpPr>
              <p:cNvPr id="28" name="Rechteck 27"/>
              <p:cNvSpPr/>
              <p:nvPr/>
            </p:nvSpPr>
            <p:spPr>
              <a:xfrm>
                <a:off x="2234242" y="2001328"/>
                <a:ext cx="1354347" cy="621102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dirty="0" err="1" smtClean="0"/>
                  <a:t>UPE</a:t>
                </a:r>
                <a:endParaRPr lang="de-CH" dirty="0" smtClean="0"/>
              </a:p>
            </p:txBody>
          </p:sp>
          <p:sp>
            <p:nvSpPr>
              <p:cNvPr id="29" name="Rechteck 28"/>
              <p:cNvSpPr/>
              <p:nvPr/>
            </p:nvSpPr>
            <p:spPr>
              <a:xfrm>
                <a:off x="3558402" y="3489336"/>
                <a:ext cx="1354347" cy="62110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dirty="0" err="1" smtClean="0"/>
                  <a:t>OpCo</a:t>
                </a:r>
                <a:r>
                  <a:rPr lang="de-CH" dirty="0" smtClean="0"/>
                  <a:t> 2</a:t>
                </a:r>
              </a:p>
            </p:txBody>
          </p:sp>
          <p:sp>
            <p:nvSpPr>
              <p:cNvPr id="30" name="Rechteck 29"/>
              <p:cNvSpPr/>
              <p:nvPr/>
            </p:nvSpPr>
            <p:spPr>
              <a:xfrm>
                <a:off x="907208" y="3489336"/>
                <a:ext cx="1354347" cy="62110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dirty="0" err="1" smtClean="0"/>
                  <a:t>OpCo</a:t>
                </a:r>
                <a:r>
                  <a:rPr lang="de-CH" dirty="0" smtClean="0"/>
                  <a:t> 1</a:t>
                </a:r>
              </a:p>
            </p:txBody>
          </p:sp>
          <p:cxnSp>
            <p:nvCxnSpPr>
              <p:cNvPr id="31" name="Gewinkelter Verbinder 30"/>
              <p:cNvCxnSpPr>
                <a:stCxn id="30" idx="0"/>
                <a:endCxn id="28" idx="2"/>
              </p:cNvCxnSpPr>
              <p:nvPr/>
            </p:nvCxnSpPr>
            <p:spPr>
              <a:xfrm rot="5400000" flipH="1" flipV="1">
                <a:off x="1814446" y="2392366"/>
                <a:ext cx="866906" cy="1327034"/>
              </a:xfrm>
              <a:prstGeom prst="bentConnector3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Gewinkelter Verbinder 31"/>
              <p:cNvCxnSpPr>
                <a:stCxn id="29" idx="0"/>
                <a:endCxn id="28" idx="2"/>
              </p:cNvCxnSpPr>
              <p:nvPr/>
            </p:nvCxnSpPr>
            <p:spPr>
              <a:xfrm rot="16200000" flipV="1">
                <a:off x="3140043" y="2393803"/>
                <a:ext cx="866906" cy="1324160"/>
              </a:xfrm>
              <a:prstGeom prst="bentConnector3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" name="Textfeld 32"/>
              <p:cNvSpPr txBox="1"/>
              <p:nvPr/>
            </p:nvSpPr>
            <p:spPr>
              <a:xfrm>
                <a:off x="1086924" y="3236520"/>
                <a:ext cx="73324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sz="1200" dirty="0" smtClean="0"/>
                  <a:t>100%</a:t>
                </a:r>
                <a:endParaRPr lang="de-CH" sz="1200" dirty="0"/>
              </a:p>
            </p:txBody>
          </p:sp>
          <p:sp>
            <p:nvSpPr>
              <p:cNvPr id="34" name="Textfeld 33"/>
              <p:cNvSpPr txBox="1"/>
              <p:nvPr/>
            </p:nvSpPr>
            <p:spPr>
              <a:xfrm>
                <a:off x="4207540" y="3235146"/>
                <a:ext cx="73324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sz="1200" dirty="0" smtClean="0"/>
                  <a:t>100%</a:t>
                </a:r>
                <a:endParaRPr lang="de-CH" sz="1200" dirty="0"/>
              </a:p>
            </p:txBody>
          </p:sp>
          <p:cxnSp>
            <p:nvCxnSpPr>
              <p:cNvPr id="35" name="Gerader Verbinder 34"/>
              <p:cNvCxnSpPr/>
              <p:nvPr/>
            </p:nvCxnSpPr>
            <p:spPr>
              <a:xfrm>
                <a:off x="907208" y="2812209"/>
                <a:ext cx="4033578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6" name="Textfeld 35"/>
              <p:cNvSpPr txBox="1"/>
              <p:nvPr/>
            </p:nvSpPr>
            <p:spPr>
              <a:xfrm>
                <a:off x="4134830" y="2543751"/>
                <a:ext cx="92518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sz="1200" dirty="0" err="1" smtClean="0"/>
                  <a:t>Switzerland</a:t>
                </a:r>
                <a:endParaRPr lang="de-CH" sz="1200" dirty="0"/>
              </a:p>
            </p:txBody>
          </p:sp>
          <p:sp>
            <p:nvSpPr>
              <p:cNvPr id="37" name="Textfeld 36"/>
              <p:cNvSpPr txBox="1"/>
              <p:nvPr/>
            </p:nvSpPr>
            <p:spPr>
              <a:xfrm>
                <a:off x="4528872" y="2784959"/>
                <a:ext cx="55136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sz="1200" dirty="0" smtClean="0"/>
                  <a:t>Spain</a:t>
                </a:r>
                <a:endParaRPr lang="de-CH" sz="1200" dirty="0"/>
              </a:p>
            </p:txBody>
          </p:sp>
          <p:cxnSp>
            <p:nvCxnSpPr>
              <p:cNvPr id="38" name="Gekrümmter Verbinder 37"/>
              <p:cNvCxnSpPr>
                <a:stCxn id="30" idx="1"/>
                <a:endCxn id="28" idx="1"/>
              </p:cNvCxnSpPr>
              <p:nvPr/>
            </p:nvCxnSpPr>
            <p:spPr>
              <a:xfrm rot="10800000" flipH="1">
                <a:off x="907208" y="2311879"/>
                <a:ext cx="1327034" cy="1488008"/>
              </a:xfrm>
              <a:prstGeom prst="curvedConnector3">
                <a:avLst>
                  <a:gd name="adj1" fmla="val -17226"/>
                </a:avLst>
              </a:prstGeom>
              <a:ln>
                <a:solidFill>
                  <a:schemeClr val="accent5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feld 38"/>
              <p:cNvSpPr txBox="1"/>
              <p:nvPr/>
            </p:nvSpPr>
            <p:spPr>
              <a:xfrm rot="20089980">
                <a:off x="794350" y="2278882"/>
                <a:ext cx="6728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sz="1200" dirty="0" err="1" smtClean="0"/>
                  <a:t>Royalty</a:t>
                </a:r>
                <a:endParaRPr lang="de-CH" sz="1200" dirty="0"/>
              </a:p>
            </p:txBody>
          </p:sp>
        </p:grpSp>
        <p:sp>
          <p:nvSpPr>
            <p:cNvPr id="25" name="Textfeld 24"/>
            <p:cNvSpPr txBox="1"/>
            <p:nvPr/>
          </p:nvSpPr>
          <p:spPr>
            <a:xfrm>
              <a:off x="814138" y="3190473"/>
              <a:ext cx="11005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dirty="0" smtClean="0"/>
                <a:t>Germany</a:t>
              </a:r>
              <a:endParaRPr lang="de-CH" sz="1200" dirty="0"/>
            </a:p>
          </p:txBody>
        </p:sp>
        <p:cxnSp>
          <p:nvCxnSpPr>
            <p:cNvPr id="26" name="Gekrümmter Verbinder 25"/>
            <p:cNvCxnSpPr>
              <a:stCxn id="29" idx="3"/>
              <a:endCxn id="28" idx="3"/>
            </p:cNvCxnSpPr>
            <p:nvPr/>
          </p:nvCxnSpPr>
          <p:spPr>
            <a:xfrm flipH="1" flipV="1">
              <a:off x="3574050" y="2717393"/>
              <a:ext cx="1324160" cy="1488008"/>
            </a:xfrm>
            <a:prstGeom prst="curvedConnector3">
              <a:avLst>
                <a:gd name="adj1" fmla="val -43974"/>
              </a:avLst>
            </a:prstGeom>
            <a:ln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feld 26"/>
            <p:cNvSpPr txBox="1"/>
            <p:nvPr/>
          </p:nvSpPr>
          <p:spPr>
            <a:xfrm rot="944265">
              <a:off x="4397288" y="2620217"/>
              <a:ext cx="6728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dirty="0" err="1" smtClean="0"/>
                <a:t>Royalty</a:t>
              </a:r>
              <a:endParaRPr lang="de-CH" sz="1200" dirty="0"/>
            </a:p>
          </p:txBody>
        </p:sp>
      </p:grpSp>
      <p:cxnSp>
        <p:nvCxnSpPr>
          <p:cNvPr id="9" name="Gerader Verbinder 8"/>
          <p:cNvCxnSpPr/>
          <p:nvPr/>
        </p:nvCxnSpPr>
        <p:spPr>
          <a:xfrm>
            <a:off x="2896876" y="3226264"/>
            <a:ext cx="0" cy="1604528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54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Sample Structure </a:t>
            </a:r>
            <a:r>
              <a:rPr lang="en-GB" dirty="0" err="1" smtClean="0"/>
              <a:t>UTPR</a:t>
            </a:r>
            <a:r>
              <a:rPr lang="en-GB" dirty="0" smtClean="0"/>
              <a:t> (2/2)</a:t>
            </a:r>
            <a:endParaRPr lang="en-GB" dirty="0"/>
          </a:p>
        </p:txBody>
      </p:sp>
      <p:sp>
        <p:nvSpPr>
          <p:cNvPr id="22" name="Textfeld 21"/>
          <p:cNvSpPr txBox="1"/>
          <p:nvPr/>
        </p:nvSpPr>
        <p:spPr>
          <a:xfrm>
            <a:off x="5930762" y="2644170"/>
            <a:ext cx="56244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err="1" smtClean="0"/>
              <a:t>If</a:t>
            </a:r>
            <a:r>
              <a:rPr lang="de-CH" sz="1600" dirty="0" smtClean="0"/>
              <a:t> </a:t>
            </a:r>
            <a:r>
              <a:rPr lang="de-CH" sz="1600" dirty="0" err="1" smtClean="0"/>
              <a:t>no</a:t>
            </a:r>
            <a:r>
              <a:rPr lang="de-CH" sz="1600" dirty="0" smtClean="0"/>
              <a:t> </a:t>
            </a:r>
            <a:r>
              <a:rPr lang="de-CH" sz="1600" dirty="0" err="1" smtClean="0"/>
              <a:t>IIR</a:t>
            </a:r>
            <a:r>
              <a:rPr lang="de-CH" sz="1600" dirty="0" smtClean="0"/>
              <a:t> </a:t>
            </a:r>
            <a:r>
              <a:rPr lang="de-CH" sz="1600" dirty="0" err="1" smtClean="0"/>
              <a:t>applies</a:t>
            </a:r>
            <a:r>
              <a:rPr lang="de-CH" sz="1600" dirty="0" smtClean="0"/>
              <a:t> at </a:t>
            </a:r>
            <a:r>
              <a:rPr lang="de-CH" sz="1600" dirty="0" err="1" smtClean="0"/>
              <a:t>level</a:t>
            </a:r>
            <a:r>
              <a:rPr lang="de-CH" sz="1600" dirty="0" smtClean="0"/>
              <a:t> </a:t>
            </a:r>
            <a:r>
              <a:rPr lang="de-CH" sz="1600" dirty="0" err="1" smtClean="0"/>
              <a:t>of</a:t>
            </a:r>
            <a:r>
              <a:rPr lang="de-CH" sz="1600" dirty="0" smtClean="0"/>
              <a:t> </a:t>
            </a:r>
            <a:r>
              <a:rPr lang="de-CH" sz="1600" dirty="0" err="1" smtClean="0"/>
              <a:t>UPE</a:t>
            </a:r>
            <a:r>
              <a:rPr lang="de-CH" sz="1600" dirty="0" smtClean="0"/>
              <a:t>, </a:t>
            </a:r>
            <a:r>
              <a:rPr lang="de-CH" sz="1600" dirty="0" err="1" smtClean="0"/>
              <a:t>IIR</a:t>
            </a:r>
            <a:r>
              <a:rPr lang="de-CH" sz="1600" dirty="0" smtClean="0"/>
              <a:t> </a:t>
            </a:r>
            <a:r>
              <a:rPr lang="de-CH" sz="1600" dirty="0" err="1" smtClean="0"/>
              <a:t>can</a:t>
            </a:r>
            <a:r>
              <a:rPr lang="de-CH" sz="1600" dirty="0" smtClean="0"/>
              <a:t> </a:t>
            </a:r>
            <a:r>
              <a:rPr lang="de-CH" sz="1600" dirty="0" err="1" smtClean="0"/>
              <a:t>apply</a:t>
            </a:r>
            <a:r>
              <a:rPr lang="de-CH" sz="1600" dirty="0" smtClean="0"/>
              <a:t> at sub-holding </a:t>
            </a:r>
            <a:r>
              <a:rPr lang="de-CH" sz="1600" dirty="0" err="1" smtClean="0"/>
              <a:t>level</a:t>
            </a:r>
            <a:endParaRPr lang="de-CH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err="1" smtClean="0"/>
              <a:t>If</a:t>
            </a:r>
            <a:r>
              <a:rPr lang="de-CH" sz="1600" dirty="0" smtClean="0"/>
              <a:t> </a:t>
            </a:r>
            <a:r>
              <a:rPr lang="de-CH" sz="1600" dirty="0" err="1" smtClean="0"/>
              <a:t>low-tax</a:t>
            </a:r>
            <a:r>
              <a:rPr lang="de-CH" sz="1600" dirty="0" smtClean="0"/>
              <a:t> </a:t>
            </a:r>
            <a:r>
              <a:rPr lang="de-CH" sz="1600" dirty="0" err="1" smtClean="0"/>
              <a:t>Constituent</a:t>
            </a:r>
            <a:r>
              <a:rPr lang="de-CH" sz="1600" dirty="0" smtClean="0"/>
              <a:t> Entity </a:t>
            </a:r>
            <a:r>
              <a:rPr lang="de-CH" sz="1600" dirty="0" err="1" smtClean="0"/>
              <a:t>is</a:t>
            </a:r>
            <a:r>
              <a:rPr lang="de-CH" sz="1600" dirty="0" smtClean="0"/>
              <a:t> not </a:t>
            </a:r>
            <a:r>
              <a:rPr lang="de-CH" sz="1600" dirty="0" err="1" smtClean="0"/>
              <a:t>controlled</a:t>
            </a:r>
            <a:r>
              <a:rPr lang="de-CH" sz="1600" dirty="0" smtClean="0"/>
              <a:t> </a:t>
            </a:r>
            <a:r>
              <a:rPr lang="de-CH" sz="1600" dirty="0" err="1" smtClean="0"/>
              <a:t>by</a:t>
            </a:r>
            <a:r>
              <a:rPr lang="de-CH" sz="1600" dirty="0" smtClean="0"/>
              <a:t> </a:t>
            </a:r>
            <a:r>
              <a:rPr lang="de-CH" sz="1600" dirty="0" err="1" smtClean="0"/>
              <a:t>Constituent</a:t>
            </a:r>
            <a:r>
              <a:rPr lang="de-CH" sz="1600" dirty="0" smtClean="0"/>
              <a:t> Entity in an </a:t>
            </a:r>
            <a:r>
              <a:rPr lang="de-CH" sz="1600" dirty="0" err="1" smtClean="0"/>
              <a:t>IIR</a:t>
            </a:r>
            <a:r>
              <a:rPr lang="de-CH" sz="1600" dirty="0" smtClean="0"/>
              <a:t> </a:t>
            </a:r>
            <a:r>
              <a:rPr lang="de-CH" sz="1600" dirty="0" err="1" smtClean="0"/>
              <a:t>jurisdiction</a:t>
            </a:r>
            <a:r>
              <a:rPr lang="de-CH" sz="1600" dirty="0" smtClean="0"/>
              <a:t>, </a:t>
            </a:r>
            <a:r>
              <a:rPr lang="de-CH" sz="1600" dirty="0" err="1" smtClean="0"/>
              <a:t>UTPR</a:t>
            </a:r>
            <a:r>
              <a:rPr lang="de-CH" sz="1600" dirty="0" smtClean="0"/>
              <a:t> </a:t>
            </a:r>
            <a:r>
              <a:rPr lang="de-CH" sz="1600" dirty="0" err="1" smtClean="0"/>
              <a:t>applies</a:t>
            </a:r>
            <a:endParaRPr lang="de-CH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err="1" smtClean="0"/>
              <a:t>To</a:t>
            </a:r>
            <a:r>
              <a:rPr lang="de-CH" sz="1600" dirty="0" smtClean="0"/>
              <a:t> </a:t>
            </a:r>
            <a:r>
              <a:rPr lang="de-CH" sz="1600" dirty="0" err="1" smtClean="0"/>
              <a:t>avoid</a:t>
            </a:r>
            <a:r>
              <a:rPr lang="de-CH" sz="1600" dirty="0" smtClean="0"/>
              <a:t> double </a:t>
            </a:r>
            <a:r>
              <a:rPr lang="de-CH" sz="1600" dirty="0" err="1" smtClean="0"/>
              <a:t>taxation</a:t>
            </a:r>
            <a:r>
              <a:rPr lang="de-CH" sz="1600" dirty="0" smtClean="0"/>
              <a:t>, </a:t>
            </a:r>
            <a:r>
              <a:rPr lang="de-CH" sz="1600" dirty="0" err="1" smtClean="0"/>
              <a:t>UTPR</a:t>
            </a:r>
            <a:r>
              <a:rPr lang="de-CH" sz="1600" dirty="0" smtClean="0"/>
              <a:t> </a:t>
            </a:r>
            <a:r>
              <a:rPr lang="de-CH" sz="1600" dirty="0" err="1" smtClean="0"/>
              <a:t>excludes</a:t>
            </a:r>
            <a:r>
              <a:rPr lang="de-CH" sz="1600" dirty="0" smtClean="0"/>
              <a:t> </a:t>
            </a:r>
            <a:r>
              <a:rPr lang="de-CH" sz="1600" dirty="0" err="1" smtClean="0"/>
              <a:t>portion</a:t>
            </a:r>
            <a:r>
              <a:rPr lang="de-CH" sz="1600" dirty="0" smtClean="0"/>
              <a:t> </a:t>
            </a:r>
            <a:r>
              <a:rPr lang="de-CH" sz="1600" dirty="0" err="1" smtClean="0"/>
              <a:t>of</a:t>
            </a:r>
            <a:r>
              <a:rPr lang="de-CH" sz="1600" dirty="0" smtClean="0"/>
              <a:t> </a:t>
            </a:r>
            <a:r>
              <a:rPr lang="de-CH" sz="1600" dirty="0" err="1" smtClean="0"/>
              <a:t>the</a:t>
            </a:r>
            <a:r>
              <a:rPr lang="de-CH" sz="1600" dirty="0" smtClean="0"/>
              <a:t> top-</a:t>
            </a:r>
            <a:r>
              <a:rPr lang="de-CH" sz="1600" dirty="0" err="1" smtClean="0"/>
              <a:t>up</a:t>
            </a:r>
            <a:r>
              <a:rPr lang="de-CH" sz="1600" dirty="0" smtClean="0"/>
              <a:t> </a:t>
            </a:r>
            <a:r>
              <a:rPr lang="de-CH" sz="1600" dirty="0" err="1" smtClean="0"/>
              <a:t>tax</a:t>
            </a:r>
            <a:r>
              <a:rPr lang="de-CH" sz="1600" dirty="0" smtClean="0"/>
              <a:t> </a:t>
            </a:r>
            <a:r>
              <a:rPr lang="de-CH" sz="1600" dirty="0" err="1" smtClean="0"/>
              <a:t>that</a:t>
            </a:r>
            <a:r>
              <a:rPr lang="de-CH" sz="1600" dirty="0" smtClean="0"/>
              <a:t> </a:t>
            </a:r>
            <a:r>
              <a:rPr lang="de-CH" sz="1600" dirty="0" err="1" smtClean="0"/>
              <a:t>has</a:t>
            </a:r>
            <a:r>
              <a:rPr lang="de-CH" sz="1600" dirty="0" smtClean="0"/>
              <a:t> </a:t>
            </a:r>
            <a:r>
              <a:rPr lang="de-CH" sz="1600" dirty="0" err="1" smtClean="0"/>
              <a:t>already</a:t>
            </a:r>
            <a:r>
              <a:rPr lang="de-CH" sz="1600" dirty="0" smtClean="0"/>
              <a:t> </a:t>
            </a:r>
            <a:r>
              <a:rPr lang="de-CH" sz="1600" dirty="0" err="1" smtClean="0"/>
              <a:t>been</a:t>
            </a:r>
            <a:r>
              <a:rPr lang="de-CH" sz="1600" dirty="0" smtClean="0"/>
              <a:t> </a:t>
            </a:r>
            <a:r>
              <a:rPr lang="de-CH" sz="1600" dirty="0" err="1" smtClean="0"/>
              <a:t>imposed</a:t>
            </a:r>
            <a:r>
              <a:rPr lang="de-CH" sz="1600" dirty="0" smtClean="0"/>
              <a:t> </a:t>
            </a:r>
            <a:r>
              <a:rPr lang="de-CH" sz="1600" dirty="0" err="1" smtClean="0"/>
              <a:t>under</a:t>
            </a:r>
            <a:r>
              <a:rPr lang="de-CH" sz="1600" dirty="0" smtClean="0"/>
              <a:t> </a:t>
            </a:r>
            <a:r>
              <a:rPr lang="de-CH" sz="1600" dirty="0" err="1" smtClean="0"/>
              <a:t>IIR</a:t>
            </a:r>
            <a:endParaRPr lang="de-CH" sz="1600" dirty="0" smtClean="0"/>
          </a:p>
        </p:txBody>
      </p:sp>
      <p:grpSp>
        <p:nvGrpSpPr>
          <p:cNvPr id="5" name="Gruppieren 4"/>
          <p:cNvGrpSpPr/>
          <p:nvPr/>
        </p:nvGrpSpPr>
        <p:grpSpPr>
          <a:xfrm>
            <a:off x="1039317" y="1891371"/>
            <a:ext cx="4033579" cy="3075258"/>
            <a:chOff x="892668" y="1440694"/>
            <a:chExt cx="4033579" cy="3075258"/>
          </a:xfrm>
        </p:grpSpPr>
        <p:sp>
          <p:nvSpPr>
            <p:cNvPr id="6" name="Rechteck 5"/>
            <p:cNvSpPr/>
            <p:nvPr/>
          </p:nvSpPr>
          <p:spPr>
            <a:xfrm>
              <a:off x="2219703" y="1440694"/>
              <a:ext cx="1354347" cy="62110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err="1" smtClean="0"/>
                <a:t>UPE</a:t>
              </a:r>
              <a:endParaRPr lang="de-CH" dirty="0" smtClean="0"/>
            </a:p>
          </p:txBody>
        </p:sp>
        <p:sp>
          <p:nvSpPr>
            <p:cNvPr id="7" name="Rechteck 6"/>
            <p:cNvSpPr/>
            <p:nvPr/>
          </p:nvSpPr>
          <p:spPr>
            <a:xfrm>
              <a:off x="3543863" y="3894850"/>
              <a:ext cx="1354347" cy="62110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err="1" smtClean="0"/>
                <a:t>OpCo</a:t>
              </a:r>
              <a:r>
                <a:rPr lang="de-CH" dirty="0" smtClean="0"/>
                <a:t> 2</a:t>
              </a:r>
            </a:p>
          </p:txBody>
        </p:sp>
        <p:sp>
          <p:nvSpPr>
            <p:cNvPr id="8" name="Rechteck 7"/>
            <p:cNvSpPr/>
            <p:nvPr/>
          </p:nvSpPr>
          <p:spPr>
            <a:xfrm>
              <a:off x="892669" y="3894850"/>
              <a:ext cx="1354347" cy="62110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err="1" smtClean="0"/>
                <a:t>OpCo</a:t>
              </a:r>
              <a:r>
                <a:rPr lang="de-CH" dirty="0" smtClean="0"/>
                <a:t> 1</a:t>
              </a:r>
            </a:p>
          </p:txBody>
        </p:sp>
        <p:cxnSp>
          <p:nvCxnSpPr>
            <p:cNvPr id="9" name="Gewinkelter Verbinder 8"/>
            <p:cNvCxnSpPr>
              <a:stCxn id="7" idx="0"/>
              <a:endCxn id="6" idx="2"/>
            </p:cNvCxnSpPr>
            <p:nvPr/>
          </p:nvCxnSpPr>
          <p:spPr>
            <a:xfrm rot="16200000" flipV="1">
              <a:off x="2642430" y="2316243"/>
              <a:ext cx="1833054" cy="1324160"/>
            </a:xfrm>
            <a:prstGeom prst="bentConnector3">
              <a:avLst>
                <a:gd name="adj1" fmla="val 82471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feld 9"/>
            <p:cNvSpPr txBox="1"/>
            <p:nvPr/>
          </p:nvSpPr>
          <p:spPr>
            <a:xfrm>
              <a:off x="1072385" y="3642034"/>
              <a:ext cx="7332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dirty="0" smtClean="0"/>
                <a:t>100%</a:t>
              </a:r>
              <a:endParaRPr lang="de-CH" sz="1200" dirty="0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4193001" y="3640660"/>
              <a:ext cx="7332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dirty="0" smtClean="0"/>
                <a:t>60%</a:t>
              </a:r>
              <a:endParaRPr lang="de-CH" sz="1200" dirty="0"/>
            </a:p>
          </p:txBody>
        </p:sp>
        <p:cxnSp>
          <p:nvCxnSpPr>
            <p:cNvPr id="12" name="Gerader Verbinder 11"/>
            <p:cNvCxnSpPr/>
            <p:nvPr/>
          </p:nvCxnSpPr>
          <p:spPr>
            <a:xfrm>
              <a:off x="892669" y="3442003"/>
              <a:ext cx="4033578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echteck 12"/>
            <p:cNvSpPr/>
            <p:nvPr/>
          </p:nvSpPr>
          <p:spPr>
            <a:xfrm>
              <a:off x="892668" y="2697284"/>
              <a:ext cx="1354347" cy="621102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err="1" smtClean="0"/>
                <a:t>SubHoldCo</a:t>
              </a:r>
              <a:endParaRPr lang="de-CH" dirty="0" smtClean="0"/>
            </a:p>
          </p:txBody>
        </p:sp>
        <p:cxnSp>
          <p:nvCxnSpPr>
            <p:cNvPr id="14" name="Gerader Verbinder 13"/>
            <p:cNvCxnSpPr/>
            <p:nvPr/>
          </p:nvCxnSpPr>
          <p:spPr>
            <a:xfrm>
              <a:off x="892669" y="2472969"/>
              <a:ext cx="4033578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Gewinkelter Verbinder 14"/>
            <p:cNvCxnSpPr>
              <a:stCxn id="13" idx="0"/>
              <a:endCxn id="6" idx="2"/>
            </p:cNvCxnSpPr>
            <p:nvPr/>
          </p:nvCxnSpPr>
          <p:spPr>
            <a:xfrm rot="5400000" flipH="1" flipV="1">
              <a:off x="1915615" y="1716023"/>
              <a:ext cx="635488" cy="1327035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Gerader Verbinder 15"/>
            <p:cNvCxnSpPr>
              <a:stCxn id="13" idx="2"/>
              <a:endCxn id="8" idx="0"/>
            </p:cNvCxnSpPr>
            <p:nvPr/>
          </p:nvCxnSpPr>
          <p:spPr>
            <a:xfrm>
              <a:off x="1569842" y="3318386"/>
              <a:ext cx="1" cy="57646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Gewinkelter Verbinder 16"/>
            <p:cNvCxnSpPr>
              <a:stCxn id="13" idx="2"/>
              <a:endCxn id="7" idx="0"/>
            </p:cNvCxnSpPr>
            <p:nvPr/>
          </p:nvCxnSpPr>
          <p:spPr>
            <a:xfrm rot="16200000" flipH="1">
              <a:off x="2607207" y="2281020"/>
              <a:ext cx="576464" cy="2651195"/>
            </a:xfrm>
            <a:prstGeom prst="bentConnector3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feld 17"/>
            <p:cNvSpPr txBox="1"/>
            <p:nvPr/>
          </p:nvSpPr>
          <p:spPr>
            <a:xfrm>
              <a:off x="3795720" y="3640660"/>
              <a:ext cx="7332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dirty="0" smtClean="0"/>
                <a:t>40%</a:t>
              </a:r>
              <a:endParaRPr lang="de-CH" sz="1200" dirty="0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1096109" y="2458770"/>
              <a:ext cx="7332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dirty="0" smtClean="0"/>
                <a:t>100%</a:t>
              </a:r>
              <a:endParaRPr lang="de-CH" sz="1200" dirty="0"/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3219056" y="2266532"/>
            <a:ext cx="655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err="1" smtClean="0">
                <a:solidFill>
                  <a:schemeClr val="bg1"/>
                </a:solidFill>
              </a:rPr>
              <a:t>No</a:t>
            </a:r>
            <a:r>
              <a:rPr lang="de-CH" sz="1200" dirty="0" smtClean="0">
                <a:solidFill>
                  <a:schemeClr val="bg1"/>
                </a:solidFill>
              </a:rPr>
              <a:t> </a:t>
            </a:r>
            <a:r>
              <a:rPr lang="de-CH" sz="1200" dirty="0" err="1" smtClean="0">
                <a:solidFill>
                  <a:schemeClr val="bg1"/>
                </a:solidFill>
              </a:rPr>
              <a:t>IIR</a:t>
            </a:r>
            <a:endParaRPr lang="de-CH" sz="1200" dirty="0">
              <a:solidFill>
                <a:schemeClr val="bg1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2099489" y="3544747"/>
            <a:ext cx="655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err="1" smtClean="0">
                <a:solidFill>
                  <a:schemeClr val="bg1"/>
                </a:solidFill>
              </a:rPr>
              <a:t>IIR</a:t>
            </a:r>
            <a:endParaRPr lang="de-CH" sz="1200" dirty="0">
              <a:solidFill>
                <a:schemeClr val="bg1"/>
              </a:solidFill>
            </a:endParaRPr>
          </a:p>
        </p:txBody>
      </p:sp>
      <p:cxnSp>
        <p:nvCxnSpPr>
          <p:cNvPr id="24" name="Gerader Verbinder 23"/>
          <p:cNvCxnSpPr/>
          <p:nvPr/>
        </p:nvCxnSpPr>
        <p:spPr>
          <a:xfrm flipH="1">
            <a:off x="3042088" y="3892680"/>
            <a:ext cx="8464" cy="1300422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Gekrümmter Verbinder 24"/>
          <p:cNvCxnSpPr>
            <a:stCxn id="8" idx="2"/>
            <a:endCxn id="7" idx="2"/>
          </p:cNvCxnSpPr>
          <p:nvPr/>
        </p:nvCxnSpPr>
        <p:spPr>
          <a:xfrm rot="16200000" flipH="1">
            <a:off x="3042089" y="3641032"/>
            <a:ext cx="12700" cy="2651194"/>
          </a:xfrm>
          <a:prstGeom prst="curvedConnector3">
            <a:avLst>
              <a:gd name="adj1" fmla="val 261509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2614367" y="5264036"/>
            <a:ext cx="1004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Service Fee</a:t>
            </a: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718688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tax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Pending legislation in U.S. Congress - intended to conform to Pillar 2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dirty="0" smtClean="0"/>
              <a:t>GILTI changes</a:t>
            </a:r>
            <a:endParaRPr lang="en-US" dirty="0" smtClean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Increase GILTI rate to 15%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Would apply on country-by-country basis (including FTCs)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dirty="0" smtClean="0"/>
              <a:t>BEAT changes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Increase BEAT rate to 18% after 2024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High-tax exception keyed to 15% OECD rate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Adds 15% “minimum tax” on financial statement income for large corporations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178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Content Placeholder 3" descr="Content Placeholder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Title 1"/>
          <p:cNvSpPr txBox="1">
            <a:spLocks noGrp="1"/>
          </p:cNvSpPr>
          <p:nvPr>
            <p:ph type="title"/>
          </p:nvPr>
        </p:nvSpPr>
        <p:spPr>
          <a:xfrm>
            <a:off x="775232" y="365125"/>
            <a:ext cx="11201258" cy="1325563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+mn-lt"/>
                <a:ea typeface="+mn-ea"/>
                <a:cs typeface="+mn-cs"/>
                <a:sym typeface="Helvetica"/>
              </a:defRPr>
            </a:pPr>
            <a:r>
              <a:t>Pillar two: A business perspective</a:t>
            </a:r>
          </a:p>
          <a:p>
            <a:pPr>
              <a:defRPr sz="3400"/>
            </a:pPr>
            <a:r>
              <a:t>External environment, 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the political scene</a:t>
            </a:r>
          </a:p>
        </p:txBody>
      </p:sp>
      <p:sp>
        <p:nvSpPr>
          <p:cNvPr id="132" name="Is this going to happen?…"/>
          <p:cNvSpPr txBox="1">
            <a:spLocks noGrp="1"/>
          </p:cNvSpPr>
          <p:nvPr>
            <p:ph type="body" idx="1"/>
          </p:nvPr>
        </p:nvSpPr>
        <p:spPr>
          <a:xfrm>
            <a:off x="838200" y="1848409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t>Is this going to happen?</a:t>
            </a:r>
          </a:p>
          <a:p>
            <a:r>
              <a:t>Something will</a:t>
            </a:r>
          </a:p>
          <a:p>
            <a:r>
              <a:t>When, what, how wide spread unclear</a:t>
            </a:r>
          </a:p>
          <a:p>
            <a:r>
              <a:t>Lack of engagement with business, but many new concepts </a:t>
            </a:r>
          </a:p>
        </p:txBody>
      </p:sp>
    </p:spTree>
    <p:extLst>
      <p:ext uri="{BB962C8B-B14F-4D97-AF65-F5344CB8AC3E}">
        <p14:creationId xmlns:p14="http://schemas.microsoft.com/office/powerpoint/2010/main" val="123998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Content Placeholder 3" descr="Content Placeholder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latin typeface="+mn-lt"/>
                <a:ea typeface="+mn-ea"/>
                <a:cs typeface="+mn-cs"/>
                <a:sym typeface="Helvetica"/>
              </a:defRPr>
            </a:pPr>
            <a:r>
              <a:t>Pillar two: A business perspective</a:t>
            </a:r>
          </a:p>
          <a:p>
            <a:pPr>
              <a:defRPr sz="3400"/>
            </a:pPr>
            <a:r>
              <a:t>How do we respond, 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internal</a:t>
            </a:r>
          </a:p>
        </p:txBody>
      </p:sp>
      <p:sp>
        <p:nvSpPr>
          <p:cNvPr id="138" name="Who, CFO, Board, Busines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Who, CFO, Board, Business</a:t>
            </a:r>
          </a:p>
          <a:p>
            <a:r>
              <a:t>What, will it affect us?: </a:t>
            </a:r>
          </a:p>
          <a:p>
            <a:pPr marL="685800" lvl="1" indent="-228600"/>
            <a:r>
              <a:t>above/ just below/well clear of thresholds, </a:t>
            </a:r>
          </a:p>
          <a:p>
            <a:pPr marL="685800" lvl="1" indent="-228600"/>
            <a:r>
              <a:t>mind the acquisition!</a:t>
            </a:r>
          </a:p>
          <a:p>
            <a:r>
              <a:t>By how much, precisely wrong vs broadly accurate, modelling?</a:t>
            </a:r>
          </a:p>
          <a:p>
            <a:r>
              <a:t>How do we get ready:</a:t>
            </a:r>
          </a:p>
          <a:p>
            <a:pPr marL="685800" lvl="1" indent="-228600"/>
            <a:r>
              <a:t>Collecting data, system redesign, spreadsheet/manual</a:t>
            </a:r>
          </a:p>
          <a:p>
            <a:pPr marL="685800" lvl="1" indent="-228600"/>
            <a:r>
              <a:t>Resource constraints, use of external advisers</a:t>
            </a:r>
          </a:p>
        </p:txBody>
      </p:sp>
    </p:spTree>
    <p:extLst>
      <p:ext uri="{BB962C8B-B14F-4D97-AF65-F5344CB8AC3E}">
        <p14:creationId xmlns:p14="http://schemas.microsoft.com/office/powerpoint/2010/main" val="378539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Content Placeholder 3" descr="Content Placeholder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Title 1"/>
          <p:cNvSpPr txBox="1">
            <a:spLocks noGrp="1"/>
          </p:cNvSpPr>
          <p:nvPr>
            <p:ph type="title"/>
          </p:nvPr>
        </p:nvSpPr>
        <p:spPr>
          <a:xfrm>
            <a:off x="838200" y="319556"/>
            <a:ext cx="10515600" cy="1325564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+mn-lt"/>
                <a:ea typeface="+mn-ea"/>
                <a:cs typeface="+mn-cs"/>
                <a:sym typeface="Helvetica"/>
              </a:defRPr>
            </a:pPr>
            <a:r>
              <a:t>Pillar two: A business perspective</a:t>
            </a:r>
          </a:p>
          <a:p>
            <a:pPr>
              <a:defRPr sz="3400" i="1">
                <a:latin typeface="+mn-lt"/>
                <a:ea typeface="+mn-ea"/>
                <a:cs typeface="+mn-cs"/>
                <a:sym typeface="Helvetica"/>
              </a:defRPr>
            </a:pPr>
            <a:r>
              <a:t>How do we respond, external</a:t>
            </a:r>
          </a:p>
        </p:txBody>
      </p:sp>
      <p:sp>
        <p:nvSpPr>
          <p:cNvPr id="144" name="Engage OECD on what:…"/>
          <p:cNvSpPr txBox="1">
            <a:spLocks noGrp="1"/>
          </p:cNvSpPr>
          <p:nvPr>
            <p:ph type="body" idx="1"/>
          </p:nvPr>
        </p:nvSpPr>
        <p:spPr>
          <a:xfrm>
            <a:off x="838200" y="1679753"/>
            <a:ext cx="10515600" cy="4497210"/>
          </a:xfrm>
          <a:prstGeom prst="rect">
            <a:avLst/>
          </a:prstGeom>
        </p:spPr>
        <p:txBody>
          <a:bodyPr/>
          <a:lstStyle/>
          <a:p>
            <a:r>
              <a:t>Engage OECD on what:</a:t>
            </a:r>
          </a:p>
          <a:p>
            <a:pPr marL="685800" lvl="1" indent="-228600"/>
            <a:r>
              <a:t>Where do we see most impact. </a:t>
            </a:r>
          </a:p>
          <a:p>
            <a:pPr marL="685800" lvl="1" indent="-228600"/>
            <a:r>
              <a:t>The political agenda is set, focus on practicalities</a:t>
            </a:r>
          </a:p>
          <a:p>
            <a:r>
              <a:t>Tax authorities:</a:t>
            </a:r>
          </a:p>
          <a:p>
            <a:pPr marL="685800" lvl="1" indent="-228600"/>
            <a:r>
              <a:t>Implementation focus, input into OECD discussions</a:t>
            </a:r>
          </a:p>
          <a:p>
            <a:r>
              <a:t>External auditor manage expectations/what are they looking for</a:t>
            </a:r>
          </a:p>
          <a:p>
            <a:r>
              <a:t>Investor relations/Public affairs messaging:</a:t>
            </a:r>
          </a:p>
          <a:p>
            <a:pPr marL="685800" lvl="1" indent="-228600"/>
            <a:r>
              <a:t>NGO’s, Newspapers, Investor community </a:t>
            </a:r>
          </a:p>
        </p:txBody>
      </p:sp>
    </p:spTree>
    <p:extLst>
      <p:ext uri="{BB962C8B-B14F-4D97-AF65-F5344CB8AC3E}">
        <p14:creationId xmlns:p14="http://schemas.microsoft.com/office/powerpoint/2010/main" val="252608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Content Placeholder 3" descr="Content Placeholder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latin typeface="+mn-lt"/>
                <a:ea typeface="+mn-ea"/>
                <a:cs typeface="+mn-cs"/>
                <a:sym typeface="Helvetica"/>
              </a:defRPr>
            </a:pPr>
            <a:r>
              <a:t>Pillar two: A business perspective</a:t>
            </a:r>
          </a:p>
          <a:p>
            <a:pPr>
              <a:defRPr sz="3400"/>
            </a:pPr>
            <a:r>
              <a:t>Closing: 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The future of tax</a:t>
            </a:r>
          </a:p>
        </p:txBody>
      </p:sp>
      <p:pic>
        <p:nvPicPr>
          <p:cNvPr id="150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rcRect l="3545" t="3532" r="3544" b="3531"/>
          <a:stretch>
            <a:fillRect/>
          </a:stretch>
        </p:blipFill>
        <p:spPr>
          <a:xfrm>
            <a:off x="836567" y="1667057"/>
            <a:ext cx="9926509" cy="434411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6175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2124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90687"/>
            <a:ext cx="10515600" cy="4277851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GB" sz="2200" b="1" u="sng" dirty="0" smtClean="0"/>
              <a:t>Speakers</a:t>
            </a:r>
            <a:r>
              <a:rPr lang="en-GB" sz="2200" b="1" u="sng" dirty="0"/>
              <a:t>:</a:t>
            </a: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 err="1" smtClean="0"/>
              <a:t>Jisun</a:t>
            </a:r>
            <a:r>
              <a:rPr lang="en-GB" sz="2200" dirty="0" smtClean="0"/>
              <a:t> Choi – </a:t>
            </a:r>
            <a:r>
              <a:rPr lang="en-GB" sz="2200" dirty="0" err="1" smtClean="0"/>
              <a:t>Skadden</a:t>
            </a:r>
            <a:r>
              <a:rPr lang="en-GB" sz="2200" dirty="0" smtClean="0"/>
              <a:t> </a:t>
            </a:r>
            <a:r>
              <a:rPr lang="en-GB" sz="2200" dirty="0" err="1"/>
              <a:t>Arps</a:t>
            </a:r>
            <a:r>
              <a:rPr lang="en-GB" sz="2200" dirty="0"/>
              <a:t> Slate Meagher &amp; </a:t>
            </a:r>
            <a:r>
              <a:rPr lang="en-GB" sz="2200" dirty="0" err="1"/>
              <a:t>Flom</a:t>
            </a:r>
            <a:r>
              <a:rPr lang="en-GB" sz="2200" dirty="0"/>
              <a:t> (UK) LLP, </a:t>
            </a:r>
            <a:r>
              <a:rPr lang="en-GB" sz="2200" dirty="0" smtClean="0"/>
              <a:t>London, England</a:t>
            </a: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>Laetitia </a:t>
            </a:r>
            <a:r>
              <a:rPr lang="en-GB" sz="2200" dirty="0" err="1" smtClean="0"/>
              <a:t>Fracheboud</a:t>
            </a:r>
            <a:r>
              <a:rPr lang="en-GB" sz="2200" dirty="0" smtClean="0"/>
              <a:t> – Homburger </a:t>
            </a:r>
            <a:r>
              <a:rPr lang="en-GB" sz="2200" dirty="0"/>
              <a:t>AG, </a:t>
            </a:r>
            <a:r>
              <a:rPr lang="en-GB" sz="2200" dirty="0" smtClean="0"/>
              <a:t>Zürich, Switzerland</a:t>
            </a: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>Charlotte </a:t>
            </a:r>
            <a:r>
              <a:rPr lang="en-GB" sz="2200" dirty="0" err="1"/>
              <a:t>Kiès</a:t>
            </a:r>
            <a:r>
              <a:rPr lang="en-GB" sz="2200" dirty="0"/>
              <a:t> </a:t>
            </a:r>
            <a:r>
              <a:rPr lang="en-GB" sz="2200" dirty="0" smtClean="0"/>
              <a:t>– </a:t>
            </a:r>
            <a:r>
              <a:rPr lang="en-GB" sz="2200" dirty="0" err="1" smtClean="0"/>
              <a:t>Loyens</a:t>
            </a:r>
            <a:r>
              <a:rPr lang="en-GB" sz="2200" dirty="0" smtClean="0"/>
              <a:t> </a:t>
            </a:r>
            <a:r>
              <a:rPr lang="en-GB" sz="2200" dirty="0"/>
              <a:t>&amp; </a:t>
            </a:r>
            <a:r>
              <a:rPr lang="en-GB" sz="2200" dirty="0" err="1"/>
              <a:t>Loeff</a:t>
            </a:r>
            <a:r>
              <a:rPr lang="en-GB" sz="2200" dirty="0"/>
              <a:t>, </a:t>
            </a:r>
            <a:r>
              <a:rPr lang="en-GB" sz="2200" dirty="0" smtClean="0"/>
              <a:t>Amsterdam, the Netherlands</a:t>
            </a:r>
            <a:br>
              <a:rPr lang="en-GB" sz="2200" dirty="0" smtClean="0"/>
            </a:br>
            <a:r>
              <a:rPr lang="en-GB" sz="2200" dirty="0"/>
              <a:t>Hendrik </a:t>
            </a:r>
            <a:r>
              <a:rPr lang="en-GB" sz="2200" dirty="0" err="1"/>
              <a:t>Bogers</a:t>
            </a:r>
            <a:r>
              <a:rPr lang="en-GB" sz="2200" dirty="0"/>
              <a:t> – Former </a:t>
            </a:r>
            <a:r>
              <a:rPr lang="en-GB" sz="2200" dirty="0" smtClean="0"/>
              <a:t>Global Head </a:t>
            </a:r>
            <a:r>
              <a:rPr lang="en-GB" sz="2200" dirty="0"/>
              <a:t>of Tax, </a:t>
            </a:r>
            <a:r>
              <a:rPr lang="en-GB" sz="2200" dirty="0" smtClean="0"/>
              <a:t>Perrigo plc, </a:t>
            </a:r>
            <a:r>
              <a:rPr lang="en-GB" sz="2200" dirty="0"/>
              <a:t>Dublin, Ireland</a:t>
            </a:r>
            <a:br>
              <a:rPr lang="en-GB" sz="2200" dirty="0"/>
            </a:br>
            <a:r>
              <a:rPr lang="en-GB" sz="2200" dirty="0"/>
              <a:t>Professor Andrés </a:t>
            </a:r>
            <a:r>
              <a:rPr lang="en-GB" sz="2200" dirty="0" err="1"/>
              <a:t>Báez</a:t>
            </a:r>
            <a:r>
              <a:rPr lang="en-GB" sz="2200" dirty="0"/>
              <a:t> Moreno – Universidad Carlos III de Madrid, Madrid, </a:t>
            </a:r>
            <a:r>
              <a:rPr lang="en-GB" sz="2200" dirty="0" smtClean="0"/>
              <a:t>Spain</a:t>
            </a:r>
            <a:br>
              <a:rPr lang="en-GB" sz="2200" dirty="0" smtClean="0"/>
            </a:br>
            <a:r>
              <a:rPr lang="en-GB" sz="2200" dirty="0"/>
              <a:t>Joe Sullivan – </a:t>
            </a:r>
            <a:r>
              <a:rPr lang="en-US" sz="2200" dirty="0"/>
              <a:t>Covington &amp; Burling LLP, Washington, District of Columbia, USA</a:t>
            </a: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2200" b="1" u="sng" dirty="0" smtClean="0"/>
              <a:t>Panel Co-Chairs:</a:t>
            </a:r>
            <a:br>
              <a:rPr lang="en-GB" sz="2200" b="1" u="sng" dirty="0" smtClean="0"/>
            </a:br>
            <a:r>
              <a:rPr lang="en-GB" sz="2200" dirty="0" err="1" smtClean="0"/>
              <a:t>Meyyappan</a:t>
            </a:r>
            <a:r>
              <a:rPr lang="en-GB" sz="2200" dirty="0" smtClean="0"/>
              <a:t> </a:t>
            </a:r>
            <a:r>
              <a:rPr lang="en-GB" sz="2200" dirty="0" err="1" smtClean="0"/>
              <a:t>Nagappan</a:t>
            </a:r>
            <a:r>
              <a:rPr lang="en-GB" sz="2200" dirty="0" smtClean="0"/>
              <a:t> – </a:t>
            </a:r>
            <a:r>
              <a:rPr lang="pt-BR" sz="2200" dirty="0"/>
              <a:t>Nishith Desai Associates, Mumbai, Maharashtra, India</a:t>
            </a: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>Amelia O’Beirne – A&amp;L Goodbody, Dublin, Ireland </a:t>
            </a: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b="1" u="sng" dirty="0" smtClean="0"/>
              <a:t>Session Reporter:</a:t>
            </a:r>
            <a:br>
              <a:rPr lang="en-GB" sz="2200" b="1" u="sng" dirty="0" smtClean="0"/>
            </a:br>
            <a:r>
              <a:rPr lang="en-GB" sz="2200" dirty="0"/>
              <a:t>Clemens </a:t>
            </a:r>
            <a:r>
              <a:rPr lang="en-GB" sz="2200" dirty="0" err="1"/>
              <a:t>Willvonseder</a:t>
            </a:r>
            <a:r>
              <a:rPr lang="en-GB" sz="2200" dirty="0"/>
              <a:t> – </a:t>
            </a:r>
            <a:r>
              <a:rPr lang="en-GB" sz="2200" dirty="0" smtClean="0"/>
              <a:t>Binder </a:t>
            </a:r>
            <a:r>
              <a:rPr lang="en-GB" sz="2200" dirty="0" err="1" smtClean="0"/>
              <a:t>Grösswang</a:t>
            </a:r>
            <a:r>
              <a:rPr lang="en-GB" sz="2200" dirty="0" smtClean="0"/>
              <a:t>, Vienna, Austria</a:t>
            </a:r>
            <a:endParaRPr lang="en-GB" sz="2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Pillar 2 – practical aspects, </a:t>
            </a:r>
            <a:r>
              <a:rPr lang="en-US" b="1" dirty="0" err="1"/>
              <a:t>GloBE</a:t>
            </a:r>
            <a:r>
              <a:rPr lang="en-US" b="1" dirty="0"/>
              <a:t>, </a:t>
            </a:r>
            <a:r>
              <a:rPr lang="en-US" b="1" dirty="0" smtClean="0"/>
              <a:t>GILTI </a:t>
            </a:r>
            <a:r>
              <a:rPr lang="en-US" b="1" dirty="0"/>
              <a:t>and US tax reform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227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0" name="Title 1"/>
          <p:cNvSpPr txBox="1">
            <a:spLocks noGrp="1"/>
          </p:cNvSpPr>
          <p:nvPr>
            <p:ph type="title"/>
          </p:nvPr>
        </p:nvSpPr>
        <p:spPr>
          <a:xfrm>
            <a:off x="300037" y="296863"/>
            <a:ext cx="8892310" cy="332399"/>
          </a:xfrm>
          <a:prstGeom prst="rect">
            <a:avLst/>
          </a:prstGeom>
        </p:spPr>
        <p:txBody>
          <a:bodyPr/>
          <a:lstStyle>
            <a:lvl1pPr defTabSz="813816"/>
          </a:lstStyle>
          <a:p>
            <a:r>
              <a:rPr sz="2400" b="1" dirty="0"/>
              <a:t>Pillar Two</a:t>
            </a:r>
            <a:r>
              <a:rPr lang="en-US" sz="2400" b="1" dirty="0"/>
              <a:t> </a:t>
            </a:r>
            <a:r>
              <a:rPr lang="en-US" sz="2400" dirty="0"/>
              <a:t>–</a:t>
            </a:r>
            <a:r>
              <a:rPr lang="en-US" sz="2400" b="1" dirty="0"/>
              <a:t> </a:t>
            </a:r>
            <a:r>
              <a:rPr sz="2400" dirty="0"/>
              <a:t>Four </a:t>
            </a:r>
            <a:r>
              <a:rPr lang="en-US" sz="2400" dirty="0"/>
              <a:t>m</a:t>
            </a:r>
            <a:r>
              <a:rPr sz="2400" dirty="0"/>
              <a:t>easures for </a:t>
            </a:r>
            <a:r>
              <a:rPr lang="en-US" sz="2400" dirty="0"/>
              <a:t>g</a:t>
            </a:r>
            <a:r>
              <a:rPr sz="2400" dirty="0"/>
              <a:t>lobal </a:t>
            </a:r>
            <a:r>
              <a:rPr lang="en-US" sz="2400" dirty="0"/>
              <a:t>m</a:t>
            </a:r>
            <a:r>
              <a:rPr sz="2400" dirty="0"/>
              <a:t>inimum </a:t>
            </a:r>
            <a:r>
              <a:rPr lang="en-US" sz="2400" dirty="0"/>
              <a:t>t</a:t>
            </a:r>
            <a:r>
              <a:rPr sz="2400" dirty="0"/>
              <a:t>axation</a:t>
            </a:r>
          </a:p>
        </p:txBody>
      </p:sp>
      <p:sp>
        <p:nvSpPr>
          <p:cNvPr id="2693" name="Prostokąt zaokrąglony"/>
          <p:cNvSpPr/>
          <p:nvPr/>
        </p:nvSpPr>
        <p:spPr>
          <a:xfrm>
            <a:off x="356564" y="5877270"/>
            <a:ext cx="11309656" cy="46805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72000" tIns="72000" rIns="72000" bIns="72000" numCol="1" anchor="t">
            <a:noAutofit/>
          </a:bodyPr>
          <a:lstStyle/>
          <a:p>
            <a:pPr marL="0" marR="0" lvl="0" indent="0" algn="ctr" defTabSz="71323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>
                <a:solidFill>
                  <a:srgbClr val="00A2E0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sz="1400" b="1" i="0" u="none" strike="noStrike" kern="1200" cap="none" spc="0" normalizeH="0" baseline="0" noProof="0">
              <a:ln>
                <a:noFill/>
              </a:ln>
              <a:solidFill>
                <a:srgbClr val="00A2E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14B89CC4-A21D-4216-AA35-2E4162E845C6}"/>
              </a:ext>
            </a:extLst>
          </p:cNvPr>
          <p:cNvSpPr txBox="1">
            <a:spLocks/>
          </p:cNvSpPr>
          <p:nvPr/>
        </p:nvSpPr>
        <p:spPr>
          <a:xfrm>
            <a:off x="4513617" y="3380426"/>
            <a:ext cx="2529325" cy="860081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  <a:prstDash val="sysDot"/>
          </a:ln>
        </p:spPr>
        <p:txBody>
          <a:bodyPr vert="horz" lIns="37148" tIns="37148" rIns="37148" bIns="37148" rtlCol="0">
            <a:noAutofit/>
          </a:bodyPr>
          <a:lstStyle>
            <a:defPPr>
              <a:defRPr lang="nl-NL"/>
            </a:defPPr>
            <a:lvl1pPr marL="285750" indent="-168275" algn="just" defTabSz="713232">
              <a:lnSpc>
                <a:spcPct val="100000"/>
              </a:lnSpc>
              <a:spcBef>
                <a:spcPts val="702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b="0"/>
            </a:lvl1pPr>
            <a:lvl2pPr marL="92868" lvl="1" indent="0" algn="just" defTabSz="713232">
              <a:lnSpc>
                <a:spcPct val="100000"/>
              </a:lnSpc>
              <a:spcBef>
                <a:spcPts val="569"/>
              </a:spcBef>
              <a:buFont typeface="Arial" panose="020B0604020202020204" pitchFamily="34" charset="0"/>
              <a:buNone/>
              <a:defRPr sz="1200" b="1">
                <a:solidFill>
                  <a:schemeClr val="accent2"/>
                </a:solidFill>
              </a:defRPr>
            </a:lvl2pPr>
            <a:lvl3pPr marL="173355" indent="-173355" defTabSz="713232">
              <a:lnSpc>
                <a:spcPct val="100000"/>
              </a:lnSpc>
              <a:spcBef>
                <a:spcPts val="702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3pPr>
            <a:lvl4pPr marL="417291" indent="-139923" defTabSz="713232">
              <a:lnSpc>
                <a:spcPct val="100000"/>
              </a:lnSpc>
              <a:spcBef>
                <a:spcPts val="702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4pPr>
            <a:lvl5pPr marL="700850" indent="-138684" defTabSz="713232">
              <a:lnSpc>
                <a:spcPct val="100000"/>
              </a:lnSpc>
              <a:spcBef>
                <a:spcPts val="702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5pPr>
            <a:lvl6pPr marL="1961388" indent="-178308" defTabSz="713232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/>
            </a:lvl6pPr>
            <a:lvl7pPr marL="2318004" indent="-178308" defTabSz="713232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/>
            </a:lvl7pPr>
            <a:lvl8pPr marL="2674620" indent="-178308" defTabSz="713232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/>
            </a:lvl8pPr>
            <a:lvl9pPr marL="3031236" indent="-178308" defTabSz="713232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/>
            </a:lvl9pPr>
          </a:lstStyle>
          <a:p>
            <a:pPr marL="173355" marR="0" lvl="2" indent="-173355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6357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Focuses on achieving a minimum income taxation for MNEs in each jurisdiction where the MNE has a taxable presence</a:t>
            </a:r>
          </a:p>
          <a:p>
            <a:pPr marL="173355" marR="0" lvl="2" indent="-173355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6357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Mix of 4 measures</a:t>
            </a:r>
          </a:p>
          <a:p>
            <a:pPr marL="0" marR="0" lvl="2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2E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6357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692F9901-F8E4-40AF-BFC5-63419565789D}"/>
              </a:ext>
            </a:extLst>
          </p:cNvPr>
          <p:cNvSpPr/>
          <p:nvPr/>
        </p:nvSpPr>
        <p:spPr>
          <a:xfrm rot="16200000" flipH="1">
            <a:off x="7094515" y="3689421"/>
            <a:ext cx="272189" cy="259934"/>
          </a:xfrm>
          <a:prstGeom prst="triangle">
            <a:avLst>
              <a:gd name="adj" fmla="val 55079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06357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DFC59F94-0F8A-4D08-8731-3BA3B294287E}"/>
              </a:ext>
            </a:extLst>
          </p:cNvPr>
          <p:cNvSpPr/>
          <p:nvPr/>
        </p:nvSpPr>
        <p:spPr>
          <a:xfrm>
            <a:off x="2255202" y="1052736"/>
            <a:ext cx="7058444" cy="826612"/>
          </a:xfrm>
          <a:prstGeom prst="triangle">
            <a:avLst>
              <a:gd name="adj" fmla="val 5037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5F5F298-63D0-4587-9226-E74B79036ED7}"/>
              </a:ext>
            </a:extLst>
          </p:cNvPr>
          <p:cNvSpPr/>
          <p:nvPr/>
        </p:nvSpPr>
        <p:spPr>
          <a:xfrm>
            <a:off x="2476219" y="1952734"/>
            <a:ext cx="6509388" cy="9622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B1056B2-8034-4697-AD77-547A169DDE4E}"/>
              </a:ext>
            </a:extLst>
          </p:cNvPr>
          <p:cNvSpPr/>
          <p:nvPr/>
        </p:nvSpPr>
        <p:spPr>
          <a:xfrm>
            <a:off x="2681412" y="2119544"/>
            <a:ext cx="1692000" cy="1022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4874960-0811-47AC-9AEB-65F9B5346165}"/>
              </a:ext>
            </a:extLst>
          </p:cNvPr>
          <p:cNvSpPr/>
          <p:nvPr/>
        </p:nvSpPr>
        <p:spPr>
          <a:xfrm>
            <a:off x="7369359" y="2289559"/>
            <a:ext cx="1476118" cy="6163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PILLAR TWO</a:t>
            </a:r>
            <a:endParaRPr kumimoji="0" lang="en-NL" sz="1600" b="1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950A21E-73C2-4C46-806F-8BF7760BFE69}"/>
              </a:ext>
            </a:extLst>
          </p:cNvPr>
          <p:cNvSpPr/>
          <p:nvPr/>
        </p:nvSpPr>
        <p:spPr>
          <a:xfrm>
            <a:off x="2804280" y="2289559"/>
            <a:ext cx="1476118" cy="6163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PILLAR ONE</a:t>
            </a:r>
            <a:endParaRPr kumimoji="0" lang="en-NL" sz="1600" b="1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9502FAF-BF4E-411B-8AF8-B49FFFC18D9F}"/>
              </a:ext>
            </a:extLst>
          </p:cNvPr>
          <p:cNvSpPr/>
          <p:nvPr/>
        </p:nvSpPr>
        <p:spPr>
          <a:xfrm>
            <a:off x="2252859" y="5745340"/>
            <a:ext cx="7184932" cy="1028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EF59747-880C-4379-98D1-FB1900B90EDD}"/>
              </a:ext>
            </a:extLst>
          </p:cNvPr>
          <p:cNvSpPr/>
          <p:nvPr/>
        </p:nvSpPr>
        <p:spPr>
          <a:xfrm>
            <a:off x="7261418" y="2108281"/>
            <a:ext cx="1692000" cy="1022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DE71887-904A-43B7-8E06-0A366622F75C}"/>
              </a:ext>
            </a:extLst>
          </p:cNvPr>
          <p:cNvSpPr/>
          <p:nvPr/>
        </p:nvSpPr>
        <p:spPr>
          <a:xfrm>
            <a:off x="2796736" y="4751968"/>
            <a:ext cx="1476118" cy="6163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600" b="1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B213047-2772-4641-8830-7A65CFCEF43B}"/>
              </a:ext>
            </a:extLst>
          </p:cNvPr>
          <p:cNvSpPr/>
          <p:nvPr/>
        </p:nvSpPr>
        <p:spPr>
          <a:xfrm>
            <a:off x="7380127" y="4754985"/>
            <a:ext cx="1476118" cy="6163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600" b="1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964A96F-766B-4D25-8C83-A9D6F0F8C43E}"/>
              </a:ext>
            </a:extLst>
          </p:cNvPr>
          <p:cNvSpPr/>
          <p:nvPr/>
        </p:nvSpPr>
        <p:spPr>
          <a:xfrm>
            <a:off x="7261418" y="5436457"/>
            <a:ext cx="1692000" cy="1022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D183BE9-6352-4755-AB4D-BD5ACFF238A8}"/>
              </a:ext>
            </a:extLst>
          </p:cNvPr>
          <p:cNvSpPr/>
          <p:nvPr/>
        </p:nvSpPr>
        <p:spPr>
          <a:xfrm>
            <a:off x="2681412" y="5431885"/>
            <a:ext cx="1692000" cy="1022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CE5EF94-CFE5-48D2-ADE7-FB2AB17CCC24}"/>
              </a:ext>
            </a:extLst>
          </p:cNvPr>
          <p:cNvSpPr/>
          <p:nvPr/>
        </p:nvSpPr>
        <p:spPr>
          <a:xfrm>
            <a:off x="2472885" y="5603019"/>
            <a:ext cx="6735091" cy="9622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9930E41-ACF3-427B-AE82-698D64DF6523}"/>
              </a:ext>
            </a:extLst>
          </p:cNvPr>
          <p:cNvSpPr/>
          <p:nvPr/>
        </p:nvSpPr>
        <p:spPr>
          <a:xfrm>
            <a:off x="5652885" y="1358139"/>
            <a:ext cx="288000" cy="2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628F9E1-D7D6-4CE8-97CD-589B2D2DD4D8}"/>
              </a:ext>
            </a:extLst>
          </p:cNvPr>
          <p:cNvSpPr/>
          <p:nvPr/>
        </p:nvSpPr>
        <p:spPr>
          <a:xfrm>
            <a:off x="2864249" y="2988378"/>
            <a:ext cx="1284420" cy="170728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B8F47B5E-E807-4A64-A175-388DE4CA4916}"/>
              </a:ext>
            </a:extLst>
          </p:cNvPr>
          <p:cNvSpPr/>
          <p:nvPr/>
        </p:nvSpPr>
        <p:spPr>
          <a:xfrm>
            <a:off x="3087751" y="3128361"/>
            <a:ext cx="94186" cy="14697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4D3BDCFF-6443-4A00-BF7D-D9BC112748C1}"/>
              </a:ext>
            </a:extLst>
          </p:cNvPr>
          <p:cNvSpPr/>
          <p:nvPr/>
        </p:nvSpPr>
        <p:spPr>
          <a:xfrm>
            <a:off x="3461617" y="3127826"/>
            <a:ext cx="94186" cy="14697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2925259A-DA67-4B45-8BF8-588DB145A67C}"/>
              </a:ext>
            </a:extLst>
          </p:cNvPr>
          <p:cNvSpPr/>
          <p:nvPr/>
        </p:nvSpPr>
        <p:spPr>
          <a:xfrm>
            <a:off x="3835483" y="3127291"/>
            <a:ext cx="94186" cy="14697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CD6FF82-D35C-4817-A466-19617A0F0DF6}"/>
              </a:ext>
            </a:extLst>
          </p:cNvPr>
          <p:cNvSpPr/>
          <p:nvPr/>
        </p:nvSpPr>
        <p:spPr>
          <a:xfrm>
            <a:off x="7468782" y="2984426"/>
            <a:ext cx="1284420" cy="39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635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Subject-to Tax Rule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E79965D-DB3E-4BF0-BC11-4F59CCBB2CA1}"/>
              </a:ext>
            </a:extLst>
          </p:cNvPr>
          <p:cNvSpPr/>
          <p:nvPr/>
        </p:nvSpPr>
        <p:spPr>
          <a:xfrm>
            <a:off x="7475976" y="3416442"/>
            <a:ext cx="1284420" cy="396000"/>
          </a:xfrm>
          <a:prstGeom prst="rect">
            <a:avLst/>
          </a:prstGeom>
          <a:solidFill>
            <a:srgbClr val="98C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635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Income Inclusion Rule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A77FB15-935B-475B-B22A-A96CCB9D9A9A}"/>
              </a:ext>
            </a:extLst>
          </p:cNvPr>
          <p:cNvSpPr/>
          <p:nvPr/>
        </p:nvSpPr>
        <p:spPr>
          <a:xfrm>
            <a:off x="7475876" y="3848458"/>
            <a:ext cx="1284420" cy="38592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635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Undertaxed Payments Rule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FBBC3AD-7A8A-499B-8219-5F816D44260E}"/>
              </a:ext>
            </a:extLst>
          </p:cNvPr>
          <p:cNvSpPr/>
          <p:nvPr/>
        </p:nvSpPr>
        <p:spPr>
          <a:xfrm>
            <a:off x="7468782" y="4280474"/>
            <a:ext cx="1284420" cy="396000"/>
          </a:xfrm>
          <a:prstGeom prst="rect">
            <a:avLst/>
          </a:prstGeom>
          <a:solidFill>
            <a:srgbClr val="98C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6357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Switch-over Rule</a:t>
            </a:r>
          </a:p>
        </p:txBody>
      </p:sp>
    </p:spTree>
    <p:extLst>
      <p:ext uri="{BB962C8B-B14F-4D97-AF65-F5344CB8AC3E}">
        <p14:creationId xmlns:p14="http://schemas.microsoft.com/office/powerpoint/2010/main" val="342681708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7" name="Prostokąt zaokrąglony"/>
          <p:cNvSpPr/>
          <p:nvPr/>
        </p:nvSpPr>
        <p:spPr>
          <a:xfrm>
            <a:off x="6492043" y="1654600"/>
            <a:ext cx="3528396" cy="1135522"/>
          </a:xfrm>
          <a:prstGeom prst="roundRect">
            <a:avLst>
              <a:gd name="adj" fmla="val 16667"/>
            </a:avLst>
          </a:prstGeom>
          <a:solidFill>
            <a:srgbClr val="F8F9FE"/>
          </a:solidFill>
          <a:ln w="9525" cap="flat">
            <a:solidFill>
              <a:schemeClr val="accent1"/>
            </a:solidFill>
            <a:prstDash val="solid"/>
            <a:round/>
          </a:ln>
          <a:effectLst/>
        </p:spPr>
        <p:txBody>
          <a:bodyPr wrap="square" lIns="72000" tIns="72000" rIns="72000" bIns="72000" numCol="1" anchor="t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Secondary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rule which is meant as a backstop in case the minimum taxation is not achieved through the IIR. The UTPR is applied by the jurisdiction of the payer.</a:t>
            </a:r>
          </a:p>
        </p:txBody>
      </p:sp>
      <p:sp>
        <p:nvSpPr>
          <p:cNvPr id="2670" name="Title 1"/>
          <p:cNvSpPr txBox="1">
            <a:spLocks noGrp="1"/>
          </p:cNvSpPr>
          <p:nvPr>
            <p:ph type="title"/>
          </p:nvPr>
        </p:nvSpPr>
        <p:spPr>
          <a:xfrm>
            <a:off x="300037" y="296863"/>
            <a:ext cx="8892310" cy="332399"/>
          </a:xfrm>
          <a:prstGeom prst="rect">
            <a:avLst/>
          </a:prstGeom>
        </p:spPr>
        <p:txBody>
          <a:bodyPr/>
          <a:lstStyle>
            <a:lvl1pPr defTabSz="813816"/>
          </a:lstStyle>
          <a:p>
            <a:r>
              <a:rPr sz="2400" b="1" dirty="0"/>
              <a:t>Pillar Two</a:t>
            </a:r>
            <a:r>
              <a:rPr lang="en-US" sz="2400" b="1" dirty="0"/>
              <a:t> </a:t>
            </a:r>
            <a:r>
              <a:rPr lang="en-US" sz="2400" dirty="0"/>
              <a:t>–</a:t>
            </a:r>
            <a:r>
              <a:rPr lang="en-US" sz="2400" b="1" dirty="0"/>
              <a:t> </a:t>
            </a:r>
            <a:r>
              <a:rPr sz="2400" dirty="0"/>
              <a:t>Four </a:t>
            </a:r>
            <a:r>
              <a:rPr lang="en-US" sz="2400" dirty="0"/>
              <a:t>m</a:t>
            </a:r>
            <a:r>
              <a:rPr sz="2400" dirty="0"/>
              <a:t>easures for </a:t>
            </a:r>
            <a:r>
              <a:rPr lang="en-US" sz="2400" dirty="0"/>
              <a:t>g</a:t>
            </a:r>
            <a:r>
              <a:rPr sz="2400" dirty="0"/>
              <a:t>lobal </a:t>
            </a:r>
            <a:r>
              <a:rPr lang="en-US" sz="2400" dirty="0"/>
              <a:t>m</a:t>
            </a:r>
            <a:r>
              <a:rPr sz="2400" dirty="0"/>
              <a:t>inimum </a:t>
            </a:r>
            <a:r>
              <a:rPr lang="en-US" sz="2400" dirty="0"/>
              <a:t>t</a:t>
            </a:r>
            <a:r>
              <a:rPr sz="2400" dirty="0"/>
              <a:t>axation</a:t>
            </a:r>
          </a:p>
        </p:txBody>
      </p:sp>
      <p:grpSp>
        <p:nvGrpSpPr>
          <p:cNvPr id="2673" name="Rounded Rectangle 16"/>
          <p:cNvGrpSpPr/>
          <p:nvPr/>
        </p:nvGrpSpPr>
        <p:grpSpPr>
          <a:xfrm>
            <a:off x="2489325" y="1133391"/>
            <a:ext cx="3528397" cy="521211"/>
            <a:chOff x="0" y="0"/>
            <a:chExt cx="3528395" cy="521210"/>
          </a:xfrm>
        </p:grpSpPr>
        <p:sp>
          <p:nvSpPr>
            <p:cNvPr id="2671" name="Prostokąt zaokrąglony"/>
            <p:cNvSpPr/>
            <p:nvPr/>
          </p:nvSpPr>
          <p:spPr>
            <a:xfrm>
              <a:off x="0" y="0"/>
              <a:ext cx="3528395" cy="52121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72000" tIns="72000" rIns="72000" bIns="72000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672" name="Income Inclusion Rule (IIR)"/>
            <p:cNvSpPr txBox="1"/>
            <p:nvPr/>
          </p:nvSpPr>
          <p:spPr>
            <a:xfrm>
              <a:off x="25443" y="80179"/>
              <a:ext cx="3477509" cy="3608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2000" tIns="72000" rIns="72000" bIns="72000" numCol="1" anchor="ctr">
              <a:spAutoFit/>
            </a:bodyPr>
            <a:lstStyle>
              <a:lvl1pPr algn="ctr">
                <a:defRPr sz="1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Income Inclusion Rule (IIR)</a:t>
              </a:r>
            </a:p>
          </p:txBody>
        </p:sp>
      </p:grpSp>
      <p:grpSp>
        <p:nvGrpSpPr>
          <p:cNvPr id="2676" name="Rounded Rectangle 17"/>
          <p:cNvGrpSpPr/>
          <p:nvPr/>
        </p:nvGrpSpPr>
        <p:grpSpPr>
          <a:xfrm>
            <a:off x="6483213" y="1133391"/>
            <a:ext cx="3528398" cy="521211"/>
            <a:chOff x="0" y="0"/>
            <a:chExt cx="3528396" cy="521210"/>
          </a:xfrm>
        </p:grpSpPr>
        <p:sp>
          <p:nvSpPr>
            <p:cNvPr id="2674" name="Prostokąt zaokrąglony"/>
            <p:cNvSpPr/>
            <p:nvPr/>
          </p:nvSpPr>
          <p:spPr>
            <a:xfrm>
              <a:off x="0" y="0"/>
              <a:ext cx="3528396" cy="52121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72000" tIns="72000" rIns="72000" bIns="72000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675" name="Undertaxed Payment Rule (UTPR)"/>
            <p:cNvSpPr txBox="1"/>
            <p:nvPr/>
          </p:nvSpPr>
          <p:spPr>
            <a:xfrm>
              <a:off x="25442" y="80179"/>
              <a:ext cx="3477512" cy="3608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2000" tIns="72000" rIns="72000" bIns="72000" numCol="1" anchor="ctr">
              <a:spAutoFit/>
            </a:bodyPr>
            <a:lstStyle>
              <a:lvl1pPr algn="ctr">
                <a:defRPr sz="1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Undertaxed Payment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</a:t>
              </a: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Rule (UTPR)</a:t>
              </a:r>
            </a:p>
          </p:txBody>
        </p:sp>
      </p:grpSp>
      <p:sp>
        <p:nvSpPr>
          <p:cNvPr id="2677" name="Prostokąt zaokrąglony"/>
          <p:cNvSpPr/>
          <p:nvPr/>
        </p:nvSpPr>
        <p:spPr>
          <a:xfrm>
            <a:off x="2489946" y="1652778"/>
            <a:ext cx="3528397" cy="1137344"/>
          </a:xfrm>
          <a:prstGeom prst="roundRect">
            <a:avLst>
              <a:gd name="adj" fmla="val 16667"/>
            </a:avLst>
          </a:prstGeom>
          <a:solidFill>
            <a:srgbClr val="F8F9FE"/>
          </a:solidFill>
          <a:ln w="9525" cap="flat">
            <a:solidFill>
              <a:schemeClr val="accent1"/>
            </a:solidFill>
            <a:prstDash val="solid"/>
            <a:round/>
          </a:ln>
          <a:effectLst/>
        </p:spPr>
        <p:txBody>
          <a:bodyPr wrap="square" lIns="72000" tIns="72000" rIns="72000" bIns="72000" numCol="1" anchor="t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Inclusion of the income of a low-taxed constituent entity in the tax base of the ultimate parent entity if that income is not taxed at the minimum 15% ETR. </a:t>
            </a:r>
          </a:p>
        </p:txBody>
      </p:sp>
      <p:sp>
        <p:nvSpPr>
          <p:cNvPr id="2680" name="Prostokąt zaokrąglony"/>
          <p:cNvSpPr/>
          <p:nvPr/>
        </p:nvSpPr>
        <p:spPr>
          <a:xfrm>
            <a:off x="6492043" y="3682360"/>
            <a:ext cx="3528396" cy="978738"/>
          </a:xfrm>
          <a:prstGeom prst="roundRect">
            <a:avLst>
              <a:gd name="adj" fmla="val 16667"/>
            </a:avLst>
          </a:prstGeom>
          <a:solidFill>
            <a:srgbClr val="F8F9FE"/>
          </a:solidFill>
          <a:ln w="9525" cap="flat">
            <a:solidFill>
              <a:schemeClr val="accent2"/>
            </a:solidFill>
            <a:prstDash val="solid"/>
            <a:round/>
          </a:ln>
          <a:effectLst/>
        </p:spPr>
        <p:txBody>
          <a:bodyPr wrap="square" lIns="72000" tIns="72000" rIns="72000" bIns="72000" numCol="1" anchor="t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Additional source taxation (withholding) and deny treaty benefits for “mobile payments” (interest, royalties, etc.) not sufficiently taxed in the recipient’s jurisdiction (&lt;9% nominal rate).</a:t>
            </a:r>
          </a:p>
        </p:txBody>
      </p:sp>
      <p:sp>
        <p:nvSpPr>
          <p:cNvPr id="2683" name="Prostokąt zaokrąglony"/>
          <p:cNvSpPr/>
          <p:nvPr/>
        </p:nvSpPr>
        <p:spPr>
          <a:xfrm>
            <a:off x="2497826" y="3698179"/>
            <a:ext cx="3528397" cy="962918"/>
          </a:xfrm>
          <a:prstGeom prst="roundRect">
            <a:avLst>
              <a:gd name="adj" fmla="val 16667"/>
            </a:avLst>
          </a:prstGeom>
          <a:solidFill>
            <a:srgbClr val="F8F9FE"/>
          </a:solidFill>
          <a:ln w="9525" cap="flat">
            <a:solidFill>
              <a:schemeClr val="accent2"/>
            </a:solidFill>
            <a:prstDash val="solid"/>
            <a:round/>
          </a:ln>
          <a:effectLst/>
        </p:spPr>
        <p:txBody>
          <a:bodyPr wrap="square" lIns="72000" tIns="72000" rIns="72000" bIns="72000" numCol="1" anchor="t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Ensuring proper application IIR by allowing a switch from the exemption method to the credit method.</a:t>
            </a:r>
          </a:p>
        </p:txBody>
      </p:sp>
      <p:grpSp>
        <p:nvGrpSpPr>
          <p:cNvPr id="2688" name="Content Placeholder 2"/>
          <p:cNvGrpSpPr/>
          <p:nvPr/>
        </p:nvGrpSpPr>
        <p:grpSpPr>
          <a:xfrm>
            <a:off x="317652" y="1125536"/>
            <a:ext cx="2017589" cy="3215677"/>
            <a:chOff x="0" y="-1"/>
            <a:chExt cx="2017588" cy="2952842"/>
          </a:xfrm>
        </p:grpSpPr>
        <p:sp>
          <p:nvSpPr>
            <p:cNvPr id="2686" name="Prostokąt zaokrąglony"/>
            <p:cNvSpPr/>
            <p:nvPr/>
          </p:nvSpPr>
          <p:spPr>
            <a:xfrm>
              <a:off x="0" y="-1"/>
              <a:ext cx="2017588" cy="79709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2000" tIns="72000" rIns="72000" bIns="72000" numCol="1" anchor="t">
              <a:noAutofit/>
            </a:bodyPr>
            <a:lstStyle/>
            <a:p>
              <a:pPr marL="0" marR="0" lvl="0" indent="0" algn="l" defTabSz="71323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1">
                  <a:solidFill>
                    <a:srgbClr val="00A2E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rgbClr val="00A2E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687" name="Domestic legislation…"/>
            <p:cNvSpPr txBox="1"/>
            <p:nvPr/>
          </p:nvSpPr>
          <p:spPr>
            <a:xfrm>
              <a:off x="38911" y="38910"/>
              <a:ext cx="1939764" cy="29139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7146" tIns="37146" rIns="37146" bIns="37146" numCol="1" anchor="t">
              <a:spAutoFit/>
            </a:bodyPr>
            <a:lstStyle/>
            <a:p>
              <a:pPr marL="457200" marR="0" lvl="1" indent="92866" algn="l" defTabSz="71323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i="1">
                  <a:solidFill>
                    <a:srgbClr val="06357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kumimoji="0" sz="1400" b="0" i="1" u="none" strike="noStrike" kern="1200" cap="none" spc="0" normalizeH="0" baseline="0" noProof="0" dirty="0">
                <a:ln>
                  <a:noFill/>
                </a:ln>
                <a:solidFill>
                  <a:srgbClr val="0635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marL="457200" marR="0" lvl="1" indent="92866" algn="l" defTabSz="71323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i="1">
                  <a:solidFill>
                    <a:srgbClr val="06357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kumimoji="0" lang="en-GB" sz="1050" b="0" i="1" u="none" strike="noStrike" kern="1200" cap="none" spc="0" normalizeH="0" baseline="0" noProof="0" dirty="0">
                <a:ln>
                  <a:noFill/>
                </a:ln>
                <a:solidFill>
                  <a:srgbClr val="0635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marL="457200" marR="0" lvl="1" indent="92866" algn="l" defTabSz="71323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i="1">
                  <a:solidFill>
                    <a:srgbClr val="06357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0635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marL="0" marR="0" lvl="1" indent="0" algn="ctr" defTabSz="71323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6357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6357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Domestic 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635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marL="0" marR="0" lvl="1" indent="0" algn="ctr" defTabSz="71323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6357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6357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legislation</a:t>
              </a:r>
            </a:p>
            <a:p>
              <a:pPr marL="457200" marR="0" lvl="1" indent="92866" algn="l" defTabSz="71323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i="1">
                  <a:solidFill>
                    <a:srgbClr val="06357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kumimoji="0" sz="1400" b="0" i="1" u="none" strike="noStrike" kern="1200" cap="none" spc="0" normalizeH="0" baseline="0" noProof="0" dirty="0">
                <a:ln>
                  <a:noFill/>
                </a:ln>
                <a:solidFill>
                  <a:srgbClr val="00A2E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marL="457200" marR="0" lvl="1" indent="92866" algn="l" defTabSz="71323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i="1">
                  <a:solidFill>
                    <a:srgbClr val="06357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kumimoji="0" sz="1400" b="0" i="1" u="none" strike="noStrike" kern="1200" cap="none" spc="0" normalizeH="0" baseline="0" noProof="0" dirty="0">
                <a:ln>
                  <a:noFill/>
                </a:ln>
                <a:solidFill>
                  <a:srgbClr val="00A2E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marL="457200" marR="0" lvl="1" indent="92866" algn="l" defTabSz="71323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i="1">
                  <a:solidFill>
                    <a:srgbClr val="06357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kumimoji="0" sz="1400" b="0" i="1" u="none" strike="noStrike" kern="1200" cap="none" spc="0" normalizeH="0" baseline="0" noProof="0" dirty="0">
                <a:ln>
                  <a:noFill/>
                </a:ln>
                <a:solidFill>
                  <a:srgbClr val="00A2E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marL="457200" marR="0" lvl="1" indent="92866" algn="l" defTabSz="71323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i="1">
                  <a:solidFill>
                    <a:srgbClr val="06357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kumimoji="0" sz="1400" b="0" i="1" u="none" strike="noStrike" kern="1200" cap="none" spc="0" normalizeH="0" baseline="0" noProof="0" dirty="0">
                <a:ln>
                  <a:noFill/>
                </a:ln>
                <a:solidFill>
                  <a:srgbClr val="00A2E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marL="457200" marR="0" lvl="1" indent="92866" algn="l" defTabSz="71323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i="1">
                  <a:solidFill>
                    <a:srgbClr val="06357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A2E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marL="457200" marR="0" lvl="1" indent="92866" algn="l" defTabSz="71323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i="1">
                  <a:solidFill>
                    <a:srgbClr val="06357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kumimoji="0" sz="400" b="0" i="1" u="none" strike="noStrike" kern="1200" cap="none" spc="0" normalizeH="0" baseline="0" noProof="0" dirty="0">
                <a:ln>
                  <a:noFill/>
                </a:ln>
                <a:solidFill>
                  <a:srgbClr val="00A2E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marL="457200" marR="0" lvl="1" indent="92866" algn="l" defTabSz="71323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0A2E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A2E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Tax treaties</a:t>
              </a:r>
            </a:p>
          </p:txBody>
        </p:sp>
      </p:grpSp>
      <p:grpSp>
        <p:nvGrpSpPr>
          <p:cNvPr id="2691" name="Content Placeholder 2"/>
          <p:cNvGrpSpPr/>
          <p:nvPr/>
        </p:nvGrpSpPr>
        <p:grpSpPr>
          <a:xfrm>
            <a:off x="2296328" y="4976706"/>
            <a:ext cx="3795643" cy="630664"/>
            <a:chOff x="-266626" y="-342309"/>
            <a:chExt cx="3795642" cy="630662"/>
          </a:xfrm>
        </p:grpSpPr>
        <p:sp>
          <p:nvSpPr>
            <p:cNvPr id="2689" name="Prostokąt zaokrąglony"/>
            <p:cNvSpPr/>
            <p:nvPr/>
          </p:nvSpPr>
          <p:spPr>
            <a:xfrm>
              <a:off x="0" y="0"/>
              <a:ext cx="3529016" cy="28835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2000" tIns="72000" rIns="72000" bIns="72000" numCol="1" anchor="t">
              <a:noAutofit/>
            </a:bodyPr>
            <a:lstStyle/>
            <a:p>
              <a:pPr marL="0" marR="0" lvl="0" indent="0" algn="l" defTabSz="71323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solidFill>
                    <a:srgbClr val="06357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635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690" name="Parent/Residence jurisdiction"/>
            <p:cNvSpPr txBox="1"/>
            <p:nvPr/>
          </p:nvSpPr>
          <p:spPr>
            <a:xfrm>
              <a:off x="-266626" y="-342309"/>
              <a:ext cx="3528396" cy="2904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7146" tIns="37146" rIns="37146" bIns="37146" numCol="1" anchor="t">
              <a:spAutoFit/>
            </a:bodyPr>
            <a:lstStyle/>
            <a:p>
              <a:pPr marL="457200" marR="0" lvl="1" indent="92866" algn="ctr" defTabSz="71323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1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Parent/Residence jurisdiction </a:t>
              </a:r>
              <a:endPara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00A2E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2692" name="Content Placeholder 2"/>
          <p:cNvSpPr/>
          <p:nvPr/>
        </p:nvSpPr>
        <p:spPr>
          <a:xfrm>
            <a:off x="6368288" y="5548233"/>
            <a:ext cx="3529015" cy="79709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2000" tIns="72000" rIns="72000" bIns="72000"/>
          <a:lstStyle/>
          <a:p>
            <a:pPr marL="0" marR="0" lvl="0" indent="0" algn="l" defTabSz="71323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06357A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6357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693" name="Prostokąt zaokrąglony"/>
          <p:cNvSpPr/>
          <p:nvPr/>
        </p:nvSpPr>
        <p:spPr>
          <a:xfrm>
            <a:off x="356564" y="5877270"/>
            <a:ext cx="11309656" cy="46805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72000" tIns="72000" rIns="72000" bIns="72000" numCol="1" anchor="t">
            <a:noAutofit/>
          </a:bodyPr>
          <a:lstStyle/>
          <a:p>
            <a:pPr marL="0" marR="0" lvl="0" indent="0" algn="ctr" defTabSz="71323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>
                <a:solidFill>
                  <a:srgbClr val="00A2E0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sz="1400" b="1" i="0" u="none" strike="noStrike" kern="1200" cap="none" spc="0" normalizeH="0" baseline="0" noProof="0">
              <a:ln>
                <a:noFill/>
              </a:ln>
              <a:solidFill>
                <a:srgbClr val="00A2E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698" name="Rounded Rectangle 16"/>
          <p:cNvGrpSpPr/>
          <p:nvPr/>
        </p:nvGrpSpPr>
        <p:grpSpPr>
          <a:xfrm>
            <a:off x="2489325" y="3176972"/>
            <a:ext cx="3528397" cy="521212"/>
            <a:chOff x="0" y="0"/>
            <a:chExt cx="3528395" cy="521210"/>
          </a:xfrm>
        </p:grpSpPr>
        <p:sp>
          <p:nvSpPr>
            <p:cNvPr id="2696" name="Prostokąt zaokrąglony"/>
            <p:cNvSpPr/>
            <p:nvPr/>
          </p:nvSpPr>
          <p:spPr>
            <a:xfrm>
              <a:off x="0" y="0"/>
              <a:ext cx="3528395" cy="52121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72000" tIns="72000" rIns="72000" bIns="72000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697" name="Switch-over rule (SOR)"/>
            <p:cNvSpPr txBox="1"/>
            <p:nvPr/>
          </p:nvSpPr>
          <p:spPr>
            <a:xfrm>
              <a:off x="25443" y="80179"/>
              <a:ext cx="3477509" cy="3608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2000" tIns="72000" rIns="72000" bIns="72000" numCol="1" anchor="ctr">
              <a:spAutoFit/>
            </a:bodyPr>
            <a:lstStyle>
              <a:lvl1pPr algn="ctr">
                <a:defRPr sz="1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Switch-over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R</a:t>
              </a: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ule (SOR)</a:t>
              </a:r>
            </a:p>
          </p:txBody>
        </p:sp>
      </p:grpSp>
      <p:grpSp>
        <p:nvGrpSpPr>
          <p:cNvPr id="2701" name="Rounded Rectangle 16"/>
          <p:cNvGrpSpPr/>
          <p:nvPr/>
        </p:nvGrpSpPr>
        <p:grpSpPr>
          <a:xfrm>
            <a:off x="6483213" y="3176972"/>
            <a:ext cx="3537225" cy="521212"/>
            <a:chOff x="0" y="0"/>
            <a:chExt cx="3537223" cy="521210"/>
          </a:xfrm>
        </p:grpSpPr>
        <p:sp>
          <p:nvSpPr>
            <p:cNvPr id="2699" name="Prostokąt zaokrąglony"/>
            <p:cNvSpPr/>
            <p:nvPr/>
          </p:nvSpPr>
          <p:spPr>
            <a:xfrm>
              <a:off x="0" y="0"/>
              <a:ext cx="3537223" cy="52121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72000" tIns="72000" rIns="72000" bIns="72000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700" name="Subject to tax rule (STTR)"/>
            <p:cNvSpPr txBox="1"/>
            <p:nvPr/>
          </p:nvSpPr>
          <p:spPr>
            <a:xfrm>
              <a:off x="25443" y="80179"/>
              <a:ext cx="3486337" cy="3608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2000" tIns="72000" rIns="72000" bIns="72000" numCol="1" anchor="ctr">
              <a:spAutoFit/>
            </a:bodyPr>
            <a:lstStyle>
              <a:lvl1pPr algn="ctr">
                <a:defRPr sz="1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Subject to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</a:t>
              </a: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ax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R</a:t>
              </a: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ule (STTR)</a:t>
              </a:r>
            </a:p>
          </p:txBody>
        </p:sp>
      </p:grpSp>
      <p:sp>
        <p:nvSpPr>
          <p:cNvPr id="2702" name="Straight Connector 3"/>
          <p:cNvSpPr/>
          <p:nvPr/>
        </p:nvSpPr>
        <p:spPr>
          <a:xfrm>
            <a:off x="286679" y="2981100"/>
            <a:ext cx="10909301" cy="1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txBody>
          <a:bodyPr lIns="45718" tIns="45718" rIns="45718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04" name="Arrow: Up 20"/>
          <p:cNvSpPr/>
          <p:nvPr/>
        </p:nvSpPr>
        <p:spPr>
          <a:xfrm>
            <a:off x="8166241" y="4695060"/>
            <a:ext cx="180000" cy="25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8091"/>
                </a:moveTo>
                <a:lnTo>
                  <a:pt x="10800" y="0"/>
                </a:lnTo>
                <a:lnTo>
                  <a:pt x="21600" y="8091"/>
                </a:lnTo>
                <a:lnTo>
                  <a:pt x="13970" y="8091"/>
                </a:lnTo>
                <a:lnTo>
                  <a:pt x="13970" y="21600"/>
                </a:lnTo>
                <a:lnTo>
                  <a:pt x="7630" y="21600"/>
                </a:lnTo>
                <a:lnTo>
                  <a:pt x="7630" y="8091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72000" tIns="72000" rIns="72000" bIns="72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707" name="Content Placeholder 2"/>
          <p:cNvGrpSpPr/>
          <p:nvPr/>
        </p:nvGrpSpPr>
        <p:grpSpPr>
          <a:xfrm>
            <a:off x="6261452" y="4981722"/>
            <a:ext cx="3718281" cy="557824"/>
            <a:chOff x="-164534" y="-276470"/>
            <a:chExt cx="3718280" cy="557822"/>
          </a:xfrm>
        </p:grpSpPr>
        <p:sp>
          <p:nvSpPr>
            <p:cNvPr id="2705" name="Prostokąt zaokrąglony"/>
            <p:cNvSpPr/>
            <p:nvPr/>
          </p:nvSpPr>
          <p:spPr>
            <a:xfrm>
              <a:off x="24730" y="-7002"/>
              <a:ext cx="3529016" cy="28835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2000" tIns="72000" rIns="72000" bIns="72000" numCol="1" anchor="t">
              <a:noAutofit/>
            </a:bodyPr>
            <a:lstStyle/>
            <a:p>
              <a:pPr marL="0" marR="0" lvl="0" indent="0" algn="l" defTabSz="71323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solidFill>
                    <a:srgbClr val="06357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635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706" name="Source jurisdiction"/>
            <p:cNvSpPr txBox="1"/>
            <p:nvPr/>
          </p:nvSpPr>
          <p:spPr>
            <a:xfrm>
              <a:off x="-164534" y="-276470"/>
              <a:ext cx="3502954" cy="2904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7146" tIns="37146" rIns="37146" bIns="37146" numCol="1" anchor="t">
              <a:spAutoFit/>
            </a:bodyPr>
            <a:lstStyle/>
            <a:p>
              <a:pPr marL="457200" marR="0" lvl="1" indent="92866" algn="ctr" defTabSz="71323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1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Source jurisdiction </a:t>
              </a:r>
              <a:endPara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00A2E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76069F48-1582-4CCE-A18E-83C07364C6AE}"/>
              </a:ext>
            </a:extLst>
          </p:cNvPr>
          <p:cNvSpPr/>
          <p:nvPr/>
        </p:nvSpPr>
        <p:spPr>
          <a:xfrm>
            <a:off x="9819008" y="3248980"/>
            <a:ext cx="377417" cy="3608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D1F31C1-D429-4DFA-B1D7-58D93A112CD6}"/>
              </a:ext>
            </a:extLst>
          </p:cNvPr>
          <p:cNvSpPr/>
          <p:nvPr/>
        </p:nvSpPr>
        <p:spPr>
          <a:xfrm>
            <a:off x="5789267" y="1218426"/>
            <a:ext cx="377417" cy="3608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81D2D30-EB3A-43A4-AE9B-90DB1D48B0CC}"/>
              </a:ext>
            </a:extLst>
          </p:cNvPr>
          <p:cNvSpPr/>
          <p:nvPr/>
        </p:nvSpPr>
        <p:spPr>
          <a:xfrm>
            <a:off x="9797460" y="1209487"/>
            <a:ext cx="377417" cy="3608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" name="Arrow: Up 20">
            <a:extLst>
              <a:ext uri="{FF2B5EF4-FFF2-40B4-BE49-F238E27FC236}">
                <a16:creationId xmlns:a16="http://schemas.microsoft.com/office/drawing/2014/main" id="{EACDFAFF-A509-4FDF-AF26-828C72346675}"/>
              </a:ext>
            </a:extLst>
          </p:cNvPr>
          <p:cNvSpPr/>
          <p:nvPr/>
        </p:nvSpPr>
        <p:spPr>
          <a:xfrm>
            <a:off x="4163523" y="4692086"/>
            <a:ext cx="180000" cy="25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8091"/>
                </a:moveTo>
                <a:lnTo>
                  <a:pt x="10800" y="0"/>
                </a:lnTo>
                <a:lnTo>
                  <a:pt x="21600" y="8091"/>
                </a:lnTo>
                <a:lnTo>
                  <a:pt x="13970" y="8091"/>
                </a:lnTo>
                <a:lnTo>
                  <a:pt x="13970" y="21600"/>
                </a:lnTo>
                <a:lnTo>
                  <a:pt x="7630" y="21600"/>
                </a:lnTo>
                <a:lnTo>
                  <a:pt x="7630" y="8091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72000" tIns="72000" rIns="72000" bIns="72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45A71E5B-C236-4044-ADCD-2D27F6A0BE4E}"/>
              </a:ext>
            </a:extLst>
          </p:cNvPr>
          <p:cNvSpPr txBox="1">
            <a:spLocks/>
          </p:cNvSpPr>
          <p:nvPr/>
        </p:nvSpPr>
        <p:spPr>
          <a:xfrm>
            <a:off x="2386453" y="5643243"/>
            <a:ext cx="7552226" cy="468052"/>
          </a:xfrm>
          <a:prstGeom prst="roundRect">
            <a:avLst/>
          </a:prstGeom>
          <a:solidFill>
            <a:schemeClr val="bg1"/>
          </a:solidFill>
          <a:ln>
            <a:noFill/>
            <a:prstDash val="sysDot"/>
          </a:ln>
        </p:spPr>
        <p:txBody>
          <a:bodyPr vert="horz" lIns="37148" tIns="37148" rIns="37148" bIns="37148" rtlCol="0">
            <a:noAutofit/>
          </a:bodyPr>
          <a:lstStyle>
            <a:defPPr>
              <a:defRPr lang="nl-NL"/>
            </a:defPPr>
            <a:lvl1pPr marL="285750" indent="-168275" algn="just" defTabSz="713232">
              <a:lnSpc>
                <a:spcPct val="100000"/>
              </a:lnSpc>
              <a:spcBef>
                <a:spcPts val="702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b="0"/>
            </a:lvl1pPr>
            <a:lvl2pPr marL="92868" lvl="1" indent="0" algn="just" defTabSz="713232">
              <a:lnSpc>
                <a:spcPct val="100000"/>
              </a:lnSpc>
              <a:spcBef>
                <a:spcPts val="569"/>
              </a:spcBef>
              <a:buFont typeface="Arial" panose="020B0604020202020204" pitchFamily="34" charset="0"/>
              <a:buNone/>
              <a:defRPr sz="1200" b="1">
                <a:solidFill>
                  <a:schemeClr val="accent2"/>
                </a:solidFill>
              </a:defRPr>
            </a:lvl2pPr>
            <a:lvl3pPr marL="173355" indent="-173355" defTabSz="713232">
              <a:lnSpc>
                <a:spcPct val="100000"/>
              </a:lnSpc>
              <a:spcBef>
                <a:spcPts val="702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3pPr>
            <a:lvl4pPr marL="417291" indent="-139923" defTabSz="713232">
              <a:lnSpc>
                <a:spcPct val="100000"/>
              </a:lnSpc>
              <a:spcBef>
                <a:spcPts val="702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4pPr>
            <a:lvl5pPr marL="700850" indent="-138684" defTabSz="713232">
              <a:lnSpc>
                <a:spcPct val="100000"/>
              </a:lnSpc>
              <a:spcBef>
                <a:spcPts val="702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5pPr>
            <a:lvl6pPr marL="1961388" indent="-178308" defTabSz="713232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/>
            </a:lvl6pPr>
            <a:lvl7pPr marL="2318004" indent="-178308" defTabSz="713232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/>
            </a:lvl7pPr>
            <a:lvl8pPr marL="2674620" indent="-178308" defTabSz="713232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/>
            </a:lvl8pPr>
            <a:lvl9pPr marL="3031236" indent="-178308" defTabSz="713232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0"/>
            </a:lvl9pPr>
          </a:lstStyle>
          <a:p>
            <a:pPr marL="92868" marR="0" lvl="1" indent="92866" algn="ctr" defTabSz="71323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u="sng">
                <a:solidFill>
                  <a:srgbClr val="06357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en-US" sz="1400" b="1" i="1" u="sng" strike="noStrike" kern="1200" cap="none" spc="0" normalizeH="0" baseline="0" noProof="0" dirty="0">
                <a:ln>
                  <a:noFill/>
                </a:ln>
                <a:solidFill>
                  <a:srgbClr val="0635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Summary: The proposal works as worldwide minimum corporate taxation with either the source or the parent/residence jurisdiction picking up the tax if the other does not.</a:t>
            </a:r>
          </a:p>
          <a:p>
            <a:pPr marL="92868" marR="0" lvl="1" indent="92866" algn="ctr" defTabSz="71323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u="sng">
                <a:solidFill>
                  <a:srgbClr val="06357A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lang="en-US" sz="1400" b="1" i="1" u="sng" strike="noStrike" kern="1200" cap="none" spc="0" normalizeH="0" baseline="0" noProof="0" dirty="0">
              <a:ln>
                <a:noFill/>
              </a:ln>
              <a:solidFill>
                <a:srgbClr val="06357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820492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approach to minimum tax - GILTI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 smtClean="0"/>
              <a:t>U.S. 2017 tax law introduced a minimum tax for the first time – primarily through a tax on “Global Intangible Low-Tax Income” (GILTI)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 smtClean="0"/>
              <a:t>Generally imposes ~10-13% tax on most income of U.S.-controlled foreign corporations (CFCs)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Exemption for 10% of “QBAI” – generally, basis in tangible </a:t>
            </a:r>
            <a:r>
              <a:rPr lang="en-US" dirty="0" smtClean="0"/>
              <a:t>property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 smtClean="0"/>
              <a:t>Allows for “global blending” of CFC income/losses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 smtClean="0"/>
              <a:t>High-tax exclusion available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 smtClean="0"/>
              <a:t>Limited foreign tax credit may relieve double tax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b="1" dirty="0" smtClean="0"/>
              <a:t>Result:</a:t>
            </a:r>
            <a:r>
              <a:rPr lang="en-US" dirty="0" smtClean="0"/>
              <a:t>  Most income of CFCs is subject to current tax each year, but at less than the full U.S. corporate tax rate of 21%</a:t>
            </a:r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7505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approach to minimum tax - BEAT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For inbound structures:  Base Erosion and Anti-Abuse Tax (BEAT)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Imposes 10% minimum tax on “base erosion payments” – deductible payments to any foreign related party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$500 million group-wide revenue minimum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3% “base erosion percentage”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Exceptions to definition of base erosion payment:  most importantly, COGS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dirty="0" smtClean="0"/>
              <a:t>Result</a:t>
            </a:r>
            <a:r>
              <a:rPr lang="en-US" dirty="0" smtClean="0"/>
              <a:t>:  Limited direct application of BEAT</a:t>
            </a:r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9749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approach to minimum tax - overall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GILTI and BEAT attempt to impose minimum tax on inbound and outbound structures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GILTI generally successful, but exceedingly complex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Many traps for the unwary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P</a:t>
            </a:r>
            <a:r>
              <a:rPr lang="en-US" dirty="0" smtClean="0"/>
              <a:t>lanning opportunities remain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BEAT has had less impact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Exceptions reduce application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Planning opportunities – though may have diverted to other taxes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533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Calculation of </a:t>
            </a:r>
            <a:r>
              <a:rPr lang="en-GB" dirty="0" err="1" smtClean="0"/>
              <a:t>ETR</a:t>
            </a:r>
            <a:r>
              <a:rPr lang="en-GB" dirty="0" smtClean="0"/>
              <a:t> – </a:t>
            </a:r>
            <a:r>
              <a:rPr lang="en-GB" dirty="0" err="1" smtClean="0"/>
              <a:t>IFRS</a:t>
            </a:r>
            <a:r>
              <a:rPr lang="en-GB" dirty="0" smtClean="0"/>
              <a:t> vs. Local </a:t>
            </a:r>
            <a:r>
              <a:rPr lang="en-GB" dirty="0" err="1" smtClean="0"/>
              <a:t>GAAPs</a:t>
            </a:r>
            <a:endParaRPr lang="en-GB" dirty="0"/>
          </a:p>
        </p:txBody>
      </p:sp>
      <p:sp>
        <p:nvSpPr>
          <p:cNvPr id="22" name="Textfeld 21"/>
          <p:cNvSpPr txBox="1"/>
          <p:nvPr/>
        </p:nvSpPr>
        <p:spPr>
          <a:xfrm>
            <a:off x="5999770" y="1536174"/>
            <a:ext cx="56244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err="1" smtClean="0"/>
              <a:t>Formula</a:t>
            </a:r>
            <a:r>
              <a:rPr lang="de-CH" sz="1600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smtClean="0"/>
              <a:t>Major </a:t>
            </a:r>
            <a:r>
              <a:rPr lang="de-CH" sz="1600" dirty="0" err="1" smtClean="0"/>
              <a:t>differences</a:t>
            </a:r>
            <a:r>
              <a:rPr lang="de-CH" sz="1600" dirty="0" smtClean="0"/>
              <a:t> </a:t>
            </a:r>
            <a:r>
              <a:rPr lang="de-CH" sz="1600" dirty="0" err="1" smtClean="0"/>
              <a:t>between</a:t>
            </a:r>
            <a:r>
              <a:rPr lang="de-CH" sz="1600" dirty="0"/>
              <a:t> </a:t>
            </a:r>
            <a:r>
              <a:rPr lang="de-CH" sz="1600" dirty="0" err="1" smtClean="0"/>
              <a:t>taxable</a:t>
            </a:r>
            <a:r>
              <a:rPr lang="de-CH" sz="1600" dirty="0" smtClean="0"/>
              <a:t> </a:t>
            </a:r>
            <a:r>
              <a:rPr lang="de-CH" sz="1600" dirty="0" err="1" smtClean="0"/>
              <a:t>profit</a:t>
            </a:r>
            <a:r>
              <a:rPr lang="de-CH" sz="1600" dirty="0" smtClean="0"/>
              <a:t> </a:t>
            </a:r>
            <a:r>
              <a:rPr lang="de-CH" sz="1600" dirty="0" err="1" smtClean="0"/>
              <a:t>under</a:t>
            </a:r>
            <a:r>
              <a:rPr lang="de-CH" sz="1600" dirty="0" smtClean="0"/>
              <a:t> </a:t>
            </a:r>
            <a:r>
              <a:rPr lang="de-CH" sz="1600" dirty="0" err="1" smtClean="0"/>
              <a:t>IFRS</a:t>
            </a:r>
            <a:r>
              <a:rPr lang="de-CH" sz="1600" dirty="0" smtClean="0"/>
              <a:t> </a:t>
            </a:r>
            <a:r>
              <a:rPr lang="de-CH" sz="1600" dirty="0" err="1" smtClean="0"/>
              <a:t>and</a:t>
            </a:r>
            <a:r>
              <a:rPr lang="de-CH" sz="1600" dirty="0" smtClean="0"/>
              <a:t> </a:t>
            </a:r>
            <a:r>
              <a:rPr lang="de-CH" sz="1600" dirty="0" err="1" smtClean="0"/>
              <a:t>under</a:t>
            </a:r>
            <a:r>
              <a:rPr lang="de-CH" sz="1600" dirty="0" smtClean="0"/>
              <a:t> </a:t>
            </a:r>
            <a:r>
              <a:rPr lang="de-CH" sz="1600" dirty="0" err="1" smtClean="0"/>
              <a:t>local</a:t>
            </a:r>
            <a:r>
              <a:rPr lang="de-CH" sz="1600" dirty="0" smtClean="0"/>
              <a:t> </a:t>
            </a:r>
            <a:r>
              <a:rPr lang="de-CH" sz="1600" dirty="0" err="1" smtClean="0"/>
              <a:t>GAAPs</a:t>
            </a:r>
            <a:r>
              <a:rPr lang="de-CH" sz="1600" dirty="0" smtClean="0"/>
              <a:t> </a:t>
            </a:r>
            <a:r>
              <a:rPr lang="de-CH" sz="1600" dirty="0" err="1" smtClean="0"/>
              <a:t>and</a:t>
            </a:r>
            <a:r>
              <a:rPr lang="de-CH" sz="1600" dirty="0" smtClean="0"/>
              <a:t> </a:t>
            </a:r>
            <a:r>
              <a:rPr lang="de-CH" sz="1600" dirty="0" err="1" smtClean="0"/>
              <a:t>thus</a:t>
            </a:r>
            <a:r>
              <a:rPr lang="de-CH" sz="1600" dirty="0" smtClean="0"/>
              <a:t> </a:t>
            </a:r>
            <a:r>
              <a:rPr lang="de-CH" sz="1600" dirty="0" err="1" smtClean="0"/>
              <a:t>between</a:t>
            </a:r>
            <a:r>
              <a:rPr lang="de-CH" sz="1600" dirty="0" smtClean="0"/>
              <a:t> </a:t>
            </a:r>
            <a:r>
              <a:rPr lang="de-CH" sz="1600" dirty="0" err="1" smtClean="0"/>
              <a:t>local</a:t>
            </a:r>
            <a:r>
              <a:rPr lang="de-CH" sz="1600" dirty="0" smtClean="0"/>
              <a:t> </a:t>
            </a:r>
            <a:r>
              <a:rPr lang="de-CH" sz="1600" dirty="0" err="1" smtClean="0"/>
              <a:t>tax</a:t>
            </a:r>
            <a:r>
              <a:rPr lang="de-CH" sz="1600" dirty="0" smtClean="0"/>
              <a:t> </a:t>
            </a:r>
            <a:r>
              <a:rPr lang="de-CH" sz="1600" dirty="0" err="1" smtClean="0"/>
              <a:t>base</a:t>
            </a:r>
            <a:r>
              <a:rPr lang="de-CH" sz="1600" dirty="0" smtClean="0"/>
              <a:t> </a:t>
            </a:r>
            <a:r>
              <a:rPr lang="de-CH" sz="1600" dirty="0" err="1" smtClean="0"/>
              <a:t>and</a:t>
            </a:r>
            <a:r>
              <a:rPr lang="de-CH" sz="1600" dirty="0" smtClean="0"/>
              <a:t> </a:t>
            </a:r>
            <a:r>
              <a:rPr lang="de-CH" sz="1600" dirty="0" err="1" smtClean="0"/>
              <a:t>GloBE</a:t>
            </a:r>
            <a:r>
              <a:rPr lang="de-CH" sz="1600" dirty="0" smtClean="0"/>
              <a:t> </a:t>
            </a:r>
            <a:r>
              <a:rPr lang="de-CH" sz="1600" dirty="0" err="1" smtClean="0"/>
              <a:t>tax</a:t>
            </a:r>
            <a:r>
              <a:rPr lang="de-CH" sz="1600" dirty="0" smtClean="0"/>
              <a:t> </a:t>
            </a:r>
            <a:r>
              <a:rPr lang="de-CH" sz="1600" dirty="0" err="1" smtClean="0"/>
              <a:t>base</a:t>
            </a:r>
            <a:r>
              <a:rPr lang="de-CH" sz="1600" dirty="0" smtClean="0"/>
              <a:t> </a:t>
            </a:r>
            <a:r>
              <a:rPr lang="de-CH" sz="1600" dirty="0" smtClean="0">
                <a:sym typeface="Wingdings" panose="05000000000000000000" pitchFamily="2" charset="2"/>
              </a:rPr>
              <a:t> </a:t>
            </a:r>
            <a:r>
              <a:rPr lang="de-CH" sz="1600" dirty="0" err="1" smtClean="0">
                <a:sym typeface="Wingdings" panose="05000000000000000000" pitchFamily="2" charset="2"/>
              </a:rPr>
              <a:t>certain</a:t>
            </a:r>
            <a:r>
              <a:rPr lang="de-CH" sz="1600" dirty="0" smtClean="0">
                <a:sym typeface="Wingdings" panose="05000000000000000000" pitchFamily="2" charset="2"/>
              </a:rPr>
              <a:t> </a:t>
            </a:r>
            <a:r>
              <a:rPr lang="de-CH" sz="1600" dirty="0" err="1" smtClean="0">
                <a:sym typeface="Wingdings" panose="05000000000000000000" pitchFamily="2" charset="2"/>
              </a:rPr>
              <a:t>adjustments</a:t>
            </a:r>
            <a:r>
              <a:rPr lang="de-CH" sz="1600" dirty="0" smtClean="0">
                <a:sym typeface="Wingdings" panose="05000000000000000000" pitchFamily="2" charset="2"/>
              </a:rPr>
              <a:t> </a:t>
            </a:r>
            <a:r>
              <a:rPr lang="de-CH" sz="1600" dirty="0" err="1" smtClean="0">
                <a:sym typeface="Wingdings" panose="05000000000000000000" pitchFamily="2" charset="2"/>
              </a:rPr>
              <a:t>for</a:t>
            </a:r>
            <a:r>
              <a:rPr lang="de-CH" sz="1600" dirty="0" smtClean="0">
                <a:sym typeface="Wingdings" panose="05000000000000000000" pitchFamily="2" charset="2"/>
              </a:rPr>
              <a:t> permanent </a:t>
            </a:r>
            <a:r>
              <a:rPr lang="de-CH" sz="1600" dirty="0" err="1" smtClean="0">
                <a:sym typeface="Wingdings" panose="05000000000000000000" pitchFamily="2" charset="2"/>
              </a:rPr>
              <a:t>differences</a:t>
            </a:r>
            <a:r>
              <a:rPr lang="de-CH" sz="1600" dirty="0" smtClean="0">
                <a:sym typeface="Wingdings" panose="05000000000000000000" pitchFamily="2" charset="2"/>
              </a:rPr>
              <a:t> (e.g. </a:t>
            </a:r>
            <a:r>
              <a:rPr lang="de-CH" sz="1600" dirty="0" err="1" smtClean="0">
                <a:sym typeface="Wingdings" panose="05000000000000000000" pitchFamily="2" charset="2"/>
              </a:rPr>
              <a:t>exclusion</a:t>
            </a:r>
            <a:r>
              <a:rPr lang="de-CH" sz="1600" dirty="0" smtClean="0">
                <a:sym typeface="Wingdings" panose="05000000000000000000" pitchFamily="2" charset="2"/>
              </a:rPr>
              <a:t> </a:t>
            </a:r>
            <a:r>
              <a:rPr lang="de-CH" sz="1600" dirty="0" err="1" smtClean="0">
                <a:sym typeface="Wingdings" panose="05000000000000000000" pitchFamily="2" charset="2"/>
              </a:rPr>
              <a:t>of</a:t>
            </a:r>
            <a:r>
              <a:rPr lang="de-CH" sz="1600" dirty="0" smtClean="0">
                <a:sym typeface="Wingdings" panose="05000000000000000000" pitchFamily="2" charset="2"/>
              </a:rPr>
              <a:t> </a:t>
            </a:r>
            <a:r>
              <a:rPr lang="de-CH" sz="1600" dirty="0" err="1" smtClean="0">
                <a:sym typeface="Wingdings" panose="05000000000000000000" pitchFamily="2" charset="2"/>
              </a:rPr>
              <a:t>restructuring</a:t>
            </a:r>
            <a:r>
              <a:rPr lang="de-CH" sz="1600" dirty="0" smtClean="0">
                <a:sym typeface="Wingdings" panose="05000000000000000000" pitchFamily="2" charset="2"/>
              </a:rPr>
              <a:t> </a:t>
            </a:r>
            <a:r>
              <a:rPr lang="de-CH" sz="1600" dirty="0" err="1" smtClean="0">
                <a:sym typeface="Wingdings" panose="05000000000000000000" pitchFamily="2" charset="2"/>
              </a:rPr>
              <a:t>gains</a:t>
            </a:r>
            <a:r>
              <a:rPr lang="de-CH" sz="1600" dirty="0" smtClean="0">
                <a:sym typeface="Wingdings" panose="05000000000000000000" pitchFamily="2" charset="2"/>
              </a:rPr>
              <a:t> </a:t>
            </a:r>
            <a:r>
              <a:rPr lang="de-CH" sz="1600" dirty="0" err="1" smtClean="0">
                <a:sym typeface="Wingdings" panose="05000000000000000000" pitchFamily="2" charset="2"/>
              </a:rPr>
              <a:t>from</a:t>
            </a:r>
            <a:r>
              <a:rPr lang="de-CH" sz="1600" dirty="0" smtClean="0">
                <a:sym typeface="Wingdings" panose="05000000000000000000" pitchFamily="2" charset="2"/>
              </a:rPr>
              <a:t> </a:t>
            </a:r>
            <a:r>
              <a:rPr lang="de-CH" sz="1600" dirty="0" err="1" smtClean="0">
                <a:sym typeface="Wingdings" panose="05000000000000000000" pitchFamily="2" charset="2"/>
              </a:rPr>
              <a:t>GloBE</a:t>
            </a:r>
            <a:r>
              <a:rPr lang="de-CH" sz="1600" dirty="0" smtClean="0">
                <a:sym typeface="Wingdings" panose="05000000000000000000" pitchFamily="2" charset="2"/>
              </a:rPr>
              <a:t> </a:t>
            </a:r>
            <a:r>
              <a:rPr lang="de-CH" sz="1600" dirty="0" err="1" smtClean="0">
                <a:sym typeface="Wingdings" panose="05000000000000000000" pitchFamily="2" charset="2"/>
              </a:rPr>
              <a:t>tax</a:t>
            </a:r>
            <a:r>
              <a:rPr lang="de-CH" sz="1600" dirty="0" smtClean="0">
                <a:sym typeface="Wingdings" panose="05000000000000000000" pitchFamily="2" charset="2"/>
              </a:rPr>
              <a:t> </a:t>
            </a:r>
            <a:r>
              <a:rPr lang="de-CH" sz="1600" dirty="0" err="1" smtClean="0">
                <a:sym typeface="Wingdings" panose="05000000000000000000" pitchFamily="2" charset="2"/>
              </a:rPr>
              <a:t>base</a:t>
            </a:r>
            <a:r>
              <a:rPr lang="de-CH" sz="1600" dirty="0" smtClean="0">
                <a:sym typeface="Wingdings" panose="05000000000000000000" pitchFamily="2" charset="2"/>
              </a:rPr>
              <a:t>) </a:t>
            </a:r>
            <a:r>
              <a:rPr lang="de-CH" sz="1600" dirty="0" err="1" smtClean="0">
                <a:sym typeface="Wingdings" panose="05000000000000000000" pitchFamily="2" charset="2"/>
              </a:rPr>
              <a:t>and</a:t>
            </a:r>
            <a:r>
              <a:rPr lang="de-CH" sz="1600" dirty="0" smtClean="0">
                <a:sym typeface="Wingdings" panose="05000000000000000000" pitchFamily="2" charset="2"/>
              </a:rPr>
              <a:t> </a:t>
            </a:r>
            <a:r>
              <a:rPr lang="de-CH" sz="1600" dirty="0" err="1" smtClean="0">
                <a:sym typeface="Wingdings" panose="05000000000000000000" pitchFamily="2" charset="2"/>
              </a:rPr>
              <a:t>temporary</a:t>
            </a:r>
            <a:r>
              <a:rPr lang="de-CH" sz="1600" dirty="0" smtClean="0">
                <a:sym typeface="Wingdings" panose="05000000000000000000" pitchFamily="2" charset="2"/>
              </a:rPr>
              <a:t> </a:t>
            </a:r>
            <a:r>
              <a:rPr lang="de-CH" sz="1600" dirty="0" err="1" smtClean="0">
                <a:sym typeface="Wingdings" panose="05000000000000000000" pitchFamily="2" charset="2"/>
              </a:rPr>
              <a:t>differences</a:t>
            </a:r>
            <a:r>
              <a:rPr lang="de-CH" sz="1600" dirty="0" smtClean="0">
                <a:sym typeface="Wingdings" panose="05000000000000000000" pitchFamily="2" charset="2"/>
              </a:rPr>
              <a:t> (e.g. </a:t>
            </a:r>
            <a:r>
              <a:rPr lang="de-CH" sz="1600" dirty="0" err="1" smtClean="0">
                <a:sym typeface="Wingdings" panose="05000000000000000000" pitchFamily="2" charset="2"/>
              </a:rPr>
              <a:t>tax</a:t>
            </a:r>
            <a:r>
              <a:rPr lang="de-CH" sz="1600" dirty="0" smtClean="0">
                <a:sym typeface="Wingdings" panose="05000000000000000000" pitchFamily="2" charset="2"/>
              </a:rPr>
              <a:t> carry </a:t>
            </a:r>
            <a:r>
              <a:rPr lang="de-CH" sz="1600" dirty="0" err="1" smtClean="0">
                <a:sym typeface="Wingdings" panose="05000000000000000000" pitchFamily="2" charset="2"/>
              </a:rPr>
              <a:t>forwards</a:t>
            </a:r>
            <a:r>
              <a:rPr lang="de-CH" sz="1600" dirty="0" smtClean="0">
                <a:sym typeface="Wingdings" panose="05000000000000000000" pitchFamily="2" charset="2"/>
              </a:rPr>
              <a:t>); still, </a:t>
            </a:r>
            <a:r>
              <a:rPr lang="de-CH" sz="1600" dirty="0" err="1" smtClean="0">
                <a:sym typeface="Wingdings" panose="05000000000000000000" pitchFamily="2" charset="2"/>
              </a:rPr>
              <a:t>local</a:t>
            </a:r>
            <a:r>
              <a:rPr lang="de-CH" sz="1600" dirty="0" smtClean="0">
                <a:sym typeface="Wingdings" panose="05000000000000000000" pitchFamily="2" charset="2"/>
              </a:rPr>
              <a:t> ETR </a:t>
            </a:r>
            <a:r>
              <a:rPr lang="de-CH" sz="1600" dirty="0" err="1" smtClean="0">
                <a:sym typeface="Wingdings" panose="05000000000000000000" pitchFamily="2" charset="2"/>
              </a:rPr>
              <a:t>becomes</a:t>
            </a:r>
            <a:r>
              <a:rPr lang="de-CH" sz="1600" dirty="0" smtClean="0">
                <a:sym typeface="Wingdings" panose="05000000000000000000" pitchFamily="2" charset="2"/>
              </a:rPr>
              <a:t> irrelevant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err="1" smtClean="0">
                <a:sym typeface="Wingdings" panose="05000000000000000000" pitchFamily="2" charset="2"/>
              </a:rPr>
              <a:t>Jurisdictional</a:t>
            </a:r>
            <a:r>
              <a:rPr lang="de-CH" sz="1600" dirty="0" smtClean="0">
                <a:sym typeface="Wingdings" panose="05000000000000000000" pitchFamily="2" charset="2"/>
              </a:rPr>
              <a:t> </a:t>
            </a:r>
            <a:r>
              <a:rPr lang="de-CH" sz="1600" dirty="0" err="1" smtClean="0">
                <a:sym typeface="Wingdings" panose="05000000000000000000" pitchFamily="2" charset="2"/>
              </a:rPr>
              <a:t>blending</a:t>
            </a:r>
            <a:r>
              <a:rPr lang="de-CH" sz="1600" dirty="0" smtClean="0">
                <a:sym typeface="Wingdings" panose="05000000000000000000" pitchFamily="2" charset="2"/>
              </a:rPr>
              <a:t> </a:t>
            </a:r>
            <a:r>
              <a:rPr lang="de-CH" sz="1600" dirty="0" err="1" smtClean="0">
                <a:sym typeface="Wingdings" panose="05000000000000000000" pitchFamily="2" charset="2"/>
              </a:rPr>
              <a:t>is</a:t>
            </a:r>
            <a:r>
              <a:rPr lang="de-CH" sz="1600" dirty="0" smtClean="0">
                <a:sym typeface="Wingdings" panose="05000000000000000000" pitchFamily="2" charset="2"/>
              </a:rPr>
              <a:t> </a:t>
            </a:r>
            <a:r>
              <a:rPr lang="de-CH" sz="1600" dirty="0" err="1" smtClean="0">
                <a:sym typeface="Wingdings" panose="05000000000000000000" pitchFamily="2" charset="2"/>
              </a:rPr>
              <a:t>uncommon</a:t>
            </a:r>
            <a:r>
              <a:rPr lang="de-CH" sz="1600" dirty="0" smtClean="0">
                <a:sym typeface="Wingdings" panose="05000000000000000000" pitchFamily="2" charset="2"/>
              </a:rPr>
              <a:t> in </a:t>
            </a:r>
            <a:r>
              <a:rPr lang="de-CH" sz="1600" dirty="0" err="1" smtClean="0">
                <a:sym typeface="Wingdings" panose="05000000000000000000" pitchFamily="2" charset="2"/>
              </a:rPr>
              <a:t>most</a:t>
            </a:r>
            <a:r>
              <a:rPr lang="de-CH" sz="1600" dirty="0" smtClean="0">
                <a:sym typeface="Wingdings" panose="05000000000000000000" pitchFamily="2" charset="2"/>
              </a:rPr>
              <a:t> States; </a:t>
            </a:r>
            <a:r>
              <a:rPr lang="de-CH" sz="1600" dirty="0" err="1" smtClean="0">
                <a:sym typeface="Wingdings" panose="05000000000000000000" pitchFamily="2" charset="2"/>
              </a:rPr>
              <a:t>there</a:t>
            </a:r>
            <a:r>
              <a:rPr lang="de-CH" sz="1600" dirty="0" smtClean="0">
                <a:sym typeface="Wingdings" panose="05000000000000000000" pitchFamily="2" charset="2"/>
              </a:rPr>
              <a:t> </a:t>
            </a:r>
            <a:r>
              <a:rPr lang="de-CH" sz="1600" dirty="0" err="1" smtClean="0">
                <a:sym typeface="Wingdings" panose="05000000000000000000" pitchFamily="2" charset="2"/>
              </a:rPr>
              <a:t>can</a:t>
            </a:r>
            <a:r>
              <a:rPr lang="de-CH" sz="1600" dirty="0" smtClean="0">
                <a:sym typeface="Wingdings" panose="05000000000000000000" pitchFamily="2" charset="2"/>
              </a:rPr>
              <a:t> </a:t>
            </a:r>
            <a:r>
              <a:rPr lang="de-CH" sz="1600" dirty="0" err="1" smtClean="0">
                <a:sym typeface="Wingdings" panose="05000000000000000000" pitchFamily="2" charset="2"/>
              </a:rPr>
              <a:t>be</a:t>
            </a:r>
            <a:r>
              <a:rPr lang="de-CH" sz="1600" dirty="0" smtClean="0">
                <a:sym typeface="Wingdings" panose="05000000000000000000" pitchFamily="2" charset="2"/>
              </a:rPr>
              <a:t> </a:t>
            </a:r>
            <a:r>
              <a:rPr lang="de-CH" sz="1600" dirty="0" err="1" smtClean="0">
                <a:sym typeface="Wingdings" panose="05000000000000000000" pitchFamily="2" charset="2"/>
              </a:rPr>
              <a:t>local</a:t>
            </a:r>
            <a:r>
              <a:rPr lang="de-CH" sz="1600" dirty="0" smtClean="0">
                <a:sym typeface="Wingdings" panose="05000000000000000000" pitchFamily="2" charset="2"/>
              </a:rPr>
              <a:t> </a:t>
            </a:r>
            <a:r>
              <a:rPr lang="de-CH" sz="1600" dirty="0" err="1" smtClean="0">
                <a:sym typeface="Wingdings" panose="05000000000000000000" pitchFamily="2" charset="2"/>
              </a:rPr>
              <a:t>differences</a:t>
            </a:r>
            <a:r>
              <a:rPr lang="de-CH" sz="1600" dirty="0" smtClean="0">
                <a:sym typeface="Wingdings" panose="05000000000000000000" pitchFamily="2" charset="2"/>
              </a:rPr>
              <a:t> </a:t>
            </a:r>
            <a:r>
              <a:rPr lang="de-CH" sz="1600" dirty="0" err="1" smtClean="0">
                <a:sym typeface="Wingdings" panose="05000000000000000000" pitchFamily="2" charset="2"/>
              </a:rPr>
              <a:t>within</a:t>
            </a:r>
            <a:r>
              <a:rPr lang="de-CH" sz="1600" dirty="0" smtClean="0">
                <a:sym typeface="Wingdings" panose="05000000000000000000" pitchFamily="2" charset="2"/>
              </a:rPr>
              <a:t> </a:t>
            </a:r>
            <a:r>
              <a:rPr lang="de-CH" sz="1600" dirty="0" err="1" smtClean="0">
                <a:sym typeface="Wingdings" panose="05000000000000000000" pitchFamily="2" charset="2"/>
              </a:rPr>
              <a:t>one</a:t>
            </a:r>
            <a:r>
              <a:rPr lang="de-CH" sz="1600" dirty="0" smtClean="0">
                <a:sym typeface="Wingdings" panose="05000000000000000000" pitchFamily="2" charset="2"/>
              </a:rPr>
              <a:t> </a:t>
            </a:r>
            <a:r>
              <a:rPr lang="de-CH" sz="1600" dirty="0" err="1" smtClean="0">
                <a:sym typeface="Wingdings" panose="05000000000000000000" pitchFamily="2" charset="2"/>
              </a:rPr>
              <a:t>jurisdiction</a:t>
            </a:r>
            <a:endParaRPr lang="de-CH" sz="160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smtClean="0">
                <a:sym typeface="Wingdings" panose="05000000000000000000" pitchFamily="2" charset="2"/>
              </a:rPr>
              <a:t>Loss carry </a:t>
            </a:r>
            <a:r>
              <a:rPr lang="de-CH" sz="1600" dirty="0" err="1" smtClean="0">
                <a:sym typeface="Wingdings" panose="05000000000000000000" pitchFamily="2" charset="2"/>
              </a:rPr>
              <a:t>forwards</a:t>
            </a:r>
            <a:r>
              <a:rPr lang="de-CH" sz="1600" dirty="0" smtClean="0">
                <a:sym typeface="Wingdings" panose="05000000000000000000" pitchFamily="2" charset="2"/>
              </a:rPr>
              <a:t>: </a:t>
            </a:r>
            <a:r>
              <a:rPr lang="de-CH" sz="1600" dirty="0" err="1" smtClean="0">
                <a:sym typeface="Wingdings" panose="05000000000000000000" pitchFamily="2" charset="2"/>
              </a:rPr>
              <a:t>without</a:t>
            </a:r>
            <a:r>
              <a:rPr lang="de-CH" sz="1600" dirty="0" smtClean="0">
                <a:sym typeface="Wingdings" panose="05000000000000000000" pitchFamily="2" charset="2"/>
              </a:rPr>
              <a:t> </a:t>
            </a:r>
            <a:r>
              <a:rPr lang="de-CH" sz="1600" dirty="0" err="1" smtClean="0">
                <a:sym typeface="Wingdings" panose="05000000000000000000" pitchFamily="2" charset="2"/>
              </a:rPr>
              <a:t>limitation</a:t>
            </a:r>
            <a:r>
              <a:rPr lang="de-CH" sz="1600" dirty="0" smtClean="0">
                <a:sym typeface="Wingdings" panose="05000000000000000000" pitchFamily="2" charset="2"/>
              </a:rPr>
              <a:t> </a:t>
            </a:r>
            <a:r>
              <a:rPr lang="de-CH" sz="1600" dirty="0" err="1" smtClean="0">
                <a:sym typeface="Wingdings" panose="05000000000000000000" pitchFamily="2" charset="2"/>
              </a:rPr>
              <a:t>for</a:t>
            </a:r>
            <a:r>
              <a:rPr lang="de-CH" sz="1600" dirty="0" smtClean="0">
                <a:sym typeface="Wingdings" panose="05000000000000000000" pitchFamily="2" charset="2"/>
              </a:rPr>
              <a:t> </a:t>
            </a:r>
            <a:r>
              <a:rPr lang="de-CH" sz="1600" dirty="0" err="1" smtClean="0">
                <a:sym typeface="Wingdings" panose="05000000000000000000" pitchFamily="2" charset="2"/>
              </a:rPr>
              <a:t>GloBE</a:t>
            </a:r>
            <a:r>
              <a:rPr lang="de-CH" sz="1600" dirty="0" smtClean="0">
                <a:sym typeface="Wingdings" panose="05000000000000000000" pitchFamily="2" charset="2"/>
              </a:rPr>
              <a:t> </a:t>
            </a:r>
            <a:r>
              <a:rPr lang="de-CH" sz="1600" dirty="0" err="1" smtClean="0">
                <a:sym typeface="Wingdings" panose="05000000000000000000" pitchFamily="2" charset="2"/>
              </a:rPr>
              <a:t>purposes</a:t>
            </a:r>
            <a:r>
              <a:rPr lang="de-CH" sz="1600" dirty="0" smtClean="0">
                <a:sym typeface="Wingdings" panose="05000000000000000000" pitchFamily="2" charset="2"/>
              </a:rPr>
              <a:t>; </a:t>
            </a:r>
            <a:r>
              <a:rPr lang="de-CH" sz="1600" dirty="0" err="1" smtClean="0">
                <a:sym typeface="Wingdings" panose="05000000000000000000" pitchFamily="2" charset="2"/>
              </a:rPr>
              <a:t>differences</a:t>
            </a:r>
            <a:r>
              <a:rPr lang="de-CH" sz="1600" dirty="0" smtClean="0">
                <a:sym typeface="Wingdings" panose="05000000000000000000" pitchFamily="2" charset="2"/>
              </a:rPr>
              <a:t> </a:t>
            </a:r>
            <a:r>
              <a:rPr lang="de-CH" sz="1600" dirty="0" err="1" smtClean="0">
                <a:sym typeface="Wingdings" panose="05000000000000000000" pitchFamily="2" charset="2"/>
              </a:rPr>
              <a:t>from</a:t>
            </a:r>
            <a:r>
              <a:rPr lang="de-CH" sz="1600" dirty="0" smtClean="0">
                <a:sym typeface="Wingdings" panose="05000000000000000000" pitchFamily="2" charset="2"/>
              </a:rPr>
              <a:t> </a:t>
            </a:r>
            <a:r>
              <a:rPr lang="de-CH" sz="1600" dirty="0" err="1" smtClean="0">
                <a:sym typeface="Wingdings" panose="05000000000000000000" pitchFamily="2" charset="2"/>
              </a:rPr>
              <a:t>local</a:t>
            </a:r>
            <a:r>
              <a:rPr lang="de-CH" sz="1600" dirty="0" smtClean="0">
                <a:sym typeface="Wingdings" panose="05000000000000000000" pitchFamily="2" charset="2"/>
              </a:rPr>
              <a:t> </a:t>
            </a:r>
            <a:r>
              <a:rPr lang="de-CH" sz="1600" dirty="0" err="1" smtClean="0">
                <a:sym typeface="Wingdings" panose="05000000000000000000" pitchFamily="2" charset="2"/>
              </a:rPr>
              <a:t>tax</a:t>
            </a:r>
            <a:r>
              <a:rPr lang="de-CH" sz="1600" dirty="0" smtClean="0">
                <a:sym typeface="Wingdings" panose="05000000000000000000" pitchFamily="2" charset="2"/>
              </a:rPr>
              <a:t> </a:t>
            </a:r>
            <a:r>
              <a:rPr lang="de-CH" sz="1600" dirty="0" err="1" smtClean="0">
                <a:sym typeface="Wingdings" panose="05000000000000000000" pitchFamily="2" charset="2"/>
              </a:rPr>
              <a:t>losses</a:t>
            </a:r>
            <a:endParaRPr lang="de-CH" sz="160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smtClean="0">
                <a:sym typeface="Wingdings" panose="05000000000000000000" pitchFamily="2" charset="2"/>
              </a:rPr>
              <a:t>Profit </a:t>
            </a:r>
            <a:r>
              <a:rPr lang="de-CH" sz="1600" dirty="0" err="1" smtClean="0">
                <a:sym typeface="Wingdings" panose="05000000000000000000" pitchFamily="2" charset="2"/>
              </a:rPr>
              <a:t>adjustments</a:t>
            </a:r>
            <a:r>
              <a:rPr lang="de-CH" sz="1600" dirty="0" smtClean="0">
                <a:sym typeface="Wingdings" panose="05000000000000000000" pitchFamily="2" charset="2"/>
              </a:rPr>
              <a:t> </a:t>
            </a:r>
            <a:r>
              <a:rPr lang="de-CH" sz="1600" dirty="0" err="1" smtClean="0">
                <a:sym typeface="Wingdings" panose="05000000000000000000" pitchFamily="2" charset="2"/>
              </a:rPr>
              <a:t>following</a:t>
            </a:r>
            <a:r>
              <a:rPr lang="de-CH" sz="1600" dirty="0" smtClean="0">
                <a:sym typeface="Wingdings" panose="05000000000000000000" pitchFamily="2" charset="2"/>
              </a:rPr>
              <a:t> </a:t>
            </a:r>
            <a:r>
              <a:rPr lang="de-CH" sz="1600" dirty="0" err="1" smtClean="0">
                <a:sym typeface="Wingdings" panose="05000000000000000000" pitchFamily="2" charset="2"/>
              </a:rPr>
              <a:t>tax</a:t>
            </a:r>
            <a:r>
              <a:rPr lang="de-CH" sz="1600" dirty="0" smtClean="0">
                <a:sym typeface="Wingdings" panose="05000000000000000000" pitchFamily="2" charset="2"/>
              </a:rPr>
              <a:t> </a:t>
            </a:r>
            <a:r>
              <a:rPr lang="de-CH" sz="1600" dirty="0" err="1" smtClean="0">
                <a:sym typeface="Wingdings" panose="05000000000000000000" pitchFamily="2" charset="2"/>
              </a:rPr>
              <a:t>audits</a:t>
            </a:r>
            <a:r>
              <a:rPr lang="de-CH" sz="1600" dirty="0" smtClean="0">
                <a:sym typeface="Wingdings" panose="05000000000000000000" pitchFamily="2" charset="2"/>
              </a:rPr>
              <a:t>  </a:t>
            </a:r>
            <a:r>
              <a:rPr lang="de-CH" sz="1600" dirty="0" err="1" smtClean="0">
                <a:sym typeface="Wingdings" panose="05000000000000000000" pitchFamily="2" charset="2"/>
              </a:rPr>
              <a:t>MAP</a:t>
            </a:r>
            <a:r>
              <a:rPr lang="de-CH" sz="1600" dirty="0" smtClean="0">
                <a:sym typeface="Wingdings" panose="05000000000000000000" pitchFamily="2" charset="2"/>
              </a:rPr>
              <a:t> </a:t>
            </a:r>
            <a:r>
              <a:rPr lang="de-CH" sz="1600" dirty="0" err="1" smtClean="0">
                <a:sym typeface="Wingdings" panose="05000000000000000000" pitchFamily="2" charset="2"/>
              </a:rPr>
              <a:t>with</a:t>
            </a:r>
            <a:r>
              <a:rPr lang="de-CH" sz="1600" dirty="0" smtClean="0">
                <a:sym typeface="Wingdings" panose="05000000000000000000" pitchFamily="2" charset="2"/>
              </a:rPr>
              <a:t> multiple </a:t>
            </a:r>
            <a:r>
              <a:rPr lang="de-CH" sz="1600" dirty="0" err="1" smtClean="0">
                <a:sym typeface="Wingdings" panose="05000000000000000000" pitchFamily="2" charset="2"/>
              </a:rPr>
              <a:t>jurisdictions</a:t>
            </a:r>
            <a:r>
              <a:rPr lang="de-CH" sz="1600" dirty="0" smtClean="0">
                <a:sym typeface="Wingdings" panose="05000000000000000000" pitchFamily="2" charset="2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1600" dirty="0" smtClean="0"/>
          </a:p>
        </p:txBody>
      </p:sp>
      <p:grpSp>
        <p:nvGrpSpPr>
          <p:cNvPr id="10" name="Gruppieren 9"/>
          <p:cNvGrpSpPr/>
          <p:nvPr/>
        </p:nvGrpSpPr>
        <p:grpSpPr>
          <a:xfrm>
            <a:off x="7272067" y="1423264"/>
            <a:ext cx="1759789" cy="553998"/>
            <a:chOff x="3010618" y="3623094"/>
            <a:chExt cx="1759789" cy="553998"/>
          </a:xfrm>
        </p:grpSpPr>
        <p:sp>
          <p:nvSpPr>
            <p:cNvPr id="3" name="Textfeld 2"/>
            <p:cNvSpPr txBox="1"/>
            <p:nvPr/>
          </p:nvSpPr>
          <p:spPr>
            <a:xfrm>
              <a:off x="3010618" y="3623094"/>
              <a:ext cx="1759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200" i="1" dirty="0" err="1" smtClean="0"/>
                <a:t>Amount</a:t>
              </a:r>
              <a:r>
                <a:rPr lang="de-CH" sz="1200" i="1" dirty="0" smtClean="0"/>
                <a:t> </a:t>
              </a:r>
              <a:r>
                <a:rPr lang="de-CH" sz="1200" i="1" dirty="0" err="1" smtClean="0"/>
                <a:t>of</a:t>
              </a:r>
              <a:r>
                <a:rPr lang="de-CH" sz="1200" i="1" dirty="0" smtClean="0"/>
                <a:t> </a:t>
              </a:r>
              <a:r>
                <a:rPr lang="de-CH" sz="1200" i="1" dirty="0" err="1" smtClean="0"/>
                <a:t>covered</a:t>
              </a:r>
              <a:r>
                <a:rPr lang="de-CH" sz="1200" i="1" dirty="0" smtClean="0"/>
                <a:t> </a:t>
              </a:r>
              <a:r>
                <a:rPr lang="de-CH" sz="1200" i="1" dirty="0" err="1" smtClean="0"/>
                <a:t>taxes</a:t>
              </a:r>
              <a:endParaRPr lang="de-CH" sz="1200" i="1" dirty="0"/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3010618" y="3900093"/>
              <a:ext cx="1759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200" i="1" dirty="0" err="1" smtClean="0"/>
                <a:t>Amount</a:t>
              </a:r>
              <a:r>
                <a:rPr lang="de-CH" sz="1200" i="1" dirty="0" smtClean="0"/>
                <a:t> </a:t>
              </a:r>
              <a:r>
                <a:rPr lang="de-CH" sz="1200" i="1" dirty="0" err="1" smtClean="0"/>
                <a:t>of</a:t>
              </a:r>
              <a:r>
                <a:rPr lang="de-CH" sz="1200" i="1" dirty="0" smtClean="0"/>
                <a:t> </a:t>
              </a:r>
              <a:r>
                <a:rPr lang="de-CH" sz="1200" i="1" dirty="0" err="1" smtClean="0"/>
                <a:t>income</a:t>
              </a:r>
              <a:endParaRPr lang="de-CH" sz="1200" i="1" dirty="0"/>
            </a:p>
          </p:txBody>
        </p:sp>
        <p:cxnSp>
          <p:nvCxnSpPr>
            <p:cNvPr id="6" name="Gerader Verbinder 5"/>
            <p:cNvCxnSpPr/>
            <p:nvPr/>
          </p:nvCxnSpPr>
          <p:spPr>
            <a:xfrm>
              <a:off x="3079630" y="3900093"/>
              <a:ext cx="169077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47" y="1775374"/>
            <a:ext cx="5612315" cy="170621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447" y="3893344"/>
            <a:ext cx="508635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96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0" name="Title 1"/>
          <p:cNvSpPr txBox="1">
            <a:spLocks noGrp="1"/>
          </p:cNvSpPr>
          <p:nvPr>
            <p:ph type="title"/>
          </p:nvPr>
        </p:nvSpPr>
        <p:spPr>
          <a:xfrm>
            <a:off x="300037" y="296863"/>
            <a:ext cx="8892310" cy="332399"/>
          </a:xfrm>
          <a:prstGeom prst="rect">
            <a:avLst/>
          </a:prstGeom>
        </p:spPr>
        <p:txBody>
          <a:bodyPr/>
          <a:lstStyle>
            <a:lvl1pPr defTabSz="813816"/>
          </a:lstStyle>
          <a:p>
            <a:r>
              <a:rPr sz="2400" b="1" dirty="0"/>
              <a:t>Pillar Two</a:t>
            </a:r>
            <a:r>
              <a:rPr lang="en-US" sz="2400" b="1" dirty="0"/>
              <a:t> </a:t>
            </a:r>
            <a:r>
              <a:rPr lang="en-US" sz="2400" dirty="0"/>
              <a:t>and incentive regimes</a:t>
            </a:r>
            <a:endParaRPr sz="2400" dirty="0"/>
          </a:p>
        </p:txBody>
      </p:sp>
      <p:sp>
        <p:nvSpPr>
          <p:cNvPr id="2693" name="Prostokąt zaokrąglony"/>
          <p:cNvSpPr/>
          <p:nvPr/>
        </p:nvSpPr>
        <p:spPr>
          <a:xfrm>
            <a:off x="356564" y="5877270"/>
            <a:ext cx="11309656" cy="46805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72000" tIns="72000" rIns="72000" bIns="72000" numCol="1" anchor="t">
            <a:noAutofit/>
          </a:bodyPr>
          <a:lstStyle/>
          <a:p>
            <a:pPr marL="0" marR="0" lvl="0" indent="0" algn="ctr" defTabSz="71323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>
                <a:solidFill>
                  <a:srgbClr val="00A2E0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sz="1400" b="1" i="0" u="none" strike="noStrike" kern="1200" cap="none" spc="0" normalizeH="0" baseline="0" noProof="0">
              <a:ln>
                <a:noFill/>
              </a:ln>
              <a:solidFill>
                <a:srgbClr val="00A2E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7A91BACF-908A-4991-A2B4-87F7B6E9803B}"/>
              </a:ext>
            </a:extLst>
          </p:cNvPr>
          <p:cNvSpPr txBox="1">
            <a:spLocks/>
          </p:cNvSpPr>
          <p:nvPr/>
        </p:nvSpPr>
        <p:spPr>
          <a:xfrm>
            <a:off x="917101" y="1118741"/>
            <a:ext cx="5934983" cy="4431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2E0"/>
              </a:buClr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Exposure to STTR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2E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55600" marR="0" lvl="1" indent="-355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2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Are intragroup interest or royalty payments subject to incentive regime at the level of the recipient?</a:t>
            </a:r>
          </a:p>
          <a:p>
            <a:pPr marL="355600" marR="0" lvl="1" indent="-355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2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812800" marR="0" lvl="2" indent="-355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2E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E.g. IP regime </a:t>
            </a:r>
          </a:p>
          <a:p>
            <a:pPr marL="812800" marR="0" lvl="2" indent="-355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2E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nominal minimum rate of 9% on payment</a:t>
            </a:r>
          </a:p>
          <a:p>
            <a:pPr marL="812800" marR="0" lvl="2" indent="-355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2E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Top-up withholding tax on </a:t>
            </a: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gross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amount!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2E0"/>
              </a:buClr>
              <a:buSzTx/>
              <a:buFontTx/>
              <a:buNone/>
              <a:tabLst/>
              <a:defRPr/>
            </a:pP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2E0"/>
              </a:buClr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Exposure to IIR</a:t>
            </a:r>
          </a:p>
          <a:p>
            <a:pPr marL="355600" marR="0" lvl="1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2E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55600" marR="0" lvl="1" indent="-355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2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Does the incentive regime lead to an ETR below 15%?</a:t>
            </a:r>
          </a:p>
          <a:p>
            <a:pPr marL="355600" marR="0" lvl="1" indent="-355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2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812800" marR="0" lvl="2" indent="-355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2E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STTR taken into consideration for ETR calculation</a:t>
            </a:r>
          </a:p>
          <a:p>
            <a:pPr marL="812800" marR="0" lvl="2" indent="-355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2E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Jurisdictional blending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2E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31076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oyens Loeff">
  <a:themeElements>
    <a:clrScheme name="LOYENS &amp; LOEFF January 2018">
      <a:dk1>
        <a:srgbClr val="000000"/>
      </a:dk1>
      <a:lt1>
        <a:sysClr val="window" lastClr="FFFFFF"/>
      </a:lt1>
      <a:dk2>
        <a:srgbClr val="333333"/>
      </a:dk2>
      <a:lt2>
        <a:srgbClr val="06357A"/>
      </a:lt2>
      <a:accent1>
        <a:srgbClr val="06357A"/>
      </a:accent1>
      <a:accent2>
        <a:srgbClr val="00A2E0"/>
      </a:accent2>
      <a:accent3>
        <a:srgbClr val="80D1F0"/>
      </a:accent3>
      <a:accent4>
        <a:srgbClr val="7F7F7F"/>
      </a:accent4>
      <a:accent5>
        <a:srgbClr val="B6B6B6"/>
      </a:accent5>
      <a:accent6>
        <a:srgbClr val="D8D8D8"/>
      </a:accent6>
      <a:hlink>
        <a:srgbClr val="06357A"/>
      </a:hlink>
      <a:folHlink>
        <a:srgbClr val="5285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72000" rIns="72000" bIns="72000"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Green">
      <a:srgbClr val="00A18E"/>
    </a:custClr>
    <a:custClr name="Pink">
      <a:srgbClr val="ED037C"/>
    </a:custClr>
    <a:custClr name="Moss green">
      <a:srgbClr val="909B5B"/>
    </a:custClr>
    <a:custClr name="Purple">
      <a:srgbClr val="A45580"/>
    </a:custClr>
    <a:custClr name="Grey blue">
      <a:srgbClr val="52859C"/>
    </a:custClr>
    <a:custClr name="Red">
      <a:srgbClr val="EF4135"/>
    </a:custClr>
    <a:custClr name="Amber">
      <a:srgbClr val="AA6E28"/>
    </a:custClr>
    <a:custClr name="Dark red">
      <a:srgbClr val="911D45"/>
    </a:custClr>
    <a:custClr name="Yellow">
      <a:srgbClr val="EAC600"/>
    </a:custClr>
    <a:custClr name="White">
      <a:srgbClr val="FFFFFF"/>
    </a:custClr>
  </a:custClr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1448</Words>
  <Application>Microsoft Office PowerPoint</Application>
  <PresentationFormat>Widescreen</PresentationFormat>
  <Paragraphs>186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2021-12-03T16:14:00Z</dcterms:created>
  <dcterms:modified xsi:type="dcterms:W3CDTF">2021-12-03T16:14:00Z</dcterms:modified>
</cp:coreProperties>
</file>