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3.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4.xml" ContentType="application/vnd.openxmlformats-officedocument.theme+xml"/>
  <Override PartName="/ppt/tags/tag74.xml" ContentType="application/vnd.openxmlformats-officedocument.presentationml.tags+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9" r:id="rId2"/>
    <p:sldMasterId id="2147483788" r:id="rId3"/>
    <p:sldMasterId id="2147483799" r:id="rId4"/>
  </p:sldMasterIdLst>
  <p:notesMasterIdLst>
    <p:notesMasterId r:id="rId20"/>
  </p:notesMasterIdLst>
  <p:sldIdLst>
    <p:sldId id="606" r:id="rId5"/>
    <p:sldId id="591" r:id="rId6"/>
    <p:sldId id="605" r:id="rId7"/>
    <p:sldId id="607" r:id="rId8"/>
    <p:sldId id="594" r:id="rId9"/>
    <p:sldId id="595" r:id="rId10"/>
    <p:sldId id="597" r:id="rId11"/>
    <p:sldId id="603" r:id="rId12"/>
    <p:sldId id="612" r:id="rId13"/>
    <p:sldId id="615" r:id="rId14"/>
    <p:sldId id="616" r:id="rId15"/>
    <p:sldId id="617" r:id="rId16"/>
    <p:sldId id="256" r:id="rId17"/>
    <p:sldId id="613" r:id="rId18"/>
    <p:sldId id="614" r:id="rId1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91BD2F1-DD89-4E62-96C2-2A95CBEBFB13}">
          <p14:sldIdLst>
            <p14:sldId id="606"/>
          </p14:sldIdLst>
        </p14:section>
        <p14:section name="Netherlands" id="{1303369B-B42A-4BDD-BEED-F6F7326B8BB6}">
          <p14:sldIdLst>
            <p14:sldId id="591"/>
            <p14:sldId id="605"/>
            <p14:sldId id="607"/>
            <p14:sldId id="594"/>
            <p14:sldId id="595"/>
            <p14:sldId id="597"/>
            <p14:sldId id="603"/>
            <p14:sldId id="612"/>
          </p14:sldIdLst>
        </p14:section>
        <p14:section name="Germany" id="{0412579A-B590-486E-95F3-BDACE3769752}">
          <p14:sldIdLst>
            <p14:sldId id="615"/>
            <p14:sldId id="616"/>
            <p14:sldId id="617"/>
          </p14:sldIdLst>
        </p14:section>
        <p14:section name="Switzerland" id="{171900DB-36ED-4784-B2DD-D500A8493292}">
          <p14:sldIdLst>
            <p14:sldId id="256"/>
          </p14:sldIdLst>
        </p14:section>
        <p14:section name="Ireland" id="{E52B78D4-EEA9-48C3-8384-9573B0BD0751}">
          <p14:sldIdLst>
            <p14:sldId id="613"/>
            <p14:sldId id="61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7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73" autoAdjust="0"/>
    <p:restoredTop sz="94660"/>
  </p:normalViewPr>
  <p:slideViewPr>
    <p:cSldViewPr snapToGrid="0">
      <p:cViewPr varScale="1">
        <p:scale>
          <a:sx n="67" d="100"/>
          <a:sy n="67" d="100"/>
        </p:scale>
        <p:origin x="884" y="56"/>
      </p:cViewPr>
      <p:guideLst/>
    </p:cSldViewPr>
  </p:slideViewPr>
  <p:notesTextViewPr>
    <p:cViewPr>
      <p:scale>
        <a:sx n="1" d="1"/>
        <a:sy n="1" d="1"/>
      </p:scale>
      <p:origin x="0" y="0"/>
    </p:cViewPr>
  </p:notesTextViewPr>
  <p:sorterViewPr>
    <p:cViewPr varScale="1">
      <p:scale>
        <a:sx n="100" d="100"/>
        <a:sy n="100" d="100"/>
      </p:scale>
      <p:origin x="0" y="-26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05DC14-F410-42D8-8D85-FC040F0610EF}"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0200F2CB-2439-47DE-AF3A-1804B87A5E38}" type="parTrans" cxnId="{C426A886-6573-42C9-ADE8-879421FACCEB}">
      <dgm:prSet/>
      <dgm:spPr/>
      <dgm:t>
        <a:bodyPr/>
        <a:lstStyle/>
        <a:p>
          <a:endParaRPr lang="en-US"/>
        </a:p>
      </dgm:t>
    </dgm:pt>
    <dgm:pt modelId="{AF12EC32-D5A0-4343-B2EE-AEF9B57DC720}">
      <dgm:prSet phldrT="[Text]" custT="1"/>
      <dgm:spPr/>
      <dgm:t>
        <a:bodyPr/>
        <a:lstStyle/>
        <a:p>
          <a:pPr algn="ctr"/>
          <a:r>
            <a:rPr lang="en-US" sz="1600" b="1" dirty="0"/>
            <a:t>In-house research / Cooperation</a:t>
          </a:r>
        </a:p>
      </dgm:t>
    </dgm:pt>
    <dgm:pt modelId="{1D899024-81DC-477D-AAC4-9ABD0143EF57}" type="parTrans" cxnId="{4B905B00-D0C4-4031-9CF9-C54E904A46EE}">
      <dgm:prSet/>
      <dgm:spPr/>
      <dgm:t>
        <a:bodyPr/>
        <a:lstStyle/>
        <a:p>
          <a:endParaRPr lang="en-US"/>
        </a:p>
      </dgm:t>
    </dgm:pt>
    <dgm:pt modelId="{B1A82A6C-3605-4D54-80CB-361845FCE105}">
      <dgm:prSet phldrT="[Text]" custT="1"/>
      <dgm:spPr/>
      <dgm:t>
        <a:bodyPr/>
        <a:lstStyle/>
        <a:p>
          <a:pPr algn="l"/>
          <a:r>
            <a:rPr lang="en-US" sz="1400" dirty="0"/>
            <a:t>Incentive is linked to personnel expenditure for research</a:t>
          </a:r>
          <a:br>
            <a:rPr lang="en-US" sz="1400" dirty="0"/>
          </a:br>
          <a:r>
            <a:rPr lang="en-US" sz="1400" dirty="0"/>
            <a:t>(wages for employees involved in research and development). </a:t>
          </a:r>
        </a:p>
      </dgm:t>
    </dgm:pt>
    <dgm:pt modelId="{F9637E4B-D7A0-42F6-B25A-D58E96E8A21D}" type="sibTrans" cxnId="{4B905B00-D0C4-4031-9CF9-C54E904A46EE}">
      <dgm:prSet/>
      <dgm:spPr/>
      <dgm:t>
        <a:bodyPr/>
        <a:lstStyle/>
        <a:p>
          <a:endParaRPr lang="en-US"/>
        </a:p>
      </dgm:t>
    </dgm:pt>
    <dgm:pt modelId="{FD5A0AF2-0375-463C-ABF5-9E432180413D}" type="parTrans" cxnId="{14F08BB3-B64A-44BC-B0B6-8760C44FD9E2}">
      <dgm:prSet/>
      <dgm:spPr/>
      <dgm:t>
        <a:bodyPr/>
        <a:lstStyle/>
        <a:p>
          <a:endParaRPr lang="en-US"/>
        </a:p>
      </dgm:t>
    </dgm:pt>
    <dgm:pt modelId="{230F2479-48D6-4D89-AFB9-40BC52BCDE5F}">
      <dgm:prSet custT="1"/>
      <dgm:spPr/>
      <dgm:t>
        <a:bodyPr/>
        <a:lstStyle/>
        <a:p>
          <a:pPr algn="l"/>
          <a:r>
            <a:rPr lang="en-US" sz="1400" b="1" u="none" dirty="0"/>
            <a:t>Affiliated companies </a:t>
          </a:r>
          <a:r>
            <a:rPr lang="en-US" sz="1400" dirty="0"/>
            <a:t>considered to be </a:t>
          </a:r>
          <a:r>
            <a:rPr lang="en-US" sz="1400" b="1" u="none" dirty="0"/>
            <a:t>one eligible company</a:t>
          </a:r>
          <a:r>
            <a:rPr lang="en-US" sz="1400" dirty="0"/>
            <a:t>.</a:t>
          </a:r>
        </a:p>
      </dgm:t>
    </dgm:pt>
    <dgm:pt modelId="{8F41A3CA-F085-4A04-BEA6-337B2AF45323}" type="sibTrans" cxnId="{14F08BB3-B64A-44BC-B0B6-8760C44FD9E2}">
      <dgm:prSet/>
      <dgm:spPr/>
      <dgm:t>
        <a:bodyPr/>
        <a:lstStyle/>
        <a:p>
          <a:endParaRPr lang="en-US"/>
        </a:p>
      </dgm:t>
    </dgm:pt>
    <dgm:pt modelId="{0F37974E-4905-415D-A25B-5193559E7476}" type="parTrans" cxnId="{34F1BD72-3679-4F81-B2C8-D53E984E18C1}">
      <dgm:prSet/>
      <dgm:spPr/>
      <dgm:t>
        <a:bodyPr/>
        <a:lstStyle/>
        <a:p>
          <a:endParaRPr lang="en-US"/>
        </a:p>
      </dgm:t>
    </dgm:pt>
    <dgm:pt modelId="{9069DB09-FA78-4A9B-9C46-94CE4BAA7D39}">
      <dgm:prSet custT="1"/>
      <dgm:spPr/>
      <dgm:t>
        <a:bodyPr/>
        <a:lstStyle/>
        <a:p>
          <a:pPr algn="l"/>
          <a:r>
            <a:rPr lang="en-US" sz="1400" b="1" dirty="0"/>
            <a:t>Cooperation: </a:t>
          </a:r>
          <a:r>
            <a:rPr lang="en-US" sz="1400" dirty="0"/>
            <a:t>Generally, max. incentives apply to each cooperator</a:t>
          </a:r>
        </a:p>
      </dgm:t>
    </dgm:pt>
    <dgm:pt modelId="{1482A60F-2BA8-4100-8352-A1DDC56AAD3F}" type="sibTrans" cxnId="{34F1BD72-3679-4F81-B2C8-D53E984E18C1}">
      <dgm:prSet/>
      <dgm:spPr/>
      <dgm:t>
        <a:bodyPr/>
        <a:lstStyle/>
        <a:p>
          <a:endParaRPr lang="en-US"/>
        </a:p>
      </dgm:t>
    </dgm:pt>
    <dgm:pt modelId="{B9BA87F8-050B-4BFE-9496-768E15FF3E96}" type="sibTrans" cxnId="{C426A886-6573-42C9-ADE8-879421FACCEB}">
      <dgm:prSet/>
      <dgm:spPr/>
      <dgm:t>
        <a:bodyPr/>
        <a:lstStyle/>
        <a:p>
          <a:endParaRPr lang="en-US"/>
        </a:p>
      </dgm:t>
    </dgm:pt>
    <dgm:pt modelId="{46482DE4-8259-4437-8E16-280045F01655}" type="parTrans" cxnId="{0E3CFBAB-0BE4-4593-9C1D-8D9911AC207B}">
      <dgm:prSet/>
      <dgm:spPr/>
      <dgm:t>
        <a:bodyPr/>
        <a:lstStyle/>
        <a:p>
          <a:endParaRPr lang="en-US"/>
        </a:p>
      </dgm:t>
    </dgm:pt>
    <dgm:pt modelId="{44DD8371-FAF8-4EF8-AD99-409FEC4FD59B}">
      <dgm:prSet phldrT="[Text]" custT="1"/>
      <dgm:spPr/>
      <dgm:t>
        <a:bodyPr/>
        <a:lstStyle/>
        <a:p>
          <a:pPr algn="ctr"/>
          <a:r>
            <a:rPr lang="en-US" sz="1600" b="1" dirty="0"/>
            <a:t>Contract research</a:t>
          </a:r>
        </a:p>
      </dgm:t>
    </dgm:pt>
    <dgm:pt modelId="{2E172EBB-C9A5-4C5C-A5A0-6DF9FF92F46B}" type="parTrans" cxnId="{5048AF7C-5F8C-4D61-A202-163840C57D77}">
      <dgm:prSet/>
      <dgm:spPr/>
      <dgm:t>
        <a:bodyPr/>
        <a:lstStyle/>
        <a:p>
          <a:endParaRPr lang="en-US"/>
        </a:p>
      </dgm:t>
    </dgm:pt>
    <dgm:pt modelId="{57FDACB9-4A7A-4E89-BCE2-FFFEE07D73FC}">
      <dgm:prSet phldrT="[Text]" custT="1"/>
      <dgm:spPr/>
      <dgm:t>
        <a:bodyPr/>
        <a:lstStyle/>
        <a:p>
          <a:pPr algn="l"/>
          <a:r>
            <a:rPr lang="en-US" sz="1400" dirty="0"/>
            <a:t>Contract research: Eligible expenditures limited to 60 % of the remuneration paid to the contractor.</a:t>
          </a:r>
        </a:p>
      </dgm:t>
    </dgm:pt>
    <dgm:pt modelId="{9F9611B5-3C15-404D-9172-94A4ACF95FD4}" type="sibTrans" cxnId="{5048AF7C-5F8C-4D61-A202-163840C57D77}">
      <dgm:prSet/>
      <dgm:spPr/>
      <dgm:t>
        <a:bodyPr/>
        <a:lstStyle/>
        <a:p>
          <a:endParaRPr lang="en-US"/>
        </a:p>
      </dgm:t>
    </dgm:pt>
    <dgm:pt modelId="{E491C942-F351-4248-930E-49EB9D726EFC}" type="sibTrans" cxnId="{0E3CFBAB-0BE4-4593-9C1D-8D9911AC207B}">
      <dgm:prSet/>
      <dgm:spPr/>
      <dgm:t>
        <a:bodyPr/>
        <a:lstStyle/>
        <a:p>
          <a:endParaRPr lang="en-US"/>
        </a:p>
      </dgm:t>
    </dgm:pt>
    <dgm:pt modelId="{CDD6D2E9-5C5A-4CD1-8A71-DD132E3CD146}" type="parTrans" cxnId="{9970CB51-EE48-4CC4-B577-7A173DDCB7B3}">
      <dgm:prSet/>
      <dgm:spPr/>
      <dgm:t>
        <a:bodyPr/>
        <a:lstStyle/>
        <a:p>
          <a:endParaRPr lang="en-US"/>
        </a:p>
      </dgm:t>
    </dgm:pt>
    <dgm:pt modelId="{D892CA89-BB6A-4D6C-BFFC-B30332C22C2E}">
      <dgm:prSet phldrT="[Text]" custT="1"/>
      <dgm:spPr/>
      <dgm:t>
        <a:bodyPr/>
        <a:lstStyle/>
        <a:p>
          <a:pPr algn="ctr"/>
          <a:r>
            <a:rPr lang="en-US" sz="1600" b="1"/>
            <a:t>Solo-entrepreneur research </a:t>
          </a:r>
        </a:p>
      </dgm:t>
    </dgm:pt>
    <dgm:pt modelId="{B291AAC4-5E38-460F-8C15-0C793864F84C}" type="parTrans" cxnId="{C5779453-EF63-4EA0-AD06-910EEAC5B9DE}">
      <dgm:prSet/>
      <dgm:spPr/>
      <dgm:t>
        <a:bodyPr/>
        <a:lstStyle/>
        <a:p>
          <a:endParaRPr lang="en-US"/>
        </a:p>
      </dgm:t>
    </dgm:pt>
    <dgm:pt modelId="{18F77ACA-4DF0-4410-BAC7-C3C77FDD1398}">
      <dgm:prSet phldrT="[Text]" custT="1"/>
      <dgm:spPr/>
      <dgm:t>
        <a:bodyPr/>
        <a:lstStyle/>
        <a:p>
          <a:pPr algn="l"/>
          <a:r>
            <a:rPr lang="en-US" sz="1400" dirty="0"/>
            <a:t>Claim of EUR 40 per proven working hour as eligible expenditure</a:t>
          </a:r>
          <a:br>
            <a:rPr lang="en-US" sz="1400" dirty="0"/>
          </a:br>
          <a:r>
            <a:rPr lang="en-US" sz="1400" dirty="0"/>
            <a:t>for a maximum total of 40 working hours per week.</a:t>
          </a:r>
        </a:p>
      </dgm:t>
    </dgm:pt>
    <dgm:pt modelId="{52EB495F-97D3-40D8-BA0E-3038ED4A78FD}" type="sibTrans" cxnId="{C5779453-EF63-4EA0-AD06-910EEAC5B9DE}">
      <dgm:prSet/>
      <dgm:spPr/>
      <dgm:t>
        <a:bodyPr/>
        <a:lstStyle/>
        <a:p>
          <a:endParaRPr lang="en-US"/>
        </a:p>
      </dgm:t>
    </dgm:pt>
    <dgm:pt modelId="{E71C0206-1578-401C-87E6-EDEAB26FA68E}" type="sibTrans" cxnId="{9970CB51-EE48-4CC4-B577-7A173DDCB7B3}">
      <dgm:prSet/>
      <dgm:spPr/>
      <dgm:t>
        <a:bodyPr/>
        <a:lstStyle/>
        <a:p>
          <a:endParaRPr lang="en-US"/>
        </a:p>
      </dgm:t>
    </dgm:pt>
    <dgm:pt modelId="{E4C37767-8B57-4652-B2E9-4165320A47FF}" type="pres">
      <dgm:prSet presAssocID="{0405DC14-F410-42D8-8D85-FC040F0610EF}" presName="linear" presStyleCnt="0">
        <dgm:presLayoutVars>
          <dgm:dir/>
          <dgm:resizeHandles val="exact"/>
        </dgm:presLayoutVars>
      </dgm:prSet>
      <dgm:spPr/>
    </dgm:pt>
    <dgm:pt modelId="{5B1098E7-8D6D-4FD6-88AC-B0F5B95AEEBD}" type="pres">
      <dgm:prSet presAssocID="{AF12EC32-D5A0-4343-B2EE-AEF9B57DC720}" presName="comp" presStyleCnt="0"/>
      <dgm:spPr/>
    </dgm:pt>
    <dgm:pt modelId="{395378FA-639F-4470-8A3D-42B53D248895}" type="pres">
      <dgm:prSet presAssocID="{AF12EC32-D5A0-4343-B2EE-AEF9B57DC720}" presName="box" presStyleLbl="node1" presStyleIdx="0" presStyleCnt="3" custScaleY="124500"/>
      <dgm:spPr/>
    </dgm:pt>
    <dgm:pt modelId="{1C509F30-E8D6-4217-8027-02AE1B8E5AAF}" type="pres">
      <dgm:prSet presAssocID="{AF12EC32-D5A0-4343-B2EE-AEF9B57DC720}" presName="img" presStyleLbl="fgImgPlace1" presStyleIdx="0" presStyleCnt="3"/>
      <dgm:spPr>
        <a:solidFill>
          <a:schemeClr val="bg1"/>
        </a:solidFill>
      </dgm:spPr>
    </dgm:pt>
    <dgm:pt modelId="{2E9EF48C-C633-4DCA-8B1B-71863E577EBC}" type="pres">
      <dgm:prSet presAssocID="{AF12EC32-D5A0-4343-B2EE-AEF9B57DC720}" presName="text" presStyleLbl="node1" presStyleIdx="0" presStyleCnt="3">
        <dgm:presLayoutVars>
          <dgm:bulletEnabled val="1"/>
        </dgm:presLayoutVars>
      </dgm:prSet>
      <dgm:spPr/>
    </dgm:pt>
    <dgm:pt modelId="{E92CE806-03A2-4A62-A46D-F89930AE5A0B}" type="pres">
      <dgm:prSet presAssocID="{B9BA87F8-050B-4BFE-9496-768E15FF3E96}" presName="spacer" presStyleCnt="0"/>
      <dgm:spPr/>
    </dgm:pt>
    <dgm:pt modelId="{9FD05032-C8C2-49E1-A36C-0EE011135C98}" type="pres">
      <dgm:prSet presAssocID="{44DD8371-FAF8-4EF8-AD99-409FEC4FD59B}" presName="comp" presStyleCnt="0"/>
      <dgm:spPr/>
    </dgm:pt>
    <dgm:pt modelId="{8974BB1D-A298-4501-9DE2-1F5A9BA63D26}" type="pres">
      <dgm:prSet presAssocID="{44DD8371-FAF8-4EF8-AD99-409FEC4FD59B}" presName="box" presStyleLbl="node1" presStyleIdx="1" presStyleCnt="3"/>
      <dgm:spPr/>
    </dgm:pt>
    <dgm:pt modelId="{5CB6D2F3-B794-483E-B817-18D7BE8794CA}" type="pres">
      <dgm:prSet presAssocID="{44DD8371-FAF8-4EF8-AD99-409FEC4FD59B}" presName="img" presStyleLbl="fgImgPlace1" presStyleIdx="1" presStyleCnt="3"/>
      <dgm:spPr>
        <a:solidFill>
          <a:schemeClr val="bg1"/>
        </a:solidFill>
      </dgm:spPr>
    </dgm:pt>
    <dgm:pt modelId="{E0D97A84-45FC-4805-B3A5-9AEF90DC1D7D}" type="pres">
      <dgm:prSet presAssocID="{44DD8371-FAF8-4EF8-AD99-409FEC4FD59B}" presName="text" presStyleLbl="node1" presStyleIdx="1" presStyleCnt="3">
        <dgm:presLayoutVars>
          <dgm:bulletEnabled val="1"/>
        </dgm:presLayoutVars>
      </dgm:prSet>
      <dgm:spPr/>
    </dgm:pt>
    <dgm:pt modelId="{8869F862-8ECA-4069-81F6-B1864E8A4520}" type="pres">
      <dgm:prSet presAssocID="{E491C942-F351-4248-930E-49EB9D726EFC}" presName="spacer" presStyleCnt="0"/>
      <dgm:spPr/>
    </dgm:pt>
    <dgm:pt modelId="{2F20BFAA-A52F-4CF9-B289-FD4B2AB3567E}" type="pres">
      <dgm:prSet presAssocID="{D892CA89-BB6A-4D6C-BFFC-B30332C22C2E}" presName="comp" presStyleCnt="0"/>
      <dgm:spPr/>
    </dgm:pt>
    <dgm:pt modelId="{3D35A2B4-620B-474A-892F-757AF58F6788}" type="pres">
      <dgm:prSet presAssocID="{D892CA89-BB6A-4D6C-BFFC-B30332C22C2E}" presName="box" presStyleLbl="node1" presStyleIdx="2" presStyleCnt="3"/>
      <dgm:spPr/>
    </dgm:pt>
    <dgm:pt modelId="{63760BE3-C40D-4073-8731-CC5FF38B00A2}" type="pres">
      <dgm:prSet presAssocID="{D892CA89-BB6A-4D6C-BFFC-B30332C22C2E}" presName="img" presStyleLbl="fgImgPlace1" presStyleIdx="2" presStyleCnt="3"/>
      <dgm:spPr>
        <a:solidFill>
          <a:schemeClr val="bg1"/>
        </a:solidFill>
      </dgm:spPr>
    </dgm:pt>
    <dgm:pt modelId="{8F25A385-F25B-48B2-9E7A-9FD8464AE5BE}" type="pres">
      <dgm:prSet presAssocID="{D892CA89-BB6A-4D6C-BFFC-B30332C22C2E}" presName="text" presStyleLbl="node1" presStyleIdx="2" presStyleCnt="3">
        <dgm:presLayoutVars>
          <dgm:bulletEnabled val="1"/>
        </dgm:presLayoutVars>
      </dgm:prSet>
      <dgm:spPr/>
    </dgm:pt>
  </dgm:ptLst>
  <dgm:cxnLst>
    <dgm:cxn modelId="{4B905B00-D0C4-4031-9CF9-C54E904A46EE}" srcId="{AF12EC32-D5A0-4343-B2EE-AEF9B57DC720}" destId="{B1A82A6C-3605-4D54-80CB-361845FCE105}" srcOrd="0" destOrd="0" parTransId="{1D899024-81DC-477D-AAC4-9ABD0143EF57}" sibTransId="{F9637E4B-D7A0-42F6-B25A-D58E96E8A21D}"/>
    <dgm:cxn modelId="{D882E406-C3D7-463E-B993-9EC3DE3E6088}" type="presOf" srcId="{230F2479-48D6-4D89-AFB9-40BC52BCDE5F}" destId="{395378FA-639F-4470-8A3D-42B53D248895}" srcOrd="0" destOrd="2" presId="urn:microsoft.com/office/officeart/2005/8/layout/vList4"/>
    <dgm:cxn modelId="{C72AD922-D68D-482A-97DF-CE33DB643716}" type="presOf" srcId="{18F77ACA-4DF0-4410-BAC7-C3C77FDD1398}" destId="{3D35A2B4-620B-474A-892F-757AF58F6788}" srcOrd="0" destOrd="1" presId="urn:microsoft.com/office/officeart/2005/8/layout/vList4"/>
    <dgm:cxn modelId="{ED00385B-DBAD-4ED5-8859-962B36FC0DE0}" type="presOf" srcId="{AF12EC32-D5A0-4343-B2EE-AEF9B57DC720}" destId="{395378FA-639F-4470-8A3D-42B53D248895}" srcOrd="0" destOrd="0" presId="urn:microsoft.com/office/officeart/2005/8/layout/vList4"/>
    <dgm:cxn modelId="{A2959363-4A86-4787-BD88-97CFB3779F2B}" type="presOf" srcId="{230F2479-48D6-4D89-AFB9-40BC52BCDE5F}" destId="{2E9EF48C-C633-4DCA-8B1B-71863E577EBC}" srcOrd="1" destOrd="2" presId="urn:microsoft.com/office/officeart/2005/8/layout/vList4"/>
    <dgm:cxn modelId="{BF6F9765-098F-448B-84B5-A0375DAE589B}" type="presOf" srcId="{9069DB09-FA78-4A9B-9C46-94CE4BAA7D39}" destId="{2E9EF48C-C633-4DCA-8B1B-71863E577EBC}" srcOrd="1" destOrd="3" presId="urn:microsoft.com/office/officeart/2005/8/layout/vList4"/>
    <dgm:cxn modelId="{9970CB51-EE48-4CC4-B577-7A173DDCB7B3}" srcId="{0405DC14-F410-42D8-8D85-FC040F0610EF}" destId="{D892CA89-BB6A-4D6C-BFFC-B30332C22C2E}" srcOrd="2" destOrd="0" parTransId="{CDD6D2E9-5C5A-4CD1-8A71-DD132E3CD146}" sibTransId="{E71C0206-1578-401C-87E6-EDEAB26FA68E}"/>
    <dgm:cxn modelId="{34F1BD72-3679-4F81-B2C8-D53E984E18C1}" srcId="{AF12EC32-D5A0-4343-B2EE-AEF9B57DC720}" destId="{9069DB09-FA78-4A9B-9C46-94CE4BAA7D39}" srcOrd="2" destOrd="0" parTransId="{0F37974E-4905-415D-A25B-5193559E7476}" sibTransId="{1482A60F-2BA8-4100-8352-A1DDC56AAD3F}"/>
    <dgm:cxn modelId="{C5779453-EF63-4EA0-AD06-910EEAC5B9DE}" srcId="{D892CA89-BB6A-4D6C-BFFC-B30332C22C2E}" destId="{18F77ACA-4DF0-4410-BAC7-C3C77FDD1398}" srcOrd="0" destOrd="0" parTransId="{B291AAC4-5E38-460F-8C15-0C793864F84C}" sibTransId="{52EB495F-97D3-40D8-BA0E-3038ED4A78FD}"/>
    <dgm:cxn modelId="{5048AF7C-5F8C-4D61-A202-163840C57D77}" srcId="{44DD8371-FAF8-4EF8-AD99-409FEC4FD59B}" destId="{57FDACB9-4A7A-4E89-BCE2-FFFEE07D73FC}" srcOrd="0" destOrd="0" parTransId="{2E172EBB-C9A5-4C5C-A5A0-6DF9FF92F46B}" sibTransId="{9F9611B5-3C15-404D-9172-94A4ACF95FD4}"/>
    <dgm:cxn modelId="{DCF5F17F-0D45-4FAE-BD5E-B1E604D7266E}" type="presOf" srcId="{D892CA89-BB6A-4D6C-BFFC-B30332C22C2E}" destId="{3D35A2B4-620B-474A-892F-757AF58F6788}" srcOrd="0" destOrd="0" presId="urn:microsoft.com/office/officeart/2005/8/layout/vList4"/>
    <dgm:cxn modelId="{C426A886-6573-42C9-ADE8-879421FACCEB}" srcId="{0405DC14-F410-42D8-8D85-FC040F0610EF}" destId="{AF12EC32-D5A0-4343-B2EE-AEF9B57DC720}" srcOrd="0" destOrd="0" parTransId="{0200F2CB-2439-47DE-AF3A-1804B87A5E38}" sibTransId="{B9BA87F8-050B-4BFE-9496-768E15FF3E96}"/>
    <dgm:cxn modelId="{2BE6DB87-FC8E-42B6-A742-2EEA23498DA6}" type="presOf" srcId="{0405DC14-F410-42D8-8D85-FC040F0610EF}" destId="{E4C37767-8B57-4652-B2E9-4165320A47FF}" srcOrd="0" destOrd="0" presId="urn:microsoft.com/office/officeart/2005/8/layout/vList4"/>
    <dgm:cxn modelId="{6085D69C-953C-4B8B-8F10-3C1ABFF4B926}" type="presOf" srcId="{44DD8371-FAF8-4EF8-AD99-409FEC4FD59B}" destId="{8974BB1D-A298-4501-9DE2-1F5A9BA63D26}" srcOrd="0" destOrd="0" presId="urn:microsoft.com/office/officeart/2005/8/layout/vList4"/>
    <dgm:cxn modelId="{A742E29C-7DBF-4D13-B9CD-CFAC9DB4316F}" type="presOf" srcId="{AF12EC32-D5A0-4343-B2EE-AEF9B57DC720}" destId="{2E9EF48C-C633-4DCA-8B1B-71863E577EBC}" srcOrd="1" destOrd="0" presId="urn:microsoft.com/office/officeart/2005/8/layout/vList4"/>
    <dgm:cxn modelId="{0E3CFBAB-0BE4-4593-9C1D-8D9911AC207B}" srcId="{0405DC14-F410-42D8-8D85-FC040F0610EF}" destId="{44DD8371-FAF8-4EF8-AD99-409FEC4FD59B}" srcOrd="1" destOrd="0" parTransId="{46482DE4-8259-4437-8E16-280045F01655}" sibTransId="{E491C942-F351-4248-930E-49EB9D726EFC}"/>
    <dgm:cxn modelId="{14F08BB3-B64A-44BC-B0B6-8760C44FD9E2}" srcId="{AF12EC32-D5A0-4343-B2EE-AEF9B57DC720}" destId="{230F2479-48D6-4D89-AFB9-40BC52BCDE5F}" srcOrd="1" destOrd="0" parTransId="{FD5A0AF2-0375-463C-ABF5-9E432180413D}" sibTransId="{8F41A3CA-F085-4A04-BEA6-337B2AF45323}"/>
    <dgm:cxn modelId="{A4905FC4-CC64-4475-A63D-B98E35FA0B83}" type="presOf" srcId="{D892CA89-BB6A-4D6C-BFFC-B30332C22C2E}" destId="{8F25A385-F25B-48B2-9E7A-9FD8464AE5BE}" srcOrd="1" destOrd="0" presId="urn:microsoft.com/office/officeart/2005/8/layout/vList4"/>
    <dgm:cxn modelId="{F367F5C4-B495-4709-B16F-38406EA70790}" type="presOf" srcId="{9069DB09-FA78-4A9B-9C46-94CE4BAA7D39}" destId="{395378FA-639F-4470-8A3D-42B53D248895}" srcOrd="0" destOrd="3" presId="urn:microsoft.com/office/officeart/2005/8/layout/vList4"/>
    <dgm:cxn modelId="{0A4C83D7-B838-4E71-82DB-5C239F8C0F91}" type="presOf" srcId="{18F77ACA-4DF0-4410-BAC7-C3C77FDD1398}" destId="{8F25A385-F25B-48B2-9E7A-9FD8464AE5BE}" srcOrd="1" destOrd="1" presId="urn:microsoft.com/office/officeart/2005/8/layout/vList4"/>
    <dgm:cxn modelId="{19ED1FE1-CD04-44ED-83B2-76FD60DE156C}" type="presOf" srcId="{57FDACB9-4A7A-4E89-BCE2-FFFEE07D73FC}" destId="{E0D97A84-45FC-4805-B3A5-9AEF90DC1D7D}" srcOrd="1" destOrd="1" presId="urn:microsoft.com/office/officeart/2005/8/layout/vList4"/>
    <dgm:cxn modelId="{7E41C1EE-43EA-4B8F-A9B2-11294324D967}" type="presOf" srcId="{B1A82A6C-3605-4D54-80CB-361845FCE105}" destId="{2E9EF48C-C633-4DCA-8B1B-71863E577EBC}" srcOrd="1" destOrd="1" presId="urn:microsoft.com/office/officeart/2005/8/layout/vList4"/>
    <dgm:cxn modelId="{E9386AEF-FDD6-44AB-A67E-739106F4FC5D}" type="presOf" srcId="{44DD8371-FAF8-4EF8-AD99-409FEC4FD59B}" destId="{E0D97A84-45FC-4805-B3A5-9AEF90DC1D7D}" srcOrd="1" destOrd="0" presId="urn:microsoft.com/office/officeart/2005/8/layout/vList4"/>
    <dgm:cxn modelId="{3ED089EF-6E10-4E70-9FBF-20B7CBB2C792}" type="presOf" srcId="{B1A82A6C-3605-4D54-80CB-361845FCE105}" destId="{395378FA-639F-4470-8A3D-42B53D248895}" srcOrd="0" destOrd="1" presId="urn:microsoft.com/office/officeart/2005/8/layout/vList4"/>
    <dgm:cxn modelId="{BA77C4F7-C471-4E87-8E99-CCD8E3B5A466}" type="presOf" srcId="{57FDACB9-4A7A-4E89-BCE2-FFFEE07D73FC}" destId="{8974BB1D-A298-4501-9DE2-1F5A9BA63D26}" srcOrd="0" destOrd="1" presId="urn:microsoft.com/office/officeart/2005/8/layout/vList4"/>
    <dgm:cxn modelId="{DA06E347-8584-48AE-9FF9-A7039C8B2B85}" type="presParOf" srcId="{E4C37767-8B57-4652-B2E9-4165320A47FF}" destId="{5B1098E7-8D6D-4FD6-88AC-B0F5B95AEEBD}" srcOrd="0" destOrd="0" presId="urn:microsoft.com/office/officeart/2005/8/layout/vList4"/>
    <dgm:cxn modelId="{AB896308-85D6-4407-AD25-3693D3FCB8E6}" type="presParOf" srcId="{5B1098E7-8D6D-4FD6-88AC-B0F5B95AEEBD}" destId="{395378FA-639F-4470-8A3D-42B53D248895}" srcOrd="0" destOrd="0" presId="urn:microsoft.com/office/officeart/2005/8/layout/vList4"/>
    <dgm:cxn modelId="{14DE85D0-89DD-4F22-ACF6-BAA916B0339D}" type="presParOf" srcId="{5B1098E7-8D6D-4FD6-88AC-B0F5B95AEEBD}" destId="{1C509F30-E8D6-4217-8027-02AE1B8E5AAF}" srcOrd="1" destOrd="0" presId="urn:microsoft.com/office/officeart/2005/8/layout/vList4"/>
    <dgm:cxn modelId="{A8B6B91B-FCCB-4B5C-8B18-6542D2308BA4}" type="presParOf" srcId="{5B1098E7-8D6D-4FD6-88AC-B0F5B95AEEBD}" destId="{2E9EF48C-C633-4DCA-8B1B-71863E577EBC}" srcOrd="2" destOrd="0" presId="urn:microsoft.com/office/officeart/2005/8/layout/vList4"/>
    <dgm:cxn modelId="{F8EE8C01-D931-49CF-9FF2-9FE9EF5935EA}" type="presParOf" srcId="{E4C37767-8B57-4652-B2E9-4165320A47FF}" destId="{E92CE806-03A2-4A62-A46D-F89930AE5A0B}" srcOrd="1" destOrd="0" presId="urn:microsoft.com/office/officeart/2005/8/layout/vList4"/>
    <dgm:cxn modelId="{93C40B9A-F761-43EA-A44C-3BCB9DBD95C6}" type="presParOf" srcId="{E4C37767-8B57-4652-B2E9-4165320A47FF}" destId="{9FD05032-C8C2-49E1-A36C-0EE011135C98}" srcOrd="2" destOrd="0" presId="urn:microsoft.com/office/officeart/2005/8/layout/vList4"/>
    <dgm:cxn modelId="{89B10086-16D4-40D5-A22F-0DF1956C09C5}" type="presParOf" srcId="{9FD05032-C8C2-49E1-A36C-0EE011135C98}" destId="{8974BB1D-A298-4501-9DE2-1F5A9BA63D26}" srcOrd="0" destOrd="0" presId="urn:microsoft.com/office/officeart/2005/8/layout/vList4"/>
    <dgm:cxn modelId="{4BA8332F-BF72-448F-9103-24E0542C973A}" type="presParOf" srcId="{9FD05032-C8C2-49E1-A36C-0EE011135C98}" destId="{5CB6D2F3-B794-483E-B817-18D7BE8794CA}" srcOrd="1" destOrd="0" presId="urn:microsoft.com/office/officeart/2005/8/layout/vList4"/>
    <dgm:cxn modelId="{63A43785-8BFC-41D2-9334-C13C792BF70C}" type="presParOf" srcId="{9FD05032-C8C2-49E1-A36C-0EE011135C98}" destId="{E0D97A84-45FC-4805-B3A5-9AEF90DC1D7D}" srcOrd="2" destOrd="0" presId="urn:microsoft.com/office/officeart/2005/8/layout/vList4"/>
    <dgm:cxn modelId="{2B401CD1-381C-4FD1-BDD8-296973600464}" type="presParOf" srcId="{E4C37767-8B57-4652-B2E9-4165320A47FF}" destId="{8869F862-8ECA-4069-81F6-B1864E8A4520}" srcOrd="3" destOrd="0" presId="urn:microsoft.com/office/officeart/2005/8/layout/vList4"/>
    <dgm:cxn modelId="{CFA2D27E-9230-46B6-82D8-F4B1F64B74AB}" type="presParOf" srcId="{E4C37767-8B57-4652-B2E9-4165320A47FF}" destId="{2F20BFAA-A52F-4CF9-B289-FD4B2AB3567E}" srcOrd="4" destOrd="0" presId="urn:microsoft.com/office/officeart/2005/8/layout/vList4"/>
    <dgm:cxn modelId="{F10A373E-5D25-4F61-9766-02AA9829C794}" type="presParOf" srcId="{2F20BFAA-A52F-4CF9-B289-FD4B2AB3567E}" destId="{3D35A2B4-620B-474A-892F-757AF58F6788}" srcOrd="0" destOrd="0" presId="urn:microsoft.com/office/officeart/2005/8/layout/vList4"/>
    <dgm:cxn modelId="{049A9D14-C472-47A7-A54E-D1D52F16DFFF}" type="presParOf" srcId="{2F20BFAA-A52F-4CF9-B289-FD4B2AB3567E}" destId="{63760BE3-C40D-4073-8731-CC5FF38B00A2}" srcOrd="1" destOrd="0" presId="urn:microsoft.com/office/officeart/2005/8/layout/vList4"/>
    <dgm:cxn modelId="{207880BD-C5D7-42C1-8DEA-42384DF4CFC4}" type="presParOf" srcId="{2F20BFAA-A52F-4CF9-B289-FD4B2AB3567E}" destId="{8F25A385-F25B-48B2-9E7A-9FD8464AE5BE}"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383595-77F5-4A66-886A-9F0561C2C977}"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A2E5CD32-6A76-43B9-8AC3-F1D1C692718E}" type="parTrans" cxnId="{3EAB9248-2464-4412-B69D-031E9C06B700}">
      <dgm:prSet/>
      <dgm:spPr/>
      <dgm:t>
        <a:bodyPr/>
        <a:lstStyle/>
        <a:p>
          <a:endParaRPr lang="en-US"/>
        </a:p>
      </dgm:t>
    </dgm:pt>
    <dgm:pt modelId="{E97A3B08-64F1-4EF7-85BD-1EC330B29FC0}">
      <dgm:prSet phldrT="[Text]" custT="1"/>
      <dgm:spPr/>
      <dgm:t>
        <a:bodyPr/>
        <a:lstStyle/>
        <a:p>
          <a:r>
            <a:rPr lang="en-US" sz="1600"/>
            <a:t>Application for issuance of a research certificate to external certifying body</a:t>
          </a:r>
          <a:r>
            <a:rPr lang="de-DE" sz="1600"/>
            <a:t> („</a:t>
          </a:r>
          <a:r>
            <a:rPr lang="de-DE" sz="1600" i="1"/>
            <a:t>Bescheinigungsstelle Forschungszulage</a:t>
          </a:r>
          <a:r>
            <a:rPr lang="de-DE" sz="1600"/>
            <a:t>“, „</a:t>
          </a:r>
          <a:r>
            <a:rPr lang="de-DE" sz="1600" i="1"/>
            <a:t>BSFZ</a:t>
          </a:r>
          <a:r>
            <a:rPr lang="de-DE" sz="1600"/>
            <a:t>“)</a:t>
          </a:r>
          <a:endParaRPr lang="en-US" sz="1600"/>
        </a:p>
      </dgm:t>
    </dgm:pt>
    <dgm:pt modelId="{9A6C90AF-A7C4-4CDC-89BE-6D38F5F18827}" type="parTrans" cxnId="{8395549A-4228-4A53-8BC6-7FF8923446A1}">
      <dgm:prSet/>
      <dgm:spPr/>
      <dgm:t>
        <a:bodyPr/>
        <a:lstStyle/>
        <a:p>
          <a:endParaRPr lang="en-US"/>
        </a:p>
      </dgm:t>
    </dgm:pt>
    <dgm:pt modelId="{2678D04C-2D40-4016-BF8D-0D951D5E74DA}">
      <dgm:prSet custT="1"/>
      <dgm:spPr/>
      <dgm:t>
        <a:bodyPr/>
        <a:lstStyle/>
        <a:p>
          <a:r>
            <a:rPr lang="en-US" sz="1600" dirty="0"/>
            <a:t>Verifies that requirements for eligible R&amp;D are met.</a:t>
          </a:r>
        </a:p>
      </dgm:t>
    </dgm:pt>
    <dgm:pt modelId="{CC9999F1-79D0-4925-BCFB-D03F74835568}" type="sibTrans" cxnId="{8395549A-4228-4A53-8BC6-7FF8923446A1}">
      <dgm:prSet/>
      <dgm:spPr/>
      <dgm:t>
        <a:bodyPr/>
        <a:lstStyle/>
        <a:p>
          <a:endParaRPr lang="en-US"/>
        </a:p>
      </dgm:t>
    </dgm:pt>
    <dgm:pt modelId="{CFDAF45C-94AB-4169-961C-91BAAE748EE7}" type="sibTrans" cxnId="{3EAB9248-2464-4412-B69D-031E9C06B700}">
      <dgm:prSet/>
      <dgm:spPr/>
      <dgm:t>
        <a:bodyPr/>
        <a:lstStyle/>
        <a:p>
          <a:endParaRPr lang="en-US"/>
        </a:p>
      </dgm:t>
    </dgm:pt>
    <dgm:pt modelId="{EF70BE41-71D3-497A-9555-A64260493363}" type="parTrans" cxnId="{1898F0BF-4C7F-4C65-9D79-E234AC24CB43}">
      <dgm:prSet/>
      <dgm:spPr/>
      <dgm:t>
        <a:bodyPr/>
        <a:lstStyle/>
        <a:p>
          <a:endParaRPr lang="en-US"/>
        </a:p>
      </dgm:t>
    </dgm:pt>
    <dgm:pt modelId="{3D3A54A6-82A1-46AA-8499-480E1CB31942}">
      <dgm:prSet phldrT="[Text]" custT="1"/>
      <dgm:spPr/>
      <dgm:t>
        <a:bodyPr/>
        <a:lstStyle/>
        <a:p>
          <a:r>
            <a:rPr lang="en-US" sz="1600"/>
            <a:t>Application for research allowance at the competent tax office</a:t>
          </a:r>
        </a:p>
      </dgm:t>
    </dgm:pt>
    <dgm:pt modelId="{363716AF-379A-43A8-87DA-5ABA0DFA2AB5}" type="parTrans" cxnId="{333C52BA-7614-4F3D-A44D-DB6B130AF8A2}">
      <dgm:prSet/>
      <dgm:spPr/>
      <dgm:t>
        <a:bodyPr/>
        <a:lstStyle/>
        <a:p>
          <a:endParaRPr lang="en-US"/>
        </a:p>
      </dgm:t>
    </dgm:pt>
    <dgm:pt modelId="{ECD0F626-C8A2-4460-A4DA-CE71F3DD1FC8}">
      <dgm:prSet custT="1"/>
      <dgm:spPr/>
      <dgm:t>
        <a:bodyPr/>
        <a:lstStyle/>
        <a:p>
          <a:r>
            <a:rPr lang="en-US" sz="1600" dirty="0"/>
            <a:t>Tax office determines the amount of the allowance and credits the amount to the income tax liability of the beneficiary in the tax assessment procedure.</a:t>
          </a:r>
        </a:p>
      </dgm:t>
    </dgm:pt>
    <dgm:pt modelId="{47D7A42D-E08A-441A-B435-AB91FE637BFB}" type="sibTrans" cxnId="{333C52BA-7614-4F3D-A44D-DB6B130AF8A2}">
      <dgm:prSet/>
      <dgm:spPr/>
      <dgm:t>
        <a:bodyPr/>
        <a:lstStyle/>
        <a:p>
          <a:endParaRPr lang="en-US"/>
        </a:p>
      </dgm:t>
    </dgm:pt>
    <dgm:pt modelId="{430E76F2-EC03-4766-8637-F1191BB36AA9}" type="sibTrans" cxnId="{1898F0BF-4C7F-4C65-9D79-E234AC24CB43}">
      <dgm:prSet/>
      <dgm:spPr/>
      <dgm:t>
        <a:bodyPr/>
        <a:lstStyle/>
        <a:p>
          <a:endParaRPr lang="en-US"/>
        </a:p>
      </dgm:t>
    </dgm:pt>
    <dgm:pt modelId="{E2419655-D5D7-4642-96C9-837F6640737B}" type="pres">
      <dgm:prSet presAssocID="{E7383595-77F5-4A66-886A-9F0561C2C977}" presName="Name0" presStyleCnt="0">
        <dgm:presLayoutVars>
          <dgm:dir/>
          <dgm:animLvl val="lvl"/>
          <dgm:resizeHandles val="exact"/>
        </dgm:presLayoutVars>
      </dgm:prSet>
      <dgm:spPr/>
    </dgm:pt>
    <dgm:pt modelId="{C9F0901D-BBF7-401D-8309-2B60ECD9744F}" type="pres">
      <dgm:prSet presAssocID="{3D3A54A6-82A1-46AA-8499-480E1CB31942}" presName="boxAndChildren" presStyleCnt="0"/>
      <dgm:spPr/>
    </dgm:pt>
    <dgm:pt modelId="{608B44E4-0E8B-4F57-9932-0E5CE9236779}" type="pres">
      <dgm:prSet presAssocID="{3D3A54A6-82A1-46AA-8499-480E1CB31942}" presName="parentTextBox" presStyleLbl="node1" presStyleIdx="0" presStyleCnt="2"/>
      <dgm:spPr/>
    </dgm:pt>
    <dgm:pt modelId="{0AF15B68-2FE3-47B0-8D4D-8C809114446E}" type="pres">
      <dgm:prSet presAssocID="{3D3A54A6-82A1-46AA-8499-480E1CB31942}" presName="entireBox" presStyleLbl="node1" presStyleIdx="0" presStyleCnt="2"/>
      <dgm:spPr/>
    </dgm:pt>
    <dgm:pt modelId="{AF41E320-6DE4-4537-87E2-75B28FDC1A07}" type="pres">
      <dgm:prSet presAssocID="{3D3A54A6-82A1-46AA-8499-480E1CB31942}" presName="descendantBox" presStyleCnt="0"/>
      <dgm:spPr/>
    </dgm:pt>
    <dgm:pt modelId="{E443ADE0-86F3-4A88-AE6F-858FF8CB0D29}" type="pres">
      <dgm:prSet presAssocID="{ECD0F626-C8A2-4460-A4DA-CE71F3DD1FC8}" presName="childTextBox" presStyleLbl="fgAccFollowNode1" presStyleIdx="0" presStyleCnt="2" custScaleY="109191">
        <dgm:presLayoutVars>
          <dgm:bulletEnabled val="1"/>
        </dgm:presLayoutVars>
      </dgm:prSet>
      <dgm:spPr/>
    </dgm:pt>
    <dgm:pt modelId="{791AE419-0CFA-437B-B21C-8C949D4EA34D}" type="pres">
      <dgm:prSet presAssocID="{CFDAF45C-94AB-4169-961C-91BAAE748EE7}" presName="sp" presStyleCnt="0"/>
      <dgm:spPr/>
    </dgm:pt>
    <dgm:pt modelId="{571B97BD-EBB8-4743-BA60-FF51B7DB60E9}" type="pres">
      <dgm:prSet presAssocID="{E97A3B08-64F1-4EF7-85BD-1EC330B29FC0}" presName="arrowAndChildren" presStyleCnt="0"/>
      <dgm:spPr/>
    </dgm:pt>
    <dgm:pt modelId="{D7123775-7687-45E8-ACCB-6657568ABB4E}" type="pres">
      <dgm:prSet presAssocID="{E97A3B08-64F1-4EF7-85BD-1EC330B29FC0}" presName="parentTextArrow" presStyleLbl="node1" presStyleIdx="0" presStyleCnt="2"/>
      <dgm:spPr/>
    </dgm:pt>
    <dgm:pt modelId="{4873EEDC-F1CB-449A-BF12-C5CD01B3C9E1}" type="pres">
      <dgm:prSet presAssocID="{E97A3B08-64F1-4EF7-85BD-1EC330B29FC0}" presName="arrow" presStyleLbl="node1" presStyleIdx="1" presStyleCnt="2"/>
      <dgm:spPr/>
    </dgm:pt>
    <dgm:pt modelId="{E7B5B7D3-2850-4CC7-A8B0-2C354AAF01A5}" type="pres">
      <dgm:prSet presAssocID="{E97A3B08-64F1-4EF7-85BD-1EC330B29FC0}" presName="descendantArrow" presStyleCnt="0"/>
      <dgm:spPr/>
    </dgm:pt>
    <dgm:pt modelId="{F404366A-2BD9-439C-AD87-870E825837E2}" type="pres">
      <dgm:prSet presAssocID="{2678D04C-2D40-4016-BF8D-0D951D5E74DA}" presName="childTextArrow" presStyleLbl="fgAccFollowNode1" presStyleIdx="1" presStyleCnt="2" custLinFactNeighborX="112">
        <dgm:presLayoutVars>
          <dgm:bulletEnabled val="1"/>
        </dgm:presLayoutVars>
      </dgm:prSet>
      <dgm:spPr/>
    </dgm:pt>
  </dgm:ptLst>
  <dgm:cxnLst>
    <dgm:cxn modelId="{84C83B42-1BB8-4F6B-B9B5-4A6F0A117A4B}" type="presOf" srcId="{E7383595-77F5-4A66-886A-9F0561C2C977}" destId="{E2419655-D5D7-4642-96C9-837F6640737B}" srcOrd="0" destOrd="0" presId="urn:microsoft.com/office/officeart/2005/8/layout/process4"/>
    <dgm:cxn modelId="{3EAB9248-2464-4412-B69D-031E9C06B700}" srcId="{E7383595-77F5-4A66-886A-9F0561C2C977}" destId="{E97A3B08-64F1-4EF7-85BD-1EC330B29FC0}" srcOrd="0" destOrd="0" parTransId="{A2E5CD32-6A76-43B9-8AC3-F1D1C692718E}" sibTransId="{CFDAF45C-94AB-4169-961C-91BAAE748EE7}"/>
    <dgm:cxn modelId="{1E851749-F59E-4374-9E96-9E86E014E9C4}" type="presOf" srcId="{3D3A54A6-82A1-46AA-8499-480E1CB31942}" destId="{0AF15B68-2FE3-47B0-8D4D-8C809114446E}" srcOrd="1" destOrd="0" presId="urn:microsoft.com/office/officeart/2005/8/layout/process4"/>
    <dgm:cxn modelId="{089B2953-2893-4A54-9B71-F5EA83775280}" type="presOf" srcId="{E97A3B08-64F1-4EF7-85BD-1EC330B29FC0}" destId="{D7123775-7687-45E8-ACCB-6657568ABB4E}" srcOrd="0" destOrd="0" presId="urn:microsoft.com/office/officeart/2005/8/layout/process4"/>
    <dgm:cxn modelId="{505AF282-8F8A-4EC9-A792-58A596022066}" type="presOf" srcId="{ECD0F626-C8A2-4460-A4DA-CE71F3DD1FC8}" destId="{E443ADE0-86F3-4A88-AE6F-858FF8CB0D29}" srcOrd="0" destOrd="0" presId="urn:microsoft.com/office/officeart/2005/8/layout/process4"/>
    <dgm:cxn modelId="{8395549A-4228-4A53-8BC6-7FF8923446A1}" srcId="{E97A3B08-64F1-4EF7-85BD-1EC330B29FC0}" destId="{2678D04C-2D40-4016-BF8D-0D951D5E74DA}" srcOrd="0" destOrd="0" parTransId="{9A6C90AF-A7C4-4CDC-89BE-6D38F5F18827}" sibTransId="{CC9999F1-79D0-4925-BCFB-D03F74835568}"/>
    <dgm:cxn modelId="{F875E6AE-FBBC-454C-80A1-C97BFBCF6967}" type="presOf" srcId="{3D3A54A6-82A1-46AA-8499-480E1CB31942}" destId="{608B44E4-0E8B-4F57-9932-0E5CE9236779}" srcOrd="0" destOrd="0" presId="urn:microsoft.com/office/officeart/2005/8/layout/process4"/>
    <dgm:cxn modelId="{333C52BA-7614-4F3D-A44D-DB6B130AF8A2}" srcId="{3D3A54A6-82A1-46AA-8499-480E1CB31942}" destId="{ECD0F626-C8A2-4460-A4DA-CE71F3DD1FC8}" srcOrd="0" destOrd="0" parTransId="{363716AF-379A-43A8-87DA-5ABA0DFA2AB5}" sibTransId="{47D7A42D-E08A-441A-B435-AB91FE637BFB}"/>
    <dgm:cxn modelId="{1898F0BF-4C7F-4C65-9D79-E234AC24CB43}" srcId="{E7383595-77F5-4A66-886A-9F0561C2C977}" destId="{3D3A54A6-82A1-46AA-8499-480E1CB31942}" srcOrd="1" destOrd="0" parTransId="{EF70BE41-71D3-497A-9555-A64260493363}" sibTransId="{430E76F2-EC03-4766-8637-F1191BB36AA9}"/>
    <dgm:cxn modelId="{BD9663E3-A7F9-4B9F-91FE-4ACB738A7CA5}" type="presOf" srcId="{E97A3B08-64F1-4EF7-85BD-1EC330B29FC0}" destId="{4873EEDC-F1CB-449A-BF12-C5CD01B3C9E1}" srcOrd="1" destOrd="0" presId="urn:microsoft.com/office/officeart/2005/8/layout/process4"/>
    <dgm:cxn modelId="{8410C4F6-82C5-489A-962C-54363CC0B095}" type="presOf" srcId="{2678D04C-2D40-4016-BF8D-0D951D5E74DA}" destId="{F404366A-2BD9-439C-AD87-870E825837E2}" srcOrd="0" destOrd="0" presId="urn:microsoft.com/office/officeart/2005/8/layout/process4"/>
    <dgm:cxn modelId="{8B8ED1AF-97FE-4F58-9B22-6E3EB7D58CCE}" type="presParOf" srcId="{E2419655-D5D7-4642-96C9-837F6640737B}" destId="{C9F0901D-BBF7-401D-8309-2B60ECD9744F}" srcOrd="0" destOrd="0" presId="urn:microsoft.com/office/officeart/2005/8/layout/process4"/>
    <dgm:cxn modelId="{897D0304-AE47-4734-8A9C-D35271984637}" type="presParOf" srcId="{C9F0901D-BBF7-401D-8309-2B60ECD9744F}" destId="{608B44E4-0E8B-4F57-9932-0E5CE9236779}" srcOrd="0" destOrd="0" presId="urn:microsoft.com/office/officeart/2005/8/layout/process4"/>
    <dgm:cxn modelId="{F732BF10-13EB-4DF1-98F9-3D807FFF4A0D}" type="presParOf" srcId="{C9F0901D-BBF7-401D-8309-2B60ECD9744F}" destId="{0AF15B68-2FE3-47B0-8D4D-8C809114446E}" srcOrd="1" destOrd="0" presId="urn:microsoft.com/office/officeart/2005/8/layout/process4"/>
    <dgm:cxn modelId="{F839D98D-9D6F-4CBB-8FF5-71FADA6F1596}" type="presParOf" srcId="{C9F0901D-BBF7-401D-8309-2B60ECD9744F}" destId="{AF41E320-6DE4-4537-87E2-75B28FDC1A07}" srcOrd="2" destOrd="0" presId="urn:microsoft.com/office/officeart/2005/8/layout/process4"/>
    <dgm:cxn modelId="{0E00321B-85B4-464C-9E78-B11B10611F88}" type="presParOf" srcId="{AF41E320-6DE4-4537-87E2-75B28FDC1A07}" destId="{E443ADE0-86F3-4A88-AE6F-858FF8CB0D29}" srcOrd="0" destOrd="0" presId="urn:microsoft.com/office/officeart/2005/8/layout/process4"/>
    <dgm:cxn modelId="{1AF33C23-CF77-4DF3-93A8-E2179CCC0838}" type="presParOf" srcId="{E2419655-D5D7-4642-96C9-837F6640737B}" destId="{791AE419-0CFA-437B-B21C-8C949D4EA34D}" srcOrd="1" destOrd="0" presId="urn:microsoft.com/office/officeart/2005/8/layout/process4"/>
    <dgm:cxn modelId="{FB41C335-565C-43DA-AB3D-B06E0CA2D7BC}" type="presParOf" srcId="{E2419655-D5D7-4642-96C9-837F6640737B}" destId="{571B97BD-EBB8-4743-BA60-FF51B7DB60E9}" srcOrd="2" destOrd="0" presId="urn:microsoft.com/office/officeart/2005/8/layout/process4"/>
    <dgm:cxn modelId="{44389728-2993-4212-80F4-0834709E4EDB}" type="presParOf" srcId="{571B97BD-EBB8-4743-BA60-FF51B7DB60E9}" destId="{D7123775-7687-45E8-ACCB-6657568ABB4E}" srcOrd="0" destOrd="0" presId="urn:microsoft.com/office/officeart/2005/8/layout/process4"/>
    <dgm:cxn modelId="{F9A094B0-5E04-423E-BD86-BE80ECAD5421}" type="presParOf" srcId="{571B97BD-EBB8-4743-BA60-FF51B7DB60E9}" destId="{4873EEDC-F1CB-449A-BF12-C5CD01B3C9E1}" srcOrd="1" destOrd="0" presId="urn:microsoft.com/office/officeart/2005/8/layout/process4"/>
    <dgm:cxn modelId="{E5A86232-A40C-49E9-B37A-81DFA61EF3D5}" type="presParOf" srcId="{571B97BD-EBB8-4743-BA60-FF51B7DB60E9}" destId="{E7B5B7D3-2850-4CC7-A8B0-2C354AAF01A5}" srcOrd="2" destOrd="0" presId="urn:microsoft.com/office/officeart/2005/8/layout/process4"/>
    <dgm:cxn modelId="{01D23FBD-FBFA-4DD0-BDAD-777E6F769353}" type="presParOf" srcId="{E7B5B7D3-2850-4CC7-A8B0-2C354AAF01A5}" destId="{F404366A-2BD9-439C-AD87-870E825837E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5378FA-639F-4470-8A3D-42B53D248895}">
      <dsp:nvSpPr>
        <dsp:cNvPr id="0" name=""/>
        <dsp:cNvSpPr/>
      </dsp:nvSpPr>
      <dsp:spPr>
        <a:xfrm>
          <a:off x="0" y="0"/>
          <a:ext cx="7053007" cy="141969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lang="en-US" sz="1600" b="1" kern="1200" dirty="0"/>
            <a:t>In-house research / Cooperation</a:t>
          </a:r>
        </a:p>
        <a:p>
          <a:pPr marL="114300" lvl="1" indent="-114300" algn="l" defTabSz="622300">
            <a:lnSpc>
              <a:spcPct val="90000"/>
            </a:lnSpc>
            <a:spcBef>
              <a:spcPct val="0"/>
            </a:spcBef>
            <a:spcAft>
              <a:spcPct val="15000"/>
            </a:spcAft>
            <a:buChar char="•"/>
          </a:pPr>
          <a:r>
            <a:rPr lang="en-US" sz="1400" kern="1200" dirty="0"/>
            <a:t>Incentive is linked to personnel expenditure for research</a:t>
          </a:r>
          <a:br>
            <a:rPr lang="en-US" sz="1400" kern="1200" dirty="0"/>
          </a:br>
          <a:r>
            <a:rPr lang="en-US" sz="1400" kern="1200" dirty="0"/>
            <a:t>(wages for employees involved in research and development). </a:t>
          </a:r>
        </a:p>
        <a:p>
          <a:pPr marL="114300" lvl="1" indent="-114300" algn="l" defTabSz="622300">
            <a:lnSpc>
              <a:spcPct val="90000"/>
            </a:lnSpc>
            <a:spcBef>
              <a:spcPct val="0"/>
            </a:spcBef>
            <a:spcAft>
              <a:spcPct val="15000"/>
            </a:spcAft>
            <a:buChar char="•"/>
          </a:pPr>
          <a:r>
            <a:rPr lang="en-US" sz="1400" b="1" u="none" kern="1200" dirty="0"/>
            <a:t>Affiliated companies </a:t>
          </a:r>
          <a:r>
            <a:rPr lang="en-US" sz="1400" kern="1200" dirty="0"/>
            <a:t>considered to be </a:t>
          </a:r>
          <a:r>
            <a:rPr lang="en-US" sz="1400" b="1" u="none" kern="1200" dirty="0"/>
            <a:t>one eligible company</a:t>
          </a:r>
          <a:r>
            <a:rPr lang="en-US" sz="1400" kern="1200" dirty="0"/>
            <a:t>.</a:t>
          </a:r>
        </a:p>
        <a:p>
          <a:pPr marL="114300" lvl="1" indent="-114300" algn="l" defTabSz="622300">
            <a:lnSpc>
              <a:spcPct val="90000"/>
            </a:lnSpc>
            <a:spcBef>
              <a:spcPct val="0"/>
            </a:spcBef>
            <a:spcAft>
              <a:spcPct val="15000"/>
            </a:spcAft>
            <a:buChar char="•"/>
          </a:pPr>
          <a:r>
            <a:rPr lang="en-US" sz="1400" b="1" kern="1200" dirty="0"/>
            <a:t>Cooperation: </a:t>
          </a:r>
          <a:r>
            <a:rPr lang="en-US" sz="1400" kern="1200" dirty="0"/>
            <a:t>Generally, max. incentives apply to each cooperator</a:t>
          </a:r>
        </a:p>
      </dsp:txBody>
      <dsp:txXfrm>
        <a:off x="1524633" y="0"/>
        <a:ext cx="5528373" cy="1419695"/>
      </dsp:txXfrm>
    </dsp:sp>
    <dsp:sp modelId="{1C509F30-E8D6-4217-8027-02AE1B8E5AAF}">
      <dsp:nvSpPr>
        <dsp:cNvPr id="0" name=""/>
        <dsp:cNvSpPr/>
      </dsp:nvSpPr>
      <dsp:spPr>
        <a:xfrm>
          <a:off x="114031" y="253720"/>
          <a:ext cx="1410601" cy="912254"/>
        </a:xfrm>
        <a:prstGeom prst="roundRect">
          <a:avLst>
            <a:gd name="adj" fmla="val 1000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974BB1D-A298-4501-9DE2-1F5A9BA63D26}">
      <dsp:nvSpPr>
        <dsp:cNvPr id="0" name=""/>
        <dsp:cNvSpPr/>
      </dsp:nvSpPr>
      <dsp:spPr>
        <a:xfrm>
          <a:off x="0" y="1533727"/>
          <a:ext cx="7053007" cy="11403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lang="en-US" sz="1600" b="1" kern="1200" dirty="0"/>
            <a:t>Contract research</a:t>
          </a:r>
        </a:p>
        <a:p>
          <a:pPr marL="114300" lvl="1" indent="-114300" algn="l" defTabSz="622300">
            <a:lnSpc>
              <a:spcPct val="90000"/>
            </a:lnSpc>
            <a:spcBef>
              <a:spcPct val="0"/>
            </a:spcBef>
            <a:spcAft>
              <a:spcPct val="15000"/>
            </a:spcAft>
            <a:buChar char="•"/>
          </a:pPr>
          <a:r>
            <a:rPr lang="en-US" sz="1400" kern="1200" dirty="0"/>
            <a:t>Contract research: Eligible expenditures limited to 60 % of the remuneration paid to the contractor.</a:t>
          </a:r>
        </a:p>
      </dsp:txBody>
      <dsp:txXfrm>
        <a:off x="1524633" y="1533727"/>
        <a:ext cx="5528373" cy="1140317"/>
      </dsp:txXfrm>
    </dsp:sp>
    <dsp:sp modelId="{5CB6D2F3-B794-483E-B817-18D7BE8794CA}">
      <dsp:nvSpPr>
        <dsp:cNvPr id="0" name=""/>
        <dsp:cNvSpPr/>
      </dsp:nvSpPr>
      <dsp:spPr>
        <a:xfrm>
          <a:off x="114031" y="1647758"/>
          <a:ext cx="1410601" cy="912254"/>
        </a:xfrm>
        <a:prstGeom prst="roundRect">
          <a:avLst>
            <a:gd name="adj" fmla="val 1000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35A2B4-620B-474A-892F-757AF58F6788}">
      <dsp:nvSpPr>
        <dsp:cNvPr id="0" name=""/>
        <dsp:cNvSpPr/>
      </dsp:nvSpPr>
      <dsp:spPr>
        <a:xfrm>
          <a:off x="0" y="2788076"/>
          <a:ext cx="7053007" cy="11403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lang="en-US" sz="1600" b="1" kern="1200"/>
            <a:t>Solo-entrepreneur research </a:t>
          </a:r>
        </a:p>
        <a:p>
          <a:pPr marL="114300" lvl="1" indent="-114300" algn="l" defTabSz="622300">
            <a:lnSpc>
              <a:spcPct val="90000"/>
            </a:lnSpc>
            <a:spcBef>
              <a:spcPct val="0"/>
            </a:spcBef>
            <a:spcAft>
              <a:spcPct val="15000"/>
            </a:spcAft>
            <a:buChar char="•"/>
          </a:pPr>
          <a:r>
            <a:rPr lang="en-US" sz="1400" kern="1200" dirty="0"/>
            <a:t>Claim of EUR 40 per proven working hour as eligible expenditure</a:t>
          </a:r>
          <a:br>
            <a:rPr lang="en-US" sz="1400" kern="1200" dirty="0"/>
          </a:br>
          <a:r>
            <a:rPr lang="en-US" sz="1400" kern="1200" dirty="0"/>
            <a:t>for a maximum total of 40 working hours per week.</a:t>
          </a:r>
        </a:p>
      </dsp:txBody>
      <dsp:txXfrm>
        <a:off x="1524633" y="2788076"/>
        <a:ext cx="5528373" cy="1140317"/>
      </dsp:txXfrm>
    </dsp:sp>
    <dsp:sp modelId="{63760BE3-C40D-4073-8731-CC5FF38B00A2}">
      <dsp:nvSpPr>
        <dsp:cNvPr id="0" name=""/>
        <dsp:cNvSpPr/>
      </dsp:nvSpPr>
      <dsp:spPr>
        <a:xfrm>
          <a:off x="114031" y="2902108"/>
          <a:ext cx="1410601" cy="912254"/>
        </a:xfrm>
        <a:prstGeom prst="roundRect">
          <a:avLst>
            <a:gd name="adj" fmla="val 1000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F15B68-2FE3-47B0-8D4D-8C809114446E}">
      <dsp:nvSpPr>
        <dsp:cNvPr id="0" name=""/>
        <dsp:cNvSpPr/>
      </dsp:nvSpPr>
      <dsp:spPr>
        <a:xfrm>
          <a:off x="0" y="2262115"/>
          <a:ext cx="7143750" cy="14847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Application for research allowance at the competent tax office</a:t>
          </a:r>
        </a:p>
      </dsp:txBody>
      <dsp:txXfrm>
        <a:off x="0" y="2262115"/>
        <a:ext cx="7143750" cy="801763"/>
      </dsp:txXfrm>
    </dsp:sp>
    <dsp:sp modelId="{E443ADE0-86F3-4A88-AE6F-858FF8CB0D29}">
      <dsp:nvSpPr>
        <dsp:cNvPr id="0" name=""/>
        <dsp:cNvSpPr/>
      </dsp:nvSpPr>
      <dsp:spPr>
        <a:xfrm>
          <a:off x="0" y="3002798"/>
          <a:ext cx="7143750" cy="74575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dirty="0"/>
            <a:t>Tax office determines the amount of the allowance and credits the amount to the income tax liability of the beneficiary in the tax assessment procedure.</a:t>
          </a:r>
        </a:p>
      </dsp:txBody>
      <dsp:txXfrm>
        <a:off x="0" y="3002798"/>
        <a:ext cx="7143750" cy="745757"/>
      </dsp:txXfrm>
    </dsp:sp>
    <dsp:sp modelId="{4873EEDC-F1CB-449A-BF12-C5CD01B3C9E1}">
      <dsp:nvSpPr>
        <dsp:cNvPr id="0" name=""/>
        <dsp:cNvSpPr/>
      </dsp:nvSpPr>
      <dsp:spPr>
        <a:xfrm rot="10800000">
          <a:off x="0" y="844"/>
          <a:ext cx="7143750" cy="228354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Application for issuance of a research certificate to external certifying body</a:t>
          </a:r>
          <a:r>
            <a:rPr lang="de-DE" sz="1600" kern="1200"/>
            <a:t> („</a:t>
          </a:r>
          <a:r>
            <a:rPr lang="de-DE" sz="1600" i="1" kern="1200"/>
            <a:t>Bescheinigungsstelle Forschungszulage</a:t>
          </a:r>
          <a:r>
            <a:rPr lang="de-DE" sz="1600" kern="1200"/>
            <a:t>“, „</a:t>
          </a:r>
          <a:r>
            <a:rPr lang="de-DE" sz="1600" i="1" kern="1200"/>
            <a:t>BSFZ</a:t>
          </a:r>
          <a:r>
            <a:rPr lang="de-DE" sz="1600" kern="1200"/>
            <a:t>“)</a:t>
          </a:r>
          <a:endParaRPr lang="en-US" sz="1600" kern="1200"/>
        </a:p>
      </dsp:txBody>
      <dsp:txXfrm rot="-10800000">
        <a:off x="0" y="844"/>
        <a:ext cx="7143750" cy="801523"/>
      </dsp:txXfrm>
    </dsp:sp>
    <dsp:sp modelId="{F404366A-2BD9-439C-AD87-870E825837E2}">
      <dsp:nvSpPr>
        <dsp:cNvPr id="0" name=""/>
        <dsp:cNvSpPr/>
      </dsp:nvSpPr>
      <dsp:spPr>
        <a:xfrm>
          <a:off x="0" y="802368"/>
          <a:ext cx="7143750" cy="68277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dirty="0"/>
            <a:t>Verifies that requirements for eligible R&amp;D are met.</a:t>
          </a:r>
        </a:p>
      </dsp:txBody>
      <dsp:txXfrm>
        <a:off x="0" y="802368"/>
        <a:ext cx="7143750" cy="682779"/>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B6108A-AC48-474A-AF65-E267E7BEC738}" type="datetimeFigureOut">
              <a:rPr lang="en-US" smtClean="0"/>
              <a:t>3/3/2022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C497DD-5255-487D-9D2B-8C0CBB11952A}" type="slidenum">
              <a:rPr lang="en-US" smtClean="0"/>
              <a:t>‹#›</a:t>
            </a:fld>
            <a:endParaRPr lang="en-US"/>
          </a:p>
        </p:txBody>
      </p:sp>
    </p:spTree>
    <p:extLst>
      <p:ext uri="{BB962C8B-B14F-4D97-AF65-F5344CB8AC3E}">
        <p14:creationId xmlns:p14="http://schemas.microsoft.com/office/powerpoint/2010/main" val="2407548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5.sv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5.sv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3.xml"/><Relationship Id="rId1" Type="http://schemas.openxmlformats.org/officeDocument/2006/relationships/tags" Target="../tags/tag12.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7.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3.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4.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6.xml"/></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7.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8.xml"/></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9.xml"/></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0.xml"/></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1.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2.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3.xml"/></Relationships>
</file>

<file path=ppt/slideLayouts/_rels/slideLayout3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4.xml"/></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6.xml"/><Relationship Id="rId1" Type="http://schemas.openxmlformats.org/officeDocument/2006/relationships/tags" Target="../tags/tag3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8.xml"/><Relationship Id="rId1" Type="http://schemas.openxmlformats.org/officeDocument/2006/relationships/tags" Target="../tags/tag37.xml"/></Relationships>
</file>

<file path=ppt/slideLayouts/_rels/slideLayout4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9.xml"/></Relationships>
</file>

<file path=ppt/slideLayouts/_rels/slideLayout4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0.xml"/></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2.xml"/><Relationship Id="rId1" Type="http://schemas.openxmlformats.org/officeDocument/2006/relationships/tags" Target="../tags/tag41.xml"/></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4.xml"/><Relationship Id="rId1" Type="http://schemas.openxmlformats.org/officeDocument/2006/relationships/tags" Target="../tags/tag43.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6.xml"/><Relationship Id="rId1" Type="http://schemas.openxmlformats.org/officeDocument/2006/relationships/tags" Target="../tags/tag45.xml"/></Relationships>
</file>

<file path=ppt/slideLayouts/_rels/slideLayout4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7.xml"/></Relationships>
</file>

<file path=ppt/slideLayouts/_rels/slideLayout4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8.xml"/></Relationships>
</file>

<file path=ppt/slideLayouts/_rels/slideLayout4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9.xml"/></Relationships>
</file>

<file path=ppt/slideLayouts/_rels/slideLayout4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0.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2.xml"/></Relationships>
</file>

<file path=ppt/slideLayouts/_rels/slideLayout5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3.xml"/></Relationships>
</file>

<file path=ppt/slideLayouts/_rels/slideLayout5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4.xml"/></Relationships>
</file>

<file path=ppt/slideLayouts/_rels/slideLayout5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5.xml"/></Relationships>
</file>

<file path=ppt/slideLayouts/_rels/slideLayout5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6.xml"/></Relationships>
</file>

<file path=ppt/slideLayouts/_rels/slideLayout5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7.xml"/></Relationships>
</file>

<file path=ppt/slideLayouts/_rels/slideLayout5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9.xml"/></Relationships>
</file>

<file path=ppt/slideLayouts/_rels/slideLayout6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1.xml"/><Relationship Id="rId1" Type="http://schemas.openxmlformats.org/officeDocument/2006/relationships/tags" Target="../tags/tag60.xml"/></Relationships>
</file>

<file path=ppt/slideLayouts/_rels/slideLayout6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3.xml"/><Relationship Id="rId1" Type="http://schemas.openxmlformats.org/officeDocument/2006/relationships/tags" Target="../tags/tag62.xml"/></Relationships>
</file>

<file path=ppt/slideLayouts/_rels/slideLayout6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5.xml"/><Relationship Id="rId1" Type="http://schemas.openxmlformats.org/officeDocument/2006/relationships/tags" Target="../tags/tag64.xml"/></Relationships>
</file>

<file path=ppt/slideLayouts/_rels/slideLayout6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7.xml"/><Relationship Id="rId1" Type="http://schemas.openxmlformats.org/officeDocument/2006/relationships/tags" Target="../tags/tag66.xml"/></Relationships>
</file>

<file path=ppt/slideLayouts/_rels/slideLayout6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9.xml"/><Relationship Id="rId1" Type="http://schemas.openxmlformats.org/officeDocument/2006/relationships/tags" Target="../tags/tag68.xml"/></Relationships>
</file>

<file path=ppt/slideLayouts/_rels/slideLayout6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0.xml"/></Relationships>
</file>

<file path=ppt/slideLayouts/_rels/slideLayout6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1.xml"/></Relationships>
</file>

<file path=ppt/slideLayouts/_rels/slideLayout6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3.xml"/><Relationship Id="rId1" Type="http://schemas.openxmlformats.org/officeDocument/2006/relationships/tags" Target="../tags/tag7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4.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4.xml"/></Relationships>
</file>

<file path=ppt/slideLayouts/_rels/slideLayout9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7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410646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635001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3217534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elfolie" preserve="1" userDrawn="1">
  <p:cSld name="Titelfoli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447A3-1908-49AF-8A13-C55C4C31B90A}"/>
              </a:ext>
            </a:extLst>
          </p:cNvPr>
          <p:cNvSpPr>
            <a:spLocks noGrp="1"/>
          </p:cNvSpPr>
          <p:nvPr>
            <p:ph type="ctrTitle"/>
          </p:nvPr>
        </p:nvSpPr>
        <p:spPr>
          <a:xfrm>
            <a:off x="334963" y="1484784"/>
            <a:ext cx="7345213" cy="2911302"/>
          </a:xfrm>
        </p:spPr>
        <p:txBody>
          <a:bodyPr anchor="b"/>
          <a:lstStyle>
            <a:lvl1pPr algn="l">
              <a:lnSpc>
                <a:spcPct val="100000"/>
              </a:lnSpc>
              <a:defRPr sz="3000" b="0">
                <a:solidFill>
                  <a:schemeClr val="tx2"/>
                </a:solidFill>
              </a:defRPr>
            </a:lvl1pPr>
          </a:lstStyle>
          <a:p>
            <a:r>
              <a:rPr lang="en-US" dirty="0" err="1"/>
              <a:t>Titelmasterformat</a:t>
            </a:r>
            <a:r>
              <a:rPr lang="en-US" dirty="0"/>
              <a:t> </a:t>
            </a:r>
            <a:r>
              <a:rPr lang="en-US" dirty="0" err="1"/>
              <a:t>durch</a:t>
            </a:r>
            <a:r>
              <a:rPr lang="en-US" dirty="0"/>
              <a:t> </a:t>
            </a:r>
            <a:r>
              <a:rPr lang="en-US" dirty="0" err="1"/>
              <a:t>Klicken</a:t>
            </a:r>
            <a:r>
              <a:rPr lang="en-US" dirty="0"/>
              <a:t> </a:t>
            </a:r>
            <a:r>
              <a:rPr lang="en-US" dirty="0" err="1"/>
              <a:t>bearbeiten</a:t>
            </a:r>
            <a:endParaRPr lang="en-US" dirty="0"/>
          </a:p>
        </p:txBody>
      </p:sp>
      <p:sp>
        <p:nvSpPr>
          <p:cNvPr id="3" name="Subtitle 2">
            <a:extLst>
              <a:ext uri="{FF2B5EF4-FFF2-40B4-BE49-F238E27FC236}">
                <a16:creationId xmlns:a16="http://schemas.microsoft.com/office/drawing/2014/main" id="{08D7740A-619B-49A7-AB15-127E79F1D3A8}"/>
              </a:ext>
            </a:extLst>
          </p:cNvPr>
          <p:cNvSpPr>
            <a:spLocks noGrp="1"/>
          </p:cNvSpPr>
          <p:nvPr>
            <p:ph type="subTitle" idx="1"/>
          </p:nvPr>
        </p:nvSpPr>
        <p:spPr>
          <a:xfrm>
            <a:off x="334963" y="4840560"/>
            <a:ext cx="5761037" cy="1109390"/>
          </a:xfrm>
        </p:spPr>
        <p:txBody>
          <a:bodyPr/>
          <a:lstStyle>
            <a:lvl1pPr marL="0" indent="0" algn="l">
              <a:spcBef>
                <a:spcPts val="0"/>
              </a:spcBef>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Formatvorlage</a:t>
            </a:r>
            <a:r>
              <a:rPr lang="en-US" dirty="0"/>
              <a:t> des </a:t>
            </a:r>
            <a:r>
              <a:rPr lang="en-US" dirty="0" err="1"/>
              <a:t>Untertitelmasters</a:t>
            </a:r>
            <a:r>
              <a:rPr lang="en-US" dirty="0"/>
              <a:t> </a:t>
            </a:r>
            <a:r>
              <a:rPr lang="en-US" dirty="0" err="1"/>
              <a:t>durch</a:t>
            </a:r>
            <a:r>
              <a:rPr lang="en-US" dirty="0"/>
              <a:t> </a:t>
            </a:r>
            <a:r>
              <a:rPr lang="en-US" dirty="0" err="1"/>
              <a:t>Klicken</a:t>
            </a:r>
            <a:r>
              <a:rPr lang="en-US" dirty="0"/>
              <a:t> </a:t>
            </a:r>
            <a:r>
              <a:rPr lang="en-US" dirty="0" err="1"/>
              <a:t>bearbeiten</a:t>
            </a:r>
            <a:endParaRPr lang="en-US" dirty="0"/>
          </a:p>
        </p:txBody>
      </p:sp>
      <p:pic>
        <p:nvPicPr>
          <p:cNvPr id="12" name="Graphic 11">
            <a:extLst>
              <a:ext uri="{FF2B5EF4-FFF2-40B4-BE49-F238E27FC236}">
                <a16:creationId xmlns:a16="http://schemas.microsoft.com/office/drawing/2014/main" id="{7905BA00-AF25-42A7-A10B-89B5B1D0B1D0}"/>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546988" y="6260768"/>
            <a:ext cx="299851" cy="342000"/>
          </a:xfrm>
          <a:prstGeom prst="rect">
            <a:avLst/>
          </a:prstGeom>
        </p:spPr>
      </p:pic>
      <p:sp>
        <p:nvSpPr>
          <p:cNvPr id="5" name="Datumsplatzhalter 4">
            <a:extLst>
              <a:ext uri="{FF2B5EF4-FFF2-40B4-BE49-F238E27FC236}">
                <a16:creationId xmlns:a16="http://schemas.microsoft.com/office/drawing/2014/main" id="{BAD02487-C324-4497-8F09-36487C156789}"/>
              </a:ext>
            </a:extLst>
          </p:cNvPr>
          <p:cNvSpPr>
            <a:spLocks noGrp="1"/>
          </p:cNvSpPr>
          <p:nvPr>
            <p:ph type="dt" sz="half" idx="13"/>
          </p:nvPr>
        </p:nvSpPr>
        <p:spPr>
          <a:xfrm>
            <a:off x="335538" y="6487478"/>
            <a:ext cx="2880320" cy="133264"/>
          </a:xfrm>
        </p:spPr>
        <p:txBody>
          <a:bodyPr/>
          <a:lstStyle/>
          <a:p>
            <a:endParaRPr lang="en-US" dirty="0"/>
          </a:p>
        </p:txBody>
      </p:sp>
      <p:sp>
        <p:nvSpPr>
          <p:cNvPr id="6" name="TextBox 5">
            <a:extLst>
              <a:ext uri="{FF2B5EF4-FFF2-40B4-BE49-F238E27FC236}">
                <a16:creationId xmlns:a16="http://schemas.microsoft.com/office/drawing/2014/main" id="{973244D5-C962-4365-8F44-B27EC7B148BE}"/>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7" name="Grafik 8">
            <a:extLst>
              <a:ext uri="{FF2B5EF4-FFF2-40B4-BE49-F238E27FC236}">
                <a16:creationId xmlns:a16="http://schemas.microsoft.com/office/drawing/2014/main" id="{C756417D-E2FB-4812-9092-3DE5816F7A4C}"/>
              </a:ext>
            </a:extLst>
          </p:cNvPr>
          <p:cNvSpPr/>
          <p:nvPr>
            <p:custDataLst>
              <p:tags r:id="rId2"/>
            </p:custDataLst>
          </p:nvPr>
        </p:nvSpPr>
        <p:spPr>
          <a:xfrm rot="16200000">
            <a:off x="11255014" y="762554"/>
            <a:ext cx="1080483" cy="193634"/>
          </a:xfrm>
          <a:custGeom>
            <a:avLst/>
            <a:gdLst>
              <a:gd name="connsiteX0" fmla="*/ 1026846 w 1080483"/>
              <a:gd name="connsiteY0" fmla="*/ 150260 h 193634"/>
              <a:gd name="connsiteX1" fmla="*/ 1039045 w 1080483"/>
              <a:gd name="connsiteY1" fmla="*/ 150260 h 193634"/>
              <a:gd name="connsiteX2" fmla="*/ 1039045 w 1080483"/>
              <a:gd name="connsiteY2" fmla="*/ 85006 h 193634"/>
              <a:gd name="connsiteX3" fmla="*/ 1042143 w 1080483"/>
              <a:gd name="connsiteY3" fmla="*/ 70870 h 193634"/>
              <a:gd name="connsiteX4" fmla="*/ 1050082 w 1080483"/>
              <a:gd name="connsiteY4" fmla="*/ 60608 h 193634"/>
              <a:gd name="connsiteX5" fmla="*/ 1060732 w 1080483"/>
              <a:gd name="connsiteY5" fmla="*/ 53830 h 193634"/>
              <a:gd name="connsiteX6" fmla="*/ 1071963 w 1080483"/>
              <a:gd name="connsiteY6" fmla="*/ 51894 h 193634"/>
              <a:gd name="connsiteX7" fmla="*/ 1078934 w 1080483"/>
              <a:gd name="connsiteY7" fmla="*/ 52475 h 193634"/>
              <a:gd name="connsiteX8" fmla="*/ 1080483 w 1080483"/>
              <a:gd name="connsiteY8" fmla="*/ 40857 h 193634"/>
              <a:gd name="connsiteX9" fmla="*/ 1076223 w 1080483"/>
              <a:gd name="connsiteY9" fmla="*/ 40276 h 193634"/>
              <a:gd name="connsiteX10" fmla="*/ 1071963 w 1080483"/>
              <a:gd name="connsiteY10" fmla="*/ 40082 h 193634"/>
              <a:gd name="connsiteX11" fmla="*/ 1054149 w 1080483"/>
              <a:gd name="connsiteY11" fmla="*/ 45117 h 193634"/>
              <a:gd name="connsiteX12" fmla="*/ 1039239 w 1080483"/>
              <a:gd name="connsiteY12" fmla="*/ 59446 h 193634"/>
              <a:gd name="connsiteX13" fmla="*/ 1039239 w 1080483"/>
              <a:gd name="connsiteY13" fmla="*/ 41825 h 193634"/>
              <a:gd name="connsiteX14" fmla="*/ 1027040 w 1080483"/>
              <a:gd name="connsiteY14" fmla="*/ 41825 h 193634"/>
              <a:gd name="connsiteX15" fmla="*/ 1027040 w 1080483"/>
              <a:gd name="connsiteY15" fmla="*/ 150260 h 193634"/>
              <a:gd name="connsiteX16" fmla="*/ 913570 w 1080483"/>
              <a:gd name="connsiteY16" fmla="*/ 88685 h 193634"/>
              <a:gd name="connsiteX17" fmla="*/ 924994 w 1080483"/>
              <a:gd name="connsiteY17" fmla="*/ 58284 h 193634"/>
              <a:gd name="connsiteX18" fmla="*/ 950167 w 1080483"/>
              <a:gd name="connsiteY18" fmla="*/ 48409 h 193634"/>
              <a:gd name="connsiteX19" fmla="*/ 965658 w 1080483"/>
              <a:gd name="connsiteY19" fmla="*/ 51313 h 193634"/>
              <a:gd name="connsiteX20" fmla="*/ 976114 w 1080483"/>
              <a:gd name="connsiteY20" fmla="*/ 59639 h 193634"/>
              <a:gd name="connsiteX21" fmla="*/ 981923 w 1080483"/>
              <a:gd name="connsiteY21" fmla="*/ 72419 h 193634"/>
              <a:gd name="connsiteX22" fmla="*/ 983859 w 1080483"/>
              <a:gd name="connsiteY22" fmla="*/ 88685 h 193634"/>
              <a:gd name="connsiteX23" fmla="*/ 913570 w 1080483"/>
              <a:gd name="connsiteY23" fmla="*/ 88685 h 193634"/>
              <a:gd name="connsiteX24" fmla="*/ 983085 w 1080483"/>
              <a:gd name="connsiteY24" fmla="*/ 121990 h 193634"/>
              <a:gd name="connsiteX25" fmla="*/ 979599 w 1080483"/>
              <a:gd name="connsiteY25" fmla="*/ 130703 h 193634"/>
              <a:gd name="connsiteX26" fmla="*/ 973597 w 1080483"/>
              <a:gd name="connsiteY26" fmla="*/ 137480 h 193634"/>
              <a:gd name="connsiteX27" fmla="*/ 964109 w 1080483"/>
              <a:gd name="connsiteY27" fmla="*/ 141934 h 193634"/>
              <a:gd name="connsiteX28" fmla="*/ 950167 w 1080483"/>
              <a:gd name="connsiteY28" fmla="*/ 143483 h 193634"/>
              <a:gd name="connsiteX29" fmla="*/ 934095 w 1080483"/>
              <a:gd name="connsiteY29" fmla="*/ 139998 h 193634"/>
              <a:gd name="connsiteX30" fmla="*/ 922477 w 1080483"/>
              <a:gd name="connsiteY30" fmla="*/ 130510 h 193634"/>
              <a:gd name="connsiteX31" fmla="*/ 915506 w 1080483"/>
              <a:gd name="connsiteY31" fmla="*/ 116374 h 193634"/>
              <a:gd name="connsiteX32" fmla="*/ 913183 w 1080483"/>
              <a:gd name="connsiteY32" fmla="*/ 98947 h 193634"/>
              <a:gd name="connsiteX33" fmla="*/ 996639 w 1080483"/>
              <a:gd name="connsiteY33" fmla="*/ 98947 h 193634"/>
              <a:gd name="connsiteX34" fmla="*/ 996639 w 1080483"/>
              <a:gd name="connsiteY34" fmla="*/ 91202 h 193634"/>
              <a:gd name="connsiteX35" fmla="*/ 994122 w 1080483"/>
              <a:gd name="connsiteY35" fmla="*/ 70289 h 193634"/>
              <a:gd name="connsiteX36" fmla="*/ 985989 w 1080483"/>
              <a:gd name="connsiteY36" fmla="*/ 53637 h 193634"/>
              <a:gd name="connsiteX37" fmla="*/ 971660 w 1080483"/>
              <a:gd name="connsiteY37" fmla="*/ 42406 h 193634"/>
              <a:gd name="connsiteX38" fmla="*/ 950167 w 1080483"/>
              <a:gd name="connsiteY38" fmla="*/ 38340 h 193634"/>
              <a:gd name="connsiteX39" fmla="*/ 930416 w 1080483"/>
              <a:gd name="connsiteY39" fmla="*/ 42212 h 193634"/>
              <a:gd name="connsiteX40" fmla="*/ 914925 w 1080483"/>
              <a:gd name="connsiteY40" fmla="*/ 53443 h 193634"/>
              <a:gd name="connsiteX41" fmla="*/ 904663 w 1080483"/>
              <a:gd name="connsiteY41" fmla="*/ 71838 h 193634"/>
              <a:gd name="connsiteX42" fmla="*/ 900983 w 1080483"/>
              <a:gd name="connsiteY42" fmla="*/ 97011 h 193634"/>
              <a:gd name="connsiteX43" fmla="*/ 913957 w 1080483"/>
              <a:gd name="connsiteY43" fmla="*/ 138449 h 193634"/>
              <a:gd name="connsiteX44" fmla="*/ 950167 w 1080483"/>
              <a:gd name="connsiteY44" fmla="*/ 153552 h 193634"/>
              <a:gd name="connsiteX45" fmla="*/ 981342 w 1080483"/>
              <a:gd name="connsiteY45" fmla="*/ 144645 h 193634"/>
              <a:gd name="connsiteX46" fmla="*/ 994896 w 1080483"/>
              <a:gd name="connsiteY46" fmla="*/ 121602 h 193634"/>
              <a:gd name="connsiteX47" fmla="*/ 983085 w 1080483"/>
              <a:gd name="connsiteY47" fmla="*/ 121602 h 193634"/>
              <a:gd name="connsiteX48" fmla="*/ 858771 w 1080483"/>
              <a:gd name="connsiteY48" fmla="*/ 95849 h 193634"/>
              <a:gd name="connsiteX49" fmla="*/ 854898 w 1080483"/>
              <a:gd name="connsiteY49" fmla="*/ 117149 h 193634"/>
              <a:gd name="connsiteX50" fmla="*/ 843668 w 1080483"/>
              <a:gd name="connsiteY50" fmla="*/ 131090 h 193634"/>
              <a:gd name="connsiteX51" fmla="*/ 833405 w 1080483"/>
              <a:gd name="connsiteY51" fmla="*/ 136319 h 193634"/>
              <a:gd name="connsiteX52" fmla="*/ 821593 w 1080483"/>
              <a:gd name="connsiteY52" fmla="*/ 137868 h 193634"/>
              <a:gd name="connsiteX53" fmla="*/ 809201 w 1080483"/>
              <a:gd name="connsiteY53" fmla="*/ 135544 h 193634"/>
              <a:gd name="connsiteX54" fmla="*/ 798163 w 1080483"/>
              <a:gd name="connsiteY54" fmla="*/ 127992 h 193634"/>
              <a:gd name="connsiteX55" fmla="*/ 790224 w 1080483"/>
              <a:gd name="connsiteY55" fmla="*/ 114438 h 193634"/>
              <a:gd name="connsiteX56" fmla="*/ 787126 w 1080483"/>
              <a:gd name="connsiteY56" fmla="*/ 93913 h 193634"/>
              <a:gd name="connsiteX57" fmla="*/ 789837 w 1080483"/>
              <a:gd name="connsiteY57" fmla="*/ 73387 h 193634"/>
              <a:gd name="connsiteX58" fmla="*/ 797389 w 1080483"/>
              <a:gd name="connsiteY58" fmla="*/ 59446 h 193634"/>
              <a:gd name="connsiteX59" fmla="*/ 808813 w 1080483"/>
              <a:gd name="connsiteY59" fmla="*/ 51507 h 193634"/>
              <a:gd name="connsiteX60" fmla="*/ 823142 w 1080483"/>
              <a:gd name="connsiteY60" fmla="*/ 48990 h 193634"/>
              <a:gd name="connsiteX61" fmla="*/ 834373 w 1080483"/>
              <a:gd name="connsiteY61" fmla="*/ 50732 h 193634"/>
              <a:gd name="connsiteX62" fmla="*/ 844442 w 1080483"/>
              <a:gd name="connsiteY62" fmla="*/ 56154 h 193634"/>
              <a:gd name="connsiteX63" fmla="*/ 851026 w 1080483"/>
              <a:gd name="connsiteY63" fmla="*/ 62157 h 193634"/>
              <a:gd name="connsiteX64" fmla="*/ 855479 w 1080483"/>
              <a:gd name="connsiteY64" fmla="*/ 69515 h 193634"/>
              <a:gd name="connsiteX65" fmla="*/ 857997 w 1080483"/>
              <a:gd name="connsiteY65" fmla="*/ 79003 h 193634"/>
              <a:gd name="connsiteX66" fmla="*/ 858771 w 1080483"/>
              <a:gd name="connsiteY66" fmla="*/ 91783 h 193634"/>
              <a:gd name="connsiteX67" fmla="*/ 858771 w 1080483"/>
              <a:gd name="connsiteY67" fmla="*/ 95849 h 193634"/>
              <a:gd name="connsiteX68" fmla="*/ 778219 w 1080483"/>
              <a:gd name="connsiteY68" fmla="*/ 162072 h 193634"/>
              <a:gd name="connsiteX69" fmla="*/ 783060 w 1080483"/>
              <a:gd name="connsiteY69" fmla="*/ 176788 h 193634"/>
              <a:gd name="connsiteX70" fmla="*/ 792935 w 1080483"/>
              <a:gd name="connsiteY70" fmla="*/ 186470 h 193634"/>
              <a:gd name="connsiteX71" fmla="*/ 806877 w 1080483"/>
              <a:gd name="connsiteY71" fmla="*/ 191892 h 193634"/>
              <a:gd name="connsiteX72" fmla="*/ 824110 w 1080483"/>
              <a:gd name="connsiteY72" fmla="*/ 193634 h 193634"/>
              <a:gd name="connsiteX73" fmla="*/ 859546 w 1080483"/>
              <a:gd name="connsiteY73" fmla="*/ 181048 h 193634"/>
              <a:gd name="connsiteX74" fmla="*/ 870776 w 1080483"/>
              <a:gd name="connsiteY74" fmla="*/ 146581 h 193634"/>
              <a:gd name="connsiteX75" fmla="*/ 870776 w 1080483"/>
              <a:gd name="connsiteY75" fmla="*/ 41825 h 193634"/>
              <a:gd name="connsiteX76" fmla="*/ 858577 w 1080483"/>
              <a:gd name="connsiteY76" fmla="*/ 41825 h 193634"/>
              <a:gd name="connsiteX77" fmla="*/ 858577 w 1080483"/>
              <a:gd name="connsiteY77" fmla="*/ 56735 h 193634"/>
              <a:gd name="connsiteX78" fmla="*/ 841538 w 1080483"/>
              <a:gd name="connsiteY78" fmla="*/ 42600 h 193634"/>
              <a:gd name="connsiteX79" fmla="*/ 823142 w 1080483"/>
              <a:gd name="connsiteY79" fmla="*/ 38727 h 193634"/>
              <a:gd name="connsiteX80" fmla="*/ 802617 w 1080483"/>
              <a:gd name="connsiteY80" fmla="*/ 42793 h 193634"/>
              <a:gd name="connsiteX81" fmla="*/ 787320 w 1080483"/>
              <a:gd name="connsiteY81" fmla="*/ 54024 h 193634"/>
              <a:gd name="connsiteX82" fmla="*/ 777638 w 1080483"/>
              <a:gd name="connsiteY82" fmla="*/ 71645 h 193634"/>
              <a:gd name="connsiteX83" fmla="*/ 774346 w 1080483"/>
              <a:gd name="connsiteY83" fmla="*/ 94687 h 193634"/>
              <a:gd name="connsiteX84" fmla="*/ 777057 w 1080483"/>
              <a:gd name="connsiteY84" fmla="*/ 115019 h 193634"/>
              <a:gd name="connsiteX85" fmla="*/ 785383 w 1080483"/>
              <a:gd name="connsiteY85" fmla="*/ 132446 h 193634"/>
              <a:gd name="connsiteX86" fmla="*/ 799906 w 1080483"/>
              <a:gd name="connsiteY86" fmla="*/ 144645 h 193634"/>
              <a:gd name="connsiteX87" fmla="*/ 820819 w 1080483"/>
              <a:gd name="connsiteY87" fmla="*/ 149098 h 193634"/>
              <a:gd name="connsiteX88" fmla="*/ 842699 w 1080483"/>
              <a:gd name="connsiteY88" fmla="*/ 143870 h 193634"/>
              <a:gd name="connsiteX89" fmla="*/ 858577 w 1080483"/>
              <a:gd name="connsiteY89" fmla="*/ 129154 h 193634"/>
              <a:gd name="connsiteX90" fmla="*/ 858577 w 1080483"/>
              <a:gd name="connsiteY90" fmla="*/ 145419 h 193634"/>
              <a:gd name="connsiteX91" fmla="*/ 850251 w 1080483"/>
              <a:gd name="connsiteY91" fmla="*/ 174852 h 193634"/>
              <a:gd name="connsiteX92" fmla="*/ 823917 w 1080483"/>
              <a:gd name="connsiteY92" fmla="*/ 183565 h 193634"/>
              <a:gd name="connsiteX93" fmla="*/ 800100 w 1080483"/>
              <a:gd name="connsiteY93" fmla="*/ 178337 h 193634"/>
              <a:gd name="connsiteX94" fmla="*/ 790031 w 1080483"/>
              <a:gd name="connsiteY94" fmla="*/ 162459 h 193634"/>
              <a:gd name="connsiteX95" fmla="*/ 778219 w 1080483"/>
              <a:gd name="connsiteY95" fmla="*/ 162459 h 193634"/>
              <a:gd name="connsiteX96" fmla="*/ 705799 w 1080483"/>
              <a:gd name="connsiteY96" fmla="*/ 150260 h 193634"/>
              <a:gd name="connsiteX97" fmla="*/ 717998 w 1080483"/>
              <a:gd name="connsiteY97" fmla="*/ 150260 h 193634"/>
              <a:gd name="connsiteX98" fmla="*/ 717998 w 1080483"/>
              <a:gd name="connsiteY98" fmla="*/ 85006 h 193634"/>
              <a:gd name="connsiteX99" fmla="*/ 721097 w 1080483"/>
              <a:gd name="connsiteY99" fmla="*/ 70870 h 193634"/>
              <a:gd name="connsiteX100" fmla="*/ 729036 w 1080483"/>
              <a:gd name="connsiteY100" fmla="*/ 60608 h 193634"/>
              <a:gd name="connsiteX101" fmla="*/ 739686 w 1080483"/>
              <a:gd name="connsiteY101" fmla="*/ 53830 h 193634"/>
              <a:gd name="connsiteX102" fmla="*/ 750916 w 1080483"/>
              <a:gd name="connsiteY102" fmla="*/ 51894 h 193634"/>
              <a:gd name="connsiteX103" fmla="*/ 757887 w 1080483"/>
              <a:gd name="connsiteY103" fmla="*/ 52475 h 193634"/>
              <a:gd name="connsiteX104" fmla="*/ 759436 w 1080483"/>
              <a:gd name="connsiteY104" fmla="*/ 40857 h 193634"/>
              <a:gd name="connsiteX105" fmla="*/ 755176 w 1080483"/>
              <a:gd name="connsiteY105" fmla="*/ 40276 h 193634"/>
              <a:gd name="connsiteX106" fmla="*/ 750916 w 1080483"/>
              <a:gd name="connsiteY106" fmla="*/ 40082 h 193634"/>
              <a:gd name="connsiteX107" fmla="*/ 733102 w 1080483"/>
              <a:gd name="connsiteY107" fmla="*/ 45117 h 193634"/>
              <a:gd name="connsiteX108" fmla="*/ 718192 w 1080483"/>
              <a:gd name="connsiteY108" fmla="*/ 59446 h 193634"/>
              <a:gd name="connsiteX109" fmla="*/ 718192 w 1080483"/>
              <a:gd name="connsiteY109" fmla="*/ 41825 h 193634"/>
              <a:gd name="connsiteX110" fmla="*/ 705993 w 1080483"/>
              <a:gd name="connsiteY110" fmla="*/ 41825 h 193634"/>
              <a:gd name="connsiteX111" fmla="*/ 705993 w 1080483"/>
              <a:gd name="connsiteY111" fmla="*/ 150260 h 193634"/>
              <a:gd name="connsiteX112" fmla="*/ 585358 w 1080483"/>
              <a:gd name="connsiteY112" fmla="*/ 114051 h 193634"/>
              <a:gd name="connsiteX113" fmla="*/ 593298 w 1080483"/>
              <a:gd name="connsiteY113" fmla="*/ 143483 h 193634"/>
              <a:gd name="connsiteX114" fmla="*/ 619826 w 1080483"/>
              <a:gd name="connsiteY114" fmla="*/ 153552 h 193634"/>
              <a:gd name="connsiteX115" fmla="*/ 659133 w 1080483"/>
              <a:gd name="connsiteY115" fmla="*/ 132446 h 193634"/>
              <a:gd name="connsiteX116" fmla="*/ 659133 w 1080483"/>
              <a:gd name="connsiteY116" fmla="*/ 150067 h 193634"/>
              <a:gd name="connsiteX117" fmla="*/ 671332 w 1080483"/>
              <a:gd name="connsiteY117" fmla="*/ 150067 h 193634"/>
              <a:gd name="connsiteX118" fmla="*/ 671332 w 1080483"/>
              <a:gd name="connsiteY118" fmla="*/ 41631 h 193634"/>
              <a:gd name="connsiteX119" fmla="*/ 659133 w 1080483"/>
              <a:gd name="connsiteY119" fmla="*/ 41631 h 193634"/>
              <a:gd name="connsiteX120" fmla="*/ 659133 w 1080483"/>
              <a:gd name="connsiteY120" fmla="*/ 105143 h 193634"/>
              <a:gd name="connsiteX121" fmla="*/ 656035 w 1080483"/>
              <a:gd name="connsiteY121" fmla="*/ 121021 h 193634"/>
              <a:gd name="connsiteX122" fmla="*/ 646741 w 1080483"/>
              <a:gd name="connsiteY122" fmla="*/ 132252 h 193634"/>
              <a:gd name="connsiteX123" fmla="*/ 634348 w 1080483"/>
              <a:gd name="connsiteY123" fmla="*/ 139804 h 193634"/>
              <a:gd name="connsiteX124" fmla="*/ 621375 w 1080483"/>
              <a:gd name="connsiteY124" fmla="*/ 142321 h 193634"/>
              <a:gd name="connsiteX125" fmla="*/ 602979 w 1080483"/>
              <a:gd name="connsiteY125" fmla="*/ 134770 h 193634"/>
              <a:gd name="connsiteX126" fmla="*/ 597558 w 1080483"/>
              <a:gd name="connsiteY126" fmla="*/ 110178 h 193634"/>
              <a:gd name="connsiteX127" fmla="*/ 597558 w 1080483"/>
              <a:gd name="connsiteY127" fmla="*/ 41825 h 193634"/>
              <a:gd name="connsiteX128" fmla="*/ 585358 w 1080483"/>
              <a:gd name="connsiteY128" fmla="*/ 41825 h 193634"/>
              <a:gd name="connsiteX129" fmla="*/ 585358 w 1080483"/>
              <a:gd name="connsiteY129" fmla="*/ 114051 h 193634"/>
              <a:gd name="connsiteX130" fmla="*/ 470920 w 1080483"/>
              <a:gd name="connsiteY130" fmla="*/ 91008 h 193634"/>
              <a:gd name="connsiteX131" fmla="*/ 474987 w 1080483"/>
              <a:gd name="connsiteY131" fmla="*/ 69902 h 193634"/>
              <a:gd name="connsiteX132" fmla="*/ 486411 w 1080483"/>
              <a:gd name="connsiteY132" fmla="*/ 56154 h 193634"/>
              <a:gd name="connsiteX133" fmla="*/ 496867 w 1080483"/>
              <a:gd name="connsiteY133" fmla="*/ 50732 h 193634"/>
              <a:gd name="connsiteX134" fmla="*/ 508679 w 1080483"/>
              <a:gd name="connsiteY134" fmla="*/ 49183 h 193634"/>
              <a:gd name="connsiteX135" fmla="*/ 520684 w 1080483"/>
              <a:gd name="connsiteY135" fmla="*/ 51313 h 193634"/>
              <a:gd name="connsiteX136" fmla="*/ 531722 w 1080483"/>
              <a:gd name="connsiteY136" fmla="*/ 58865 h 193634"/>
              <a:gd name="connsiteX137" fmla="*/ 539661 w 1080483"/>
              <a:gd name="connsiteY137" fmla="*/ 73000 h 193634"/>
              <a:gd name="connsiteX138" fmla="*/ 542759 w 1080483"/>
              <a:gd name="connsiteY138" fmla="*/ 95074 h 193634"/>
              <a:gd name="connsiteX139" fmla="*/ 540048 w 1080483"/>
              <a:gd name="connsiteY139" fmla="*/ 117342 h 193634"/>
              <a:gd name="connsiteX140" fmla="*/ 532496 w 1080483"/>
              <a:gd name="connsiteY140" fmla="*/ 132252 h 193634"/>
              <a:gd name="connsiteX141" fmla="*/ 521265 w 1080483"/>
              <a:gd name="connsiteY141" fmla="*/ 140579 h 193634"/>
              <a:gd name="connsiteX142" fmla="*/ 506936 w 1080483"/>
              <a:gd name="connsiteY142" fmla="*/ 143289 h 193634"/>
              <a:gd name="connsiteX143" fmla="*/ 495318 w 1080483"/>
              <a:gd name="connsiteY143" fmla="*/ 141547 h 193634"/>
              <a:gd name="connsiteX144" fmla="*/ 485443 w 1080483"/>
              <a:gd name="connsiteY144" fmla="*/ 136125 h 193634"/>
              <a:gd name="connsiteX145" fmla="*/ 478666 w 1080483"/>
              <a:gd name="connsiteY145" fmla="*/ 130122 h 193634"/>
              <a:gd name="connsiteX146" fmla="*/ 474212 w 1080483"/>
              <a:gd name="connsiteY146" fmla="*/ 122571 h 193634"/>
              <a:gd name="connsiteX147" fmla="*/ 471695 w 1080483"/>
              <a:gd name="connsiteY147" fmla="*/ 113082 h 193634"/>
              <a:gd name="connsiteX148" fmla="*/ 470920 w 1080483"/>
              <a:gd name="connsiteY148" fmla="*/ 100496 h 193634"/>
              <a:gd name="connsiteX149" fmla="*/ 470920 w 1080483"/>
              <a:gd name="connsiteY149" fmla="*/ 91008 h 193634"/>
              <a:gd name="connsiteX150" fmla="*/ 459109 w 1080483"/>
              <a:gd name="connsiteY150" fmla="*/ 150260 h 193634"/>
              <a:gd name="connsiteX151" fmla="*/ 471307 w 1080483"/>
              <a:gd name="connsiteY151" fmla="*/ 150260 h 193634"/>
              <a:gd name="connsiteX152" fmla="*/ 471307 w 1080483"/>
              <a:gd name="connsiteY152" fmla="*/ 135544 h 193634"/>
              <a:gd name="connsiteX153" fmla="*/ 487960 w 1080483"/>
              <a:gd name="connsiteY153" fmla="*/ 149679 h 193634"/>
              <a:gd name="connsiteX154" fmla="*/ 506936 w 1080483"/>
              <a:gd name="connsiteY154" fmla="*/ 153746 h 193634"/>
              <a:gd name="connsiteX155" fmla="*/ 527074 w 1080483"/>
              <a:gd name="connsiteY155" fmla="*/ 149679 h 193634"/>
              <a:gd name="connsiteX156" fmla="*/ 542372 w 1080483"/>
              <a:gd name="connsiteY156" fmla="*/ 138061 h 193634"/>
              <a:gd name="connsiteX157" fmla="*/ 552247 w 1080483"/>
              <a:gd name="connsiteY157" fmla="*/ 119666 h 193634"/>
              <a:gd name="connsiteX158" fmla="*/ 555732 w 1080483"/>
              <a:gd name="connsiteY158" fmla="*/ 94881 h 193634"/>
              <a:gd name="connsiteX159" fmla="*/ 552828 w 1080483"/>
              <a:gd name="connsiteY159" fmla="*/ 72613 h 193634"/>
              <a:gd name="connsiteX160" fmla="*/ 544114 w 1080483"/>
              <a:gd name="connsiteY160" fmla="*/ 54799 h 193634"/>
              <a:gd name="connsiteX161" fmla="*/ 529398 w 1080483"/>
              <a:gd name="connsiteY161" fmla="*/ 42987 h 193634"/>
              <a:gd name="connsiteX162" fmla="*/ 508679 w 1080483"/>
              <a:gd name="connsiteY162" fmla="*/ 38727 h 193634"/>
              <a:gd name="connsiteX163" fmla="*/ 487186 w 1080483"/>
              <a:gd name="connsiteY163" fmla="*/ 43955 h 193634"/>
              <a:gd name="connsiteX164" fmla="*/ 470920 w 1080483"/>
              <a:gd name="connsiteY164" fmla="*/ 58284 h 193634"/>
              <a:gd name="connsiteX165" fmla="*/ 470920 w 1080483"/>
              <a:gd name="connsiteY165" fmla="*/ 194 h 193634"/>
              <a:gd name="connsiteX166" fmla="*/ 458721 w 1080483"/>
              <a:gd name="connsiteY166" fmla="*/ 194 h 193634"/>
              <a:gd name="connsiteX167" fmla="*/ 458721 w 1080483"/>
              <a:gd name="connsiteY167" fmla="*/ 150260 h 193634"/>
              <a:gd name="connsiteX168" fmla="*/ 274768 w 1080483"/>
              <a:gd name="connsiteY168" fmla="*/ 150260 h 193634"/>
              <a:gd name="connsiteX169" fmla="*/ 286967 w 1080483"/>
              <a:gd name="connsiteY169" fmla="*/ 150260 h 193634"/>
              <a:gd name="connsiteX170" fmla="*/ 286967 w 1080483"/>
              <a:gd name="connsiteY170" fmla="*/ 86167 h 193634"/>
              <a:gd name="connsiteX171" fmla="*/ 288129 w 1080483"/>
              <a:gd name="connsiteY171" fmla="*/ 76486 h 193634"/>
              <a:gd name="connsiteX172" fmla="*/ 291033 w 1080483"/>
              <a:gd name="connsiteY172" fmla="*/ 69127 h 193634"/>
              <a:gd name="connsiteX173" fmla="*/ 294906 w 1080483"/>
              <a:gd name="connsiteY173" fmla="*/ 63706 h 193634"/>
              <a:gd name="connsiteX174" fmla="*/ 298972 w 1080483"/>
              <a:gd name="connsiteY174" fmla="*/ 59639 h 193634"/>
              <a:gd name="connsiteX175" fmla="*/ 310010 w 1080483"/>
              <a:gd name="connsiteY175" fmla="*/ 52088 h 193634"/>
              <a:gd name="connsiteX176" fmla="*/ 321821 w 1080483"/>
              <a:gd name="connsiteY176" fmla="*/ 49377 h 193634"/>
              <a:gd name="connsiteX177" fmla="*/ 338474 w 1080483"/>
              <a:gd name="connsiteY177" fmla="*/ 55960 h 193634"/>
              <a:gd name="connsiteX178" fmla="*/ 343896 w 1080483"/>
              <a:gd name="connsiteY178" fmla="*/ 78422 h 193634"/>
              <a:gd name="connsiteX179" fmla="*/ 343896 w 1080483"/>
              <a:gd name="connsiteY179" fmla="*/ 150260 h 193634"/>
              <a:gd name="connsiteX180" fmla="*/ 356095 w 1080483"/>
              <a:gd name="connsiteY180" fmla="*/ 150260 h 193634"/>
              <a:gd name="connsiteX181" fmla="*/ 356095 w 1080483"/>
              <a:gd name="connsiteY181" fmla="*/ 80939 h 193634"/>
              <a:gd name="connsiteX182" fmla="*/ 359387 w 1080483"/>
              <a:gd name="connsiteY182" fmla="*/ 67578 h 193634"/>
              <a:gd name="connsiteX183" fmla="*/ 367713 w 1080483"/>
              <a:gd name="connsiteY183" fmla="*/ 57897 h 193634"/>
              <a:gd name="connsiteX184" fmla="*/ 379525 w 1080483"/>
              <a:gd name="connsiteY184" fmla="*/ 51313 h 193634"/>
              <a:gd name="connsiteX185" fmla="*/ 390562 w 1080483"/>
              <a:gd name="connsiteY185" fmla="*/ 49570 h 193634"/>
              <a:gd name="connsiteX186" fmla="*/ 400437 w 1080483"/>
              <a:gd name="connsiteY186" fmla="*/ 50926 h 193634"/>
              <a:gd name="connsiteX187" fmla="*/ 407408 w 1080483"/>
              <a:gd name="connsiteY187" fmla="*/ 55573 h 193634"/>
              <a:gd name="connsiteX188" fmla="*/ 411668 w 1080483"/>
              <a:gd name="connsiteY188" fmla="*/ 64480 h 193634"/>
              <a:gd name="connsiteX189" fmla="*/ 413023 w 1080483"/>
              <a:gd name="connsiteY189" fmla="*/ 78422 h 193634"/>
              <a:gd name="connsiteX190" fmla="*/ 413023 w 1080483"/>
              <a:gd name="connsiteY190" fmla="*/ 150454 h 193634"/>
              <a:gd name="connsiteX191" fmla="*/ 425222 w 1080483"/>
              <a:gd name="connsiteY191" fmla="*/ 150454 h 193634"/>
              <a:gd name="connsiteX192" fmla="*/ 425222 w 1080483"/>
              <a:gd name="connsiteY192" fmla="*/ 73968 h 193634"/>
              <a:gd name="connsiteX193" fmla="*/ 416315 w 1080483"/>
              <a:gd name="connsiteY193" fmla="*/ 47053 h 193634"/>
              <a:gd name="connsiteX194" fmla="*/ 391917 w 1080483"/>
              <a:gd name="connsiteY194" fmla="*/ 38533 h 193634"/>
              <a:gd name="connsiteX195" fmla="*/ 370617 w 1080483"/>
              <a:gd name="connsiteY195" fmla="*/ 44149 h 193634"/>
              <a:gd name="connsiteX196" fmla="*/ 353384 w 1080483"/>
              <a:gd name="connsiteY196" fmla="*/ 59833 h 193634"/>
              <a:gd name="connsiteX197" fmla="*/ 342347 w 1080483"/>
              <a:gd name="connsiteY197" fmla="*/ 44149 h 193634"/>
              <a:gd name="connsiteX198" fmla="*/ 322402 w 1080483"/>
              <a:gd name="connsiteY198" fmla="*/ 38533 h 193634"/>
              <a:gd name="connsiteX199" fmla="*/ 303813 w 1080483"/>
              <a:gd name="connsiteY199" fmla="*/ 43761 h 193634"/>
              <a:gd name="connsiteX200" fmla="*/ 286580 w 1080483"/>
              <a:gd name="connsiteY200" fmla="*/ 59833 h 193634"/>
              <a:gd name="connsiteX201" fmla="*/ 286580 w 1080483"/>
              <a:gd name="connsiteY201" fmla="*/ 42019 h 193634"/>
              <a:gd name="connsiteX202" fmla="*/ 274381 w 1080483"/>
              <a:gd name="connsiteY202" fmla="*/ 42019 h 193634"/>
              <a:gd name="connsiteX203" fmla="*/ 274381 w 1080483"/>
              <a:gd name="connsiteY203" fmla="*/ 150260 h 193634"/>
              <a:gd name="connsiteX204" fmla="*/ 214935 w 1080483"/>
              <a:gd name="connsiteY204" fmla="*/ 149679 h 193634"/>
              <a:gd name="connsiteX205" fmla="*/ 231200 w 1080483"/>
              <a:gd name="connsiteY205" fmla="*/ 137868 h 193634"/>
              <a:gd name="connsiteX206" fmla="*/ 241463 w 1080483"/>
              <a:gd name="connsiteY206" fmla="*/ 119472 h 193634"/>
              <a:gd name="connsiteX207" fmla="*/ 245142 w 1080483"/>
              <a:gd name="connsiteY207" fmla="*/ 95462 h 193634"/>
              <a:gd name="connsiteX208" fmla="*/ 241656 w 1080483"/>
              <a:gd name="connsiteY208" fmla="*/ 72032 h 193634"/>
              <a:gd name="connsiteX209" fmla="*/ 231587 w 1080483"/>
              <a:gd name="connsiteY209" fmla="*/ 54024 h 193634"/>
              <a:gd name="connsiteX210" fmla="*/ 215516 w 1080483"/>
              <a:gd name="connsiteY210" fmla="*/ 42600 h 193634"/>
              <a:gd name="connsiteX211" fmla="*/ 194216 w 1080483"/>
              <a:gd name="connsiteY211" fmla="*/ 38533 h 193634"/>
              <a:gd name="connsiteX212" fmla="*/ 172916 w 1080483"/>
              <a:gd name="connsiteY212" fmla="*/ 42600 h 193634"/>
              <a:gd name="connsiteX213" fmla="*/ 156844 w 1080483"/>
              <a:gd name="connsiteY213" fmla="*/ 54218 h 193634"/>
              <a:gd name="connsiteX214" fmla="*/ 146582 w 1080483"/>
              <a:gd name="connsiteY214" fmla="*/ 72613 h 193634"/>
              <a:gd name="connsiteX215" fmla="*/ 142903 w 1080483"/>
              <a:gd name="connsiteY215" fmla="*/ 96624 h 193634"/>
              <a:gd name="connsiteX216" fmla="*/ 146388 w 1080483"/>
              <a:gd name="connsiteY216" fmla="*/ 120247 h 193634"/>
              <a:gd name="connsiteX217" fmla="*/ 156263 w 1080483"/>
              <a:gd name="connsiteY217" fmla="*/ 138255 h 193634"/>
              <a:gd name="connsiteX218" fmla="*/ 171948 w 1080483"/>
              <a:gd name="connsiteY218" fmla="*/ 149679 h 193634"/>
              <a:gd name="connsiteX219" fmla="*/ 193248 w 1080483"/>
              <a:gd name="connsiteY219" fmla="*/ 153746 h 193634"/>
              <a:gd name="connsiteX220" fmla="*/ 214935 w 1080483"/>
              <a:gd name="connsiteY220" fmla="*/ 149679 h 193634"/>
              <a:gd name="connsiteX221" fmla="*/ 176401 w 1080483"/>
              <a:gd name="connsiteY221" fmla="*/ 139417 h 193634"/>
              <a:gd name="connsiteX222" fmla="*/ 164590 w 1080483"/>
              <a:gd name="connsiteY222" fmla="*/ 129348 h 193634"/>
              <a:gd name="connsiteX223" fmla="*/ 158006 w 1080483"/>
              <a:gd name="connsiteY223" fmla="*/ 114438 h 193634"/>
              <a:gd name="connsiteX224" fmla="*/ 155876 w 1080483"/>
              <a:gd name="connsiteY224" fmla="*/ 95849 h 193634"/>
              <a:gd name="connsiteX225" fmla="*/ 158006 w 1080483"/>
              <a:gd name="connsiteY225" fmla="*/ 77454 h 193634"/>
              <a:gd name="connsiteX226" fmla="*/ 164590 w 1080483"/>
              <a:gd name="connsiteY226" fmla="*/ 62544 h 193634"/>
              <a:gd name="connsiteX227" fmla="*/ 176401 w 1080483"/>
              <a:gd name="connsiteY227" fmla="*/ 52475 h 193634"/>
              <a:gd name="connsiteX228" fmla="*/ 193829 w 1080483"/>
              <a:gd name="connsiteY228" fmla="*/ 48796 h 193634"/>
              <a:gd name="connsiteX229" fmla="*/ 211256 w 1080483"/>
              <a:gd name="connsiteY229" fmla="*/ 52475 h 193634"/>
              <a:gd name="connsiteX230" fmla="*/ 223067 w 1080483"/>
              <a:gd name="connsiteY230" fmla="*/ 62544 h 193634"/>
              <a:gd name="connsiteX231" fmla="*/ 229845 w 1080483"/>
              <a:gd name="connsiteY231" fmla="*/ 77454 h 193634"/>
              <a:gd name="connsiteX232" fmla="*/ 231975 w 1080483"/>
              <a:gd name="connsiteY232" fmla="*/ 95655 h 193634"/>
              <a:gd name="connsiteX233" fmla="*/ 229845 w 1080483"/>
              <a:gd name="connsiteY233" fmla="*/ 114438 h 193634"/>
              <a:gd name="connsiteX234" fmla="*/ 223067 w 1080483"/>
              <a:gd name="connsiteY234" fmla="*/ 129348 h 193634"/>
              <a:gd name="connsiteX235" fmla="*/ 211256 w 1080483"/>
              <a:gd name="connsiteY235" fmla="*/ 139417 h 193634"/>
              <a:gd name="connsiteX236" fmla="*/ 193829 w 1080483"/>
              <a:gd name="connsiteY236" fmla="*/ 143096 h 193634"/>
              <a:gd name="connsiteX237" fmla="*/ 176401 w 1080483"/>
              <a:gd name="connsiteY237" fmla="*/ 139417 h 193634"/>
              <a:gd name="connsiteX238" fmla="*/ 0 w 1080483"/>
              <a:gd name="connsiteY238" fmla="*/ 150260 h 193634"/>
              <a:gd name="connsiteX239" fmla="*/ 12780 w 1080483"/>
              <a:gd name="connsiteY239" fmla="*/ 150260 h 193634"/>
              <a:gd name="connsiteX240" fmla="*/ 12780 w 1080483"/>
              <a:gd name="connsiteY240" fmla="*/ 78616 h 193634"/>
              <a:gd name="connsiteX241" fmla="*/ 97592 w 1080483"/>
              <a:gd name="connsiteY241" fmla="*/ 78616 h 193634"/>
              <a:gd name="connsiteX242" fmla="*/ 97592 w 1080483"/>
              <a:gd name="connsiteY242" fmla="*/ 150454 h 193634"/>
              <a:gd name="connsiteX243" fmla="*/ 110372 w 1080483"/>
              <a:gd name="connsiteY243" fmla="*/ 150454 h 193634"/>
              <a:gd name="connsiteX244" fmla="*/ 110372 w 1080483"/>
              <a:gd name="connsiteY244" fmla="*/ 0 h 193634"/>
              <a:gd name="connsiteX245" fmla="*/ 97592 w 1080483"/>
              <a:gd name="connsiteY245" fmla="*/ 0 h 193634"/>
              <a:gd name="connsiteX246" fmla="*/ 97592 w 1080483"/>
              <a:gd name="connsiteY246" fmla="*/ 66610 h 193634"/>
              <a:gd name="connsiteX247" fmla="*/ 12780 w 1080483"/>
              <a:gd name="connsiteY247" fmla="*/ 66610 h 193634"/>
              <a:gd name="connsiteX248" fmla="*/ 12780 w 1080483"/>
              <a:gd name="connsiteY248" fmla="*/ 0 h 193634"/>
              <a:gd name="connsiteX249" fmla="*/ 0 w 1080483"/>
              <a:gd name="connsiteY249" fmla="*/ 0 h 193634"/>
              <a:gd name="connsiteX250" fmla="*/ 0 w 1080483"/>
              <a:gd name="connsiteY250" fmla="*/ 150260 h 193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1080483" h="193634">
                <a:moveTo>
                  <a:pt x="1026846" y="150260"/>
                </a:moveTo>
                <a:lnTo>
                  <a:pt x="1039045" y="150260"/>
                </a:lnTo>
                <a:lnTo>
                  <a:pt x="1039045" y="85006"/>
                </a:lnTo>
                <a:cubicBezTo>
                  <a:pt x="1039045" y="79584"/>
                  <a:pt x="1040013" y="74743"/>
                  <a:pt x="1042143" y="70870"/>
                </a:cubicBezTo>
                <a:cubicBezTo>
                  <a:pt x="1044273" y="66804"/>
                  <a:pt x="1046984" y="63512"/>
                  <a:pt x="1050082" y="60608"/>
                </a:cubicBezTo>
                <a:cubicBezTo>
                  <a:pt x="1053374" y="57316"/>
                  <a:pt x="1057053" y="55186"/>
                  <a:pt x="1060732" y="53830"/>
                </a:cubicBezTo>
                <a:cubicBezTo>
                  <a:pt x="1064605" y="52475"/>
                  <a:pt x="1068284" y="51894"/>
                  <a:pt x="1071963" y="51894"/>
                </a:cubicBezTo>
                <a:cubicBezTo>
                  <a:pt x="1074093" y="51894"/>
                  <a:pt x="1076417" y="52088"/>
                  <a:pt x="1078934" y="52475"/>
                </a:cubicBezTo>
                <a:lnTo>
                  <a:pt x="1080483" y="40857"/>
                </a:lnTo>
                <a:cubicBezTo>
                  <a:pt x="1078934" y="40663"/>
                  <a:pt x="1077579" y="40470"/>
                  <a:pt x="1076223" y="40276"/>
                </a:cubicBezTo>
                <a:cubicBezTo>
                  <a:pt x="1074868" y="40276"/>
                  <a:pt x="1073512" y="40082"/>
                  <a:pt x="1071963" y="40082"/>
                </a:cubicBezTo>
                <a:cubicBezTo>
                  <a:pt x="1065573" y="40082"/>
                  <a:pt x="1059764" y="41825"/>
                  <a:pt x="1054149" y="45117"/>
                </a:cubicBezTo>
                <a:cubicBezTo>
                  <a:pt x="1048533" y="48409"/>
                  <a:pt x="1043499" y="53249"/>
                  <a:pt x="1039239" y="59446"/>
                </a:cubicBezTo>
                <a:lnTo>
                  <a:pt x="1039239" y="41825"/>
                </a:lnTo>
                <a:lnTo>
                  <a:pt x="1027040" y="41825"/>
                </a:lnTo>
                <a:lnTo>
                  <a:pt x="1027040" y="150260"/>
                </a:lnTo>
                <a:close/>
                <a:moveTo>
                  <a:pt x="913570" y="88685"/>
                </a:moveTo>
                <a:cubicBezTo>
                  <a:pt x="914925" y="75130"/>
                  <a:pt x="918604" y="65061"/>
                  <a:pt x="924994" y="58284"/>
                </a:cubicBezTo>
                <a:cubicBezTo>
                  <a:pt x="931384" y="51700"/>
                  <a:pt x="939710" y="48409"/>
                  <a:pt x="950167" y="48409"/>
                </a:cubicBezTo>
                <a:cubicBezTo>
                  <a:pt x="956169" y="48409"/>
                  <a:pt x="961398" y="49377"/>
                  <a:pt x="965658" y="51313"/>
                </a:cubicBezTo>
                <a:cubicBezTo>
                  <a:pt x="969918" y="53249"/>
                  <a:pt x="973597" y="55960"/>
                  <a:pt x="976114" y="59639"/>
                </a:cubicBezTo>
                <a:cubicBezTo>
                  <a:pt x="978825" y="63318"/>
                  <a:pt x="980761" y="67385"/>
                  <a:pt x="981923" y="72419"/>
                </a:cubicBezTo>
                <a:cubicBezTo>
                  <a:pt x="983278" y="77260"/>
                  <a:pt x="983859" y="82682"/>
                  <a:pt x="983859" y="88685"/>
                </a:cubicBezTo>
                <a:lnTo>
                  <a:pt x="913570" y="88685"/>
                </a:lnTo>
                <a:close/>
                <a:moveTo>
                  <a:pt x="983085" y="121990"/>
                </a:moveTo>
                <a:cubicBezTo>
                  <a:pt x="982310" y="125281"/>
                  <a:pt x="981148" y="128186"/>
                  <a:pt x="979599" y="130703"/>
                </a:cubicBezTo>
                <a:cubicBezTo>
                  <a:pt x="978050" y="133220"/>
                  <a:pt x="976114" y="135544"/>
                  <a:pt x="973597" y="137480"/>
                </a:cubicBezTo>
                <a:cubicBezTo>
                  <a:pt x="971079" y="139417"/>
                  <a:pt x="967981" y="140966"/>
                  <a:pt x="964109" y="141934"/>
                </a:cubicBezTo>
                <a:cubicBezTo>
                  <a:pt x="960236" y="142902"/>
                  <a:pt x="955589" y="143483"/>
                  <a:pt x="950167" y="143483"/>
                </a:cubicBezTo>
                <a:cubicBezTo>
                  <a:pt x="944164" y="143483"/>
                  <a:pt x="938742" y="142321"/>
                  <a:pt x="934095" y="139998"/>
                </a:cubicBezTo>
                <a:cubicBezTo>
                  <a:pt x="929448" y="137674"/>
                  <a:pt x="925575" y="134576"/>
                  <a:pt x="922477" y="130510"/>
                </a:cubicBezTo>
                <a:cubicBezTo>
                  <a:pt x="919379" y="126443"/>
                  <a:pt x="917055" y="121796"/>
                  <a:pt x="915506" y="116374"/>
                </a:cubicBezTo>
                <a:cubicBezTo>
                  <a:pt x="913957" y="110953"/>
                  <a:pt x="913183" y="105143"/>
                  <a:pt x="913183" y="98947"/>
                </a:cubicBezTo>
                <a:lnTo>
                  <a:pt x="996639" y="98947"/>
                </a:lnTo>
                <a:lnTo>
                  <a:pt x="996639" y="91202"/>
                </a:lnTo>
                <a:cubicBezTo>
                  <a:pt x="996639" y="83844"/>
                  <a:pt x="995865" y="76873"/>
                  <a:pt x="994122" y="70289"/>
                </a:cubicBezTo>
                <a:cubicBezTo>
                  <a:pt x="992379" y="63899"/>
                  <a:pt x="989668" y="58284"/>
                  <a:pt x="985989" y="53637"/>
                </a:cubicBezTo>
                <a:cubicBezTo>
                  <a:pt x="982310" y="48990"/>
                  <a:pt x="977469" y="45310"/>
                  <a:pt x="971660" y="42406"/>
                </a:cubicBezTo>
                <a:cubicBezTo>
                  <a:pt x="965851" y="39695"/>
                  <a:pt x="958687" y="38340"/>
                  <a:pt x="950167" y="38340"/>
                </a:cubicBezTo>
                <a:cubicBezTo>
                  <a:pt x="943002" y="38340"/>
                  <a:pt x="936419" y="39695"/>
                  <a:pt x="930416" y="42212"/>
                </a:cubicBezTo>
                <a:cubicBezTo>
                  <a:pt x="924413" y="44730"/>
                  <a:pt x="919185" y="48409"/>
                  <a:pt x="914925" y="53443"/>
                </a:cubicBezTo>
                <a:cubicBezTo>
                  <a:pt x="910472" y="58478"/>
                  <a:pt x="906986" y="64480"/>
                  <a:pt x="904663" y="71838"/>
                </a:cubicBezTo>
                <a:cubicBezTo>
                  <a:pt x="902145" y="79196"/>
                  <a:pt x="900983" y="87523"/>
                  <a:pt x="900983" y="97011"/>
                </a:cubicBezTo>
                <a:cubicBezTo>
                  <a:pt x="900983" y="114632"/>
                  <a:pt x="905243" y="128380"/>
                  <a:pt x="913957" y="138449"/>
                </a:cubicBezTo>
                <a:cubicBezTo>
                  <a:pt x="922671" y="148518"/>
                  <a:pt x="934676" y="153552"/>
                  <a:pt x="950167" y="153552"/>
                </a:cubicBezTo>
                <a:cubicBezTo>
                  <a:pt x="963721" y="153552"/>
                  <a:pt x="973984" y="150648"/>
                  <a:pt x="981342" y="144645"/>
                </a:cubicBezTo>
                <a:cubicBezTo>
                  <a:pt x="988700" y="138836"/>
                  <a:pt x="993154" y="131090"/>
                  <a:pt x="994896" y="121602"/>
                </a:cubicBezTo>
                <a:lnTo>
                  <a:pt x="983085" y="121602"/>
                </a:lnTo>
                <a:close/>
                <a:moveTo>
                  <a:pt x="858771" y="95849"/>
                </a:moveTo>
                <a:cubicBezTo>
                  <a:pt x="858771" y="104369"/>
                  <a:pt x="857416" y="111533"/>
                  <a:pt x="854898" y="117149"/>
                </a:cubicBezTo>
                <a:cubicBezTo>
                  <a:pt x="852381" y="122764"/>
                  <a:pt x="848508" y="127411"/>
                  <a:pt x="843668" y="131090"/>
                </a:cubicBezTo>
                <a:cubicBezTo>
                  <a:pt x="839988" y="133608"/>
                  <a:pt x="836503" y="135350"/>
                  <a:pt x="833405" y="136319"/>
                </a:cubicBezTo>
                <a:cubicBezTo>
                  <a:pt x="830113" y="137287"/>
                  <a:pt x="826240" y="137868"/>
                  <a:pt x="821593" y="137868"/>
                </a:cubicBezTo>
                <a:cubicBezTo>
                  <a:pt x="817333" y="137868"/>
                  <a:pt x="813267" y="137093"/>
                  <a:pt x="809201" y="135544"/>
                </a:cubicBezTo>
                <a:cubicBezTo>
                  <a:pt x="805134" y="133995"/>
                  <a:pt x="801455" y="131478"/>
                  <a:pt x="798163" y="127992"/>
                </a:cubicBezTo>
                <a:cubicBezTo>
                  <a:pt x="794872" y="124507"/>
                  <a:pt x="792354" y="120053"/>
                  <a:pt x="790224" y="114438"/>
                </a:cubicBezTo>
                <a:cubicBezTo>
                  <a:pt x="788094" y="108823"/>
                  <a:pt x="787126" y="102045"/>
                  <a:pt x="787126" y="93913"/>
                </a:cubicBezTo>
                <a:cubicBezTo>
                  <a:pt x="787126" y="85974"/>
                  <a:pt x="788094" y="79003"/>
                  <a:pt x="789837" y="73387"/>
                </a:cubicBezTo>
                <a:cubicBezTo>
                  <a:pt x="791580" y="67772"/>
                  <a:pt x="794097" y="63125"/>
                  <a:pt x="797389" y="59446"/>
                </a:cubicBezTo>
                <a:cubicBezTo>
                  <a:pt x="800681" y="55767"/>
                  <a:pt x="804360" y="53056"/>
                  <a:pt x="808813" y="51507"/>
                </a:cubicBezTo>
                <a:cubicBezTo>
                  <a:pt x="813073" y="49764"/>
                  <a:pt x="817914" y="48990"/>
                  <a:pt x="823142" y="48990"/>
                </a:cubicBezTo>
                <a:cubicBezTo>
                  <a:pt x="827402" y="48990"/>
                  <a:pt x="831081" y="49570"/>
                  <a:pt x="834373" y="50732"/>
                </a:cubicBezTo>
                <a:cubicBezTo>
                  <a:pt x="837665" y="51894"/>
                  <a:pt x="840957" y="53637"/>
                  <a:pt x="844442" y="56154"/>
                </a:cubicBezTo>
                <a:cubicBezTo>
                  <a:pt x="846959" y="58090"/>
                  <a:pt x="849089" y="60220"/>
                  <a:pt x="851026" y="62157"/>
                </a:cubicBezTo>
                <a:cubicBezTo>
                  <a:pt x="852768" y="64287"/>
                  <a:pt x="854317" y="66610"/>
                  <a:pt x="855479" y="69515"/>
                </a:cubicBezTo>
                <a:cubicBezTo>
                  <a:pt x="856641" y="72226"/>
                  <a:pt x="857416" y="75324"/>
                  <a:pt x="857997" y="79003"/>
                </a:cubicBezTo>
                <a:cubicBezTo>
                  <a:pt x="858577" y="82682"/>
                  <a:pt x="858771" y="86748"/>
                  <a:pt x="858771" y="91783"/>
                </a:cubicBezTo>
                <a:lnTo>
                  <a:pt x="858771" y="95849"/>
                </a:lnTo>
                <a:close/>
                <a:moveTo>
                  <a:pt x="778219" y="162072"/>
                </a:moveTo>
                <a:cubicBezTo>
                  <a:pt x="778993" y="167881"/>
                  <a:pt x="780543" y="172722"/>
                  <a:pt x="783060" y="176788"/>
                </a:cubicBezTo>
                <a:cubicBezTo>
                  <a:pt x="785577" y="180855"/>
                  <a:pt x="788869" y="183953"/>
                  <a:pt x="792935" y="186470"/>
                </a:cubicBezTo>
                <a:cubicBezTo>
                  <a:pt x="797002" y="188987"/>
                  <a:pt x="801649" y="190730"/>
                  <a:pt x="806877" y="191892"/>
                </a:cubicBezTo>
                <a:cubicBezTo>
                  <a:pt x="812105" y="193054"/>
                  <a:pt x="817914" y="193634"/>
                  <a:pt x="824110" y="193634"/>
                </a:cubicBezTo>
                <a:cubicBezTo>
                  <a:pt x="840182" y="193634"/>
                  <a:pt x="851994" y="189374"/>
                  <a:pt x="859546" y="181048"/>
                </a:cubicBezTo>
                <a:cubicBezTo>
                  <a:pt x="867097" y="172722"/>
                  <a:pt x="870776" y="161104"/>
                  <a:pt x="870776" y="146581"/>
                </a:cubicBezTo>
                <a:lnTo>
                  <a:pt x="870776" y="41825"/>
                </a:lnTo>
                <a:lnTo>
                  <a:pt x="858577" y="41825"/>
                </a:lnTo>
                <a:lnTo>
                  <a:pt x="858577" y="56735"/>
                </a:lnTo>
                <a:cubicBezTo>
                  <a:pt x="853349" y="49764"/>
                  <a:pt x="847734" y="45117"/>
                  <a:pt x="841538" y="42600"/>
                </a:cubicBezTo>
                <a:cubicBezTo>
                  <a:pt x="835341" y="40082"/>
                  <a:pt x="829339" y="38727"/>
                  <a:pt x="823142" y="38727"/>
                </a:cubicBezTo>
                <a:cubicBezTo>
                  <a:pt x="815590" y="38727"/>
                  <a:pt x="808813" y="40082"/>
                  <a:pt x="802617" y="42793"/>
                </a:cubicBezTo>
                <a:cubicBezTo>
                  <a:pt x="796614" y="45504"/>
                  <a:pt x="791386" y="49183"/>
                  <a:pt x="787320" y="54024"/>
                </a:cubicBezTo>
                <a:cubicBezTo>
                  <a:pt x="783060" y="58865"/>
                  <a:pt x="779962" y="64674"/>
                  <a:pt x="777638" y="71645"/>
                </a:cubicBezTo>
                <a:cubicBezTo>
                  <a:pt x="775314" y="78616"/>
                  <a:pt x="774346" y="86167"/>
                  <a:pt x="774346" y="94687"/>
                </a:cubicBezTo>
                <a:cubicBezTo>
                  <a:pt x="774346" y="101658"/>
                  <a:pt x="775314" y="108435"/>
                  <a:pt x="777057" y="115019"/>
                </a:cubicBezTo>
                <a:cubicBezTo>
                  <a:pt x="778800" y="121602"/>
                  <a:pt x="781704" y="127411"/>
                  <a:pt x="785383" y="132446"/>
                </a:cubicBezTo>
                <a:cubicBezTo>
                  <a:pt x="789256" y="137480"/>
                  <a:pt x="794097" y="141547"/>
                  <a:pt x="799906" y="144645"/>
                </a:cubicBezTo>
                <a:cubicBezTo>
                  <a:pt x="805715" y="147743"/>
                  <a:pt x="812686" y="149098"/>
                  <a:pt x="820819" y="149098"/>
                </a:cubicBezTo>
                <a:cubicBezTo>
                  <a:pt x="829145" y="149098"/>
                  <a:pt x="836503" y="147356"/>
                  <a:pt x="842699" y="143870"/>
                </a:cubicBezTo>
                <a:cubicBezTo>
                  <a:pt x="848702" y="140385"/>
                  <a:pt x="854124" y="135544"/>
                  <a:pt x="858577" y="129154"/>
                </a:cubicBezTo>
                <a:lnTo>
                  <a:pt x="858577" y="145419"/>
                </a:lnTo>
                <a:cubicBezTo>
                  <a:pt x="858577" y="159167"/>
                  <a:pt x="855867" y="169043"/>
                  <a:pt x="850251" y="174852"/>
                </a:cubicBezTo>
                <a:cubicBezTo>
                  <a:pt x="844636" y="180661"/>
                  <a:pt x="835922" y="183565"/>
                  <a:pt x="823917" y="183565"/>
                </a:cubicBezTo>
                <a:cubicBezTo>
                  <a:pt x="813267" y="183565"/>
                  <a:pt x="805328" y="181823"/>
                  <a:pt x="800100" y="178337"/>
                </a:cubicBezTo>
                <a:cubicBezTo>
                  <a:pt x="794872" y="174852"/>
                  <a:pt x="791580" y="169624"/>
                  <a:pt x="790031" y="162459"/>
                </a:cubicBezTo>
                <a:lnTo>
                  <a:pt x="778219" y="162459"/>
                </a:lnTo>
                <a:close/>
                <a:moveTo>
                  <a:pt x="705799" y="150260"/>
                </a:moveTo>
                <a:lnTo>
                  <a:pt x="717998" y="150260"/>
                </a:lnTo>
                <a:lnTo>
                  <a:pt x="717998" y="85006"/>
                </a:lnTo>
                <a:cubicBezTo>
                  <a:pt x="717998" y="79584"/>
                  <a:pt x="718967" y="74743"/>
                  <a:pt x="721097" y="70870"/>
                </a:cubicBezTo>
                <a:cubicBezTo>
                  <a:pt x="723227" y="66804"/>
                  <a:pt x="725937" y="63512"/>
                  <a:pt x="729036" y="60608"/>
                </a:cubicBezTo>
                <a:cubicBezTo>
                  <a:pt x="732327" y="57316"/>
                  <a:pt x="736007" y="55186"/>
                  <a:pt x="739686" y="53830"/>
                </a:cubicBezTo>
                <a:cubicBezTo>
                  <a:pt x="743558" y="52475"/>
                  <a:pt x="747237" y="51894"/>
                  <a:pt x="750916" y="51894"/>
                </a:cubicBezTo>
                <a:cubicBezTo>
                  <a:pt x="753046" y="51894"/>
                  <a:pt x="755370" y="52088"/>
                  <a:pt x="757887" y="52475"/>
                </a:cubicBezTo>
                <a:lnTo>
                  <a:pt x="759436" y="40857"/>
                </a:lnTo>
                <a:cubicBezTo>
                  <a:pt x="757887" y="40663"/>
                  <a:pt x="756532" y="40470"/>
                  <a:pt x="755176" y="40276"/>
                </a:cubicBezTo>
                <a:cubicBezTo>
                  <a:pt x="753821" y="40276"/>
                  <a:pt x="752465" y="40082"/>
                  <a:pt x="750916" y="40082"/>
                </a:cubicBezTo>
                <a:cubicBezTo>
                  <a:pt x="744526" y="40082"/>
                  <a:pt x="738717" y="41825"/>
                  <a:pt x="733102" y="45117"/>
                </a:cubicBezTo>
                <a:cubicBezTo>
                  <a:pt x="727487" y="48409"/>
                  <a:pt x="722452" y="53249"/>
                  <a:pt x="718192" y="59446"/>
                </a:cubicBezTo>
                <a:lnTo>
                  <a:pt x="718192" y="41825"/>
                </a:lnTo>
                <a:lnTo>
                  <a:pt x="705993" y="41825"/>
                </a:lnTo>
                <a:lnTo>
                  <a:pt x="705993" y="150260"/>
                </a:lnTo>
                <a:close/>
                <a:moveTo>
                  <a:pt x="585358" y="114051"/>
                </a:moveTo>
                <a:cubicBezTo>
                  <a:pt x="585358" y="127024"/>
                  <a:pt x="588069" y="136706"/>
                  <a:pt x="593298" y="143483"/>
                </a:cubicBezTo>
                <a:cubicBezTo>
                  <a:pt x="598719" y="150260"/>
                  <a:pt x="607433" y="153552"/>
                  <a:pt x="619826" y="153552"/>
                </a:cubicBezTo>
                <a:cubicBezTo>
                  <a:pt x="634735" y="153552"/>
                  <a:pt x="647903" y="146581"/>
                  <a:pt x="659133" y="132446"/>
                </a:cubicBezTo>
                <a:lnTo>
                  <a:pt x="659133" y="150067"/>
                </a:lnTo>
                <a:lnTo>
                  <a:pt x="671332" y="150067"/>
                </a:lnTo>
                <a:lnTo>
                  <a:pt x="671332" y="41631"/>
                </a:lnTo>
                <a:lnTo>
                  <a:pt x="659133" y="41631"/>
                </a:lnTo>
                <a:lnTo>
                  <a:pt x="659133" y="105143"/>
                </a:lnTo>
                <a:cubicBezTo>
                  <a:pt x="659133" y="111921"/>
                  <a:pt x="658165" y="117149"/>
                  <a:pt x="656035" y="121021"/>
                </a:cubicBezTo>
                <a:cubicBezTo>
                  <a:pt x="653905" y="124894"/>
                  <a:pt x="650807" y="128573"/>
                  <a:pt x="646741" y="132252"/>
                </a:cubicBezTo>
                <a:cubicBezTo>
                  <a:pt x="642868" y="135544"/>
                  <a:pt x="638608" y="138061"/>
                  <a:pt x="634348" y="139804"/>
                </a:cubicBezTo>
                <a:cubicBezTo>
                  <a:pt x="630088" y="141547"/>
                  <a:pt x="625635" y="142321"/>
                  <a:pt x="621375" y="142321"/>
                </a:cubicBezTo>
                <a:cubicBezTo>
                  <a:pt x="612661" y="142321"/>
                  <a:pt x="606465" y="139804"/>
                  <a:pt x="602979" y="134770"/>
                </a:cubicBezTo>
                <a:cubicBezTo>
                  <a:pt x="599300" y="129735"/>
                  <a:pt x="597558" y="121602"/>
                  <a:pt x="597558" y="110178"/>
                </a:cubicBezTo>
                <a:lnTo>
                  <a:pt x="597558" y="41825"/>
                </a:lnTo>
                <a:lnTo>
                  <a:pt x="585358" y="41825"/>
                </a:lnTo>
                <a:lnTo>
                  <a:pt x="585358" y="114051"/>
                </a:lnTo>
                <a:close/>
                <a:moveTo>
                  <a:pt x="470920" y="91008"/>
                </a:moveTo>
                <a:cubicBezTo>
                  <a:pt x="470920" y="82488"/>
                  <a:pt x="472276" y="75324"/>
                  <a:pt x="474987" y="69902"/>
                </a:cubicBezTo>
                <a:cubicBezTo>
                  <a:pt x="477697" y="64287"/>
                  <a:pt x="481570" y="59833"/>
                  <a:pt x="486411" y="56154"/>
                </a:cubicBezTo>
                <a:cubicBezTo>
                  <a:pt x="489896" y="53443"/>
                  <a:pt x="493382" y="51700"/>
                  <a:pt x="496867" y="50732"/>
                </a:cubicBezTo>
                <a:cubicBezTo>
                  <a:pt x="500353" y="49764"/>
                  <a:pt x="504225" y="49183"/>
                  <a:pt x="508679" y="49183"/>
                </a:cubicBezTo>
                <a:cubicBezTo>
                  <a:pt x="512552" y="49183"/>
                  <a:pt x="516618" y="49958"/>
                  <a:pt x="520684" y="51313"/>
                </a:cubicBezTo>
                <a:cubicBezTo>
                  <a:pt x="524751" y="52862"/>
                  <a:pt x="528430" y="55379"/>
                  <a:pt x="531722" y="58865"/>
                </a:cubicBezTo>
                <a:cubicBezTo>
                  <a:pt x="535013" y="62350"/>
                  <a:pt x="537531" y="67191"/>
                  <a:pt x="539661" y="73000"/>
                </a:cubicBezTo>
                <a:cubicBezTo>
                  <a:pt x="541791" y="78809"/>
                  <a:pt x="542759" y="86167"/>
                  <a:pt x="542759" y="95074"/>
                </a:cubicBezTo>
                <a:cubicBezTo>
                  <a:pt x="542759" y="103788"/>
                  <a:pt x="541791" y="111146"/>
                  <a:pt x="540048" y="117342"/>
                </a:cubicBezTo>
                <a:cubicBezTo>
                  <a:pt x="538305" y="123539"/>
                  <a:pt x="535788" y="128380"/>
                  <a:pt x="532496" y="132252"/>
                </a:cubicBezTo>
                <a:cubicBezTo>
                  <a:pt x="529398" y="136125"/>
                  <a:pt x="525525" y="138836"/>
                  <a:pt x="521265" y="140579"/>
                </a:cubicBezTo>
                <a:cubicBezTo>
                  <a:pt x="517005" y="142321"/>
                  <a:pt x="512164" y="143289"/>
                  <a:pt x="506936" y="143289"/>
                </a:cubicBezTo>
                <a:cubicBezTo>
                  <a:pt x="502676" y="143289"/>
                  <a:pt x="498804" y="142709"/>
                  <a:pt x="495318" y="141547"/>
                </a:cubicBezTo>
                <a:cubicBezTo>
                  <a:pt x="492026" y="140385"/>
                  <a:pt x="488735" y="138642"/>
                  <a:pt x="485443" y="136125"/>
                </a:cubicBezTo>
                <a:cubicBezTo>
                  <a:pt x="482732" y="134382"/>
                  <a:pt x="480602" y="132252"/>
                  <a:pt x="478666" y="130122"/>
                </a:cubicBezTo>
                <a:cubicBezTo>
                  <a:pt x="476923" y="127992"/>
                  <a:pt x="475374" y="125475"/>
                  <a:pt x="474212" y="122571"/>
                </a:cubicBezTo>
                <a:cubicBezTo>
                  <a:pt x="473050" y="119860"/>
                  <a:pt x="472276" y="116568"/>
                  <a:pt x="471695" y="113082"/>
                </a:cubicBezTo>
                <a:cubicBezTo>
                  <a:pt x="471114" y="109403"/>
                  <a:pt x="470920" y="105337"/>
                  <a:pt x="470920" y="100496"/>
                </a:cubicBezTo>
                <a:lnTo>
                  <a:pt x="470920" y="91008"/>
                </a:lnTo>
                <a:close/>
                <a:moveTo>
                  <a:pt x="459109" y="150260"/>
                </a:moveTo>
                <a:lnTo>
                  <a:pt x="471307" y="150260"/>
                </a:lnTo>
                <a:lnTo>
                  <a:pt x="471307" y="135544"/>
                </a:lnTo>
                <a:cubicBezTo>
                  <a:pt x="476342" y="142321"/>
                  <a:pt x="481957" y="146969"/>
                  <a:pt x="487960" y="149679"/>
                </a:cubicBezTo>
                <a:cubicBezTo>
                  <a:pt x="494156" y="152390"/>
                  <a:pt x="500353" y="153746"/>
                  <a:pt x="506936" y="153746"/>
                </a:cubicBezTo>
                <a:cubicBezTo>
                  <a:pt x="514294" y="153746"/>
                  <a:pt x="521072" y="152390"/>
                  <a:pt x="527074" y="149679"/>
                </a:cubicBezTo>
                <a:cubicBezTo>
                  <a:pt x="533077" y="146969"/>
                  <a:pt x="538112" y="143096"/>
                  <a:pt x="542372" y="138061"/>
                </a:cubicBezTo>
                <a:cubicBezTo>
                  <a:pt x="546631" y="133027"/>
                  <a:pt x="549923" y="126831"/>
                  <a:pt x="552247" y="119666"/>
                </a:cubicBezTo>
                <a:cubicBezTo>
                  <a:pt x="554571" y="112502"/>
                  <a:pt x="555732" y="104175"/>
                  <a:pt x="555732" y="94881"/>
                </a:cubicBezTo>
                <a:cubicBezTo>
                  <a:pt x="555732" y="86942"/>
                  <a:pt x="554764" y="79390"/>
                  <a:pt x="552828" y="72613"/>
                </a:cubicBezTo>
                <a:cubicBezTo>
                  <a:pt x="550891" y="65642"/>
                  <a:pt x="547987" y="59833"/>
                  <a:pt x="544114" y="54799"/>
                </a:cubicBezTo>
                <a:cubicBezTo>
                  <a:pt x="540242" y="49764"/>
                  <a:pt x="535401" y="45698"/>
                  <a:pt x="529398" y="42987"/>
                </a:cubicBezTo>
                <a:cubicBezTo>
                  <a:pt x="523589" y="40082"/>
                  <a:pt x="516618" y="38727"/>
                  <a:pt x="508679" y="38727"/>
                </a:cubicBezTo>
                <a:cubicBezTo>
                  <a:pt x="500353" y="38727"/>
                  <a:pt x="493188" y="40470"/>
                  <a:pt x="487186" y="43955"/>
                </a:cubicBezTo>
                <a:cubicBezTo>
                  <a:pt x="481377" y="47440"/>
                  <a:pt x="475955" y="52281"/>
                  <a:pt x="470920" y="58284"/>
                </a:cubicBezTo>
                <a:lnTo>
                  <a:pt x="470920" y="194"/>
                </a:lnTo>
                <a:lnTo>
                  <a:pt x="458721" y="194"/>
                </a:lnTo>
                <a:lnTo>
                  <a:pt x="458721" y="150260"/>
                </a:lnTo>
                <a:close/>
                <a:moveTo>
                  <a:pt x="274768" y="150260"/>
                </a:moveTo>
                <a:lnTo>
                  <a:pt x="286967" y="150260"/>
                </a:lnTo>
                <a:lnTo>
                  <a:pt x="286967" y="86167"/>
                </a:lnTo>
                <a:cubicBezTo>
                  <a:pt x="286967" y="82488"/>
                  <a:pt x="287354" y="79196"/>
                  <a:pt x="288129" y="76486"/>
                </a:cubicBezTo>
                <a:cubicBezTo>
                  <a:pt x="288903" y="73775"/>
                  <a:pt x="289872" y="71257"/>
                  <a:pt x="291033" y="69127"/>
                </a:cubicBezTo>
                <a:cubicBezTo>
                  <a:pt x="292195" y="66998"/>
                  <a:pt x="293551" y="65255"/>
                  <a:pt x="294906" y="63706"/>
                </a:cubicBezTo>
                <a:cubicBezTo>
                  <a:pt x="296455" y="62157"/>
                  <a:pt x="297811" y="60801"/>
                  <a:pt x="298972" y="59639"/>
                </a:cubicBezTo>
                <a:cubicBezTo>
                  <a:pt x="302651" y="56348"/>
                  <a:pt x="306331" y="53830"/>
                  <a:pt x="310010" y="52088"/>
                </a:cubicBezTo>
                <a:cubicBezTo>
                  <a:pt x="313689" y="50345"/>
                  <a:pt x="317755" y="49377"/>
                  <a:pt x="321821" y="49377"/>
                </a:cubicBezTo>
                <a:cubicBezTo>
                  <a:pt x="329179" y="49377"/>
                  <a:pt x="334795" y="51507"/>
                  <a:pt x="338474" y="55960"/>
                </a:cubicBezTo>
                <a:cubicBezTo>
                  <a:pt x="342153" y="60414"/>
                  <a:pt x="343896" y="67772"/>
                  <a:pt x="343896" y="78422"/>
                </a:cubicBezTo>
                <a:lnTo>
                  <a:pt x="343896" y="150260"/>
                </a:lnTo>
                <a:lnTo>
                  <a:pt x="356095" y="150260"/>
                </a:lnTo>
                <a:lnTo>
                  <a:pt x="356095" y="80939"/>
                </a:lnTo>
                <a:cubicBezTo>
                  <a:pt x="356095" y="75905"/>
                  <a:pt x="357257" y="71451"/>
                  <a:pt x="359387" y="67578"/>
                </a:cubicBezTo>
                <a:cubicBezTo>
                  <a:pt x="361516" y="63706"/>
                  <a:pt x="364421" y="60608"/>
                  <a:pt x="367713" y="57897"/>
                </a:cubicBezTo>
                <a:cubicBezTo>
                  <a:pt x="371585" y="54605"/>
                  <a:pt x="375458" y="52475"/>
                  <a:pt x="379525" y="51313"/>
                </a:cubicBezTo>
                <a:cubicBezTo>
                  <a:pt x="383591" y="50151"/>
                  <a:pt x="387270" y="49570"/>
                  <a:pt x="390562" y="49570"/>
                </a:cubicBezTo>
                <a:cubicBezTo>
                  <a:pt x="394434" y="49570"/>
                  <a:pt x="397726" y="49958"/>
                  <a:pt x="400437" y="50926"/>
                </a:cubicBezTo>
                <a:cubicBezTo>
                  <a:pt x="403148" y="51894"/>
                  <a:pt x="405665" y="53443"/>
                  <a:pt x="407408" y="55573"/>
                </a:cubicBezTo>
                <a:cubicBezTo>
                  <a:pt x="409344" y="57897"/>
                  <a:pt x="410700" y="60801"/>
                  <a:pt x="411668" y="64480"/>
                </a:cubicBezTo>
                <a:cubicBezTo>
                  <a:pt x="412636" y="68159"/>
                  <a:pt x="413023" y="72807"/>
                  <a:pt x="413023" y="78422"/>
                </a:cubicBezTo>
                <a:lnTo>
                  <a:pt x="413023" y="150454"/>
                </a:lnTo>
                <a:lnTo>
                  <a:pt x="425222" y="150454"/>
                </a:lnTo>
                <a:lnTo>
                  <a:pt x="425222" y="73968"/>
                </a:lnTo>
                <a:cubicBezTo>
                  <a:pt x="425222" y="61576"/>
                  <a:pt x="422318" y="52669"/>
                  <a:pt x="416315" y="47053"/>
                </a:cubicBezTo>
                <a:cubicBezTo>
                  <a:pt x="410506" y="41438"/>
                  <a:pt x="402180" y="38533"/>
                  <a:pt x="391917" y="38533"/>
                </a:cubicBezTo>
                <a:cubicBezTo>
                  <a:pt x="384365" y="38533"/>
                  <a:pt x="377201" y="40470"/>
                  <a:pt x="370617" y="44149"/>
                </a:cubicBezTo>
                <a:cubicBezTo>
                  <a:pt x="364034" y="47828"/>
                  <a:pt x="358225" y="53056"/>
                  <a:pt x="353384" y="59833"/>
                </a:cubicBezTo>
                <a:cubicBezTo>
                  <a:pt x="351060" y="53056"/>
                  <a:pt x="347381" y="47828"/>
                  <a:pt x="342347" y="44149"/>
                </a:cubicBezTo>
                <a:cubicBezTo>
                  <a:pt x="337312" y="40470"/>
                  <a:pt x="330729" y="38533"/>
                  <a:pt x="322402" y="38533"/>
                </a:cubicBezTo>
                <a:cubicBezTo>
                  <a:pt x="316012" y="38533"/>
                  <a:pt x="309816" y="40276"/>
                  <a:pt x="303813" y="43761"/>
                </a:cubicBezTo>
                <a:cubicBezTo>
                  <a:pt x="297617" y="47247"/>
                  <a:pt x="292002" y="52669"/>
                  <a:pt x="286580" y="59833"/>
                </a:cubicBezTo>
                <a:lnTo>
                  <a:pt x="286580" y="42019"/>
                </a:lnTo>
                <a:lnTo>
                  <a:pt x="274381" y="42019"/>
                </a:lnTo>
                <a:lnTo>
                  <a:pt x="274381" y="150260"/>
                </a:lnTo>
                <a:close/>
                <a:moveTo>
                  <a:pt x="214935" y="149679"/>
                </a:moveTo>
                <a:cubicBezTo>
                  <a:pt x="221325" y="146969"/>
                  <a:pt x="226747" y="143096"/>
                  <a:pt x="231200" y="137868"/>
                </a:cubicBezTo>
                <a:cubicBezTo>
                  <a:pt x="235654" y="132833"/>
                  <a:pt x="238946" y="126637"/>
                  <a:pt x="241463" y="119472"/>
                </a:cubicBezTo>
                <a:cubicBezTo>
                  <a:pt x="243786" y="112308"/>
                  <a:pt x="245142" y="104369"/>
                  <a:pt x="245142" y="95462"/>
                </a:cubicBezTo>
                <a:cubicBezTo>
                  <a:pt x="245142" y="86942"/>
                  <a:pt x="243980" y="79196"/>
                  <a:pt x="241656" y="72032"/>
                </a:cubicBezTo>
                <a:cubicBezTo>
                  <a:pt x="239333" y="65061"/>
                  <a:pt x="236041" y="59058"/>
                  <a:pt x="231587" y="54024"/>
                </a:cubicBezTo>
                <a:cubicBezTo>
                  <a:pt x="227327" y="48990"/>
                  <a:pt x="221906" y="45310"/>
                  <a:pt x="215516" y="42600"/>
                </a:cubicBezTo>
                <a:cubicBezTo>
                  <a:pt x="209126" y="39889"/>
                  <a:pt x="202155" y="38533"/>
                  <a:pt x="194216" y="38533"/>
                </a:cubicBezTo>
                <a:cubicBezTo>
                  <a:pt x="186277" y="38533"/>
                  <a:pt x="179306" y="39889"/>
                  <a:pt x="172916" y="42600"/>
                </a:cubicBezTo>
                <a:cubicBezTo>
                  <a:pt x="166526" y="45310"/>
                  <a:pt x="161298" y="49183"/>
                  <a:pt x="156844" y="54218"/>
                </a:cubicBezTo>
                <a:cubicBezTo>
                  <a:pt x="152391" y="59252"/>
                  <a:pt x="148905" y="65448"/>
                  <a:pt x="146582" y="72613"/>
                </a:cubicBezTo>
                <a:cubicBezTo>
                  <a:pt x="144064" y="79777"/>
                  <a:pt x="142903" y="87716"/>
                  <a:pt x="142903" y="96624"/>
                </a:cubicBezTo>
                <a:cubicBezTo>
                  <a:pt x="142903" y="105337"/>
                  <a:pt x="144064" y="113276"/>
                  <a:pt x="146388" y="120247"/>
                </a:cubicBezTo>
                <a:cubicBezTo>
                  <a:pt x="148712" y="127218"/>
                  <a:pt x="152003" y="133220"/>
                  <a:pt x="156263" y="138255"/>
                </a:cubicBezTo>
                <a:cubicBezTo>
                  <a:pt x="160523" y="143289"/>
                  <a:pt x="165752" y="147162"/>
                  <a:pt x="171948" y="149679"/>
                </a:cubicBezTo>
                <a:cubicBezTo>
                  <a:pt x="178144" y="152390"/>
                  <a:pt x="185309" y="153746"/>
                  <a:pt x="193248" y="153746"/>
                </a:cubicBezTo>
                <a:cubicBezTo>
                  <a:pt x="201380" y="153746"/>
                  <a:pt x="208545" y="152390"/>
                  <a:pt x="214935" y="149679"/>
                </a:cubicBezTo>
                <a:moveTo>
                  <a:pt x="176401" y="139417"/>
                </a:moveTo>
                <a:cubicBezTo>
                  <a:pt x="171561" y="136900"/>
                  <a:pt x="167688" y="133608"/>
                  <a:pt x="164590" y="129348"/>
                </a:cubicBezTo>
                <a:cubicBezTo>
                  <a:pt x="161492" y="125088"/>
                  <a:pt x="159362" y="120247"/>
                  <a:pt x="158006" y="114438"/>
                </a:cubicBezTo>
                <a:cubicBezTo>
                  <a:pt x="156651" y="108629"/>
                  <a:pt x="155876" y="102433"/>
                  <a:pt x="155876" y="95849"/>
                </a:cubicBezTo>
                <a:cubicBezTo>
                  <a:pt x="155876" y="89265"/>
                  <a:pt x="156651" y="83069"/>
                  <a:pt x="158006" y="77454"/>
                </a:cubicBezTo>
                <a:cubicBezTo>
                  <a:pt x="159362" y="71838"/>
                  <a:pt x="161685" y="66804"/>
                  <a:pt x="164590" y="62544"/>
                </a:cubicBezTo>
                <a:cubicBezTo>
                  <a:pt x="167688" y="58284"/>
                  <a:pt x="171561" y="54992"/>
                  <a:pt x="176401" y="52475"/>
                </a:cubicBezTo>
                <a:cubicBezTo>
                  <a:pt x="181242" y="49958"/>
                  <a:pt x="187051" y="48796"/>
                  <a:pt x="193829" y="48796"/>
                </a:cubicBezTo>
                <a:cubicBezTo>
                  <a:pt x="200799" y="48796"/>
                  <a:pt x="206609" y="49958"/>
                  <a:pt x="211256" y="52475"/>
                </a:cubicBezTo>
                <a:cubicBezTo>
                  <a:pt x="216097" y="54992"/>
                  <a:pt x="219969" y="58284"/>
                  <a:pt x="223067" y="62544"/>
                </a:cubicBezTo>
                <a:cubicBezTo>
                  <a:pt x="226166" y="66804"/>
                  <a:pt x="228296" y="71645"/>
                  <a:pt x="229845" y="77454"/>
                </a:cubicBezTo>
                <a:cubicBezTo>
                  <a:pt x="231200" y="83069"/>
                  <a:pt x="231975" y="89265"/>
                  <a:pt x="231975" y="95655"/>
                </a:cubicBezTo>
                <a:cubicBezTo>
                  <a:pt x="231975" y="102433"/>
                  <a:pt x="231200" y="108629"/>
                  <a:pt x="229845" y="114438"/>
                </a:cubicBezTo>
                <a:cubicBezTo>
                  <a:pt x="228489" y="120247"/>
                  <a:pt x="226166" y="125088"/>
                  <a:pt x="223067" y="129348"/>
                </a:cubicBezTo>
                <a:cubicBezTo>
                  <a:pt x="219969" y="133608"/>
                  <a:pt x="216097" y="136900"/>
                  <a:pt x="211256" y="139417"/>
                </a:cubicBezTo>
                <a:cubicBezTo>
                  <a:pt x="206415" y="141934"/>
                  <a:pt x="200606" y="143096"/>
                  <a:pt x="193829" y="143096"/>
                </a:cubicBezTo>
                <a:cubicBezTo>
                  <a:pt x="187051" y="143096"/>
                  <a:pt x="181242" y="141934"/>
                  <a:pt x="176401" y="139417"/>
                </a:cubicBezTo>
                <a:moveTo>
                  <a:pt x="0" y="150260"/>
                </a:moveTo>
                <a:lnTo>
                  <a:pt x="12780" y="150260"/>
                </a:lnTo>
                <a:lnTo>
                  <a:pt x="12780" y="78616"/>
                </a:lnTo>
                <a:lnTo>
                  <a:pt x="97592" y="78616"/>
                </a:lnTo>
                <a:lnTo>
                  <a:pt x="97592" y="150454"/>
                </a:lnTo>
                <a:lnTo>
                  <a:pt x="110372" y="150454"/>
                </a:lnTo>
                <a:lnTo>
                  <a:pt x="110372" y="0"/>
                </a:lnTo>
                <a:lnTo>
                  <a:pt x="97592" y="0"/>
                </a:lnTo>
                <a:lnTo>
                  <a:pt x="97592" y="66610"/>
                </a:lnTo>
                <a:lnTo>
                  <a:pt x="12780" y="66610"/>
                </a:lnTo>
                <a:lnTo>
                  <a:pt x="12780" y="0"/>
                </a:lnTo>
                <a:lnTo>
                  <a:pt x="0" y="0"/>
                </a:lnTo>
                <a:lnTo>
                  <a:pt x="0" y="150260"/>
                </a:lnTo>
                <a:close/>
              </a:path>
            </a:pathLst>
          </a:custGeom>
          <a:solidFill>
            <a:schemeClr val="tx2"/>
          </a:solidFill>
          <a:ln w="1921" cap="flat">
            <a:noFill/>
            <a:prstDash val="solid"/>
            <a:miter/>
          </a:ln>
        </p:spPr>
        <p:txBody>
          <a:bodyPr rtlCol="0" anchor="ctr"/>
          <a:lstStyle/>
          <a:p>
            <a:endParaRPr lang="en-US" dirty="0"/>
          </a:p>
        </p:txBody>
      </p:sp>
      <p:sp>
        <p:nvSpPr>
          <p:cNvPr id="10" name="Textplatzhalter 16">
            <a:extLst>
              <a:ext uri="{FF2B5EF4-FFF2-40B4-BE49-F238E27FC236}">
                <a16:creationId xmlns:a16="http://schemas.microsoft.com/office/drawing/2014/main" id="{CDA12B2F-5365-48FC-BC2D-D0EFA0E2C674}"/>
              </a:ext>
            </a:extLst>
          </p:cNvPr>
          <p:cNvSpPr>
            <a:spLocks noGrp="1"/>
          </p:cNvSpPr>
          <p:nvPr>
            <p:ph type="body" sz="quarter" idx="21" hasCustomPrompt="1"/>
          </p:nvPr>
        </p:nvSpPr>
        <p:spPr>
          <a:xfrm>
            <a:off x="334963" y="5954042"/>
            <a:ext cx="5761038" cy="184666"/>
          </a:xfrm>
          <a:prstGeom prst="rect">
            <a:avLst/>
          </a:prstGeom>
        </p:spPr>
        <p:txBody>
          <a:bodyPr anchor="t" anchorCtr="0">
            <a:noAutofit/>
          </a:bodyPr>
          <a:lstStyle>
            <a:lvl1pPr marL="0" indent="0">
              <a:lnSpc>
                <a:spcPct val="100000"/>
              </a:lnSpc>
              <a:spcBef>
                <a:spcPts val="0"/>
              </a:spcBef>
              <a:spcAft>
                <a:spcPts val="0"/>
              </a:spcAft>
              <a:buFontTx/>
              <a:buNone/>
              <a:defRPr sz="1200" b="0">
                <a:solidFill>
                  <a:srgbClr val="969696"/>
                </a:solidFill>
              </a:defRPr>
            </a:lvl1pPr>
          </a:lstStyle>
          <a:p>
            <a:pPr lvl="0"/>
            <a:r>
              <a:rPr lang="en-US" dirty="0"/>
              <a:t>Autor</a:t>
            </a:r>
          </a:p>
        </p:txBody>
      </p:sp>
      <p:sp>
        <p:nvSpPr>
          <p:cNvPr id="9" name="Slide Number Placeholder 5">
            <a:extLst>
              <a:ext uri="{FF2B5EF4-FFF2-40B4-BE49-F238E27FC236}">
                <a16:creationId xmlns:a16="http://schemas.microsoft.com/office/drawing/2014/main" id="{6C9A8F71-3EC2-4FEF-8DCB-EA1D6D0346E5}"/>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3340213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Titelfolie mit Bild" preserve="1" userDrawn="1">
  <p:cSld name="Titelfolie mit Bild">
    <p:bg>
      <p:bgPr>
        <a:blipFill dpi="0" rotWithShape="1">
          <a:blip r:embed="rId5">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447A3-1908-49AF-8A13-C55C4C31B90A}"/>
              </a:ext>
            </a:extLst>
          </p:cNvPr>
          <p:cNvSpPr>
            <a:spLocks noGrp="1"/>
          </p:cNvSpPr>
          <p:nvPr>
            <p:ph type="ctrTitle"/>
          </p:nvPr>
        </p:nvSpPr>
        <p:spPr>
          <a:xfrm>
            <a:off x="334963" y="1484784"/>
            <a:ext cx="7345213" cy="2911302"/>
          </a:xfrm>
        </p:spPr>
        <p:txBody>
          <a:bodyPr anchor="b"/>
          <a:lstStyle>
            <a:lvl1pPr algn="l">
              <a:lnSpc>
                <a:spcPct val="100000"/>
              </a:lnSpc>
              <a:defRPr sz="3000" b="0">
                <a:solidFill>
                  <a:schemeClr val="bg1"/>
                </a:solidFill>
              </a:defRPr>
            </a:lvl1pPr>
          </a:lstStyle>
          <a:p>
            <a:r>
              <a:rPr lang="en-US" dirty="0" err="1"/>
              <a:t>Titelmasterformat</a:t>
            </a:r>
            <a:r>
              <a:rPr lang="en-US" dirty="0"/>
              <a:t> </a:t>
            </a:r>
            <a:r>
              <a:rPr lang="en-US" dirty="0" err="1"/>
              <a:t>durch</a:t>
            </a:r>
            <a:r>
              <a:rPr lang="en-US" dirty="0"/>
              <a:t> </a:t>
            </a:r>
            <a:r>
              <a:rPr lang="en-US" dirty="0" err="1"/>
              <a:t>Klicken</a:t>
            </a:r>
            <a:r>
              <a:rPr lang="en-US" dirty="0"/>
              <a:t> </a:t>
            </a:r>
            <a:r>
              <a:rPr lang="en-US" dirty="0" err="1"/>
              <a:t>bearbeiten</a:t>
            </a:r>
            <a:endParaRPr lang="en-US" dirty="0"/>
          </a:p>
        </p:txBody>
      </p:sp>
      <p:sp>
        <p:nvSpPr>
          <p:cNvPr id="3" name="Subtitle 2">
            <a:extLst>
              <a:ext uri="{FF2B5EF4-FFF2-40B4-BE49-F238E27FC236}">
                <a16:creationId xmlns:a16="http://schemas.microsoft.com/office/drawing/2014/main" id="{08D7740A-619B-49A7-AB15-127E79F1D3A8}"/>
              </a:ext>
            </a:extLst>
          </p:cNvPr>
          <p:cNvSpPr>
            <a:spLocks noGrp="1"/>
          </p:cNvSpPr>
          <p:nvPr>
            <p:ph type="subTitle" idx="1"/>
          </p:nvPr>
        </p:nvSpPr>
        <p:spPr>
          <a:xfrm>
            <a:off x="334963" y="4840560"/>
            <a:ext cx="5761037" cy="1109390"/>
          </a:xfrm>
        </p:spPr>
        <p:txBody>
          <a:bodyPr/>
          <a:lstStyle>
            <a:lvl1pPr marL="0" indent="0" algn="l">
              <a:spcBef>
                <a:spcPts val="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Formatvorlage</a:t>
            </a:r>
            <a:r>
              <a:rPr lang="en-US" dirty="0"/>
              <a:t> des </a:t>
            </a:r>
            <a:r>
              <a:rPr lang="en-US" dirty="0" err="1"/>
              <a:t>Untertitelmasters</a:t>
            </a:r>
            <a:r>
              <a:rPr lang="en-US" dirty="0"/>
              <a:t> </a:t>
            </a:r>
            <a:r>
              <a:rPr lang="en-US" dirty="0" err="1"/>
              <a:t>durch</a:t>
            </a:r>
            <a:r>
              <a:rPr lang="en-US" dirty="0"/>
              <a:t> </a:t>
            </a:r>
            <a:r>
              <a:rPr lang="en-US" dirty="0" err="1"/>
              <a:t>Klicken</a:t>
            </a:r>
            <a:r>
              <a:rPr lang="en-US" dirty="0"/>
              <a:t> </a:t>
            </a:r>
            <a:r>
              <a:rPr lang="en-US" dirty="0" err="1"/>
              <a:t>bearbeiten</a:t>
            </a:r>
            <a:endParaRPr lang="en-US" dirty="0"/>
          </a:p>
        </p:txBody>
      </p:sp>
      <p:pic>
        <p:nvPicPr>
          <p:cNvPr id="8" name="Graphic 7">
            <a:extLst>
              <a:ext uri="{FF2B5EF4-FFF2-40B4-BE49-F238E27FC236}">
                <a16:creationId xmlns:a16="http://schemas.microsoft.com/office/drawing/2014/main" id="{6E792163-5D64-4279-91CD-805293592AD9}"/>
              </a:ext>
            </a:extLst>
          </p:cNvPr>
          <p:cNvPicPr>
            <a:picLocks noChangeAspect="1"/>
          </p:cNvPicPr>
          <p:nvPr userDrawn="1">
            <p:custDataLst>
              <p:tags r:id="rId1"/>
            </p:custDataLst>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11546988" y="6260769"/>
            <a:ext cx="299851" cy="341998"/>
          </a:xfrm>
          <a:prstGeom prst="rect">
            <a:avLst/>
          </a:prstGeom>
        </p:spPr>
      </p:pic>
      <p:sp>
        <p:nvSpPr>
          <p:cNvPr id="6" name="Datumsplatzhalter 5">
            <a:extLst>
              <a:ext uri="{FF2B5EF4-FFF2-40B4-BE49-F238E27FC236}">
                <a16:creationId xmlns:a16="http://schemas.microsoft.com/office/drawing/2014/main" id="{AEB3BA55-49EE-4E62-8A5F-77C38CD92687}"/>
              </a:ext>
            </a:extLst>
          </p:cNvPr>
          <p:cNvSpPr>
            <a:spLocks noGrp="1"/>
          </p:cNvSpPr>
          <p:nvPr>
            <p:ph type="dt" sz="half" idx="10"/>
          </p:nvPr>
        </p:nvSpPr>
        <p:spPr>
          <a:xfrm>
            <a:off x="335538" y="6487478"/>
            <a:ext cx="2880320" cy="133264"/>
          </a:xfrm>
        </p:spPr>
        <p:txBody>
          <a:bodyPr/>
          <a:lstStyle>
            <a:lvl1pPr>
              <a:defRPr>
                <a:solidFill>
                  <a:schemeClr val="bg1"/>
                </a:solidFill>
              </a:defRPr>
            </a:lvl1pPr>
          </a:lstStyle>
          <a:p>
            <a:endParaRPr lang="en-US" dirty="0"/>
          </a:p>
        </p:txBody>
      </p:sp>
      <p:sp>
        <p:nvSpPr>
          <p:cNvPr id="4" name="TextBox 3">
            <a:extLst>
              <a:ext uri="{FF2B5EF4-FFF2-40B4-BE49-F238E27FC236}">
                <a16:creationId xmlns:a16="http://schemas.microsoft.com/office/drawing/2014/main" id="{12EA6757-37CF-4278-8B7C-F33BEF0BBB2C}"/>
              </a:ext>
            </a:extLst>
          </p:cNvPr>
          <p:cNvSpPr txBox="1">
            <a:spLocks/>
          </p:cNvSpPr>
          <p:nvPr userDrawn="1">
            <p:custDataLst>
              <p:tags r:id="rId2"/>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chemeClr val="bg1"/>
              </a:solidFill>
            </a:endParaRPr>
          </a:p>
        </p:txBody>
      </p:sp>
      <p:sp>
        <p:nvSpPr>
          <p:cNvPr id="5" name="Grafik 8">
            <a:extLst>
              <a:ext uri="{FF2B5EF4-FFF2-40B4-BE49-F238E27FC236}">
                <a16:creationId xmlns:a16="http://schemas.microsoft.com/office/drawing/2014/main" id="{EA14877C-7F52-4BEE-AFF3-AC63854971F7}"/>
              </a:ext>
            </a:extLst>
          </p:cNvPr>
          <p:cNvSpPr/>
          <p:nvPr userDrawn="1">
            <p:custDataLst>
              <p:tags r:id="rId3"/>
            </p:custDataLst>
          </p:nvPr>
        </p:nvSpPr>
        <p:spPr>
          <a:xfrm rot="16200000">
            <a:off x="11255014" y="762554"/>
            <a:ext cx="1080483" cy="193634"/>
          </a:xfrm>
          <a:custGeom>
            <a:avLst/>
            <a:gdLst>
              <a:gd name="connsiteX0" fmla="*/ 1026846 w 1080483"/>
              <a:gd name="connsiteY0" fmla="*/ 150260 h 193634"/>
              <a:gd name="connsiteX1" fmla="*/ 1039045 w 1080483"/>
              <a:gd name="connsiteY1" fmla="*/ 150260 h 193634"/>
              <a:gd name="connsiteX2" fmla="*/ 1039045 w 1080483"/>
              <a:gd name="connsiteY2" fmla="*/ 85006 h 193634"/>
              <a:gd name="connsiteX3" fmla="*/ 1042143 w 1080483"/>
              <a:gd name="connsiteY3" fmla="*/ 70870 h 193634"/>
              <a:gd name="connsiteX4" fmla="*/ 1050082 w 1080483"/>
              <a:gd name="connsiteY4" fmla="*/ 60608 h 193634"/>
              <a:gd name="connsiteX5" fmla="*/ 1060732 w 1080483"/>
              <a:gd name="connsiteY5" fmla="*/ 53830 h 193634"/>
              <a:gd name="connsiteX6" fmla="*/ 1071963 w 1080483"/>
              <a:gd name="connsiteY6" fmla="*/ 51894 h 193634"/>
              <a:gd name="connsiteX7" fmla="*/ 1078934 w 1080483"/>
              <a:gd name="connsiteY7" fmla="*/ 52475 h 193634"/>
              <a:gd name="connsiteX8" fmla="*/ 1080483 w 1080483"/>
              <a:gd name="connsiteY8" fmla="*/ 40857 h 193634"/>
              <a:gd name="connsiteX9" fmla="*/ 1076223 w 1080483"/>
              <a:gd name="connsiteY9" fmla="*/ 40276 h 193634"/>
              <a:gd name="connsiteX10" fmla="*/ 1071963 w 1080483"/>
              <a:gd name="connsiteY10" fmla="*/ 40082 h 193634"/>
              <a:gd name="connsiteX11" fmla="*/ 1054149 w 1080483"/>
              <a:gd name="connsiteY11" fmla="*/ 45117 h 193634"/>
              <a:gd name="connsiteX12" fmla="*/ 1039239 w 1080483"/>
              <a:gd name="connsiteY12" fmla="*/ 59446 h 193634"/>
              <a:gd name="connsiteX13" fmla="*/ 1039239 w 1080483"/>
              <a:gd name="connsiteY13" fmla="*/ 41825 h 193634"/>
              <a:gd name="connsiteX14" fmla="*/ 1027040 w 1080483"/>
              <a:gd name="connsiteY14" fmla="*/ 41825 h 193634"/>
              <a:gd name="connsiteX15" fmla="*/ 1027040 w 1080483"/>
              <a:gd name="connsiteY15" fmla="*/ 150260 h 193634"/>
              <a:gd name="connsiteX16" fmla="*/ 913570 w 1080483"/>
              <a:gd name="connsiteY16" fmla="*/ 88685 h 193634"/>
              <a:gd name="connsiteX17" fmla="*/ 924994 w 1080483"/>
              <a:gd name="connsiteY17" fmla="*/ 58284 h 193634"/>
              <a:gd name="connsiteX18" fmla="*/ 950167 w 1080483"/>
              <a:gd name="connsiteY18" fmla="*/ 48409 h 193634"/>
              <a:gd name="connsiteX19" fmla="*/ 965658 w 1080483"/>
              <a:gd name="connsiteY19" fmla="*/ 51313 h 193634"/>
              <a:gd name="connsiteX20" fmla="*/ 976114 w 1080483"/>
              <a:gd name="connsiteY20" fmla="*/ 59639 h 193634"/>
              <a:gd name="connsiteX21" fmla="*/ 981923 w 1080483"/>
              <a:gd name="connsiteY21" fmla="*/ 72419 h 193634"/>
              <a:gd name="connsiteX22" fmla="*/ 983859 w 1080483"/>
              <a:gd name="connsiteY22" fmla="*/ 88685 h 193634"/>
              <a:gd name="connsiteX23" fmla="*/ 913570 w 1080483"/>
              <a:gd name="connsiteY23" fmla="*/ 88685 h 193634"/>
              <a:gd name="connsiteX24" fmla="*/ 983085 w 1080483"/>
              <a:gd name="connsiteY24" fmla="*/ 121990 h 193634"/>
              <a:gd name="connsiteX25" fmla="*/ 979599 w 1080483"/>
              <a:gd name="connsiteY25" fmla="*/ 130703 h 193634"/>
              <a:gd name="connsiteX26" fmla="*/ 973597 w 1080483"/>
              <a:gd name="connsiteY26" fmla="*/ 137480 h 193634"/>
              <a:gd name="connsiteX27" fmla="*/ 964109 w 1080483"/>
              <a:gd name="connsiteY27" fmla="*/ 141934 h 193634"/>
              <a:gd name="connsiteX28" fmla="*/ 950167 w 1080483"/>
              <a:gd name="connsiteY28" fmla="*/ 143483 h 193634"/>
              <a:gd name="connsiteX29" fmla="*/ 934095 w 1080483"/>
              <a:gd name="connsiteY29" fmla="*/ 139998 h 193634"/>
              <a:gd name="connsiteX30" fmla="*/ 922477 w 1080483"/>
              <a:gd name="connsiteY30" fmla="*/ 130510 h 193634"/>
              <a:gd name="connsiteX31" fmla="*/ 915506 w 1080483"/>
              <a:gd name="connsiteY31" fmla="*/ 116374 h 193634"/>
              <a:gd name="connsiteX32" fmla="*/ 913183 w 1080483"/>
              <a:gd name="connsiteY32" fmla="*/ 98947 h 193634"/>
              <a:gd name="connsiteX33" fmla="*/ 996639 w 1080483"/>
              <a:gd name="connsiteY33" fmla="*/ 98947 h 193634"/>
              <a:gd name="connsiteX34" fmla="*/ 996639 w 1080483"/>
              <a:gd name="connsiteY34" fmla="*/ 91202 h 193634"/>
              <a:gd name="connsiteX35" fmla="*/ 994122 w 1080483"/>
              <a:gd name="connsiteY35" fmla="*/ 70289 h 193634"/>
              <a:gd name="connsiteX36" fmla="*/ 985989 w 1080483"/>
              <a:gd name="connsiteY36" fmla="*/ 53637 h 193634"/>
              <a:gd name="connsiteX37" fmla="*/ 971660 w 1080483"/>
              <a:gd name="connsiteY37" fmla="*/ 42406 h 193634"/>
              <a:gd name="connsiteX38" fmla="*/ 950167 w 1080483"/>
              <a:gd name="connsiteY38" fmla="*/ 38340 h 193634"/>
              <a:gd name="connsiteX39" fmla="*/ 930416 w 1080483"/>
              <a:gd name="connsiteY39" fmla="*/ 42212 h 193634"/>
              <a:gd name="connsiteX40" fmla="*/ 914925 w 1080483"/>
              <a:gd name="connsiteY40" fmla="*/ 53443 h 193634"/>
              <a:gd name="connsiteX41" fmla="*/ 904663 w 1080483"/>
              <a:gd name="connsiteY41" fmla="*/ 71838 h 193634"/>
              <a:gd name="connsiteX42" fmla="*/ 900983 w 1080483"/>
              <a:gd name="connsiteY42" fmla="*/ 97011 h 193634"/>
              <a:gd name="connsiteX43" fmla="*/ 913957 w 1080483"/>
              <a:gd name="connsiteY43" fmla="*/ 138449 h 193634"/>
              <a:gd name="connsiteX44" fmla="*/ 950167 w 1080483"/>
              <a:gd name="connsiteY44" fmla="*/ 153552 h 193634"/>
              <a:gd name="connsiteX45" fmla="*/ 981342 w 1080483"/>
              <a:gd name="connsiteY45" fmla="*/ 144645 h 193634"/>
              <a:gd name="connsiteX46" fmla="*/ 994896 w 1080483"/>
              <a:gd name="connsiteY46" fmla="*/ 121602 h 193634"/>
              <a:gd name="connsiteX47" fmla="*/ 983085 w 1080483"/>
              <a:gd name="connsiteY47" fmla="*/ 121602 h 193634"/>
              <a:gd name="connsiteX48" fmla="*/ 858771 w 1080483"/>
              <a:gd name="connsiteY48" fmla="*/ 95849 h 193634"/>
              <a:gd name="connsiteX49" fmla="*/ 854898 w 1080483"/>
              <a:gd name="connsiteY49" fmla="*/ 117149 h 193634"/>
              <a:gd name="connsiteX50" fmla="*/ 843668 w 1080483"/>
              <a:gd name="connsiteY50" fmla="*/ 131090 h 193634"/>
              <a:gd name="connsiteX51" fmla="*/ 833405 w 1080483"/>
              <a:gd name="connsiteY51" fmla="*/ 136319 h 193634"/>
              <a:gd name="connsiteX52" fmla="*/ 821593 w 1080483"/>
              <a:gd name="connsiteY52" fmla="*/ 137868 h 193634"/>
              <a:gd name="connsiteX53" fmla="*/ 809201 w 1080483"/>
              <a:gd name="connsiteY53" fmla="*/ 135544 h 193634"/>
              <a:gd name="connsiteX54" fmla="*/ 798163 w 1080483"/>
              <a:gd name="connsiteY54" fmla="*/ 127992 h 193634"/>
              <a:gd name="connsiteX55" fmla="*/ 790224 w 1080483"/>
              <a:gd name="connsiteY55" fmla="*/ 114438 h 193634"/>
              <a:gd name="connsiteX56" fmla="*/ 787126 w 1080483"/>
              <a:gd name="connsiteY56" fmla="*/ 93913 h 193634"/>
              <a:gd name="connsiteX57" fmla="*/ 789837 w 1080483"/>
              <a:gd name="connsiteY57" fmla="*/ 73387 h 193634"/>
              <a:gd name="connsiteX58" fmla="*/ 797389 w 1080483"/>
              <a:gd name="connsiteY58" fmla="*/ 59446 h 193634"/>
              <a:gd name="connsiteX59" fmla="*/ 808813 w 1080483"/>
              <a:gd name="connsiteY59" fmla="*/ 51507 h 193634"/>
              <a:gd name="connsiteX60" fmla="*/ 823142 w 1080483"/>
              <a:gd name="connsiteY60" fmla="*/ 48990 h 193634"/>
              <a:gd name="connsiteX61" fmla="*/ 834373 w 1080483"/>
              <a:gd name="connsiteY61" fmla="*/ 50732 h 193634"/>
              <a:gd name="connsiteX62" fmla="*/ 844442 w 1080483"/>
              <a:gd name="connsiteY62" fmla="*/ 56154 h 193634"/>
              <a:gd name="connsiteX63" fmla="*/ 851026 w 1080483"/>
              <a:gd name="connsiteY63" fmla="*/ 62157 h 193634"/>
              <a:gd name="connsiteX64" fmla="*/ 855479 w 1080483"/>
              <a:gd name="connsiteY64" fmla="*/ 69515 h 193634"/>
              <a:gd name="connsiteX65" fmla="*/ 857997 w 1080483"/>
              <a:gd name="connsiteY65" fmla="*/ 79003 h 193634"/>
              <a:gd name="connsiteX66" fmla="*/ 858771 w 1080483"/>
              <a:gd name="connsiteY66" fmla="*/ 91783 h 193634"/>
              <a:gd name="connsiteX67" fmla="*/ 858771 w 1080483"/>
              <a:gd name="connsiteY67" fmla="*/ 95849 h 193634"/>
              <a:gd name="connsiteX68" fmla="*/ 778219 w 1080483"/>
              <a:gd name="connsiteY68" fmla="*/ 162072 h 193634"/>
              <a:gd name="connsiteX69" fmla="*/ 783060 w 1080483"/>
              <a:gd name="connsiteY69" fmla="*/ 176788 h 193634"/>
              <a:gd name="connsiteX70" fmla="*/ 792935 w 1080483"/>
              <a:gd name="connsiteY70" fmla="*/ 186470 h 193634"/>
              <a:gd name="connsiteX71" fmla="*/ 806877 w 1080483"/>
              <a:gd name="connsiteY71" fmla="*/ 191892 h 193634"/>
              <a:gd name="connsiteX72" fmla="*/ 824110 w 1080483"/>
              <a:gd name="connsiteY72" fmla="*/ 193634 h 193634"/>
              <a:gd name="connsiteX73" fmla="*/ 859546 w 1080483"/>
              <a:gd name="connsiteY73" fmla="*/ 181048 h 193634"/>
              <a:gd name="connsiteX74" fmla="*/ 870776 w 1080483"/>
              <a:gd name="connsiteY74" fmla="*/ 146581 h 193634"/>
              <a:gd name="connsiteX75" fmla="*/ 870776 w 1080483"/>
              <a:gd name="connsiteY75" fmla="*/ 41825 h 193634"/>
              <a:gd name="connsiteX76" fmla="*/ 858577 w 1080483"/>
              <a:gd name="connsiteY76" fmla="*/ 41825 h 193634"/>
              <a:gd name="connsiteX77" fmla="*/ 858577 w 1080483"/>
              <a:gd name="connsiteY77" fmla="*/ 56735 h 193634"/>
              <a:gd name="connsiteX78" fmla="*/ 841538 w 1080483"/>
              <a:gd name="connsiteY78" fmla="*/ 42600 h 193634"/>
              <a:gd name="connsiteX79" fmla="*/ 823142 w 1080483"/>
              <a:gd name="connsiteY79" fmla="*/ 38727 h 193634"/>
              <a:gd name="connsiteX80" fmla="*/ 802617 w 1080483"/>
              <a:gd name="connsiteY80" fmla="*/ 42793 h 193634"/>
              <a:gd name="connsiteX81" fmla="*/ 787320 w 1080483"/>
              <a:gd name="connsiteY81" fmla="*/ 54024 h 193634"/>
              <a:gd name="connsiteX82" fmla="*/ 777638 w 1080483"/>
              <a:gd name="connsiteY82" fmla="*/ 71645 h 193634"/>
              <a:gd name="connsiteX83" fmla="*/ 774346 w 1080483"/>
              <a:gd name="connsiteY83" fmla="*/ 94687 h 193634"/>
              <a:gd name="connsiteX84" fmla="*/ 777057 w 1080483"/>
              <a:gd name="connsiteY84" fmla="*/ 115019 h 193634"/>
              <a:gd name="connsiteX85" fmla="*/ 785383 w 1080483"/>
              <a:gd name="connsiteY85" fmla="*/ 132446 h 193634"/>
              <a:gd name="connsiteX86" fmla="*/ 799906 w 1080483"/>
              <a:gd name="connsiteY86" fmla="*/ 144645 h 193634"/>
              <a:gd name="connsiteX87" fmla="*/ 820819 w 1080483"/>
              <a:gd name="connsiteY87" fmla="*/ 149098 h 193634"/>
              <a:gd name="connsiteX88" fmla="*/ 842699 w 1080483"/>
              <a:gd name="connsiteY88" fmla="*/ 143870 h 193634"/>
              <a:gd name="connsiteX89" fmla="*/ 858577 w 1080483"/>
              <a:gd name="connsiteY89" fmla="*/ 129154 h 193634"/>
              <a:gd name="connsiteX90" fmla="*/ 858577 w 1080483"/>
              <a:gd name="connsiteY90" fmla="*/ 145419 h 193634"/>
              <a:gd name="connsiteX91" fmla="*/ 850251 w 1080483"/>
              <a:gd name="connsiteY91" fmla="*/ 174852 h 193634"/>
              <a:gd name="connsiteX92" fmla="*/ 823917 w 1080483"/>
              <a:gd name="connsiteY92" fmla="*/ 183565 h 193634"/>
              <a:gd name="connsiteX93" fmla="*/ 800100 w 1080483"/>
              <a:gd name="connsiteY93" fmla="*/ 178337 h 193634"/>
              <a:gd name="connsiteX94" fmla="*/ 790031 w 1080483"/>
              <a:gd name="connsiteY94" fmla="*/ 162459 h 193634"/>
              <a:gd name="connsiteX95" fmla="*/ 778219 w 1080483"/>
              <a:gd name="connsiteY95" fmla="*/ 162459 h 193634"/>
              <a:gd name="connsiteX96" fmla="*/ 705799 w 1080483"/>
              <a:gd name="connsiteY96" fmla="*/ 150260 h 193634"/>
              <a:gd name="connsiteX97" fmla="*/ 717998 w 1080483"/>
              <a:gd name="connsiteY97" fmla="*/ 150260 h 193634"/>
              <a:gd name="connsiteX98" fmla="*/ 717998 w 1080483"/>
              <a:gd name="connsiteY98" fmla="*/ 85006 h 193634"/>
              <a:gd name="connsiteX99" fmla="*/ 721097 w 1080483"/>
              <a:gd name="connsiteY99" fmla="*/ 70870 h 193634"/>
              <a:gd name="connsiteX100" fmla="*/ 729036 w 1080483"/>
              <a:gd name="connsiteY100" fmla="*/ 60608 h 193634"/>
              <a:gd name="connsiteX101" fmla="*/ 739686 w 1080483"/>
              <a:gd name="connsiteY101" fmla="*/ 53830 h 193634"/>
              <a:gd name="connsiteX102" fmla="*/ 750916 w 1080483"/>
              <a:gd name="connsiteY102" fmla="*/ 51894 h 193634"/>
              <a:gd name="connsiteX103" fmla="*/ 757887 w 1080483"/>
              <a:gd name="connsiteY103" fmla="*/ 52475 h 193634"/>
              <a:gd name="connsiteX104" fmla="*/ 759436 w 1080483"/>
              <a:gd name="connsiteY104" fmla="*/ 40857 h 193634"/>
              <a:gd name="connsiteX105" fmla="*/ 755176 w 1080483"/>
              <a:gd name="connsiteY105" fmla="*/ 40276 h 193634"/>
              <a:gd name="connsiteX106" fmla="*/ 750916 w 1080483"/>
              <a:gd name="connsiteY106" fmla="*/ 40082 h 193634"/>
              <a:gd name="connsiteX107" fmla="*/ 733102 w 1080483"/>
              <a:gd name="connsiteY107" fmla="*/ 45117 h 193634"/>
              <a:gd name="connsiteX108" fmla="*/ 718192 w 1080483"/>
              <a:gd name="connsiteY108" fmla="*/ 59446 h 193634"/>
              <a:gd name="connsiteX109" fmla="*/ 718192 w 1080483"/>
              <a:gd name="connsiteY109" fmla="*/ 41825 h 193634"/>
              <a:gd name="connsiteX110" fmla="*/ 705993 w 1080483"/>
              <a:gd name="connsiteY110" fmla="*/ 41825 h 193634"/>
              <a:gd name="connsiteX111" fmla="*/ 705993 w 1080483"/>
              <a:gd name="connsiteY111" fmla="*/ 150260 h 193634"/>
              <a:gd name="connsiteX112" fmla="*/ 585358 w 1080483"/>
              <a:gd name="connsiteY112" fmla="*/ 114051 h 193634"/>
              <a:gd name="connsiteX113" fmla="*/ 593298 w 1080483"/>
              <a:gd name="connsiteY113" fmla="*/ 143483 h 193634"/>
              <a:gd name="connsiteX114" fmla="*/ 619826 w 1080483"/>
              <a:gd name="connsiteY114" fmla="*/ 153552 h 193634"/>
              <a:gd name="connsiteX115" fmla="*/ 659133 w 1080483"/>
              <a:gd name="connsiteY115" fmla="*/ 132446 h 193634"/>
              <a:gd name="connsiteX116" fmla="*/ 659133 w 1080483"/>
              <a:gd name="connsiteY116" fmla="*/ 150067 h 193634"/>
              <a:gd name="connsiteX117" fmla="*/ 671332 w 1080483"/>
              <a:gd name="connsiteY117" fmla="*/ 150067 h 193634"/>
              <a:gd name="connsiteX118" fmla="*/ 671332 w 1080483"/>
              <a:gd name="connsiteY118" fmla="*/ 41631 h 193634"/>
              <a:gd name="connsiteX119" fmla="*/ 659133 w 1080483"/>
              <a:gd name="connsiteY119" fmla="*/ 41631 h 193634"/>
              <a:gd name="connsiteX120" fmla="*/ 659133 w 1080483"/>
              <a:gd name="connsiteY120" fmla="*/ 105143 h 193634"/>
              <a:gd name="connsiteX121" fmla="*/ 656035 w 1080483"/>
              <a:gd name="connsiteY121" fmla="*/ 121021 h 193634"/>
              <a:gd name="connsiteX122" fmla="*/ 646741 w 1080483"/>
              <a:gd name="connsiteY122" fmla="*/ 132252 h 193634"/>
              <a:gd name="connsiteX123" fmla="*/ 634348 w 1080483"/>
              <a:gd name="connsiteY123" fmla="*/ 139804 h 193634"/>
              <a:gd name="connsiteX124" fmla="*/ 621375 w 1080483"/>
              <a:gd name="connsiteY124" fmla="*/ 142321 h 193634"/>
              <a:gd name="connsiteX125" fmla="*/ 602979 w 1080483"/>
              <a:gd name="connsiteY125" fmla="*/ 134770 h 193634"/>
              <a:gd name="connsiteX126" fmla="*/ 597558 w 1080483"/>
              <a:gd name="connsiteY126" fmla="*/ 110178 h 193634"/>
              <a:gd name="connsiteX127" fmla="*/ 597558 w 1080483"/>
              <a:gd name="connsiteY127" fmla="*/ 41825 h 193634"/>
              <a:gd name="connsiteX128" fmla="*/ 585358 w 1080483"/>
              <a:gd name="connsiteY128" fmla="*/ 41825 h 193634"/>
              <a:gd name="connsiteX129" fmla="*/ 585358 w 1080483"/>
              <a:gd name="connsiteY129" fmla="*/ 114051 h 193634"/>
              <a:gd name="connsiteX130" fmla="*/ 470920 w 1080483"/>
              <a:gd name="connsiteY130" fmla="*/ 91008 h 193634"/>
              <a:gd name="connsiteX131" fmla="*/ 474987 w 1080483"/>
              <a:gd name="connsiteY131" fmla="*/ 69902 h 193634"/>
              <a:gd name="connsiteX132" fmla="*/ 486411 w 1080483"/>
              <a:gd name="connsiteY132" fmla="*/ 56154 h 193634"/>
              <a:gd name="connsiteX133" fmla="*/ 496867 w 1080483"/>
              <a:gd name="connsiteY133" fmla="*/ 50732 h 193634"/>
              <a:gd name="connsiteX134" fmla="*/ 508679 w 1080483"/>
              <a:gd name="connsiteY134" fmla="*/ 49183 h 193634"/>
              <a:gd name="connsiteX135" fmla="*/ 520684 w 1080483"/>
              <a:gd name="connsiteY135" fmla="*/ 51313 h 193634"/>
              <a:gd name="connsiteX136" fmla="*/ 531722 w 1080483"/>
              <a:gd name="connsiteY136" fmla="*/ 58865 h 193634"/>
              <a:gd name="connsiteX137" fmla="*/ 539661 w 1080483"/>
              <a:gd name="connsiteY137" fmla="*/ 73000 h 193634"/>
              <a:gd name="connsiteX138" fmla="*/ 542759 w 1080483"/>
              <a:gd name="connsiteY138" fmla="*/ 95074 h 193634"/>
              <a:gd name="connsiteX139" fmla="*/ 540048 w 1080483"/>
              <a:gd name="connsiteY139" fmla="*/ 117342 h 193634"/>
              <a:gd name="connsiteX140" fmla="*/ 532496 w 1080483"/>
              <a:gd name="connsiteY140" fmla="*/ 132252 h 193634"/>
              <a:gd name="connsiteX141" fmla="*/ 521265 w 1080483"/>
              <a:gd name="connsiteY141" fmla="*/ 140579 h 193634"/>
              <a:gd name="connsiteX142" fmla="*/ 506936 w 1080483"/>
              <a:gd name="connsiteY142" fmla="*/ 143289 h 193634"/>
              <a:gd name="connsiteX143" fmla="*/ 495318 w 1080483"/>
              <a:gd name="connsiteY143" fmla="*/ 141547 h 193634"/>
              <a:gd name="connsiteX144" fmla="*/ 485443 w 1080483"/>
              <a:gd name="connsiteY144" fmla="*/ 136125 h 193634"/>
              <a:gd name="connsiteX145" fmla="*/ 478666 w 1080483"/>
              <a:gd name="connsiteY145" fmla="*/ 130122 h 193634"/>
              <a:gd name="connsiteX146" fmla="*/ 474212 w 1080483"/>
              <a:gd name="connsiteY146" fmla="*/ 122571 h 193634"/>
              <a:gd name="connsiteX147" fmla="*/ 471695 w 1080483"/>
              <a:gd name="connsiteY147" fmla="*/ 113082 h 193634"/>
              <a:gd name="connsiteX148" fmla="*/ 470920 w 1080483"/>
              <a:gd name="connsiteY148" fmla="*/ 100496 h 193634"/>
              <a:gd name="connsiteX149" fmla="*/ 470920 w 1080483"/>
              <a:gd name="connsiteY149" fmla="*/ 91008 h 193634"/>
              <a:gd name="connsiteX150" fmla="*/ 459109 w 1080483"/>
              <a:gd name="connsiteY150" fmla="*/ 150260 h 193634"/>
              <a:gd name="connsiteX151" fmla="*/ 471307 w 1080483"/>
              <a:gd name="connsiteY151" fmla="*/ 150260 h 193634"/>
              <a:gd name="connsiteX152" fmla="*/ 471307 w 1080483"/>
              <a:gd name="connsiteY152" fmla="*/ 135544 h 193634"/>
              <a:gd name="connsiteX153" fmla="*/ 487960 w 1080483"/>
              <a:gd name="connsiteY153" fmla="*/ 149679 h 193634"/>
              <a:gd name="connsiteX154" fmla="*/ 506936 w 1080483"/>
              <a:gd name="connsiteY154" fmla="*/ 153746 h 193634"/>
              <a:gd name="connsiteX155" fmla="*/ 527074 w 1080483"/>
              <a:gd name="connsiteY155" fmla="*/ 149679 h 193634"/>
              <a:gd name="connsiteX156" fmla="*/ 542372 w 1080483"/>
              <a:gd name="connsiteY156" fmla="*/ 138061 h 193634"/>
              <a:gd name="connsiteX157" fmla="*/ 552247 w 1080483"/>
              <a:gd name="connsiteY157" fmla="*/ 119666 h 193634"/>
              <a:gd name="connsiteX158" fmla="*/ 555732 w 1080483"/>
              <a:gd name="connsiteY158" fmla="*/ 94881 h 193634"/>
              <a:gd name="connsiteX159" fmla="*/ 552828 w 1080483"/>
              <a:gd name="connsiteY159" fmla="*/ 72613 h 193634"/>
              <a:gd name="connsiteX160" fmla="*/ 544114 w 1080483"/>
              <a:gd name="connsiteY160" fmla="*/ 54799 h 193634"/>
              <a:gd name="connsiteX161" fmla="*/ 529398 w 1080483"/>
              <a:gd name="connsiteY161" fmla="*/ 42987 h 193634"/>
              <a:gd name="connsiteX162" fmla="*/ 508679 w 1080483"/>
              <a:gd name="connsiteY162" fmla="*/ 38727 h 193634"/>
              <a:gd name="connsiteX163" fmla="*/ 487186 w 1080483"/>
              <a:gd name="connsiteY163" fmla="*/ 43955 h 193634"/>
              <a:gd name="connsiteX164" fmla="*/ 470920 w 1080483"/>
              <a:gd name="connsiteY164" fmla="*/ 58284 h 193634"/>
              <a:gd name="connsiteX165" fmla="*/ 470920 w 1080483"/>
              <a:gd name="connsiteY165" fmla="*/ 194 h 193634"/>
              <a:gd name="connsiteX166" fmla="*/ 458721 w 1080483"/>
              <a:gd name="connsiteY166" fmla="*/ 194 h 193634"/>
              <a:gd name="connsiteX167" fmla="*/ 458721 w 1080483"/>
              <a:gd name="connsiteY167" fmla="*/ 150260 h 193634"/>
              <a:gd name="connsiteX168" fmla="*/ 274768 w 1080483"/>
              <a:gd name="connsiteY168" fmla="*/ 150260 h 193634"/>
              <a:gd name="connsiteX169" fmla="*/ 286967 w 1080483"/>
              <a:gd name="connsiteY169" fmla="*/ 150260 h 193634"/>
              <a:gd name="connsiteX170" fmla="*/ 286967 w 1080483"/>
              <a:gd name="connsiteY170" fmla="*/ 86167 h 193634"/>
              <a:gd name="connsiteX171" fmla="*/ 288129 w 1080483"/>
              <a:gd name="connsiteY171" fmla="*/ 76486 h 193634"/>
              <a:gd name="connsiteX172" fmla="*/ 291033 w 1080483"/>
              <a:gd name="connsiteY172" fmla="*/ 69127 h 193634"/>
              <a:gd name="connsiteX173" fmla="*/ 294906 w 1080483"/>
              <a:gd name="connsiteY173" fmla="*/ 63706 h 193634"/>
              <a:gd name="connsiteX174" fmla="*/ 298972 w 1080483"/>
              <a:gd name="connsiteY174" fmla="*/ 59639 h 193634"/>
              <a:gd name="connsiteX175" fmla="*/ 310010 w 1080483"/>
              <a:gd name="connsiteY175" fmla="*/ 52088 h 193634"/>
              <a:gd name="connsiteX176" fmla="*/ 321821 w 1080483"/>
              <a:gd name="connsiteY176" fmla="*/ 49377 h 193634"/>
              <a:gd name="connsiteX177" fmla="*/ 338474 w 1080483"/>
              <a:gd name="connsiteY177" fmla="*/ 55960 h 193634"/>
              <a:gd name="connsiteX178" fmla="*/ 343896 w 1080483"/>
              <a:gd name="connsiteY178" fmla="*/ 78422 h 193634"/>
              <a:gd name="connsiteX179" fmla="*/ 343896 w 1080483"/>
              <a:gd name="connsiteY179" fmla="*/ 150260 h 193634"/>
              <a:gd name="connsiteX180" fmla="*/ 356095 w 1080483"/>
              <a:gd name="connsiteY180" fmla="*/ 150260 h 193634"/>
              <a:gd name="connsiteX181" fmla="*/ 356095 w 1080483"/>
              <a:gd name="connsiteY181" fmla="*/ 80939 h 193634"/>
              <a:gd name="connsiteX182" fmla="*/ 359387 w 1080483"/>
              <a:gd name="connsiteY182" fmla="*/ 67578 h 193634"/>
              <a:gd name="connsiteX183" fmla="*/ 367713 w 1080483"/>
              <a:gd name="connsiteY183" fmla="*/ 57897 h 193634"/>
              <a:gd name="connsiteX184" fmla="*/ 379525 w 1080483"/>
              <a:gd name="connsiteY184" fmla="*/ 51313 h 193634"/>
              <a:gd name="connsiteX185" fmla="*/ 390562 w 1080483"/>
              <a:gd name="connsiteY185" fmla="*/ 49570 h 193634"/>
              <a:gd name="connsiteX186" fmla="*/ 400437 w 1080483"/>
              <a:gd name="connsiteY186" fmla="*/ 50926 h 193634"/>
              <a:gd name="connsiteX187" fmla="*/ 407408 w 1080483"/>
              <a:gd name="connsiteY187" fmla="*/ 55573 h 193634"/>
              <a:gd name="connsiteX188" fmla="*/ 411668 w 1080483"/>
              <a:gd name="connsiteY188" fmla="*/ 64480 h 193634"/>
              <a:gd name="connsiteX189" fmla="*/ 413023 w 1080483"/>
              <a:gd name="connsiteY189" fmla="*/ 78422 h 193634"/>
              <a:gd name="connsiteX190" fmla="*/ 413023 w 1080483"/>
              <a:gd name="connsiteY190" fmla="*/ 150454 h 193634"/>
              <a:gd name="connsiteX191" fmla="*/ 425222 w 1080483"/>
              <a:gd name="connsiteY191" fmla="*/ 150454 h 193634"/>
              <a:gd name="connsiteX192" fmla="*/ 425222 w 1080483"/>
              <a:gd name="connsiteY192" fmla="*/ 73968 h 193634"/>
              <a:gd name="connsiteX193" fmla="*/ 416315 w 1080483"/>
              <a:gd name="connsiteY193" fmla="*/ 47053 h 193634"/>
              <a:gd name="connsiteX194" fmla="*/ 391917 w 1080483"/>
              <a:gd name="connsiteY194" fmla="*/ 38533 h 193634"/>
              <a:gd name="connsiteX195" fmla="*/ 370617 w 1080483"/>
              <a:gd name="connsiteY195" fmla="*/ 44149 h 193634"/>
              <a:gd name="connsiteX196" fmla="*/ 353384 w 1080483"/>
              <a:gd name="connsiteY196" fmla="*/ 59833 h 193634"/>
              <a:gd name="connsiteX197" fmla="*/ 342347 w 1080483"/>
              <a:gd name="connsiteY197" fmla="*/ 44149 h 193634"/>
              <a:gd name="connsiteX198" fmla="*/ 322402 w 1080483"/>
              <a:gd name="connsiteY198" fmla="*/ 38533 h 193634"/>
              <a:gd name="connsiteX199" fmla="*/ 303813 w 1080483"/>
              <a:gd name="connsiteY199" fmla="*/ 43761 h 193634"/>
              <a:gd name="connsiteX200" fmla="*/ 286580 w 1080483"/>
              <a:gd name="connsiteY200" fmla="*/ 59833 h 193634"/>
              <a:gd name="connsiteX201" fmla="*/ 286580 w 1080483"/>
              <a:gd name="connsiteY201" fmla="*/ 42019 h 193634"/>
              <a:gd name="connsiteX202" fmla="*/ 274381 w 1080483"/>
              <a:gd name="connsiteY202" fmla="*/ 42019 h 193634"/>
              <a:gd name="connsiteX203" fmla="*/ 274381 w 1080483"/>
              <a:gd name="connsiteY203" fmla="*/ 150260 h 193634"/>
              <a:gd name="connsiteX204" fmla="*/ 214935 w 1080483"/>
              <a:gd name="connsiteY204" fmla="*/ 149679 h 193634"/>
              <a:gd name="connsiteX205" fmla="*/ 231200 w 1080483"/>
              <a:gd name="connsiteY205" fmla="*/ 137868 h 193634"/>
              <a:gd name="connsiteX206" fmla="*/ 241463 w 1080483"/>
              <a:gd name="connsiteY206" fmla="*/ 119472 h 193634"/>
              <a:gd name="connsiteX207" fmla="*/ 245142 w 1080483"/>
              <a:gd name="connsiteY207" fmla="*/ 95462 h 193634"/>
              <a:gd name="connsiteX208" fmla="*/ 241656 w 1080483"/>
              <a:gd name="connsiteY208" fmla="*/ 72032 h 193634"/>
              <a:gd name="connsiteX209" fmla="*/ 231587 w 1080483"/>
              <a:gd name="connsiteY209" fmla="*/ 54024 h 193634"/>
              <a:gd name="connsiteX210" fmla="*/ 215516 w 1080483"/>
              <a:gd name="connsiteY210" fmla="*/ 42600 h 193634"/>
              <a:gd name="connsiteX211" fmla="*/ 194216 w 1080483"/>
              <a:gd name="connsiteY211" fmla="*/ 38533 h 193634"/>
              <a:gd name="connsiteX212" fmla="*/ 172916 w 1080483"/>
              <a:gd name="connsiteY212" fmla="*/ 42600 h 193634"/>
              <a:gd name="connsiteX213" fmla="*/ 156844 w 1080483"/>
              <a:gd name="connsiteY213" fmla="*/ 54218 h 193634"/>
              <a:gd name="connsiteX214" fmla="*/ 146582 w 1080483"/>
              <a:gd name="connsiteY214" fmla="*/ 72613 h 193634"/>
              <a:gd name="connsiteX215" fmla="*/ 142903 w 1080483"/>
              <a:gd name="connsiteY215" fmla="*/ 96624 h 193634"/>
              <a:gd name="connsiteX216" fmla="*/ 146388 w 1080483"/>
              <a:gd name="connsiteY216" fmla="*/ 120247 h 193634"/>
              <a:gd name="connsiteX217" fmla="*/ 156263 w 1080483"/>
              <a:gd name="connsiteY217" fmla="*/ 138255 h 193634"/>
              <a:gd name="connsiteX218" fmla="*/ 171948 w 1080483"/>
              <a:gd name="connsiteY218" fmla="*/ 149679 h 193634"/>
              <a:gd name="connsiteX219" fmla="*/ 193248 w 1080483"/>
              <a:gd name="connsiteY219" fmla="*/ 153746 h 193634"/>
              <a:gd name="connsiteX220" fmla="*/ 214935 w 1080483"/>
              <a:gd name="connsiteY220" fmla="*/ 149679 h 193634"/>
              <a:gd name="connsiteX221" fmla="*/ 176401 w 1080483"/>
              <a:gd name="connsiteY221" fmla="*/ 139417 h 193634"/>
              <a:gd name="connsiteX222" fmla="*/ 164590 w 1080483"/>
              <a:gd name="connsiteY222" fmla="*/ 129348 h 193634"/>
              <a:gd name="connsiteX223" fmla="*/ 158006 w 1080483"/>
              <a:gd name="connsiteY223" fmla="*/ 114438 h 193634"/>
              <a:gd name="connsiteX224" fmla="*/ 155876 w 1080483"/>
              <a:gd name="connsiteY224" fmla="*/ 95849 h 193634"/>
              <a:gd name="connsiteX225" fmla="*/ 158006 w 1080483"/>
              <a:gd name="connsiteY225" fmla="*/ 77454 h 193634"/>
              <a:gd name="connsiteX226" fmla="*/ 164590 w 1080483"/>
              <a:gd name="connsiteY226" fmla="*/ 62544 h 193634"/>
              <a:gd name="connsiteX227" fmla="*/ 176401 w 1080483"/>
              <a:gd name="connsiteY227" fmla="*/ 52475 h 193634"/>
              <a:gd name="connsiteX228" fmla="*/ 193829 w 1080483"/>
              <a:gd name="connsiteY228" fmla="*/ 48796 h 193634"/>
              <a:gd name="connsiteX229" fmla="*/ 211256 w 1080483"/>
              <a:gd name="connsiteY229" fmla="*/ 52475 h 193634"/>
              <a:gd name="connsiteX230" fmla="*/ 223067 w 1080483"/>
              <a:gd name="connsiteY230" fmla="*/ 62544 h 193634"/>
              <a:gd name="connsiteX231" fmla="*/ 229845 w 1080483"/>
              <a:gd name="connsiteY231" fmla="*/ 77454 h 193634"/>
              <a:gd name="connsiteX232" fmla="*/ 231975 w 1080483"/>
              <a:gd name="connsiteY232" fmla="*/ 95655 h 193634"/>
              <a:gd name="connsiteX233" fmla="*/ 229845 w 1080483"/>
              <a:gd name="connsiteY233" fmla="*/ 114438 h 193634"/>
              <a:gd name="connsiteX234" fmla="*/ 223067 w 1080483"/>
              <a:gd name="connsiteY234" fmla="*/ 129348 h 193634"/>
              <a:gd name="connsiteX235" fmla="*/ 211256 w 1080483"/>
              <a:gd name="connsiteY235" fmla="*/ 139417 h 193634"/>
              <a:gd name="connsiteX236" fmla="*/ 193829 w 1080483"/>
              <a:gd name="connsiteY236" fmla="*/ 143096 h 193634"/>
              <a:gd name="connsiteX237" fmla="*/ 176401 w 1080483"/>
              <a:gd name="connsiteY237" fmla="*/ 139417 h 193634"/>
              <a:gd name="connsiteX238" fmla="*/ 0 w 1080483"/>
              <a:gd name="connsiteY238" fmla="*/ 150260 h 193634"/>
              <a:gd name="connsiteX239" fmla="*/ 12780 w 1080483"/>
              <a:gd name="connsiteY239" fmla="*/ 150260 h 193634"/>
              <a:gd name="connsiteX240" fmla="*/ 12780 w 1080483"/>
              <a:gd name="connsiteY240" fmla="*/ 78616 h 193634"/>
              <a:gd name="connsiteX241" fmla="*/ 97592 w 1080483"/>
              <a:gd name="connsiteY241" fmla="*/ 78616 h 193634"/>
              <a:gd name="connsiteX242" fmla="*/ 97592 w 1080483"/>
              <a:gd name="connsiteY242" fmla="*/ 150454 h 193634"/>
              <a:gd name="connsiteX243" fmla="*/ 110372 w 1080483"/>
              <a:gd name="connsiteY243" fmla="*/ 150454 h 193634"/>
              <a:gd name="connsiteX244" fmla="*/ 110372 w 1080483"/>
              <a:gd name="connsiteY244" fmla="*/ 0 h 193634"/>
              <a:gd name="connsiteX245" fmla="*/ 97592 w 1080483"/>
              <a:gd name="connsiteY245" fmla="*/ 0 h 193634"/>
              <a:gd name="connsiteX246" fmla="*/ 97592 w 1080483"/>
              <a:gd name="connsiteY246" fmla="*/ 66610 h 193634"/>
              <a:gd name="connsiteX247" fmla="*/ 12780 w 1080483"/>
              <a:gd name="connsiteY247" fmla="*/ 66610 h 193634"/>
              <a:gd name="connsiteX248" fmla="*/ 12780 w 1080483"/>
              <a:gd name="connsiteY248" fmla="*/ 0 h 193634"/>
              <a:gd name="connsiteX249" fmla="*/ 0 w 1080483"/>
              <a:gd name="connsiteY249" fmla="*/ 0 h 193634"/>
              <a:gd name="connsiteX250" fmla="*/ 0 w 1080483"/>
              <a:gd name="connsiteY250" fmla="*/ 150260 h 193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1080483" h="193634">
                <a:moveTo>
                  <a:pt x="1026846" y="150260"/>
                </a:moveTo>
                <a:lnTo>
                  <a:pt x="1039045" y="150260"/>
                </a:lnTo>
                <a:lnTo>
                  <a:pt x="1039045" y="85006"/>
                </a:lnTo>
                <a:cubicBezTo>
                  <a:pt x="1039045" y="79584"/>
                  <a:pt x="1040013" y="74743"/>
                  <a:pt x="1042143" y="70870"/>
                </a:cubicBezTo>
                <a:cubicBezTo>
                  <a:pt x="1044273" y="66804"/>
                  <a:pt x="1046984" y="63512"/>
                  <a:pt x="1050082" y="60608"/>
                </a:cubicBezTo>
                <a:cubicBezTo>
                  <a:pt x="1053374" y="57316"/>
                  <a:pt x="1057053" y="55186"/>
                  <a:pt x="1060732" y="53830"/>
                </a:cubicBezTo>
                <a:cubicBezTo>
                  <a:pt x="1064605" y="52475"/>
                  <a:pt x="1068284" y="51894"/>
                  <a:pt x="1071963" y="51894"/>
                </a:cubicBezTo>
                <a:cubicBezTo>
                  <a:pt x="1074093" y="51894"/>
                  <a:pt x="1076417" y="52088"/>
                  <a:pt x="1078934" y="52475"/>
                </a:cubicBezTo>
                <a:lnTo>
                  <a:pt x="1080483" y="40857"/>
                </a:lnTo>
                <a:cubicBezTo>
                  <a:pt x="1078934" y="40663"/>
                  <a:pt x="1077579" y="40470"/>
                  <a:pt x="1076223" y="40276"/>
                </a:cubicBezTo>
                <a:cubicBezTo>
                  <a:pt x="1074868" y="40276"/>
                  <a:pt x="1073512" y="40082"/>
                  <a:pt x="1071963" y="40082"/>
                </a:cubicBezTo>
                <a:cubicBezTo>
                  <a:pt x="1065573" y="40082"/>
                  <a:pt x="1059764" y="41825"/>
                  <a:pt x="1054149" y="45117"/>
                </a:cubicBezTo>
                <a:cubicBezTo>
                  <a:pt x="1048533" y="48409"/>
                  <a:pt x="1043499" y="53249"/>
                  <a:pt x="1039239" y="59446"/>
                </a:cubicBezTo>
                <a:lnTo>
                  <a:pt x="1039239" y="41825"/>
                </a:lnTo>
                <a:lnTo>
                  <a:pt x="1027040" y="41825"/>
                </a:lnTo>
                <a:lnTo>
                  <a:pt x="1027040" y="150260"/>
                </a:lnTo>
                <a:close/>
                <a:moveTo>
                  <a:pt x="913570" y="88685"/>
                </a:moveTo>
                <a:cubicBezTo>
                  <a:pt x="914925" y="75130"/>
                  <a:pt x="918604" y="65061"/>
                  <a:pt x="924994" y="58284"/>
                </a:cubicBezTo>
                <a:cubicBezTo>
                  <a:pt x="931384" y="51700"/>
                  <a:pt x="939710" y="48409"/>
                  <a:pt x="950167" y="48409"/>
                </a:cubicBezTo>
                <a:cubicBezTo>
                  <a:pt x="956169" y="48409"/>
                  <a:pt x="961398" y="49377"/>
                  <a:pt x="965658" y="51313"/>
                </a:cubicBezTo>
                <a:cubicBezTo>
                  <a:pt x="969918" y="53249"/>
                  <a:pt x="973597" y="55960"/>
                  <a:pt x="976114" y="59639"/>
                </a:cubicBezTo>
                <a:cubicBezTo>
                  <a:pt x="978825" y="63318"/>
                  <a:pt x="980761" y="67385"/>
                  <a:pt x="981923" y="72419"/>
                </a:cubicBezTo>
                <a:cubicBezTo>
                  <a:pt x="983278" y="77260"/>
                  <a:pt x="983859" y="82682"/>
                  <a:pt x="983859" y="88685"/>
                </a:cubicBezTo>
                <a:lnTo>
                  <a:pt x="913570" y="88685"/>
                </a:lnTo>
                <a:close/>
                <a:moveTo>
                  <a:pt x="983085" y="121990"/>
                </a:moveTo>
                <a:cubicBezTo>
                  <a:pt x="982310" y="125281"/>
                  <a:pt x="981148" y="128186"/>
                  <a:pt x="979599" y="130703"/>
                </a:cubicBezTo>
                <a:cubicBezTo>
                  <a:pt x="978050" y="133220"/>
                  <a:pt x="976114" y="135544"/>
                  <a:pt x="973597" y="137480"/>
                </a:cubicBezTo>
                <a:cubicBezTo>
                  <a:pt x="971079" y="139417"/>
                  <a:pt x="967981" y="140966"/>
                  <a:pt x="964109" y="141934"/>
                </a:cubicBezTo>
                <a:cubicBezTo>
                  <a:pt x="960236" y="142902"/>
                  <a:pt x="955589" y="143483"/>
                  <a:pt x="950167" y="143483"/>
                </a:cubicBezTo>
                <a:cubicBezTo>
                  <a:pt x="944164" y="143483"/>
                  <a:pt x="938742" y="142321"/>
                  <a:pt x="934095" y="139998"/>
                </a:cubicBezTo>
                <a:cubicBezTo>
                  <a:pt x="929448" y="137674"/>
                  <a:pt x="925575" y="134576"/>
                  <a:pt x="922477" y="130510"/>
                </a:cubicBezTo>
                <a:cubicBezTo>
                  <a:pt x="919379" y="126443"/>
                  <a:pt x="917055" y="121796"/>
                  <a:pt x="915506" y="116374"/>
                </a:cubicBezTo>
                <a:cubicBezTo>
                  <a:pt x="913957" y="110953"/>
                  <a:pt x="913183" y="105143"/>
                  <a:pt x="913183" y="98947"/>
                </a:cubicBezTo>
                <a:lnTo>
                  <a:pt x="996639" y="98947"/>
                </a:lnTo>
                <a:lnTo>
                  <a:pt x="996639" y="91202"/>
                </a:lnTo>
                <a:cubicBezTo>
                  <a:pt x="996639" y="83844"/>
                  <a:pt x="995865" y="76873"/>
                  <a:pt x="994122" y="70289"/>
                </a:cubicBezTo>
                <a:cubicBezTo>
                  <a:pt x="992379" y="63899"/>
                  <a:pt x="989668" y="58284"/>
                  <a:pt x="985989" y="53637"/>
                </a:cubicBezTo>
                <a:cubicBezTo>
                  <a:pt x="982310" y="48990"/>
                  <a:pt x="977469" y="45310"/>
                  <a:pt x="971660" y="42406"/>
                </a:cubicBezTo>
                <a:cubicBezTo>
                  <a:pt x="965851" y="39695"/>
                  <a:pt x="958687" y="38340"/>
                  <a:pt x="950167" y="38340"/>
                </a:cubicBezTo>
                <a:cubicBezTo>
                  <a:pt x="943002" y="38340"/>
                  <a:pt x="936419" y="39695"/>
                  <a:pt x="930416" y="42212"/>
                </a:cubicBezTo>
                <a:cubicBezTo>
                  <a:pt x="924413" y="44730"/>
                  <a:pt x="919185" y="48409"/>
                  <a:pt x="914925" y="53443"/>
                </a:cubicBezTo>
                <a:cubicBezTo>
                  <a:pt x="910472" y="58478"/>
                  <a:pt x="906986" y="64480"/>
                  <a:pt x="904663" y="71838"/>
                </a:cubicBezTo>
                <a:cubicBezTo>
                  <a:pt x="902145" y="79196"/>
                  <a:pt x="900983" y="87523"/>
                  <a:pt x="900983" y="97011"/>
                </a:cubicBezTo>
                <a:cubicBezTo>
                  <a:pt x="900983" y="114632"/>
                  <a:pt x="905243" y="128380"/>
                  <a:pt x="913957" y="138449"/>
                </a:cubicBezTo>
                <a:cubicBezTo>
                  <a:pt x="922671" y="148518"/>
                  <a:pt x="934676" y="153552"/>
                  <a:pt x="950167" y="153552"/>
                </a:cubicBezTo>
                <a:cubicBezTo>
                  <a:pt x="963721" y="153552"/>
                  <a:pt x="973984" y="150648"/>
                  <a:pt x="981342" y="144645"/>
                </a:cubicBezTo>
                <a:cubicBezTo>
                  <a:pt x="988700" y="138836"/>
                  <a:pt x="993154" y="131090"/>
                  <a:pt x="994896" y="121602"/>
                </a:cubicBezTo>
                <a:lnTo>
                  <a:pt x="983085" y="121602"/>
                </a:lnTo>
                <a:close/>
                <a:moveTo>
                  <a:pt x="858771" y="95849"/>
                </a:moveTo>
                <a:cubicBezTo>
                  <a:pt x="858771" y="104369"/>
                  <a:pt x="857416" y="111533"/>
                  <a:pt x="854898" y="117149"/>
                </a:cubicBezTo>
                <a:cubicBezTo>
                  <a:pt x="852381" y="122764"/>
                  <a:pt x="848508" y="127411"/>
                  <a:pt x="843668" y="131090"/>
                </a:cubicBezTo>
                <a:cubicBezTo>
                  <a:pt x="839988" y="133608"/>
                  <a:pt x="836503" y="135350"/>
                  <a:pt x="833405" y="136319"/>
                </a:cubicBezTo>
                <a:cubicBezTo>
                  <a:pt x="830113" y="137287"/>
                  <a:pt x="826240" y="137868"/>
                  <a:pt x="821593" y="137868"/>
                </a:cubicBezTo>
                <a:cubicBezTo>
                  <a:pt x="817333" y="137868"/>
                  <a:pt x="813267" y="137093"/>
                  <a:pt x="809201" y="135544"/>
                </a:cubicBezTo>
                <a:cubicBezTo>
                  <a:pt x="805134" y="133995"/>
                  <a:pt x="801455" y="131478"/>
                  <a:pt x="798163" y="127992"/>
                </a:cubicBezTo>
                <a:cubicBezTo>
                  <a:pt x="794872" y="124507"/>
                  <a:pt x="792354" y="120053"/>
                  <a:pt x="790224" y="114438"/>
                </a:cubicBezTo>
                <a:cubicBezTo>
                  <a:pt x="788094" y="108823"/>
                  <a:pt x="787126" y="102045"/>
                  <a:pt x="787126" y="93913"/>
                </a:cubicBezTo>
                <a:cubicBezTo>
                  <a:pt x="787126" y="85974"/>
                  <a:pt x="788094" y="79003"/>
                  <a:pt x="789837" y="73387"/>
                </a:cubicBezTo>
                <a:cubicBezTo>
                  <a:pt x="791580" y="67772"/>
                  <a:pt x="794097" y="63125"/>
                  <a:pt x="797389" y="59446"/>
                </a:cubicBezTo>
                <a:cubicBezTo>
                  <a:pt x="800681" y="55767"/>
                  <a:pt x="804360" y="53056"/>
                  <a:pt x="808813" y="51507"/>
                </a:cubicBezTo>
                <a:cubicBezTo>
                  <a:pt x="813073" y="49764"/>
                  <a:pt x="817914" y="48990"/>
                  <a:pt x="823142" y="48990"/>
                </a:cubicBezTo>
                <a:cubicBezTo>
                  <a:pt x="827402" y="48990"/>
                  <a:pt x="831081" y="49570"/>
                  <a:pt x="834373" y="50732"/>
                </a:cubicBezTo>
                <a:cubicBezTo>
                  <a:pt x="837665" y="51894"/>
                  <a:pt x="840957" y="53637"/>
                  <a:pt x="844442" y="56154"/>
                </a:cubicBezTo>
                <a:cubicBezTo>
                  <a:pt x="846959" y="58090"/>
                  <a:pt x="849089" y="60220"/>
                  <a:pt x="851026" y="62157"/>
                </a:cubicBezTo>
                <a:cubicBezTo>
                  <a:pt x="852768" y="64287"/>
                  <a:pt x="854317" y="66610"/>
                  <a:pt x="855479" y="69515"/>
                </a:cubicBezTo>
                <a:cubicBezTo>
                  <a:pt x="856641" y="72226"/>
                  <a:pt x="857416" y="75324"/>
                  <a:pt x="857997" y="79003"/>
                </a:cubicBezTo>
                <a:cubicBezTo>
                  <a:pt x="858577" y="82682"/>
                  <a:pt x="858771" y="86748"/>
                  <a:pt x="858771" y="91783"/>
                </a:cubicBezTo>
                <a:lnTo>
                  <a:pt x="858771" y="95849"/>
                </a:lnTo>
                <a:close/>
                <a:moveTo>
                  <a:pt x="778219" y="162072"/>
                </a:moveTo>
                <a:cubicBezTo>
                  <a:pt x="778993" y="167881"/>
                  <a:pt x="780543" y="172722"/>
                  <a:pt x="783060" y="176788"/>
                </a:cubicBezTo>
                <a:cubicBezTo>
                  <a:pt x="785577" y="180855"/>
                  <a:pt x="788869" y="183953"/>
                  <a:pt x="792935" y="186470"/>
                </a:cubicBezTo>
                <a:cubicBezTo>
                  <a:pt x="797002" y="188987"/>
                  <a:pt x="801649" y="190730"/>
                  <a:pt x="806877" y="191892"/>
                </a:cubicBezTo>
                <a:cubicBezTo>
                  <a:pt x="812105" y="193054"/>
                  <a:pt x="817914" y="193634"/>
                  <a:pt x="824110" y="193634"/>
                </a:cubicBezTo>
                <a:cubicBezTo>
                  <a:pt x="840182" y="193634"/>
                  <a:pt x="851994" y="189374"/>
                  <a:pt x="859546" y="181048"/>
                </a:cubicBezTo>
                <a:cubicBezTo>
                  <a:pt x="867097" y="172722"/>
                  <a:pt x="870776" y="161104"/>
                  <a:pt x="870776" y="146581"/>
                </a:cubicBezTo>
                <a:lnTo>
                  <a:pt x="870776" y="41825"/>
                </a:lnTo>
                <a:lnTo>
                  <a:pt x="858577" y="41825"/>
                </a:lnTo>
                <a:lnTo>
                  <a:pt x="858577" y="56735"/>
                </a:lnTo>
                <a:cubicBezTo>
                  <a:pt x="853349" y="49764"/>
                  <a:pt x="847734" y="45117"/>
                  <a:pt x="841538" y="42600"/>
                </a:cubicBezTo>
                <a:cubicBezTo>
                  <a:pt x="835341" y="40082"/>
                  <a:pt x="829339" y="38727"/>
                  <a:pt x="823142" y="38727"/>
                </a:cubicBezTo>
                <a:cubicBezTo>
                  <a:pt x="815590" y="38727"/>
                  <a:pt x="808813" y="40082"/>
                  <a:pt x="802617" y="42793"/>
                </a:cubicBezTo>
                <a:cubicBezTo>
                  <a:pt x="796614" y="45504"/>
                  <a:pt x="791386" y="49183"/>
                  <a:pt x="787320" y="54024"/>
                </a:cubicBezTo>
                <a:cubicBezTo>
                  <a:pt x="783060" y="58865"/>
                  <a:pt x="779962" y="64674"/>
                  <a:pt x="777638" y="71645"/>
                </a:cubicBezTo>
                <a:cubicBezTo>
                  <a:pt x="775314" y="78616"/>
                  <a:pt x="774346" y="86167"/>
                  <a:pt x="774346" y="94687"/>
                </a:cubicBezTo>
                <a:cubicBezTo>
                  <a:pt x="774346" y="101658"/>
                  <a:pt x="775314" y="108435"/>
                  <a:pt x="777057" y="115019"/>
                </a:cubicBezTo>
                <a:cubicBezTo>
                  <a:pt x="778800" y="121602"/>
                  <a:pt x="781704" y="127411"/>
                  <a:pt x="785383" y="132446"/>
                </a:cubicBezTo>
                <a:cubicBezTo>
                  <a:pt x="789256" y="137480"/>
                  <a:pt x="794097" y="141547"/>
                  <a:pt x="799906" y="144645"/>
                </a:cubicBezTo>
                <a:cubicBezTo>
                  <a:pt x="805715" y="147743"/>
                  <a:pt x="812686" y="149098"/>
                  <a:pt x="820819" y="149098"/>
                </a:cubicBezTo>
                <a:cubicBezTo>
                  <a:pt x="829145" y="149098"/>
                  <a:pt x="836503" y="147356"/>
                  <a:pt x="842699" y="143870"/>
                </a:cubicBezTo>
                <a:cubicBezTo>
                  <a:pt x="848702" y="140385"/>
                  <a:pt x="854124" y="135544"/>
                  <a:pt x="858577" y="129154"/>
                </a:cubicBezTo>
                <a:lnTo>
                  <a:pt x="858577" y="145419"/>
                </a:lnTo>
                <a:cubicBezTo>
                  <a:pt x="858577" y="159167"/>
                  <a:pt x="855867" y="169043"/>
                  <a:pt x="850251" y="174852"/>
                </a:cubicBezTo>
                <a:cubicBezTo>
                  <a:pt x="844636" y="180661"/>
                  <a:pt x="835922" y="183565"/>
                  <a:pt x="823917" y="183565"/>
                </a:cubicBezTo>
                <a:cubicBezTo>
                  <a:pt x="813267" y="183565"/>
                  <a:pt x="805328" y="181823"/>
                  <a:pt x="800100" y="178337"/>
                </a:cubicBezTo>
                <a:cubicBezTo>
                  <a:pt x="794872" y="174852"/>
                  <a:pt x="791580" y="169624"/>
                  <a:pt x="790031" y="162459"/>
                </a:cubicBezTo>
                <a:lnTo>
                  <a:pt x="778219" y="162459"/>
                </a:lnTo>
                <a:close/>
                <a:moveTo>
                  <a:pt x="705799" y="150260"/>
                </a:moveTo>
                <a:lnTo>
                  <a:pt x="717998" y="150260"/>
                </a:lnTo>
                <a:lnTo>
                  <a:pt x="717998" y="85006"/>
                </a:lnTo>
                <a:cubicBezTo>
                  <a:pt x="717998" y="79584"/>
                  <a:pt x="718967" y="74743"/>
                  <a:pt x="721097" y="70870"/>
                </a:cubicBezTo>
                <a:cubicBezTo>
                  <a:pt x="723227" y="66804"/>
                  <a:pt x="725937" y="63512"/>
                  <a:pt x="729036" y="60608"/>
                </a:cubicBezTo>
                <a:cubicBezTo>
                  <a:pt x="732327" y="57316"/>
                  <a:pt x="736007" y="55186"/>
                  <a:pt x="739686" y="53830"/>
                </a:cubicBezTo>
                <a:cubicBezTo>
                  <a:pt x="743558" y="52475"/>
                  <a:pt x="747237" y="51894"/>
                  <a:pt x="750916" y="51894"/>
                </a:cubicBezTo>
                <a:cubicBezTo>
                  <a:pt x="753046" y="51894"/>
                  <a:pt x="755370" y="52088"/>
                  <a:pt x="757887" y="52475"/>
                </a:cubicBezTo>
                <a:lnTo>
                  <a:pt x="759436" y="40857"/>
                </a:lnTo>
                <a:cubicBezTo>
                  <a:pt x="757887" y="40663"/>
                  <a:pt x="756532" y="40470"/>
                  <a:pt x="755176" y="40276"/>
                </a:cubicBezTo>
                <a:cubicBezTo>
                  <a:pt x="753821" y="40276"/>
                  <a:pt x="752465" y="40082"/>
                  <a:pt x="750916" y="40082"/>
                </a:cubicBezTo>
                <a:cubicBezTo>
                  <a:pt x="744526" y="40082"/>
                  <a:pt x="738717" y="41825"/>
                  <a:pt x="733102" y="45117"/>
                </a:cubicBezTo>
                <a:cubicBezTo>
                  <a:pt x="727487" y="48409"/>
                  <a:pt x="722452" y="53249"/>
                  <a:pt x="718192" y="59446"/>
                </a:cubicBezTo>
                <a:lnTo>
                  <a:pt x="718192" y="41825"/>
                </a:lnTo>
                <a:lnTo>
                  <a:pt x="705993" y="41825"/>
                </a:lnTo>
                <a:lnTo>
                  <a:pt x="705993" y="150260"/>
                </a:lnTo>
                <a:close/>
                <a:moveTo>
                  <a:pt x="585358" y="114051"/>
                </a:moveTo>
                <a:cubicBezTo>
                  <a:pt x="585358" y="127024"/>
                  <a:pt x="588069" y="136706"/>
                  <a:pt x="593298" y="143483"/>
                </a:cubicBezTo>
                <a:cubicBezTo>
                  <a:pt x="598719" y="150260"/>
                  <a:pt x="607433" y="153552"/>
                  <a:pt x="619826" y="153552"/>
                </a:cubicBezTo>
                <a:cubicBezTo>
                  <a:pt x="634735" y="153552"/>
                  <a:pt x="647903" y="146581"/>
                  <a:pt x="659133" y="132446"/>
                </a:cubicBezTo>
                <a:lnTo>
                  <a:pt x="659133" y="150067"/>
                </a:lnTo>
                <a:lnTo>
                  <a:pt x="671332" y="150067"/>
                </a:lnTo>
                <a:lnTo>
                  <a:pt x="671332" y="41631"/>
                </a:lnTo>
                <a:lnTo>
                  <a:pt x="659133" y="41631"/>
                </a:lnTo>
                <a:lnTo>
                  <a:pt x="659133" y="105143"/>
                </a:lnTo>
                <a:cubicBezTo>
                  <a:pt x="659133" y="111921"/>
                  <a:pt x="658165" y="117149"/>
                  <a:pt x="656035" y="121021"/>
                </a:cubicBezTo>
                <a:cubicBezTo>
                  <a:pt x="653905" y="124894"/>
                  <a:pt x="650807" y="128573"/>
                  <a:pt x="646741" y="132252"/>
                </a:cubicBezTo>
                <a:cubicBezTo>
                  <a:pt x="642868" y="135544"/>
                  <a:pt x="638608" y="138061"/>
                  <a:pt x="634348" y="139804"/>
                </a:cubicBezTo>
                <a:cubicBezTo>
                  <a:pt x="630088" y="141547"/>
                  <a:pt x="625635" y="142321"/>
                  <a:pt x="621375" y="142321"/>
                </a:cubicBezTo>
                <a:cubicBezTo>
                  <a:pt x="612661" y="142321"/>
                  <a:pt x="606465" y="139804"/>
                  <a:pt x="602979" y="134770"/>
                </a:cubicBezTo>
                <a:cubicBezTo>
                  <a:pt x="599300" y="129735"/>
                  <a:pt x="597558" y="121602"/>
                  <a:pt x="597558" y="110178"/>
                </a:cubicBezTo>
                <a:lnTo>
                  <a:pt x="597558" y="41825"/>
                </a:lnTo>
                <a:lnTo>
                  <a:pt x="585358" y="41825"/>
                </a:lnTo>
                <a:lnTo>
                  <a:pt x="585358" y="114051"/>
                </a:lnTo>
                <a:close/>
                <a:moveTo>
                  <a:pt x="470920" y="91008"/>
                </a:moveTo>
                <a:cubicBezTo>
                  <a:pt x="470920" y="82488"/>
                  <a:pt x="472276" y="75324"/>
                  <a:pt x="474987" y="69902"/>
                </a:cubicBezTo>
                <a:cubicBezTo>
                  <a:pt x="477697" y="64287"/>
                  <a:pt x="481570" y="59833"/>
                  <a:pt x="486411" y="56154"/>
                </a:cubicBezTo>
                <a:cubicBezTo>
                  <a:pt x="489896" y="53443"/>
                  <a:pt x="493382" y="51700"/>
                  <a:pt x="496867" y="50732"/>
                </a:cubicBezTo>
                <a:cubicBezTo>
                  <a:pt x="500353" y="49764"/>
                  <a:pt x="504225" y="49183"/>
                  <a:pt x="508679" y="49183"/>
                </a:cubicBezTo>
                <a:cubicBezTo>
                  <a:pt x="512552" y="49183"/>
                  <a:pt x="516618" y="49958"/>
                  <a:pt x="520684" y="51313"/>
                </a:cubicBezTo>
                <a:cubicBezTo>
                  <a:pt x="524751" y="52862"/>
                  <a:pt x="528430" y="55379"/>
                  <a:pt x="531722" y="58865"/>
                </a:cubicBezTo>
                <a:cubicBezTo>
                  <a:pt x="535013" y="62350"/>
                  <a:pt x="537531" y="67191"/>
                  <a:pt x="539661" y="73000"/>
                </a:cubicBezTo>
                <a:cubicBezTo>
                  <a:pt x="541791" y="78809"/>
                  <a:pt x="542759" y="86167"/>
                  <a:pt x="542759" y="95074"/>
                </a:cubicBezTo>
                <a:cubicBezTo>
                  <a:pt x="542759" y="103788"/>
                  <a:pt x="541791" y="111146"/>
                  <a:pt x="540048" y="117342"/>
                </a:cubicBezTo>
                <a:cubicBezTo>
                  <a:pt x="538305" y="123539"/>
                  <a:pt x="535788" y="128380"/>
                  <a:pt x="532496" y="132252"/>
                </a:cubicBezTo>
                <a:cubicBezTo>
                  <a:pt x="529398" y="136125"/>
                  <a:pt x="525525" y="138836"/>
                  <a:pt x="521265" y="140579"/>
                </a:cubicBezTo>
                <a:cubicBezTo>
                  <a:pt x="517005" y="142321"/>
                  <a:pt x="512164" y="143289"/>
                  <a:pt x="506936" y="143289"/>
                </a:cubicBezTo>
                <a:cubicBezTo>
                  <a:pt x="502676" y="143289"/>
                  <a:pt x="498804" y="142709"/>
                  <a:pt x="495318" y="141547"/>
                </a:cubicBezTo>
                <a:cubicBezTo>
                  <a:pt x="492026" y="140385"/>
                  <a:pt x="488735" y="138642"/>
                  <a:pt x="485443" y="136125"/>
                </a:cubicBezTo>
                <a:cubicBezTo>
                  <a:pt x="482732" y="134382"/>
                  <a:pt x="480602" y="132252"/>
                  <a:pt x="478666" y="130122"/>
                </a:cubicBezTo>
                <a:cubicBezTo>
                  <a:pt x="476923" y="127992"/>
                  <a:pt x="475374" y="125475"/>
                  <a:pt x="474212" y="122571"/>
                </a:cubicBezTo>
                <a:cubicBezTo>
                  <a:pt x="473050" y="119860"/>
                  <a:pt x="472276" y="116568"/>
                  <a:pt x="471695" y="113082"/>
                </a:cubicBezTo>
                <a:cubicBezTo>
                  <a:pt x="471114" y="109403"/>
                  <a:pt x="470920" y="105337"/>
                  <a:pt x="470920" y="100496"/>
                </a:cubicBezTo>
                <a:lnTo>
                  <a:pt x="470920" y="91008"/>
                </a:lnTo>
                <a:close/>
                <a:moveTo>
                  <a:pt x="459109" y="150260"/>
                </a:moveTo>
                <a:lnTo>
                  <a:pt x="471307" y="150260"/>
                </a:lnTo>
                <a:lnTo>
                  <a:pt x="471307" y="135544"/>
                </a:lnTo>
                <a:cubicBezTo>
                  <a:pt x="476342" y="142321"/>
                  <a:pt x="481957" y="146969"/>
                  <a:pt x="487960" y="149679"/>
                </a:cubicBezTo>
                <a:cubicBezTo>
                  <a:pt x="494156" y="152390"/>
                  <a:pt x="500353" y="153746"/>
                  <a:pt x="506936" y="153746"/>
                </a:cubicBezTo>
                <a:cubicBezTo>
                  <a:pt x="514294" y="153746"/>
                  <a:pt x="521072" y="152390"/>
                  <a:pt x="527074" y="149679"/>
                </a:cubicBezTo>
                <a:cubicBezTo>
                  <a:pt x="533077" y="146969"/>
                  <a:pt x="538112" y="143096"/>
                  <a:pt x="542372" y="138061"/>
                </a:cubicBezTo>
                <a:cubicBezTo>
                  <a:pt x="546631" y="133027"/>
                  <a:pt x="549923" y="126831"/>
                  <a:pt x="552247" y="119666"/>
                </a:cubicBezTo>
                <a:cubicBezTo>
                  <a:pt x="554571" y="112502"/>
                  <a:pt x="555732" y="104175"/>
                  <a:pt x="555732" y="94881"/>
                </a:cubicBezTo>
                <a:cubicBezTo>
                  <a:pt x="555732" y="86942"/>
                  <a:pt x="554764" y="79390"/>
                  <a:pt x="552828" y="72613"/>
                </a:cubicBezTo>
                <a:cubicBezTo>
                  <a:pt x="550891" y="65642"/>
                  <a:pt x="547987" y="59833"/>
                  <a:pt x="544114" y="54799"/>
                </a:cubicBezTo>
                <a:cubicBezTo>
                  <a:pt x="540242" y="49764"/>
                  <a:pt x="535401" y="45698"/>
                  <a:pt x="529398" y="42987"/>
                </a:cubicBezTo>
                <a:cubicBezTo>
                  <a:pt x="523589" y="40082"/>
                  <a:pt x="516618" y="38727"/>
                  <a:pt x="508679" y="38727"/>
                </a:cubicBezTo>
                <a:cubicBezTo>
                  <a:pt x="500353" y="38727"/>
                  <a:pt x="493188" y="40470"/>
                  <a:pt x="487186" y="43955"/>
                </a:cubicBezTo>
                <a:cubicBezTo>
                  <a:pt x="481377" y="47440"/>
                  <a:pt x="475955" y="52281"/>
                  <a:pt x="470920" y="58284"/>
                </a:cubicBezTo>
                <a:lnTo>
                  <a:pt x="470920" y="194"/>
                </a:lnTo>
                <a:lnTo>
                  <a:pt x="458721" y="194"/>
                </a:lnTo>
                <a:lnTo>
                  <a:pt x="458721" y="150260"/>
                </a:lnTo>
                <a:close/>
                <a:moveTo>
                  <a:pt x="274768" y="150260"/>
                </a:moveTo>
                <a:lnTo>
                  <a:pt x="286967" y="150260"/>
                </a:lnTo>
                <a:lnTo>
                  <a:pt x="286967" y="86167"/>
                </a:lnTo>
                <a:cubicBezTo>
                  <a:pt x="286967" y="82488"/>
                  <a:pt x="287354" y="79196"/>
                  <a:pt x="288129" y="76486"/>
                </a:cubicBezTo>
                <a:cubicBezTo>
                  <a:pt x="288903" y="73775"/>
                  <a:pt x="289872" y="71257"/>
                  <a:pt x="291033" y="69127"/>
                </a:cubicBezTo>
                <a:cubicBezTo>
                  <a:pt x="292195" y="66998"/>
                  <a:pt x="293551" y="65255"/>
                  <a:pt x="294906" y="63706"/>
                </a:cubicBezTo>
                <a:cubicBezTo>
                  <a:pt x="296455" y="62157"/>
                  <a:pt x="297811" y="60801"/>
                  <a:pt x="298972" y="59639"/>
                </a:cubicBezTo>
                <a:cubicBezTo>
                  <a:pt x="302651" y="56348"/>
                  <a:pt x="306331" y="53830"/>
                  <a:pt x="310010" y="52088"/>
                </a:cubicBezTo>
                <a:cubicBezTo>
                  <a:pt x="313689" y="50345"/>
                  <a:pt x="317755" y="49377"/>
                  <a:pt x="321821" y="49377"/>
                </a:cubicBezTo>
                <a:cubicBezTo>
                  <a:pt x="329179" y="49377"/>
                  <a:pt x="334795" y="51507"/>
                  <a:pt x="338474" y="55960"/>
                </a:cubicBezTo>
                <a:cubicBezTo>
                  <a:pt x="342153" y="60414"/>
                  <a:pt x="343896" y="67772"/>
                  <a:pt x="343896" y="78422"/>
                </a:cubicBezTo>
                <a:lnTo>
                  <a:pt x="343896" y="150260"/>
                </a:lnTo>
                <a:lnTo>
                  <a:pt x="356095" y="150260"/>
                </a:lnTo>
                <a:lnTo>
                  <a:pt x="356095" y="80939"/>
                </a:lnTo>
                <a:cubicBezTo>
                  <a:pt x="356095" y="75905"/>
                  <a:pt x="357257" y="71451"/>
                  <a:pt x="359387" y="67578"/>
                </a:cubicBezTo>
                <a:cubicBezTo>
                  <a:pt x="361516" y="63706"/>
                  <a:pt x="364421" y="60608"/>
                  <a:pt x="367713" y="57897"/>
                </a:cubicBezTo>
                <a:cubicBezTo>
                  <a:pt x="371585" y="54605"/>
                  <a:pt x="375458" y="52475"/>
                  <a:pt x="379525" y="51313"/>
                </a:cubicBezTo>
                <a:cubicBezTo>
                  <a:pt x="383591" y="50151"/>
                  <a:pt x="387270" y="49570"/>
                  <a:pt x="390562" y="49570"/>
                </a:cubicBezTo>
                <a:cubicBezTo>
                  <a:pt x="394434" y="49570"/>
                  <a:pt x="397726" y="49958"/>
                  <a:pt x="400437" y="50926"/>
                </a:cubicBezTo>
                <a:cubicBezTo>
                  <a:pt x="403148" y="51894"/>
                  <a:pt x="405665" y="53443"/>
                  <a:pt x="407408" y="55573"/>
                </a:cubicBezTo>
                <a:cubicBezTo>
                  <a:pt x="409344" y="57897"/>
                  <a:pt x="410700" y="60801"/>
                  <a:pt x="411668" y="64480"/>
                </a:cubicBezTo>
                <a:cubicBezTo>
                  <a:pt x="412636" y="68159"/>
                  <a:pt x="413023" y="72807"/>
                  <a:pt x="413023" y="78422"/>
                </a:cubicBezTo>
                <a:lnTo>
                  <a:pt x="413023" y="150454"/>
                </a:lnTo>
                <a:lnTo>
                  <a:pt x="425222" y="150454"/>
                </a:lnTo>
                <a:lnTo>
                  <a:pt x="425222" y="73968"/>
                </a:lnTo>
                <a:cubicBezTo>
                  <a:pt x="425222" y="61576"/>
                  <a:pt x="422318" y="52669"/>
                  <a:pt x="416315" y="47053"/>
                </a:cubicBezTo>
                <a:cubicBezTo>
                  <a:pt x="410506" y="41438"/>
                  <a:pt x="402180" y="38533"/>
                  <a:pt x="391917" y="38533"/>
                </a:cubicBezTo>
                <a:cubicBezTo>
                  <a:pt x="384365" y="38533"/>
                  <a:pt x="377201" y="40470"/>
                  <a:pt x="370617" y="44149"/>
                </a:cubicBezTo>
                <a:cubicBezTo>
                  <a:pt x="364034" y="47828"/>
                  <a:pt x="358225" y="53056"/>
                  <a:pt x="353384" y="59833"/>
                </a:cubicBezTo>
                <a:cubicBezTo>
                  <a:pt x="351060" y="53056"/>
                  <a:pt x="347381" y="47828"/>
                  <a:pt x="342347" y="44149"/>
                </a:cubicBezTo>
                <a:cubicBezTo>
                  <a:pt x="337312" y="40470"/>
                  <a:pt x="330729" y="38533"/>
                  <a:pt x="322402" y="38533"/>
                </a:cubicBezTo>
                <a:cubicBezTo>
                  <a:pt x="316012" y="38533"/>
                  <a:pt x="309816" y="40276"/>
                  <a:pt x="303813" y="43761"/>
                </a:cubicBezTo>
                <a:cubicBezTo>
                  <a:pt x="297617" y="47247"/>
                  <a:pt x="292002" y="52669"/>
                  <a:pt x="286580" y="59833"/>
                </a:cubicBezTo>
                <a:lnTo>
                  <a:pt x="286580" y="42019"/>
                </a:lnTo>
                <a:lnTo>
                  <a:pt x="274381" y="42019"/>
                </a:lnTo>
                <a:lnTo>
                  <a:pt x="274381" y="150260"/>
                </a:lnTo>
                <a:close/>
                <a:moveTo>
                  <a:pt x="214935" y="149679"/>
                </a:moveTo>
                <a:cubicBezTo>
                  <a:pt x="221325" y="146969"/>
                  <a:pt x="226747" y="143096"/>
                  <a:pt x="231200" y="137868"/>
                </a:cubicBezTo>
                <a:cubicBezTo>
                  <a:pt x="235654" y="132833"/>
                  <a:pt x="238946" y="126637"/>
                  <a:pt x="241463" y="119472"/>
                </a:cubicBezTo>
                <a:cubicBezTo>
                  <a:pt x="243786" y="112308"/>
                  <a:pt x="245142" y="104369"/>
                  <a:pt x="245142" y="95462"/>
                </a:cubicBezTo>
                <a:cubicBezTo>
                  <a:pt x="245142" y="86942"/>
                  <a:pt x="243980" y="79196"/>
                  <a:pt x="241656" y="72032"/>
                </a:cubicBezTo>
                <a:cubicBezTo>
                  <a:pt x="239333" y="65061"/>
                  <a:pt x="236041" y="59058"/>
                  <a:pt x="231587" y="54024"/>
                </a:cubicBezTo>
                <a:cubicBezTo>
                  <a:pt x="227327" y="48990"/>
                  <a:pt x="221906" y="45310"/>
                  <a:pt x="215516" y="42600"/>
                </a:cubicBezTo>
                <a:cubicBezTo>
                  <a:pt x="209126" y="39889"/>
                  <a:pt x="202155" y="38533"/>
                  <a:pt x="194216" y="38533"/>
                </a:cubicBezTo>
                <a:cubicBezTo>
                  <a:pt x="186277" y="38533"/>
                  <a:pt x="179306" y="39889"/>
                  <a:pt x="172916" y="42600"/>
                </a:cubicBezTo>
                <a:cubicBezTo>
                  <a:pt x="166526" y="45310"/>
                  <a:pt x="161298" y="49183"/>
                  <a:pt x="156844" y="54218"/>
                </a:cubicBezTo>
                <a:cubicBezTo>
                  <a:pt x="152391" y="59252"/>
                  <a:pt x="148905" y="65448"/>
                  <a:pt x="146582" y="72613"/>
                </a:cubicBezTo>
                <a:cubicBezTo>
                  <a:pt x="144064" y="79777"/>
                  <a:pt x="142903" y="87716"/>
                  <a:pt x="142903" y="96624"/>
                </a:cubicBezTo>
                <a:cubicBezTo>
                  <a:pt x="142903" y="105337"/>
                  <a:pt x="144064" y="113276"/>
                  <a:pt x="146388" y="120247"/>
                </a:cubicBezTo>
                <a:cubicBezTo>
                  <a:pt x="148712" y="127218"/>
                  <a:pt x="152003" y="133220"/>
                  <a:pt x="156263" y="138255"/>
                </a:cubicBezTo>
                <a:cubicBezTo>
                  <a:pt x="160523" y="143289"/>
                  <a:pt x="165752" y="147162"/>
                  <a:pt x="171948" y="149679"/>
                </a:cubicBezTo>
                <a:cubicBezTo>
                  <a:pt x="178144" y="152390"/>
                  <a:pt x="185309" y="153746"/>
                  <a:pt x="193248" y="153746"/>
                </a:cubicBezTo>
                <a:cubicBezTo>
                  <a:pt x="201380" y="153746"/>
                  <a:pt x="208545" y="152390"/>
                  <a:pt x="214935" y="149679"/>
                </a:cubicBezTo>
                <a:moveTo>
                  <a:pt x="176401" y="139417"/>
                </a:moveTo>
                <a:cubicBezTo>
                  <a:pt x="171561" y="136900"/>
                  <a:pt x="167688" y="133608"/>
                  <a:pt x="164590" y="129348"/>
                </a:cubicBezTo>
                <a:cubicBezTo>
                  <a:pt x="161492" y="125088"/>
                  <a:pt x="159362" y="120247"/>
                  <a:pt x="158006" y="114438"/>
                </a:cubicBezTo>
                <a:cubicBezTo>
                  <a:pt x="156651" y="108629"/>
                  <a:pt x="155876" y="102433"/>
                  <a:pt x="155876" y="95849"/>
                </a:cubicBezTo>
                <a:cubicBezTo>
                  <a:pt x="155876" y="89265"/>
                  <a:pt x="156651" y="83069"/>
                  <a:pt x="158006" y="77454"/>
                </a:cubicBezTo>
                <a:cubicBezTo>
                  <a:pt x="159362" y="71838"/>
                  <a:pt x="161685" y="66804"/>
                  <a:pt x="164590" y="62544"/>
                </a:cubicBezTo>
                <a:cubicBezTo>
                  <a:pt x="167688" y="58284"/>
                  <a:pt x="171561" y="54992"/>
                  <a:pt x="176401" y="52475"/>
                </a:cubicBezTo>
                <a:cubicBezTo>
                  <a:pt x="181242" y="49958"/>
                  <a:pt x="187051" y="48796"/>
                  <a:pt x="193829" y="48796"/>
                </a:cubicBezTo>
                <a:cubicBezTo>
                  <a:pt x="200799" y="48796"/>
                  <a:pt x="206609" y="49958"/>
                  <a:pt x="211256" y="52475"/>
                </a:cubicBezTo>
                <a:cubicBezTo>
                  <a:pt x="216097" y="54992"/>
                  <a:pt x="219969" y="58284"/>
                  <a:pt x="223067" y="62544"/>
                </a:cubicBezTo>
                <a:cubicBezTo>
                  <a:pt x="226166" y="66804"/>
                  <a:pt x="228296" y="71645"/>
                  <a:pt x="229845" y="77454"/>
                </a:cubicBezTo>
                <a:cubicBezTo>
                  <a:pt x="231200" y="83069"/>
                  <a:pt x="231975" y="89265"/>
                  <a:pt x="231975" y="95655"/>
                </a:cubicBezTo>
                <a:cubicBezTo>
                  <a:pt x="231975" y="102433"/>
                  <a:pt x="231200" y="108629"/>
                  <a:pt x="229845" y="114438"/>
                </a:cubicBezTo>
                <a:cubicBezTo>
                  <a:pt x="228489" y="120247"/>
                  <a:pt x="226166" y="125088"/>
                  <a:pt x="223067" y="129348"/>
                </a:cubicBezTo>
                <a:cubicBezTo>
                  <a:pt x="219969" y="133608"/>
                  <a:pt x="216097" y="136900"/>
                  <a:pt x="211256" y="139417"/>
                </a:cubicBezTo>
                <a:cubicBezTo>
                  <a:pt x="206415" y="141934"/>
                  <a:pt x="200606" y="143096"/>
                  <a:pt x="193829" y="143096"/>
                </a:cubicBezTo>
                <a:cubicBezTo>
                  <a:pt x="187051" y="143096"/>
                  <a:pt x="181242" y="141934"/>
                  <a:pt x="176401" y="139417"/>
                </a:cubicBezTo>
                <a:moveTo>
                  <a:pt x="0" y="150260"/>
                </a:moveTo>
                <a:lnTo>
                  <a:pt x="12780" y="150260"/>
                </a:lnTo>
                <a:lnTo>
                  <a:pt x="12780" y="78616"/>
                </a:lnTo>
                <a:lnTo>
                  <a:pt x="97592" y="78616"/>
                </a:lnTo>
                <a:lnTo>
                  <a:pt x="97592" y="150454"/>
                </a:lnTo>
                <a:lnTo>
                  <a:pt x="110372" y="150454"/>
                </a:lnTo>
                <a:lnTo>
                  <a:pt x="110372" y="0"/>
                </a:lnTo>
                <a:lnTo>
                  <a:pt x="97592" y="0"/>
                </a:lnTo>
                <a:lnTo>
                  <a:pt x="97592" y="66610"/>
                </a:lnTo>
                <a:lnTo>
                  <a:pt x="12780" y="66610"/>
                </a:lnTo>
                <a:lnTo>
                  <a:pt x="12780" y="0"/>
                </a:lnTo>
                <a:lnTo>
                  <a:pt x="0" y="0"/>
                </a:lnTo>
                <a:lnTo>
                  <a:pt x="0" y="150260"/>
                </a:lnTo>
                <a:close/>
              </a:path>
            </a:pathLst>
          </a:custGeom>
          <a:solidFill>
            <a:schemeClr val="bg1"/>
          </a:solidFill>
          <a:ln w="1921" cap="flat">
            <a:noFill/>
            <a:prstDash val="solid"/>
            <a:miter/>
          </a:ln>
        </p:spPr>
        <p:txBody>
          <a:bodyPr rtlCol="0" anchor="ctr"/>
          <a:lstStyle/>
          <a:p>
            <a:endParaRPr lang="en-US" dirty="0"/>
          </a:p>
        </p:txBody>
      </p:sp>
      <p:sp>
        <p:nvSpPr>
          <p:cNvPr id="11" name="Textplatzhalter 16">
            <a:extLst>
              <a:ext uri="{FF2B5EF4-FFF2-40B4-BE49-F238E27FC236}">
                <a16:creationId xmlns:a16="http://schemas.microsoft.com/office/drawing/2014/main" id="{65C28180-E55F-4137-90A9-0107C5CF2FDE}"/>
              </a:ext>
            </a:extLst>
          </p:cNvPr>
          <p:cNvSpPr>
            <a:spLocks noGrp="1"/>
          </p:cNvSpPr>
          <p:nvPr>
            <p:ph type="body" sz="quarter" idx="21" hasCustomPrompt="1"/>
          </p:nvPr>
        </p:nvSpPr>
        <p:spPr>
          <a:xfrm>
            <a:off x="334963" y="5954042"/>
            <a:ext cx="5761038" cy="184666"/>
          </a:xfrm>
          <a:prstGeom prst="rect">
            <a:avLst/>
          </a:prstGeom>
        </p:spPr>
        <p:txBody>
          <a:bodyPr anchor="t" anchorCtr="0">
            <a:noAutofit/>
          </a:bodyPr>
          <a:lstStyle>
            <a:lvl1pPr marL="0" indent="0">
              <a:lnSpc>
                <a:spcPct val="100000"/>
              </a:lnSpc>
              <a:spcBef>
                <a:spcPts val="0"/>
              </a:spcBef>
              <a:spcAft>
                <a:spcPts val="0"/>
              </a:spcAft>
              <a:buFontTx/>
              <a:buNone/>
              <a:defRPr sz="1200" b="0">
                <a:solidFill>
                  <a:schemeClr val="bg1"/>
                </a:solidFill>
              </a:defRPr>
            </a:lvl1pPr>
          </a:lstStyle>
          <a:p>
            <a:pPr lvl="0"/>
            <a:r>
              <a:rPr lang="en-US" dirty="0"/>
              <a:t>Autor</a:t>
            </a:r>
          </a:p>
        </p:txBody>
      </p:sp>
      <p:sp>
        <p:nvSpPr>
          <p:cNvPr id="9" name="Slide Number Placeholder 5">
            <a:extLst>
              <a:ext uri="{FF2B5EF4-FFF2-40B4-BE49-F238E27FC236}">
                <a16:creationId xmlns:a16="http://schemas.microsoft.com/office/drawing/2014/main" id="{13ED7920-A4B2-4BF9-A86E-44CFDF6A0F99}"/>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2015978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elfolie zentriert mit Bild" preserve="1" userDrawn="1">
  <p:cSld name="Titelfolie zentriert mit Bild">
    <p:bg>
      <p:bgPr>
        <a:blipFill dpi="0" rotWithShape="1">
          <a:blip r:embed="rId5">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447A3-1908-49AF-8A13-C55C4C31B90A}"/>
              </a:ext>
            </a:extLst>
          </p:cNvPr>
          <p:cNvSpPr>
            <a:spLocks noGrp="1"/>
          </p:cNvSpPr>
          <p:nvPr>
            <p:ph type="ctrTitle"/>
          </p:nvPr>
        </p:nvSpPr>
        <p:spPr>
          <a:xfrm>
            <a:off x="2135560" y="1122362"/>
            <a:ext cx="7920880" cy="2479675"/>
          </a:xfrm>
        </p:spPr>
        <p:txBody>
          <a:bodyPr anchor="b"/>
          <a:lstStyle>
            <a:lvl1pPr algn="ctr">
              <a:lnSpc>
                <a:spcPct val="100000"/>
              </a:lnSpc>
              <a:defRPr sz="3000" b="0">
                <a:solidFill>
                  <a:schemeClr val="bg1"/>
                </a:solidFill>
              </a:defRPr>
            </a:lvl1pPr>
          </a:lstStyle>
          <a:p>
            <a:r>
              <a:rPr lang="en-US" dirty="0" err="1"/>
              <a:t>Titelmasterformat</a:t>
            </a:r>
            <a:r>
              <a:rPr lang="en-US" dirty="0"/>
              <a:t> </a:t>
            </a:r>
            <a:r>
              <a:rPr lang="en-US" dirty="0" err="1"/>
              <a:t>durch</a:t>
            </a:r>
            <a:r>
              <a:rPr lang="en-US" dirty="0"/>
              <a:t> </a:t>
            </a:r>
            <a:r>
              <a:rPr lang="en-US" dirty="0" err="1"/>
              <a:t>Klicken</a:t>
            </a:r>
            <a:r>
              <a:rPr lang="en-US" dirty="0"/>
              <a:t> </a:t>
            </a:r>
            <a:r>
              <a:rPr lang="en-US" dirty="0" err="1"/>
              <a:t>bearbeiten</a:t>
            </a:r>
            <a:endParaRPr lang="en-US" dirty="0"/>
          </a:p>
        </p:txBody>
      </p:sp>
      <p:sp>
        <p:nvSpPr>
          <p:cNvPr id="3" name="Subtitle 2">
            <a:extLst>
              <a:ext uri="{FF2B5EF4-FFF2-40B4-BE49-F238E27FC236}">
                <a16:creationId xmlns:a16="http://schemas.microsoft.com/office/drawing/2014/main" id="{08D7740A-619B-49A7-AB15-127E79F1D3A8}"/>
              </a:ext>
            </a:extLst>
          </p:cNvPr>
          <p:cNvSpPr>
            <a:spLocks noGrp="1"/>
          </p:cNvSpPr>
          <p:nvPr>
            <p:ph type="subTitle" idx="1"/>
          </p:nvPr>
        </p:nvSpPr>
        <p:spPr>
          <a:xfrm>
            <a:off x="3215680" y="4077072"/>
            <a:ext cx="5760640" cy="1180728"/>
          </a:xfrm>
        </p:spPr>
        <p:txBody>
          <a:bodyPr/>
          <a:lstStyle>
            <a:lvl1pPr marL="0" indent="0" algn="ctr">
              <a:spcBef>
                <a:spcPts val="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Formatvorlage</a:t>
            </a:r>
            <a:r>
              <a:rPr lang="en-US" dirty="0"/>
              <a:t> des </a:t>
            </a:r>
            <a:r>
              <a:rPr lang="en-US" dirty="0" err="1"/>
              <a:t>Untertitelmasters</a:t>
            </a:r>
            <a:r>
              <a:rPr lang="en-US" dirty="0"/>
              <a:t> </a:t>
            </a:r>
            <a:r>
              <a:rPr lang="en-US" dirty="0" err="1"/>
              <a:t>durch</a:t>
            </a:r>
            <a:r>
              <a:rPr lang="en-US" dirty="0"/>
              <a:t> </a:t>
            </a:r>
            <a:r>
              <a:rPr lang="en-US" dirty="0" err="1"/>
              <a:t>Klicken</a:t>
            </a:r>
            <a:r>
              <a:rPr lang="en-US" dirty="0"/>
              <a:t> </a:t>
            </a:r>
            <a:r>
              <a:rPr lang="en-US" dirty="0" err="1"/>
              <a:t>bearbeiten</a:t>
            </a:r>
            <a:endParaRPr lang="en-US" dirty="0"/>
          </a:p>
        </p:txBody>
      </p:sp>
      <p:pic>
        <p:nvPicPr>
          <p:cNvPr id="8" name="Graphic 7">
            <a:extLst>
              <a:ext uri="{FF2B5EF4-FFF2-40B4-BE49-F238E27FC236}">
                <a16:creationId xmlns:a16="http://schemas.microsoft.com/office/drawing/2014/main" id="{4B84A7D7-9A41-463F-AC28-92139D377DC8}"/>
              </a:ext>
            </a:extLst>
          </p:cNvPr>
          <p:cNvPicPr>
            <a:picLocks noChangeAspect="1"/>
          </p:cNvPicPr>
          <p:nvPr userDrawn="1">
            <p:custDataLst>
              <p:tags r:id="rId1"/>
            </p:custDataLst>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11546988" y="6260769"/>
            <a:ext cx="299851" cy="341998"/>
          </a:xfrm>
          <a:prstGeom prst="rect">
            <a:avLst/>
          </a:prstGeom>
        </p:spPr>
      </p:pic>
      <p:sp>
        <p:nvSpPr>
          <p:cNvPr id="6" name="Datumsplatzhalter 5">
            <a:extLst>
              <a:ext uri="{FF2B5EF4-FFF2-40B4-BE49-F238E27FC236}">
                <a16:creationId xmlns:a16="http://schemas.microsoft.com/office/drawing/2014/main" id="{BAC725B5-AFFB-4D1D-B448-8FEE54153E1E}"/>
              </a:ext>
            </a:extLst>
          </p:cNvPr>
          <p:cNvSpPr>
            <a:spLocks noGrp="1"/>
          </p:cNvSpPr>
          <p:nvPr>
            <p:ph type="dt" sz="half" idx="10"/>
          </p:nvPr>
        </p:nvSpPr>
        <p:spPr>
          <a:xfrm>
            <a:off x="335538" y="6487478"/>
            <a:ext cx="2880320" cy="133264"/>
          </a:xfrm>
        </p:spPr>
        <p:txBody>
          <a:bodyPr/>
          <a:lstStyle>
            <a:lvl1pPr>
              <a:defRPr>
                <a:solidFill>
                  <a:schemeClr val="bg1"/>
                </a:solidFill>
              </a:defRPr>
            </a:lvl1pPr>
          </a:lstStyle>
          <a:p>
            <a:endParaRPr lang="en-US" dirty="0"/>
          </a:p>
        </p:txBody>
      </p:sp>
      <p:sp>
        <p:nvSpPr>
          <p:cNvPr id="4" name="TextBox 3">
            <a:extLst>
              <a:ext uri="{FF2B5EF4-FFF2-40B4-BE49-F238E27FC236}">
                <a16:creationId xmlns:a16="http://schemas.microsoft.com/office/drawing/2014/main" id="{8D7B7E2F-EAC0-417A-9368-C3B30366EC05}"/>
              </a:ext>
            </a:extLst>
          </p:cNvPr>
          <p:cNvSpPr txBox="1">
            <a:spLocks/>
          </p:cNvSpPr>
          <p:nvPr userDrawn="1">
            <p:custDataLst>
              <p:tags r:id="rId2"/>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chemeClr val="bg1"/>
              </a:solidFill>
            </a:endParaRPr>
          </a:p>
        </p:txBody>
      </p:sp>
      <p:sp>
        <p:nvSpPr>
          <p:cNvPr id="5" name="Grafik 8">
            <a:extLst>
              <a:ext uri="{FF2B5EF4-FFF2-40B4-BE49-F238E27FC236}">
                <a16:creationId xmlns:a16="http://schemas.microsoft.com/office/drawing/2014/main" id="{EAB8F3FE-349E-4EE5-966E-CD966546F989}"/>
              </a:ext>
            </a:extLst>
          </p:cNvPr>
          <p:cNvSpPr/>
          <p:nvPr userDrawn="1">
            <p:custDataLst>
              <p:tags r:id="rId3"/>
            </p:custDataLst>
          </p:nvPr>
        </p:nvSpPr>
        <p:spPr>
          <a:xfrm rot="16200000">
            <a:off x="11255014" y="762554"/>
            <a:ext cx="1080483" cy="193634"/>
          </a:xfrm>
          <a:custGeom>
            <a:avLst/>
            <a:gdLst>
              <a:gd name="connsiteX0" fmla="*/ 1026846 w 1080483"/>
              <a:gd name="connsiteY0" fmla="*/ 150260 h 193634"/>
              <a:gd name="connsiteX1" fmla="*/ 1039045 w 1080483"/>
              <a:gd name="connsiteY1" fmla="*/ 150260 h 193634"/>
              <a:gd name="connsiteX2" fmla="*/ 1039045 w 1080483"/>
              <a:gd name="connsiteY2" fmla="*/ 85006 h 193634"/>
              <a:gd name="connsiteX3" fmla="*/ 1042143 w 1080483"/>
              <a:gd name="connsiteY3" fmla="*/ 70870 h 193634"/>
              <a:gd name="connsiteX4" fmla="*/ 1050082 w 1080483"/>
              <a:gd name="connsiteY4" fmla="*/ 60608 h 193634"/>
              <a:gd name="connsiteX5" fmla="*/ 1060732 w 1080483"/>
              <a:gd name="connsiteY5" fmla="*/ 53830 h 193634"/>
              <a:gd name="connsiteX6" fmla="*/ 1071963 w 1080483"/>
              <a:gd name="connsiteY6" fmla="*/ 51894 h 193634"/>
              <a:gd name="connsiteX7" fmla="*/ 1078934 w 1080483"/>
              <a:gd name="connsiteY7" fmla="*/ 52475 h 193634"/>
              <a:gd name="connsiteX8" fmla="*/ 1080483 w 1080483"/>
              <a:gd name="connsiteY8" fmla="*/ 40857 h 193634"/>
              <a:gd name="connsiteX9" fmla="*/ 1076223 w 1080483"/>
              <a:gd name="connsiteY9" fmla="*/ 40276 h 193634"/>
              <a:gd name="connsiteX10" fmla="*/ 1071963 w 1080483"/>
              <a:gd name="connsiteY10" fmla="*/ 40082 h 193634"/>
              <a:gd name="connsiteX11" fmla="*/ 1054149 w 1080483"/>
              <a:gd name="connsiteY11" fmla="*/ 45117 h 193634"/>
              <a:gd name="connsiteX12" fmla="*/ 1039239 w 1080483"/>
              <a:gd name="connsiteY12" fmla="*/ 59446 h 193634"/>
              <a:gd name="connsiteX13" fmla="*/ 1039239 w 1080483"/>
              <a:gd name="connsiteY13" fmla="*/ 41825 h 193634"/>
              <a:gd name="connsiteX14" fmla="*/ 1027040 w 1080483"/>
              <a:gd name="connsiteY14" fmla="*/ 41825 h 193634"/>
              <a:gd name="connsiteX15" fmla="*/ 1027040 w 1080483"/>
              <a:gd name="connsiteY15" fmla="*/ 150260 h 193634"/>
              <a:gd name="connsiteX16" fmla="*/ 913570 w 1080483"/>
              <a:gd name="connsiteY16" fmla="*/ 88685 h 193634"/>
              <a:gd name="connsiteX17" fmla="*/ 924994 w 1080483"/>
              <a:gd name="connsiteY17" fmla="*/ 58284 h 193634"/>
              <a:gd name="connsiteX18" fmla="*/ 950167 w 1080483"/>
              <a:gd name="connsiteY18" fmla="*/ 48409 h 193634"/>
              <a:gd name="connsiteX19" fmla="*/ 965658 w 1080483"/>
              <a:gd name="connsiteY19" fmla="*/ 51313 h 193634"/>
              <a:gd name="connsiteX20" fmla="*/ 976114 w 1080483"/>
              <a:gd name="connsiteY20" fmla="*/ 59639 h 193634"/>
              <a:gd name="connsiteX21" fmla="*/ 981923 w 1080483"/>
              <a:gd name="connsiteY21" fmla="*/ 72419 h 193634"/>
              <a:gd name="connsiteX22" fmla="*/ 983859 w 1080483"/>
              <a:gd name="connsiteY22" fmla="*/ 88685 h 193634"/>
              <a:gd name="connsiteX23" fmla="*/ 913570 w 1080483"/>
              <a:gd name="connsiteY23" fmla="*/ 88685 h 193634"/>
              <a:gd name="connsiteX24" fmla="*/ 983085 w 1080483"/>
              <a:gd name="connsiteY24" fmla="*/ 121990 h 193634"/>
              <a:gd name="connsiteX25" fmla="*/ 979599 w 1080483"/>
              <a:gd name="connsiteY25" fmla="*/ 130703 h 193634"/>
              <a:gd name="connsiteX26" fmla="*/ 973597 w 1080483"/>
              <a:gd name="connsiteY26" fmla="*/ 137480 h 193634"/>
              <a:gd name="connsiteX27" fmla="*/ 964109 w 1080483"/>
              <a:gd name="connsiteY27" fmla="*/ 141934 h 193634"/>
              <a:gd name="connsiteX28" fmla="*/ 950167 w 1080483"/>
              <a:gd name="connsiteY28" fmla="*/ 143483 h 193634"/>
              <a:gd name="connsiteX29" fmla="*/ 934095 w 1080483"/>
              <a:gd name="connsiteY29" fmla="*/ 139998 h 193634"/>
              <a:gd name="connsiteX30" fmla="*/ 922477 w 1080483"/>
              <a:gd name="connsiteY30" fmla="*/ 130510 h 193634"/>
              <a:gd name="connsiteX31" fmla="*/ 915506 w 1080483"/>
              <a:gd name="connsiteY31" fmla="*/ 116374 h 193634"/>
              <a:gd name="connsiteX32" fmla="*/ 913183 w 1080483"/>
              <a:gd name="connsiteY32" fmla="*/ 98947 h 193634"/>
              <a:gd name="connsiteX33" fmla="*/ 996639 w 1080483"/>
              <a:gd name="connsiteY33" fmla="*/ 98947 h 193634"/>
              <a:gd name="connsiteX34" fmla="*/ 996639 w 1080483"/>
              <a:gd name="connsiteY34" fmla="*/ 91202 h 193634"/>
              <a:gd name="connsiteX35" fmla="*/ 994122 w 1080483"/>
              <a:gd name="connsiteY35" fmla="*/ 70289 h 193634"/>
              <a:gd name="connsiteX36" fmla="*/ 985989 w 1080483"/>
              <a:gd name="connsiteY36" fmla="*/ 53637 h 193634"/>
              <a:gd name="connsiteX37" fmla="*/ 971660 w 1080483"/>
              <a:gd name="connsiteY37" fmla="*/ 42406 h 193634"/>
              <a:gd name="connsiteX38" fmla="*/ 950167 w 1080483"/>
              <a:gd name="connsiteY38" fmla="*/ 38340 h 193634"/>
              <a:gd name="connsiteX39" fmla="*/ 930416 w 1080483"/>
              <a:gd name="connsiteY39" fmla="*/ 42212 h 193634"/>
              <a:gd name="connsiteX40" fmla="*/ 914925 w 1080483"/>
              <a:gd name="connsiteY40" fmla="*/ 53443 h 193634"/>
              <a:gd name="connsiteX41" fmla="*/ 904663 w 1080483"/>
              <a:gd name="connsiteY41" fmla="*/ 71838 h 193634"/>
              <a:gd name="connsiteX42" fmla="*/ 900983 w 1080483"/>
              <a:gd name="connsiteY42" fmla="*/ 97011 h 193634"/>
              <a:gd name="connsiteX43" fmla="*/ 913957 w 1080483"/>
              <a:gd name="connsiteY43" fmla="*/ 138449 h 193634"/>
              <a:gd name="connsiteX44" fmla="*/ 950167 w 1080483"/>
              <a:gd name="connsiteY44" fmla="*/ 153552 h 193634"/>
              <a:gd name="connsiteX45" fmla="*/ 981342 w 1080483"/>
              <a:gd name="connsiteY45" fmla="*/ 144645 h 193634"/>
              <a:gd name="connsiteX46" fmla="*/ 994896 w 1080483"/>
              <a:gd name="connsiteY46" fmla="*/ 121602 h 193634"/>
              <a:gd name="connsiteX47" fmla="*/ 983085 w 1080483"/>
              <a:gd name="connsiteY47" fmla="*/ 121602 h 193634"/>
              <a:gd name="connsiteX48" fmla="*/ 858771 w 1080483"/>
              <a:gd name="connsiteY48" fmla="*/ 95849 h 193634"/>
              <a:gd name="connsiteX49" fmla="*/ 854898 w 1080483"/>
              <a:gd name="connsiteY49" fmla="*/ 117149 h 193634"/>
              <a:gd name="connsiteX50" fmla="*/ 843668 w 1080483"/>
              <a:gd name="connsiteY50" fmla="*/ 131090 h 193634"/>
              <a:gd name="connsiteX51" fmla="*/ 833405 w 1080483"/>
              <a:gd name="connsiteY51" fmla="*/ 136319 h 193634"/>
              <a:gd name="connsiteX52" fmla="*/ 821593 w 1080483"/>
              <a:gd name="connsiteY52" fmla="*/ 137868 h 193634"/>
              <a:gd name="connsiteX53" fmla="*/ 809201 w 1080483"/>
              <a:gd name="connsiteY53" fmla="*/ 135544 h 193634"/>
              <a:gd name="connsiteX54" fmla="*/ 798163 w 1080483"/>
              <a:gd name="connsiteY54" fmla="*/ 127992 h 193634"/>
              <a:gd name="connsiteX55" fmla="*/ 790224 w 1080483"/>
              <a:gd name="connsiteY55" fmla="*/ 114438 h 193634"/>
              <a:gd name="connsiteX56" fmla="*/ 787126 w 1080483"/>
              <a:gd name="connsiteY56" fmla="*/ 93913 h 193634"/>
              <a:gd name="connsiteX57" fmla="*/ 789837 w 1080483"/>
              <a:gd name="connsiteY57" fmla="*/ 73387 h 193634"/>
              <a:gd name="connsiteX58" fmla="*/ 797389 w 1080483"/>
              <a:gd name="connsiteY58" fmla="*/ 59446 h 193634"/>
              <a:gd name="connsiteX59" fmla="*/ 808813 w 1080483"/>
              <a:gd name="connsiteY59" fmla="*/ 51507 h 193634"/>
              <a:gd name="connsiteX60" fmla="*/ 823142 w 1080483"/>
              <a:gd name="connsiteY60" fmla="*/ 48990 h 193634"/>
              <a:gd name="connsiteX61" fmla="*/ 834373 w 1080483"/>
              <a:gd name="connsiteY61" fmla="*/ 50732 h 193634"/>
              <a:gd name="connsiteX62" fmla="*/ 844442 w 1080483"/>
              <a:gd name="connsiteY62" fmla="*/ 56154 h 193634"/>
              <a:gd name="connsiteX63" fmla="*/ 851026 w 1080483"/>
              <a:gd name="connsiteY63" fmla="*/ 62157 h 193634"/>
              <a:gd name="connsiteX64" fmla="*/ 855479 w 1080483"/>
              <a:gd name="connsiteY64" fmla="*/ 69515 h 193634"/>
              <a:gd name="connsiteX65" fmla="*/ 857997 w 1080483"/>
              <a:gd name="connsiteY65" fmla="*/ 79003 h 193634"/>
              <a:gd name="connsiteX66" fmla="*/ 858771 w 1080483"/>
              <a:gd name="connsiteY66" fmla="*/ 91783 h 193634"/>
              <a:gd name="connsiteX67" fmla="*/ 858771 w 1080483"/>
              <a:gd name="connsiteY67" fmla="*/ 95849 h 193634"/>
              <a:gd name="connsiteX68" fmla="*/ 778219 w 1080483"/>
              <a:gd name="connsiteY68" fmla="*/ 162072 h 193634"/>
              <a:gd name="connsiteX69" fmla="*/ 783060 w 1080483"/>
              <a:gd name="connsiteY69" fmla="*/ 176788 h 193634"/>
              <a:gd name="connsiteX70" fmla="*/ 792935 w 1080483"/>
              <a:gd name="connsiteY70" fmla="*/ 186470 h 193634"/>
              <a:gd name="connsiteX71" fmla="*/ 806877 w 1080483"/>
              <a:gd name="connsiteY71" fmla="*/ 191892 h 193634"/>
              <a:gd name="connsiteX72" fmla="*/ 824110 w 1080483"/>
              <a:gd name="connsiteY72" fmla="*/ 193634 h 193634"/>
              <a:gd name="connsiteX73" fmla="*/ 859546 w 1080483"/>
              <a:gd name="connsiteY73" fmla="*/ 181048 h 193634"/>
              <a:gd name="connsiteX74" fmla="*/ 870776 w 1080483"/>
              <a:gd name="connsiteY74" fmla="*/ 146581 h 193634"/>
              <a:gd name="connsiteX75" fmla="*/ 870776 w 1080483"/>
              <a:gd name="connsiteY75" fmla="*/ 41825 h 193634"/>
              <a:gd name="connsiteX76" fmla="*/ 858577 w 1080483"/>
              <a:gd name="connsiteY76" fmla="*/ 41825 h 193634"/>
              <a:gd name="connsiteX77" fmla="*/ 858577 w 1080483"/>
              <a:gd name="connsiteY77" fmla="*/ 56735 h 193634"/>
              <a:gd name="connsiteX78" fmla="*/ 841538 w 1080483"/>
              <a:gd name="connsiteY78" fmla="*/ 42600 h 193634"/>
              <a:gd name="connsiteX79" fmla="*/ 823142 w 1080483"/>
              <a:gd name="connsiteY79" fmla="*/ 38727 h 193634"/>
              <a:gd name="connsiteX80" fmla="*/ 802617 w 1080483"/>
              <a:gd name="connsiteY80" fmla="*/ 42793 h 193634"/>
              <a:gd name="connsiteX81" fmla="*/ 787320 w 1080483"/>
              <a:gd name="connsiteY81" fmla="*/ 54024 h 193634"/>
              <a:gd name="connsiteX82" fmla="*/ 777638 w 1080483"/>
              <a:gd name="connsiteY82" fmla="*/ 71645 h 193634"/>
              <a:gd name="connsiteX83" fmla="*/ 774346 w 1080483"/>
              <a:gd name="connsiteY83" fmla="*/ 94687 h 193634"/>
              <a:gd name="connsiteX84" fmla="*/ 777057 w 1080483"/>
              <a:gd name="connsiteY84" fmla="*/ 115019 h 193634"/>
              <a:gd name="connsiteX85" fmla="*/ 785383 w 1080483"/>
              <a:gd name="connsiteY85" fmla="*/ 132446 h 193634"/>
              <a:gd name="connsiteX86" fmla="*/ 799906 w 1080483"/>
              <a:gd name="connsiteY86" fmla="*/ 144645 h 193634"/>
              <a:gd name="connsiteX87" fmla="*/ 820819 w 1080483"/>
              <a:gd name="connsiteY87" fmla="*/ 149098 h 193634"/>
              <a:gd name="connsiteX88" fmla="*/ 842699 w 1080483"/>
              <a:gd name="connsiteY88" fmla="*/ 143870 h 193634"/>
              <a:gd name="connsiteX89" fmla="*/ 858577 w 1080483"/>
              <a:gd name="connsiteY89" fmla="*/ 129154 h 193634"/>
              <a:gd name="connsiteX90" fmla="*/ 858577 w 1080483"/>
              <a:gd name="connsiteY90" fmla="*/ 145419 h 193634"/>
              <a:gd name="connsiteX91" fmla="*/ 850251 w 1080483"/>
              <a:gd name="connsiteY91" fmla="*/ 174852 h 193634"/>
              <a:gd name="connsiteX92" fmla="*/ 823917 w 1080483"/>
              <a:gd name="connsiteY92" fmla="*/ 183565 h 193634"/>
              <a:gd name="connsiteX93" fmla="*/ 800100 w 1080483"/>
              <a:gd name="connsiteY93" fmla="*/ 178337 h 193634"/>
              <a:gd name="connsiteX94" fmla="*/ 790031 w 1080483"/>
              <a:gd name="connsiteY94" fmla="*/ 162459 h 193634"/>
              <a:gd name="connsiteX95" fmla="*/ 778219 w 1080483"/>
              <a:gd name="connsiteY95" fmla="*/ 162459 h 193634"/>
              <a:gd name="connsiteX96" fmla="*/ 705799 w 1080483"/>
              <a:gd name="connsiteY96" fmla="*/ 150260 h 193634"/>
              <a:gd name="connsiteX97" fmla="*/ 717998 w 1080483"/>
              <a:gd name="connsiteY97" fmla="*/ 150260 h 193634"/>
              <a:gd name="connsiteX98" fmla="*/ 717998 w 1080483"/>
              <a:gd name="connsiteY98" fmla="*/ 85006 h 193634"/>
              <a:gd name="connsiteX99" fmla="*/ 721097 w 1080483"/>
              <a:gd name="connsiteY99" fmla="*/ 70870 h 193634"/>
              <a:gd name="connsiteX100" fmla="*/ 729036 w 1080483"/>
              <a:gd name="connsiteY100" fmla="*/ 60608 h 193634"/>
              <a:gd name="connsiteX101" fmla="*/ 739686 w 1080483"/>
              <a:gd name="connsiteY101" fmla="*/ 53830 h 193634"/>
              <a:gd name="connsiteX102" fmla="*/ 750916 w 1080483"/>
              <a:gd name="connsiteY102" fmla="*/ 51894 h 193634"/>
              <a:gd name="connsiteX103" fmla="*/ 757887 w 1080483"/>
              <a:gd name="connsiteY103" fmla="*/ 52475 h 193634"/>
              <a:gd name="connsiteX104" fmla="*/ 759436 w 1080483"/>
              <a:gd name="connsiteY104" fmla="*/ 40857 h 193634"/>
              <a:gd name="connsiteX105" fmla="*/ 755176 w 1080483"/>
              <a:gd name="connsiteY105" fmla="*/ 40276 h 193634"/>
              <a:gd name="connsiteX106" fmla="*/ 750916 w 1080483"/>
              <a:gd name="connsiteY106" fmla="*/ 40082 h 193634"/>
              <a:gd name="connsiteX107" fmla="*/ 733102 w 1080483"/>
              <a:gd name="connsiteY107" fmla="*/ 45117 h 193634"/>
              <a:gd name="connsiteX108" fmla="*/ 718192 w 1080483"/>
              <a:gd name="connsiteY108" fmla="*/ 59446 h 193634"/>
              <a:gd name="connsiteX109" fmla="*/ 718192 w 1080483"/>
              <a:gd name="connsiteY109" fmla="*/ 41825 h 193634"/>
              <a:gd name="connsiteX110" fmla="*/ 705993 w 1080483"/>
              <a:gd name="connsiteY110" fmla="*/ 41825 h 193634"/>
              <a:gd name="connsiteX111" fmla="*/ 705993 w 1080483"/>
              <a:gd name="connsiteY111" fmla="*/ 150260 h 193634"/>
              <a:gd name="connsiteX112" fmla="*/ 585358 w 1080483"/>
              <a:gd name="connsiteY112" fmla="*/ 114051 h 193634"/>
              <a:gd name="connsiteX113" fmla="*/ 593298 w 1080483"/>
              <a:gd name="connsiteY113" fmla="*/ 143483 h 193634"/>
              <a:gd name="connsiteX114" fmla="*/ 619826 w 1080483"/>
              <a:gd name="connsiteY114" fmla="*/ 153552 h 193634"/>
              <a:gd name="connsiteX115" fmla="*/ 659133 w 1080483"/>
              <a:gd name="connsiteY115" fmla="*/ 132446 h 193634"/>
              <a:gd name="connsiteX116" fmla="*/ 659133 w 1080483"/>
              <a:gd name="connsiteY116" fmla="*/ 150067 h 193634"/>
              <a:gd name="connsiteX117" fmla="*/ 671332 w 1080483"/>
              <a:gd name="connsiteY117" fmla="*/ 150067 h 193634"/>
              <a:gd name="connsiteX118" fmla="*/ 671332 w 1080483"/>
              <a:gd name="connsiteY118" fmla="*/ 41631 h 193634"/>
              <a:gd name="connsiteX119" fmla="*/ 659133 w 1080483"/>
              <a:gd name="connsiteY119" fmla="*/ 41631 h 193634"/>
              <a:gd name="connsiteX120" fmla="*/ 659133 w 1080483"/>
              <a:gd name="connsiteY120" fmla="*/ 105143 h 193634"/>
              <a:gd name="connsiteX121" fmla="*/ 656035 w 1080483"/>
              <a:gd name="connsiteY121" fmla="*/ 121021 h 193634"/>
              <a:gd name="connsiteX122" fmla="*/ 646741 w 1080483"/>
              <a:gd name="connsiteY122" fmla="*/ 132252 h 193634"/>
              <a:gd name="connsiteX123" fmla="*/ 634348 w 1080483"/>
              <a:gd name="connsiteY123" fmla="*/ 139804 h 193634"/>
              <a:gd name="connsiteX124" fmla="*/ 621375 w 1080483"/>
              <a:gd name="connsiteY124" fmla="*/ 142321 h 193634"/>
              <a:gd name="connsiteX125" fmla="*/ 602979 w 1080483"/>
              <a:gd name="connsiteY125" fmla="*/ 134770 h 193634"/>
              <a:gd name="connsiteX126" fmla="*/ 597558 w 1080483"/>
              <a:gd name="connsiteY126" fmla="*/ 110178 h 193634"/>
              <a:gd name="connsiteX127" fmla="*/ 597558 w 1080483"/>
              <a:gd name="connsiteY127" fmla="*/ 41825 h 193634"/>
              <a:gd name="connsiteX128" fmla="*/ 585358 w 1080483"/>
              <a:gd name="connsiteY128" fmla="*/ 41825 h 193634"/>
              <a:gd name="connsiteX129" fmla="*/ 585358 w 1080483"/>
              <a:gd name="connsiteY129" fmla="*/ 114051 h 193634"/>
              <a:gd name="connsiteX130" fmla="*/ 470920 w 1080483"/>
              <a:gd name="connsiteY130" fmla="*/ 91008 h 193634"/>
              <a:gd name="connsiteX131" fmla="*/ 474987 w 1080483"/>
              <a:gd name="connsiteY131" fmla="*/ 69902 h 193634"/>
              <a:gd name="connsiteX132" fmla="*/ 486411 w 1080483"/>
              <a:gd name="connsiteY132" fmla="*/ 56154 h 193634"/>
              <a:gd name="connsiteX133" fmla="*/ 496867 w 1080483"/>
              <a:gd name="connsiteY133" fmla="*/ 50732 h 193634"/>
              <a:gd name="connsiteX134" fmla="*/ 508679 w 1080483"/>
              <a:gd name="connsiteY134" fmla="*/ 49183 h 193634"/>
              <a:gd name="connsiteX135" fmla="*/ 520684 w 1080483"/>
              <a:gd name="connsiteY135" fmla="*/ 51313 h 193634"/>
              <a:gd name="connsiteX136" fmla="*/ 531722 w 1080483"/>
              <a:gd name="connsiteY136" fmla="*/ 58865 h 193634"/>
              <a:gd name="connsiteX137" fmla="*/ 539661 w 1080483"/>
              <a:gd name="connsiteY137" fmla="*/ 73000 h 193634"/>
              <a:gd name="connsiteX138" fmla="*/ 542759 w 1080483"/>
              <a:gd name="connsiteY138" fmla="*/ 95074 h 193634"/>
              <a:gd name="connsiteX139" fmla="*/ 540048 w 1080483"/>
              <a:gd name="connsiteY139" fmla="*/ 117342 h 193634"/>
              <a:gd name="connsiteX140" fmla="*/ 532496 w 1080483"/>
              <a:gd name="connsiteY140" fmla="*/ 132252 h 193634"/>
              <a:gd name="connsiteX141" fmla="*/ 521265 w 1080483"/>
              <a:gd name="connsiteY141" fmla="*/ 140579 h 193634"/>
              <a:gd name="connsiteX142" fmla="*/ 506936 w 1080483"/>
              <a:gd name="connsiteY142" fmla="*/ 143289 h 193634"/>
              <a:gd name="connsiteX143" fmla="*/ 495318 w 1080483"/>
              <a:gd name="connsiteY143" fmla="*/ 141547 h 193634"/>
              <a:gd name="connsiteX144" fmla="*/ 485443 w 1080483"/>
              <a:gd name="connsiteY144" fmla="*/ 136125 h 193634"/>
              <a:gd name="connsiteX145" fmla="*/ 478666 w 1080483"/>
              <a:gd name="connsiteY145" fmla="*/ 130122 h 193634"/>
              <a:gd name="connsiteX146" fmla="*/ 474212 w 1080483"/>
              <a:gd name="connsiteY146" fmla="*/ 122571 h 193634"/>
              <a:gd name="connsiteX147" fmla="*/ 471695 w 1080483"/>
              <a:gd name="connsiteY147" fmla="*/ 113082 h 193634"/>
              <a:gd name="connsiteX148" fmla="*/ 470920 w 1080483"/>
              <a:gd name="connsiteY148" fmla="*/ 100496 h 193634"/>
              <a:gd name="connsiteX149" fmla="*/ 470920 w 1080483"/>
              <a:gd name="connsiteY149" fmla="*/ 91008 h 193634"/>
              <a:gd name="connsiteX150" fmla="*/ 459109 w 1080483"/>
              <a:gd name="connsiteY150" fmla="*/ 150260 h 193634"/>
              <a:gd name="connsiteX151" fmla="*/ 471307 w 1080483"/>
              <a:gd name="connsiteY151" fmla="*/ 150260 h 193634"/>
              <a:gd name="connsiteX152" fmla="*/ 471307 w 1080483"/>
              <a:gd name="connsiteY152" fmla="*/ 135544 h 193634"/>
              <a:gd name="connsiteX153" fmla="*/ 487960 w 1080483"/>
              <a:gd name="connsiteY153" fmla="*/ 149679 h 193634"/>
              <a:gd name="connsiteX154" fmla="*/ 506936 w 1080483"/>
              <a:gd name="connsiteY154" fmla="*/ 153746 h 193634"/>
              <a:gd name="connsiteX155" fmla="*/ 527074 w 1080483"/>
              <a:gd name="connsiteY155" fmla="*/ 149679 h 193634"/>
              <a:gd name="connsiteX156" fmla="*/ 542372 w 1080483"/>
              <a:gd name="connsiteY156" fmla="*/ 138061 h 193634"/>
              <a:gd name="connsiteX157" fmla="*/ 552247 w 1080483"/>
              <a:gd name="connsiteY157" fmla="*/ 119666 h 193634"/>
              <a:gd name="connsiteX158" fmla="*/ 555732 w 1080483"/>
              <a:gd name="connsiteY158" fmla="*/ 94881 h 193634"/>
              <a:gd name="connsiteX159" fmla="*/ 552828 w 1080483"/>
              <a:gd name="connsiteY159" fmla="*/ 72613 h 193634"/>
              <a:gd name="connsiteX160" fmla="*/ 544114 w 1080483"/>
              <a:gd name="connsiteY160" fmla="*/ 54799 h 193634"/>
              <a:gd name="connsiteX161" fmla="*/ 529398 w 1080483"/>
              <a:gd name="connsiteY161" fmla="*/ 42987 h 193634"/>
              <a:gd name="connsiteX162" fmla="*/ 508679 w 1080483"/>
              <a:gd name="connsiteY162" fmla="*/ 38727 h 193634"/>
              <a:gd name="connsiteX163" fmla="*/ 487186 w 1080483"/>
              <a:gd name="connsiteY163" fmla="*/ 43955 h 193634"/>
              <a:gd name="connsiteX164" fmla="*/ 470920 w 1080483"/>
              <a:gd name="connsiteY164" fmla="*/ 58284 h 193634"/>
              <a:gd name="connsiteX165" fmla="*/ 470920 w 1080483"/>
              <a:gd name="connsiteY165" fmla="*/ 194 h 193634"/>
              <a:gd name="connsiteX166" fmla="*/ 458721 w 1080483"/>
              <a:gd name="connsiteY166" fmla="*/ 194 h 193634"/>
              <a:gd name="connsiteX167" fmla="*/ 458721 w 1080483"/>
              <a:gd name="connsiteY167" fmla="*/ 150260 h 193634"/>
              <a:gd name="connsiteX168" fmla="*/ 274768 w 1080483"/>
              <a:gd name="connsiteY168" fmla="*/ 150260 h 193634"/>
              <a:gd name="connsiteX169" fmla="*/ 286967 w 1080483"/>
              <a:gd name="connsiteY169" fmla="*/ 150260 h 193634"/>
              <a:gd name="connsiteX170" fmla="*/ 286967 w 1080483"/>
              <a:gd name="connsiteY170" fmla="*/ 86167 h 193634"/>
              <a:gd name="connsiteX171" fmla="*/ 288129 w 1080483"/>
              <a:gd name="connsiteY171" fmla="*/ 76486 h 193634"/>
              <a:gd name="connsiteX172" fmla="*/ 291033 w 1080483"/>
              <a:gd name="connsiteY172" fmla="*/ 69127 h 193634"/>
              <a:gd name="connsiteX173" fmla="*/ 294906 w 1080483"/>
              <a:gd name="connsiteY173" fmla="*/ 63706 h 193634"/>
              <a:gd name="connsiteX174" fmla="*/ 298972 w 1080483"/>
              <a:gd name="connsiteY174" fmla="*/ 59639 h 193634"/>
              <a:gd name="connsiteX175" fmla="*/ 310010 w 1080483"/>
              <a:gd name="connsiteY175" fmla="*/ 52088 h 193634"/>
              <a:gd name="connsiteX176" fmla="*/ 321821 w 1080483"/>
              <a:gd name="connsiteY176" fmla="*/ 49377 h 193634"/>
              <a:gd name="connsiteX177" fmla="*/ 338474 w 1080483"/>
              <a:gd name="connsiteY177" fmla="*/ 55960 h 193634"/>
              <a:gd name="connsiteX178" fmla="*/ 343896 w 1080483"/>
              <a:gd name="connsiteY178" fmla="*/ 78422 h 193634"/>
              <a:gd name="connsiteX179" fmla="*/ 343896 w 1080483"/>
              <a:gd name="connsiteY179" fmla="*/ 150260 h 193634"/>
              <a:gd name="connsiteX180" fmla="*/ 356095 w 1080483"/>
              <a:gd name="connsiteY180" fmla="*/ 150260 h 193634"/>
              <a:gd name="connsiteX181" fmla="*/ 356095 w 1080483"/>
              <a:gd name="connsiteY181" fmla="*/ 80939 h 193634"/>
              <a:gd name="connsiteX182" fmla="*/ 359387 w 1080483"/>
              <a:gd name="connsiteY182" fmla="*/ 67578 h 193634"/>
              <a:gd name="connsiteX183" fmla="*/ 367713 w 1080483"/>
              <a:gd name="connsiteY183" fmla="*/ 57897 h 193634"/>
              <a:gd name="connsiteX184" fmla="*/ 379525 w 1080483"/>
              <a:gd name="connsiteY184" fmla="*/ 51313 h 193634"/>
              <a:gd name="connsiteX185" fmla="*/ 390562 w 1080483"/>
              <a:gd name="connsiteY185" fmla="*/ 49570 h 193634"/>
              <a:gd name="connsiteX186" fmla="*/ 400437 w 1080483"/>
              <a:gd name="connsiteY186" fmla="*/ 50926 h 193634"/>
              <a:gd name="connsiteX187" fmla="*/ 407408 w 1080483"/>
              <a:gd name="connsiteY187" fmla="*/ 55573 h 193634"/>
              <a:gd name="connsiteX188" fmla="*/ 411668 w 1080483"/>
              <a:gd name="connsiteY188" fmla="*/ 64480 h 193634"/>
              <a:gd name="connsiteX189" fmla="*/ 413023 w 1080483"/>
              <a:gd name="connsiteY189" fmla="*/ 78422 h 193634"/>
              <a:gd name="connsiteX190" fmla="*/ 413023 w 1080483"/>
              <a:gd name="connsiteY190" fmla="*/ 150454 h 193634"/>
              <a:gd name="connsiteX191" fmla="*/ 425222 w 1080483"/>
              <a:gd name="connsiteY191" fmla="*/ 150454 h 193634"/>
              <a:gd name="connsiteX192" fmla="*/ 425222 w 1080483"/>
              <a:gd name="connsiteY192" fmla="*/ 73968 h 193634"/>
              <a:gd name="connsiteX193" fmla="*/ 416315 w 1080483"/>
              <a:gd name="connsiteY193" fmla="*/ 47053 h 193634"/>
              <a:gd name="connsiteX194" fmla="*/ 391917 w 1080483"/>
              <a:gd name="connsiteY194" fmla="*/ 38533 h 193634"/>
              <a:gd name="connsiteX195" fmla="*/ 370617 w 1080483"/>
              <a:gd name="connsiteY195" fmla="*/ 44149 h 193634"/>
              <a:gd name="connsiteX196" fmla="*/ 353384 w 1080483"/>
              <a:gd name="connsiteY196" fmla="*/ 59833 h 193634"/>
              <a:gd name="connsiteX197" fmla="*/ 342347 w 1080483"/>
              <a:gd name="connsiteY197" fmla="*/ 44149 h 193634"/>
              <a:gd name="connsiteX198" fmla="*/ 322402 w 1080483"/>
              <a:gd name="connsiteY198" fmla="*/ 38533 h 193634"/>
              <a:gd name="connsiteX199" fmla="*/ 303813 w 1080483"/>
              <a:gd name="connsiteY199" fmla="*/ 43761 h 193634"/>
              <a:gd name="connsiteX200" fmla="*/ 286580 w 1080483"/>
              <a:gd name="connsiteY200" fmla="*/ 59833 h 193634"/>
              <a:gd name="connsiteX201" fmla="*/ 286580 w 1080483"/>
              <a:gd name="connsiteY201" fmla="*/ 42019 h 193634"/>
              <a:gd name="connsiteX202" fmla="*/ 274381 w 1080483"/>
              <a:gd name="connsiteY202" fmla="*/ 42019 h 193634"/>
              <a:gd name="connsiteX203" fmla="*/ 274381 w 1080483"/>
              <a:gd name="connsiteY203" fmla="*/ 150260 h 193634"/>
              <a:gd name="connsiteX204" fmla="*/ 214935 w 1080483"/>
              <a:gd name="connsiteY204" fmla="*/ 149679 h 193634"/>
              <a:gd name="connsiteX205" fmla="*/ 231200 w 1080483"/>
              <a:gd name="connsiteY205" fmla="*/ 137868 h 193634"/>
              <a:gd name="connsiteX206" fmla="*/ 241463 w 1080483"/>
              <a:gd name="connsiteY206" fmla="*/ 119472 h 193634"/>
              <a:gd name="connsiteX207" fmla="*/ 245142 w 1080483"/>
              <a:gd name="connsiteY207" fmla="*/ 95462 h 193634"/>
              <a:gd name="connsiteX208" fmla="*/ 241656 w 1080483"/>
              <a:gd name="connsiteY208" fmla="*/ 72032 h 193634"/>
              <a:gd name="connsiteX209" fmla="*/ 231587 w 1080483"/>
              <a:gd name="connsiteY209" fmla="*/ 54024 h 193634"/>
              <a:gd name="connsiteX210" fmla="*/ 215516 w 1080483"/>
              <a:gd name="connsiteY210" fmla="*/ 42600 h 193634"/>
              <a:gd name="connsiteX211" fmla="*/ 194216 w 1080483"/>
              <a:gd name="connsiteY211" fmla="*/ 38533 h 193634"/>
              <a:gd name="connsiteX212" fmla="*/ 172916 w 1080483"/>
              <a:gd name="connsiteY212" fmla="*/ 42600 h 193634"/>
              <a:gd name="connsiteX213" fmla="*/ 156844 w 1080483"/>
              <a:gd name="connsiteY213" fmla="*/ 54218 h 193634"/>
              <a:gd name="connsiteX214" fmla="*/ 146582 w 1080483"/>
              <a:gd name="connsiteY214" fmla="*/ 72613 h 193634"/>
              <a:gd name="connsiteX215" fmla="*/ 142903 w 1080483"/>
              <a:gd name="connsiteY215" fmla="*/ 96624 h 193634"/>
              <a:gd name="connsiteX216" fmla="*/ 146388 w 1080483"/>
              <a:gd name="connsiteY216" fmla="*/ 120247 h 193634"/>
              <a:gd name="connsiteX217" fmla="*/ 156263 w 1080483"/>
              <a:gd name="connsiteY217" fmla="*/ 138255 h 193634"/>
              <a:gd name="connsiteX218" fmla="*/ 171948 w 1080483"/>
              <a:gd name="connsiteY218" fmla="*/ 149679 h 193634"/>
              <a:gd name="connsiteX219" fmla="*/ 193248 w 1080483"/>
              <a:gd name="connsiteY219" fmla="*/ 153746 h 193634"/>
              <a:gd name="connsiteX220" fmla="*/ 214935 w 1080483"/>
              <a:gd name="connsiteY220" fmla="*/ 149679 h 193634"/>
              <a:gd name="connsiteX221" fmla="*/ 176401 w 1080483"/>
              <a:gd name="connsiteY221" fmla="*/ 139417 h 193634"/>
              <a:gd name="connsiteX222" fmla="*/ 164590 w 1080483"/>
              <a:gd name="connsiteY222" fmla="*/ 129348 h 193634"/>
              <a:gd name="connsiteX223" fmla="*/ 158006 w 1080483"/>
              <a:gd name="connsiteY223" fmla="*/ 114438 h 193634"/>
              <a:gd name="connsiteX224" fmla="*/ 155876 w 1080483"/>
              <a:gd name="connsiteY224" fmla="*/ 95849 h 193634"/>
              <a:gd name="connsiteX225" fmla="*/ 158006 w 1080483"/>
              <a:gd name="connsiteY225" fmla="*/ 77454 h 193634"/>
              <a:gd name="connsiteX226" fmla="*/ 164590 w 1080483"/>
              <a:gd name="connsiteY226" fmla="*/ 62544 h 193634"/>
              <a:gd name="connsiteX227" fmla="*/ 176401 w 1080483"/>
              <a:gd name="connsiteY227" fmla="*/ 52475 h 193634"/>
              <a:gd name="connsiteX228" fmla="*/ 193829 w 1080483"/>
              <a:gd name="connsiteY228" fmla="*/ 48796 h 193634"/>
              <a:gd name="connsiteX229" fmla="*/ 211256 w 1080483"/>
              <a:gd name="connsiteY229" fmla="*/ 52475 h 193634"/>
              <a:gd name="connsiteX230" fmla="*/ 223067 w 1080483"/>
              <a:gd name="connsiteY230" fmla="*/ 62544 h 193634"/>
              <a:gd name="connsiteX231" fmla="*/ 229845 w 1080483"/>
              <a:gd name="connsiteY231" fmla="*/ 77454 h 193634"/>
              <a:gd name="connsiteX232" fmla="*/ 231975 w 1080483"/>
              <a:gd name="connsiteY232" fmla="*/ 95655 h 193634"/>
              <a:gd name="connsiteX233" fmla="*/ 229845 w 1080483"/>
              <a:gd name="connsiteY233" fmla="*/ 114438 h 193634"/>
              <a:gd name="connsiteX234" fmla="*/ 223067 w 1080483"/>
              <a:gd name="connsiteY234" fmla="*/ 129348 h 193634"/>
              <a:gd name="connsiteX235" fmla="*/ 211256 w 1080483"/>
              <a:gd name="connsiteY235" fmla="*/ 139417 h 193634"/>
              <a:gd name="connsiteX236" fmla="*/ 193829 w 1080483"/>
              <a:gd name="connsiteY236" fmla="*/ 143096 h 193634"/>
              <a:gd name="connsiteX237" fmla="*/ 176401 w 1080483"/>
              <a:gd name="connsiteY237" fmla="*/ 139417 h 193634"/>
              <a:gd name="connsiteX238" fmla="*/ 0 w 1080483"/>
              <a:gd name="connsiteY238" fmla="*/ 150260 h 193634"/>
              <a:gd name="connsiteX239" fmla="*/ 12780 w 1080483"/>
              <a:gd name="connsiteY239" fmla="*/ 150260 h 193634"/>
              <a:gd name="connsiteX240" fmla="*/ 12780 w 1080483"/>
              <a:gd name="connsiteY240" fmla="*/ 78616 h 193634"/>
              <a:gd name="connsiteX241" fmla="*/ 97592 w 1080483"/>
              <a:gd name="connsiteY241" fmla="*/ 78616 h 193634"/>
              <a:gd name="connsiteX242" fmla="*/ 97592 w 1080483"/>
              <a:gd name="connsiteY242" fmla="*/ 150454 h 193634"/>
              <a:gd name="connsiteX243" fmla="*/ 110372 w 1080483"/>
              <a:gd name="connsiteY243" fmla="*/ 150454 h 193634"/>
              <a:gd name="connsiteX244" fmla="*/ 110372 w 1080483"/>
              <a:gd name="connsiteY244" fmla="*/ 0 h 193634"/>
              <a:gd name="connsiteX245" fmla="*/ 97592 w 1080483"/>
              <a:gd name="connsiteY245" fmla="*/ 0 h 193634"/>
              <a:gd name="connsiteX246" fmla="*/ 97592 w 1080483"/>
              <a:gd name="connsiteY246" fmla="*/ 66610 h 193634"/>
              <a:gd name="connsiteX247" fmla="*/ 12780 w 1080483"/>
              <a:gd name="connsiteY247" fmla="*/ 66610 h 193634"/>
              <a:gd name="connsiteX248" fmla="*/ 12780 w 1080483"/>
              <a:gd name="connsiteY248" fmla="*/ 0 h 193634"/>
              <a:gd name="connsiteX249" fmla="*/ 0 w 1080483"/>
              <a:gd name="connsiteY249" fmla="*/ 0 h 193634"/>
              <a:gd name="connsiteX250" fmla="*/ 0 w 1080483"/>
              <a:gd name="connsiteY250" fmla="*/ 150260 h 193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1080483" h="193634">
                <a:moveTo>
                  <a:pt x="1026846" y="150260"/>
                </a:moveTo>
                <a:lnTo>
                  <a:pt x="1039045" y="150260"/>
                </a:lnTo>
                <a:lnTo>
                  <a:pt x="1039045" y="85006"/>
                </a:lnTo>
                <a:cubicBezTo>
                  <a:pt x="1039045" y="79584"/>
                  <a:pt x="1040013" y="74743"/>
                  <a:pt x="1042143" y="70870"/>
                </a:cubicBezTo>
                <a:cubicBezTo>
                  <a:pt x="1044273" y="66804"/>
                  <a:pt x="1046984" y="63512"/>
                  <a:pt x="1050082" y="60608"/>
                </a:cubicBezTo>
                <a:cubicBezTo>
                  <a:pt x="1053374" y="57316"/>
                  <a:pt x="1057053" y="55186"/>
                  <a:pt x="1060732" y="53830"/>
                </a:cubicBezTo>
                <a:cubicBezTo>
                  <a:pt x="1064605" y="52475"/>
                  <a:pt x="1068284" y="51894"/>
                  <a:pt x="1071963" y="51894"/>
                </a:cubicBezTo>
                <a:cubicBezTo>
                  <a:pt x="1074093" y="51894"/>
                  <a:pt x="1076417" y="52088"/>
                  <a:pt x="1078934" y="52475"/>
                </a:cubicBezTo>
                <a:lnTo>
                  <a:pt x="1080483" y="40857"/>
                </a:lnTo>
                <a:cubicBezTo>
                  <a:pt x="1078934" y="40663"/>
                  <a:pt x="1077579" y="40470"/>
                  <a:pt x="1076223" y="40276"/>
                </a:cubicBezTo>
                <a:cubicBezTo>
                  <a:pt x="1074868" y="40276"/>
                  <a:pt x="1073512" y="40082"/>
                  <a:pt x="1071963" y="40082"/>
                </a:cubicBezTo>
                <a:cubicBezTo>
                  <a:pt x="1065573" y="40082"/>
                  <a:pt x="1059764" y="41825"/>
                  <a:pt x="1054149" y="45117"/>
                </a:cubicBezTo>
                <a:cubicBezTo>
                  <a:pt x="1048533" y="48409"/>
                  <a:pt x="1043499" y="53249"/>
                  <a:pt x="1039239" y="59446"/>
                </a:cubicBezTo>
                <a:lnTo>
                  <a:pt x="1039239" y="41825"/>
                </a:lnTo>
                <a:lnTo>
                  <a:pt x="1027040" y="41825"/>
                </a:lnTo>
                <a:lnTo>
                  <a:pt x="1027040" y="150260"/>
                </a:lnTo>
                <a:close/>
                <a:moveTo>
                  <a:pt x="913570" y="88685"/>
                </a:moveTo>
                <a:cubicBezTo>
                  <a:pt x="914925" y="75130"/>
                  <a:pt x="918604" y="65061"/>
                  <a:pt x="924994" y="58284"/>
                </a:cubicBezTo>
                <a:cubicBezTo>
                  <a:pt x="931384" y="51700"/>
                  <a:pt x="939710" y="48409"/>
                  <a:pt x="950167" y="48409"/>
                </a:cubicBezTo>
                <a:cubicBezTo>
                  <a:pt x="956169" y="48409"/>
                  <a:pt x="961398" y="49377"/>
                  <a:pt x="965658" y="51313"/>
                </a:cubicBezTo>
                <a:cubicBezTo>
                  <a:pt x="969918" y="53249"/>
                  <a:pt x="973597" y="55960"/>
                  <a:pt x="976114" y="59639"/>
                </a:cubicBezTo>
                <a:cubicBezTo>
                  <a:pt x="978825" y="63318"/>
                  <a:pt x="980761" y="67385"/>
                  <a:pt x="981923" y="72419"/>
                </a:cubicBezTo>
                <a:cubicBezTo>
                  <a:pt x="983278" y="77260"/>
                  <a:pt x="983859" y="82682"/>
                  <a:pt x="983859" y="88685"/>
                </a:cubicBezTo>
                <a:lnTo>
                  <a:pt x="913570" y="88685"/>
                </a:lnTo>
                <a:close/>
                <a:moveTo>
                  <a:pt x="983085" y="121990"/>
                </a:moveTo>
                <a:cubicBezTo>
                  <a:pt x="982310" y="125281"/>
                  <a:pt x="981148" y="128186"/>
                  <a:pt x="979599" y="130703"/>
                </a:cubicBezTo>
                <a:cubicBezTo>
                  <a:pt x="978050" y="133220"/>
                  <a:pt x="976114" y="135544"/>
                  <a:pt x="973597" y="137480"/>
                </a:cubicBezTo>
                <a:cubicBezTo>
                  <a:pt x="971079" y="139417"/>
                  <a:pt x="967981" y="140966"/>
                  <a:pt x="964109" y="141934"/>
                </a:cubicBezTo>
                <a:cubicBezTo>
                  <a:pt x="960236" y="142902"/>
                  <a:pt x="955589" y="143483"/>
                  <a:pt x="950167" y="143483"/>
                </a:cubicBezTo>
                <a:cubicBezTo>
                  <a:pt x="944164" y="143483"/>
                  <a:pt x="938742" y="142321"/>
                  <a:pt x="934095" y="139998"/>
                </a:cubicBezTo>
                <a:cubicBezTo>
                  <a:pt x="929448" y="137674"/>
                  <a:pt x="925575" y="134576"/>
                  <a:pt x="922477" y="130510"/>
                </a:cubicBezTo>
                <a:cubicBezTo>
                  <a:pt x="919379" y="126443"/>
                  <a:pt x="917055" y="121796"/>
                  <a:pt x="915506" y="116374"/>
                </a:cubicBezTo>
                <a:cubicBezTo>
                  <a:pt x="913957" y="110953"/>
                  <a:pt x="913183" y="105143"/>
                  <a:pt x="913183" y="98947"/>
                </a:cubicBezTo>
                <a:lnTo>
                  <a:pt x="996639" y="98947"/>
                </a:lnTo>
                <a:lnTo>
                  <a:pt x="996639" y="91202"/>
                </a:lnTo>
                <a:cubicBezTo>
                  <a:pt x="996639" y="83844"/>
                  <a:pt x="995865" y="76873"/>
                  <a:pt x="994122" y="70289"/>
                </a:cubicBezTo>
                <a:cubicBezTo>
                  <a:pt x="992379" y="63899"/>
                  <a:pt x="989668" y="58284"/>
                  <a:pt x="985989" y="53637"/>
                </a:cubicBezTo>
                <a:cubicBezTo>
                  <a:pt x="982310" y="48990"/>
                  <a:pt x="977469" y="45310"/>
                  <a:pt x="971660" y="42406"/>
                </a:cubicBezTo>
                <a:cubicBezTo>
                  <a:pt x="965851" y="39695"/>
                  <a:pt x="958687" y="38340"/>
                  <a:pt x="950167" y="38340"/>
                </a:cubicBezTo>
                <a:cubicBezTo>
                  <a:pt x="943002" y="38340"/>
                  <a:pt x="936419" y="39695"/>
                  <a:pt x="930416" y="42212"/>
                </a:cubicBezTo>
                <a:cubicBezTo>
                  <a:pt x="924413" y="44730"/>
                  <a:pt x="919185" y="48409"/>
                  <a:pt x="914925" y="53443"/>
                </a:cubicBezTo>
                <a:cubicBezTo>
                  <a:pt x="910472" y="58478"/>
                  <a:pt x="906986" y="64480"/>
                  <a:pt x="904663" y="71838"/>
                </a:cubicBezTo>
                <a:cubicBezTo>
                  <a:pt x="902145" y="79196"/>
                  <a:pt x="900983" y="87523"/>
                  <a:pt x="900983" y="97011"/>
                </a:cubicBezTo>
                <a:cubicBezTo>
                  <a:pt x="900983" y="114632"/>
                  <a:pt x="905243" y="128380"/>
                  <a:pt x="913957" y="138449"/>
                </a:cubicBezTo>
                <a:cubicBezTo>
                  <a:pt x="922671" y="148518"/>
                  <a:pt x="934676" y="153552"/>
                  <a:pt x="950167" y="153552"/>
                </a:cubicBezTo>
                <a:cubicBezTo>
                  <a:pt x="963721" y="153552"/>
                  <a:pt x="973984" y="150648"/>
                  <a:pt x="981342" y="144645"/>
                </a:cubicBezTo>
                <a:cubicBezTo>
                  <a:pt x="988700" y="138836"/>
                  <a:pt x="993154" y="131090"/>
                  <a:pt x="994896" y="121602"/>
                </a:cubicBezTo>
                <a:lnTo>
                  <a:pt x="983085" y="121602"/>
                </a:lnTo>
                <a:close/>
                <a:moveTo>
                  <a:pt x="858771" y="95849"/>
                </a:moveTo>
                <a:cubicBezTo>
                  <a:pt x="858771" y="104369"/>
                  <a:pt x="857416" y="111533"/>
                  <a:pt x="854898" y="117149"/>
                </a:cubicBezTo>
                <a:cubicBezTo>
                  <a:pt x="852381" y="122764"/>
                  <a:pt x="848508" y="127411"/>
                  <a:pt x="843668" y="131090"/>
                </a:cubicBezTo>
                <a:cubicBezTo>
                  <a:pt x="839988" y="133608"/>
                  <a:pt x="836503" y="135350"/>
                  <a:pt x="833405" y="136319"/>
                </a:cubicBezTo>
                <a:cubicBezTo>
                  <a:pt x="830113" y="137287"/>
                  <a:pt x="826240" y="137868"/>
                  <a:pt x="821593" y="137868"/>
                </a:cubicBezTo>
                <a:cubicBezTo>
                  <a:pt x="817333" y="137868"/>
                  <a:pt x="813267" y="137093"/>
                  <a:pt x="809201" y="135544"/>
                </a:cubicBezTo>
                <a:cubicBezTo>
                  <a:pt x="805134" y="133995"/>
                  <a:pt x="801455" y="131478"/>
                  <a:pt x="798163" y="127992"/>
                </a:cubicBezTo>
                <a:cubicBezTo>
                  <a:pt x="794872" y="124507"/>
                  <a:pt x="792354" y="120053"/>
                  <a:pt x="790224" y="114438"/>
                </a:cubicBezTo>
                <a:cubicBezTo>
                  <a:pt x="788094" y="108823"/>
                  <a:pt x="787126" y="102045"/>
                  <a:pt x="787126" y="93913"/>
                </a:cubicBezTo>
                <a:cubicBezTo>
                  <a:pt x="787126" y="85974"/>
                  <a:pt x="788094" y="79003"/>
                  <a:pt x="789837" y="73387"/>
                </a:cubicBezTo>
                <a:cubicBezTo>
                  <a:pt x="791580" y="67772"/>
                  <a:pt x="794097" y="63125"/>
                  <a:pt x="797389" y="59446"/>
                </a:cubicBezTo>
                <a:cubicBezTo>
                  <a:pt x="800681" y="55767"/>
                  <a:pt x="804360" y="53056"/>
                  <a:pt x="808813" y="51507"/>
                </a:cubicBezTo>
                <a:cubicBezTo>
                  <a:pt x="813073" y="49764"/>
                  <a:pt x="817914" y="48990"/>
                  <a:pt x="823142" y="48990"/>
                </a:cubicBezTo>
                <a:cubicBezTo>
                  <a:pt x="827402" y="48990"/>
                  <a:pt x="831081" y="49570"/>
                  <a:pt x="834373" y="50732"/>
                </a:cubicBezTo>
                <a:cubicBezTo>
                  <a:pt x="837665" y="51894"/>
                  <a:pt x="840957" y="53637"/>
                  <a:pt x="844442" y="56154"/>
                </a:cubicBezTo>
                <a:cubicBezTo>
                  <a:pt x="846959" y="58090"/>
                  <a:pt x="849089" y="60220"/>
                  <a:pt x="851026" y="62157"/>
                </a:cubicBezTo>
                <a:cubicBezTo>
                  <a:pt x="852768" y="64287"/>
                  <a:pt x="854317" y="66610"/>
                  <a:pt x="855479" y="69515"/>
                </a:cubicBezTo>
                <a:cubicBezTo>
                  <a:pt x="856641" y="72226"/>
                  <a:pt x="857416" y="75324"/>
                  <a:pt x="857997" y="79003"/>
                </a:cubicBezTo>
                <a:cubicBezTo>
                  <a:pt x="858577" y="82682"/>
                  <a:pt x="858771" y="86748"/>
                  <a:pt x="858771" y="91783"/>
                </a:cubicBezTo>
                <a:lnTo>
                  <a:pt x="858771" y="95849"/>
                </a:lnTo>
                <a:close/>
                <a:moveTo>
                  <a:pt x="778219" y="162072"/>
                </a:moveTo>
                <a:cubicBezTo>
                  <a:pt x="778993" y="167881"/>
                  <a:pt x="780543" y="172722"/>
                  <a:pt x="783060" y="176788"/>
                </a:cubicBezTo>
                <a:cubicBezTo>
                  <a:pt x="785577" y="180855"/>
                  <a:pt x="788869" y="183953"/>
                  <a:pt x="792935" y="186470"/>
                </a:cubicBezTo>
                <a:cubicBezTo>
                  <a:pt x="797002" y="188987"/>
                  <a:pt x="801649" y="190730"/>
                  <a:pt x="806877" y="191892"/>
                </a:cubicBezTo>
                <a:cubicBezTo>
                  <a:pt x="812105" y="193054"/>
                  <a:pt x="817914" y="193634"/>
                  <a:pt x="824110" y="193634"/>
                </a:cubicBezTo>
                <a:cubicBezTo>
                  <a:pt x="840182" y="193634"/>
                  <a:pt x="851994" y="189374"/>
                  <a:pt x="859546" y="181048"/>
                </a:cubicBezTo>
                <a:cubicBezTo>
                  <a:pt x="867097" y="172722"/>
                  <a:pt x="870776" y="161104"/>
                  <a:pt x="870776" y="146581"/>
                </a:cubicBezTo>
                <a:lnTo>
                  <a:pt x="870776" y="41825"/>
                </a:lnTo>
                <a:lnTo>
                  <a:pt x="858577" y="41825"/>
                </a:lnTo>
                <a:lnTo>
                  <a:pt x="858577" y="56735"/>
                </a:lnTo>
                <a:cubicBezTo>
                  <a:pt x="853349" y="49764"/>
                  <a:pt x="847734" y="45117"/>
                  <a:pt x="841538" y="42600"/>
                </a:cubicBezTo>
                <a:cubicBezTo>
                  <a:pt x="835341" y="40082"/>
                  <a:pt x="829339" y="38727"/>
                  <a:pt x="823142" y="38727"/>
                </a:cubicBezTo>
                <a:cubicBezTo>
                  <a:pt x="815590" y="38727"/>
                  <a:pt x="808813" y="40082"/>
                  <a:pt x="802617" y="42793"/>
                </a:cubicBezTo>
                <a:cubicBezTo>
                  <a:pt x="796614" y="45504"/>
                  <a:pt x="791386" y="49183"/>
                  <a:pt x="787320" y="54024"/>
                </a:cubicBezTo>
                <a:cubicBezTo>
                  <a:pt x="783060" y="58865"/>
                  <a:pt x="779962" y="64674"/>
                  <a:pt x="777638" y="71645"/>
                </a:cubicBezTo>
                <a:cubicBezTo>
                  <a:pt x="775314" y="78616"/>
                  <a:pt x="774346" y="86167"/>
                  <a:pt x="774346" y="94687"/>
                </a:cubicBezTo>
                <a:cubicBezTo>
                  <a:pt x="774346" y="101658"/>
                  <a:pt x="775314" y="108435"/>
                  <a:pt x="777057" y="115019"/>
                </a:cubicBezTo>
                <a:cubicBezTo>
                  <a:pt x="778800" y="121602"/>
                  <a:pt x="781704" y="127411"/>
                  <a:pt x="785383" y="132446"/>
                </a:cubicBezTo>
                <a:cubicBezTo>
                  <a:pt x="789256" y="137480"/>
                  <a:pt x="794097" y="141547"/>
                  <a:pt x="799906" y="144645"/>
                </a:cubicBezTo>
                <a:cubicBezTo>
                  <a:pt x="805715" y="147743"/>
                  <a:pt x="812686" y="149098"/>
                  <a:pt x="820819" y="149098"/>
                </a:cubicBezTo>
                <a:cubicBezTo>
                  <a:pt x="829145" y="149098"/>
                  <a:pt x="836503" y="147356"/>
                  <a:pt x="842699" y="143870"/>
                </a:cubicBezTo>
                <a:cubicBezTo>
                  <a:pt x="848702" y="140385"/>
                  <a:pt x="854124" y="135544"/>
                  <a:pt x="858577" y="129154"/>
                </a:cubicBezTo>
                <a:lnTo>
                  <a:pt x="858577" y="145419"/>
                </a:lnTo>
                <a:cubicBezTo>
                  <a:pt x="858577" y="159167"/>
                  <a:pt x="855867" y="169043"/>
                  <a:pt x="850251" y="174852"/>
                </a:cubicBezTo>
                <a:cubicBezTo>
                  <a:pt x="844636" y="180661"/>
                  <a:pt x="835922" y="183565"/>
                  <a:pt x="823917" y="183565"/>
                </a:cubicBezTo>
                <a:cubicBezTo>
                  <a:pt x="813267" y="183565"/>
                  <a:pt x="805328" y="181823"/>
                  <a:pt x="800100" y="178337"/>
                </a:cubicBezTo>
                <a:cubicBezTo>
                  <a:pt x="794872" y="174852"/>
                  <a:pt x="791580" y="169624"/>
                  <a:pt x="790031" y="162459"/>
                </a:cubicBezTo>
                <a:lnTo>
                  <a:pt x="778219" y="162459"/>
                </a:lnTo>
                <a:close/>
                <a:moveTo>
                  <a:pt x="705799" y="150260"/>
                </a:moveTo>
                <a:lnTo>
                  <a:pt x="717998" y="150260"/>
                </a:lnTo>
                <a:lnTo>
                  <a:pt x="717998" y="85006"/>
                </a:lnTo>
                <a:cubicBezTo>
                  <a:pt x="717998" y="79584"/>
                  <a:pt x="718967" y="74743"/>
                  <a:pt x="721097" y="70870"/>
                </a:cubicBezTo>
                <a:cubicBezTo>
                  <a:pt x="723227" y="66804"/>
                  <a:pt x="725937" y="63512"/>
                  <a:pt x="729036" y="60608"/>
                </a:cubicBezTo>
                <a:cubicBezTo>
                  <a:pt x="732327" y="57316"/>
                  <a:pt x="736007" y="55186"/>
                  <a:pt x="739686" y="53830"/>
                </a:cubicBezTo>
                <a:cubicBezTo>
                  <a:pt x="743558" y="52475"/>
                  <a:pt x="747237" y="51894"/>
                  <a:pt x="750916" y="51894"/>
                </a:cubicBezTo>
                <a:cubicBezTo>
                  <a:pt x="753046" y="51894"/>
                  <a:pt x="755370" y="52088"/>
                  <a:pt x="757887" y="52475"/>
                </a:cubicBezTo>
                <a:lnTo>
                  <a:pt x="759436" y="40857"/>
                </a:lnTo>
                <a:cubicBezTo>
                  <a:pt x="757887" y="40663"/>
                  <a:pt x="756532" y="40470"/>
                  <a:pt x="755176" y="40276"/>
                </a:cubicBezTo>
                <a:cubicBezTo>
                  <a:pt x="753821" y="40276"/>
                  <a:pt x="752465" y="40082"/>
                  <a:pt x="750916" y="40082"/>
                </a:cubicBezTo>
                <a:cubicBezTo>
                  <a:pt x="744526" y="40082"/>
                  <a:pt x="738717" y="41825"/>
                  <a:pt x="733102" y="45117"/>
                </a:cubicBezTo>
                <a:cubicBezTo>
                  <a:pt x="727487" y="48409"/>
                  <a:pt x="722452" y="53249"/>
                  <a:pt x="718192" y="59446"/>
                </a:cubicBezTo>
                <a:lnTo>
                  <a:pt x="718192" y="41825"/>
                </a:lnTo>
                <a:lnTo>
                  <a:pt x="705993" y="41825"/>
                </a:lnTo>
                <a:lnTo>
                  <a:pt x="705993" y="150260"/>
                </a:lnTo>
                <a:close/>
                <a:moveTo>
                  <a:pt x="585358" y="114051"/>
                </a:moveTo>
                <a:cubicBezTo>
                  <a:pt x="585358" y="127024"/>
                  <a:pt x="588069" y="136706"/>
                  <a:pt x="593298" y="143483"/>
                </a:cubicBezTo>
                <a:cubicBezTo>
                  <a:pt x="598719" y="150260"/>
                  <a:pt x="607433" y="153552"/>
                  <a:pt x="619826" y="153552"/>
                </a:cubicBezTo>
                <a:cubicBezTo>
                  <a:pt x="634735" y="153552"/>
                  <a:pt x="647903" y="146581"/>
                  <a:pt x="659133" y="132446"/>
                </a:cubicBezTo>
                <a:lnTo>
                  <a:pt x="659133" y="150067"/>
                </a:lnTo>
                <a:lnTo>
                  <a:pt x="671332" y="150067"/>
                </a:lnTo>
                <a:lnTo>
                  <a:pt x="671332" y="41631"/>
                </a:lnTo>
                <a:lnTo>
                  <a:pt x="659133" y="41631"/>
                </a:lnTo>
                <a:lnTo>
                  <a:pt x="659133" y="105143"/>
                </a:lnTo>
                <a:cubicBezTo>
                  <a:pt x="659133" y="111921"/>
                  <a:pt x="658165" y="117149"/>
                  <a:pt x="656035" y="121021"/>
                </a:cubicBezTo>
                <a:cubicBezTo>
                  <a:pt x="653905" y="124894"/>
                  <a:pt x="650807" y="128573"/>
                  <a:pt x="646741" y="132252"/>
                </a:cubicBezTo>
                <a:cubicBezTo>
                  <a:pt x="642868" y="135544"/>
                  <a:pt x="638608" y="138061"/>
                  <a:pt x="634348" y="139804"/>
                </a:cubicBezTo>
                <a:cubicBezTo>
                  <a:pt x="630088" y="141547"/>
                  <a:pt x="625635" y="142321"/>
                  <a:pt x="621375" y="142321"/>
                </a:cubicBezTo>
                <a:cubicBezTo>
                  <a:pt x="612661" y="142321"/>
                  <a:pt x="606465" y="139804"/>
                  <a:pt x="602979" y="134770"/>
                </a:cubicBezTo>
                <a:cubicBezTo>
                  <a:pt x="599300" y="129735"/>
                  <a:pt x="597558" y="121602"/>
                  <a:pt x="597558" y="110178"/>
                </a:cubicBezTo>
                <a:lnTo>
                  <a:pt x="597558" y="41825"/>
                </a:lnTo>
                <a:lnTo>
                  <a:pt x="585358" y="41825"/>
                </a:lnTo>
                <a:lnTo>
                  <a:pt x="585358" y="114051"/>
                </a:lnTo>
                <a:close/>
                <a:moveTo>
                  <a:pt x="470920" y="91008"/>
                </a:moveTo>
                <a:cubicBezTo>
                  <a:pt x="470920" y="82488"/>
                  <a:pt x="472276" y="75324"/>
                  <a:pt x="474987" y="69902"/>
                </a:cubicBezTo>
                <a:cubicBezTo>
                  <a:pt x="477697" y="64287"/>
                  <a:pt x="481570" y="59833"/>
                  <a:pt x="486411" y="56154"/>
                </a:cubicBezTo>
                <a:cubicBezTo>
                  <a:pt x="489896" y="53443"/>
                  <a:pt x="493382" y="51700"/>
                  <a:pt x="496867" y="50732"/>
                </a:cubicBezTo>
                <a:cubicBezTo>
                  <a:pt x="500353" y="49764"/>
                  <a:pt x="504225" y="49183"/>
                  <a:pt x="508679" y="49183"/>
                </a:cubicBezTo>
                <a:cubicBezTo>
                  <a:pt x="512552" y="49183"/>
                  <a:pt x="516618" y="49958"/>
                  <a:pt x="520684" y="51313"/>
                </a:cubicBezTo>
                <a:cubicBezTo>
                  <a:pt x="524751" y="52862"/>
                  <a:pt x="528430" y="55379"/>
                  <a:pt x="531722" y="58865"/>
                </a:cubicBezTo>
                <a:cubicBezTo>
                  <a:pt x="535013" y="62350"/>
                  <a:pt x="537531" y="67191"/>
                  <a:pt x="539661" y="73000"/>
                </a:cubicBezTo>
                <a:cubicBezTo>
                  <a:pt x="541791" y="78809"/>
                  <a:pt x="542759" y="86167"/>
                  <a:pt x="542759" y="95074"/>
                </a:cubicBezTo>
                <a:cubicBezTo>
                  <a:pt x="542759" y="103788"/>
                  <a:pt x="541791" y="111146"/>
                  <a:pt x="540048" y="117342"/>
                </a:cubicBezTo>
                <a:cubicBezTo>
                  <a:pt x="538305" y="123539"/>
                  <a:pt x="535788" y="128380"/>
                  <a:pt x="532496" y="132252"/>
                </a:cubicBezTo>
                <a:cubicBezTo>
                  <a:pt x="529398" y="136125"/>
                  <a:pt x="525525" y="138836"/>
                  <a:pt x="521265" y="140579"/>
                </a:cubicBezTo>
                <a:cubicBezTo>
                  <a:pt x="517005" y="142321"/>
                  <a:pt x="512164" y="143289"/>
                  <a:pt x="506936" y="143289"/>
                </a:cubicBezTo>
                <a:cubicBezTo>
                  <a:pt x="502676" y="143289"/>
                  <a:pt x="498804" y="142709"/>
                  <a:pt x="495318" y="141547"/>
                </a:cubicBezTo>
                <a:cubicBezTo>
                  <a:pt x="492026" y="140385"/>
                  <a:pt x="488735" y="138642"/>
                  <a:pt x="485443" y="136125"/>
                </a:cubicBezTo>
                <a:cubicBezTo>
                  <a:pt x="482732" y="134382"/>
                  <a:pt x="480602" y="132252"/>
                  <a:pt x="478666" y="130122"/>
                </a:cubicBezTo>
                <a:cubicBezTo>
                  <a:pt x="476923" y="127992"/>
                  <a:pt x="475374" y="125475"/>
                  <a:pt x="474212" y="122571"/>
                </a:cubicBezTo>
                <a:cubicBezTo>
                  <a:pt x="473050" y="119860"/>
                  <a:pt x="472276" y="116568"/>
                  <a:pt x="471695" y="113082"/>
                </a:cubicBezTo>
                <a:cubicBezTo>
                  <a:pt x="471114" y="109403"/>
                  <a:pt x="470920" y="105337"/>
                  <a:pt x="470920" y="100496"/>
                </a:cubicBezTo>
                <a:lnTo>
                  <a:pt x="470920" y="91008"/>
                </a:lnTo>
                <a:close/>
                <a:moveTo>
                  <a:pt x="459109" y="150260"/>
                </a:moveTo>
                <a:lnTo>
                  <a:pt x="471307" y="150260"/>
                </a:lnTo>
                <a:lnTo>
                  <a:pt x="471307" y="135544"/>
                </a:lnTo>
                <a:cubicBezTo>
                  <a:pt x="476342" y="142321"/>
                  <a:pt x="481957" y="146969"/>
                  <a:pt x="487960" y="149679"/>
                </a:cubicBezTo>
                <a:cubicBezTo>
                  <a:pt x="494156" y="152390"/>
                  <a:pt x="500353" y="153746"/>
                  <a:pt x="506936" y="153746"/>
                </a:cubicBezTo>
                <a:cubicBezTo>
                  <a:pt x="514294" y="153746"/>
                  <a:pt x="521072" y="152390"/>
                  <a:pt x="527074" y="149679"/>
                </a:cubicBezTo>
                <a:cubicBezTo>
                  <a:pt x="533077" y="146969"/>
                  <a:pt x="538112" y="143096"/>
                  <a:pt x="542372" y="138061"/>
                </a:cubicBezTo>
                <a:cubicBezTo>
                  <a:pt x="546631" y="133027"/>
                  <a:pt x="549923" y="126831"/>
                  <a:pt x="552247" y="119666"/>
                </a:cubicBezTo>
                <a:cubicBezTo>
                  <a:pt x="554571" y="112502"/>
                  <a:pt x="555732" y="104175"/>
                  <a:pt x="555732" y="94881"/>
                </a:cubicBezTo>
                <a:cubicBezTo>
                  <a:pt x="555732" y="86942"/>
                  <a:pt x="554764" y="79390"/>
                  <a:pt x="552828" y="72613"/>
                </a:cubicBezTo>
                <a:cubicBezTo>
                  <a:pt x="550891" y="65642"/>
                  <a:pt x="547987" y="59833"/>
                  <a:pt x="544114" y="54799"/>
                </a:cubicBezTo>
                <a:cubicBezTo>
                  <a:pt x="540242" y="49764"/>
                  <a:pt x="535401" y="45698"/>
                  <a:pt x="529398" y="42987"/>
                </a:cubicBezTo>
                <a:cubicBezTo>
                  <a:pt x="523589" y="40082"/>
                  <a:pt x="516618" y="38727"/>
                  <a:pt x="508679" y="38727"/>
                </a:cubicBezTo>
                <a:cubicBezTo>
                  <a:pt x="500353" y="38727"/>
                  <a:pt x="493188" y="40470"/>
                  <a:pt x="487186" y="43955"/>
                </a:cubicBezTo>
                <a:cubicBezTo>
                  <a:pt x="481377" y="47440"/>
                  <a:pt x="475955" y="52281"/>
                  <a:pt x="470920" y="58284"/>
                </a:cubicBezTo>
                <a:lnTo>
                  <a:pt x="470920" y="194"/>
                </a:lnTo>
                <a:lnTo>
                  <a:pt x="458721" y="194"/>
                </a:lnTo>
                <a:lnTo>
                  <a:pt x="458721" y="150260"/>
                </a:lnTo>
                <a:close/>
                <a:moveTo>
                  <a:pt x="274768" y="150260"/>
                </a:moveTo>
                <a:lnTo>
                  <a:pt x="286967" y="150260"/>
                </a:lnTo>
                <a:lnTo>
                  <a:pt x="286967" y="86167"/>
                </a:lnTo>
                <a:cubicBezTo>
                  <a:pt x="286967" y="82488"/>
                  <a:pt x="287354" y="79196"/>
                  <a:pt x="288129" y="76486"/>
                </a:cubicBezTo>
                <a:cubicBezTo>
                  <a:pt x="288903" y="73775"/>
                  <a:pt x="289872" y="71257"/>
                  <a:pt x="291033" y="69127"/>
                </a:cubicBezTo>
                <a:cubicBezTo>
                  <a:pt x="292195" y="66998"/>
                  <a:pt x="293551" y="65255"/>
                  <a:pt x="294906" y="63706"/>
                </a:cubicBezTo>
                <a:cubicBezTo>
                  <a:pt x="296455" y="62157"/>
                  <a:pt x="297811" y="60801"/>
                  <a:pt x="298972" y="59639"/>
                </a:cubicBezTo>
                <a:cubicBezTo>
                  <a:pt x="302651" y="56348"/>
                  <a:pt x="306331" y="53830"/>
                  <a:pt x="310010" y="52088"/>
                </a:cubicBezTo>
                <a:cubicBezTo>
                  <a:pt x="313689" y="50345"/>
                  <a:pt x="317755" y="49377"/>
                  <a:pt x="321821" y="49377"/>
                </a:cubicBezTo>
                <a:cubicBezTo>
                  <a:pt x="329179" y="49377"/>
                  <a:pt x="334795" y="51507"/>
                  <a:pt x="338474" y="55960"/>
                </a:cubicBezTo>
                <a:cubicBezTo>
                  <a:pt x="342153" y="60414"/>
                  <a:pt x="343896" y="67772"/>
                  <a:pt x="343896" y="78422"/>
                </a:cubicBezTo>
                <a:lnTo>
                  <a:pt x="343896" y="150260"/>
                </a:lnTo>
                <a:lnTo>
                  <a:pt x="356095" y="150260"/>
                </a:lnTo>
                <a:lnTo>
                  <a:pt x="356095" y="80939"/>
                </a:lnTo>
                <a:cubicBezTo>
                  <a:pt x="356095" y="75905"/>
                  <a:pt x="357257" y="71451"/>
                  <a:pt x="359387" y="67578"/>
                </a:cubicBezTo>
                <a:cubicBezTo>
                  <a:pt x="361516" y="63706"/>
                  <a:pt x="364421" y="60608"/>
                  <a:pt x="367713" y="57897"/>
                </a:cubicBezTo>
                <a:cubicBezTo>
                  <a:pt x="371585" y="54605"/>
                  <a:pt x="375458" y="52475"/>
                  <a:pt x="379525" y="51313"/>
                </a:cubicBezTo>
                <a:cubicBezTo>
                  <a:pt x="383591" y="50151"/>
                  <a:pt x="387270" y="49570"/>
                  <a:pt x="390562" y="49570"/>
                </a:cubicBezTo>
                <a:cubicBezTo>
                  <a:pt x="394434" y="49570"/>
                  <a:pt x="397726" y="49958"/>
                  <a:pt x="400437" y="50926"/>
                </a:cubicBezTo>
                <a:cubicBezTo>
                  <a:pt x="403148" y="51894"/>
                  <a:pt x="405665" y="53443"/>
                  <a:pt x="407408" y="55573"/>
                </a:cubicBezTo>
                <a:cubicBezTo>
                  <a:pt x="409344" y="57897"/>
                  <a:pt x="410700" y="60801"/>
                  <a:pt x="411668" y="64480"/>
                </a:cubicBezTo>
                <a:cubicBezTo>
                  <a:pt x="412636" y="68159"/>
                  <a:pt x="413023" y="72807"/>
                  <a:pt x="413023" y="78422"/>
                </a:cubicBezTo>
                <a:lnTo>
                  <a:pt x="413023" y="150454"/>
                </a:lnTo>
                <a:lnTo>
                  <a:pt x="425222" y="150454"/>
                </a:lnTo>
                <a:lnTo>
                  <a:pt x="425222" y="73968"/>
                </a:lnTo>
                <a:cubicBezTo>
                  <a:pt x="425222" y="61576"/>
                  <a:pt x="422318" y="52669"/>
                  <a:pt x="416315" y="47053"/>
                </a:cubicBezTo>
                <a:cubicBezTo>
                  <a:pt x="410506" y="41438"/>
                  <a:pt x="402180" y="38533"/>
                  <a:pt x="391917" y="38533"/>
                </a:cubicBezTo>
                <a:cubicBezTo>
                  <a:pt x="384365" y="38533"/>
                  <a:pt x="377201" y="40470"/>
                  <a:pt x="370617" y="44149"/>
                </a:cubicBezTo>
                <a:cubicBezTo>
                  <a:pt x="364034" y="47828"/>
                  <a:pt x="358225" y="53056"/>
                  <a:pt x="353384" y="59833"/>
                </a:cubicBezTo>
                <a:cubicBezTo>
                  <a:pt x="351060" y="53056"/>
                  <a:pt x="347381" y="47828"/>
                  <a:pt x="342347" y="44149"/>
                </a:cubicBezTo>
                <a:cubicBezTo>
                  <a:pt x="337312" y="40470"/>
                  <a:pt x="330729" y="38533"/>
                  <a:pt x="322402" y="38533"/>
                </a:cubicBezTo>
                <a:cubicBezTo>
                  <a:pt x="316012" y="38533"/>
                  <a:pt x="309816" y="40276"/>
                  <a:pt x="303813" y="43761"/>
                </a:cubicBezTo>
                <a:cubicBezTo>
                  <a:pt x="297617" y="47247"/>
                  <a:pt x="292002" y="52669"/>
                  <a:pt x="286580" y="59833"/>
                </a:cubicBezTo>
                <a:lnTo>
                  <a:pt x="286580" y="42019"/>
                </a:lnTo>
                <a:lnTo>
                  <a:pt x="274381" y="42019"/>
                </a:lnTo>
                <a:lnTo>
                  <a:pt x="274381" y="150260"/>
                </a:lnTo>
                <a:close/>
                <a:moveTo>
                  <a:pt x="214935" y="149679"/>
                </a:moveTo>
                <a:cubicBezTo>
                  <a:pt x="221325" y="146969"/>
                  <a:pt x="226747" y="143096"/>
                  <a:pt x="231200" y="137868"/>
                </a:cubicBezTo>
                <a:cubicBezTo>
                  <a:pt x="235654" y="132833"/>
                  <a:pt x="238946" y="126637"/>
                  <a:pt x="241463" y="119472"/>
                </a:cubicBezTo>
                <a:cubicBezTo>
                  <a:pt x="243786" y="112308"/>
                  <a:pt x="245142" y="104369"/>
                  <a:pt x="245142" y="95462"/>
                </a:cubicBezTo>
                <a:cubicBezTo>
                  <a:pt x="245142" y="86942"/>
                  <a:pt x="243980" y="79196"/>
                  <a:pt x="241656" y="72032"/>
                </a:cubicBezTo>
                <a:cubicBezTo>
                  <a:pt x="239333" y="65061"/>
                  <a:pt x="236041" y="59058"/>
                  <a:pt x="231587" y="54024"/>
                </a:cubicBezTo>
                <a:cubicBezTo>
                  <a:pt x="227327" y="48990"/>
                  <a:pt x="221906" y="45310"/>
                  <a:pt x="215516" y="42600"/>
                </a:cubicBezTo>
                <a:cubicBezTo>
                  <a:pt x="209126" y="39889"/>
                  <a:pt x="202155" y="38533"/>
                  <a:pt x="194216" y="38533"/>
                </a:cubicBezTo>
                <a:cubicBezTo>
                  <a:pt x="186277" y="38533"/>
                  <a:pt x="179306" y="39889"/>
                  <a:pt x="172916" y="42600"/>
                </a:cubicBezTo>
                <a:cubicBezTo>
                  <a:pt x="166526" y="45310"/>
                  <a:pt x="161298" y="49183"/>
                  <a:pt x="156844" y="54218"/>
                </a:cubicBezTo>
                <a:cubicBezTo>
                  <a:pt x="152391" y="59252"/>
                  <a:pt x="148905" y="65448"/>
                  <a:pt x="146582" y="72613"/>
                </a:cubicBezTo>
                <a:cubicBezTo>
                  <a:pt x="144064" y="79777"/>
                  <a:pt x="142903" y="87716"/>
                  <a:pt x="142903" y="96624"/>
                </a:cubicBezTo>
                <a:cubicBezTo>
                  <a:pt x="142903" y="105337"/>
                  <a:pt x="144064" y="113276"/>
                  <a:pt x="146388" y="120247"/>
                </a:cubicBezTo>
                <a:cubicBezTo>
                  <a:pt x="148712" y="127218"/>
                  <a:pt x="152003" y="133220"/>
                  <a:pt x="156263" y="138255"/>
                </a:cubicBezTo>
                <a:cubicBezTo>
                  <a:pt x="160523" y="143289"/>
                  <a:pt x="165752" y="147162"/>
                  <a:pt x="171948" y="149679"/>
                </a:cubicBezTo>
                <a:cubicBezTo>
                  <a:pt x="178144" y="152390"/>
                  <a:pt x="185309" y="153746"/>
                  <a:pt x="193248" y="153746"/>
                </a:cubicBezTo>
                <a:cubicBezTo>
                  <a:pt x="201380" y="153746"/>
                  <a:pt x="208545" y="152390"/>
                  <a:pt x="214935" y="149679"/>
                </a:cubicBezTo>
                <a:moveTo>
                  <a:pt x="176401" y="139417"/>
                </a:moveTo>
                <a:cubicBezTo>
                  <a:pt x="171561" y="136900"/>
                  <a:pt x="167688" y="133608"/>
                  <a:pt x="164590" y="129348"/>
                </a:cubicBezTo>
                <a:cubicBezTo>
                  <a:pt x="161492" y="125088"/>
                  <a:pt x="159362" y="120247"/>
                  <a:pt x="158006" y="114438"/>
                </a:cubicBezTo>
                <a:cubicBezTo>
                  <a:pt x="156651" y="108629"/>
                  <a:pt x="155876" y="102433"/>
                  <a:pt x="155876" y="95849"/>
                </a:cubicBezTo>
                <a:cubicBezTo>
                  <a:pt x="155876" y="89265"/>
                  <a:pt x="156651" y="83069"/>
                  <a:pt x="158006" y="77454"/>
                </a:cubicBezTo>
                <a:cubicBezTo>
                  <a:pt x="159362" y="71838"/>
                  <a:pt x="161685" y="66804"/>
                  <a:pt x="164590" y="62544"/>
                </a:cubicBezTo>
                <a:cubicBezTo>
                  <a:pt x="167688" y="58284"/>
                  <a:pt x="171561" y="54992"/>
                  <a:pt x="176401" y="52475"/>
                </a:cubicBezTo>
                <a:cubicBezTo>
                  <a:pt x="181242" y="49958"/>
                  <a:pt x="187051" y="48796"/>
                  <a:pt x="193829" y="48796"/>
                </a:cubicBezTo>
                <a:cubicBezTo>
                  <a:pt x="200799" y="48796"/>
                  <a:pt x="206609" y="49958"/>
                  <a:pt x="211256" y="52475"/>
                </a:cubicBezTo>
                <a:cubicBezTo>
                  <a:pt x="216097" y="54992"/>
                  <a:pt x="219969" y="58284"/>
                  <a:pt x="223067" y="62544"/>
                </a:cubicBezTo>
                <a:cubicBezTo>
                  <a:pt x="226166" y="66804"/>
                  <a:pt x="228296" y="71645"/>
                  <a:pt x="229845" y="77454"/>
                </a:cubicBezTo>
                <a:cubicBezTo>
                  <a:pt x="231200" y="83069"/>
                  <a:pt x="231975" y="89265"/>
                  <a:pt x="231975" y="95655"/>
                </a:cubicBezTo>
                <a:cubicBezTo>
                  <a:pt x="231975" y="102433"/>
                  <a:pt x="231200" y="108629"/>
                  <a:pt x="229845" y="114438"/>
                </a:cubicBezTo>
                <a:cubicBezTo>
                  <a:pt x="228489" y="120247"/>
                  <a:pt x="226166" y="125088"/>
                  <a:pt x="223067" y="129348"/>
                </a:cubicBezTo>
                <a:cubicBezTo>
                  <a:pt x="219969" y="133608"/>
                  <a:pt x="216097" y="136900"/>
                  <a:pt x="211256" y="139417"/>
                </a:cubicBezTo>
                <a:cubicBezTo>
                  <a:pt x="206415" y="141934"/>
                  <a:pt x="200606" y="143096"/>
                  <a:pt x="193829" y="143096"/>
                </a:cubicBezTo>
                <a:cubicBezTo>
                  <a:pt x="187051" y="143096"/>
                  <a:pt x="181242" y="141934"/>
                  <a:pt x="176401" y="139417"/>
                </a:cubicBezTo>
                <a:moveTo>
                  <a:pt x="0" y="150260"/>
                </a:moveTo>
                <a:lnTo>
                  <a:pt x="12780" y="150260"/>
                </a:lnTo>
                <a:lnTo>
                  <a:pt x="12780" y="78616"/>
                </a:lnTo>
                <a:lnTo>
                  <a:pt x="97592" y="78616"/>
                </a:lnTo>
                <a:lnTo>
                  <a:pt x="97592" y="150454"/>
                </a:lnTo>
                <a:lnTo>
                  <a:pt x="110372" y="150454"/>
                </a:lnTo>
                <a:lnTo>
                  <a:pt x="110372" y="0"/>
                </a:lnTo>
                <a:lnTo>
                  <a:pt x="97592" y="0"/>
                </a:lnTo>
                <a:lnTo>
                  <a:pt x="97592" y="66610"/>
                </a:lnTo>
                <a:lnTo>
                  <a:pt x="12780" y="66610"/>
                </a:lnTo>
                <a:lnTo>
                  <a:pt x="12780" y="0"/>
                </a:lnTo>
                <a:lnTo>
                  <a:pt x="0" y="0"/>
                </a:lnTo>
                <a:lnTo>
                  <a:pt x="0" y="150260"/>
                </a:lnTo>
                <a:close/>
              </a:path>
            </a:pathLst>
          </a:custGeom>
          <a:solidFill>
            <a:schemeClr val="bg1"/>
          </a:solidFill>
          <a:ln w="1921" cap="flat">
            <a:noFill/>
            <a:prstDash val="solid"/>
            <a:miter/>
          </a:ln>
        </p:spPr>
        <p:txBody>
          <a:bodyPr rtlCol="0" anchor="ctr"/>
          <a:lstStyle/>
          <a:p>
            <a:endParaRPr lang="en-US" dirty="0"/>
          </a:p>
        </p:txBody>
      </p:sp>
      <p:sp>
        <p:nvSpPr>
          <p:cNvPr id="10" name="Textplatzhalter 16">
            <a:extLst>
              <a:ext uri="{FF2B5EF4-FFF2-40B4-BE49-F238E27FC236}">
                <a16:creationId xmlns:a16="http://schemas.microsoft.com/office/drawing/2014/main" id="{B392F854-D957-4C3C-BF11-141EB64F1DAC}"/>
              </a:ext>
            </a:extLst>
          </p:cNvPr>
          <p:cNvSpPr>
            <a:spLocks noGrp="1"/>
          </p:cNvSpPr>
          <p:nvPr>
            <p:ph type="body" sz="quarter" idx="21" hasCustomPrompt="1"/>
          </p:nvPr>
        </p:nvSpPr>
        <p:spPr>
          <a:xfrm>
            <a:off x="334963" y="5954042"/>
            <a:ext cx="5761038" cy="184666"/>
          </a:xfrm>
          <a:prstGeom prst="rect">
            <a:avLst/>
          </a:prstGeom>
        </p:spPr>
        <p:txBody>
          <a:bodyPr anchor="t" anchorCtr="0">
            <a:noAutofit/>
          </a:bodyPr>
          <a:lstStyle>
            <a:lvl1pPr marL="0" indent="0">
              <a:lnSpc>
                <a:spcPct val="100000"/>
              </a:lnSpc>
              <a:spcBef>
                <a:spcPts val="0"/>
              </a:spcBef>
              <a:spcAft>
                <a:spcPts val="0"/>
              </a:spcAft>
              <a:buFontTx/>
              <a:buNone/>
              <a:defRPr sz="1200" b="0">
                <a:solidFill>
                  <a:schemeClr val="bg1"/>
                </a:solidFill>
              </a:defRPr>
            </a:lvl1pPr>
          </a:lstStyle>
          <a:p>
            <a:pPr lvl="0"/>
            <a:r>
              <a:rPr lang="en-US" dirty="0"/>
              <a:t>Autor</a:t>
            </a:r>
          </a:p>
        </p:txBody>
      </p:sp>
      <p:sp>
        <p:nvSpPr>
          <p:cNvPr id="9" name="Slide Number Placeholder 5">
            <a:extLst>
              <a:ext uri="{FF2B5EF4-FFF2-40B4-BE49-F238E27FC236}">
                <a16:creationId xmlns:a16="http://schemas.microsoft.com/office/drawing/2014/main" id="{58E4BFC5-F7DB-4E23-BFF4-26559A991DBD}"/>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178642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Agenda" preserve="1" userDrawn="1">
  <p:cSld name="Agenda">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3" y="222798"/>
            <a:ext cx="9361488"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1" name="Text Placeholder 10">
            <a:extLst>
              <a:ext uri="{FF2B5EF4-FFF2-40B4-BE49-F238E27FC236}">
                <a16:creationId xmlns:a16="http://schemas.microsoft.com/office/drawing/2014/main" id="{8CEDA8EF-7D97-4B76-B5D7-F991A982A3CD}"/>
              </a:ext>
            </a:extLst>
          </p:cNvPr>
          <p:cNvSpPr>
            <a:spLocks noGrp="1"/>
          </p:cNvSpPr>
          <p:nvPr>
            <p:ph type="body" sz="quarter" idx="14"/>
          </p:nvPr>
        </p:nvSpPr>
        <p:spPr>
          <a:xfrm>
            <a:off x="334962" y="1125538"/>
            <a:ext cx="9361487" cy="4824411"/>
          </a:xfrm>
        </p:spPr>
        <p:txBody>
          <a:bodyPr/>
          <a:lstStyle>
            <a:lvl1pPr marL="540000" indent="-540000">
              <a:lnSpc>
                <a:spcPct val="100000"/>
              </a:lnSpc>
              <a:spcBef>
                <a:spcPts val="300"/>
              </a:spcBef>
              <a:buFont typeface="+mj-lt"/>
              <a:buAutoNum type="arabicPeriod"/>
              <a:defRPr sz="2000"/>
            </a:lvl1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8" name="Datumsplatzhalter 7">
            <a:extLst>
              <a:ext uri="{FF2B5EF4-FFF2-40B4-BE49-F238E27FC236}">
                <a16:creationId xmlns:a16="http://schemas.microsoft.com/office/drawing/2014/main" id="{70BD36B3-C349-41EE-9BB2-310858719D94}"/>
              </a:ext>
            </a:extLst>
          </p:cNvPr>
          <p:cNvSpPr>
            <a:spLocks noGrp="1"/>
          </p:cNvSpPr>
          <p:nvPr>
            <p:ph type="dt" sz="half" idx="16"/>
          </p:nvPr>
        </p:nvSpPr>
        <p:spPr>
          <a:xfrm>
            <a:off x="335538" y="6487478"/>
            <a:ext cx="2880320" cy="133264"/>
          </a:xfrm>
        </p:spPr>
        <p:txBody>
          <a:bodyPr/>
          <a:lstStyle/>
          <a:p>
            <a:endParaRPr lang="en-US" dirty="0"/>
          </a:p>
        </p:txBody>
      </p:sp>
      <p:sp>
        <p:nvSpPr>
          <p:cNvPr id="2" name="TextBox 1">
            <a:extLst>
              <a:ext uri="{FF2B5EF4-FFF2-40B4-BE49-F238E27FC236}">
                <a16:creationId xmlns:a16="http://schemas.microsoft.com/office/drawing/2014/main" id="{8CC0A9A3-7325-4EA1-8C3A-8069B67F358D}"/>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7" name="Slide Number Placeholder 5">
            <a:extLst>
              <a:ext uri="{FF2B5EF4-FFF2-40B4-BE49-F238E27FC236}">
                <a16:creationId xmlns:a16="http://schemas.microsoft.com/office/drawing/2014/main" id="{3FF61348-2815-4087-8A49-108D533DF4C2}"/>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3343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Kapiteltitel weiss" preserve="1" userDrawn="1">
  <p:cSld name="Kapiteltitel weiss">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8CEDA8EF-7D97-4B76-B5D7-F991A982A3CD}"/>
              </a:ext>
            </a:extLst>
          </p:cNvPr>
          <p:cNvSpPr>
            <a:spLocks noGrp="1"/>
          </p:cNvSpPr>
          <p:nvPr>
            <p:ph type="body" sz="quarter" idx="14" hasCustomPrompt="1"/>
          </p:nvPr>
        </p:nvSpPr>
        <p:spPr>
          <a:xfrm>
            <a:off x="334962" y="260648"/>
            <a:ext cx="9361487" cy="5689301"/>
          </a:xfrm>
        </p:spPr>
        <p:txBody>
          <a:bodyPr/>
          <a:lstStyle>
            <a:lvl1pPr marL="0" indent="0">
              <a:lnSpc>
                <a:spcPct val="100000"/>
              </a:lnSpc>
              <a:spcBef>
                <a:spcPts val="300"/>
              </a:spcBef>
              <a:buFontTx/>
              <a:buNone/>
              <a:tabLst>
                <a:tab pos="540000" algn="l"/>
              </a:tabLst>
              <a:defRPr sz="3000">
                <a:solidFill>
                  <a:schemeClr val="tx2"/>
                </a:solidFill>
              </a:defRPr>
            </a:lvl1pPr>
          </a:lstStyle>
          <a:p>
            <a:pPr lvl="0"/>
            <a:r>
              <a:rPr lang="en-US" dirty="0"/>
              <a:t>1.	</a:t>
            </a:r>
            <a:r>
              <a:rPr lang="en-US" dirty="0" err="1"/>
              <a:t>Kapiteltitel</a:t>
            </a:r>
            <a:endParaRPr lang="en-US" dirty="0"/>
          </a:p>
        </p:txBody>
      </p:sp>
      <p:sp>
        <p:nvSpPr>
          <p:cNvPr id="5" name="Datumsplatzhalter 4">
            <a:extLst>
              <a:ext uri="{FF2B5EF4-FFF2-40B4-BE49-F238E27FC236}">
                <a16:creationId xmlns:a16="http://schemas.microsoft.com/office/drawing/2014/main" id="{90F99EC2-611C-45E9-9E24-929D197F5249}"/>
              </a:ext>
            </a:extLst>
          </p:cNvPr>
          <p:cNvSpPr>
            <a:spLocks noGrp="1"/>
          </p:cNvSpPr>
          <p:nvPr>
            <p:ph type="dt" sz="half" idx="16"/>
          </p:nvPr>
        </p:nvSpPr>
        <p:spPr>
          <a:xfrm>
            <a:off x="335538" y="6487478"/>
            <a:ext cx="2880320" cy="133264"/>
          </a:xfrm>
        </p:spPr>
        <p:txBody>
          <a:bodyPr/>
          <a:lstStyle/>
          <a:p>
            <a:endParaRPr lang="en-US" dirty="0"/>
          </a:p>
        </p:txBody>
      </p:sp>
      <p:sp>
        <p:nvSpPr>
          <p:cNvPr id="2" name="TextBox 1">
            <a:extLst>
              <a:ext uri="{FF2B5EF4-FFF2-40B4-BE49-F238E27FC236}">
                <a16:creationId xmlns:a16="http://schemas.microsoft.com/office/drawing/2014/main" id="{1A27D7AB-8FA3-47AE-984D-91420027170D}"/>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6" name="Slide Number Placeholder 5">
            <a:extLst>
              <a:ext uri="{FF2B5EF4-FFF2-40B4-BE49-F238E27FC236}">
                <a16:creationId xmlns:a16="http://schemas.microsoft.com/office/drawing/2014/main" id="{39A49147-EF5D-4CDA-B6F4-A111439471A2}"/>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5690046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Kapiteltitel akzentuiert" preserve="1" userDrawn="1">
  <p:cSld name="Kapiteltitel akzentuiert">
    <p:bg>
      <p:bgPr>
        <a:solidFill>
          <a:schemeClr val="accent1"/>
        </a:solidFill>
        <a:effectLst/>
      </p:bgPr>
    </p:bg>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8CEDA8EF-7D97-4B76-B5D7-F991A982A3CD}"/>
              </a:ext>
            </a:extLst>
          </p:cNvPr>
          <p:cNvSpPr>
            <a:spLocks noGrp="1"/>
          </p:cNvSpPr>
          <p:nvPr>
            <p:ph type="body" sz="quarter" idx="14" hasCustomPrompt="1"/>
          </p:nvPr>
        </p:nvSpPr>
        <p:spPr>
          <a:xfrm>
            <a:off x="334962" y="260648"/>
            <a:ext cx="9361487" cy="5689301"/>
          </a:xfrm>
        </p:spPr>
        <p:txBody>
          <a:bodyPr/>
          <a:lstStyle>
            <a:lvl1pPr marL="0" indent="0">
              <a:lnSpc>
                <a:spcPct val="100000"/>
              </a:lnSpc>
              <a:spcBef>
                <a:spcPts val="300"/>
              </a:spcBef>
              <a:buFont typeface="+mj-lt"/>
              <a:buNone/>
              <a:tabLst>
                <a:tab pos="540000" algn="l"/>
              </a:tabLst>
              <a:defRPr sz="3000"/>
            </a:lvl1pPr>
          </a:lstStyle>
          <a:p>
            <a:pPr lvl="0"/>
            <a:r>
              <a:rPr lang="en-US" dirty="0"/>
              <a:t>1.	</a:t>
            </a:r>
            <a:r>
              <a:rPr lang="en-US" dirty="0" err="1"/>
              <a:t>Kapiteltitel</a:t>
            </a:r>
            <a:endParaRPr lang="en-US" dirty="0"/>
          </a:p>
        </p:txBody>
      </p:sp>
      <p:sp>
        <p:nvSpPr>
          <p:cNvPr id="2" name="Datumsplatzhalter 1">
            <a:extLst>
              <a:ext uri="{FF2B5EF4-FFF2-40B4-BE49-F238E27FC236}">
                <a16:creationId xmlns:a16="http://schemas.microsoft.com/office/drawing/2014/main" id="{E4C65D6E-0322-42E5-AE69-74EF0F771AB7}"/>
              </a:ext>
            </a:extLst>
          </p:cNvPr>
          <p:cNvSpPr>
            <a:spLocks noGrp="1"/>
          </p:cNvSpPr>
          <p:nvPr>
            <p:ph type="dt" sz="half" idx="16"/>
          </p:nvPr>
        </p:nvSpPr>
        <p:spPr>
          <a:xfrm>
            <a:off x="335538" y="6487478"/>
            <a:ext cx="2880320" cy="133264"/>
          </a:xfrm>
        </p:spPr>
        <p:txBody>
          <a:bodyPr/>
          <a:lstStyle>
            <a:lvl1pPr>
              <a:defRPr>
                <a:solidFill>
                  <a:schemeClr val="tx1"/>
                </a:solidFill>
              </a:defRPr>
            </a:lvl1pPr>
          </a:lstStyle>
          <a:p>
            <a:endParaRPr lang="en-US" dirty="0"/>
          </a:p>
        </p:txBody>
      </p:sp>
      <p:sp>
        <p:nvSpPr>
          <p:cNvPr id="4" name="TextBox 3">
            <a:extLst>
              <a:ext uri="{FF2B5EF4-FFF2-40B4-BE49-F238E27FC236}">
                <a16:creationId xmlns:a16="http://schemas.microsoft.com/office/drawing/2014/main" id="{980AE77B-8094-44F5-97F4-0A72ECC52687}"/>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chemeClr val="tx1"/>
              </a:solidFill>
            </a:endParaRPr>
          </a:p>
        </p:txBody>
      </p:sp>
      <p:sp>
        <p:nvSpPr>
          <p:cNvPr id="5" name="Grafik 4">
            <a:extLst>
              <a:ext uri="{FF2B5EF4-FFF2-40B4-BE49-F238E27FC236}">
                <a16:creationId xmlns:a16="http://schemas.microsoft.com/office/drawing/2014/main" id="{74A48A72-F7F8-4ABD-B748-61C4CA1F19A5}"/>
              </a:ext>
            </a:extLst>
          </p:cNvPr>
          <p:cNvSpPr/>
          <p:nvPr userDrawn="1">
            <p:custDataLst>
              <p:tags r:id="rId2"/>
            </p:custDataLst>
          </p:nvPr>
        </p:nvSpPr>
        <p:spPr>
          <a:xfrm rot="16200000">
            <a:off x="11362470" y="712833"/>
            <a:ext cx="877892" cy="157328"/>
          </a:xfrm>
          <a:custGeom>
            <a:avLst/>
            <a:gdLst>
              <a:gd name="connsiteX0" fmla="*/ 834313 w 877892"/>
              <a:gd name="connsiteY0" fmla="*/ 122087 h 157328"/>
              <a:gd name="connsiteX1" fmla="*/ 844224 w 877892"/>
              <a:gd name="connsiteY1" fmla="*/ 122087 h 157328"/>
              <a:gd name="connsiteX2" fmla="*/ 844224 w 877892"/>
              <a:gd name="connsiteY2" fmla="*/ 69067 h 157328"/>
              <a:gd name="connsiteX3" fmla="*/ 846742 w 877892"/>
              <a:gd name="connsiteY3" fmla="*/ 57582 h 157328"/>
              <a:gd name="connsiteX4" fmla="*/ 853192 w 877892"/>
              <a:gd name="connsiteY4" fmla="*/ 49244 h 157328"/>
              <a:gd name="connsiteX5" fmla="*/ 861845 w 877892"/>
              <a:gd name="connsiteY5" fmla="*/ 43737 h 157328"/>
              <a:gd name="connsiteX6" fmla="*/ 870970 w 877892"/>
              <a:gd name="connsiteY6" fmla="*/ 42164 h 157328"/>
              <a:gd name="connsiteX7" fmla="*/ 876634 w 877892"/>
              <a:gd name="connsiteY7" fmla="*/ 42636 h 157328"/>
              <a:gd name="connsiteX8" fmla="*/ 877893 w 877892"/>
              <a:gd name="connsiteY8" fmla="*/ 33196 h 157328"/>
              <a:gd name="connsiteX9" fmla="*/ 874431 w 877892"/>
              <a:gd name="connsiteY9" fmla="*/ 32724 h 157328"/>
              <a:gd name="connsiteX10" fmla="*/ 870970 w 877892"/>
              <a:gd name="connsiteY10" fmla="*/ 32567 h 157328"/>
              <a:gd name="connsiteX11" fmla="*/ 856496 w 877892"/>
              <a:gd name="connsiteY11" fmla="*/ 36658 h 157328"/>
              <a:gd name="connsiteX12" fmla="*/ 844382 w 877892"/>
              <a:gd name="connsiteY12" fmla="*/ 48300 h 157328"/>
              <a:gd name="connsiteX13" fmla="*/ 844382 w 877892"/>
              <a:gd name="connsiteY13" fmla="*/ 33983 h 157328"/>
              <a:gd name="connsiteX14" fmla="*/ 834470 w 877892"/>
              <a:gd name="connsiteY14" fmla="*/ 33983 h 157328"/>
              <a:gd name="connsiteX15" fmla="*/ 834470 w 877892"/>
              <a:gd name="connsiteY15" fmla="*/ 122087 h 157328"/>
              <a:gd name="connsiteX16" fmla="*/ 742275 w 877892"/>
              <a:gd name="connsiteY16" fmla="*/ 72057 h 157328"/>
              <a:gd name="connsiteX17" fmla="*/ 751558 w 877892"/>
              <a:gd name="connsiteY17" fmla="*/ 47356 h 157328"/>
              <a:gd name="connsiteX18" fmla="*/ 772011 w 877892"/>
              <a:gd name="connsiteY18" fmla="*/ 39332 h 157328"/>
              <a:gd name="connsiteX19" fmla="*/ 784597 w 877892"/>
              <a:gd name="connsiteY19" fmla="*/ 41692 h 157328"/>
              <a:gd name="connsiteX20" fmla="*/ 793092 w 877892"/>
              <a:gd name="connsiteY20" fmla="*/ 48457 h 157328"/>
              <a:gd name="connsiteX21" fmla="*/ 797812 w 877892"/>
              <a:gd name="connsiteY21" fmla="*/ 58841 h 157328"/>
              <a:gd name="connsiteX22" fmla="*/ 799386 w 877892"/>
              <a:gd name="connsiteY22" fmla="*/ 72057 h 157328"/>
              <a:gd name="connsiteX23" fmla="*/ 742275 w 877892"/>
              <a:gd name="connsiteY23" fmla="*/ 72057 h 157328"/>
              <a:gd name="connsiteX24" fmla="*/ 798756 w 877892"/>
              <a:gd name="connsiteY24" fmla="*/ 99117 h 157328"/>
              <a:gd name="connsiteX25" fmla="*/ 795924 w 877892"/>
              <a:gd name="connsiteY25" fmla="*/ 106197 h 157328"/>
              <a:gd name="connsiteX26" fmla="*/ 791047 w 877892"/>
              <a:gd name="connsiteY26" fmla="*/ 111703 h 157328"/>
              <a:gd name="connsiteX27" fmla="*/ 783338 w 877892"/>
              <a:gd name="connsiteY27" fmla="*/ 115322 h 157328"/>
              <a:gd name="connsiteX28" fmla="*/ 772011 w 877892"/>
              <a:gd name="connsiteY28" fmla="*/ 116581 h 157328"/>
              <a:gd name="connsiteX29" fmla="*/ 758952 w 877892"/>
              <a:gd name="connsiteY29" fmla="*/ 113749 h 157328"/>
              <a:gd name="connsiteX30" fmla="*/ 749513 w 877892"/>
              <a:gd name="connsiteY30" fmla="*/ 106040 h 157328"/>
              <a:gd name="connsiteX31" fmla="*/ 743849 w 877892"/>
              <a:gd name="connsiteY31" fmla="*/ 94555 h 157328"/>
              <a:gd name="connsiteX32" fmla="*/ 741961 w 877892"/>
              <a:gd name="connsiteY32" fmla="*/ 80395 h 157328"/>
              <a:gd name="connsiteX33" fmla="*/ 809769 w 877892"/>
              <a:gd name="connsiteY33" fmla="*/ 80395 h 157328"/>
              <a:gd name="connsiteX34" fmla="*/ 809769 w 877892"/>
              <a:gd name="connsiteY34" fmla="*/ 74102 h 157328"/>
              <a:gd name="connsiteX35" fmla="*/ 807724 w 877892"/>
              <a:gd name="connsiteY35" fmla="*/ 57110 h 157328"/>
              <a:gd name="connsiteX36" fmla="*/ 801116 w 877892"/>
              <a:gd name="connsiteY36" fmla="*/ 43580 h 157328"/>
              <a:gd name="connsiteX37" fmla="*/ 789474 w 877892"/>
              <a:gd name="connsiteY37" fmla="*/ 34455 h 157328"/>
              <a:gd name="connsiteX38" fmla="*/ 772011 w 877892"/>
              <a:gd name="connsiteY38" fmla="*/ 31151 h 157328"/>
              <a:gd name="connsiteX39" fmla="*/ 755963 w 877892"/>
              <a:gd name="connsiteY39" fmla="*/ 34298 h 157328"/>
              <a:gd name="connsiteX40" fmla="*/ 743377 w 877892"/>
              <a:gd name="connsiteY40" fmla="*/ 43423 h 157328"/>
              <a:gd name="connsiteX41" fmla="*/ 735038 w 877892"/>
              <a:gd name="connsiteY41" fmla="*/ 58369 h 157328"/>
              <a:gd name="connsiteX42" fmla="*/ 732049 w 877892"/>
              <a:gd name="connsiteY42" fmla="*/ 78822 h 157328"/>
              <a:gd name="connsiteX43" fmla="*/ 742590 w 877892"/>
              <a:gd name="connsiteY43" fmla="*/ 112490 h 157328"/>
              <a:gd name="connsiteX44" fmla="*/ 772011 w 877892"/>
              <a:gd name="connsiteY44" fmla="*/ 124762 h 157328"/>
              <a:gd name="connsiteX45" fmla="*/ 797340 w 877892"/>
              <a:gd name="connsiteY45" fmla="*/ 117525 h 157328"/>
              <a:gd name="connsiteX46" fmla="*/ 808353 w 877892"/>
              <a:gd name="connsiteY46" fmla="*/ 98802 h 157328"/>
              <a:gd name="connsiteX47" fmla="*/ 798756 w 877892"/>
              <a:gd name="connsiteY47" fmla="*/ 98802 h 157328"/>
              <a:gd name="connsiteX48" fmla="*/ 697752 w 877892"/>
              <a:gd name="connsiteY48" fmla="*/ 77878 h 157328"/>
              <a:gd name="connsiteX49" fmla="*/ 694605 w 877892"/>
              <a:gd name="connsiteY49" fmla="*/ 95184 h 157328"/>
              <a:gd name="connsiteX50" fmla="*/ 685480 w 877892"/>
              <a:gd name="connsiteY50" fmla="*/ 106512 h 157328"/>
              <a:gd name="connsiteX51" fmla="*/ 677141 w 877892"/>
              <a:gd name="connsiteY51" fmla="*/ 110759 h 157328"/>
              <a:gd name="connsiteX52" fmla="*/ 667544 w 877892"/>
              <a:gd name="connsiteY52" fmla="*/ 112018 h 157328"/>
              <a:gd name="connsiteX53" fmla="*/ 657475 w 877892"/>
              <a:gd name="connsiteY53" fmla="*/ 110130 h 157328"/>
              <a:gd name="connsiteX54" fmla="*/ 648508 w 877892"/>
              <a:gd name="connsiteY54" fmla="*/ 103994 h 157328"/>
              <a:gd name="connsiteX55" fmla="*/ 642057 w 877892"/>
              <a:gd name="connsiteY55" fmla="*/ 92981 h 157328"/>
              <a:gd name="connsiteX56" fmla="*/ 639540 w 877892"/>
              <a:gd name="connsiteY56" fmla="*/ 76304 h 157328"/>
              <a:gd name="connsiteX57" fmla="*/ 641743 w 877892"/>
              <a:gd name="connsiteY57" fmla="*/ 59628 h 157328"/>
              <a:gd name="connsiteX58" fmla="*/ 647878 w 877892"/>
              <a:gd name="connsiteY58" fmla="*/ 48300 h 157328"/>
              <a:gd name="connsiteX59" fmla="*/ 657161 w 877892"/>
              <a:gd name="connsiteY59" fmla="*/ 41849 h 157328"/>
              <a:gd name="connsiteX60" fmla="*/ 668803 w 877892"/>
              <a:gd name="connsiteY60" fmla="*/ 39804 h 157328"/>
              <a:gd name="connsiteX61" fmla="*/ 677928 w 877892"/>
              <a:gd name="connsiteY61" fmla="*/ 41220 h 157328"/>
              <a:gd name="connsiteX62" fmla="*/ 686109 w 877892"/>
              <a:gd name="connsiteY62" fmla="*/ 45625 h 157328"/>
              <a:gd name="connsiteX63" fmla="*/ 691458 w 877892"/>
              <a:gd name="connsiteY63" fmla="*/ 50503 h 157328"/>
              <a:gd name="connsiteX64" fmla="*/ 695077 w 877892"/>
              <a:gd name="connsiteY64" fmla="*/ 56481 h 157328"/>
              <a:gd name="connsiteX65" fmla="*/ 697122 w 877892"/>
              <a:gd name="connsiteY65" fmla="*/ 64190 h 157328"/>
              <a:gd name="connsiteX66" fmla="*/ 697752 w 877892"/>
              <a:gd name="connsiteY66" fmla="*/ 74574 h 157328"/>
              <a:gd name="connsiteX67" fmla="*/ 697752 w 877892"/>
              <a:gd name="connsiteY67" fmla="*/ 77878 h 157328"/>
              <a:gd name="connsiteX68" fmla="*/ 632303 w 877892"/>
              <a:gd name="connsiteY68" fmla="*/ 131684 h 157328"/>
              <a:gd name="connsiteX69" fmla="*/ 636236 w 877892"/>
              <a:gd name="connsiteY69" fmla="*/ 143641 h 157328"/>
              <a:gd name="connsiteX70" fmla="*/ 644260 w 877892"/>
              <a:gd name="connsiteY70" fmla="*/ 151508 h 157328"/>
              <a:gd name="connsiteX71" fmla="*/ 655588 w 877892"/>
              <a:gd name="connsiteY71" fmla="*/ 155913 h 157328"/>
              <a:gd name="connsiteX72" fmla="*/ 669590 w 877892"/>
              <a:gd name="connsiteY72" fmla="*/ 157329 h 157328"/>
              <a:gd name="connsiteX73" fmla="*/ 698381 w 877892"/>
              <a:gd name="connsiteY73" fmla="*/ 147102 h 157328"/>
              <a:gd name="connsiteX74" fmla="*/ 707506 w 877892"/>
              <a:gd name="connsiteY74" fmla="*/ 119098 h 157328"/>
              <a:gd name="connsiteX75" fmla="*/ 707506 w 877892"/>
              <a:gd name="connsiteY75" fmla="*/ 33983 h 157328"/>
              <a:gd name="connsiteX76" fmla="*/ 697594 w 877892"/>
              <a:gd name="connsiteY76" fmla="*/ 33983 h 157328"/>
              <a:gd name="connsiteX77" fmla="*/ 697594 w 877892"/>
              <a:gd name="connsiteY77" fmla="*/ 46097 h 157328"/>
              <a:gd name="connsiteX78" fmla="*/ 683749 w 877892"/>
              <a:gd name="connsiteY78" fmla="*/ 34612 h 157328"/>
              <a:gd name="connsiteX79" fmla="*/ 668803 w 877892"/>
              <a:gd name="connsiteY79" fmla="*/ 31466 h 157328"/>
              <a:gd name="connsiteX80" fmla="*/ 652126 w 877892"/>
              <a:gd name="connsiteY80" fmla="*/ 34770 h 157328"/>
              <a:gd name="connsiteX81" fmla="*/ 639697 w 877892"/>
              <a:gd name="connsiteY81" fmla="*/ 43895 h 157328"/>
              <a:gd name="connsiteX82" fmla="*/ 631831 w 877892"/>
              <a:gd name="connsiteY82" fmla="*/ 58212 h 157328"/>
              <a:gd name="connsiteX83" fmla="*/ 629156 w 877892"/>
              <a:gd name="connsiteY83" fmla="*/ 76934 h 157328"/>
              <a:gd name="connsiteX84" fmla="*/ 631359 w 877892"/>
              <a:gd name="connsiteY84" fmla="*/ 93453 h 157328"/>
              <a:gd name="connsiteX85" fmla="*/ 638124 w 877892"/>
              <a:gd name="connsiteY85" fmla="*/ 107613 h 157328"/>
              <a:gd name="connsiteX86" fmla="*/ 649924 w 877892"/>
              <a:gd name="connsiteY86" fmla="*/ 117525 h 157328"/>
              <a:gd name="connsiteX87" fmla="*/ 666915 w 877892"/>
              <a:gd name="connsiteY87" fmla="*/ 121143 h 157328"/>
              <a:gd name="connsiteX88" fmla="*/ 684693 w 877892"/>
              <a:gd name="connsiteY88" fmla="*/ 116895 h 157328"/>
              <a:gd name="connsiteX89" fmla="*/ 697594 w 877892"/>
              <a:gd name="connsiteY89" fmla="*/ 104938 h 157328"/>
              <a:gd name="connsiteX90" fmla="*/ 697594 w 877892"/>
              <a:gd name="connsiteY90" fmla="*/ 118154 h 157328"/>
              <a:gd name="connsiteX91" fmla="*/ 690829 w 877892"/>
              <a:gd name="connsiteY91" fmla="*/ 142068 h 157328"/>
              <a:gd name="connsiteX92" fmla="*/ 669432 w 877892"/>
              <a:gd name="connsiteY92" fmla="*/ 149148 h 157328"/>
              <a:gd name="connsiteX93" fmla="*/ 650081 w 877892"/>
              <a:gd name="connsiteY93" fmla="*/ 144900 h 157328"/>
              <a:gd name="connsiteX94" fmla="*/ 641900 w 877892"/>
              <a:gd name="connsiteY94" fmla="*/ 131999 h 157328"/>
              <a:gd name="connsiteX95" fmla="*/ 632303 w 877892"/>
              <a:gd name="connsiteY95" fmla="*/ 131999 h 157328"/>
              <a:gd name="connsiteX96" fmla="*/ 573462 w 877892"/>
              <a:gd name="connsiteY96" fmla="*/ 122087 h 157328"/>
              <a:gd name="connsiteX97" fmla="*/ 583374 w 877892"/>
              <a:gd name="connsiteY97" fmla="*/ 122087 h 157328"/>
              <a:gd name="connsiteX98" fmla="*/ 583374 w 877892"/>
              <a:gd name="connsiteY98" fmla="*/ 69067 h 157328"/>
              <a:gd name="connsiteX99" fmla="*/ 585891 w 877892"/>
              <a:gd name="connsiteY99" fmla="*/ 57582 h 157328"/>
              <a:gd name="connsiteX100" fmla="*/ 592341 w 877892"/>
              <a:gd name="connsiteY100" fmla="*/ 49244 h 157328"/>
              <a:gd name="connsiteX101" fmla="*/ 600995 w 877892"/>
              <a:gd name="connsiteY101" fmla="*/ 43737 h 157328"/>
              <a:gd name="connsiteX102" fmla="*/ 610120 w 877892"/>
              <a:gd name="connsiteY102" fmla="*/ 42164 h 157328"/>
              <a:gd name="connsiteX103" fmla="*/ 615783 w 877892"/>
              <a:gd name="connsiteY103" fmla="*/ 42636 h 157328"/>
              <a:gd name="connsiteX104" fmla="*/ 617042 w 877892"/>
              <a:gd name="connsiteY104" fmla="*/ 33196 h 157328"/>
              <a:gd name="connsiteX105" fmla="*/ 613581 w 877892"/>
              <a:gd name="connsiteY105" fmla="*/ 32724 h 157328"/>
              <a:gd name="connsiteX106" fmla="*/ 610120 w 877892"/>
              <a:gd name="connsiteY106" fmla="*/ 32567 h 157328"/>
              <a:gd name="connsiteX107" fmla="*/ 595645 w 877892"/>
              <a:gd name="connsiteY107" fmla="*/ 36658 h 157328"/>
              <a:gd name="connsiteX108" fmla="*/ 583531 w 877892"/>
              <a:gd name="connsiteY108" fmla="*/ 48300 h 157328"/>
              <a:gd name="connsiteX109" fmla="*/ 583531 w 877892"/>
              <a:gd name="connsiteY109" fmla="*/ 33983 h 157328"/>
              <a:gd name="connsiteX110" fmla="*/ 573619 w 877892"/>
              <a:gd name="connsiteY110" fmla="*/ 33983 h 157328"/>
              <a:gd name="connsiteX111" fmla="*/ 573619 w 877892"/>
              <a:gd name="connsiteY111" fmla="*/ 122087 h 157328"/>
              <a:gd name="connsiteX112" fmla="*/ 475604 w 877892"/>
              <a:gd name="connsiteY112" fmla="*/ 92667 h 157328"/>
              <a:gd name="connsiteX113" fmla="*/ 482054 w 877892"/>
              <a:gd name="connsiteY113" fmla="*/ 116581 h 157328"/>
              <a:gd name="connsiteX114" fmla="*/ 503608 w 877892"/>
              <a:gd name="connsiteY114" fmla="*/ 124762 h 157328"/>
              <a:gd name="connsiteX115" fmla="*/ 535546 w 877892"/>
              <a:gd name="connsiteY115" fmla="*/ 107613 h 157328"/>
              <a:gd name="connsiteX116" fmla="*/ 535546 w 877892"/>
              <a:gd name="connsiteY116" fmla="*/ 121930 h 157328"/>
              <a:gd name="connsiteX117" fmla="*/ 545458 w 877892"/>
              <a:gd name="connsiteY117" fmla="*/ 121930 h 157328"/>
              <a:gd name="connsiteX118" fmla="*/ 545458 w 877892"/>
              <a:gd name="connsiteY118" fmla="*/ 33826 h 157328"/>
              <a:gd name="connsiteX119" fmla="*/ 535546 w 877892"/>
              <a:gd name="connsiteY119" fmla="*/ 33826 h 157328"/>
              <a:gd name="connsiteX120" fmla="*/ 535546 w 877892"/>
              <a:gd name="connsiteY120" fmla="*/ 85430 h 157328"/>
              <a:gd name="connsiteX121" fmla="*/ 533029 w 877892"/>
              <a:gd name="connsiteY121" fmla="*/ 98330 h 157328"/>
              <a:gd name="connsiteX122" fmla="*/ 525477 w 877892"/>
              <a:gd name="connsiteY122" fmla="*/ 107456 h 157328"/>
              <a:gd name="connsiteX123" fmla="*/ 515408 w 877892"/>
              <a:gd name="connsiteY123" fmla="*/ 113591 h 157328"/>
              <a:gd name="connsiteX124" fmla="*/ 504867 w 877892"/>
              <a:gd name="connsiteY124" fmla="*/ 115637 h 157328"/>
              <a:gd name="connsiteX125" fmla="*/ 489921 w 877892"/>
              <a:gd name="connsiteY125" fmla="*/ 109501 h 157328"/>
              <a:gd name="connsiteX126" fmla="*/ 485515 w 877892"/>
              <a:gd name="connsiteY126" fmla="*/ 89520 h 157328"/>
              <a:gd name="connsiteX127" fmla="*/ 485515 w 877892"/>
              <a:gd name="connsiteY127" fmla="*/ 33983 h 157328"/>
              <a:gd name="connsiteX128" fmla="*/ 475604 w 877892"/>
              <a:gd name="connsiteY128" fmla="*/ 33983 h 157328"/>
              <a:gd name="connsiteX129" fmla="*/ 475604 w 877892"/>
              <a:gd name="connsiteY129" fmla="*/ 92667 h 157328"/>
              <a:gd name="connsiteX130" fmla="*/ 382623 w 877892"/>
              <a:gd name="connsiteY130" fmla="*/ 73945 h 157328"/>
              <a:gd name="connsiteX131" fmla="*/ 385927 w 877892"/>
              <a:gd name="connsiteY131" fmla="*/ 56796 h 157328"/>
              <a:gd name="connsiteX132" fmla="*/ 395209 w 877892"/>
              <a:gd name="connsiteY132" fmla="*/ 45625 h 157328"/>
              <a:gd name="connsiteX133" fmla="*/ 403705 w 877892"/>
              <a:gd name="connsiteY133" fmla="*/ 41220 h 157328"/>
              <a:gd name="connsiteX134" fmla="*/ 413302 w 877892"/>
              <a:gd name="connsiteY134" fmla="*/ 39962 h 157328"/>
              <a:gd name="connsiteX135" fmla="*/ 423056 w 877892"/>
              <a:gd name="connsiteY135" fmla="*/ 41692 h 157328"/>
              <a:gd name="connsiteX136" fmla="*/ 432024 w 877892"/>
              <a:gd name="connsiteY136" fmla="*/ 47828 h 157328"/>
              <a:gd name="connsiteX137" fmla="*/ 438474 w 877892"/>
              <a:gd name="connsiteY137" fmla="*/ 59313 h 157328"/>
              <a:gd name="connsiteX138" fmla="*/ 440992 w 877892"/>
              <a:gd name="connsiteY138" fmla="*/ 77248 h 157328"/>
              <a:gd name="connsiteX139" fmla="*/ 438789 w 877892"/>
              <a:gd name="connsiteY139" fmla="*/ 95341 h 157328"/>
              <a:gd name="connsiteX140" fmla="*/ 432653 w 877892"/>
              <a:gd name="connsiteY140" fmla="*/ 107456 h 157328"/>
              <a:gd name="connsiteX141" fmla="*/ 423528 w 877892"/>
              <a:gd name="connsiteY141" fmla="*/ 114221 h 157328"/>
              <a:gd name="connsiteX142" fmla="*/ 411886 w 877892"/>
              <a:gd name="connsiteY142" fmla="*/ 116423 h 157328"/>
              <a:gd name="connsiteX143" fmla="*/ 402446 w 877892"/>
              <a:gd name="connsiteY143" fmla="*/ 115007 h 157328"/>
              <a:gd name="connsiteX144" fmla="*/ 394422 w 877892"/>
              <a:gd name="connsiteY144" fmla="*/ 110602 h 157328"/>
              <a:gd name="connsiteX145" fmla="*/ 388916 w 877892"/>
              <a:gd name="connsiteY145" fmla="*/ 105725 h 157328"/>
              <a:gd name="connsiteX146" fmla="*/ 385297 w 877892"/>
              <a:gd name="connsiteY146" fmla="*/ 99589 h 157328"/>
              <a:gd name="connsiteX147" fmla="*/ 383252 w 877892"/>
              <a:gd name="connsiteY147" fmla="*/ 91880 h 157328"/>
              <a:gd name="connsiteX148" fmla="*/ 382623 w 877892"/>
              <a:gd name="connsiteY148" fmla="*/ 81654 h 157328"/>
              <a:gd name="connsiteX149" fmla="*/ 382623 w 877892"/>
              <a:gd name="connsiteY149" fmla="*/ 73945 h 157328"/>
              <a:gd name="connsiteX150" fmla="*/ 373026 w 877892"/>
              <a:gd name="connsiteY150" fmla="*/ 122087 h 157328"/>
              <a:gd name="connsiteX151" fmla="*/ 382937 w 877892"/>
              <a:gd name="connsiteY151" fmla="*/ 122087 h 157328"/>
              <a:gd name="connsiteX152" fmla="*/ 382937 w 877892"/>
              <a:gd name="connsiteY152" fmla="*/ 110130 h 157328"/>
              <a:gd name="connsiteX153" fmla="*/ 396468 w 877892"/>
              <a:gd name="connsiteY153" fmla="*/ 121615 h 157328"/>
              <a:gd name="connsiteX154" fmla="*/ 411886 w 877892"/>
              <a:gd name="connsiteY154" fmla="*/ 124919 h 157328"/>
              <a:gd name="connsiteX155" fmla="*/ 428248 w 877892"/>
              <a:gd name="connsiteY155" fmla="*/ 121615 h 157328"/>
              <a:gd name="connsiteX156" fmla="*/ 440677 w 877892"/>
              <a:gd name="connsiteY156" fmla="*/ 112175 h 157328"/>
              <a:gd name="connsiteX157" fmla="*/ 448701 w 877892"/>
              <a:gd name="connsiteY157" fmla="*/ 97229 h 157328"/>
              <a:gd name="connsiteX158" fmla="*/ 451533 w 877892"/>
              <a:gd name="connsiteY158" fmla="*/ 77091 h 157328"/>
              <a:gd name="connsiteX159" fmla="*/ 449173 w 877892"/>
              <a:gd name="connsiteY159" fmla="*/ 58998 h 157328"/>
              <a:gd name="connsiteX160" fmla="*/ 442093 w 877892"/>
              <a:gd name="connsiteY160" fmla="*/ 44524 h 157328"/>
              <a:gd name="connsiteX161" fmla="*/ 430136 w 877892"/>
              <a:gd name="connsiteY161" fmla="*/ 34927 h 157328"/>
              <a:gd name="connsiteX162" fmla="*/ 413302 w 877892"/>
              <a:gd name="connsiteY162" fmla="*/ 31466 h 157328"/>
              <a:gd name="connsiteX163" fmla="*/ 395838 w 877892"/>
              <a:gd name="connsiteY163" fmla="*/ 35714 h 157328"/>
              <a:gd name="connsiteX164" fmla="*/ 382623 w 877892"/>
              <a:gd name="connsiteY164" fmla="*/ 47356 h 157328"/>
              <a:gd name="connsiteX165" fmla="*/ 382623 w 877892"/>
              <a:gd name="connsiteY165" fmla="*/ 157 h 157328"/>
              <a:gd name="connsiteX166" fmla="*/ 372711 w 877892"/>
              <a:gd name="connsiteY166" fmla="*/ 157 h 157328"/>
              <a:gd name="connsiteX167" fmla="*/ 372711 w 877892"/>
              <a:gd name="connsiteY167" fmla="*/ 122087 h 157328"/>
              <a:gd name="connsiteX168" fmla="*/ 223249 w 877892"/>
              <a:gd name="connsiteY168" fmla="*/ 122087 h 157328"/>
              <a:gd name="connsiteX169" fmla="*/ 233161 w 877892"/>
              <a:gd name="connsiteY169" fmla="*/ 122087 h 157328"/>
              <a:gd name="connsiteX170" fmla="*/ 233161 w 877892"/>
              <a:gd name="connsiteY170" fmla="*/ 70011 h 157328"/>
              <a:gd name="connsiteX171" fmla="*/ 234105 w 877892"/>
              <a:gd name="connsiteY171" fmla="*/ 62145 h 157328"/>
              <a:gd name="connsiteX172" fmla="*/ 236465 w 877892"/>
              <a:gd name="connsiteY172" fmla="*/ 56166 h 157328"/>
              <a:gd name="connsiteX173" fmla="*/ 239611 w 877892"/>
              <a:gd name="connsiteY173" fmla="*/ 51761 h 157328"/>
              <a:gd name="connsiteX174" fmla="*/ 242915 w 877892"/>
              <a:gd name="connsiteY174" fmla="*/ 48457 h 157328"/>
              <a:gd name="connsiteX175" fmla="*/ 251883 w 877892"/>
              <a:gd name="connsiteY175" fmla="*/ 42321 h 157328"/>
              <a:gd name="connsiteX176" fmla="*/ 261480 w 877892"/>
              <a:gd name="connsiteY176" fmla="*/ 40119 h 157328"/>
              <a:gd name="connsiteX177" fmla="*/ 275010 w 877892"/>
              <a:gd name="connsiteY177" fmla="*/ 45468 h 157328"/>
              <a:gd name="connsiteX178" fmla="*/ 279415 w 877892"/>
              <a:gd name="connsiteY178" fmla="*/ 63718 h 157328"/>
              <a:gd name="connsiteX179" fmla="*/ 279415 w 877892"/>
              <a:gd name="connsiteY179" fmla="*/ 122087 h 157328"/>
              <a:gd name="connsiteX180" fmla="*/ 289327 w 877892"/>
              <a:gd name="connsiteY180" fmla="*/ 122087 h 157328"/>
              <a:gd name="connsiteX181" fmla="*/ 289327 w 877892"/>
              <a:gd name="connsiteY181" fmla="*/ 65763 h 157328"/>
              <a:gd name="connsiteX182" fmla="*/ 292002 w 877892"/>
              <a:gd name="connsiteY182" fmla="*/ 54908 h 157328"/>
              <a:gd name="connsiteX183" fmla="*/ 298767 w 877892"/>
              <a:gd name="connsiteY183" fmla="*/ 47041 h 157328"/>
              <a:gd name="connsiteX184" fmla="*/ 308364 w 877892"/>
              <a:gd name="connsiteY184" fmla="*/ 41692 h 157328"/>
              <a:gd name="connsiteX185" fmla="*/ 317331 w 877892"/>
              <a:gd name="connsiteY185" fmla="*/ 40276 h 157328"/>
              <a:gd name="connsiteX186" fmla="*/ 325355 w 877892"/>
              <a:gd name="connsiteY186" fmla="*/ 41377 h 157328"/>
              <a:gd name="connsiteX187" fmla="*/ 331019 w 877892"/>
              <a:gd name="connsiteY187" fmla="*/ 45153 h 157328"/>
              <a:gd name="connsiteX188" fmla="*/ 334480 w 877892"/>
              <a:gd name="connsiteY188" fmla="*/ 52390 h 157328"/>
              <a:gd name="connsiteX189" fmla="*/ 335582 w 877892"/>
              <a:gd name="connsiteY189" fmla="*/ 63718 h 157328"/>
              <a:gd name="connsiteX190" fmla="*/ 335582 w 877892"/>
              <a:gd name="connsiteY190" fmla="*/ 122244 h 157328"/>
              <a:gd name="connsiteX191" fmla="*/ 345493 w 877892"/>
              <a:gd name="connsiteY191" fmla="*/ 122244 h 157328"/>
              <a:gd name="connsiteX192" fmla="*/ 345493 w 877892"/>
              <a:gd name="connsiteY192" fmla="*/ 60100 h 157328"/>
              <a:gd name="connsiteX193" fmla="*/ 338256 w 877892"/>
              <a:gd name="connsiteY193" fmla="*/ 38231 h 157328"/>
              <a:gd name="connsiteX194" fmla="*/ 318433 w 877892"/>
              <a:gd name="connsiteY194" fmla="*/ 31308 h 157328"/>
              <a:gd name="connsiteX195" fmla="*/ 301127 w 877892"/>
              <a:gd name="connsiteY195" fmla="*/ 35871 h 157328"/>
              <a:gd name="connsiteX196" fmla="*/ 287124 w 877892"/>
              <a:gd name="connsiteY196" fmla="*/ 48615 h 157328"/>
              <a:gd name="connsiteX197" fmla="*/ 278157 w 877892"/>
              <a:gd name="connsiteY197" fmla="*/ 35871 h 157328"/>
              <a:gd name="connsiteX198" fmla="*/ 261952 w 877892"/>
              <a:gd name="connsiteY198" fmla="*/ 31308 h 157328"/>
              <a:gd name="connsiteX199" fmla="*/ 246848 w 877892"/>
              <a:gd name="connsiteY199" fmla="*/ 35556 h 157328"/>
              <a:gd name="connsiteX200" fmla="*/ 232846 w 877892"/>
              <a:gd name="connsiteY200" fmla="*/ 48615 h 157328"/>
              <a:gd name="connsiteX201" fmla="*/ 232846 w 877892"/>
              <a:gd name="connsiteY201" fmla="*/ 34140 h 157328"/>
              <a:gd name="connsiteX202" fmla="*/ 222934 w 877892"/>
              <a:gd name="connsiteY202" fmla="*/ 34140 h 157328"/>
              <a:gd name="connsiteX203" fmla="*/ 222934 w 877892"/>
              <a:gd name="connsiteY203" fmla="*/ 122087 h 157328"/>
              <a:gd name="connsiteX204" fmla="*/ 174635 w 877892"/>
              <a:gd name="connsiteY204" fmla="*/ 121615 h 157328"/>
              <a:gd name="connsiteX205" fmla="*/ 187850 w 877892"/>
              <a:gd name="connsiteY205" fmla="*/ 112018 h 157328"/>
              <a:gd name="connsiteX206" fmla="*/ 196189 w 877892"/>
              <a:gd name="connsiteY206" fmla="*/ 97072 h 157328"/>
              <a:gd name="connsiteX207" fmla="*/ 199178 w 877892"/>
              <a:gd name="connsiteY207" fmla="*/ 77563 h 157328"/>
              <a:gd name="connsiteX208" fmla="*/ 196346 w 877892"/>
              <a:gd name="connsiteY208" fmla="*/ 58526 h 157328"/>
              <a:gd name="connsiteX209" fmla="*/ 188165 w 877892"/>
              <a:gd name="connsiteY209" fmla="*/ 43895 h 157328"/>
              <a:gd name="connsiteX210" fmla="*/ 175107 w 877892"/>
              <a:gd name="connsiteY210" fmla="*/ 34612 h 157328"/>
              <a:gd name="connsiteX211" fmla="*/ 157800 w 877892"/>
              <a:gd name="connsiteY211" fmla="*/ 31308 h 157328"/>
              <a:gd name="connsiteX212" fmla="*/ 140494 w 877892"/>
              <a:gd name="connsiteY212" fmla="*/ 34612 h 157328"/>
              <a:gd name="connsiteX213" fmla="*/ 127436 w 877892"/>
              <a:gd name="connsiteY213" fmla="*/ 44052 h 157328"/>
              <a:gd name="connsiteX214" fmla="*/ 119098 w 877892"/>
              <a:gd name="connsiteY214" fmla="*/ 58998 h 157328"/>
              <a:gd name="connsiteX215" fmla="*/ 116108 w 877892"/>
              <a:gd name="connsiteY215" fmla="*/ 78507 h 157328"/>
              <a:gd name="connsiteX216" fmla="*/ 118940 w 877892"/>
              <a:gd name="connsiteY216" fmla="*/ 97701 h 157328"/>
              <a:gd name="connsiteX217" fmla="*/ 126964 w 877892"/>
              <a:gd name="connsiteY217" fmla="*/ 112333 h 157328"/>
              <a:gd name="connsiteX218" fmla="*/ 139708 w 877892"/>
              <a:gd name="connsiteY218" fmla="*/ 121615 h 157328"/>
              <a:gd name="connsiteX219" fmla="*/ 157014 w 877892"/>
              <a:gd name="connsiteY219" fmla="*/ 124919 h 157328"/>
              <a:gd name="connsiteX220" fmla="*/ 174635 w 877892"/>
              <a:gd name="connsiteY220" fmla="*/ 121615 h 157328"/>
              <a:gd name="connsiteX221" fmla="*/ 143326 w 877892"/>
              <a:gd name="connsiteY221" fmla="*/ 113277 h 157328"/>
              <a:gd name="connsiteX222" fmla="*/ 133729 w 877892"/>
              <a:gd name="connsiteY222" fmla="*/ 105096 h 157328"/>
              <a:gd name="connsiteX223" fmla="*/ 128380 w 877892"/>
              <a:gd name="connsiteY223" fmla="*/ 92981 h 157328"/>
              <a:gd name="connsiteX224" fmla="*/ 126649 w 877892"/>
              <a:gd name="connsiteY224" fmla="*/ 77878 h 157328"/>
              <a:gd name="connsiteX225" fmla="*/ 128380 w 877892"/>
              <a:gd name="connsiteY225" fmla="*/ 62932 h 157328"/>
              <a:gd name="connsiteX226" fmla="*/ 133729 w 877892"/>
              <a:gd name="connsiteY226" fmla="*/ 50817 h 157328"/>
              <a:gd name="connsiteX227" fmla="*/ 143326 w 877892"/>
              <a:gd name="connsiteY227" fmla="*/ 42636 h 157328"/>
              <a:gd name="connsiteX228" fmla="*/ 157486 w 877892"/>
              <a:gd name="connsiteY228" fmla="*/ 39647 h 157328"/>
              <a:gd name="connsiteX229" fmla="*/ 171645 w 877892"/>
              <a:gd name="connsiteY229" fmla="*/ 42636 h 157328"/>
              <a:gd name="connsiteX230" fmla="*/ 181242 w 877892"/>
              <a:gd name="connsiteY230" fmla="*/ 50817 h 157328"/>
              <a:gd name="connsiteX231" fmla="*/ 186749 w 877892"/>
              <a:gd name="connsiteY231" fmla="*/ 62932 h 157328"/>
              <a:gd name="connsiteX232" fmla="*/ 188479 w 877892"/>
              <a:gd name="connsiteY232" fmla="*/ 77720 h 157328"/>
              <a:gd name="connsiteX233" fmla="*/ 186749 w 877892"/>
              <a:gd name="connsiteY233" fmla="*/ 92981 h 157328"/>
              <a:gd name="connsiteX234" fmla="*/ 181242 w 877892"/>
              <a:gd name="connsiteY234" fmla="*/ 105096 h 157328"/>
              <a:gd name="connsiteX235" fmla="*/ 171645 w 877892"/>
              <a:gd name="connsiteY235" fmla="*/ 113277 h 157328"/>
              <a:gd name="connsiteX236" fmla="*/ 157486 w 877892"/>
              <a:gd name="connsiteY236" fmla="*/ 116266 h 157328"/>
              <a:gd name="connsiteX237" fmla="*/ 143326 w 877892"/>
              <a:gd name="connsiteY237" fmla="*/ 113277 h 157328"/>
              <a:gd name="connsiteX238" fmla="*/ 0 w 877892"/>
              <a:gd name="connsiteY238" fmla="*/ 122087 h 157328"/>
              <a:gd name="connsiteX239" fmla="*/ 10384 w 877892"/>
              <a:gd name="connsiteY239" fmla="*/ 122087 h 157328"/>
              <a:gd name="connsiteX240" fmla="*/ 10384 w 877892"/>
              <a:gd name="connsiteY240" fmla="*/ 63875 h 157328"/>
              <a:gd name="connsiteX241" fmla="*/ 79294 w 877892"/>
              <a:gd name="connsiteY241" fmla="*/ 63875 h 157328"/>
              <a:gd name="connsiteX242" fmla="*/ 79294 w 877892"/>
              <a:gd name="connsiteY242" fmla="*/ 122244 h 157328"/>
              <a:gd name="connsiteX243" fmla="*/ 89677 w 877892"/>
              <a:gd name="connsiteY243" fmla="*/ 122244 h 157328"/>
              <a:gd name="connsiteX244" fmla="*/ 89677 w 877892"/>
              <a:gd name="connsiteY244" fmla="*/ 0 h 157328"/>
              <a:gd name="connsiteX245" fmla="*/ 79294 w 877892"/>
              <a:gd name="connsiteY245" fmla="*/ 0 h 157328"/>
              <a:gd name="connsiteX246" fmla="*/ 79294 w 877892"/>
              <a:gd name="connsiteY246" fmla="*/ 54121 h 157328"/>
              <a:gd name="connsiteX247" fmla="*/ 10384 w 877892"/>
              <a:gd name="connsiteY247" fmla="*/ 54121 h 157328"/>
              <a:gd name="connsiteX248" fmla="*/ 10384 w 877892"/>
              <a:gd name="connsiteY248" fmla="*/ 0 h 157328"/>
              <a:gd name="connsiteX249" fmla="*/ 0 w 877892"/>
              <a:gd name="connsiteY249" fmla="*/ 0 h 157328"/>
              <a:gd name="connsiteX250" fmla="*/ 0 w 877892"/>
              <a:gd name="connsiteY250" fmla="*/ 122087 h 15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877892" h="157328">
                <a:moveTo>
                  <a:pt x="834313" y="122087"/>
                </a:moveTo>
                <a:lnTo>
                  <a:pt x="844224" y="122087"/>
                </a:lnTo>
                <a:lnTo>
                  <a:pt x="844224" y="69067"/>
                </a:lnTo>
                <a:cubicBezTo>
                  <a:pt x="844224" y="64662"/>
                  <a:pt x="845011" y="60729"/>
                  <a:pt x="846742" y="57582"/>
                </a:cubicBezTo>
                <a:cubicBezTo>
                  <a:pt x="848472" y="54278"/>
                  <a:pt x="850675" y="51604"/>
                  <a:pt x="853192" y="49244"/>
                </a:cubicBezTo>
                <a:cubicBezTo>
                  <a:pt x="855867" y="46569"/>
                  <a:pt x="858856" y="44839"/>
                  <a:pt x="861845" y="43737"/>
                </a:cubicBezTo>
                <a:cubicBezTo>
                  <a:pt x="864992" y="42636"/>
                  <a:pt x="867981" y="42164"/>
                  <a:pt x="870970" y="42164"/>
                </a:cubicBezTo>
                <a:cubicBezTo>
                  <a:pt x="872701" y="42164"/>
                  <a:pt x="874589" y="42321"/>
                  <a:pt x="876634" y="42636"/>
                </a:cubicBezTo>
                <a:lnTo>
                  <a:pt x="877893" y="33196"/>
                </a:lnTo>
                <a:cubicBezTo>
                  <a:pt x="876634" y="33039"/>
                  <a:pt x="875533" y="32882"/>
                  <a:pt x="874431" y="32724"/>
                </a:cubicBezTo>
                <a:cubicBezTo>
                  <a:pt x="873330" y="32724"/>
                  <a:pt x="872229" y="32567"/>
                  <a:pt x="870970" y="32567"/>
                </a:cubicBezTo>
                <a:cubicBezTo>
                  <a:pt x="865778" y="32567"/>
                  <a:pt x="861058" y="33983"/>
                  <a:pt x="856496" y="36658"/>
                </a:cubicBezTo>
                <a:cubicBezTo>
                  <a:pt x="851933" y="39332"/>
                  <a:pt x="847843" y="43265"/>
                  <a:pt x="844382" y="48300"/>
                </a:cubicBezTo>
                <a:lnTo>
                  <a:pt x="844382" y="33983"/>
                </a:lnTo>
                <a:lnTo>
                  <a:pt x="834470" y="33983"/>
                </a:lnTo>
                <a:lnTo>
                  <a:pt x="834470" y="122087"/>
                </a:lnTo>
                <a:close/>
                <a:moveTo>
                  <a:pt x="742275" y="72057"/>
                </a:moveTo>
                <a:cubicBezTo>
                  <a:pt x="743377" y="61044"/>
                  <a:pt x="746366" y="52862"/>
                  <a:pt x="751558" y="47356"/>
                </a:cubicBezTo>
                <a:cubicBezTo>
                  <a:pt x="756750" y="42007"/>
                  <a:pt x="763515" y="39332"/>
                  <a:pt x="772011" y="39332"/>
                </a:cubicBezTo>
                <a:cubicBezTo>
                  <a:pt x="776888" y="39332"/>
                  <a:pt x="781136" y="40119"/>
                  <a:pt x="784597" y="41692"/>
                </a:cubicBezTo>
                <a:cubicBezTo>
                  <a:pt x="788058" y="43265"/>
                  <a:pt x="791047" y="45468"/>
                  <a:pt x="793092" y="48457"/>
                </a:cubicBezTo>
                <a:cubicBezTo>
                  <a:pt x="795295" y="51447"/>
                  <a:pt x="796868" y="54750"/>
                  <a:pt x="797812" y="58841"/>
                </a:cubicBezTo>
                <a:cubicBezTo>
                  <a:pt x="798914" y="62774"/>
                  <a:pt x="799386" y="67179"/>
                  <a:pt x="799386" y="72057"/>
                </a:cubicBezTo>
                <a:lnTo>
                  <a:pt x="742275" y="72057"/>
                </a:lnTo>
                <a:close/>
                <a:moveTo>
                  <a:pt x="798756" y="99117"/>
                </a:moveTo>
                <a:cubicBezTo>
                  <a:pt x="798127" y="101792"/>
                  <a:pt x="797183" y="104152"/>
                  <a:pt x="795924" y="106197"/>
                </a:cubicBezTo>
                <a:cubicBezTo>
                  <a:pt x="794666" y="108242"/>
                  <a:pt x="793092" y="110130"/>
                  <a:pt x="791047" y="111703"/>
                </a:cubicBezTo>
                <a:cubicBezTo>
                  <a:pt x="789002" y="113277"/>
                  <a:pt x="786485" y="114535"/>
                  <a:pt x="783338" y="115322"/>
                </a:cubicBezTo>
                <a:cubicBezTo>
                  <a:pt x="780192" y="116109"/>
                  <a:pt x="776416" y="116581"/>
                  <a:pt x="772011" y="116581"/>
                </a:cubicBezTo>
                <a:cubicBezTo>
                  <a:pt x="767133" y="116581"/>
                  <a:pt x="762728" y="115637"/>
                  <a:pt x="758952" y="113749"/>
                </a:cubicBezTo>
                <a:cubicBezTo>
                  <a:pt x="755176" y="111861"/>
                  <a:pt x="752030" y="109344"/>
                  <a:pt x="749513" y="106040"/>
                </a:cubicBezTo>
                <a:cubicBezTo>
                  <a:pt x="746995" y="102736"/>
                  <a:pt x="745107" y="98960"/>
                  <a:pt x="743849" y="94555"/>
                </a:cubicBezTo>
                <a:cubicBezTo>
                  <a:pt x="742590" y="90149"/>
                  <a:pt x="741961" y="85430"/>
                  <a:pt x="741961" y="80395"/>
                </a:cubicBezTo>
                <a:lnTo>
                  <a:pt x="809769" y="80395"/>
                </a:lnTo>
                <a:lnTo>
                  <a:pt x="809769" y="74102"/>
                </a:lnTo>
                <a:cubicBezTo>
                  <a:pt x="809769" y="68123"/>
                  <a:pt x="809140" y="62460"/>
                  <a:pt x="807724" y="57110"/>
                </a:cubicBezTo>
                <a:cubicBezTo>
                  <a:pt x="806308" y="51919"/>
                  <a:pt x="804105" y="47356"/>
                  <a:pt x="801116" y="43580"/>
                </a:cubicBezTo>
                <a:cubicBezTo>
                  <a:pt x="798127" y="39804"/>
                  <a:pt x="794194" y="36815"/>
                  <a:pt x="789474" y="34455"/>
                </a:cubicBezTo>
                <a:cubicBezTo>
                  <a:pt x="784754" y="32252"/>
                  <a:pt x="778933" y="31151"/>
                  <a:pt x="772011" y="31151"/>
                </a:cubicBezTo>
                <a:cubicBezTo>
                  <a:pt x="766189" y="31151"/>
                  <a:pt x="760840" y="32252"/>
                  <a:pt x="755963" y="34298"/>
                </a:cubicBezTo>
                <a:cubicBezTo>
                  <a:pt x="751086" y="36343"/>
                  <a:pt x="746838" y="39332"/>
                  <a:pt x="743377" y="43423"/>
                </a:cubicBezTo>
                <a:cubicBezTo>
                  <a:pt x="739758" y="47513"/>
                  <a:pt x="736926" y="52390"/>
                  <a:pt x="735038" y="58369"/>
                </a:cubicBezTo>
                <a:cubicBezTo>
                  <a:pt x="732993" y="64347"/>
                  <a:pt x="732049" y="71113"/>
                  <a:pt x="732049" y="78822"/>
                </a:cubicBezTo>
                <a:cubicBezTo>
                  <a:pt x="732049" y="93139"/>
                  <a:pt x="735510" y="104309"/>
                  <a:pt x="742590" y="112490"/>
                </a:cubicBezTo>
                <a:cubicBezTo>
                  <a:pt x="749670" y="120671"/>
                  <a:pt x="759424" y="124762"/>
                  <a:pt x="772011" y="124762"/>
                </a:cubicBezTo>
                <a:cubicBezTo>
                  <a:pt x="783024" y="124762"/>
                  <a:pt x="791362" y="122402"/>
                  <a:pt x="797340" y="117525"/>
                </a:cubicBezTo>
                <a:cubicBezTo>
                  <a:pt x="803319" y="112805"/>
                  <a:pt x="806937" y="106512"/>
                  <a:pt x="808353" y="98802"/>
                </a:cubicBezTo>
                <a:lnTo>
                  <a:pt x="798756" y="98802"/>
                </a:lnTo>
                <a:close/>
                <a:moveTo>
                  <a:pt x="697752" y="77878"/>
                </a:moveTo>
                <a:cubicBezTo>
                  <a:pt x="697752" y="84800"/>
                  <a:pt x="696650" y="90621"/>
                  <a:pt x="694605" y="95184"/>
                </a:cubicBezTo>
                <a:cubicBezTo>
                  <a:pt x="692560" y="99746"/>
                  <a:pt x="689413" y="103522"/>
                  <a:pt x="685480" y="106512"/>
                </a:cubicBezTo>
                <a:cubicBezTo>
                  <a:pt x="682491" y="108557"/>
                  <a:pt x="679659" y="109973"/>
                  <a:pt x="677141" y="110759"/>
                </a:cubicBezTo>
                <a:cubicBezTo>
                  <a:pt x="674467" y="111546"/>
                  <a:pt x="671320" y="112018"/>
                  <a:pt x="667544" y="112018"/>
                </a:cubicBezTo>
                <a:cubicBezTo>
                  <a:pt x="664083" y="112018"/>
                  <a:pt x="660779" y="111389"/>
                  <a:pt x="657475" y="110130"/>
                </a:cubicBezTo>
                <a:cubicBezTo>
                  <a:pt x="654172" y="108872"/>
                  <a:pt x="651182" y="106826"/>
                  <a:pt x="648508" y="103994"/>
                </a:cubicBezTo>
                <a:cubicBezTo>
                  <a:pt x="645833" y="101162"/>
                  <a:pt x="643788" y="97544"/>
                  <a:pt x="642057" y="92981"/>
                </a:cubicBezTo>
                <a:cubicBezTo>
                  <a:pt x="640327" y="88419"/>
                  <a:pt x="639540" y="82912"/>
                  <a:pt x="639540" y="76304"/>
                </a:cubicBezTo>
                <a:cubicBezTo>
                  <a:pt x="639540" y="69854"/>
                  <a:pt x="640327" y="64190"/>
                  <a:pt x="641743" y="59628"/>
                </a:cubicBezTo>
                <a:cubicBezTo>
                  <a:pt x="643159" y="55065"/>
                  <a:pt x="645204" y="51289"/>
                  <a:pt x="647878" y="48300"/>
                </a:cubicBezTo>
                <a:cubicBezTo>
                  <a:pt x="650553" y="45311"/>
                  <a:pt x="653542" y="43108"/>
                  <a:pt x="657161" y="41849"/>
                </a:cubicBezTo>
                <a:cubicBezTo>
                  <a:pt x="660622" y="40434"/>
                  <a:pt x="664555" y="39804"/>
                  <a:pt x="668803" y="39804"/>
                </a:cubicBezTo>
                <a:cubicBezTo>
                  <a:pt x="672264" y="39804"/>
                  <a:pt x="675254" y="40276"/>
                  <a:pt x="677928" y="41220"/>
                </a:cubicBezTo>
                <a:cubicBezTo>
                  <a:pt x="680603" y="42164"/>
                  <a:pt x="683277" y="43580"/>
                  <a:pt x="686109" y="45625"/>
                </a:cubicBezTo>
                <a:cubicBezTo>
                  <a:pt x="688154" y="47199"/>
                  <a:pt x="689885" y="48929"/>
                  <a:pt x="691458" y="50503"/>
                </a:cubicBezTo>
                <a:cubicBezTo>
                  <a:pt x="692874" y="52233"/>
                  <a:pt x="694133" y="54121"/>
                  <a:pt x="695077" y="56481"/>
                </a:cubicBezTo>
                <a:cubicBezTo>
                  <a:pt x="696021" y="58684"/>
                  <a:pt x="696650" y="61201"/>
                  <a:pt x="697122" y="64190"/>
                </a:cubicBezTo>
                <a:cubicBezTo>
                  <a:pt x="697594" y="67179"/>
                  <a:pt x="697752" y="70483"/>
                  <a:pt x="697752" y="74574"/>
                </a:cubicBezTo>
                <a:lnTo>
                  <a:pt x="697752" y="77878"/>
                </a:lnTo>
                <a:close/>
                <a:moveTo>
                  <a:pt x="632303" y="131684"/>
                </a:moveTo>
                <a:cubicBezTo>
                  <a:pt x="632932" y="136404"/>
                  <a:pt x="634191" y="140337"/>
                  <a:pt x="636236" y="143641"/>
                </a:cubicBezTo>
                <a:cubicBezTo>
                  <a:pt x="638281" y="146945"/>
                  <a:pt x="640956" y="149462"/>
                  <a:pt x="644260" y="151508"/>
                </a:cubicBezTo>
                <a:cubicBezTo>
                  <a:pt x="647564" y="153553"/>
                  <a:pt x="651340" y="154969"/>
                  <a:pt x="655588" y="155913"/>
                </a:cubicBezTo>
                <a:cubicBezTo>
                  <a:pt x="659835" y="156857"/>
                  <a:pt x="664555" y="157329"/>
                  <a:pt x="669590" y="157329"/>
                </a:cubicBezTo>
                <a:cubicBezTo>
                  <a:pt x="682648" y="157329"/>
                  <a:pt x="692245" y="153868"/>
                  <a:pt x="698381" y="147102"/>
                </a:cubicBezTo>
                <a:cubicBezTo>
                  <a:pt x="704517" y="140337"/>
                  <a:pt x="707506" y="130898"/>
                  <a:pt x="707506" y="119098"/>
                </a:cubicBezTo>
                <a:lnTo>
                  <a:pt x="707506" y="33983"/>
                </a:lnTo>
                <a:lnTo>
                  <a:pt x="697594" y="33983"/>
                </a:lnTo>
                <a:lnTo>
                  <a:pt x="697594" y="46097"/>
                </a:lnTo>
                <a:cubicBezTo>
                  <a:pt x="693346" y="40434"/>
                  <a:pt x="688784" y="36658"/>
                  <a:pt x="683749" y="34612"/>
                </a:cubicBezTo>
                <a:cubicBezTo>
                  <a:pt x="678715" y="32567"/>
                  <a:pt x="673838" y="31466"/>
                  <a:pt x="668803" y="31466"/>
                </a:cubicBezTo>
                <a:cubicBezTo>
                  <a:pt x="662667" y="31466"/>
                  <a:pt x="657161" y="32567"/>
                  <a:pt x="652126" y="34770"/>
                </a:cubicBezTo>
                <a:cubicBezTo>
                  <a:pt x="647249" y="36972"/>
                  <a:pt x="643001" y="39962"/>
                  <a:pt x="639697" y="43895"/>
                </a:cubicBezTo>
                <a:cubicBezTo>
                  <a:pt x="636236" y="47828"/>
                  <a:pt x="633719" y="52548"/>
                  <a:pt x="631831" y="58212"/>
                </a:cubicBezTo>
                <a:cubicBezTo>
                  <a:pt x="629943" y="63875"/>
                  <a:pt x="629156" y="70011"/>
                  <a:pt x="629156" y="76934"/>
                </a:cubicBezTo>
                <a:cubicBezTo>
                  <a:pt x="629156" y="82598"/>
                  <a:pt x="629943" y="88104"/>
                  <a:pt x="631359" y="93453"/>
                </a:cubicBezTo>
                <a:cubicBezTo>
                  <a:pt x="632775" y="98802"/>
                  <a:pt x="635135" y="103522"/>
                  <a:pt x="638124" y="107613"/>
                </a:cubicBezTo>
                <a:cubicBezTo>
                  <a:pt x="641271" y="111703"/>
                  <a:pt x="645204" y="115007"/>
                  <a:pt x="649924" y="117525"/>
                </a:cubicBezTo>
                <a:cubicBezTo>
                  <a:pt x="654644" y="120042"/>
                  <a:pt x="660307" y="121143"/>
                  <a:pt x="666915" y="121143"/>
                </a:cubicBezTo>
                <a:cubicBezTo>
                  <a:pt x="673680" y="121143"/>
                  <a:pt x="679659" y="119727"/>
                  <a:pt x="684693" y="116895"/>
                </a:cubicBezTo>
                <a:cubicBezTo>
                  <a:pt x="689570" y="114063"/>
                  <a:pt x="693976" y="110130"/>
                  <a:pt x="697594" y="104938"/>
                </a:cubicBezTo>
                <a:lnTo>
                  <a:pt x="697594" y="118154"/>
                </a:lnTo>
                <a:cubicBezTo>
                  <a:pt x="697594" y="129324"/>
                  <a:pt x="695392" y="137348"/>
                  <a:pt x="690829" y="142068"/>
                </a:cubicBezTo>
                <a:cubicBezTo>
                  <a:pt x="686267" y="146788"/>
                  <a:pt x="679187" y="149148"/>
                  <a:pt x="669432" y="149148"/>
                </a:cubicBezTo>
                <a:cubicBezTo>
                  <a:pt x="660779" y="149148"/>
                  <a:pt x="654329" y="147732"/>
                  <a:pt x="650081" y="144900"/>
                </a:cubicBezTo>
                <a:cubicBezTo>
                  <a:pt x="645833" y="142068"/>
                  <a:pt x="643159" y="137820"/>
                  <a:pt x="641900" y="131999"/>
                </a:cubicBezTo>
                <a:lnTo>
                  <a:pt x="632303" y="131999"/>
                </a:lnTo>
                <a:close/>
                <a:moveTo>
                  <a:pt x="573462" y="122087"/>
                </a:moveTo>
                <a:lnTo>
                  <a:pt x="583374" y="122087"/>
                </a:lnTo>
                <a:lnTo>
                  <a:pt x="583374" y="69067"/>
                </a:lnTo>
                <a:cubicBezTo>
                  <a:pt x="583374" y="64662"/>
                  <a:pt x="584160" y="60729"/>
                  <a:pt x="585891" y="57582"/>
                </a:cubicBezTo>
                <a:cubicBezTo>
                  <a:pt x="587622" y="54278"/>
                  <a:pt x="589824" y="51604"/>
                  <a:pt x="592341" y="49244"/>
                </a:cubicBezTo>
                <a:cubicBezTo>
                  <a:pt x="595016" y="46569"/>
                  <a:pt x="598005" y="44839"/>
                  <a:pt x="600995" y="43737"/>
                </a:cubicBezTo>
                <a:cubicBezTo>
                  <a:pt x="604141" y="42636"/>
                  <a:pt x="607130" y="42164"/>
                  <a:pt x="610120" y="42164"/>
                </a:cubicBezTo>
                <a:cubicBezTo>
                  <a:pt x="611850" y="42164"/>
                  <a:pt x="613738" y="42321"/>
                  <a:pt x="615783" y="42636"/>
                </a:cubicBezTo>
                <a:lnTo>
                  <a:pt x="617042" y="33196"/>
                </a:lnTo>
                <a:cubicBezTo>
                  <a:pt x="615783" y="33039"/>
                  <a:pt x="614682" y="32882"/>
                  <a:pt x="613581" y="32724"/>
                </a:cubicBezTo>
                <a:cubicBezTo>
                  <a:pt x="612479" y="32724"/>
                  <a:pt x="611378" y="32567"/>
                  <a:pt x="610120" y="32567"/>
                </a:cubicBezTo>
                <a:cubicBezTo>
                  <a:pt x="604928" y="32567"/>
                  <a:pt x="600208" y="33983"/>
                  <a:pt x="595645" y="36658"/>
                </a:cubicBezTo>
                <a:cubicBezTo>
                  <a:pt x="591083" y="39332"/>
                  <a:pt x="586992" y="43265"/>
                  <a:pt x="583531" y="48300"/>
                </a:cubicBezTo>
                <a:lnTo>
                  <a:pt x="583531" y="33983"/>
                </a:lnTo>
                <a:lnTo>
                  <a:pt x="573619" y="33983"/>
                </a:lnTo>
                <a:lnTo>
                  <a:pt x="573619" y="122087"/>
                </a:lnTo>
                <a:close/>
                <a:moveTo>
                  <a:pt x="475604" y="92667"/>
                </a:moveTo>
                <a:cubicBezTo>
                  <a:pt x="475604" y="103208"/>
                  <a:pt x="477806" y="111074"/>
                  <a:pt x="482054" y="116581"/>
                </a:cubicBezTo>
                <a:cubicBezTo>
                  <a:pt x="486459" y="122087"/>
                  <a:pt x="493539" y="124762"/>
                  <a:pt x="503608" y="124762"/>
                </a:cubicBezTo>
                <a:cubicBezTo>
                  <a:pt x="515723" y="124762"/>
                  <a:pt x="526421" y="119098"/>
                  <a:pt x="535546" y="107613"/>
                </a:cubicBezTo>
                <a:lnTo>
                  <a:pt x="535546" y="121930"/>
                </a:lnTo>
                <a:lnTo>
                  <a:pt x="545458" y="121930"/>
                </a:lnTo>
                <a:lnTo>
                  <a:pt x="545458" y="33826"/>
                </a:lnTo>
                <a:lnTo>
                  <a:pt x="535546" y="33826"/>
                </a:lnTo>
                <a:lnTo>
                  <a:pt x="535546" y="85430"/>
                </a:lnTo>
                <a:cubicBezTo>
                  <a:pt x="535546" y="90936"/>
                  <a:pt x="534759" y="95184"/>
                  <a:pt x="533029" y="98330"/>
                </a:cubicBezTo>
                <a:cubicBezTo>
                  <a:pt x="531298" y="101477"/>
                  <a:pt x="528781" y="104466"/>
                  <a:pt x="525477" y="107456"/>
                </a:cubicBezTo>
                <a:cubicBezTo>
                  <a:pt x="522330" y="110130"/>
                  <a:pt x="518869" y="112175"/>
                  <a:pt x="515408" y="113591"/>
                </a:cubicBezTo>
                <a:cubicBezTo>
                  <a:pt x="511947" y="115007"/>
                  <a:pt x="508328" y="115637"/>
                  <a:pt x="504867" y="115637"/>
                </a:cubicBezTo>
                <a:cubicBezTo>
                  <a:pt x="497787" y="115637"/>
                  <a:pt x="492753" y="113591"/>
                  <a:pt x="489921" y="109501"/>
                </a:cubicBezTo>
                <a:cubicBezTo>
                  <a:pt x="486931" y="105410"/>
                  <a:pt x="485515" y="98802"/>
                  <a:pt x="485515" y="89520"/>
                </a:cubicBezTo>
                <a:lnTo>
                  <a:pt x="485515" y="33983"/>
                </a:lnTo>
                <a:lnTo>
                  <a:pt x="475604" y="33983"/>
                </a:lnTo>
                <a:lnTo>
                  <a:pt x="475604" y="92667"/>
                </a:lnTo>
                <a:close/>
                <a:moveTo>
                  <a:pt x="382623" y="73945"/>
                </a:moveTo>
                <a:cubicBezTo>
                  <a:pt x="382623" y="67022"/>
                  <a:pt x="383724" y="61201"/>
                  <a:pt x="385927" y="56796"/>
                </a:cubicBezTo>
                <a:cubicBezTo>
                  <a:pt x="388129" y="52233"/>
                  <a:pt x="391276" y="48615"/>
                  <a:pt x="395209" y="45625"/>
                </a:cubicBezTo>
                <a:cubicBezTo>
                  <a:pt x="398041" y="43423"/>
                  <a:pt x="400873" y="42007"/>
                  <a:pt x="403705" y="41220"/>
                </a:cubicBezTo>
                <a:cubicBezTo>
                  <a:pt x="406537" y="40434"/>
                  <a:pt x="409683" y="39962"/>
                  <a:pt x="413302" y="39962"/>
                </a:cubicBezTo>
                <a:cubicBezTo>
                  <a:pt x="416448" y="39962"/>
                  <a:pt x="419752" y="40591"/>
                  <a:pt x="423056" y="41692"/>
                </a:cubicBezTo>
                <a:cubicBezTo>
                  <a:pt x="426360" y="42951"/>
                  <a:pt x="429349" y="44996"/>
                  <a:pt x="432024" y="47828"/>
                </a:cubicBezTo>
                <a:cubicBezTo>
                  <a:pt x="434698" y="50660"/>
                  <a:pt x="436744" y="54593"/>
                  <a:pt x="438474" y="59313"/>
                </a:cubicBezTo>
                <a:cubicBezTo>
                  <a:pt x="440205" y="64033"/>
                  <a:pt x="440992" y="70011"/>
                  <a:pt x="440992" y="77248"/>
                </a:cubicBezTo>
                <a:cubicBezTo>
                  <a:pt x="440992" y="84328"/>
                  <a:pt x="440205" y="90307"/>
                  <a:pt x="438789" y="95341"/>
                </a:cubicBezTo>
                <a:cubicBezTo>
                  <a:pt x="437373" y="100376"/>
                  <a:pt x="435328" y="104309"/>
                  <a:pt x="432653" y="107456"/>
                </a:cubicBezTo>
                <a:cubicBezTo>
                  <a:pt x="430136" y="110602"/>
                  <a:pt x="426989" y="112805"/>
                  <a:pt x="423528" y="114221"/>
                </a:cubicBezTo>
                <a:cubicBezTo>
                  <a:pt x="420067" y="115637"/>
                  <a:pt x="416134" y="116423"/>
                  <a:pt x="411886" y="116423"/>
                </a:cubicBezTo>
                <a:cubicBezTo>
                  <a:pt x="408425" y="116423"/>
                  <a:pt x="405278" y="115951"/>
                  <a:pt x="402446" y="115007"/>
                </a:cubicBezTo>
                <a:cubicBezTo>
                  <a:pt x="399771" y="114063"/>
                  <a:pt x="397097" y="112647"/>
                  <a:pt x="394422" y="110602"/>
                </a:cubicBezTo>
                <a:cubicBezTo>
                  <a:pt x="392220" y="109186"/>
                  <a:pt x="390489" y="107456"/>
                  <a:pt x="388916" y="105725"/>
                </a:cubicBezTo>
                <a:cubicBezTo>
                  <a:pt x="387500" y="103994"/>
                  <a:pt x="386241" y="101949"/>
                  <a:pt x="385297" y="99589"/>
                </a:cubicBezTo>
                <a:cubicBezTo>
                  <a:pt x="384353" y="97387"/>
                  <a:pt x="383724" y="94712"/>
                  <a:pt x="383252" y="91880"/>
                </a:cubicBezTo>
                <a:cubicBezTo>
                  <a:pt x="382780" y="88891"/>
                  <a:pt x="382623" y="85587"/>
                  <a:pt x="382623" y="81654"/>
                </a:cubicBezTo>
                <a:lnTo>
                  <a:pt x="382623" y="73945"/>
                </a:lnTo>
                <a:close/>
                <a:moveTo>
                  <a:pt x="373026" y="122087"/>
                </a:moveTo>
                <a:lnTo>
                  <a:pt x="382937" y="122087"/>
                </a:lnTo>
                <a:lnTo>
                  <a:pt x="382937" y="110130"/>
                </a:lnTo>
                <a:cubicBezTo>
                  <a:pt x="387028" y="115637"/>
                  <a:pt x="391590" y="119413"/>
                  <a:pt x="396468" y="121615"/>
                </a:cubicBezTo>
                <a:cubicBezTo>
                  <a:pt x="401502" y="123818"/>
                  <a:pt x="406537" y="124919"/>
                  <a:pt x="411886" y="124919"/>
                </a:cubicBezTo>
                <a:cubicBezTo>
                  <a:pt x="417864" y="124919"/>
                  <a:pt x="423371" y="123818"/>
                  <a:pt x="428248" y="121615"/>
                </a:cubicBezTo>
                <a:cubicBezTo>
                  <a:pt x="433125" y="119413"/>
                  <a:pt x="437216" y="116266"/>
                  <a:pt x="440677" y="112175"/>
                </a:cubicBezTo>
                <a:cubicBezTo>
                  <a:pt x="444138" y="108085"/>
                  <a:pt x="446813" y="103050"/>
                  <a:pt x="448701" y="97229"/>
                </a:cubicBezTo>
                <a:cubicBezTo>
                  <a:pt x="450589" y="91408"/>
                  <a:pt x="451533" y="84643"/>
                  <a:pt x="451533" y="77091"/>
                </a:cubicBezTo>
                <a:cubicBezTo>
                  <a:pt x="451533" y="70641"/>
                  <a:pt x="450746" y="64505"/>
                  <a:pt x="449173" y="58998"/>
                </a:cubicBezTo>
                <a:cubicBezTo>
                  <a:pt x="447599" y="53334"/>
                  <a:pt x="445239" y="48615"/>
                  <a:pt x="442093" y="44524"/>
                </a:cubicBezTo>
                <a:cubicBezTo>
                  <a:pt x="438946" y="40434"/>
                  <a:pt x="435013" y="37130"/>
                  <a:pt x="430136" y="34927"/>
                </a:cubicBezTo>
                <a:cubicBezTo>
                  <a:pt x="425416" y="32567"/>
                  <a:pt x="419752" y="31466"/>
                  <a:pt x="413302" y="31466"/>
                </a:cubicBezTo>
                <a:cubicBezTo>
                  <a:pt x="406537" y="31466"/>
                  <a:pt x="400715" y="32882"/>
                  <a:pt x="395838" y="35714"/>
                </a:cubicBezTo>
                <a:cubicBezTo>
                  <a:pt x="391118" y="38546"/>
                  <a:pt x="386713" y="42479"/>
                  <a:pt x="382623" y="47356"/>
                </a:cubicBezTo>
                <a:lnTo>
                  <a:pt x="382623" y="157"/>
                </a:lnTo>
                <a:lnTo>
                  <a:pt x="372711" y="157"/>
                </a:lnTo>
                <a:lnTo>
                  <a:pt x="372711" y="122087"/>
                </a:lnTo>
                <a:close/>
                <a:moveTo>
                  <a:pt x="223249" y="122087"/>
                </a:moveTo>
                <a:lnTo>
                  <a:pt x="233161" y="122087"/>
                </a:lnTo>
                <a:lnTo>
                  <a:pt x="233161" y="70011"/>
                </a:lnTo>
                <a:cubicBezTo>
                  <a:pt x="233161" y="67022"/>
                  <a:pt x="233475" y="64347"/>
                  <a:pt x="234105" y="62145"/>
                </a:cubicBezTo>
                <a:cubicBezTo>
                  <a:pt x="234734" y="59942"/>
                  <a:pt x="235521" y="57897"/>
                  <a:pt x="236465" y="56166"/>
                </a:cubicBezTo>
                <a:cubicBezTo>
                  <a:pt x="237409" y="54436"/>
                  <a:pt x="238510" y="53020"/>
                  <a:pt x="239611" y="51761"/>
                </a:cubicBezTo>
                <a:cubicBezTo>
                  <a:pt x="240870" y="50503"/>
                  <a:pt x="241971" y="49401"/>
                  <a:pt x="242915" y="48457"/>
                </a:cubicBezTo>
                <a:cubicBezTo>
                  <a:pt x="245904" y="45783"/>
                  <a:pt x="248894" y="43737"/>
                  <a:pt x="251883" y="42321"/>
                </a:cubicBezTo>
                <a:cubicBezTo>
                  <a:pt x="254872" y="40905"/>
                  <a:pt x="258176" y="40119"/>
                  <a:pt x="261480" y="40119"/>
                </a:cubicBezTo>
                <a:cubicBezTo>
                  <a:pt x="267458" y="40119"/>
                  <a:pt x="272021" y="41849"/>
                  <a:pt x="275010" y="45468"/>
                </a:cubicBezTo>
                <a:cubicBezTo>
                  <a:pt x="277999" y="49087"/>
                  <a:pt x="279415" y="55065"/>
                  <a:pt x="279415" y="63718"/>
                </a:cubicBezTo>
                <a:lnTo>
                  <a:pt x="279415" y="122087"/>
                </a:lnTo>
                <a:lnTo>
                  <a:pt x="289327" y="122087"/>
                </a:lnTo>
                <a:lnTo>
                  <a:pt x="289327" y="65763"/>
                </a:lnTo>
                <a:cubicBezTo>
                  <a:pt x="289327" y="61673"/>
                  <a:pt x="290271" y="58054"/>
                  <a:pt x="292002" y="54908"/>
                </a:cubicBezTo>
                <a:cubicBezTo>
                  <a:pt x="293732" y="51761"/>
                  <a:pt x="296092" y="49244"/>
                  <a:pt x="298767" y="47041"/>
                </a:cubicBezTo>
                <a:cubicBezTo>
                  <a:pt x="301913" y="44367"/>
                  <a:pt x="305060" y="42636"/>
                  <a:pt x="308364" y="41692"/>
                </a:cubicBezTo>
                <a:cubicBezTo>
                  <a:pt x="311668" y="40748"/>
                  <a:pt x="314657" y="40276"/>
                  <a:pt x="317331" y="40276"/>
                </a:cubicBezTo>
                <a:cubicBezTo>
                  <a:pt x="320478" y="40276"/>
                  <a:pt x="323153" y="40591"/>
                  <a:pt x="325355" y="41377"/>
                </a:cubicBezTo>
                <a:cubicBezTo>
                  <a:pt x="327558" y="42164"/>
                  <a:pt x="329603" y="43423"/>
                  <a:pt x="331019" y="45153"/>
                </a:cubicBezTo>
                <a:cubicBezTo>
                  <a:pt x="332592" y="47041"/>
                  <a:pt x="333694" y="49401"/>
                  <a:pt x="334480" y="52390"/>
                </a:cubicBezTo>
                <a:cubicBezTo>
                  <a:pt x="335267" y="55380"/>
                  <a:pt x="335582" y="59156"/>
                  <a:pt x="335582" y="63718"/>
                </a:cubicBezTo>
                <a:lnTo>
                  <a:pt x="335582" y="122244"/>
                </a:lnTo>
                <a:lnTo>
                  <a:pt x="345493" y="122244"/>
                </a:lnTo>
                <a:lnTo>
                  <a:pt x="345493" y="60100"/>
                </a:lnTo>
                <a:cubicBezTo>
                  <a:pt x="345493" y="50031"/>
                  <a:pt x="343133" y="42793"/>
                  <a:pt x="338256" y="38231"/>
                </a:cubicBezTo>
                <a:cubicBezTo>
                  <a:pt x="333536" y="33668"/>
                  <a:pt x="326771" y="31308"/>
                  <a:pt x="318433" y="31308"/>
                </a:cubicBezTo>
                <a:cubicBezTo>
                  <a:pt x="312297" y="31308"/>
                  <a:pt x="306476" y="32882"/>
                  <a:pt x="301127" y="35871"/>
                </a:cubicBezTo>
                <a:cubicBezTo>
                  <a:pt x="295777" y="38860"/>
                  <a:pt x="291058" y="43108"/>
                  <a:pt x="287124" y="48615"/>
                </a:cubicBezTo>
                <a:cubicBezTo>
                  <a:pt x="285236" y="43108"/>
                  <a:pt x="282247" y="38860"/>
                  <a:pt x="278157" y="35871"/>
                </a:cubicBezTo>
                <a:cubicBezTo>
                  <a:pt x="274066" y="32882"/>
                  <a:pt x="268717" y="31308"/>
                  <a:pt x="261952" y="31308"/>
                </a:cubicBezTo>
                <a:cubicBezTo>
                  <a:pt x="256760" y="31308"/>
                  <a:pt x="251725" y="32724"/>
                  <a:pt x="246848" y="35556"/>
                </a:cubicBezTo>
                <a:cubicBezTo>
                  <a:pt x="241814" y="38388"/>
                  <a:pt x="237251" y="42793"/>
                  <a:pt x="232846" y="48615"/>
                </a:cubicBezTo>
                <a:lnTo>
                  <a:pt x="232846" y="34140"/>
                </a:lnTo>
                <a:lnTo>
                  <a:pt x="222934" y="34140"/>
                </a:lnTo>
                <a:lnTo>
                  <a:pt x="222934" y="122087"/>
                </a:lnTo>
                <a:close/>
                <a:moveTo>
                  <a:pt x="174635" y="121615"/>
                </a:moveTo>
                <a:cubicBezTo>
                  <a:pt x="179826" y="119413"/>
                  <a:pt x="184232" y="116266"/>
                  <a:pt x="187850" y="112018"/>
                </a:cubicBezTo>
                <a:cubicBezTo>
                  <a:pt x="191469" y="107928"/>
                  <a:pt x="194143" y="102893"/>
                  <a:pt x="196189" y="97072"/>
                </a:cubicBezTo>
                <a:cubicBezTo>
                  <a:pt x="198076" y="91251"/>
                  <a:pt x="199178" y="84800"/>
                  <a:pt x="199178" y="77563"/>
                </a:cubicBezTo>
                <a:cubicBezTo>
                  <a:pt x="199178" y="70641"/>
                  <a:pt x="198234" y="64347"/>
                  <a:pt x="196346" y="58526"/>
                </a:cubicBezTo>
                <a:cubicBezTo>
                  <a:pt x="194458" y="52862"/>
                  <a:pt x="191783" y="47985"/>
                  <a:pt x="188165" y="43895"/>
                </a:cubicBezTo>
                <a:cubicBezTo>
                  <a:pt x="184704" y="39804"/>
                  <a:pt x="180298" y="36815"/>
                  <a:pt x="175107" y="34612"/>
                </a:cubicBezTo>
                <a:cubicBezTo>
                  <a:pt x="169915" y="32410"/>
                  <a:pt x="164251" y="31308"/>
                  <a:pt x="157800" y="31308"/>
                </a:cubicBezTo>
                <a:cubicBezTo>
                  <a:pt x="151350" y="31308"/>
                  <a:pt x="145686" y="32410"/>
                  <a:pt x="140494" y="34612"/>
                </a:cubicBezTo>
                <a:cubicBezTo>
                  <a:pt x="135302" y="36815"/>
                  <a:pt x="131055" y="39962"/>
                  <a:pt x="127436" y="44052"/>
                </a:cubicBezTo>
                <a:cubicBezTo>
                  <a:pt x="123817" y="48143"/>
                  <a:pt x="120986" y="53177"/>
                  <a:pt x="119098" y="58998"/>
                </a:cubicBezTo>
                <a:cubicBezTo>
                  <a:pt x="117052" y="64819"/>
                  <a:pt x="116108" y="71270"/>
                  <a:pt x="116108" y="78507"/>
                </a:cubicBezTo>
                <a:cubicBezTo>
                  <a:pt x="116108" y="85587"/>
                  <a:pt x="117052" y="92037"/>
                  <a:pt x="118940" y="97701"/>
                </a:cubicBezTo>
                <a:cubicBezTo>
                  <a:pt x="120828" y="103365"/>
                  <a:pt x="123503" y="108242"/>
                  <a:pt x="126964" y="112333"/>
                </a:cubicBezTo>
                <a:cubicBezTo>
                  <a:pt x="130425" y="116423"/>
                  <a:pt x="134673" y="119570"/>
                  <a:pt x="139708" y="121615"/>
                </a:cubicBezTo>
                <a:cubicBezTo>
                  <a:pt x="144742" y="123818"/>
                  <a:pt x="150563" y="124919"/>
                  <a:pt x="157014" y="124919"/>
                </a:cubicBezTo>
                <a:cubicBezTo>
                  <a:pt x="163622" y="124919"/>
                  <a:pt x="169443" y="123818"/>
                  <a:pt x="174635" y="121615"/>
                </a:cubicBezTo>
                <a:moveTo>
                  <a:pt x="143326" y="113277"/>
                </a:moveTo>
                <a:cubicBezTo>
                  <a:pt x="139393" y="111231"/>
                  <a:pt x="136246" y="108557"/>
                  <a:pt x="133729" y="105096"/>
                </a:cubicBezTo>
                <a:cubicBezTo>
                  <a:pt x="131212" y="101634"/>
                  <a:pt x="129481" y="97701"/>
                  <a:pt x="128380" y="92981"/>
                </a:cubicBezTo>
                <a:cubicBezTo>
                  <a:pt x="127279" y="88261"/>
                  <a:pt x="126649" y="83227"/>
                  <a:pt x="126649" y="77878"/>
                </a:cubicBezTo>
                <a:cubicBezTo>
                  <a:pt x="126649" y="72529"/>
                  <a:pt x="127279" y="67494"/>
                  <a:pt x="128380" y="62932"/>
                </a:cubicBezTo>
                <a:cubicBezTo>
                  <a:pt x="129481" y="58369"/>
                  <a:pt x="131369" y="54278"/>
                  <a:pt x="133729" y="50817"/>
                </a:cubicBezTo>
                <a:cubicBezTo>
                  <a:pt x="136246" y="47356"/>
                  <a:pt x="139393" y="44681"/>
                  <a:pt x="143326" y="42636"/>
                </a:cubicBezTo>
                <a:cubicBezTo>
                  <a:pt x="147259" y="40591"/>
                  <a:pt x="151979" y="39647"/>
                  <a:pt x="157486" y="39647"/>
                </a:cubicBezTo>
                <a:cubicBezTo>
                  <a:pt x="163150" y="39647"/>
                  <a:pt x="167869" y="40591"/>
                  <a:pt x="171645" y="42636"/>
                </a:cubicBezTo>
                <a:cubicBezTo>
                  <a:pt x="175579" y="44681"/>
                  <a:pt x="178725" y="47356"/>
                  <a:pt x="181242" y="50817"/>
                </a:cubicBezTo>
                <a:cubicBezTo>
                  <a:pt x="183760" y="54278"/>
                  <a:pt x="185490" y="58212"/>
                  <a:pt x="186749" y="62932"/>
                </a:cubicBezTo>
                <a:cubicBezTo>
                  <a:pt x="187850" y="67494"/>
                  <a:pt x="188479" y="72529"/>
                  <a:pt x="188479" y="77720"/>
                </a:cubicBezTo>
                <a:cubicBezTo>
                  <a:pt x="188479" y="83227"/>
                  <a:pt x="187850" y="88261"/>
                  <a:pt x="186749" y="92981"/>
                </a:cubicBezTo>
                <a:cubicBezTo>
                  <a:pt x="185648" y="97701"/>
                  <a:pt x="183760" y="101634"/>
                  <a:pt x="181242" y="105096"/>
                </a:cubicBezTo>
                <a:cubicBezTo>
                  <a:pt x="178725" y="108557"/>
                  <a:pt x="175579" y="111231"/>
                  <a:pt x="171645" y="113277"/>
                </a:cubicBezTo>
                <a:cubicBezTo>
                  <a:pt x="167712" y="115322"/>
                  <a:pt x="162992" y="116266"/>
                  <a:pt x="157486" y="116266"/>
                </a:cubicBezTo>
                <a:cubicBezTo>
                  <a:pt x="151979" y="116266"/>
                  <a:pt x="147259" y="115322"/>
                  <a:pt x="143326" y="113277"/>
                </a:cubicBezTo>
                <a:moveTo>
                  <a:pt x="0" y="122087"/>
                </a:moveTo>
                <a:lnTo>
                  <a:pt x="10384" y="122087"/>
                </a:lnTo>
                <a:lnTo>
                  <a:pt x="10384" y="63875"/>
                </a:lnTo>
                <a:lnTo>
                  <a:pt x="79294" y="63875"/>
                </a:lnTo>
                <a:lnTo>
                  <a:pt x="79294" y="122244"/>
                </a:lnTo>
                <a:lnTo>
                  <a:pt x="89677" y="122244"/>
                </a:lnTo>
                <a:lnTo>
                  <a:pt x="89677" y="0"/>
                </a:lnTo>
                <a:lnTo>
                  <a:pt x="79294" y="0"/>
                </a:lnTo>
                <a:lnTo>
                  <a:pt x="79294" y="54121"/>
                </a:lnTo>
                <a:lnTo>
                  <a:pt x="10384" y="54121"/>
                </a:lnTo>
                <a:lnTo>
                  <a:pt x="10384" y="0"/>
                </a:lnTo>
                <a:lnTo>
                  <a:pt x="0" y="0"/>
                </a:lnTo>
                <a:lnTo>
                  <a:pt x="0" y="122087"/>
                </a:lnTo>
                <a:close/>
              </a:path>
            </a:pathLst>
          </a:custGeom>
          <a:solidFill>
            <a:schemeClr val="tx1"/>
          </a:solidFill>
          <a:ln w="1569" cap="flat">
            <a:noFill/>
            <a:prstDash val="solid"/>
            <a:miter/>
          </a:ln>
        </p:spPr>
        <p:txBody>
          <a:bodyPr rtlCol="0" anchor="ctr"/>
          <a:lstStyle/>
          <a:p>
            <a:endParaRPr lang="en-US" dirty="0"/>
          </a:p>
        </p:txBody>
      </p:sp>
      <p:sp>
        <p:nvSpPr>
          <p:cNvPr id="8" name="Slide Number Placeholder 5">
            <a:extLst>
              <a:ext uri="{FF2B5EF4-FFF2-40B4-BE49-F238E27FC236}">
                <a16:creationId xmlns:a16="http://schemas.microsoft.com/office/drawing/2014/main" id="{C27532B7-A510-49AA-BF17-DD42298EC52F}"/>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3788791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Kernaussage und Inhalt 1" preserve="1" userDrawn="1">
  <p:cSld name="Kernaussage und Inhal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1090" cy="461982"/>
          </a:xfrm>
        </p:spPr>
        <p:txBody>
          <a:bodyPr/>
          <a:lstStyle/>
          <a:p>
            <a:r>
              <a:rPr lang="en-US" dirty="0" err="1"/>
              <a:t>Folientitel</a:t>
            </a:r>
            <a:endParaRPr lang="en-US" dirty="0"/>
          </a:p>
        </p:txBody>
      </p:sp>
      <p:sp>
        <p:nvSpPr>
          <p:cNvPr id="4" name="Content Placeholder 3">
            <a:extLst>
              <a:ext uri="{FF2B5EF4-FFF2-40B4-BE49-F238E27FC236}">
                <a16:creationId xmlns:a16="http://schemas.microsoft.com/office/drawing/2014/main" id="{33902515-6805-4322-99E0-23E5CB531CDA}"/>
              </a:ext>
            </a:extLst>
          </p:cNvPr>
          <p:cNvSpPr>
            <a:spLocks noGrp="1"/>
          </p:cNvSpPr>
          <p:nvPr>
            <p:ph sz="half" idx="2"/>
          </p:nvPr>
        </p:nvSpPr>
        <p:spPr>
          <a:xfrm>
            <a:off x="5159895" y="1916113"/>
            <a:ext cx="6408217" cy="4033837"/>
          </a:xfrm>
        </p:spPr>
        <p:txBody>
          <a:body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3" y="222798"/>
            <a:ext cx="9361488"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1" name="Text Placeholder 10">
            <a:extLst>
              <a:ext uri="{FF2B5EF4-FFF2-40B4-BE49-F238E27FC236}">
                <a16:creationId xmlns:a16="http://schemas.microsoft.com/office/drawing/2014/main" id="{8CEDA8EF-7D97-4B76-B5D7-F991A982A3CD}"/>
              </a:ext>
            </a:extLst>
          </p:cNvPr>
          <p:cNvSpPr>
            <a:spLocks noGrp="1"/>
          </p:cNvSpPr>
          <p:nvPr>
            <p:ph type="body" sz="quarter" idx="14" hasCustomPrompt="1"/>
          </p:nvPr>
        </p:nvSpPr>
        <p:spPr>
          <a:xfrm>
            <a:off x="334963" y="1916112"/>
            <a:ext cx="3600797" cy="4033837"/>
          </a:xfrm>
        </p:spPr>
        <p:txBody>
          <a:bodyPr/>
          <a:lstStyle>
            <a:lvl1pPr marL="0" indent="0">
              <a:lnSpc>
                <a:spcPct val="100000"/>
              </a:lnSpc>
              <a:buNone/>
              <a:defRPr sz="2000"/>
            </a:lvl1pPr>
          </a:lstStyle>
          <a:p>
            <a:pPr lvl="0"/>
            <a:r>
              <a:rPr lang="en-US" dirty="0" err="1"/>
              <a:t>Kernaussage</a:t>
            </a:r>
            <a:endParaRPr lang="en-US" dirty="0"/>
          </a:p>
        </p:txBody>
      </p:sp>
      <p:sp>
        <p:nvSpPr>
          <p:cNvPr id="5" name="Datumsplatzhalter 4">
            <a:extLst>
              <a:ext uri="{FF2B5EF4-FFF2-40B4-BE49-F238E27FC236}">
                <a16:creationId xmlns:a16="http://schemas.microsoft.com/office/drawing/2014/main" id="{BC22BB0C-3964-4D92-887F-015AF11B6163}"/>
              </a:ext>
            </a:extLst>
          </p:cNvPr>
          <p:cNvSpPr>
            <a:spLocks noGrp="1"/>
          </p:cNvSpPr>
          <p:nvPr>
            <p:ph type="dt" sz="half" idx="16"/>
          </p:nvPr>
        </p:nvSpPr>
        <p:spPr>
          <a:xfrm>
            <a:off x="335538" y="6487478"/>
            <a:ext cx="2880320" cy="133264"/>
          </a:xfrm>
        </p:spPr>
        <p:txBody>
          <a:bodyPr/>
          <a:lstStyle/>
          <a:p>
            <a:endParaRPr lang="en-US" dirty="0"/>
          </a:p>
        </p:txBody>
      </p:sp>
      <p:sp>
        <p:nvSpPr>
          <p:cNvPr id="6" name="TextBox 5">
            <a:extLst>
              <a:ext uri="{FF2B5EF4-FFF2-40B4-BE49-F238E27FC236}">
                <a16:creationId xmlns:a16="http://schemas.microsoft.com/office/drawing/2014/main" id="{0DF31EA8-E043-44DB-AD92-41CA24656E34}"/>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10" name="Slide Number Placeholder 5">
            <a:extLst>
              <a:ext uri="{FF2B5EF4-FFF2-40B4-BE49-F238E27FC236}">
                <a16:creationId xmlns:a16="http://schemas.microsoft.com/office/drawing/2014/main" id="{612A48C5-43D0-4F6A-B68E-1AE0093A9846}"/>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047160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Kernaussage und Inhalt 2" preserve="1" userDrawn="1">
  <p:cSld name="Kernaussage und Inhal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1090" cy="461982"/>
          </a:xfrm>
        </p:spPr>
        <p:txBody>
          <a:bodyPr/>
          <a:lstStyle/>
          <a:p>
            <a:r>
              <a:rPr lang="en-US" dirty="0" err="1"/>
              <a:t>Folientitel</a:t>
            </a:r>
            <a:endParaRPr lang="en-US" dirty="0"/>
          </a:p>
        </p:txBody>
      </p:sp>
      <p:sp>
        <p:nvSpPr>
          <p:cNvPr id="4" name="Content Placeholder 3">
            <a:extLst>
              <a:ext uri="{FF2B5EF4-FFF2-40B4-BE49-F238E27FC236}">
                <a16:creationId xmlns:a16="http://schemas.microsoft.com/office/drawing/2014/main" id="{33902515-6805-4322-99E0-23E5CB531CDA}"/>
              </a:ext>
            </a:extLst>
          </p:cNvPr>
          <p:cNvSpPr>
            <a:spLocks noGrp="1"/>
          </p:cNvSpPr>
          <p:nvPr>
            <p:ph sz="half" idx="2"/>
          </p:nvPr>
        </p:nvSpPr>
        <p:spPr>
          <a:xfrm>
            <a:off x="5159895" y="1125539"/>
            <a:ext cx="6408217" cy="4824412"/>
          </a:xfrm>
        </p:spPr>
        <p:txBody>
          <a:body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3" y="222798"/>
            <a:ext cx="9361488"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1" name="Text Placeholder 10">
            <a:extLst>
              <a:ext uri="{FF2B5EF4-FFF2-40B4-BE49-F238E27FC236}">
                <a16:creationId xmlns:a16="http://schemas.microsoft.com/office/drawing/2014/main" id="{8CEDA8EF-7D97-4B76-B5D7-F991A982A3CD}"/>
              </a:ext>
            </a:extLst>
          </p:cNvPr>
          <p:cNvSpPr>
            <a:spLocks noGrp="1"/>
          </p:cNvSpPr>
          <p:nvPr>
            <p:ph type="body" sz="quarter" idx="14" hasCustomPrompt="1"/>
          </p:nvPr>
        </p:nvSpPr>
        <p:spPr>
          <a:xfrm>
            <a:off x="334963" y="1916112"/>
            <a:ext cx="3600797" cy="4033837"/>
          </a:xfrm>
        </p:spPr>
        <p:txBody>
          <a:bodyPr/>
          <a:lstStyle>
            <a:lvl1pPr marL="0" indent="0">
              <a:lnSpc>
                <a:spcPct val="100000"/>
              </a:lnSpc>
              <a:buNone/>
              <a:defRPr sz="2000"/>
            </a:lvl1pPr>
          </a:lstStyle>
          <a:p>
            <a:pPr lvl="0"/>
            <a:r>
              <a:rPr lang="en-US" dirty="0" err="1"/>
              <a:t>Kernaussage</a:t>
            </a:r>
            <a:endParaRPr lang="en-US" dirty="0"/>
          </a:p>
        </p:txBody>
      </p:sp>
      <p:sp>
        <p:nvSpPr>
          <p:cNvPr id="5" name="Datumsplatzhalter 4">
            <a:extLst>
              <a:ext uri="{FF2B5EF4-FFF2-40B4-BE49-F238E27FC236}">
                <a16:creationId xmlns:a16="http://schemas.microsoft.com/office/drawing/2014/main" id="{55090EB9-D674-426A-8390-BA9CE7CDC9A8}"/>
              </a:ext>
            </a:extLst>
          </p:cNvPr>
          <p:cNvSpPr>
            <a:spLocks noGrp="1"/>
          </p:cNvSpPr>
          <p:nvPr>
            <p:ph type="dt" sz="half" idx="16"/>
          </p:nvPr>
        </p:nvSpPr>
        <p:spPr>
          <a:xfrm>
            <a:off x="335538" y="6487478"/>
            <a:ext cx="2880320" cy="133264"/>
          </a:xfrm>
        </p:spPr>
        <p:txBody>
          <a:bodyPr/>
          <a:lstStyle/>
          <a:p>
            <a:endParaRPr lang="en-US" dirty="0"/>
          </a:p>
        </p:txBody>
      </p:sp>
      <p:sp>
        <p:nvSpPr>
          <p:cNvPr id="6" name="TextBox 5">
            <a:extLst>
              <a:ext uri="{FF2B5EF4-FFF2-40B4-BE49-F238E27FC236}">
                <a16:creationId xmlns:a16="http://schemas.microsoft.com/office/drawing/2014/main" id="{0FBA3AFD-3562-4FA2-BDDA-9615C282C7E2}"/>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10" name="Slide Number Placeholder 5">
            <a:extLst>
              <a:ext uri="{FF2B5EF4-FFF2-40B4-BE49-F238E27FC236}">
                <a16:creationId xmlns:a16="http://schemas.microsoft.com/office/drawing/2014/main" id="{BD6B475F-37E2-42F8-ADB4-7F849BC593B1}"/>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952297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6646421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Kernaussage und 4 Textboxen akzentuiert" preserve="1" userDrawn="1">
  <p:cSld name="Kernaussage und 4 Textboxen akzentuie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1090" cy="461982"/>
          </a:xfrm>
        </p:spPr>
        <p:txBody>
          <a:bodyPr/>
          <a:lstStyle/>
          <a:p>
            <a:r>
              <a:rPr lang="en-US" dirty="0" err="1"/>
              <a:t>Folientitel</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3" y="222798"/>
            <a:ext cx="9361488"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1" name="Text Placeholder 10">
            <a:extLst>
              <a:ext uri="{FF2B5EF4-FFF2-40B4-BE49-F238E27FC236}">
                <a16:creationId xmlns:a16="http://schemas.microsoft.com/office/drawing/2014/main" id="{8CEDA8EF-7D97-4B76-B5D7-F991A982A3CD}"/>
              </a:ext>
            </a:extLst>
          </p:cNvPr>
          <p:cNvSpPr>
            <a:spLocks noGrp="1"/>
          </p:cNvSpPr>
          <p:nvPr>
            <p:ph type="body" sz="quarter" idx="14" hasCustomPrompt="1"/>
          </p:nvPr>
        </p:nvSpPr>
        <p:spPr>
          <a:xfrm>
            <a:off x="334963" y="1916112"/>
            <a:ext cx="3600797" cy="4033837"/>
          </a:xfrm>
        </p:spPr>
        <p:txBody>
          <a:bodyPr/>
          <a:lstStyle>
            <a:lvl1pPr marL="0" indent="0">
              <a:lnSpc>
                <a:spcPct val="100000"/>
              </a:lnSpc>
              <a:buNone/>
              <a:defRPr sz="2000"/>
            </a:lvl1pPr>
          </a:lstStyle>
          <a:p>
            <a:pPr lvl="0"/>
            <a:r>
              <a:rPr lang="en-US" dirty="0" err="1"/>
              <a:t>Kernaussage</a:t>
            </a:r>
            <a:endParaRPr lang="en-US" dirty="0"/>
          </a:p>
        </p:txBody>
      </p:sp>
      <p:sp>
        <p:nvSpPr>
          <p:cNvPr id="29" name="Textplatzhalter 13">
            <a:extLst>
              <a:ext uri="{FF2B5EF4-FFF2-40B4-BE49-F238E27FC236}">
                <a16:creationId xmlns:a16="http://schemas.microsoft.com/office/drawing/2014/main" id="{BA73B1FA-0E2A-47F5-950A-2201DEC47678}"/>
              </a:ext>
            </a:extLst>
          </p:cNvPr>
          <p:cNvSpPr>
            <a:spLocks noGrp="1"/>
          </p:cNvSpPr>
          <p:nvPr>
            <p:ph type="body" sz="quarter" idx="17"/>
          </p:nvPr>
        </p:nvSpPr>
        <p:spPr>
          <a:xfrm>
            <a:off x="4150964" y="1125538"/>
            <a:ext cx="3600797" cy="2303462"/>
          </a:xfrm>
          <a:solidFill>
            <a:srgbClr val="28E6A5"/>
          </a:solidFill>
        </p:spPr>
        <p:txBody>
          <a:bodyPr lIns="252000" tIns="144000" rIns="252000" bIns="144000"/>
          <a:lstStyle>
            <a:lvl1pPr marL="0" indent="0">
              <a:spcBef>
                <a:spcPts val="600"/>
              </a:spcBef>
              <a:buNone/>
              <a:defRPr b="1"/>
            </a:lvl1pPr>
            <a:lvl2pPr marL="0" indent="0">
              <a:spcBef>
                <a:spcPts val="0"/>
              </a:spcBef>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p:txBody>
      </p:sp>
      <p:sp>
        <p:nvSpPr>
          <p:cNvPr id="30" name="Textplatzhalter 13">
            <a:extLst>
              <a:ext uri="{FF2B5EF4-FFF2-40B4-BE49-F238E27FC236}">
                <a16:creationId xmlns:a16="http://schemas.microsoft.com/office/drawing/2014/main" id="{EDBB00A8-7A30-4C3E-B852-BE172BCE2AA8}"/>
              </a:ext>
            </a:extLst>
          </p:cNvPr>
          <p:cNvSpPr>
            <a:spLocks noGrp="1"/>
          </p:cNvSpPr>
          <p:nvPr>
            <p:ph type="body" sz="quarter" idx="22"/>
          </p:nvPr>
        </p:nvSpPr>
        <p:spPr>
          <a:xfrm>
            <a:off x="4150963" y="3648076"/>
            <a:ext cx="3600797" cy="2303462"/>
          </a:xfrm>
          <a:solidFill>
            <a:srgbClr val="46CFF0"/>
          </a:solidFill>
        </p:spPr>
        <p:txBody>
          <a:bodyPr lIns="252000" tIns="144000" rIns="252000" bIns="144000"/>
          <a:lstStyle>
            <a:lvl1pPr marL="0" indent="0">
              <a:spcBef>
                <a:spcPts val="600"/>
              </a:spcBef>
              <a:buNone/>
              <a:defRPr b="1"/>
            </a:lvl1pPr>
            <a:lvl2pPr marL="0" indent="0">
              <a:spcBef>
                <a:spcPts val="0"/>
              </a:spcBef>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p:txBody>
      </p:sp>
      <p:sp>
        <p:nvSpPr>
          <p:cNvPr id="31" name="Textplatzhalter 13">
            <a:extLst>
              <a:ext uri="{FF2B5EF4-FFF2-40B4-BE49-F238E27FC236}">
                <a16:creationId xmlns:a16="http://schemas.microsoft.com/office/drawing/2014/main" id="{9EA300B3-C7FC-4AB6-A3BD-2B11462BA947}"/>
              </a:ext>
            </a:extLst>
          </p:cNvPr>
          <p:cNvSpPr>
            <a:spLocks noGrp="1"/>
          </p:cNvSpPr>
          <p:nvPr>
            <p:ph type="body" sz="quarter" idx="23"/>
          </p:nvPr>
        </p:nvSpPr>
        <p:spPr>
          <a:xfrm>
            <a:off x="7967315" y="3648076"/>
            <a:ext cx="3600797" cy="2303462"/>
          </a:xfrm>
          <a:solidFill>
            <a:srgbClr val="9664E1"/>
          </a:solidFill>
        </p:spPr>
        <p:txBody>
          <a:bodyPr lIns="252000" tIns="144000" rIns="252000" bIns="144000"/>
          <a:lstStyle>
            <a:lvl1pPr marL="0" indent="0">
              <a:spcBef>
                <a:spcPts val="600"/>
              </a:spcBef>
              <a:buNone/>
              <a:defRPr b="1"/>
            </a:lvl1pPr>
            <a:lvl2pPr marL="0" indent="0">
              <a:spcBef>
                <a:spcPts val="0"/>
              </a:spcBef>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p:txBody>
      </p:sp>
      <p:sp>
        <p:nvSpPr>
          <p:cNvPr id="32" name="Textplatzhalter 13">
            <a:extLst>
              <a:ext uri="{FF2B5EF4-FFF2-40B4-BE49-F238E27FC236}">
                <a16:creationId xmlns:a16="http://schemas.microsoft.com/office/drawing/2014/main" id="{1345A7DE-49E5-4D01-B519-0E541BFBE1E7}"/>
              </a:ext>
            </a:extLst>
          </p:cNvPr>
          <p:cNvSpPr>
            <a:spLocks noGrp="1"/>
          </p:cNvSpPr>
          <p:nvPr>
            <p:ph type="body" sz="quarter" idx="24"/>
          </p:nvPr>
        </p:nvSpPr>
        <p:spPr>
          <a:xfrm>
            <a:off x="7967316" y="1125538"/>
            <a:ext cx="3600797" cy="2303462"/>
          </a:xfrm>
          <a:solidFill>
            <a:srgbClr val="FF7382"/>
          </a:solidFill>
        </p:spPr>
        <p:txBody>
          <a:bodyPr lIns="252000" tIns="144000" rIns="252000" bIns="144000"/>
          <a:lstStyle>
            <a:lvl1pPr marL="0" indent="0">
              <a:spcBef>
                <a:spcPts val="600"/>
              </a:spcBef>
              <a:buNone/>
              <a:defRPr b="1"/>
            </a:lvl1pPr>
            <a:lvl2pPr marL="0" indent="0">
              <a:spcBef>
                <a:spcPts val="0"/>
              </a:spcBef>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p:txBody>
      </p:sp>
      <p:sp>
        <p:nvSpPr>
          <p:cNvPr id="4" name="Datumsplatzhalter 3">
            <a:extLst>
              <a:ext uri="{FF2B5EF4-FFF2-40B4-BE49-F238E27FC236}">
                <a16:creationId xmlns:a16="http://schemas.microsoft.com/office/drawing/2014/main" id="{DE376627-3F3C-4272-BA94-A2D9C9150B39}"/>
              </a:ext>
            </a:extLst>
          </p:cNvPr>
          <p:cNvSpPr>
            <a:spLocks noGrp="1"/>
          </p:cNvSpPr>
          <p:nvPr>
            <p:ph type="dt" sz="half" idx="25"/>
          </p:nvPr>
        </p:nvSpPr>
        <p:spPr>
          <a:xfrm>
            <a:off x="335538" y="6487478"/>
            <a:ext cx="2880320" cy="133264"/>
          </a:xfrm>
        </p:spPr>
        <p:txBody>
          <a:bodyPr/>
          <a:lstStyle/>
          <a:p>
            <a:endParaRPr lang="en-US" dirty="0"/>
          </a:p>
        </p:txBody>
      </p:sp>
      <p:sp>
        <p:nvSpPr>
          <p:cNvPr id="5" name="TextBox 4">
            <a:extLst>
              <a:ext uri="{FF2B5EF4-FFF2-40B4-BE49-F238E27FC236}">
                <a16:creationId xmlns:a16="http://schemas.microsoft.com/office/drawing/2014/main" id="{5F1CC36F-50B7-4A9E-AC06-9BC09314ACC8}"/>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12" name="Slide Number Placeholder 5">
            <a:extLst>
              <a:ext uri="{FF2B5EF4-FFF2-40B4-BE49-F238E27FC236}">
                <a16:creationId xmlns:a16="http://schemas.microsoft.com/office/drawing/2014/main" id="{699886DA-8EB6-4DAC-BE12-B88F14808681}"/>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4721429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Kernaussage und 4 Textboxen grau" preserve="1" userDrawn="1">
  <p:cSld name="Kernaussage und 4 Textboxen gra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1090" cy="461982"/>
          </a:xfrm>
        </p:spPr>
        <p:txBody>
          <a:bodyPr/>
          <a:lstStyle/>
          <a:p>
            <a:r>
              <a:rPr lang="en-US" dirty="0" err="1"/>
              <a:t>Folientitel</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3" y="222798"/>
            <a:ext cx="9361488"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1" name="Text Placeholder 10">
            <a:extLst>
              <a:ext uri="{FF2B5EF4-FFF2-40B4-BE49-F238E27FC236}">
                <a16:creationId xmlns:a16="http://schemas.microsoft.com/office/drawing/2014/main" id="{8CEDA8EF-7D97-4B76-B5D7-F991A982A3CD}"/>
              </a:ext>
            </a:extLst>
          </p:cNvPr>
          <p:cNvSpPr>
            <a:spLocks noGrp="1"/>
          </p:cNvSpPr>
          <p:nvPr>
            <p:ph type="body" sz="quarter" idx="14" hasCustomPrompt="1"/>
          </p:nvPr>
        </p:nvSpPr>
        <p:spPr>
          <a:xfrm>
            <a:off x="334963" y="1916112"/>
            <a:ext cx="3600797" cy="4033837"/>
          </a:xfrm>
        </p:spPr>
        <p:txBody>
          <a:bodyPr/>
          <a:lstStyle>
            <a:lvl1pPr marL="0" indent="0">
              <a:lnSpc>
                <a:spcPct val="100000"/>
              </a:lnSpc>
              <a:buNone/>
              <a:defRPr sz="2000"/>
            </a:lvl1pPr>
          </a:lstStyle>
          <a:p>
            <a:pPr lvl="0"/>
            <a:r>
              <a:rPr lang="en-US" dirty="0" err="1"/>
              <a:t>Kernaussage</a:t>
            </a:r>
            <a:endParaRPr lang="en-US" dirty="0"/>
          </a:p>
        </p:txBody>
      </p:sp>
      <p:sp>
        <p:nvSpPr>
          <p:cNvPr id="29" name="Textplatzhalter 13">
            <a:extLst>
              <a:ext uri="{FF2B5EF4-FFF2-40B4-BE49-F238E27FC236}">
                <a16:creationId xmlns:a16="http://schemas.microsoft.com/office/drawing/2014/main" id="{BA73B1FA-0E2A-47F5-950A-2201DEC47678}"/>
              </a:ext>
            </a:extLst>
          </p:cNvPr>
          <p:cNvSpPr>
            <a:spLocks noGrp="1"/>
          </p:cNvSpPr>
          <p:nvPr>
            <p:ph type="body" sz="quarter" idx="17"/>
          </p:nvPr>
        </p:nvSpPr>
        <p:spPr>
          <a:xfrm>
            <a:off x="4150964" y="1125538"/>
            <a:ext cx="3600797" cy="2303462"/>
          </a:xfrm>
          <a:solidFill>
            <a:srgbClr val="F0F0F0"/>
          </a:solidFill>
        </p:spPr>
        <p:txBody>
          <a:bodyPr lIns="252000" tIns="144000" rIns="252000" bIns="144000"/>
          <a:lstStyle>
            <a:lvl1pPr marL="0" indent="0">
              <a:spcBef>
                <a:spcPts val="600"/>
              </a:spcBef>
              <a:buNone/>
              <a:defRPr b="1"/>
            </a:lvl1pPr>
            <a:lvl2pPr marL="0" indent="0">
              <a:spcBef>
                <a:spcPts val="0"/>
              </a:spcBef>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p:txBody>
      </p:sp>
      <p:sp>
        <p:nvSpPr>
          <p:cNvPr id="30" name="Textplatzhalter 13">
            <a:extLst>
              <a:ext uri="{FF2B5EF4-FFF2-40B4-BE49-F238E27FC236}">
                <a16:creationId xmlns:a16="http://schemas.microsoft.com/office/drawing/2014/main" id="{EDBB00A8-7A30-4C3E-B852-BE172BCE2AA8}"/>
              </a:ext>
            </a:extLst>
          </p:cNvPr>
          <p:cNvSpPr>
            <a:spLocks noGrp="1"/>
          </p:cNvSpPr>
          <p:nvPr>
            <p:ph type="body" sz="quarter" idx="22"/>
          </p:nvPr>
        </p:nvSpPr>
        <p:spPr>
          <a:xfrm>
            <a:off x="4150963" y="3648076"/>
            <a:ext cx="3600797" cy="2303462"/>
          </a:xfrm>
          <a:solidFill>
            <a:srgbClr val="F0F0F0"/>
          </a:solidFill>
        </p:spPr>
        <p:txBody>
          <a:bodyPr lIns="252000" tIns="144000" rIns="252000" bIns="144000"/>
          <a:lstStyle>
            <a:lvl1pPr marL="0" indent="0">
              <a:spcBef>
                <a:spcPts val="600"/>
              </a:spcBef>
              <a:buNone/>
              <a:defRPr b="1"/>
            </a:lvl1pPr>
            <a:lvl2pPr marL="0" indent="0">
              <a:spcBef>
                <a:spcPts val="0"/>
              </a:spcBef>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p:txBody>
      </p:sp>
      <p:sp>
        <p:nvSpPr>
          <p:cNvPr id="31" name="Textplatzhalter 13">
            <a:extLst>
              <a:ext uri="{FF2B5EF4-FFF2-40B4-BE49-F238E27FC236}">
                <a16:creationId xmlns:a16="http://schemas.microsoft.com/office/drawing/2014/main" id="{9EA300B3-C7FC-4AB6-A3BD-2B11462BA947}"/>
              </a:ext>
            </a:extLst>
          </p:cNvPr>
          <p:cNvSpPr>
            <a:spLocks noGrp="1"/>
          </p:cNvSpPr>
          <p:nvPr>
            <p:ph type="body" sz="quarter" idx="23"/>
          </p:nvPr>
        </p:nvSpPr>
        <p:spPr>
          <a:xfrm>
            <a:off x="7967315" y="3648076"/>
            <a:ext cx="3600797" cy="2303462"/>
          </a:xfrm>
          <a:solidFill>
            <a:srgbClr val="F0F0F0"/>
          </a:solidFill>
        </p:spPr>
        <p:txBody>
          <a:bodyPr lIns="252000" tIns="144000" rIns="252000" bIns="144000"/>
          <a:lstStyle>
            <a:lvl1pPr marL="0" indent="0">
              <a:spcBef>
                <a:spcPts val="600"/>
              </a:spcBef>
              <a:buNone/>
              <a:defRPr b="1"/>
            </a:lvl1pPr>
            <a:lvl2pPr marL="0" indent="0">
              <a:spcBef>
                <a:spcPts val="0"/>
              </a:spcBef>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p:txBody>
      </p:sp>
      <p:sp>
        <p:nvSpPr>
          <p:cNvPr id="32" name="Textplatzhalter 13">
            <a:extLst>
              <a:ext uri="{FF2B5EF4-FFF2-40B4-BE49-F238E27FC236}">
                <a16:creationId xmlns:a16="http://schemas.microsoft.com/office/drawing/2014/main" id="{1345A7DE-49E5-4D01-B519-0E541BFBE1E7}"/>
              </a:ext>
            </a:extLst>
          </p:cNvPr>
          <p:cNvSpPr>
            <a:spLocks noGrp="1"/>
          </p:cNvSpPr>
          <p:nvPr>
            <p:ph type="body" sz="quarter" idx="24"/>
          </p:nvPr>
        </p:nvSpPr>
        <p:spPr>
          <a:xfrm>
            <a:off x="7967316" y="1125538"/>
            <a:ext cx="3600797" cy="2303462"/>
          </a:xfrm>
          <a:solidFill>
            <a:srgbClr val="F0F0F0"/>
          </a:solidFill>
        </p:spPr>
        <p:txBody>
          <a:bodyPr lIns="252000" tIns="144000" rIns="252000" bIns="144000"/>
          <a:lstStyle>
            <a:lvl1pPr marL="0" indent="0">
              <a:spcBef>
                <a:spcPts val="600"/>
              </a:spcBef>
              <a:buNone/>
              <a:defRPr b="1"/>
            </a:lvl1pPr>
            <a:lvl2pPr marL="0" indent="0">
              <a:spcBef>
                <a:spcPts val="0"/>
              </a:spcBef>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p:txBody>
      </p:sp>
      <p:sp>
        <p:nvSpPr>
          <p:cNvPr id="4" name="Datumsplatzhalter 3">
            <a:extLst>
              <a:ext uri="{FF2B5EF4-FFF2-40B4-BE49-F238E27FC236}">
                <a16:creationId xmlns:a16="http://schemas.microsoft.com/office/drawing/2014/main" id="{7E16810F-0BA7-43CC-97B1-18D9C227534B}"/>
              </a:ext>
            </a:extLst>
          </p:cNvPr>
          <p:cNvSpPr>
            <a:spLocks noGrp="1"/>
          </p:cNvSpPr>
          <p:nvPr>
            <p:ph type="dt" sz="half" idx="25"/>
          </p:nvPr>
        </p:nvSpPr>
        <p:spPr>
          <a:xfrm>
            <a:off x="335538" y="6487478"/>
            <a:ext cx="2880320" cy="133264"/>
          </a:xfrm>
        </p:spPr>
        <p:txBody>
          <a:bodyPr/>
          <a:lstStyle/>
          <a:p>
            <a:endParaRPr lang="en-US" dirty="0"/>
          </a:p>
        </p:txBody>
      </p:sp>
      <p:sp>
        <p:nvSpPr>
          <p:cNvPr id="5" name="TextBox 4">
            <a:extLst>
              <a:ext uri="{FF2B5EF4-FFF2-40B4-BE49-F238E27FC236}">
                <a16:creationId xmlns:a16="http://schemas.microsoft.com/office/drawing/2014/main" id="{EB61129D-CD7B-4F03-A87D-84584F49004E}"/>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12" name="Slide Number Placeholder 5">
            <a:extLst>
              <a:ext uri="{FF2B5EF4-FFF2-40B4-BE49-F238E27FC236}">
                <a16:creationId xmlns:a16="http://schemas.microsoft.com/office/drawing/2014/main" id="{85BD352E-1C36-4D65-9D0C-1D71CF58D052}"/>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592402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Zwei Inhalte" preserve="1" userDrawn="1">
  <p:cSld name="Zwei Inhal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3" name="Content Placeholder 2">
            <a:extLst>
              <a:ext uri="{FF2B5EF4-FFF2-40B4-BE49-F238E27FC236}">
                <a16:creationId xmlns:a16="http://schemas.microsoft.com/office/drawing/2014/main" id="{F701E4EA-FEBF-468A-9B8F-A905E820F39E}"/>
              </a:ext>
            </a:extLst>
          </p:cNvPr>
          <p:cNvSpPr>
            <a:spLocks noGrp="1"/>
          </p:cNvSpPr>
          <p:nvPr>
            <p:ph sz="half" idx="1"/>
          </p:nvPr>
        </p:nvSpPr>
        <p:spPr>
          <a:xfrm>
            <a:off x="335360" y="1916113"/>
            <a:ext cx="4824015" cy="4033837"/>
          </a:xfrm>
        </p:spPr>
        <p:txBody>
          <a:body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4" name="Content Placeholder 3">
            <a:extLst>
              <a:ext uri="{FF2B5EF4-FFF2-40B4-BE49-F238E27FC236}">
                <a16:creationId xmlns:a16="http://schemas.microsoft.com/office/drawing/2014/main" id="{33902515-6805-4322-99E0-23E5CB531CDA}"/>
              </a:ext>
            </a:extLst>
          </p:cNvPr>
          <p:cNvSpPr>
            <a:spLocks noGrp="1"/>
          </p:cNvSpPr>
          <p:nvPr>
            <p:ph sz="half" idx="2"/>
          </p:nvPr>
        </p:nvSpPr>
        <p:spPr>
          <a:xfrm>
            <a:off x="6096000" y="1916113"/>
            <a:ext cx="4824015" cy="4033837"/>
          </a:xfrm>
        </p:spPr>
        <p:txBody>
          <a:body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7" name="Datumsplatzhalter 6">
            <a:extLst>
              <a:ext uri="{FF2B5EF4-FFF2-40B4-BE49-F238E27FC236}">
                <a16:creationId xmlns:a16="http://schemas.microsoft.com/office/drawing/2014/main" id="{12B62DB9-188F-49D0-A4FE-4D2D492680C0}"/>
              </a:ext>
            </a:extLst>
          </p:cNvPr>
          <p:cNvSpPr>
            <a:spLocks noGrp="1"/>
          </p:cNvSpPr>
          <p:nvPr>
            <p:ph type="dt" sz="half" idx="15"/>
          </p:nvPr>
        </p:nvSpPr>
        <p:spPr>
          <a:xfrm>
            <a:off x="335538" y="6487478"/>
            <a:ext cx="2880320" cy="133264"/>
          </a:xfrm>
        </p:spPr>
        <p:txBody>
          <a:bodyPr/>
          <a:lstStyle/>
          <a:p>
            <a:endParaRPr lang="en-US" dirty="0"/>
          </a:p>
        </p:txBody>
      </p:sp>
      <p:sp>
        <p:nvSpPr>
          <p:cNvPr id="6" name="TextBox 5">
            <a:extLst>
              <a:ext uri="{FF2B5EF4-FFF2-40B4-BE49-F238E27FC236}">
                <a16:creationId xmlns:a16="http://schemas.microsoft.com/office/drawing/2014/main" id="{63CE8865-CD4C-45F5-B05B-627BD0AB1D84}"/>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10" name="Slide Number Placeholder 5">
            <a:extLst>
              <a:ext uri="{FF2B5EF4-FFF2-40B4-BE49-F238E27FC236}">
                <a16:creationId xmlns:a16="http://schemas.microsoft.com/office/drawing/2014/main" id="{B551291B-A67B-4A2A-AC27-0E2A64D6D6C1}"/>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7344338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Kernaussage und zwei Inhalte" preserve="1" userDrawn="1">
  <p:cSld name="Kernaussage und zwei Inhal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3" name="Content Placeholder 2">
            <a:extLst>
              <a:ext uri="{FF2B5EF4-FFF2-40B4-BE49-F238E27FC236}">
                <a16:creationId xmlns:a16="http://schemas.microsoft.com/office/drawing/2014/main" id="{F701E4EA-FEBF-468A-9B8F-A905E820F39E}"/>
              </a:ext>
            </a:extLst>
          </p:cNvPr>
          <p:cNvSpPr>
            <a:spLocks noGrp="1"/>
          </p:cNvSpPr>
          <p:nvPr>
            <p:ph sz="half" idx="1"/>
          </p:nvPr>
        </p:nvSpPr>
        <p:spPr>
          <a:xfrm>
            <a:off x="335360" y="2708920"/>
            <a:ext cx="4824015" cy="3241030"/>
          </a:xfrm>
        </p:spPr>
        <p:txBody>
          <a:body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8" name="Text Placeholder 10">
            <a:extLst>
              <a:ext uri="{FF2B5EF4-FFF2-40B4-BE49-F238E27FC236}">
                <a16:creationId xmlns:a16="http://schemas.microsoft.com/office/drawing/2014/main" id="{AECF335B-2FB9-4255-9D1A-34949E227D3D}"/>
              </a:ext>
            </a:extLst>
          </p:cNvPr>
          <p:cNvSpPr>
            <a:spLocks noGrp="1"/>
          </p:cNvSpPr>
          <p:nvPr>
            <p:ph type="body" sz="quarter" idx="15" hasCustomPrompt="1"/>
          </p:nvPr>
        </p:nvSpPr>
        <p:spPr>
          <a:xfrm>
            <a:off x="334963" y="1916113"/>
            <a:ext cx="4824412" cy="648791"/>
          </a:xfrm>
        </p:spPr>
        <p:txBody>
          <a:bodyPr/>
          <a:lstStyle>
            <a:lvl1pPr marL="0" indent="0">
              <a:lnSpc>
                <a:spcPct val="100000"/>
              </a:lnSpc>
              <a:buNone/>
              <a:defRPr sz="2000"/>
            </a:lvl1pPr>
          </a:lstStyle>
          <a:p>
            <a:pPr lvl="0"/>
            <a:r>
              <a:rPr lang="en-US" dirty="0" err="1"/>
              <a:t>Kernaussage</a:t>
            </a:r>
            <a:endParaRPr lang="en-US" dirty="0"/>
          </a:p>
        </p:txBody>
      </p:sp>
      <p:sp>
        <p:nvSpPr>
          <p:cNvPr id="11" name="Content Placeholder 2">
            <a:extLst>
              <a:ext uri="{FF2B5EF4-FFF2-40B4-BE49-F238E27FC236}">
                <a16:creationId xmlns:a16="http://schemas.microsoft.com/office/drawing/2014/main" id="{6E2EA6CF-CD9B-49C1-83B1-D4DF064DFB2E}"/>
              </a:ext>
            </a:extLst>
          </p:cNvPr>
          <p:cNvSpPr>
            <a:spLocks noGrp="1"/>
          </p:cNvSpPr>
          <p:nvPr>
            <p:ph sz="half" idx="16"/>
          </p:nvPr>
        </p:nvSpPr>
        <p:spPr>
          <a:xfrm>
            <a:off x="6096000" y="2708920"/>
            <a:ext cx="4824015" cy="3241030"/>
          </a:xfrm>
        </p:spPr>
        <p:txBody>
          <a:body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12" name="Text Placeholder 10">
            <a:extLst>
              <a:ext uri="{FF2B5EF4-FFF2-40B4-BE49-F238E27FC236}">
                <a16:creationId xmlns:a16="http://schemas.microsoft.com/office/drawing/2014/main" id="{1D94BE43-14DF-4459-B3F6-B28250F2C029}"/>
              </a:ext>
            </a:extLst>
          </p:cNvPr>
          <p:cNvSpPr>
            <a:spLocks noGrp="1"/>
          </p:cNvSpPr>
          <p:nvPr>
            <p:ph type="body" sz="quarter" idx="17" hasCustomPrompt="1"/>
          </p:nvPr>
        </p:nvSpPr>
        <p:spPr>
          <a:xfrm>
            <a:off x="6095603" y="1916113"/>
            <a:ext cx="4824412" cy="648791"/>
          </a:xfrm>
        </p:spPr>
        <p:txBody>
          <a:bodyPr/>
          <a:lstStyle>
            <a:lvl1pPr marL="0" indent="0">
              <a:lnSpc>
                <a:spcPct val="100000"/>
              </a:lnSpc>
              <a:buNone/>
              <a:defRPr sz="2000"/>
            </a:lvl1pPr>
          </a:lstStyle>
          <a:p>
            <a:pPr lvl="0"/>
            <a:r>
              <a:rPr lang="en-US" dirty="0" err="1"/>
              <a:t>Kernaussage</a:t>
            </a:r>
            <a:endParaRPr lang="en-US" dirty="0"/>
          </a:p>
        </p:txBody>
      </p:sp>
      <p:sp>
        <p:nvSpPr>
          <p:cNvPr id="4" name="Datumsplatzhalter 3">
            <a:extLst>
              <a:ext uri="{FF2B5EF4-FFF2-40B4-BE49-F238E27FC236}">
                <a16:creationId xmlns:a16="http://schemas.microsoft.com/office/drawing/2014/main" id="{15C2A459-DCBB-4902-8B96-7F3F9D1F3124}"/>
              </a:ext>
            </a:extLst>
          </p:cNvPr>
          <p:cNvSpPr>
            <a:spLocks noGrp="1"/>
          </p:cNvSpPr>
          <p:nvPr>
            <p:ph type="dt" sz="half" idx="18"/>
          </p:nvPr>
        </p:nvSpPr>
        <p:spPr>
          <a:xfrm>
            <a:off x="335538" y="6487478"/>
            <a:ext cx="2880320" cy="133264"/>
          </a:xfrm>
        </p:spPr>
        <p:txBody>
          <a:bodyPr/>
          <a:lstStyle/>
          <a:p>
            <a:endParaRPr lang="en-US" dirty="0"/>
          </a:p>
        </p:txBody>
      </p:sp>
      <p:sp>
        <p:nvSpPr>
          <p:cNvPr id="6" name="TextBox 5">
            <a:extLst>
              <a:ext uri="{FF2B5EF4-FFF2-40B4-BE49-F238E27FC236}">
                <a16:creationId xmlns:a16="http://schemas.microsoft.com/office/drawing/2014/main" id="{69CD3CF1-B79A-4CC6-983D-2AFC10F17E0F}"/>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13" name="Slide Number Placeholder 5">
            <a:extLst>
              <a:ext uri="{FF2B5EF4-FFF2-40B4-BE49-F238E27FC236}">
                <a16:creationId xmlns:a16="http://schemas.microsoft.com/office/drawing/2014/main" id="{36A35F67-427F-4A9B-9BC9-7034EEB2ABCF}"/>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20229496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Drei Inhalte" preserve="1" userDrawn="1">
  <p:cSld name="Drei Inhal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3" name="Content Placeholder 2">
            <a:extLst>
              <a:ext uri="{FF2B5EF4-FFF2-40B4-BE49-F238E27FC236}">
                <a16:creationId xmlns:a16="http://schemas.microsoft.com/office/drawing/2014/main" id="{F701E4EA-FEBF-468A-9B8F-A905E820F39E}"/>
              </a:ext>
            </a:extLst>
          </p:cNvPr>
          <p:cNvSpPr>
            <a:spLocks noGrp="1"/>
          </p:cNvSpPr>
          <p:nvPr>
            <p:ph sz="half" idx="1"/>
          </p:nvPr>
        </p:nvSpPr>
        <p:spPr>
          <a:xfrm>
            <a:off x="335360" y="1916113"/>
            <a:ext cx="3600053" cy="4033837"/>
          </a:xfrm>
        </p:spPr>
        <p:txBody>
          <a:body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4" name="Content Placeholder 3">
            <a:extLst>
              <a:ext uri="{FF2B5EF4-FFF2-40B4-BE49-F238E27FC236}">
                <a16:creationId xmlns:a16="http://schemas.microsoft.com/office/drawing/2014/main" id="{33902515-6805-4322-99E0-23E5CB531CDA}"/>
              </a:ext>
            </a:extLst>
          </p:cNvPr>
          <p:cNvSpPr>
            <a:spLocks noGrp="1"/>
          </p:cNvSpPr>
          <p:nvPr>
            <p:ph sz="half" idx="2"/>
          </p:nvPr>
        </p:nvSpPr>
        <p:spPr>
          <a:xfrm>
            <a:off x="4151710" y="1916113"/>
            <a:ext cx="3600053" cy="4033837"/>
          </a:xfrm>
        </p:spPr>
        <p:txBody>
          <a:body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0" name="Content Placeholder 3">
            <a:extLst>
              <a:ext uri="{FF2B5EF4-FFF2-40B4-BE49-F238E27FC236}">
                <a16:creationId xmlns:a16="http://schemas.microsoft.com/office/drawing/2014/main" id="{9DF61BE2-36BA-4FF2-BC8E-9F351048A87F}"/>
              </a:ext>
            </a:extLst>
          </p:cNvPr>
          <p:cNvSpPr>
            <a:spLocks noGrp="1"/>
          </p:cNvSpPr>
          <p:nvPr>
            <p:ph sz="half" idx="14"/>
          </p:nvPr>
        </p:nvSpPr>
        <p:spPr>
          <a:xfrm>
            <a:off x="7968060" y="1916113"/>
            <a:ext cx="3600053" cy="4033837"/>
          </a:xfrm>
        </p:spPr>
        <p:txBody>
          <a:body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7" name="Datumsplatzhalter 6">
            <a:extLst>
              <a:ext uri="{FF2B5EF4-FFF2-40B4-BE49-F238E27FC236}">
                <a16:creationId xmlns:a16="http://schemas.microsoft.com/office/drawing/2014/main" id="{7C82D209-B4FF-41DE-870A-DCC3B91CAA05}"/>
              </a:ext>
            </a:extLst>
          </p:cNvPr>
          <p:cNvSpPr>
            <a:spLocks noGrp="1"/>
          </p:cNvSpPr>
          <p:nvPr>
            <p:ph type="dt" sz="half" idx="16"/>
          </p:nvPr>
        </p:nvSpPr>
        <p:spPr>
          <a:xfrm>
            <a:off x="335538" y="6487478"/>
            <a:ext cx="2880320" cy="133264"/>
          </a:xfrm>
        </p:spPr>
        <p:txBody>
          <a:bodyPr/>
          <a:lstStyle/>
          <a:p>
            <a:endParaRPr lang="en-US" dirty="0"/>
          </a:p>
        </p:txBody>
      </p:sp>
      <p:sp>
        <p:nvSpPr>
          <p:cNvPr id="6" name="TextBox 5">
            <a:extLst>
              <a:ext uri="{FF2B5EF4-FFF2-40B4-BE49-F238E27FC236}">
                <a16:creationId xmlns:a16="http://schemas.microsoft.com/office/drawing/2014/main" id="{7E65C573-D482-4DC5-877D-43862AF4811C}"/>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11" name="Slide Number Placeholder 5">
            <a:extLst>
              <a:ext uri="{FF2B5EF4-FFF2-40B4-BE49-F238E27FC236}">
                <a16:creationId xmlns:a16="http://schemas.microsoft.com/office/drawing/2014/main" id="{A6702D65-5985-489F-A9C2-5AD625E5C526}"/>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28120632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Kernaussage und drei Inhalte" preserve="1" userDrawn="1">
  <p:cSld name="Kernaussage und drei Inhal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1" name="Content Placeholder 2">
            <a:extLst>
              <a:ext uri="{FF2B5EF4-FFF2-40B4-BE49-F238E27FC236}">
                <a16:creationId xmlns:a16="http://schemas.microsoft.com/office/drawing/2014/main" id="{12FCE2E6-A23A-4E10-BAF6-CFC7ACEB3A18}"/>
              </a:ext>
            </a:extLst>
          </p:cNvPr>
          <p:cNvSpPr>
            <a:spLocks noGrp="1"/>
          </p:cNvSpPr>
          <p:nvPr>
            <p:ph sz="half" idx="16"/>
          </p:nvPr>
        </p:nvSpPr>
        <p:spPr>
          <a:xfrm>
            <a:off x="335360" y="2708920"/>
            <a:ext cx="3600053" cy="3241030"/>
          </a:xfrm>
        </p:spPr>
        <p:txBody>
          <a:body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12" name="Text Placeholder 10">
            <a:extLst>
              <a:ext uri="{FF2B5EF4-FFF2-40B4-BE49-F238E27FC236}">
                <a16:creationId xmlns:a16="http://schemas.microsoft.com/office/drawing/2014/main" id="{4F276218-A2F5-42DB-817B-9F26B1BEB995}"/>
              </a:ext>
            </a:extLst>
          </p:cNvPr>
          <p:cNvSpPr>
            <a:spLocks noGrp="1"/>
          </p:cNvSpPr>
          <p:nvPr>
            <p:ph type="body" sz="quarter" idx="17" hasCustomPrompt="1"/>
          </p:nvPr>
        </p:nvSpPr>
        <p:spPr>
          <a:xfrm>
            <a:off x="334963" y="1916113"/>
            <a:ext cx="3600349" cy="648791"/>
          </a:xfrm>
        </p:spPr>
        <p:txBody>
          <a:bodyPr/>
          <a:lstStyle>
            <a:lvl1pPr marL="0" indent="0">
              <a:lnSpc>
                <a:spcPct val="100000"/>
              </a:lnSpc>
              <a:buNone/>
              <a:defRPr sz="2000"/>
            </a:lvl1pPr>
          </a:lstStyle>
          <a:p>
            <a:pPr lvl="0"/>
            <a:r>
              <a:rPr lang="en-US" dirty="0" err="1"/>
              <a:t>Kernaussage</a:t>
            </a:r>
            <a:endParaRPr lang="en-US" dirty="0"/>
          </a:p>
        </p:txBody>
      </p:sp>
      <p:sp>
        <p:nvSpPr>
          <p:cNvPr id="13" name="Content Placeholder 2">
            <a:extLst>
              <a:ext uri="{FF2B5EF4-FFF2-40B4-BE49-F238E27FC236}">
                <a16:creationId xmlns:a16="http://schemas.microsoft.com/office/drawing/2014/main" id="{E5F17478-ED73-496C-95D0-65B6479C6606}"/>
              </a:ext>
            </a:extLst>
          </p:cNvPr>
          <p:cNvSpPr>
            <a:spLocks noGrp="1"/>
          </p:cNvSpPr>
          <p:nvPr>
            <p:ph sz="half" idx="18"/>
          </p:nvPr>
        </p:nvSpPr>
        <p:spPr>
          <a:xfrm>
            <a:off x="4151811" y="2708920"/>
            <a:ext cx="3600053" cy="3241030"/>
          </a:xfrm>
        </p:spPr>
        <p:txBody>
          <a:body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14" name="Text Placeholder 10">
            <a:extLst>
              <a:ext uri="{FF2B5EF4-FFF2-40B4-BE49-F238E27FC236}">
                <a16:creationId xmlns:a16="http://schemas.microsoft.com/office/drawing/2014/main" id="{C508FD54-B30A-4EEA-B45F-6191991DB20F}"/>
              </a:ext>
            </a:extLst>
          </p:cNvPr>
          <p:cNvSpPr>
            <a:spLocks noGrp="1"/>
          </p:cNvSpPr>
          <p:nvPr>
            <p:ph type="body" sz="quarter" idx="19" hasCustomPrompt="1"/>
          </p:nvPr>
        </p:nvSpPr>
        <p:spPr>
          <a:xfrm>
            <a:off x="4151414" y="1916113"/>
            <a:ext cx="3600349" cy="648791"/>
          </a:xfrm>
        </p:spPr>
        <p:txBody>
          <a:bodyPr/>
          <a:lstStyle>
            <a:lvl1pPr marL="0" indent="0">
              <a:lnSpc>
                <a:spcPct val="100000"/>
              </a:lnSpc>
              <a:buNone/>
              <a:defRPr sz="2000"/>
            </a:lvl1pPr>
          </a:lstStyle>
          <a:p>
            <a:pPr lvl="0"/>
            <a:r>
              <a:rPr lang="en-US" dirty="0" err="1"/>
              <a:t>Kernaussage</a:t>
            </a:r>
            <a:endParaRPr lang="en-US" dirty="0"/>
          </a:p>
        </p:txBody>
      </p:sp>
      <p:sp>
        <p:nvSpPr>
          <p:cNvPr id="15" name="Content Placeholder 2">
            <a:extLst>
              <a:ext uri="{FF2B5EF4-FFF2-40B4-BE49-F238E27FC236}">
                <a16:creationId xmlns:a16="http://schemas.microsoft.com/office/drawing/2014/main" id="{146E66F0-2536-4230-BE8B-CB1235C21500}"/>
              </a:ext>
            </a:extLst>
          </p:cNvPr>
          <p:cNvSpPr>
            <a:spLocks noGrp="1"/>
          </p:cNvSpPr>
          <p:nvPr>
            <p:ph sz="half" idx="20"/>
          </p:nvPr>
        </p:nvSpPr>
        <p:spPr>
          <a:xfrm>
            <a:off x="7968262" y="2708920"/>
            <a:ext cx="3600053" cy="3241030"/>
          </a:xfrm>
        </p:spPr>
        <p:txBody>
          <a:body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16" name="Text Placeholder 10">
            <a:extLst>
              <a:ext uri="{FF2B5EF4-FFF2-40B4-BE49-F238E27FC236}">
                <a16:creationId xmlns:a16="http://schemas.microsoft.com/office/drawing/2014/main" id="{6BAAA5DE-5336-4BDB-9B17-42535C323155}"/>
              </a:ext>
            </a:extLst>
          </p:cNvPr>
          <p:cNvSpPr>
            <a:spLocks noGrp="1"/>
          </p:cNvSpPr>
          <p:nvPr>
            <p:ph type="body" sz="quarter" idx="21" hasCustomPrompt="1"/>
          </p:nvPr>
        </p:nvSpPr>
        <p:spPr>
          <a:xfrm>
            <a:off x="7967865" y="1916113"/>
            <a:ext cx="3600349" cy="648791"/>
          </a:xfrm>
        </p:spPr>
        <p:txBody>
          <a:bodyPr/>
          <a:lstStyle>
            <a:lvl1pPr marL="0" indent="0">
              <a:lnSpc>
                <a:spcPct val="100000"/>
              </a:lnSpc>
              <a:buNone/>
              <a:defRPr sz="2000"/>
            </a:lvl1pPr>
          </a:lstStyle>
          <a:p>
            <a:pPr lvl="0"/>
            <a:r>
              <a:rPr lang="en-US" dirty="0" err="1"/>
              <a:t>Kernaussage</a:t>
            </a:r>
            <a:endParaRPr lang="en-US" dirty="0"/>
          </a:p>
        </p:txBody>
      </p:sp>
      <p:sp>
        <p:nvSpPr>
          <p:cNvPr id="7" name="Datumsplatzhalter 6">
            <a:extLst>
              <a:ext uri="{FF2B5EF4-FFF2-40B4-BE49-F238E27FC236}">
                <a16:creationId xmlns:a16="http://schemas.microsoft.com/office/drawing/2014/main" id="{AD1D9C2E-FEAD-4736-B7B7-3FA2FF2B71BA}"/>
              </a:ext>
            </a:extLst>
          </p:cNvPr>
          <p:cNvSpPr>
            <a:spLocks noGrp="1"/>
          </p:cNvSpPr>
          <p:nvPr>
            <p:ph type="dt" sz="half" idx="22"/>
          </p:nvPr>
        </p:nvSpPr>
        <p:spPr>
          <a:xfrm>
            <a:off x="335538" y="6487478"/>
            <a:ext cx="2880320" cy="133264"/>
          </a:xfrm>
        </p:spPr>
        <p:txBody>
          <a:bodyPr/>
          <a:lstStyle/>
          <a:p>
            <a:endParaRPr lang="en-US" dirty="0"/>
          </a:p>
        </p:txBody>
      </p:sp>
      <p:sp>
        <p:nvSpPr>
          <p:cNvPr id="3" name="TextBox 2">
            <a:extLst>
              <a:ext uri="{FF2B5EF4-FFF2-40B4-BE49-F238E27FC236}">
                <a16:creationId xmlns:a16="http://schemas.microsoft.com/office/drawing/2014/main" id="{B8D66DC4-329D-43B5-8CA4-62A64FF51A68}"/>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17" name="Slide Number Placeholder 5">
            <a:extLst>
              <a:ext uri="{FF2B5EF4-FFF2-40B4-BE49-F238E27FC236}">
                <a16:creationId xmlns:a16="http://schemas.microsoft.com/office/drawing/2014/main" id="{BF00702C-AFAC-4586-AC46-DAC41A8853BC}"/>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7020481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Kernaussage und Textboxen akzentuiert" preserve="1" userDrawn="1">
  <p:cSld name="Kernaussage und Textboxen akzentuie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2" name="Text Placeholder 12">
            <a:extLst>
              <a:ext uri="{FF2B5EF4-FFF2-40B4-BE49-F238E27FC236}">
                <a16:creationId xmlns:a16="http://schemas.microsoft.com/office/drawing/2014/main" id="{8AEC8449-CBB7-4288-8CAB-4EB56EB218A2}"/>
              </a:ext>
            </a:extLst>
          </p:cNvPr>
          <p:cNvSpPr>
            <a:spLocks noGrp="1"/>
          </p:cNvSpPr>
          <p:nvPr>
            <p:ph type="body" sz="quarter" idx="16" hasCustomPrompt="1"/>
          </p:nvPr>
        </p:nvSpPr>
        <p:spPr>
          <a:xfrm>
            <a:off x="334963" y="1125540"/>
            <a:ext cx="4824412" cy="2087436"/>
          </a:xfrm>
        </p:spPr>
        <p:txBody>
          <a:bodyPr/>
          <a:lstStyle>
            <a:lvl1pPr marL="0" indent="0">
              <a:lnSpc>
                <a:spcPct val="100000"/>
              </a:lnSpc>
              <a:buNone/>
              <a:defRPr sz="2000"/>
            </a:lvl1pPr>
          </a:lstStyle>
          <a:p>
            <a:pPr lvl="0"/>
            <a:r>
              <a:rPr lang="en-US" dirty="0" err="1"/>
              <a:t>Kernaussage</a:t>
            </a:r>
            <a:endParaRPr lang="en-US" dirty="0"/>
          </a:p>
        </p:txBody>
      </p:sp>
      <p:sp>
        <p:nvSpPr>
          <p:cNvPr id="14" name="Textplatzhalter 13">
            <a:extLst>
              <a:ext uri="{FF2B5EF4-FFF2-40B4-BE49-F238E27FC236}">
                <a16:creationId xmlns:a16="http://schemas.microsoft.com/office/drawing/2014/main" id="{F00B5376-F81B-481E-BC84-E39647B73392}"/>
              </a:ext>
            </a:extLst>
          </p:cNvPr>
          <p:cNvSpPr>
            <a:spLocks noGrp="1"/>
          </p:cNvSpPr>
          <p:nvPr>
            <p:ph type="body" sz="quarter" idx="17"/>
          </p:nvPr>
        </p:nvSpPr>
        <p:spPr>
          <a:xfrm>
            <a:off x="334962" y="3565173"/>
            <a:ext cx="3600450" cy="2223324"/>
          </a:xfrm>
          <a:solidFill>
            <a:srgbClr val="28E6A5"/>
          </a:solidFill>
        </p:spPr>
        <p:txBody>
          <a:bodyPr lIns="252000" tIns="144000" rIns="252000" bIns="144000"/>
          <a:lstStyle>
            <a:lvl1pPr marL="0" indent="0">
              <a:spcBef>
                <a:spcPts val="600"/>
              </a:spcBef>
              <a:buNone/>
              <a:defRPr b="1"/>
            </a:lvl1pPr>
            <a:lvl2pPr marL="0" indent="0">
              <a:spcBef>
                <a:spcPts val="0"/>
              </a:spcBef>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p:txBody>
      </p:sp>
      <p:sp>
        <p:nvSpPr>
          <p:cNvPr id="17" name="Textplatzhalter 13">
            <a:extLst>
              <a:ext uri="{FF2B5EF4-FFF2-40B4-BE49-F238E27FC236}">
                <a16:creationId xmlns:a16="http://schemas.microsoft.com/office/drawing/2014/main" id="{908EC0EC-6022-4DAC-914D-713D914F5DDF}"/>
              </a:ext>
            </a:extLst>
          </p:cNvPr>
          <p:cNvSpPr>
            <a:spLocks noGrp="1"/>
          </p:cNvSpPr>
          <p:nvPr>
            <p:ph type="body" sz="quarter" idx="18"/>
          </p:nvPr>
        </p:nvSpPr>
        <p:spPr>
          <a:xfrm>
            <a:off x="4151312" y="3565173"/>
            <a:ext cx="3600450" cy="2223324"/>
          </a:xfrm>
          <a:solidFill>
            <a:srgbClr val="FF7382"/>
          </a:solidFill>
        </p:spPr>
        <p:txBody>
          <a:bodyPr lIns="252000" tIns="144000" rIns="252000" bIns="144000"/>
          <a:lstStyle>
            <a:lvl1pPr marL="0" indent="0">
              <a:spcBef>
                <a:spcPts val="600"/>
              </a:spcBef>
              <a:buNone/>
              <a:defRPr b="1"/>
            </a:lvl1pPr>
            <a:lvl2pPr marL="0" indent="0">
              <a:spcBef>
                <a:spcPts val="0"/>
              </a:spcBef>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p:txBody>
      </p:sp>
      <p:sp>
        <p:nvSpPr>
          <p:cNvPr id="18" name="Textplatzhalter 13">
            <a:extLst>
              <a:ext uri="{FF2B5EF4-FFF2-40B4-BE49-F238E27FC236}">
                <a16:creationId xmlns:a16="http://schemas.microsoft.com/office/drawing/2014/main" id="{913D9960-95C3-4970-914A-4C82644A83B8}"/>
              </a:ext>
            </a:extLst>
          </p:cNvPr>
          <p:cNvSpPr>
            <a:spLocks noGrp="1"/>
          </p:cNvSpPr>
          <p:nvPr>
            <p:ph type="body" sz="quarter" idx="19"/>
          </p:nvPr>
        </p:nvSpPr>
        <p:spPr>
          <a:xfrm>
            <a:off x="7967663" y="3565173"/>
            <a:ext cx="3600450" cy="2223324"/>
          </a:xfrm>
          <a:solidFill>
            <a:srgbClr val="46CFF0"/>
          </a:solidFill>
        </p:spPr>
        <p:txBody>
          <a:bodyPr lIns="252000" tIns="144000" rIns="252000" bIns="144000"/>
          <a:lstStyle>
            <a:lvl1pPr marL="0" indent="0">
              <a:spcBef>
                <a:spcPts val="600"/>
              </a:spcBef>
              <a:buNone/>
              <a:defRPr b="1"/>
            </a:lvl1pPr>
            <a:lvl2pPr marL="0" indent="0">
              <a:spcBef>
                <a:spcPts val="0"/>
              </a:spcBef>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p:txBody>
      </p:sp>
      <p:sp>
        <p:nvSpPr>
          <p:cNvPr id="3" name="Datumsplatzhalter 2">
            <a:extLst>
              <a:ext uri="{FF2B5EF4-FFF2-40B4-BE49-F238E27FC236}">
                <a16:creationId xmlns:a16="http://schemas.microsoft.com/office/drawing/2014/main" id="{758B70FE-0BE5-40E2-A838-70D03F30A7CC}"/>
              </a:ext>
            </a:extLst>
          </p:cNvPr>
          <p:cNvSpPr>
            <a:spLocks noGrp="1"/>
          </p:cNvSpPr>
          <p:nvPr>
            <p:ph type="dt" sz="half" idx="20"/>
          </p:nvPr>
        </p:nvSpPr>
        <p:spPr>
          <a:xfrm>
            <a:off x="335538" y="6487478"/>
            <a:ext cx="2880320" cy="133264"/>
          </a:xfrm>
        </p:spPr>
        <p:txBody>
          <a:bodyPr/>
          <a:lstStyle/>
          <a:p>
            <a:endParaRPr lang="en-US" dirty="0"/>
          </a:p>
        </p:txBody>
      </p:sp>
      <p:sp>
        <p:nvSpPr>
          <p:cNvPr id="4" name="TextBox 3">
            <a:extLst>
              <a:ext uri="{FF2B5EF4-FFF2-40B4-BE49-F238E27FC236}">
                <a16:creationId xmlns:a16="http://schemas.microsoft.com/office/drawing/2014/main" id="{73D72B94-DFE5-468A-A521-13401253A5AB}"/>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11" name="Slide Number Placeholder 5">
            <a:extLst>
              <a:ext uri="{FF2B5EF4-FFF2-40B4-BE49-F238E27FC236}">
                <a16:creationId xmlns:a16="http://schemas.microsoft.com/office/drawing/2014/main" id="{ADA6B9F2-B0E4-4473-9B3A-C2C18E58F815}"/>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31354238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Kernaussage und Textboxen grau" preserve="1" userDrawn="1">
  <p:cSld name="Kernaussage und Textboxen gra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2" name="Text Placeholder 12">
            <a:extLst>
              <a:ext uri="{FF2B5EF4-FFF2-40B4-BE49-F238E27FC236}">
                <a16:creationId xmlns:a16="http://schemas.microsoft.com/office/drawing/2014/main" id="{8AEC8449-CBB7-4288-8CAB-4EB56EB218A2}"/>
              </a:ext>
            </a:extLst>
          </p:cNvPr>
          <p:cNvSpPr>
            <a:spLocks noGrp="1"/>
          </p:cNvSpPr>
          <p:nvPr>
            <p:ph type="body" sz="quarter" idx="16" hasCustomPrompt="1"/>
          </p:nvPr>
        </p:nvSpPr>
        <p:spPr>
          <a:xfrm>
            <a:off x="334963" y="1125540"/>
            <a:ext cx="4824412" cy="2087436"/>
          </a:xfrm>
        </p:spPr>
        <p:txBody>
          <a:bodyPr/>
          <a:lstStyle>
            <a:lvl1pPr marL="0" indent="0">
              <a:lnSpc>
                <a:spcPct val="100000"/>
              </a:lnSpc>
              <a:buNone/>
              <a:defRPr sz="2000"/>
            </a:lvl1pPr>
          </a:lstStyle>
          <a:p>
            <a:pPr lvl="0"/>
            <a:r>
              <a:rPr lang="en-US" dirty="0" err="1"/>
              <a:t>Kernaussage</a:t>
            </a:r>
            <a:endParaRPr lang="en-US" dirty="0"/>
          </a:p>
        </p:txBody>
      </p:sp>
      <p:sp>
        <p:nvSpPr>
          <p:cNvPr id="14" name="Textplatzhalter 13">
            <a:extLst>
              <a:ext uri="{FF2B5EF4-FFF2-40B4-BE49-F238E27FC236}">
                <a16:creationId xmlns:a16="http://schemas.microsoft.com/office/drawing/2014/main" id="{F00B5376-F81B-481E-BC84-E39647B73392}"/>
              </a:ext>
            </a:extLst>
          </p:cNvPr>
          <p:cNvSpPr>
            <a:spLocks noGrp="1"/>
          </p:cNvSpPr>
          <p:nvPr>
            <p:ph type="body" sz="quarter" idx="17"/>
          </p:nvPr>
        </p:nvSpPr>
        <p:spPr>
          <a:xfrm>
            <a:off x="334962" y="3565173"/>
            <a:ext cx="3600450" cy="2223324"/>
          </a:xfrm>
          <a:solidFill>
            <a:srgbClr val="F0F0F0"/>
          </a:solidFill>
        </p:spPr>
        <p:txBody>
          <a:bodyPr lIns="252000" tIns="144000" rIns="252000" bIns="144000"/>
          <a:lstStyle>
            <a:lvl1pPr marL="0" indent="0">
              <a:spcBef>
                <a:spcPts val="600"/>
              </a:spcBef>
              <a:buNone/>
              <a:defRPr b="1"/>
            </a:lvl1pPr>
            <a:lvl2pPr marL="0" indent="0">
              <a:spcBef>
                <a:spcPts val="0"/>
              </a:spcBef>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p:txBody>
      </p:sp>
      <p:sp>
        <p:nvSpPr>
          <p:cNvPr id="17" name="Textplatzhalter 13">
            <a:extLst>
              <a:ext uri="{FF2B5EF4-FFF2-40B4-BE49-F238E27FC236}">
                <a16:creationId xmlns:a16="http://schemas.microsoft.com/office/drawing/2014/main" id="{908EC0EC-6022-4DAC-914D-713D914F5DDF}"/>
              </a:ext>
            </a:extLst>
          </p:cNvPr>
          <p:cNvSpPr>
            <a:spLocks noGrp="1"/>
          </p:cNvSpPr>
          <p:nvPr>
            <p:ph type="body" sz="quarter" idx="18"/>
          </p:nvPr>
        </p:nvSpPr>
        <p:spPr>
          <a:xfrm>
            <a:off x="4151312" y="3565173"/>
            <a:ext cx="3600450" cy="2223324"/>
          </a:xfrm>
          <a:solidFill>
            <a:srgbClr val="F0F0F0"/>
          </a:solidFill>
        </p:spPr>
        <p:txBody>
          <a:bodyPr lIns="252000" tIns="144000" rIns="252000" bIns="144000"/>
          <a:lstStyle>
            <a:lvl1pPr marL="0" indent="0">
              <a:spcBef>
                <a:spcPts val="600"/>
              </a:spcBef>
              <a:buNone/>
              <a:defRPr b="1"/>
            </a:lvl1pPr>
            <a:lvl2pPr marL="0" indent="0">
              <a:spcBef>
                <a:spcPts val="0"/>
              </a:spcBef>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p:txBody>
      </p:sp>
      <p:sp>
        <p:nvSpPr>
          <p:cNvPr id="18" name="Textplatzhalter 13">
            <a:extLst>
              <a:ext uri="{FF2B5EF4-FFF2-40B4-BE49-F238E27FC236}">
                <a16:creationId xmlns:a16="http://schemas.microsoft.com/office/drawing/2014/main" id="{913D9960-95C3-4970-914A-4C82644A83B8}"/>
              </a:ext>
            </a:extLst>
          </p:cNvPr>
          <p:cNvSpPr>
            <a:spLocks noGrp="1"/>
          </p:cNvSpPr>
          <p:nvPr>
            <p:ph type="body" sz="quarter" idx="19"/>
          </p:nvPr>
        </p:nvSpPr>
        <p:spPr>
          <a:xfrm>
            <a:off x="7967663" y="3565173"/>
            <a:ext cx="3600450" cy="2223324"/>
          </a:xfrm>
          <a:solidFill>
            <a:srgbClr val="F0F0F0"/>
          </a:solidFill>
        </p:spPr>
        <p:txBody>
          <a:bodyPr lIns="252000" tIns="144000" rIns="252000" bIns="144000"/>
          <a:lstStyle>
            <a:lvl1pPr marL="0" indent="0">
              <a:spcBef>
                <a:spcPts val="600"/>
              </a:spcBef>
              <a:buNone/>
              <a:defRPr b="1"/>
            </a:lvl1pPr>
            <a:lvl2pPr marL="0" indent="0">
              <a:spcBef>
                <a:spcPts val="0"/>
              </a:spcBef>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p:txBody>
      </p:sp>
      <p:sp>
        <p:nvSpPr>
          <p:cNvPr id="3" name="Datumsplatzhalter 2">
            <a:extLst>
              <a:ext uri="{FF2B5EF4-FFF2-40B4-BE49-F238E27FC236}">
                <a16:creationId xmlns:a16="http://schemas.microsoft.com/office/drawing/2014/main" id="{BAB9269F-0BEA-46C8-A07E-86A2E96CCD49}"/>
              </a:ext>
            </a:extLst>
          </p:cNvPr>
          <p:cNvSpPr>
            <a:spLocks noGrp="1"/>
          </p:cNvSpPr>
          <p:nvPr>
            <p:ph type="dt" sz="half" idx="20"/>
          </p:nvPr>
        </p:nvSpPr>
        <p:spPr>
          <a:xfrm>
            <a:off x="335538" y="6487478"/>
            <a:ext cx="2880320" cy="133264"/>
          </a:xfrm>
        </p:spPr>
        <p:txBody>
          <a:bodyPr/>
          <a:lstStyle/>
          <a:p>
            <a:endParaRPr lang="en-US" dirty="0"/>
          </a:p>
        </p:txBody>
      </p:sp>
      <p:sp>
        <p:nvSpPr>
          <p:cNvPr id="4" name="TextBox 3">
            <a:extLst>
              <a:ext uri="{FF2B5EF4-FFF2-40B4-BE49-F238E27FC236}">
                <a16:creationId xmlns:a16="http://schemas.microsoft.com/office/drawing/2014/main" id="{06F1D3B2-4BD9-44FC-BC42-25CEC8A483A8}"/>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11" name="Slide Number Placeholder 5">
            <a:extLst>
              <a:ext uri="{FF2B5EF4-FFF2-40B4-BE49-F238E27FC236}">
                <a16:creationId xmlns:a16="http://schemas.microsoft.com/office/drawing/2014/main" id="{CFA642C6-8710-47D7-A623-4A944B59EDD4}"/>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34381042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Kernaussage und zwei Inhalte akzentuiert" preserve="1" userDrawn="1">
  <p:cSld name="Kernaussage und zwei Inhalte akzentuier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5481E65-4692-46FE-87C4-411AC8598049}"/>
              </a:ext>
            </a:extLst>
          </p:cNvPr>
          <p:cNvSpPr/>
          <p:nvPr userDrawn="1"/>
        </p:nvSpPr>
        <p:spPr>
          <a:xfrm>
            <a:off x="-1" y="-429"/>
            <a:ext cx="35278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4" name="Content Placeholder 3">
            <a:extLst>
              <a:ext uri="{FF2B5EF4-FFF2-40B4-BE49-F238E27FC236}">
                <a16:creationId xmlns:a16="http://schemas.microsoft.com/office/drawing/2014/main" id="{33902515-6805-4322-99E0-23E5CB531CDA}"/>
              </a:ext>
            </a:extLst>
          </p:cNvPr>
          <p:cNvSpPr>
            <a:spLocks noGrp="1"/>
          </p:cNvSpPr>
          <p:nvPr>
            <p:ph sz="half" idx="2"/>
          </p:nvPr>
        </p:nvSpPr>
        <p:spPr>
          <a:xfrm>
            <a:off x="4151710" y="1125539"/>
            <a:ext cx="3600053" cy="4824411"/>
          </a:xfrm>
        </p:spPr>
        <p:txBody>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0" name="Content Placeholder 3">
            <a:extLst>
              <a:ext uri="{FF2B5EF4-FFF2-40B4-BE49-F238E27FC236}">
                <a16:creationId xmlns:a16="http://schemas.microsoft.com/office/drawing/2014/main" id="{9DF61BE2-36BA-4FF2-BC8E-9F351048A87F}"/>
              </a:ext>
            </a:extLst>
          </p:cNvPr>
          <p:cNvSpPr>
            <a:spLocks noGrp="1"/>
          </p:cNvSpPr>
          <p:nvPr>
            <p:ph sz="half" idx="14"/>
          </p:nvPr>
        </p:nvSpPr>
        <p:spPr>
          <a:xfrm>
            <a:off x="7968060" y="1125539"/>
            <a:ext cx="3600053" cy="4824412"/>
          </a:xfrm>
        </p:spPr>
        <p:txBody>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13" name="Text Placeholder 12">
            <a:extLst>
              <a:ext uri="{FF2B5EF4-FFF2-40B4-BE49-F238E27FC236}">
                <a16:creationId xmlns:a16="http://schemas.microsoft.com/office/drawing/2014/main" id="{3D3E6F14-847D-4098-958C-FD6E997F0C59}"/>
              </a:ext>
            </a:extLst>
          </p:cNvPr>
          <p:cNvSpPr>
            <a:spLocks noGrp="1"/>
          </p:cNvSpPr>
          <p:nvPr>
            <p:ph type="body" sz="quarter" idx="15" hasCustomPrompt="1"/>
          </p:nvPr>
        </p:nvSpPr>
        <p:spPr>
          <a:xfrm>
            <a:off x="334963" y="1125539"/>
            <a:ext cx="2879725" cy="4814886"/>
          </a:xfrm>
        </p:spPr>
        <p:txBody>
          <a:bodyPr/>
          <a:lstStyle>
            <a:lvl1pPr marL="0" indent="0">
              <a:lnSpc>
                <a:spcPct val="100000"/>
              </a:lnSpc>
              <a:buNone/>
              <a:defRPr sz="2000"/>
            </a:lvl1pPr>
          </a:lstStyle>
          <a:p>
            <a:pPr lvl="0"/>
            <a:r>
              <a:rPr lang="en-US" dirty="0" err="1"/>
              <a:t>Kernaussage</a:t>
            </a:r>
            <a:endParaRPr lang="en-US" dirty="0"/>
          </a:p>
        </p:txBody>
      </p:sp>
      <p:sp>
        <p:nvSpPr>
          <p:cNvPr id="5" name="Datumsplatzhalter 4">
            <a:extLst>
              <a:ext uri="{FF2B5EF4-FFF2-40B4-BE49-F238E27FC236}">
                <a16:creationId xmlns:a16="http://schemas.microsoft.com/office/drawing/2014/main" id="{78147CA8-49D1-49DF-A3F6-0307FFA531DB}"/>
              </a:ext>
            </a:extLst>
          </p:cNvPr>
          <p:cNvSpPr>
            <a:spLocks noGrp="1"/>
          </p:cNvSpPr>
          <p:nvPr>
            <p:ph type="dt" sz="half" idx="17"/>
          </p:nvPr>
        </p:nvSpPr>
        <p:spPr>
          <a:xfrm>
            <a:off x="335538" y="6487478"/>
            <a:ext cx="2880320" cy="133264"/>
          </a:xfrm>
        </p:spPr>
        <p:txBody>
          <a:bodyPr/>
          <a:lstStyle>
            <a:lvl1pPr>
              <a:defRPr>
                <a:solidFill>
                  <a:schemeClr val="tx1"/>
                </a:solidFill>
              </a:defRPr>
            </a:lvl1pPr>
          </a:lstStyle>
          <a:p>
            <a:endParaRPr lang="en-US" dirty="0"/>
          </a:p>
        </p:txBody>
      </p:sp>
      <p:sp>
        <p:nvSpPr>
          <p:cNvPr id="6" name="TextBox 5">
            <a:extLst>
              <a:ext uri="{FF2B5EF4-FFF2-40B4-BE49-F238E27FC236}">
                <a16:creationId xmlns:a16="http://schemas.microsoft.com/office/drawing/2014/main" id="{E628BCB3-4A9D-4A75-B80D-1AD3CB0B3B1A}"/>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chemeClr val="tx1"/>
              </a:solidFill>
            </a:endParaRPr>
          </a:p>
        </p:txBody>
      </p:sp>
      <p:sp>
        <p:nvSpPr>
          <p:cNvPr id="12" name="Slide Number Placeholder 5">
            <a:extLst>
              <a:ext uri="{FF2B5EF4-FFF2-40B4-BE49-F238E27FC236}">
                <a16:creationId xmlns:a16="http://schemas.microsoft.com/office/drawing/2014/main" id="{BBB11043-7FE7-4C03-9E37-43C343BAA0CD}"/>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3834372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Kernaussage und zwei Inhalte grau" preserve="1" userDrawn="1">
  <p:cSld name="Kernaussage und zwei Inhalte grau">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5481E65-4692-46FE-87C4-411AC8598049}"/>
              </a:ext>
            </a:extLst>
          </p:cNvPr>
          <p:cNvSpPr/>
          <p:nvPr userDrawn="1"/>
        </p:nvSpPr>
        <p:spPr>
          <a:xfrm>
            <a:off x="-1" y="-429"/>
            <a:ext cx="3527823" cy="68580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4" name="Content Placeholder 3">
            <a:extLst>
              <a:ext uri="{FF2B5EF4-FFF2-40B4-BE49-F238E27FC236}">
                <a16:creationId xmlns:a16="http://schemas.microsoft.com/office/drawing/2014/main" id="{33902515-6805-4322-99E0-23E5CB531CDA}"/>
              </a:ext>
            </a:extLst>
          </p:cNvPr>
          <p:cNvSpPr>
            <a:spLocks noGrp="1"/>
          </p:cNvSpPr>
          <p:nvPr>
            <p:ph sz="half" idx="2"/>
          </p:nvPr>
        </p:nvSpPr>
        <p:spPr>
          <a:xfrm>
            <a:off x="4151710" y="1125539"/>
            <a:ext cx="3600053" cy="4824411"/>
          </a:xfrm>
        </p:spPr>
        <p:txBody>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0" name="Content Placeholder 3">
            <a:extLst>
              <a:ext uri="{FF2B5EF4-FFF2-40B4-BE49-F238E27FC236}">
                <a16:creationId xmlns:a16="http://schemas.microsoft.com/office/drawing/2014/main" id="{9DF61BE2-36BA-4FF2-BC8E-9F351048A87F}"/>
              </a:ext>
            </a:extLst>
          </p:cNvPr>
          <p:cNvSpPr>
            <a:spLocks noGrp="1"/>
          </p:cNvSpPr>
          <p:nvPr>
            <p:ph sz="half" idx="14"/>
          </p:nvPr>
        </p:nvSpPr>
        <p:spPr>
          <a:xfrm>
            <a:off x="7968060" y="1125539"/>
            <a:ext cx="3600053" cy="4824412"/>
          </a:xfrm>
        </p:spPr>
        <p:txBody>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13" name="Text Placeholder 12">
            <a:extLst>
              <a:ext uri="{FF2B5EF4-FFF2-40B4-BE49-F238E27FC236}">
                <a16:creationId xmlns:a16="http://schemas.microsoft.com/office/drawing/2014/main" id="{3D3E6F14-847D-4098-958C-FD6E997F0C59}"/>
              </a:ext>
            </a:extLst>
          </p:cNvPr>
          <p:cNvSpPr>
            <a:spLocks noGrp="1"/>
          </p:cNvSpPr>
          <p:nvPr>
            <p:ph type="body" sz="quarter" idx="15" hasCustomPrompt="1"/>
          </p:nvPr>
        </p:nvSpPr>
        <p:spPr>
          <a:xfrm>
            <a:off x="334963" y="1125539"/>
            <a:ext cx="2879725" cy="4814886"/>
          </a:xfrm>
        </p:spPr>
        <p:txBody>
          <a:bodyPr/>
          <a:lstStyle>
            <a:lvl1pPr marL="0" indent="0">
              <a:lnSpc>
                <a:spcPct val="100000"/>
              </a:lnSpc>
              <a:buNone/>
              <a:defRPr sz="2000"/>
            </a:lvl1pPr>
          </a:lstStyle>
          <a:p>
            <a:pPr lvl="0"/>
            <a:r>
              <a:rPr lang="en-US" dirty="0" err="1"/>
              <a:t>Kernaussage</a:t>
            </a:r>
            <a:endParaRPr lang="en-US" dirty="0"/>
          </a:p>
        </p:txBody>
      </p:sp>
      <p:sp>
        <p:nvSpPr>
          <p:cNvPr id="5" name="Datumsplatzhalter 4">
            <a:extLst>
              <a:ext uri="{FF2B5EF4-FFF2-40B4-BE49-F238E27FC236}">
                <a16:creationId xmlns:a16="http://schemas.microsoft.com/office/drawing/2014/main" id="{85DE3A1E-562E-49B2-A146-4A40B71D5FDB}"/>
              </a:ext>
            </a:extLst>
          </p:cNvPr>
          <p:cNvSpPr>
            <a:spLocks noGrp="1"/>
          </p:cNvSpPr>
          <p:nvPr>
            <p:ph type="dt" sz="half" idx="17"/>
          </p:nvPr>
        </p:nvSpPr>
        <p:spPr>
          <a:xfrm>
            <a:off x="335538" y="6487478"/>
            <a:ext cx="2880320" cy="133264"/>
          </a:xfrm>
        </p:spPr>
        <p:txBody>
          <a:bodyPr/>
          <a:lstStyle>
            <a:lvl1pPr>
              <a:defRPr>
                <a:solidFill>
                  <a:srgbClr val="000000"/>
                </a:solidFill>
              </a:defRPr>
            </a:lvl1pPr>
          </a:lstStyle>
          <a:p>
            <a:endParaRPr lang="en-US" dirty="0"/>
          </a:p>
        </p:txBody>
      </p:sp>
      <p:sp>
        <p:nvSpPr>
          <p:cNvPr id="6" name="TextBox 5">
            <a:extLst>
              <a:ext uri="{FF2B5EF4-FFF2-40B4-BE49-F238E27FC236}">
                <a16:creationId xmlns:a16="http://schemas.microsoft.com/office/drawing/2014/main" id="{3644C8AE-48DD-46BA-B78F-DA20224C4FD9}"/>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000000"/>
              </a:solidFill>
            </a:endParaRPr>
          </a:p>
        </p:txBody>
      </p:sp>
      <p:sp>
        <p:nvSpPr>
          <p:cNvPr id="12" name="Slide Number Placeholder 5">
            <a:extLst>
              <a:ext uri="{FF2B5EF4-FFF2-40B4-BE49-F238E27FC236}">
                <a16:creationId xmlns:a16="http://schemas.microsoft.com/office/drawing/2014/main" id="{9C9A80AF-46D2-41F4-AAC4-0E30D29C037E}"/>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609696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37967294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Kernaussage und vier Inhalte akzentuiert" preserve="1" userDrawn="1">
  <p:cSld name="Kernaussage und vier Inhalte akzentuier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5481E65-4692-46FE-87C4-411AC8598049}"/>
              </a:ext>
            </a:extLst>
          </p:cNvPr>
          <p:cNvSpPr/>
          <p:nvPr userDrawn="1"/>
        </p:nvSpPr>
        <p:spPr>
          <a:xfrm>
            <a:off x="-1" y="-429"/>
            <a:ext cx="35278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4" name="Content Placeholder 3">
            <a:extLst>
              <a:ext uri="{FF2B5EF4-FFF2-40B4-BE49-F238E27FC236}">
                <a16:creationId xmlns:a16="http://schemas.microsoft.com/office/drawing/2014/main" id="{33902515-6805-4322-99E0-23E5CB531CDA}"/>
              </a:ext>
            </a:extLst>
          </p:cNvPr>
          <p:cNvSpPr>
            <a:spLocks noGrp="1"/>
          </p:cNvSpPr>
          <p:nvPr>
            <p:ph sz="half" idx="2"/>
          </p:nvPr>
        </p:nvSpPr>
        <p:spPr>
          <a:xfrm>
            <a:off x="4151710" y="1125540"/>
            <a:ext cx="3600053" cy="2159445"/>
          </a:xfrm>
        </p:spPr>
        <p:txBody>
          <a:bodyPr vert="horz" lIns="0" tIns="0" rIns="0" bIns="0" rtlCol="0">
            <a:noAutofit/>
          </a:bodyPr>
          <a:lstStyle>
            <a:lvl1pPr>
              <a:defRPr lang="de-CH"/>
            </a:lvl1pPr>
            <a:lvl2pPr>
              <a:defRPr lang="de-CH"/>
            </a:lvl2pPr>
            <a:lvl3pPr>
              <a:defRPr lang="de-CH"/>
            </a:lvl3pPr>
            <a:lvl4pPr>
              <a:defRPr lang="de-CH"/>
            </a:lvl4pPr>
            <a:lvl5pPr>
              <a:defRPr lang="de-CH" dirty="0"/>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0" name="Content Placeholder 3">
            <a:extLst>
              <a:ext uri="{FF2B5EF4-FFF2-40B4-BE49-F238E27FC236}">
                <a16:creationId xmlns:a16="http://schemas.microsoft.com/office/drawing/2014/main" id="{9DF61BE2-36BA-4FF2-BC8E-9F351048A87F}"/>
              </a:ext>
            </a:extLst>
          </p:cNvPr>
          <p:cNvSpPr>
            <a:spLocks noGrp="1"/>
          </p:cNvSpPr>
          <p:nvPr>
            <p:ph sz="half" idx="14"/>
          </p:nvPr>
        </p:nvSpPr>
        <p:spPr>
          <a:xfrm>
            <a:off x="7968060" y="1125539"/>
            <a:ext cx="3600053" cy="2159445"/>
          </a:xfrm>
        </p:spPr>
        <p:txBody>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13" name="Text Placeholder 12">
            <a:extLst>
              <a:ext uri="{FF2B5EF4-FFF2-40B4-BE49-F238E27FC236}">
                <a16:creationId xmlns:a16="http://schemas.microsoft.com/office/drawing/2014/main" id="{3D3E6F14-847D-4098-958C-FD6E997F0C59}"/>
              </a:ext>
            </a:extLst>
          </p:cNvPr>
          <p:cNvSpPr>
            <a:spLocks noGrp="1"/>
          </p:cNvSpPr>
          <p:nvPr>
            <p:ph type="body" sz="quarter" idx="15" hasCustomPrompt="1"/>
          </p:nvPr>
        </p:nvSpPr>
        <p:spPr>
          <a:xfrm>
            <a:off x="334963" y="1125539"/>
            <a:ext cx="2879725" cy="2159445"/>
          </a:xfrm>
        </p:spPr>
        <p:txBody>
          <a:bodyPr/>
          <a:lstStyle>
            <a:lvl1pPr marL="0" indent="0">
              <a:lnSpc>
                <a:spcPct val="100000"/>
              </a:lnSpc>
              <a:buNone/>
              <a:defRPr sz="2000"/>
            </a:lvl1pPr>
          </a:lstStyle>
          <a:p>
            <a:pPr lvl="0"/>
            <a:r>
              <a:rPr lang="en-US" dirty="0" err="1"/>
              <a:t>Kernaussage</a:t>
            </a:r>
            <a:endParaRPr lang="en-US" dirty="0"/>
          </a:p>
        </p:txBody>
      </p:sp>
      <p:sp>
        <p:nvSpPr>
          <p:cNvPr id="12" name="Content Placeholder 3">
            <a:extLst>
              <a:ext uri="{FF2B5EF4-FFF2-40B4-BE49-F238E27FC236}">
                <a16:creationId xmlns:a16="http://schemas.microsoft.com/office/drawing/2014/main" id="{5F5A8F1C-9EA5-4DCA-AB7F-2899FA6151D1}"/>
              </a:ext>
            </a:extLst>
          </p:cNvPr>
          <p:cNvSpPr>
            <a:spLocks noGrp="1"/>
          </p:cNvSpPr>
          <p:nvPr>
            <p:ph sz="half" idx="16"/>
          </p:nvPr>
        </p:nvSpPr>
        <p:spPr>
          <a:xfrm>
            <a:off x="4151710" y="3501009"/>
            <a:ext cx="3600053" cy="2159445"/>
          </a:xfrm>
        </p:spPr>
        <p:txBody>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14" name="Content Placeholder 3">
            <a:extLst>
              <a:ext uri="{FF2B5EF4-FFF2-40B4-BE49-F238E27FC236}">
                <a16:creationId xmlns:a16="http://schemas.microsoft.com/office/drawing/2014/main" id="{5702ECDA-C7AE-49FB-98C9-BB61C06B4D48}"/>
              </a:ext>
            </a:extLst>
          </p:cNvPr>
          <p:cNvSpPr>
            <a:spLocks noGrp="1"/>
          </p:cNvSpPr>
          <p:nvPr>
            <p:ph sz="half" idx="17"/>
          </p:nvPr>
        </p:nvSpPr>
        <p:spPr>
          <a:xfrm>
            <a:off x="7968060" y="3501008"/>
            <a:ext cx="3600053" cy="2159445"/>
          </a:xfrm>
        </p:spPr>
        <p:txBody>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15" name="Text Placeholder 12">
            <a:extLst>
              <a:ext uri="{FF2B5EF4-FFF2-40B4-BE49-F238E27FC236}">
                <a16:creationId xmlns:a16="http://schemas.microsoft.com/office/drawing/2014/main" id="{BE399F86-280A-4F03-A4A1-1CAC749B5762}"/>
              </a:ext>
            </a:extLst>
          </p:cNvPr>
          <p:cNvSpPr>
            <a:spLocks noGrp="1"/>
          </p:cNvSpPr>
          <p:nvPr>
            <p:ph type="body" sz="quarter" idx="18" hasCustomPrompt="1"/>
          </p:nvPr>
        </p:nvSpPr>
        <p:spPr>
          <a:xfrm>
            <a:off x="334963" y="3501008"/>
            <a:ext cx="2879725" cy="2159445"/>
          </a:xfrm>
        </p:spPr>
        <p:txBody>
          <a:bodyPr/>
          <a:lstStyle>
            <a:lvl1pPr marL="0" indent="0">
              <a:lnSpc>
                <a:spcPct val="100000"/>
              </a:lnSpc>
              <a:buNone/>
              <a:defRPr sz="2000"/>
            </a:lvl1pPr>
          </a:lstStyle>
          <a:p>
            <a:pPr lvl="0"/>
            <a:r>
              <a:rPr lang="en-US" dirty="0" err="1"/>
              <a:t>Kernaussage</a:t>
            </a:r>
            <a:endParaRPr lang="en-US" dirty="0"/>
          </a:p>
        </p:txBody>
      </p:sp>
      <p:cxnSp>
        <p:nvCxnSpPr>
          <p:cNvPr id="16" name="Straight Connector 15">
            <a:extLst>
              <a:ext uri="{FF2B5EF4-FFF2-40B4-BE49-F238E27FC236}">
                <a16:creationId xmlns:a16="http://schemas.microsoft.com/office/drawing/2014/main" id="{573D2F41-77A4-4E25-B7A0-A4A29919DBFD}"/>
              </a:ext>
            </a:extLst>
          </p:cNvPr>
          <p:cNvCxnSpPr/>
          <p:nvPr userDrawn="1"/>
        </p:nvCxnSpPr>
        <p:spPr>
          <a:xfrm>
            <a:off x="4151710" y="980728"/>
            <a:ext cx="7416403" cy="0"/>
          </a:xfrm>
          <a:prstGeom prst="line">
            <a:avLst/>
          </a:prstGeom>
          <a:ln w="9525">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EEE5ACB-454C-49AC-BF96-DD392CF3416E}"/>
              </a:ext>
            </a:extLst>
          </p:cNvPr>
          <p:cNvCxnSpPr/>
          <p:nvPr userDrawn="1"/>
        </p:nvCxnSpPr>
        <p:spPr>
          <a:xfrm>
            <a:off x="4151710" y="3429000"/>
            <a:ext cx="7416403" cy="0"/>
          </a:xfrm>
          <a:prstGeom prst="line">
            <a:avLst/>
          </a:prstGeom>
          <a:ln w="9525">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0" name="Straight Connector 15">
            <a:extLst>
              <a:ext uri="{FF2B5EF4-FFF2-40B4-BE49-F238E27FC236}">
                <a16:creationId xmlns:a16="http://schemas.microsoft.com/office/drawing/2014/main" id="{FC991337-D41F-4D29-928C-869CEAA647CF}"/>
              </a:ext>
            </a:extLst>
          </p:cNvPr>
          <p:cNvCxnSpPr>
            <a:cxnSpLocks/>
          </p:cNvCxnSpPr>
          <p:nvPr userDrawn="1"/>
        </p:nvCxnSpPr>
        <p:spPr>
          <a:xfrm>
            <a:off x="334963" y="980728"/>
            <a:ext cx="2879725"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15">
            <a:extLst>
              <a:ext uri="{FF2B5EF4-FFF2-40B4-BE49-F238E27FC236}">
                <a16:creationId xmlns:a16="http://schemas.microsoft.com/office/drawing/2014/main" id="{EBAD4B00-530E-46EC-8FBA-5BA6F2299419}"/>
              </a:ext>
            </a:extLst>
          </p:cNvPr>
          <p:cNvCxnSpPr>
            <a:cxnSpLocks/>
          </p:cNvCxnSpPr>
          <p:nvPr userDrawn="1"/>
        </p:nvCxnSpPr>
        <p:spPr>
          <a:xfrm>
            <a:off x="334963" y="3429000"/>
            <a:ext cx="2879725"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Datumsplatzhalter 4">
            <a:extLst>
              <a:ext uri="{FF2B5EF4-FFF2-40B4-BE49-F238E27FC236}">
                <a16:creationId xmlns:a16="http://schemas.microsoft.com/office/drawing/2014/main" id="{0DA05543-C111-4C72-BC9B-0FB97E24A502}"/>
              </a:ext>
            </a:extLst>
          </p:cNvPr>
          <p:cNvSpPr>
            <a:spLocks noGrp="1"/>
          </p:cNvSpPr>
          <p:nvPr>
            <p:ph type="dt" sz="half" idx="20"/>
          </p:nvPr>
        </p:nvSpPr>
        <p:spPr>
          <a:xfrm>
            <a:off x="335538" y="6487478"/>
            <a:ext cx="2880320" cy="133264"/>
          </a:xfrm>
        </p:spPr>
        <p:txBody>
          <a:bodyPr/>
          <a:lstStyle>
            <a:lvl1pPr>
              <a:defRPr>
                <a:solidFill>
                  <a:schemeClr val="tx1"/>
                </a:solidFill>
              </a:defRPr>
            </a:lvl1pPr>
          </a:lstStyle>
          <a:p>
            <a:endParaRPr lang="en-US" dirty="0"/>
          </a:p>
        </p:txBody>
      </p:sp>
      <p:sp>
        <p:nvSpPr>
          <p:cNvPr id="6" name="TextBox 5">
            <a:extLst>
              <a:ext uri="{FF2B5EF4-FFF2-40B4-BE49-F238E27FC236}">
                <a16:creationId xmlns:a16="http://schemas.microsoft.com/office/drawing/2014/main" id="{A24FA979-26D6-40FD-A5FA-78A414540F53}"/>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chemeClr val="tx1"/>
              </a:solidFill>
            </a:endParaRPr>
          </a:p>
        </p:txBody>
      </p:sp>
      <p:sp>
        <p:nvSpPr>
          <p:cNvPr id="18" name="Slide Number Placeholder 5">
            <a:extLst>
              <a:ext uri="{FF2B5EF4-FFF2-40B4-BE49-F238E27FC236}">
                <a16:creationId xmlns:a16="http://schemas.microsoft.com/office/drawing/2014/main" id="{BF61EF17-53E2-48D4-833E-DF6B731435EE}"/>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3037101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Kernaussage und vier Inhalte grau" preserve="1" userDrawn="1">
  <p:cSld name="Kernaussage und vier Inhalte grau">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5481E65-4692-46FE-87C4-411AC8598049}"/>
              </a:ext>
            </a:extLst>
          </p:cNvPr>
          <p:cNvSpPr>
            <a:spLocks/>
          </p:cNvSpPr>
          <p:nvPr userDrawn="1"/>
        </p:nvSpPr>
        <p:spPr>
          <a:xfrm>
            <a:off x="-1" y="-429"/>
            <a:ext cx="3527823" cy="68580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4" name="Content Placeholder 3">
            <a:extLst>
              <a:ext uri="{FF2B5EF4-FFF2-40B4-BE49-F238E27FC236}">
                <a16:creationId xmlns:a16="http://schemas.microsoft.com/office/drawing/2014/main" id="{33902515-6805-4322-99E0-23E5CB531CDA}"/>
              </a:ext>
            </a:extLst>
          </p:cNvPr>
          <p:cNvSpPr>
            <a:spLocks noGrp="1"/>
          </p:cNvSpPr>
          <p:nvPr>
            <p:ph sz="half" idx="2"/>
          </p:nvPr>
        </p:nvSpPr>
        <p:spPr>
          <a:xfrm>
            <a:off x="4151710" y="1125540"/>
            <a:ext cx="3600053" cy="2159445"/>
          </a:xfrm>
        </p:spPr>
        <p:txBody>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0" name="Content Placeholder 3">
            <a:extLst>
              <a:ext uri="{FF2B5EF4-FFF2-40B4-BE49-F238E27FC236}">
                <a16:creationId xmlns:a16="http://schemas.microsoft.com/office/drawing/2014/main" id="{9DF61BE2-36BA-4FF2-BC8E-9F351048A87F}"/>
              </a:ext>
            </a:extLst>
          </p:cNvPr>
          <p:cNvSpPr>
            <a:spLocks noGrp="1"/>
          </p:cNvSpPr>
          <p:nvPr>
            <p:ph sz="half" idx="14"/>
          </p:nvPr>
        </p:nvSpPr>
        <p:spPr>
          <a:xfrm>
            <a:off x="7968060" y="1125539"/>
            <a:ext cx="3600053" cy="2159445"/>
          </a:xfrm>
        </p:spPr>
        <p:txBody>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13" name="Text Placeholder 12">
            <a:extLst>
              <a:ext uri="{FF2B5EF4-FFF2-40B4-BE49-F238E27FC236}">
                <a16:creationId xmlns:a16="http://schemas.microsoft.com/office/drawing/2014/main" id="{3D3E6F14-847D-4098-958C-FD6E997F0C59}"/>
              </a:ext>
            </a:extLst>
          </p:cNvPr>
          <p:cNvSpPr>
            <a:spLocks noGrp="1"/>
          </p:cNvSpPr>
          <p:nvPr>
            <p:ph type="body" sz="quarter" idx="15" hasCustomPrompt="1"/>
          </p:nvPr>
        </p:nvSpPr>
        <p:spPr>
          <a:xfrm>
            <a:off x="334963" y="1125539"/>
            <a:ext cx="2879725" cy="2159445"/>
          </a:xfrm>
        </p:spPr>
        <p:txBody>
          <a:bodyPr/>
          <a:lstStyle>
            <a:lvl1pPr marL="0" indent="0">
              <a:lnSpc>
                <a:spcPct val="100000"/>
              </a:lnSpc>
              <a:buNone/>
              <a:defRPr sz="2000"/>
            </a:lvl1pPr>
          </a:lstStyle>
          <a:p>
            <a:pPr lvl="0"/>
            <a:r>
              <a:rPr lang="en-US" dirty="0" err="1"/>
              <a:t>Kernaussage</a:t>
            </a:r>
            <a:endParaRPr lang="en-US" dirty="0"/>
          </a:p>
        </p:txBody>
      </p:sp>
      <p:sp>
        <p:nvSpPr>
          <p:cNvPr id="12" name="Content Placeholder 3">
            <a:extLst>
              <a:ext uri="{FF2B5EF4-FFF2-40B4-BE49-F238E27FC236}">
                <a16:creationId xmlns:a16="http://schemas.microsoft.com/office/drawing/2014/main" id="{5F5A8F1C-9EA5-4DCA-AB7F-2899FA6151D1}"/>
              </a:ext>
            </a:extLst>
          </p:cNvPr>
          <p:cNvSpPr>
            <a:spLocks noGrp="1"/>
          </p:cNvSpPr>
          <p:nvPr>
            <p:ph sz="half" idx="16"/>
          </p:nvPr>
        </p:nvSpPr>
        <p:spPr>
          <a:xfrm>
            <a:off x="4151710" y="3501009"/>
            <a:ext cx="3600053" cy="2159445"/>
          </a:xfrm>
        </p:spPr>
        <p:txBody>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14" name="Content Placeholder 3">
            <a:extLst>
              <a:ext uri="{FF2B5EF4-FFF2-40B4-BE49-F238E27FC236}">
                <a16:creationId xmlns:a16="http://schemas.microsoft.com/office/drawing/2014/main" id="{5702ECDA-C7AE-49FB-98C9-BB61C06B4D48}"/>
              </a:ext>
            </a:extLst>
          </p:cNvPr>
          <p:cNvSpPr>
            <a:spLocks noGrp="1"/>
          </p:cNvSpPr>
          <p:nvPr>
            <p:ph sz="half" idx="17"/>
          </p:nvPr>
        </p:nvSpPr>
        <p:spPr>
          <a:xfrm>
            <a:off x="7968060" y="3501008"/>
            <a:ext cx="3600053" cy="2159445"/>
          </a:xfrm>
        </p:spPr>
        <p:txBody>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15" name="Text Placeholder 12">
            <a:extLst>
              <a:ext uri="{FF2B5EF4-FFF2-40B4-BE49-F238E27FC236}">
                <a16:creationId xmlns:a16="http://schemas.microsoft.com/office/drawing/2014/main" id="{BE399F86-280A-4F03-A4A1-1CAC749B5762}"/>
              </a:ext>
            </a:extLst>
          </p:cNvPr>
          <p:cNvSpPr>
            <a:spLocks noGrp="1"/>
          </p:cNvSpPr>
          <p:nvPr>
            <p:ph type="body" sz="quarter" idx="18" hasCustomPrompt="1"/>
          </p:nvPr>
        </p:nvSpPr>
        <p:spPr>
          <a:xfrm>
            <a:off x="334963" y="3501008"/>
            <a:ext cx="2879725" cy="2159445"/>
          </a:xfrm>
        </p:spPr>
        <p:txBody>
          <a:bodyPr/>
          <a:lstStyle>
            <a:lvl1pPr marL="0" indent="0">
              <a:lnSpc>
                <a:spcPct val="100000"/>
              </a:lnSpc>
              <a:buNone/>
              <a:defRPr sz="2000"/>
            </a:lvl1pPr>
          </a:lstStyle>
          <a:p>
            <a:pPr lvl="0"/>
            <a:r>
              <a:rPr lang="en-US" dirty="0" err="1"/>
              <a:t>Kernaussage</a:t>
            </a:r>
            <a:endParaRPr lang="en-US" dirty="0"/>
          </a:p>
        </p:txBody>
      </p:sp>
      <p:cxnSp>
        <p:nvCxnSpPr>
          <p:cNvPr id="16" name="Straight Connector 15">
            <a:extLst>
              <a:ext uri="{FF2B5EF4-FFF2-40B4-BE49-F238E27FC236}">
                <a16:creationId xmlns:a16="http://schemas.microsoft.com/office/drawing/2014/main" id="{573D2F41-77A4-4E25-B7A0-A4A29919DBFD}"/>
              </a:ext>
            </a:extLst>
          </p:cNvPr>
          <p:cNvCxnSpPr>
            <a:cxnSpLocks/>
          </p:cNvCxnSpPr>
          <p:nvPr userDrawn="1"/>
        </p:nvCxnSpPr>
        <p:spPr>
          <a:xfrm>
            <a:off x="4151710" y="980728"/>
            <a:ext cx="7416403" cy="0"/>
          </a:xfrm>
          <a:prstGeom prst="line">
            <a:avLst/>
          </a:prstGeom>
          <a:ln w="9525">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EEE5ACB-454C-49AC-BF96-DD392CF3416E}"/>
              </a:ext>
            </a:extLst>
          </p:cNvPr>
          <p:cNvCxnSpPr>
            <a:cxnSpLocks/>
          </p:cNvCxnSpPr>
          <p:nvPr userDrawn="1"/>
        </p:nvCxnSpPr>
        <p:spPr>
          <a:xfrm>
            <a:off x="4151710" y="3429000"/>
            <a:ext cx="7416403" cy="0"/>
          </a:xfrm>
          <a:prstGeom prst="line">
            <a:avLst/>
          </a:prstGeom>
          <a:ln w="9525">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0" name="Straight Connector 15">
            <a:extLst>
              <a:ext uri="{FF2B5EF4-FFF2-40B4-BE49-F238E27FC236}">
                <a16:creationId xmlns:a16="http://schemas.microsoft.com/office/drawing/2014/main" id="{8C825008-6E4D-4D5B-80C0-1889B1DA3EA6}"/>
              </a:ext>
            </a:extLst>
          </p:cNvPr>
          <p:cNvCxnSpPr>
            <a:cxnSpLocks/>
          </p:cNvCxnSpPr>
          <p:nvPr userDrawn="1"/>
        </p:nvCxnSpPr>
        <p:spPr>
          <a:xfrm>
            <a:off x="334963" y="980728"/>
            <a:ext cx="2879725" cy="0"/>
          </a:xfrm>
          <a:prstGeom prst="line">
            <a:avLst/>
          </a:prstGeom>
          <a:ln w="9525">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2" name="Straight Connector 15">
            <a:extLst>
              <a:ext uri="{FF2B5EF4-FFF2-40B4-BE49-F238E27FC236}">
                <a16:creationId xmlns:a16="http://schemas.microsoft.com/office/drawing/2014/main" id="{F9152670-1857-42C5-BE87-E00B1EC35F4C}"/>
              </a:ext>
            </a:extLst>
          </p:cNvPr>
          <p:cNvCxnSpPr>
            <a:cxnSpLocks/>
          </p:cNvCxnSpPr>
          <p:nvPr userDrawn="1"/>
        </p:nvCxnSpPr>
        <p:spPr>
          <a:xfrm>
            <a:off x="334963" y="3429000"/>
            <a:ext cx="2879725" cy="0"/>
          </a:xfrm>
          <a:prstGeom prst="line">
            <a:avLst/>
          </a:prstGeom>
          <a:ln w="9525">
            <a:solidFill>
              <a:srgbClr val="969696"/>
            </a:solidFill>
          </a:ln>
        </p:spPr>
        <p:style>
          <a:lnRef idx="1">
            <a:schemeClr val="accent1"/>
          </a:lnRef>
          <a:fillRef idx="0">
            <a:schemeClr val="accent1"/>
          </a:fillRef>
          <a:effectRef idx="0">
            <a:schemeClr val="accent1"/>
          </a:effectRef>
          <a:fontRef idx="minor">
            <a:schemeClr val="tx1"/>
          </a:fontRef>
        </p:style>
      </p:cxnSp>
      <p:sp>
        <p:nvSpPr>
          <p:cNvPr id="5" name="Datumsplatzhalter 4">
            <a:extLst>
              <a:ext uri="{FF2B5EF4-FFF2-40B4-BE49-F238E27FC236}">
                <a16:creationId xmlns:a16="http://schemas.microsoft.com/office/drawing/2014/main" id="{441CD0C9-F206-48C0-8F19-EA32F4AE8759}"/>
              </a:ext>
            </a:extLst>
          </p:cNvPr>
          <p:cNvSpPr>
            <a:spLocks noGrp="1"/>
          </p:cNvSpPr>
          <p:nvPr>
            <p:ph type="dt" sz="half" idx="20"/>
          </p:nvPr>
        </p:nvSpPr>
        <p:spPr>
          <a:xfrm>
            <a:off x="335538" y="6487478"/>
            <a:ext cx="2880320" cy="133264"/>
          </a:xfrm>
        </p:spPr>
        <p:txBody>
          <a:bodyPr/>
          <a:lstStyle>
            <a:lvl1pPr>
              <a:defRPr>
                <a:solidFill>
                  <a:schemeClr val="tx1"/>
                </a:solidFill>
              </a:defRPr>
            </a:lvl1pPr>
          </a:lstStyle>
          <a:p>
            <a:endParaRPr lang="en-US" dirty="0"/>
          </a:p>
        </p:txBody>
      </p:sp>
      <p:sp>
        <p:nvSpPr>
          <p:cNvPr id="6" name="TextBox 5">
            <a:extLst>
              <a:ext uri="{FF2B5EF4-FFF2-40B4-BE49-F238E27FC236}">
                <a16:creationId xmlns:a16="http://schemas.microsoft.com/office/drawing/2014/main" id="{2BBA6724-E824-4A9E-89BC-2506B7CCFBE7}"/>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chemeClr val="tx1"/>
              </a:solidFill>
            </a:endParaRPr>
          </a:p>
        </p:txBody>
      </p:sp>
      <p:sp>
        <p:nvSpPr>
          <p:cNvPr id="18" name="Slide Number Placeholder 5">
            <a:extLst>
              <a:ext uri="{FF2B5EF4-FFF2-40B4-BE49-F238E27FC236}">
                <a16:creationId xmlns:a16="http://schemas.microsoft.com/office/drawing/2014/main" id="{C3A5674F-E07D-4ADE-A97C-1C2EDDDF377A}"/>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9539576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Kernaussage akzentuiert" preserve="1" userDrawn="1">
  <p:cSld name="Kernaussage akzentuier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5481E65-4692-46FE-87C4-411AC8598049}"/>
              </a:ext>
            </a:extLst>
          </p:cNvPr>
          <p:cNvSpPr/>
          <p:nvPr userDrawn="1"/>
        </p:nvSpPr>
        <p:spPr>
          <a:xfrm>
            <a:off x="-1" y="-429"/>
            <a:ext cx="35278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3" name="Text Placeholder 12">
            <a:extLst>
              <a:ext uri="{FF2B5EF4-FFF2-40B4-BE49-F238E27FC236}">
                <a16:creationId xmlns:a16="http://schemas.microsoft.com/office/drawing/2014/main" id="{3D3E6F14-847D-4098-958C-FD6E997F0C59}"/>
              </a:ext>
            </a:extLst>
          </p:cNvPr>
          <p:cNvSpPr>
            <a:spLocks noGrp="1"/>
          </p:cNvSpPr>
          <p:nvPr>
            <p:ph type="body" sz="quarter" idx="15" hasCustomPrompt="1"/>
          </p:nvPr>
        </p:nvSpPr>
        <p:spPr>
          <a:xfrm>
            <a:off x="334963" y="1916113"/>
            <a:ext cx="2879725" cy="4024312"/>
          </a:xfrm>
        </p:spPr>
        <p:txBody>
          <a:bodyPr/>
          <a:lstStyle>
            <a:lvl1pPr marL="0" indent="0">
              <a:lnSpc>
                <a:spcPct val="100000"/>
              </a:lnSpc>
              <a:buNone/>
              <a:defRPr sz="2000"/>
            </a:lvl1pPr>
          </a:lstStyle>
          <a:p>
            <a:pPr lvl="0"/>
            <a:r>
              <a:rPr lang="en-US" dirty="0" err="1"/>
              <a:t>Kernaussage</a:t>
            </a:r>
            <a:endParaRPr lang="en-US" dirty="0"/>
          </a:p>
        </p:txBody>
      </p:sp>
      <p:sp>
        <p:nvSpPr>
          <p:cNvPr id="4" name="Datumsplatzhalter 3">
            <a:extLst>
              <a:ext uri="{FF2B5EF4-FFF2-40B4-BE49-F238E27FC236}">
                <a16:creationId xmlns:a16="http://schemas.microsoft.com/office/drawing/2014/main" id="{85495E35-86BA-476C-BD50-59224B596C93}"/>
              </a:ext>
            </a:extLst>
          </p:cNvPr>
          <p:cNvSpPr>
            <a:spLocks noGrp="1"/>
          </p:cNvSpPr>
          <p:nvPr>
            <p:ph type="dt" sz="half" idx="17"/>
          </p:nvPr>
        </p:nvSpPr>
        <p:spPr>
          <a:xfrm>
            <a:off x="335538" y="6487478"/>
            <a:ext cx="2880320" cy="133264"/>
          </a:xfrm>
        </p:spPr>
        <p:txBody>
          <a:bodyPr/>
          <a:lstStyle>
            <a:lvl1pPr>
              <a:defRPr>
                <a:solidFill>
                  <a:schemeClr val="tx1"/>
                </a:solidFill>
              </a:defRPr>
            </a:lvl1pPr>
          </a:lstStyle>
          <a:p>
            <a:endParaRPr lang="en-US" dirty="0"/>
          </a:p>
        </p:txBody>
      </p:sp>
      <p:sp>
        <p:nvSpPr>
          <p:cNvPr id="5" name="TextBox 4">
            <a:extLst>
              <a:ext uri="{FF2B5EF4-FFF2-40B4-BE49-F238E27FC236}">
                <a16:creationId xmlns:a16="http://schemas.microsoft.com/office/drawing/2014/main" id="{95618598-8472-4D27-9977-A11A2D6A52DE}"/>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chemeClr val="tx1"/>
              </a:solidFill>
            </a:endParaRPr>
          </a:p>
        </p:txBody>
      </p:sp>
      <p:sp>
        <p:nvSpPr>
          <p:cNvPr id="10" name="Slide Number Placeholder 5">
            <a:extLst>
              <a:ext uri="{FF2B5EF4-FFF2-40B4-BE49-F238E27FC236}">
                <a16:creationId xmlns:a16="http://schemas.microsoft.com/office/drawing/2014/main" id="{615E713C-B5CB-4EB4-A3B9-1BEDD4B40EA4}"/>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1291856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Kernaussage grau" preserve="1" userDrawn="1">
  <p:cSld name="Kernaussage grau">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5481E65-4692-46FE-87C4-411AC8598049}"/>
              </a:ext>
            </a:extLst>
          </p:cNvPr>
          <p:cNvSpPr/>
          <p:nvPr userDrawn="1"/>
        </p:nvSpPr>
        <p:spPr>
          <a:xfrm>
            <a:off x="-1" y="-429"/>
            <a:ext cx="3527823" cy="68580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3" name="Text Placeholder 12">
            <a:extLst>
              <a:ext uri="{FF2B5EF4-FFF2-40B4-BE49-F238E27FC236}">
                <a16:creationId xmlns:a16="http://schemas.microsoft.com/office/drawing/2014/main" id="{3D3E6F14-847D-4098-958C-FD6E997F0C59}"/>
              </a:ext>
            </a:extLst>
          </p:cNvPr>
          <p:cNvSpPr>
            <a:spLocks noGrp="1"/>
          </p:cNvSpPr>
          <p:nvPr>
            <p:ph type="body" sz="quarter" idx="15" hasCustomPrompt="1"/>
          </p:nvPr>
        </p:nvSpPr>
        <p:spPr>
          <a:xfrm>
            <a:off x="334963" y="1916113"/>
            <a:ext cx="2879725" cy="4024312"/>
          </a:xfrm>
        </p:spPr>
        <p:txBody>
          <a:bodyPr/>
          <a:lstStyle>
            <a:lvl1pPr marL="0" indent="0">
              <a:lnSpc>
                <a:spcPct val="100000"/>
              </a:lnSpc>
              <a:buNone/>
              <a:defRPr sz="2000"/>
            </a:lvl1pPr>
          </a:lstStyle>
          <a:p>
            <a:pPr lvl="0"/>
            <a:r>
              <a:rPr lang="en-US" dirty="0" err="1"/>
              <a:t>Kernaussage</a:t>
            </a:r>
            <a:endParaRPr lang="en-US" dirty="0"/>
          </a:p>
        </p:txBody>
      </p:sp>
      <p:sp>
        <p:nvSpPr>
          <p:cNvPr id="4" name="Datumsplatzhalter 3">
            <a:extLst>
              <a:ext uri="{FF2B5EF4-FFF2-40B4-BE49-F238E27FC236}">
                <a16:creationId xmlns:a16="http://schemas.microsoft.com/office/drawing/2014/main" id="{85495E35-86BA-476C-BD50-59224B596C93}"/>
              </a:ext>
            </a:extLst>
          </p:cNvPr>
          <p:cNvSpPr>
            <a:spLocks noGrp="1"/>
          </p:cNvSpPr>
          <p:nvPr>
            <p:ph type="dt" sz="half" idx="17"/>
          </p:nvPr>
        </p:nvSpPr>
        <p:spPr>
          <a:xfrm>
            <a:off x="335538" y="6487478"/>
            <a:ext cx="2880320" cy="133264"/>
          </a:xfrm>
        </p:spPr>
        <p:txBody>
          <a:bodyPr/>
          <a:lstStyle>
            <a:lvl1pPr>
              <a:defRPr>
                <a:solidFill>
                  <a:schemeClr val="tx1"/>
                </a:solidFill>
              </a:defRPr>
            </a:lvl1pPr>
          </a:lstStyle>
          <a:p>
            <a:endParaRPr lang="en-US" dirty="0"/>
          </a:p>
        </p:txBody>
      </p:sp>
      <p:sp>
        <p:nvSpPr>
          <p:cNvPr id="5" name="TextBox 4">
            <a:extLst>
              <a:ext uri="{FF2B5EF4-FFF2-40B4-BE49-F238E27FC236}">
                <a16:creationId xmlns:a16="http://schemas.microsoft.com/office/drawing/2014/main" id="{95618598-8472-4D27-9977-A11A2D6A52DE}"/>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chemeClr val="tx1"/>
              </a:solidFill>
            </a:endParaRPr>
          </a:p>
        </p:txBody>
      </p:sp>
      <p:sp>
        <p:nvSpPr>
          <p:cNvPr id="10" name="Slide Number Placeholder 5">
            <a:extLst>
              <a:ext uri="{FF2B5EF4-FFF2-40B4-BE49-F238E27FC236}">
                <a16:creationId xmlns:a16="http://schemas.microsoft.com/office/drawing/2014/main" id="{846961D8-42E8-41B0-80D9-329DADE11926}"/>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37285877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Nur Kernaussage" preserve="1" userDrawn="1">
  <p:cSld name="Nur Kernauss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3"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1" name="Text Placeholder 10">
            <a:extLst>
              <a:ext uri="{FF2B5EF4-FFF2-40B4-BE49-F238E27FC236}">
                <a16:creationId xmlns:a16="http://schemas.microsoft.com/office/drawing/2014/main" id="{8CEDA8EF-7D97-4B76-B5D7-F991A982A3CD}"/>
              </a:ext>
            </a:extLst>
          </p:cNvPr>
          <p:cNvSpPr>
            <a:spLocks noGrp="1"/>
          </p:cNvSpPr>
          <p:nvPr>
            <p:ph type="body" sz="quarter" idx="14" hasCustomPrompt="1"/>
          </p:nvPr>
        </p:nvSpPr>
        <p:spPr>
          <a:xfrm>
            <a:off x="334963" y="1916113"/>
            <a:ext cx="5761037" cy="2376984"/>
          </a:xfrm>
        </p:spPr>
        <p:txBody>
          <a:bodyPr/>
          <a:lstStyle>
            <a:lvl1pPr marL="0" indent="0">
              <a:lnSpc>
                <a:spcPct val="100000"/>
              </a:lnSpc>
              <a:buNone/>
              <a:defRPr sz="2000"/>
            </a:lvl1pPr>
          </a:lstStyle>
          <a:p>
            <a:pPr lvl="0"/>
            <a:r>
              <a:rPr lang="en-US" dirty="0" err="1"/>
              <a:t>Kernaussage</a:t>
            </a:r>
            <a:endParaRPr lang="en-US" dirty="0"/>
          </a:p>
        </p:txBody>
      </p:sp>
      <p:sp>
        <p:nvSpPr>
          <p:cNvPr id="4" name="Datumsplatzhalter 3">
            <a:extLst>
              <a:ext uri="{FF2B5EF4-FFF2-40B4-BE49-F238E27FC236}">
                <a16:creationId xmlns:a16="http://schemas.microsoft.com/office/drawing/2014/main" id="{9E25651E-CD90-469D-ACDC-4E2107837BCE}"/>
              </a:ext>
            </a:extLst>
          </p:cNvPr>
          <p:cNvSpPr>
            <a:spLocks noGrp="1"/>
          </p:cNvSpPr>
          <p:nvPr>
            <p:ph type="dt" sz="half" idx="17"/>
          </p:nvPr>
        </p:nvSpPr>
        <p:spPr>
          <a:xfrm>
            <a:off x="335538" y="6487478"/>
            <a:ext cx="2880320" cy="133264"/>
          </a:xfrm>
        </p:spPr>
        <p:txBody>
          <a:bodyPr/>
          <a:lstStyle/>
          <a:p>
            <a:endParaRPr lang="en-US" dirty="0"/>
          </a:p>
        </p:txBody>
      </p:sp>
      <p:sp>
        <p:nvSpPr>
          <p:cNvPr id="5" name="TextBox 4">
            <a:extLst>
              <a:ext uri="{FF2B5EF4-FFF2-40B4-BE49-F238E27FC236}">
                <a16:creationId xmlns:a16="http://schemas.microsoft.com/office/drawing/2014/main" id="{389974A3-9071-4BC3-B394-1B93A6E617A2}"/>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8" name="Slide Number Placeholder 5">
            <a:extLst>
              <a:ext uri="{FF2B5EF4-FFF2-40B4-BE49-F238E27FC236}">
                <a16:creationId xmlns:a16="http://schemas.microsoft.com/office/drawing/2014/main" id="{2647AF0F-273E-47F8-9DF1-E0E1D7D5F66D}"/>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5871734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Diagrammfolie" preserve="1" userDrawn="1">
  <p:cSld name="Diagrammfoli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3"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1" name="Text Placeholder 10">
            <a:extLst>
              <a:ext uri="{FF2B5EF4-FFF2-40B4-BE49-F238E27FC236}">
                <a16:creationId xmlns:a16="http://schemas.microsoft.com/office/drawing/2014/main" id="{8CEDA8EF-7D97-4B76-B5D7-F991A982A3CD}"/>
              </a:ext>
            </a:extLst>
          </p:cNvPr>
          <p:cNvSpPr>
            <a:spLocks noGrp="1"/>
          </p:cNvSpPr>
          <p:nvPr>
            <p:ph type="body" sz="quarter" idx="14" hasCustomPrompt="1"/>
          </p:nvPr>
        </p:nvSpPr>
        <p:spPr>
          <a:xfrm>
            <a:off x="334963" y="1916113"/>
            <a:ext cx="3528789" cy="2376984"/>
          </a:xfrm>
        </p:spPr>
        <p:txBody>
          <a:bodyPr/>
          <a:lstStyle>
            <a:lvl1pPr marL="0" indent="0">
              <a:lnSpc>
                <a:spcPct val="100000"/>
              </a:lnSpc>
              <a:buNone/>
              <a:defRPr sz="2000"/>
            </a:lvl1pPr>
          </a:lstStyle>
          <a:p>
            <a:pPr lvl="0"/>
            <a:r>
              <a:rPr lang="en-US" dirty="0" err="1"/>
              <a:t>Kernaussage</a:t>
            </a:r>
            <a:endParaRPr lang="en-US" dirty="0"/>
          </a:p>
        </p:txBody>
      </p:sp>
      <p:sp>
        <p:nvSpPr>
          <p:cNvPr id="4" name="Datumsplatzhalter 3">
            <a:extLst>
              <a:ext uri="{FF2B5EF4-FFF2-40B4-BE49-F238E27FC236}">
                <a16:creationId xmlns:a16="http://schemas.microsoft.com/office/drawing/2014/main" id="{9E25651E-CD90-469D-ACDC-4E2107837BCE}"/>
              </a:ext>
            </a:extLst>
          </p:cNvPr>
          <p:cNvSpPr>
            <a:spLocks noGrp="1"/>
          </p:cNvSpPr>
          <p:nvPr>
            <p:ph type="dt" sz="half" idx="17"/>
          </p:nvPr>
        </p:nvSpPr>
        <p:spPr>
          <a:xfrm>
            <a:off x="335538" y="6487478"/>
            <a:ext cx="2880320" cy="133264"/>
          </a:xfrm>
        </p:spPr>
        <p:txBody>
          <a:bodyPr/>
          <a:lstStyle/>
          <a:p>
            <a:endParaRPr lang="en-US" dirty="0"/>
          </a:p>
        </p:txBody>
      </p:sp>
      <p:sp>
        <p:nvSpPr>
          <p:cNvPr id="5" name="TextBox 4">
            <a:extLst>
              <a:ext uri="{FF2B5EF4-FFF2-40B4-BE49-F238E27FC236}">
                <a16:creationId xmlns:a16="http://schemas.microsoft.com/office/drawing/2014/main" id="{389974A3-9071-4BC3-B394-1B93A6E617A2}"/>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7" name="Textplatzhalter 6">
            <a:extLst>
              <a:ext uri="{FF2B5EF4-FFF2-40B4-BE49-F238E27FC236}">
                <a16:creationId xmlns:a16="http://schemas.microsoft.com/office/drawing/2014/main" id="{F7260F13-B535-486A-AEC8-E4D769A0FD71}"/>
              </a:ext>
            </a:extLst>
          </p:cNvPr>
          <p:cNvSpPr>
            <a:spLocks noGrp="1"/>
          </p:cNvSpPr>
          <p:nvPr>
            <p:ph type="body" sz="quarter" idx="18" hasCustomPrompt="1"/>
          </p:nvPr>
        </p:nvSpPr>
        <p:spPr>
          <a:xfrm>
            <a:off x="341097" y="1689093"/>
            <a:ext cx="3522655" cy="226591"/>
          </a:xfrm>
        </p:spPr>
        <p:txBody>
          <a:bodyPr bIns="72000" anchor="b" anchorCtr="0">
            <a:spAutoFit/>
          </a:bodyPr>
          <a:lstStyle>
            <a:lvl1pPr marL="0" indent="0">
              <a:lnSpc>
                <a:spcPct val="100000"/>
              </a:lnSpc>
              <a:spcBef>
                <a:spcPts val="0"/>
              </a:spcBef>
              <a:buNone/>
              <a:defRPr sz="1000">
                <a:solidFill>
                  <a:schemeClr val="tx2"/>
                </a:solidFill>
              </a:defRPr>
            </a:lvl1pPr>
          </a:lstStyle>
          <a:p>
            <a:pPr lvl="0"/>
            <a:r>
              <a:rPr lang="en-US" dirty="0" err="1"/>
              <a:t>Diagrammtitel</a:t>
            </a:r>
            <a:endParaRPr lang="en-US" dirty="0"/>
          </a:p>
        </p:txBody>
      </p:sp>
      <p:sp>
        <p:nvSpPr>
          <p:cNvPr id="10" name="Slide Number Placeholder 5">
            <a:extLst>
              <a:ext uri="{FF2B5EF4-FFF2-40B4-BE49-F238E27FC236}">
                <a16:creationId xmlns:a16="http://schemas.microsoft.com/office/drawing/2014/main" id="{FE748E33-5540-4E01-AD00-2AC5D89ED4CD}"/>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1133711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Nur zwei Kernaussagen" preserve="1" userDrawn="1">
  <p:cSld name="Nur zwei Kernaussag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3"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1" name="Text Placeholder 10">
            <a:extLst>
              <a:ext uri="{FF2B5EF4-FFF2-40B4-BE49-F238E27FC236}">
                <a16:creationId xmlns:a16="http://schemas.microsoft.com/office/drawing/2014/main" id="{8CEDA8EF-7D97-4B76-B5D7-F991A982A3CD}"/>
              </a:ext>
            </a:extLst>
          </p:cNvPr>
          <p:cNvSpPr>
            <a:spLocks noGrp="1"/>
          </p:cNvSpPr>
          <p:nvPr>
            <p:ph type="body" sz="quarter" idx="14" hasCustomPrompt="1"/>
          </p:nvPr>
        </p:nvSpPr>
        <p:spPr>
          <a:xfrm>
            <a:off x="334963" y="1916113"/>
            <a:ext cx="3600797" cy="2376000"/>
          </a:xfrm>
        </p:spPr>
        <p:txBody>
          <a:bodyPr/>
          <a:lstStyle>
            <a:lvl1pPr marL="0" indent="0">
              <a:lnSpc>
                <a:spcPct val="100000"/>
              </a:lnSpc>
              <a:buNone/>
              <a:defRPr sz="2000"/>
            </a:lvl1pPr>
          </a:lstStyle>
          <a:p>
            <a:pPr lvl="0"/>
            <a:r>
              <a:rPr lang="en-US" dirty="0" err="1"/>
              <a:t>Kernaussage</a:t>
            </a:r>
            <a:endParaRPr lang="en-US" dirty="0"/>
          </a:p>
        </p:txBody>
      </p:sp>
      <p:sp>
        <p:nvSpPr>
          <p:cNvPr id="8" name="Text Placeholder 10">
            <a:extLst>
              <a:ext uri="{FF2B5EF4-FFF2-40B4-BE49-F238E27FC236}">
                <a16:creationId xmlns:a16="http://schemas.microsoft.com/office/drawing/2014/main" id="{BB56B21E-8D48-4631-BE5A-A5C789FF044B}"/>
              </a:ext>
            </a:extLst>
          </p:cNvPr>
          <p:cNvSpPr>
            <a:spLocks noGrp="1"/>
          </p:cNvSpPr>
          <p:nvPr>
            <p:ph type="body" sz="quarter" idx="16" hasCustomPrompt="1"/>
          </p:nvPr>
        </p:nvSpPr>
        <p:spPr>
          <a:xfrm>
            <a:off x="5159375" y="1916112"/>
            <a:ext cx="3600797" cy="2376000"/>
          </a:xfrm>
        </p:spPr>
        <p:txBody>
          <a:bodyPr/>
          <a:lstStyle>
            <a:lvl1pPr marL="0" indent="0">
              <a:lnSpc>
                <a:spcPct val="100000"/>
              </a:lnSpc>
              <a:buNone/>
              <a:defRPr sz="2000"/>
            </a:lvl1pPr>
          </a:lstStyle>
          <a:p>
            <a:pPr lvl="0"/>
            <a:r>
              <a:rPr lang="en-US" dirty="0" err="1"/>
              <a:t>Kernaussage</a:t>
            </a:r>
            <a:endParaRPr lang="en-US" dirty="0"/>
          </a:p>
        </p:txBody>
      </p:sp>
      <p:sp>
        <p:nvSpPr>
          <p:cNvPr id="4" name="Datumsplatzhalter 3">
            <a:extLst>
              <a:ext uri="{FF2B5EF4-FFF2-40B4-BE49-F238E27FC236}">
                <a16:creationId xmlns:a16="http://schemas.microsoft.com/office/drawing/2014/main" id="{9E25651E-CD90-469D-ACDC-4E2107837BCE}"/>
              </a:ext>
            </a:extLst>
          </p:cNvPr>
          <p:cNvSpPr>
            <a:spLocks noGrp="1"/>
          </p:cNvSpPr>
          <p:nvPr>
            <p:ph type="dt" sz="half" idx="17"/>
          </p:nvPr>
        </p:nvSpPr>
        <p:spPr>
          <a:xfrm>
            <a:off x="335538" y="6487478"/>
            <a:ext cx="2880320" cy="133264"/>
          </a:xfrm>
        </p:spPr>
        <p:txBody>
          <a:bodyPr/>
          <a:lstStyle/>
          <a:p>
            <a:endParaRPr lang="en-US" dirty="0"/>
          </a:p>
        </p:txBody>
      </p:sp>
      <p:sp>
        <p:nvSpPr>
          <p:cNvPr id="5" name="TextBox 4">
            <a:extLst>
              <a:ext uri="{FF2B5EF4-FFF2-40B4-BE49-F238E27FC236}">
                <a16:creationId xmlns:a16="http://schemas.microsoft.com/office/drawing/2014/main" id="{4A907090-6550-4B9C-B3BE-934961D8D08F}"/>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10" name="Slide Number Placeholder 5">
            <a:extLst>
              <a:ext uri="{FF2B5EF4-FFF2-40B4-BE49-F238E27FC236}">
                <a16:creationId xmlns:a16="http://schemas.microsoft.com/office/drawing/2014/main" id="{C992BAD4-42C6-4522-82FE-EEB0358A7E55}"/>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1393862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Kernaussage und Inhalt akzentuiert" preserve="1" userDrawn="1">
  <p:cSld name="Kernaussage und Inhalt akzentuier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5481E65-4692-46FE-87C4-411AC8598049}"/>
              </a:ext>
            </a:extLst>
          </p:cNvPr>
          <p:cNvSpPr/>
          <p:nvPr userDrawn="1"/>
        </p:nvSpPr>
        <p:spPr>
          <a:xfrm>
            <a:off x="-1" y="-429"/>
            <a:ext cx="453598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4963" y="518400"/>
            <a:ext cx="9360000" cy="461982"/>
          </a:xfrm>
        </p:spPr>
        <p:txBody>
          <a:bodyPr/>
          <a:lstStyle/>
          <a:p>
            <a:r>
              <a:rPr lang="en-US" dirty="0" err="1"/>
              <a:t>Folientitel</a:t>
            </a:r>
            <a:endParaRPr lang="en-US" dirty="0"/>
          </a:p>
        </p:txBody>
      </p:sp>
      <p:sp>
        <p:nvSpPr>
          <p:cNvPr id="4" name="Content Placeholder 3">
            <a:extLst>
              <a:ext uri="{FF2B5EF4-FFF2-40B4-BE49-F238E27FC236}">
                <a16:creationId xmlns:a16="http://schemas.microsoft.com/office/drawing/2014/main" id="{33902515-6805-4322-99E0-23E5CB531CDA}"/>
              </a:ext>
            </a:extLst>
          </p:cNvPr>
          <p:cNvSpPr>
            <a:spLocks noGrp="1"/>
          </p:cNvSpPr>
          <p:nvPr>
            <p:ph sz="half" idx="2"/>
          </p:nvPr>
        </p:nvSpPr>
        <p:spPr>
          <a:xfrm>
            <a:off x="5159374" y="1916113"/>
            <a:ext cx="4537075" cy="4033837"/>
          </a:xfrm>
        </p:spPr>
        <p:txBody>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3"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3" name="Text Placeholder 12">
            <a:extLst>
              <a:ext uri="{FF2B5EF4-FFF2-40B4-BE49-F238E27FC236}">
                <a16:creationId xmlns:a16="http://schemas.microsoft.com/office/drawing/2014/main" id="{3D3E6F14-847D-4098-958C-FD6E997F0C59}"/>
              </a:ext>
            </a:extLst>
          </p:cNvPr>
          <p:cNvSpPr>
            <a:spLocks noGrp="1"/>
          </p:cNvSpPr>
          <p:nvPr>
            <p:ph type="body" sz="quarter" idx="15" hasCustomPrompt="1"/>
          </p:nvPr>
        </p:nvSpPr>
        <p:spPr>
          <a:xfrm>
            <a:off x="334963" y="1916113"/>
            <a:ext cx="3600450" cy="4024312"/>
          </a:xfrm>
        </p:spPr>
        <p:txBody>
          <a:bodyPr/>
          <a:lstStyle>
            <a:lvl1pPr marL="0" indent="0">
              <a:lnSpc>
                <a:spcPct val="100000"/>
              </a:lnSpc>
              <a:buNone/>
              <a:defRPr sz="2000"/>
            </a:lvl1pPr>
          </a:lstStyle>
          <a:p>
            <a:pPr lvl="0"/>
            <a:r>
              <a:rPr lang="en-US" dirty="0" err="1"/>
              <a:t>Kernaussage</a:t>
            </a:r>
            <a:endParaRPr lang="en-US" dirty="0"/>
          </a:p>
        </p:txBody>
      </p:sp>
      <p:sp>
        <p:nvSpPr>
          <p:cNvPr id="5" name="Datumsplatzhalter 4">
            <a:extLst>
              <a:ext uri="{FF2B5EF4-FFF2-40B4-BE49-F238E27FC236}">
                <a16:creationId xmlns:a16="http://schemas.microsoft.com/office/drawing/2014/main" id="{7516AB98-1D8C-4185-A6A6-952E6264ECBE}"/>
              </a:ext>
            </a:extLst>
          </p:cNvPr>
          <p:cNvSpPr>
            <a:spLocks noGrp="1"/>
          </p:cNvSpPr>
          <p:nvPr>
            <p:ph type="dt" sz="half" idx="17"/>
          </p:nvPr>
        </p:nvSpPr>
        <p:spPr>
          <a:xfrm>
            <a:off x="335538" y="6487478"/>
            <a:ext cx="2880320" cy="133264"/>
          </a:xfrm>
        </p:spPr>
        <p:txBody>
          <a:bodyPr/>
          <a:lstStyle>
            <a:lvl1pPr>
              <a:defRPr>
                <a:solidFill>
                  <a:schemeClr val="tx1"/>
                </a:solidFill>
              </a:defRPr>
            </a:lvl1pPr>
          </a:lstStyle>
          <a:p>
            <a:endParaRPr lang="en-US" dirty="0"/>
          </a:p>
        </p:txBody>
      </p:sp>
      <p:sp>
        <p:nvSpPr>
          <p:cNvPr id="6" name="TextBox 5">
            <a:extLst>
              <a:ext uri="{FF2B5EF4-FFF2-40B4-BE49-F238E27FC236}">
                <a16:creationId xmlns:a16="http://schemas.microsoft.com/office/drawing/2014/main" id="{E7BCB0BB-CEFF-49CB-9BCD-51A1DBD55DA7}"/>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chemeClr val="tx1"/>
              </a:solidFill>
            </a:endParaRPr>
          </a:p>
        </p:txBody>
      </p:sp>
      <p:sp>
        <p:nvSpPr>
          <p:cNvPr id="10" name="Slide Number Placeholder 5">
            <a:extLst>
              <a:ext uri="{FF2B5EF4-FFF2-40B4-BE49-F238E27FC236}">
                <a16:creationId xmlns:a16="http://schemas.microsoft.com/office/drawing/2014/main" id="{167D1F39-A7B3-44B7-8217-CC8192F4242F}"/>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25154096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Kernaussage und Inhalt grau" preserve="1" userDrawn="1">
  <p:cSld name="Kernaussage und Inhalt grau">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5481E65-4692-46FE-87C4-411AC8598049}"/>
              </a:ext>
            </a:extLst>
          </p:cNvPr>
          <p:cNvSpPr/>
          <p:nvPr userDrawn="1"/>
        </p:nvSpPr>
        <p:spPr>
          <a:xfrm>
            <a:off x="-1" y="-429"/>
            <a:ext cx="4535983" cy="68580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4" name="Content Placeholder 3">
            <a:extLst>
              <a:ext uri="{FF2B5EF4-FFF2-40B4-BE49-F238E27FC236}">
                <a16:creationId xmlns:a16="http://schemas.microsoft.com/office/drawing/2014/main" id="{33902515-6805-4322-99E0-23E5CB531CDA}"/>
              </a:ext>
            </a:extLst>
          </p:cNvPr>
          <p:cNvSpPr>
            <a:spLocks noGrp="1"/>
          </p:cNvSpPr>
          <p:nvPr>
            <p:ph sz="half" idx="2"/>
          </p:nvPr>
        </p:nvSpPr>
        <p:spPr>
          <a:xfrm>
            <a:off x="5159374" y="1916113"/>
            <a:ext cx="4537075" cy="4033837"/>
          </a:xfrm>
        </p:spPr>
        <p:txBody>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3" name="Text Placeholder 12">
            <a:extLst>
              <a:ext uri="{FF2B5EF4-FFF2-40B4-BE49-F238E27FC236}">
                <a16:creationId xmlns:a16="http://schemas.microsoft.com/office/drawing/2014/main" id="{3D3E6F14-847D-4098-958C-FD6E997F0C59}"/>
              </a:ext>
            </a:extLst>
          </p:cNvPr>
          <p:cNvSpPr>
            <a:spLocks noGrp="1"/>
          </p:cNvSpPr>
          <p:nvPr>
            <p:ph type="body" sz="quarter" idx="15" hasCustomPrompt="1"/>
          </p:nvPr>
        </p:nvSpPr>
        <p:spPr>
          <a:xfrm>
            <a:off x="334963" y="1916113"/>
            <a:ext cx="3600450" cy="4024312"/>
          </a:xfrm>
        </p:spPr>
        <p:txBody>
          <a:bodyPr/>
          <a:lstStyle>
            <a:lvl1pPr marL="0" indent="0">
              <a:lnSpc>
                <a:spcPct val="100000"/>
              </a:lnSpc>
              <a:buNone/>
              <a:defRPr sz="2000"/>
            </a:lvl1pPr>
          </a:lstStyle>
          <a:p>
            <a:pPr lvl="0"/>
            <a:r>
              <a:rPr lang="en-US" dirty="0" err="1"/>
              <a:t>Kernaussage</a:t>
            </a:r>
            <a:endParaRPr lang="en-US" dirty="0"/>
          </a:p>
        </p:txBody>
      </p:sp>
      <p:sp>
        <p:nvSpPr>
          <p:cNvPr id="5" name="Datumsplatzhalter 4">
            <a:extLst>
              <a:ext uri="{FF2B5EF4-FFF2-40B4-BE49-F238E27FC236}">
                <a16:creationId xmlns:a16="http://schemas.microsoft.com/office/drawing/2014/main" id="{BC5177EF-F5BB-4140-8352-EBA0E50C5B8D}"/>
              </a:ext>
            </a:extLst>
          </p:cNvPr>
          <p:cNvSpPr>
            <a:spLocks noGrp="1"/>
          </p:cNvSpPr>
          <p:nvPr>
            <p:ph type="dt" sz="half" idx="17"/>
          </p:nvPr>
        </p:nvSpPr>
        <p:spPr>
          <a:xfrm>
            <a:off x="335538" y="6487478"/>
            <a:ext cx="2880320" cy="133264"/>
          </a:xfrm>
        </p:spPr>
        <p:txBody>
          <a:bodyPr/>
          <a:lstStyle>
            <a:lvl1pPr>
              <a:defRPr>
                <a:solidFill>
                  <a:schemeClr val="tx1"/>
                </a:solidFill>
              </a:defRPr>
            </a:lvl1pPr>
          </a:lstStyle>
          <a:p>
            <a:endParaRPr lang="en-US" dirty="0"/>
          </a:p>
        </p:txBody>
      </p:sp>
      <p:sp>
        <p:nvSpPr>
          <p:cNvPr id="6" name="TextBox 5">
            <a:extLst>
              <a:ext uri="{FF2B5EF4-FFF2-40B4-BE49-F238E27FC236}">
                <a16:creationId xmlns:a16="http://schemas.microsoft.com/office/drawing/2014/main" id="{9A451181-CC22-481F-8BFA-5FC6BC4BAFCD}"/>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chemeClr val="tx1"/>
              </a:solidFill>
            </a:endParaRPr>
          </a:p>
        </p:txBody>
      </p:sp>
      <p:sp>
        <p:nvSpPr>
          <p:cNvPr id="10" name="Slide Number Placeholder 5">
            <a:extLst>
              <a:ext uri="{FF2B5EF4-FFF2-40B4-BE49-F238E27FC236}">
                <a16:creationId xmlns:a16="http://schemas.microsoft.com/office/drawing/2014/main" id="{1523BA10-E440-4C9B-A3B2-467702F21038}"/>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32556643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Kernaussage rechts und Inhalt akzentuiert" preserve="1" userDrawn="1">
  <p:cSld name="Kernaussage rechts und Inhalt akzentuier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5481E65-4692-46FE-87C4-411AC8598049}"/>
              </a:ext>
            </a:extLst>
          </p:cNvPr>
          <p:cNvSpPr/>
          <p:nvPr userDrawn="1"/>
        </p:nvSpPr>
        <p:spPr>
          <a:xfrm>
            <a:off x="7656017" y="-429"/>
            <a:ext cx="453598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4963" y="518400"/>
            <a:ext cx="9360000" cy="461982"/>
          </a:xfrm>
        </p:spPr>
        <p:txBody>
          <a:bodyPr/>
          <a:lstStyle/>
          <a:p>
            <a:r>
              <a:rPr lang="en-US" dirty="0" err="1"/>
              <a:t>Folientitel</a:t>
            </a:r>
            <a:endParaRPr lang="en-US" dirty="0"/>
          </a:p>
        </p:txBody>
      </p:sp>
      <p:sp>
        <p:nvSpPr>
          <p:cNvPr id="4" name="Content Placeholder 3">
            <a:extLst>
              <a:ext uri="{FF2B5EF4-FFF2-40B4-BE49-F238E27FC236}">
                <a16:creationId xmlns:a16="http://schemas.microsoft.com/office/drawing/2014/main" id="{33902515-6805-4322-99E0-23E5CB531CDA}"/>
              </a:ext>
            </a:extLst>
          </p:cNvPr>
          <p:cNvSpPr>
            <a:spLocks noGrp="1"/>
          </p:cNvSpPr>
          <p:nvPr>
            <p:ph sz="half" idx="2"/>
          </p:nvPr>
        </p:nvSpPr>
        <p:spPr>
          <a:xfrm>
            <a:off x="335360" y="1916113"/>
            <a:ext cx="4537075" cy="4033837"/>
          </a:xfrm>
        </p:spPr>
        <p:txBody>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3"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3" name="Text Placeholder 12">
            <a:extLst>
              <a:ext uri="{FF2B5EF4-FFF2-40B4-BE49-F238E27FC236}">
                <a16:creationId xmlns:a16="http://schemas.microsoft.com/office/drawing/2014/main" id="{3D3E6F14-847D-4098-958C-FD6E997F0C59}"/>
              </a:ext>
            </a:extLst>
          </p:cNvPr>
          <p:cNvSpPr>
            <a:spLocks noGrp="1"/>
          </p:cNvSpPr>
          <p:nvPr>
            <p:ph type="body" sz="quarter" idx="15" hasCustomPrompt="1"/>
          </p:nvPr>
        </p:nvSpPr>
        <p:spPr>
          <a:xfrm>
            <a:off x="7990981" y="1916113"/>
            <a:ext cx="3577132" cy="4024312"/>
          </a:xfrm>
        </p:spPr>
        <p:txBody>
          <a:bodyPr/>
          <a:lstStyle>
            <a:lvl1pPr marL="0" indent="0">
              <a:lnSpc>
                <a:spcPct val="100000"/>
              </a:lnSpc>
              <a:buNone/>
              <a:defRPr sz="2000"/>
            </a:lvl1pPr>
          </a:lstStyle>
          <a:p>
            <a:pPr lvl="0"/>
            <a:r>
              <a:rPr lang="en-US" dirty="0" err="1"/>
              <a:t>Kernaussage</a:t>
            </a:r>
            <a:endParaRPr lang="en-US" dirty="0"/>
          </a:p>
        </p:txBody>
      </p:sp>
      <p:sp>
        <p:nvSpPr>
          <p:cNvPr id="5" name="Datumsplatzhalter 4">
            <a:extLst>
              <a:ext uri="{FF2B5EF4-FFF2-40B4-BE49-F238E27FC236}">
                <a16:creationId xmlns:a16="http://schemas.microsoft.com/office/drawing/2014/main" id="{7516AB98-1D8C-4185-A6A6-952E6264ECBE}"/>
              </a:ext>
            </a:extLst>
          </p:cNvPr>
          <p:cNvSpPr>
            <a:spLocks noGrp="1"/>
          </p:cNvSpPr>
          <p:nvPr>
            <p:ph type="dt" sz="half" idx="17"/>
          </p:nvPr>
        </p:nvSpPr>
        <p:spPr>
          <a:xfrm>
            <a:off x="335538" y="6487478"/>
            <a:ext cx="2880320" cy="133264"/>
          </a:xfrm>
        </p:spPr>
        <p:txBody>
          <a:bodyPr/>
          <a:lstStyle>
            <a:lvl1pPr>
              <a:defRPr>
                <a:solidFill>
                  <a:schemeClr val="tx1"/>
                </a:solidFill>
              </a:defRPr>
            </a:lvl1pPr>
          </a:lstStyle>
          <a:p>
            <a:endParaRPr lang="en-US" dirty="0"/>
          </a:p>
        </p:txBody>
      </p:sp>
      <p:sp>
        <p:nvSpPr>
          <p:cNvPr id="6" name="TextBox 5">
            <a:extLst>
              <a:ext uri="{FF2B5EF4-FFF2-40B4-BE49-F238E27FC236}">
                <a16:creationId xmlns:a16="http://schemas.microsoft.com/office/drawing/2014/main" id="{E7BCB0BB-CEFF-49CB-9BCD-51A1DBD55DA7}"/>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chemeClr val="tx1"/>
              </a:solidFill>
            </a:endParaRPr>
          </a:p>
        </p:txBody>
      </p:sp>
      <p:sp>
        <p:nvSpPr>
          <p:cNvPr id="8" name="Grafik 4">
            <a:extLst>
              <a:ext uri="{FF2B5EF4-FFF2-40B4-BE49-F238E27FC236}">
                <a16:creationId xmlns:a16="http://schemas.microsoft.com/office/drawing/2014/main" id="{2CC68906-6C8E-4ADF-B7D1-38BB5941666C}"/>
              </a:ext>
            </a:extLst>
          </p:cNvPr>
          <p:cNvSpPr/>
          <p:nvPr userDrawn="1">
            <p:custDataLst>
              <p:tags r:id="rId2"/>
            </p:custDataLst>
          </p:nvPr>
        </p:nvSpPr>
        <p:spPr>
          <a:xfrm rot="16200000">
            <a:off x="11362470" y="712833"/>
            <a:ext cx="877892" cy="157328"/>
          </a:xfrm>
          <a:custGeom>
            <a:avLst/>
            <a:gdLst>
              <a:gd name="connsiteX0" fmla="*/ 834313 w 877892"/>
              <a:gd name="connsiteY0" fmla="*/ 122087 h 157328"/>
              <a:gd name="connsiteX1" fmla="*/ 844224 w 877892"/>
              <a:gd name="connsiteY1" fmla="*/ 122087 h 157328"/>
              <a:gd name="connsiteX2" fmla="*/ 844224 w 877892"/>
              <a:gd name="connsiteY2" fmla="*/ 69067 h 157328"/>
              <a:gd name="connsiteX3" fmla="*/ 846742 w 877892"/>
              <a:gd name="connsiteY3" fmla="*/ 57582 h 157328"/>
              <a:gd name="connsiteX4" fmla="*/ 853192 w 877892"/>
              <a:gd name="connsiteY4" fmla="*/ 49244 h 157328"/>
              <a:gd name="connsiteX5" fmla="*/ 861845 w 877892"/>
              <a:gd name="connsiteY5" fmla="*/ 43737 h 157328"/>
              <a:gd name="connsiteX6" fmla="*/ 870970 w 877892"/>
              <a:gd name="connsiteY6" fmla="*/ 42164 h 157328"/>
              <a:gd name="connsiteX7" fmla="*/ 876634 w 877892"/>
              <a:gd name="connsiteY7" fmla="*/ 42636 h 157328"/>
              <a:gd name="connsiteX8" fmla="*/ 877893 w 877892"/>
              <a:gd name="connsiteY8" fmla="*/ 33196 h 157328"/>
              <a:gd name="connsiteX9" fmla="*/ 874431 w 877892"/>
              <a:gd name="connsiteY9" fmla="*/ 32724 h 157328"/>
              <a:gd name="connsiteX10" fmla="*/ 870970 w 877892"/>
              <a:gd name="connsiteY10" fmla="*/ 32567 h 157328"/>
              <a:gd name="connsiteX11" fmla="*/ 856496 w 877892"/>
              <a:gd name="connsiteY11" fmla="*/ 36658 h 157328"/>
              <a:gd name="connsiteX12" fmla="*/ 844382 w 877892"/>
              <a:gd name="connsiteY12" fmla="*/ 48300 h 157328"/>
              <a:gd name="connsiteX13" fmla="*/ 844382 w 877892"/>
              <a:gd name="connsiteY13" fmla="*/ 33983 h 157328"/>
              <a:gd name="connsiteX14" fmla="*/ 834470 w 877892"/>
              <a:gd name="connsiteY14" fmla="*/ 33983 h 157328"/>
              <a:gd name="connsiteX15" fmla="*/ 834470 w 877892"/>
              <a:gd name="connsiteY15" fmla="*/ 122087 h 157328"/>
              <a:gd name="connsiteX16" fmla="*/ 742275 w 877892"/>
              <a:gd name="connsiteY16" fmla="*/ 72057 h 157328"/>
              <a:gd name="connsiteX17" fmla="*/ 751558 w 877892"/>
              <a:gd name="connsiteY17" fmla="*/ 47356 h 157328"/>
              <a:gd name="connsiteX18" fmla="*/ 772011 w 877892"/>
              <a:gd name="connsiteY18" fmla="*/ 39332 h 157328"/>
              <a:gd name="connsiteX19" fmla="*/ 784597 w 877892"/>
              <a:gd name="connsiteY19" fmla="*/ 41692 h 157328"/>
              <a:gd name="connsiteX20" fmla="*/ 793092 w 877892"/>
              <a:gd name="connsiteY20" fmla="*/ 48457 h 157328"/>
              <a:gd name="connsiteX21" fmla="*/ 797812 w 877892"/>
              <a:gd name="connsiteY21" fmla="*/ 58841 h 157328"/>
              <a:gd name="connsiteX22" fmla="*/ 799386 w 877892"/>
              <a:gd name="connsiteY22" fmla="*/ 72057 h 157328"/>
              <a:gd name="connsiteX23" fmla="*/ 742275 w 877892"/>
              <a:gd name="connsiteY23" fmla="*/ 72057 h 157328"/>
              <a:gd name="connsiteX24" fmla="*/ 798756 w 877892"/>
              <a:gd name="connsiteY24" fmla="*/ 99117 h 157328"/>
              <a:gd name="connsiteX25" fmla="*/ 795924 w 877892"/>
              <a:gd name="connsiteY25" fmla="*/ 106197 h 157328"/>
              <a:gd name="connsiteX26" fmla="*/ 791047 w 877892"/>
              <a:gd name="connsiteY26" fmla="*/ 111703 h 157328"/>
              <a:gd name="connsiteX27" fmla="*/ 783338 w 877892"/>
              <a:gd name="connsiteY27" fmla="*/ 115322 h 157328"/>
              <a:gd name="connsiteX28" fmla="*/ 772011 w 877892"/>
              <a:gd name="connsiteY28" fmla="*/ 116581 h 157328"/>
              <a:gd name="connsiteX29" fmla="*/ 758952 w 877892"/>
              <a:gd name="connsiteY29" fmla="*/ 113749 h 157328"/>
              <a:gd name="connsiteX30" fmla="*/ 749513 w 877892"/>
              <a:gd name="connsiteY30" fmla="*/ 106040 h 157328"/>
              <a:gd name="connsiteX31" fmla="*/ 743849 w 877892"/>
              <a:gd name="connsiteY31" fmla="*/ 94555 h 157328"/>
              <a:gd name="connsiteX32" fmla="*/ 741961 w 877892"/>
              <a:gd name="connsiteY32" fmla="*/ 80395 h 157328"/>
              <a:gd name="connsiteX33" fmla="*/ 809769 w 877892"/>
              <a:gd name="connsiteY33" fmla="*/ 80395 h 157328"/>
              <a:gd name="connsiteX34" fmla="*/ 809769 w 877892"/>
              <a:gd name="connsiteY34" fmla="*/ 74102 h 157328"/>
              <a:gd name="connsiteX35" fmla="*/ 807724 w 877892"/>
              <a:gd name="connsiteY35" fmla="*/ 57110 h 157328"/>
              <a:gd name="connsiteX36" fmla="*/ 801116 w 877892"/>
              <a:gd name="connsiteY36" fmla="*/ 43580 h 157328"/>
              <a:gd name="connsiteX37" fmla="*/ 789474 w 877892"/>
              <a:gd name="connsiteY37" fmla="*/ 34455 h 157328"/>
              <a:gd name="connsiteX38" fmla="*/ 772011 w 877892"/>
              <a:gd name="connsiteY38" fmla="*/ 31151 h 157328"/>
              <a:gd name="connsiteX39" fmla="*/ 755963 w 877892"/>
              <a:gd name="connsiteY39" fmla="*/ 34298 h 157328"/>
              <a:gd name="connsiteX40" fmla="*/ 743377 w 877892"/>
              <a:gd name="connsiteY40" fmla="*/ 43423 h 157328"/>
              <a:gd name="connsiteX41" fmla="*/ 735038 w 877892"/>
              <a:gd name="connsiteY41" fmla="*/ 58369 h 157328"/>
              <a:gd name="connsiteX42" fmla="*/ 732049 w 877892"/>
              <a:gd name="connsiteY42" fmla="*/ 78822 h 157328"/>
              <a:gd name="connsiteX43" fmla="*/ 742590 w 877892"/>
              <a:gd name="connsiteY43" fmla="*/ 112490 h 157328"/>
              <a:gd name="connsiteX44" fmla="*/ 772011 w 877892"/>
              <a:gd name="connsiteY44" fmla="*/ 124762 h 157328"/>
              <a:gd name="connsiteX45" fmla="*/ 797340 w 877892"/>
              <a:gd name="connsiteY45" fmla="*/ 117525 h 157328"/>
              <a:gd name="connsiteX46" fmla="*/ 808353 w 877892"/>
              <a:gd name="connsiteY46" fmla="*/ 98802 h 157328"/>
              <a:gd name="connsiteX47" fmla="*/ 798756 w 877892"/>
              <a:gd name="connsiteY47" fmla="*/ 98802 h 157328"/>
              <a:gd name="connsiteX48" fmla="*/ 697752 w 877892"/>
              <a:gd name="connsiteY48" fmla="*/ 77878 h 157328"/>
              <a:gd name="connsiteX49" fmla="*/ 694605 w 877892"/>
              <a:gd name="connsiteY49" fmla="*/ 95184 h 157328"/>
              <a:gd name="connsiteX50" fmla="*/ 685480 w 877892"/>
              <a:gd name="connsiteY50" fmla="*/ 106512 h 157328"/>
              <a:gd name="connsiteX51" fmla="*/ 677141 w 877892"/>
              <a:gd name="connsiteY51" fmla="*/ 110759 h 157328"/>
              <a:gd name="connsiteX52" fmla="*/ 667544 w 877892"/>
              <a:gd name="connsiteY52" fmla="*/ 112018 h 157328"/>
              <a:gd name="connsiteX53" fmla="*/ 657475 w 877892"/>
              <a:gd name="connsiteY53" fmla="*/ 110130 h 157328"/>
              <a:gd name="connsiteX54" fmla="*/ 648508 w 877892"/>
              <a:gd name="connsiteY54" fmla="*/ 103994 h 157328"/>
              <a:gd name="connsiteX55" fmla="*/ 642057 w 877892"/>
              <a:gd name="connsiteY55" fmla="*/ 92981 h 157328"/>
              <a:gd name="connsiteX56" fmla="*/ 639540 w 877892"/>
              <a:gd name="connsiteY56" fmla="*/ 76304 h 157328"/>
              <a:gd name="connsiteX57" fmla="*/ 641743 w 877892"/>
              <a:gd name="connsiteY57" fmla="*/ 59628 h 157328"/>
              <a:gd name="connsiteX58" fmla="*/ 647878 w 877892"/>
              <a:gd name="connsiteY58" fmla="*/ 48300 h 157328"/>
              <a:gd name="connsiteX59" fmla="*/ 657161 w 877892"/>
              <a:gd name="connsiteY59" fmla="*/ 41849 h 157328"/>
              <a:gd name="connsiteX60" fmla="*/ 668803 w 877892"/>
              <a:gd name="connsiteY60" fmla="*/ 39804 h 157328"/>
              <a:gd name="connsiteX61" fmla="*/ 677928 w 877892"/>
              <a:gd name="connsiteY61" fmla="*/ 41220 h 157328"/>
              <a:gd name="connsiteX62" fmla="*/ 686109 w 877892"/>
              <a:gd name="connsiteY62" fmla="*/ 45625 h 157328"/>
              <a:gd name="connsiteX63" fmla="*/ 691458 w 877892"/>
              <a:gd name="connsiteY63" fmla="*/ 50503 h 157328"/>
              <a:gd name="connsiteX64" fmla="*/ 695077 w 877892"/>
              <a:gd name="connsiteY64" fmla="*/ 56481 h 157328"/>
              <a:gd name="connsiteX65" fmla="*/ 697122 w 877892"/>
              <a:gd name="connsiteY65" fmla="*/ 64190 h 157328"/>
              <a:gd name="connsiteX66" fmla="*/ 697752 w 877892"/>
              <a:gd name="connsiteY66" fmla="*/ 74574 h 157328"/>
              <a:gd name="connsiteX67" fmla="*/ 697752 w 877892"/>
              <a:gd name="connsiteY67" fmla="*/ 77878 h 157328"/>
              <a:gd name="connsiteX68" fmla="*/ 632303 w 877892"/>
              <a:gd name="connsiteY68" fmla="*/ 131684 h 157328"/>
              <a:gd name="connsiteX69" fmla="*/ 636236 w 877892"/>
              <a:gd name="connsiteY69" fmla="*/ 143641 h 157328"/>
              <a:gd name="connsiteX70" fmla="*/ 644260 w 877892"/>
              <a:gd name="connsiteY70" fmla="*/ 151508 h 157328"/>
              <a:gd name="connsiteX71" fmla="*/ 655588 w 877892"/>
              <a:gd name="connsiteY71" fmla="*/ 155913 h 157328"/>
              <a:gd name="connsiteX72" fmla="*/ 669590 w 877892"/>
              <a:gd name="connsiteY72" fmla="*/ 157329 h 157328"/>
              <a:gd name="connsiteX73" fmla="*/ 698381 w 877892"/>
              <a:gd name="connsiteY73" fmla="*/ 147102 h 157328"/>
              <a:gd name="connsiteX74" fmla="*/ 707506 w 877892"/>
              <a:gd name="connsiteY74" fmla="*/ 119098 h 157328"/>
              <a:gd name="connsiteX75" fmla="*/ 707506 w 877892"/>
              <a:gd name="connsiteY75" fmla="*/ 33983 h 157328"/>
              <a:gd name="connsiteX76" fmla="*/ 697594 w 877892"/>
              <a:gd name="connsiteY76" fmla="*/ 33983 h 157328"/>
              <a:gd name="connsiteX77" fmla="*/ 697594 w 877892"/>
              <a:gd name="connsiteY77" fmla="*/ 46097 h 157328"/>
              <a:gd name="connsiteX78" fmla="*/ 683749 w 877892"/>
              <a:gd name="connsiteY78" fmla="*/ 34612 h 157328"/>
              <a:gd name="connsiteX79" fmla="*/ 668803 w 877892"/>
              <a:gd name="connsiteY79" fmla="*/ 31466 h 157328"/>
              <a:gd name="connsiteX80" fmla="*/ 652126 w 877892"/>
              <a:gd name="connsiteY80" fmla="*/ 34770 h 157328"/>
              <a:gd name="connsiteX81" fmla="*/ 639697 w 877892"/>
              <a:gd name="connsiteY81" fmla="*/ 43895 h 157328"/>
              <a:gd name="connsiteX82" fmla="*/ 631831 w 877892"/>
              <a:gd name="connsiteY82" fmla="*/ 58212 h 157328"/>
              <a:gd name="connsiteX83" fmla="*/ 629156 w 877892"/>
              <a:gd name="connsiteY83" fmla="*/ 76934 h 157328"/>
              <a:gd name="connsiteX84" fmla="*/ 631359 w 877892"/>
              <a:gd name="connsiteY84" fmla="*/ 93453 h 157328"/>
              <a:gd name="connsiteX85" fmla="*/ 638124 w 877892"/>
              <a:gd name="connsiteY85" fmla="*/ 107613 h 157328"/>
              <a:gd name="connsiteX86" fmla="*/ 649924 w 877892"/>
              <a:gd name="connsiteY86" fmla="*/ 117525 h 157328"/>
              <a:gd name="connsiteX87" fmla="*/ 666915 w 877892"/>
              <a:gd name="connsiteY87" fmla="*/ 121143 h 157328"/>
              <a:gd name="connsiteX88" fmla="*/ 684693 w 877892"/>
              <a:gd name="connsiteY88" fmla="*/ 116895 h 157328"/>
              <a:gd name="connsiteX89" fmla="*/ 697594 w 877892"/>
              <a:gd name="connsiteY89" fmla="*/ 104938 h 157328"/>
              <a:gd name="connsiteX90" fmla="*/ 697594 w 877892"/>
              <a:gd name="connsiteY90" fmla="*/ 118154 h 157328"/>
              <a:gd name="connsiteX91" fmla="*/ 690829 w 877892"/>
              <a:gd name="connsiteY91" fmla="*/ 142068 h 157328"/>
              <a:gd name="connsiteX92" fmla="*/ 669432 w 877892"/>
              <a:gd name="connsiteY92" fmla="*/ 149148 h 157328"/>
              <a:gd name="connsiteX93" fmla="*/ 650081 w 877892"/>
              <a:gd name="connsiteY93" fmla="*/ 144900 h 157328"/>
              <a:gd name="connsiteX94" fmla="*/ 641900 w 877892"/>
              <a:gd name="connsiteY94" fmla="*/ 131999 h 157328"/>
              <a:gd name="connsiteX95" fmla="*/ 632303 w 877892"/>
              <a:gd name="connsiteY95" fmla="*/ 131999 h 157328"/>
              <a:gd name="connsiteX96" fmla="*/ 573462 w 877892"/>
              <a:gd name="connsiteY96" fmla="*/ 122087 h 157328"/>
              <a:gd name="connsiteX97" fmla="*/ 583374 w 877892"/>
              <a:gd name="connsiteY97" fmla="*/ 122087 h 157328"/>
              <a:gd name="connsiteX98" fmla="*/ 583374 w 877892"/>
              <a:gd name="connsiteY98" fmla="*/ 69067 h 157328"/>
              <a:gd name="connsiteX99" fmla="*/ 585891 w 877892"/>
              <a:gd name="connsiteY99" fmla="*/ 57582 h 157328"/>
              <a:gd name="connsiteX100" fmla="*/ 592341 w 877892"/>
              <a:gd name="connsiteY100" fmla="*/ 49244 h 157328"/>
              <a:gd name="connsiteX101" fmla="*/ 600995 w 877892"/>
              <a:gd name="connsiteY101" fmla="*/ 43737 h 157328"/>
              <a:gd name="connsiteX102" fmla="*/ 610120 w 877892"/>
              <a:gd name="connsiteY102" fmla="*/ 42164 h 157328"/>
              <a:gd name="connsiteX103" fmla="*/ 615783 w 877892"/>
              <a:gd name="connsiteY103" fmla="*/ 42636 h 157328"/>
              <a:gd name="connsiteX104" fmla="*/ 617042 w 877892"/>
              <a:gd name="connsiteY104" fmla="*/ 33196 h 157328"/>
              <a:gd name="connsiteX105" fmla="*/ 613581 w 877892"/>
              <a:gd name="connsiteY105" fmla="*/ 32724 h 157328"/>
              <a:gd name="connsiteX106" fmla="*/ 610120 w 877892"/>
              <a:gd name="connsiteY106" fmla="*/ 32567 h 157328"/>
              <a:gd name="connsiteX107" fmla="*/ 595645 w 877892"/>
              <a:gd name="connsiteY107" fmla="*/ 36658 h 157328"/>
              <a:gd name="connsiteX108" fmla="*/ 583531 w 877892"/>
              <a:gd name="connsiteY108" fmla="*/ 48300 h 157328"/>
              <a:gd name="connsiteX109" fmla="*/ 583531 w 877892"/>
              <a:gd name="connsiteY109" fmla="*/ 33983 h 157328"/>
              <a:gd name="connsiteX110" fmla="*/ 573619 w 877892"/>
              <a:gd name="connsiteY110" fmla="*/ 33983 h 157328"/>
              <a:gd name="connsiteX111" fmla="*/ 573619 w 877892"/>
              <a:gd name="connsiteY111" fmla="*/ 122087 h 157328"/>
              <a:gd name="connsiteX112" fmla="*/ 475604 w 877892"/>
              <a:gd name="connsiteY112" fmla="*/ 92667 h 157328"/>
              <a:gd name="connsiteX113" fmla="*/ 482054 w 877892"/>
              <a:gd name="connsiteY113" fmla="*/ 116581 h 157328"/>
              <a:gd name="connsiteX114" fmla="*/ 503608 w 877892"/>
              <a:gd name="connsiteY114" fmla="*/ 124762 h 157328"/>
              <a:gd name="connsiteX115" fmla="*/ 535546 w 877892"/>
              <a:gd name="connsiteY115" fmla="*/ 107613 h 157328"/>
              <a:gd name="connsiteX116" fmla="*/ 535546 w 877892"/>
              <a:gd name="connsiteY116" fmla="*/ 121930 h 157328"/>
              <a:gd name="connsiteX117" fmla="*/ 545458 w 877892"/>
              <a:gd name="connsiteY117" fmla="*/ 121930 h 157328"/>
              <a:gd name="connsiteX118" fmla="*/ 545458 w 877892"/>
              <a:gd name="connsiteY118" fmla="*/ 33826 h 157328"/>
              <a:gd name="connsiteX119" fmla="*/ 535546 w 877892"/>
              <a:gd name="connsiteY119" fmla="*/ 33826 h 157328"/>
              <a:gd name="connsiteX120" fmla="*/ 535546 w 877892"/>
              <a:gd name="connsiteY120" fmla="*/ 85430 h 157328"/>
              <a:gd name="connsiteX121" fmla="*/ 533029 w 877892"/>
              <a:gd name="connsiteY121" fmla="*/ 98330 h 157328"/>
              <a:gd name="connsiteX122" fmla="*/ 525477 w 877892"/>
              <a:gd name="connsiteY122" fmla="*/ 107456 h 157328"/>
              <a:gd name="connsiteX123" fmla="*/ 515408 w 877892"/>
              <a:gd name="connsiteY123" fmla="*/ 113591 h 157328"/>
              <a:gd name="connsiteX124" fmla="*/ 504867 w 877892"/>
              <a:gd name="connsiteY124" fmla="*/ 115637 h 157328"/>
              <a:gd name="connsiteX125" fmla="*/ 489921 w 877892"/>
              <a:gd name="connsiteY125" fmla="*/ 109501 h 157328"/>
              <a:gd name="connsiteX126" fmla="*/ 485515 w 877892"/>
              <a:gd name="connsiteY126" fmla="*/ 89520 h 157328"/>
              <a:gd name="connsiteX127" fmla="*/ 485515 w 877892"/>
              <a:gd name="connsiteY127" fmla="*/ 33983 h 157328"/>
              <a:gd name="connsiteX128" fmla="*/ 475604 w 877892"/>
              <a:gd name="connsiteY128" fmla="*/ 33983 h 157328"/>
              <a:gd name="connsiteX129" fmla="*/ 475604 w 877892"/>
              <a:gd name="connsiteY129" fmla="*/ 92667 h 157328"/>
              <a:gd name="connsiteX130" fmla="*/ 382623 w 877892"/>
              <a:gd name="connsiteY130" fmla="*/ 73945 h 157328"/>
              <a:gd name="connsiteX131" fmla="*/ 385927 w 877892"/>
              <a:gd name="connsiteY131" fmla="*/ 56796 h 157328"/>
              <a:gd name="connsiteX132" fmla="*/ 395209 w 877892"/>
              <a:gd name="connsiteY132" fmla="*/ 45625 h 157328"/>
              <a:gd name="connsiteX133" fmla="*/ 403705 w 877892"/>
              <a:gd name="connsiteY133" fmla="*/ 41220 h 157328"/>
              <a:gd name="connsiteX134" fmla="*/ 413302 w 877892"/>
              <a:gd name="connsiteY134" fmla="*/ 39962 h 157328"/>
              <a:gd name="connsiteX135" fmla="*/ 423056 w 877892"/>
              <a:gd name="connsiteY135" fmla="*/ 41692 h 157328"/>
              <a:gd name="connsiteX136" fmla="*/ 432024 w 877892"/>
              <a:gd name="connsiteY136" fmla="*/ 47828 h 157328"/>
              <a:gd name="connsiteX137" fmla="*/ 438474 w 877892"/>
              <a:gd name="connsiteY137" fmla="*/ 59313 h 157328"/>
              <a:gd name="connsiteX138" fmla="*/ 440992 w 877892"/>
              <a:gd name="connsiteY138" fmla="*/ 77248 h 157328"/>
              <a:gd name="connsiteX139" fmla="*/ 438789 w 877892"/>
              <a:gd name="connsiteY139" fmla="*/ 95341 h 157328"/>
              <a:gd name="connsiteX140" fmla="*/ 432653 w 877892"/>
              <a:gd name="connsiteY140" fmla="*/ 107456 h 157328"/>
              <a:gd name="connsiteX141" fmla="*/ 423528 w 877892"/>
              <a:gd name="connsiteY141" fmla="*/ 114221 h 157328"/>
              <a:gd name="connsiteX142" fmla="*/ 411886 w 877892"/>
              <a:gd name="connsiteY142" fmla="*/ 116423 h 157328"/>
              <a:gd name="connsiteX143" fmla="*/ 402446 w 877892"/>
              <a:gd name="connsiteY143" fmla="*/ 115007 h 157328"/>
              <a:gd name="connsiteX144" fmla="*/ 394422 w 877892"/>
              <a:gd name="connsiteY144" fmla="*/ 110602 h 157328"/>
              <a:gd name="connsiteX145" fmla="*/ 388916 w 877892"/>
              <a:gd name="connsiteY145" fmla="*/ 105725 h 157328"/>
              <a:gd name="connsiteX146" fmla="*/ 385297 w 877892"/>
              <a:gd name="connsiteY146" fmla="*/ 99589 h 157328"/>
              <a:gd name="connsiteX147" fmla="*/ 383252 w 877892"/>
              <a:gd name="connsiteY147" fmla="*/ 91880 h 157328"/>
              <a:gd name="connsiteX148" fmla="*/ 382623 w 877892"/>
              <a:gd name="connsiteY148" fmla="*/ 81654 h 157328"/>
              <a:gd name="connsiteX149" fmla="*/ 382623 w 877892"/>
              <a:gd name="connsiteY149" fmla="*/ 73945 h 157328"/>
              <a:gd name="connsiteX150" fmla="*/ 373026 w 877892"/>
              <a:gd name="connsiteY150" fmla="*/ 122087 h 157328"/>
              <a:gd name="connsiteX151" fmla="*/ 382937 w 877892"/>
              <a:gd name="connsiteY151" fmla="*/ 122087 h 157328"/>
              <a:gd name="connsiteX152" fmla="*/ 382937 w 877892"/>
              <a:gd name="connsiteY152" fmla="*/ 110130 h 157328"/>
              <a:gd name="connsiteX153" fmla="*/ 396468 w 877892"/>
              <a:gd name="connsiteY153" fmla="*/ 121615 h 157328"/>
              <a:gd name="connsiteX154" fmla="*/ 411886 w 877892"/>
              <a:gd name="connsiteY154" fmla="*/ 124919 h 157328"/>
              <a:gd name="connsiteX155" fmla="*/ 428248 w 877892"/>
              <a:gd name="connsiteY155" fmla="*/ 121615 h 157328"/>
              <a:gd name="connsiteX156" fmla="*/ 440677 w 877892"/>
              <a:gd name="connsiteY156" fmla="*/ 112175 h 157328"/>
              <a:gd name="connsiteX157" fmla="*/ 448701 w 877892"/>
              <a:gd name="connsiteY157" fmla="*/ 97229 h 157328"/>
              <a:gd name="connsiteX158" fmla="*/ 451533 w 877892"/>
              <a:gd name="connsiteY158" fmla="*/ 77091 h 157328"/>
              <a:gd name="connsiteX159" fmla="*/ 449173 w 877892"/>
              <a:gd name="connsiteY159" fmla="*/ 58998 h 157328"/>
              <a:gd name="connsiteX160" fmla="*/ 442093 w 877892"/>
              <a:gd name="connsiteY160" fmla="*/ 44524 h 157328"/>
              <a:gd name="connsiteX161" fmla="*/ 430136 w 877892"/>
              <a:gd name="connsiteY161" fmla="*/ 34927 h 157328"/>
              <a:gd name="connsiteX162" fmla="*/ 413302 w 877892"/>
              <a:gd name="connsiteY162" fmla="*/ 31466 h 157328"/>
              <a:gd name="connsiteX163" fmla="*/ 395838 w 877892"/>
              <a:gd name="connsiteY163" fmla="*/ 35714 h 157328"/>
              <a:gd name="connsiteX164" fmla="*/ 382623 w 877892"/>
              <a:gd name="connsiteY164" fmla="*/ 47356 h 157328"/>
              <a:gd name="connsiteX165" fmla="*/ 382623 w 877892"/>
              <a:gd name="connsiteY165" fmla="*/ 157 h 157328"/>
              <a:gd name="connsiteX166" fmla="*/ 372711 w 877892"/>
              <a:gd name="connsiteY166" fmla="*/ 157 h 157328"/>
              <a:gd name="connsiteX167" fmla="*/ 372711 w 877892"/>
              <a:gd name="connsiteY167" fmla="*/ 122087 h 157328"/>
              <a:gd name="connsiteX168" fmla="*/ 223249 w 877892"/>
              <a:gd name="connsiteY168" fmla="*/ 122087 h 157328"/>
              <a:gd name="connsiteX169" fmla="*/ 233161 w 877892"/>
              <a:gd name="connsiteY169" fmla="*/ 122087 h 157328"/>
              <a:gd name="connsiteX170" fmla="*/ 233161 w 877892"/>
              <a:gd name="connsiteY170" fmla="*/ 70011 h 157328"/>
              <a:gd name="connsiteX171" fmla="*/ 234105 w 877892"/>
              <a:gd name="connsiteY171" fmla="*/ 62145 h 157328"/>
              <a:gd name="connsiteX172" fmla="*/ 236465 w 877892"/>
              <a:gd name="connsiteY172" fmla="*/ 56166 h 157328"/>
              <a:gd name="connsiteX173" fmla="*/ 239611 w 877892"/>
              <a:gd name="connsiteY173" fmla="*/ 51761 h 157328"/>
              <a:gd name="connsiteX174" fmla="*/ 242915 w 877892"/>
              <a:gd name="connsiteY174" fmla="*/ 48457 h 157328"/>
              <a:gd name="connsiteX175" fmla="*/ 251883 w 877892"/>
              <a:gd name="connsiteY175" fmla="*/ 42321 h 157328"/>
              <a:gd name="connsiteX176" fmla="*/ 261480 w 877892"/>
              <a:gd name="connsiteY176" fmla="*/ 40119 h 157328"/>
              <a:gd name="connsiteX177" fmla="*/ 275010 w 877892"/>
              <a:gd name="connsiteY177" fmla="*/ 45468 h 157328"/>
              <a:gd name="connsiteX178" fmla="*/ 279415 w 877892"/>
              <a:gd name="connsiteY178" fmla="*/ 63718 h 157328"/>
              <a:gd name="connsiteX179" fmla="*/ 279415 w 877892"/>
              <a:gd name="connsiteY179" fmla="*/ 122087 h 157328"/>
              <a:gd name="connsiteX180" fmla="*/ 289327 w 877892"/>
              <a:gd name="connsiteY180" fmla="*/ 122087 h 157328"/>
              <a:gd name="connsiteX181" fmla="*/ 289327 w 877892"/>
              <a:gd name="connsiteY181" fmla="*/ 65763 h 157328"/>
              <a:gd name="connsiteX182" fmla="*/ 292002 w 877892"/>
              <a:gd name="connsiteY182" fmla="*/ 54908 h 157328"/>
              <a:gd name="connsiteX183" fmla="*/ 298767 w 877892"/>
              <a:gd name="connsiteY183" fmla="*/ 47041 h 157328"/>
              <a:gd name="connsiteX184" fmla="*/ 308364 w 877892"/>
              <a:gd name="connsiteY184" fmla="*/ 41692 h 157328"/>
              <a:gd name="connsiteX185" fmla="*/ 317331 w 877892"/>
              <a:gd name="connsiteY185" fmla="*/ 40276 h 157328"/>
              <a:gd name="connsiteX186" fmla="*/ 325355 w 877892"/>
              <a:gd name="connsiteY186" fmla="*/ 41377 h 157328"/>
              <a:gd name="connsiteX187" fmla="*/ 331019 w 877892"/>
              <a:gd name="connsiteY187" fmla="*/ 45153 h 157328"/>
              <a:gd name="connsiteX188" fmla="*/ 334480 w 877892"/>
              <a:gd name="connsiteY188" fmla="*/ 52390 h 157328"/>
              <a:gd name="connsiteX189" fmla="*/ 335582 w 877892"/>
              <a:gd name="connsiteY189" fmla="*/ 63718 h 157328"/>
              <a:gd name="connsiteX190" fmla="*/ 335582 w 877892"/>
              <a:gd name="connsiteY190" fmla="*/ 122244 h 157328"/>
              <a:gd name="connsiteX191" fmla="*/ 345493 w 877892"/>
              <a:gd name="connsiteY191" fmla="*/ 122244 h 157328"/>
              <a:gd name="connsiteX192" fmla="*/ 345493 w 877892"/>
              <a:gd name="connsiteY192" fmla="*/ 60100 h 157328"/>
              <a:gd name="connsiteX193" fmla="*/ 338256 w 877892"/>
              <a:gd name="connsiteY193" fmla="*/ 38231 h 157328"/>
              <a:gd name="connsiteX194" fmla="*/ 318433 w 877892"/>
              <a:gd name="connsiteY194" fmla="*/ 31308 h 157328"/>
              <a:gd name="connsiteX195" fmla="*/ 301127 w 877892"/>
              <a:gd name="connsiteY195" fmla="*/ 35871 h 157328"/>
              <a:gd name="connsiteX196" fmla="*/ 287124 w 877892"/>
              <a:gd name="connsiteY196" fmla="*/ 48615 h 157328"/>
              <a:gd name="connsiteX197" fmla="*/ 278157 w 877892"/>
              <a:gd name="connsiteY197" fmla="*/ 35871 h 157328"/>
              <a:gd name="connsiteX198" fmla="*/ 261952 w 877892"/>
              <a:gd name="connsiteY198" fmla="*/ 31308 h 157328"/>
              <a:gd name="connsiteX199" fmla="*/ 246848 w 877892"/>
              <a:gd name="connsiteY199" fmla="*/ 35556 h 157328"/>
              <a:gd name="connsiteX200" fmla="*/ 232846 w 877892"/>
              <a:gd name="connsiteY200" fmla="*/ 48615 h 157328"/>
              <a:gd name="connsiteX201" fmla="*/ 232846 w 877892"/>
              <a:gd name="connsiteY201" fmla="*/ 34140 h 157328"/>
              <a:gd name="connsiteX202" fmla="*/ 222934 w 877892"/>
              <a:gd name="connsiteY202" fmla="*/ 34140 h 157328"/>
              <a:gd name="connsiteX203" fmla="*/ 222934 w 877892"/>
              <a:gd name="connsiteY203" fmla="*/ 122087 h 157328"/>
              <a:gd name="connsiteX204" fmla="*/ 174635 w 877892"/>
              <a:gd name="connsiteY204" fmla="*/ 121615 h 157328"/>
              <a:gd name="connsiteX205" fmla="*/ 187850 w 877892"/>
              <a:gd name="connsiteY205" fmla="*/ 112018 h 157328"/>
              <a:gd name="connsiteX206" fmla="*/ 196189 w 877892"/>
              <a:gd name="connsiteY206" fmla="*/ 97072 h 157328"/>
              <a:gd name="connsiteX207" fmla="*/ 199178 w 877892"/>
              <a:gd name="connsiteY207" fmla="*/ 77563 h 157328"/>
              <a:gd name="connsiteX208" fmla="*/ 196346 w 877892"/>
              <a:gd name="connsiteY208" fmla="*/ 58526 h 157328"/>
              <a:gd name="connsiteX209" fmla="*/ 188165 w 877892"/>
              <a:gd name="connsiteY209" fmla="*/ 43895 h 157328"/>
              <a:gd name="connsiteX210" fmla="*/ 175107 w 877892"/>
              <a:gd name="connsiteY210" fmla="*/ 34612 h 157328"/>
              <a:gd name="connsiteX211" fmla="*/ 157800 w 877892"/>
              <a:gd name="connsiteY211" fmla="*/ 31308 h 157328"/>
              <a:gd name="connsiteX212" fmla="*/ 140494 w 877892"/>
              <a:gd name="connsiteY212" fmla="*/ 34612 h 157328"/>
              <a:gd name="connsiteX213" fmla="*/ 127436 w 877892"/>
              <a:gd name="connsiteY213" fmla="*/ 44052 h 157328"/>
              <a:gd name="connsiteX214" fmla="*/ 119098 w 877892"/>
              <a:gd name="connsiteY214" fmla="*/ 58998 h 157328"/>
              <a:gd name="connsiteX215" fmla="*/ 116108 w 877892"/>
              <a:gd name="connsiteY215" fmla="*/ 78507 h 157328"/>
              <a:gd name="connsiteX216" fmla="*/ 118940 w 877892"/>
              <a:gd name="connsiteY216" fmla="*/ 97701 h 157328"/>
              <a:gd name="connsiteX217" fmla="*/ 126964 w 877892"/>
              <a:gd name="connsiteY217" fmla="*/ 112333 h 157328"/>
              <a:gd name="connsiteX218" fmla="*/ 139708 w 877892"/>
              <a:gd name="connsiteY218" fmla="*/ 121615 h 157328"/>
              <a:gd name="connsiteX219" fmla="*/ 157014 w 877892"/>
              <a:gd name="connsiteY219" fmla="*/ 124919 h 157328"/>
              <a:gd name="connsiteX220" fmla="*/ 174635 w 877892"/>
              <a:gd name="connsiteY220" fmla="*/ 121615 h 157328"/>
              <a:gd name="connsiteX221" fmla="*/ 143326 w 877892"/>
              <a:gd name="connsiteY221" fmla="*/ 113277 h 157328"/>
              <a:gd name="connsiteX222" fmla="*/ 133729 w 877892"/>
              <a:gd name="connsiteY222" fmla="*/ 105096 h 157328"/>
              <a:gd name="connsiteX223" fmla="*/ 128380 w 877892"/>
              <a:gd name="connsiteY223" fmla="*/ 92981 h 157328"/>
              <a:gd name="connsiteX224" fmla="*/ 126649 w 877892"/>
              <a:gd name="connsiteY224" fmla="*/ 77878 h 157328"/>
              <a:gd name="connsiteX225" fmla="*/ 128380 w 877892"/>
              <a:gd name="connsiteY225" fmla="*/ 62932 h 157328"/>
              <a:gd name="connsiteX226" fmla="*/ 133729 w 877892"/>
              <a:gd name="connsiteY226" fmla="*/ 50817 h 157328"/>
              <a:gd name="connsiteX227" fmla="*/ 143326 w 877892"/>
              <a:gd name="connsiteY227" fmla="*/ 42636 h 157328"/>
              <a:gd name="connsiteX228" fmla="*/ 157486 w 877892"/>
              <a:gd name="connsiteY228" fmla="*/ 39647 h 157328"/>
              <a:gd name="connsiteX229" fmla="*/ 171645 w 877892"/>
              <a:gd name="connsiteY229" fmla="*/ 42636 h 157328"/>
              <a:gd name="connsiteX230" fmla="*/ 181242 w 877892"/>
              <a:gd name="connsiteY230" fmla="*/ 50817 h 157328"/>
              <a:gd name="connsiteX231" fmla="*/ 186749 w 877892"/>
              <a:gd name="connsiteY231" fmla="*/ 62932 h 157328"/>
              <a:gd name="connsiteX232" fmla="*/ 188479 w 877892"/>
              <a:gd name="connsiteY232" fmla="*/ 77720 h 157328"/>
              <a:gd name="connsiteX233" fmla="*/ 186749 w 877892"/>
              <a:gd name="connsiteY233" fmla="*/ 92981 h 157328"/>
              <a:gd name="connsiteX234" fmla="*/ 181242 w 877892"/>
              <a:gd name="connsiteY234" fmla="*/ 105096 h 157328"/>
              <a:gd name="connsiteX235" fmla="*/ 171645 w 877892"/>
              <a:gd name="connsiteY235" fmla="*/ 113277 h 157328"/>
              <a:gd name="connsiteX236" fmla="*/ 157486 w 877892"/>
              <a:gd name="connsiteY236" fmla="*/ 116266 h 157328"/>
              <a:gd name="connsiteX237" fmla="*/ 143326 w 877892"/>
              <a:gd name="connsiteY237" fmla="*/ 113277 h 157328"/>
              <a:gd name="connsiteX238" fmla="*/ 0 w 877892"/>
              <a:gd name="connsiteY238" fmla="*/ 122087 h 157328"/>
              <a:gd name="connsiteX239" fmla="*/ 10384 w 877892"/>
              <a:gd name="connsiteY239" fmla="*/ 122087 h 157328"/>
              <a:gd name="connsiteX240" fmla="*/ 10384 w 877892"/>
              <a:gd name="connsiteY240" fmla="*/ 63875 h 157328"/>
              <a:gd name="connsiteX241" fmla="*/ 79294 w 877892"/>
              <a:gd name="connsiteY241" fmla="*/ 63875 h 157328"/>
              <a:gd name="connsiteX242" fmla="*/ 79294 w 877892"/>
              <a:gd name="connsiteY242" fmla="*/ 122244 h 157328"/>
              <a:gd name="connsiteX243" fmla="*/ 89677 w 877892"/>
              <a:gd name="connsiteY243" fmla="*/ 122244 h 157328"/>
              <a:gd name="connsiteX244" fmla="*/ 89677 w 877892"/>
              <a:gd name="connsiteY244" fmla="*/ 0 h 157328"/>
              <a:gd name="connsiteX245" fmla="*/ 79294 w 877892"/>
              <a:gd name="connsiteY245" fmla="*/ 0 h 157328"/>
              <a:gd name="connsiteX246" fmla="*/ 79294 w 877892"/>
              <a:gd name="connsiteY246" fmla="*/ 54121 h 157328"/>
              <a:gd name="connsiteX247" fmla="*/ 10384 w 877892"/>
              <a:gd name="connsiteY247" fmla="*/ 54121 h 157328"/>
              <a:gd name="connsiteX248" fmla="*/ 10384 w 877892"/>
              <a:gd name="connsiteY248" fmla="*/ 0 h 157328"/>
              <a:gd name="connsiteX249" fmla="*/ 0 w 877892"/>
              <a:gd name="connsiteY249" fmla="*/ 0 h 157328"/>
              <a:gd name="connsiteX250" fmla="*/ 0 w 877892"/>
              <a:gd name="connsiteY250" fmla="*/ 122087 h 15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877892" h="157328">
                <a:moveTo>
                  <a:pt x="834313" y="122087"/>
                </a:moveTo>
                <a:lnTo>
                  <a:pt x="844224" y="122087"/>
                </a:lnTo>
                <a:lnTo>
                  <a:pt x="844224" y="69067"/>
                </a:lnTo>
                <a:cubicBezTo>
                  <a:pt x="844224" y="64662"/>
                  <a:pt x="845011" y="60729"/>
                  <a:pt x="846742" y="57582"/>
                </a:cubicBezTo>
                <a:cubicBezTo>
                  <a:pt x="848472" y="54278"/>
                  <a:pt x="850675" y="51604"/>
                  <a:pt x="853192" y="49244"/>
                </a:cubicBezTo>
                <a:cubicBezTo>
                  <a:pt x="855867" y="46569"/>
                  <a:pt x="858856" y="44839"/>
                  <a:pt x="861845" y="43737"/>
                </a:cubicBezTo>
                <a:cubicBezTo>
                  <a:pt x="864992" y="42636"/>
                  <a:pt x="867981" y="42164"/>
                  <a:pt x="870970" y="42164"/>
                </a:cubicBezTo>
                <a:cubicBezTo>
                  <a:pt x="872701" y="42164"/>
                  <a:pt x="874589" y="42321"/>
                  <a:pt x="876634" y="42636"/>
                </a:cubicBezTo>
                <a:lnTo>
                  <a:pt x="877893" y="33196"/>
                </a:lnTo>
                <a:cubicBezTo>
                  <a:pt x="876634" y="33039"/>
                  <a:pt x="875533" y="32882"/>
                  <a:pt x="874431" y="32724"/>
                </a:cubicBezTo>
                <a:cubicBezTo>
                  <a:pt x="873330" y="32724"/>
                  <a:pt x="872229" y="32567"/>
                  <a:pt x="870970" y="32567"/>
                </a:cubicBezTo>
                <a:cubicBezTo>
                  <a:pt x="865778" y="32567"/>
                  <a:pt x="861058" y="33983"/>
                  <a:pt x="856496" y="36658"/>
                </a:cubicBezTo>
                <a:cubicBezTo>
                  <a:pt x="851933" y="39332"/>
                  <a:pt x="847843" y="43265"/>
                  <a:pt x="844382" y="48300"/>
                </a:cubicBezTo>
                <a:lnTo>
                  <a:pt x="844382" y="33983"/>
                </a:lnTo>
                <a:lnTo>
                  <a:pt x="834470" y="33983"/>
                </a:lnTo>
                <a:lnTo>
                  <a:pt x="834470" y="122087"/>
                </a:lnTo>
                <a:close/>
                <a:moveTo>
                  <a:pt x="742275" y="72057"/>
                </a:moveTo>
                <a:cubicBezTo>
                  <a:pt x="743377" y="61044"/>
                  <a:pt x="746366" y="52862"/>
                  <a:pt x="751558" y="47356"/>
                </a:cubicBezTo>
                <a:cubicBezTo>
                  <a:pt x="756750" y="42007"/>
                  <a:pt x="763515" y="39332"/>
                  <a:pt x="772011" y="39332"/>
                </a:cubicBezTo>
                <a:cubicBezTo>
                  <a:pt x="776888" y="39332"/>
                  <a:pt x="781136" y="40119"/>
                  <a:pt x="784597" y="41692"/>
                </a:cubicBezTo>
                <a:cubicBezTo>
                  <a:pt x="788058" y="43265"/>
                  <a:pt x="791047" y="45468"/>
                  <a:pt x="793092" y="48457"/>
                </a:cubicBezTo>
                <a:cubicBezTo>
                  <a:pt x="795295" y="51447"/>
                  <a:pt x="796868" y="54750"/>
                  <a:pt x="797812" y="58841"/>
                </a:cubicBezTo>
                <a:cubicBezTo>
                  <a:pt x="798914" y="62774"/>
                  <a:pt x="799386" y="67179"/>
                  <a:pt x="799386" y="72057"/>
                </a:cubicBezTo>
                <a:lnTo>
                  <a:pt x="742275" y="72057"/>
                </a:lnTo>
                <a:close/>
                <a:moveTo>
                  <a:pt x="798756" y="99117"/>
                </a:moveTo>
                <a:cubicBezTo>
                  <a:pt x="798127" y="101792"/>
                  <a:pt x="797183" y="104152"/>
                  <a:pt x="795924" y="106197"/>
                </a:cubicBezTo>
                <a:cubicBezTo>
                  <a:pt x="794666" y="108242"/>
                  <a:pt x="793092" y="110130"/>
                  <a:pt x="791047" y="111703"/>
                </a:cubicBezTo>
                <a:cubicBezTo>
                  <a:pt x="789002" y="113277"/>
                  <a:pt x="786485" y="114535"/>
                  <a:pt x="783338" y="115322"/>
                </a:cubicBezTo>
                <a:cubicBezTo>
                  <a:pt x="780192" y="116109"/>
                  <a:pt x="776416" y="116581"/>
                  <a:pt x="772011" y="116581"/>
                </a:cubicBezTo>
                <a:cubicBezTo>
                  <a:pt x="767133" y="116581"/>
                  <a:pt x="762728" y="115637"/>
                  <a:pt x="758952" y="113749"/>
                </a:cubicBezTo>
                <a:cubicBezTo>
                  <a:pt x="755176" y="111861"/>
                  <a:pt x="752030" y="109344"/>
                  <a:pt x="749513" y="106040"/>
                </a:cubicBezTo>
                <a:cubicBezTo>
                  <a:pt x="746995" y="102736"/>
                  <a:pt x="745107" y="98960"/>
                  <a:pt x="743849" y="94555"/>
                </a:cubicBezTo>
                <a:cubicBezTo>
                  <a:pt x="742590" y="90149"/>
                  <a:pt x="741961" y="85430"/>
                  <a:pt x="741961" y="80395"/>
                </a:cubicBezTo>
                <a:lnTo>
                  <a:pt x="809769" y="80395"/>
                </a:lnTo>
                <a:lnTo>
                  <a:pt x="809769" y="74102"/>
                </a:lnTo>
                <a:cubicBezTo>
                  <a:pt x="809769" y="68123"/>
                  <a:pt x="809140" y="62460"/>
                  <a:pt x="807724" y="57110"/>
                </a:cubicBezTo>
                <a:cubicBezTo>
                  <a:pt x="806308" y="51919"/>
                  <a:pt x="804105" y="47356"/>
                  <a:pt x="801116" y="43580"/>
                </a:cubicBezTo>
                <a:cubicBezTo>
                  <a:pt x="798127" y="39804"/>
                  <a:pt x="794194" y="36815"/>
                  <a:pt x="789474" y="34455"/>
                </a:cubicBezTo>
                <a:cubicBezTo>
                  <a:pt x="784754" y="32252"/>
                  <a:pt x="778933" y="31151"/>
                  <a:pt x="772011" y="31151"/>
                </a:cubicBezTo>
                <a:cubicBezTo>
                  <a:pt x="766189" y="31151"/>
                  <a:pt x="760840" y="32252"/>
                  <a:pt x="755963" y="34298"/>
                </a:cubicBezTo>
                <a:cubicBezTo>
                  <a:pt x="751086" y="36343"/>
                  <a:pt x="746838" y="39332"/>
                  <a:pt x="743377" y="43423"/>
                </a:cubicBezTo>
                <a:cubicBezTo>
                  <a:pt x="739758" y="47513"/>
                  <a:pt x="736926" y="52390"/>
                  <a:pt x="735038" y="58369"/>
                </a:cubicBezTo>
                <a:cubicBezTo>
                  <a:pt x="732993" y="64347"/>
                  <a:pt x="732049" y="71113"/>
                  <a:pt x="732049" y="78822"/>
                </a:cubicBezTo>
                <a:cubicBezTo>
                  <a:pt x="732049" y="93139"/>
                  <a:pt x="735510" y="104309"/>
                  <a:pt x="742590" y="112490"/>
                </a:cubicBezTo>
                <a:cubicBezTo>
                  <a:pt x="749670" y="120671"/>
                  <a:pt x="759424" y="124762"/>
                  <a:pt x="772011" y="124762"/>
                </a:cubicBezTo>
                <a:cubicBezTo>
                  <a:pt x="783024" y="124762"/>
                  <a:pt x="791362" y="122402"/>
                  <a:pt x="797340" y="117525"/>
                </a:cubicBezTo>
                <a:cubicBezTo>
                  <a:pt x="803319" y="112805"/>
                  <a:pt x="806937" y="106512"/>
                  <a:pt x="808353" y="98802"/>
                </a:cubicBezTo>
                <a:lnTo>
                  <a:pt x="798756" y="98802"/>
                </a:lnTo>
                <a:close/>
                <a:moveTo>
                  <a:pt x="697752" y="77878"/>
                </a:moveTo>
                <a:cubicBezTo>
                  <a:pt x="697752" y="84800"/>
                  <a:pt x="696650" y="90621"/>
                  <a:pt x="694605" y="95184"/>
                </a:cubicBezTo>
                <a:cubicBezTo>
                  <a:pt x="692560" y="99746"/>
                  <a:pt x="689413" y="103522"/>
                  <a:pt x="685480" y="106512"/>
                </a:cubicBezTo>
                <a:cubicBezTo>
                  <a:pt x="682491" y="108557"/>
                  <a:pt x="679659" y="109973"/>
                  <a:pt x="677141" y="110759"/>
                </a:cubicBezTo>
                <a:cubicBezTo>
                  <a:pt x="674467" y="111546"/>
                  <a:pt x="671320" y="112018"/>
                  <a:pt x="667544" y="112018"/>
                </a:cubicBezTo>
                <a:cubicBezTo>
                  <a:pt x="664083" y="112018"/>
                  <a:pt x="660779" y="111389"/>
                  <a:pt x="657475" y="110130"/>
                </a:cubicBezTo>
                <a:cubicBezTo>
                  <a:pt x="654172" y="108872"/>
                  <a:pt x="651182" y="106826"/>
                  <a:pt x="648508" y="103994"/>
                </a:cubicBezTo>
                <a:cubicBezTo>
                  <a:pt x="645833" y="101162"/>
                  <a:pt x="643788" y="97544"/>
                  <a:pt x="642057" y="92981"/>
                </a:cubicBezTo>
                <a:cubicBezTo>
                  <a:pt x="640327" y="88419"/>
                  <a:pt x="639540" y="82912"/>
                  <a:pt x="639540" y="76304"/>
                </a:cubicBezTo>
                <a:cubicBezTo>
                  <a:pt x="639540" y="69854"/>
                  <a:pt x="640327" y="64190"/>
                  <a:pt x="641743" y="59628"/>
                </a:cubicBezTo>
                <a:cubicBezTo>
                  <a:pt x="643159" y="55065"/>
                  <a:pt x="645204" y="51289"/>
                  <a:pt x="647878" y="48300"/>
                </a:cubicBezTo>
                <a:cubicBezTo>
                  <a:pt x="650553" y="45311"/>
                  <a:pt x="653542" y="43108"/>
                  <a:pt x="657161" y="41849"/>
                </a:cubicBezTo>
                <a:cubicBezTo>
                  <a:pt x="660622" y="40434"/>
                  <a:pt x="664555" y="39804"/>
                  <a:pt x="668803" y="39804"/>
                </a:cubicBezTo>
                <a:cubicBezTo>
                  <a:pt x="672264" y="39804"/>
                  <a:pt x="675254" y="40276"/>
                  <a:pt x="677928" y="41220"/>
                </a:cubicBezTo>
                <a:cubicBezTo>
                  <a:pt x="680603" y="42164"/>
                  <a:pt x="683277" y="43580"/>
                  <a:pt x="686109" y="45625"/>
                </a:cubicBezTo>
                <a:cubicBezTo>
                  <a:pt x="688154" y="47199"/>
                  <a:pt x="689885" y="48929"/>
                  <a:pt x="691458" y="50503"/>
                </a:cubicBezTo>
                <a:cubicBezTo>
                  <a:pt x="692874" y="52233"/>
                  <a:pt x="694133" y="54121"/>
                  <a:pt x="695077" y="56481"/>
                </a:cubicBezTo>
                <a:cubicBezTo>
                  <a:pt x="696021" y="58684"/>
                  <a:pt x="696650" y="61201"/>
                  <a:pt x="697122" y="64190"/>
                </a:cubicBezTo>
                <a:cubicBezTo>
                  <a:pt x="697594" y="67179"/>
                  <a:pt x="697752" y="70483"/>
                  <a:pt x="697752" y="74574"/>
                </a:cubicBezTo>
                <a:lnTo>
                  <a:pt x="697752" y="77878"/>
                </a:lnTo>
                <a:close/>
                <a:moveTo>
                  <a:pt x="632303" y="131684"/>
                </a:moveTo>
                <a:cubicBezTo>
                  <a:pt x="632932" y="136404"/>
                  <a:pt x="634191" y="140337"/>
                  <a:pt x="636236" y="143641"/>
                </a:cubicBezTo>
                <a:cubicBezTo>
                  <a:pt x="638281" y="146945"/>
                  <a:pt x="640956" y="149462"/>
                  <a:pt x="644260" y="151508"/>
                </a:cubicBezTo>
                <a:cubicBezTo>
                  <a:pt x="647564" y="153553"/>
                  <a:pt x="651340" y="154969"/>
                  <a:pt x="655588" y="155913"/>
                </a:cubicBezTo>
                <a:cubicBezTo>
                  <a:pt x="659835" y="156857"/>
                  <a:pt x="664555" y="157329"/>
                  <a:pt x="669590" y="157329"/>
                </a:cubicBezTo>
                <a:cubicBezTo>
                  <a:pt x="682648" y="157329"/>
                  <a:pt x="692245" y="153868"/>
                  <a:pt x="698381" y="147102"/>
                </a:cubicBezTo>
                <a:cubicBezTo>
                  <a:pt x="704517" y="140337"/>
                  <a:pt x="707506" y="130898"/>
                  <a:pt x="707506" y="119098"/>
                </a:cubicBezTo>
                <a:lnTo>
                  <a:pt x="707506" y="33983"/>
                </a:lnTo>
                <a:lnTo>
                  <a:pt x="697594" y="33983"/>
                </a:lnTo>
                <a:lnTo>
                  <a:pt x="697594" y="46097"/>
                </a:lnTo>
                <a:cubicBezTo>
                  <a:pt x="693346" y="40434"/>
                  <a:pt x="688784" y="36658"/>
                  <a:pt x="683749" y="34612"/>
                </a:cubicBezTo>
                <a:cubicBezTo>
                  <a:pt x="678715" y="32567"/>
                  <a:pt x="673838" y="31466"/>
                  <a:pt x="668803" y="31466"/>
                </a:cubicBezTo>
                <a:cubicBezTo>
                  <a:pt x="662667" y="31466"/>
                  <a:pt x="657161" y="32567"/>
                  <a:pt x="652126" y="34770"/>
                </a:cubicBezTo>
                <a:cubicBezTo>
                  <a:pt x="647249" y="36972"/>
                  <a:pt x="643001" y="39962"/>
                  <a:pt x="639697" y="43895"/>
                </a:cubicBezTo>
                <a:cubicBezTo>
                  <a:pt x="636236" y="47828"/>
                  <a:pt x="633719" y="52548"/>
                  <a:pt x="631831" y="58212"/>
                </a:cubicBezTo>
                <a:cubicBezTo>
                  <a:pt x="629943" y="63875"/>
                  <a:pt x="629156" y="70011"/>
                  <a:pt x="629156" y="76934"/>
                </a:cubicBezTo>
                <a:cubicBezTo>
                  <a:pt x="629156" y="82598"/>
                  <a:pt x="629943" y="88104"/>
                  <a:pt x="631359" y="93453"/>
                </a:cubicBezTo>
                <a:cubicBezTo>
                  <a:pt x="632775" y="98802"/>
                  <a:pt x="635135" y="103522"/>
                  <a:pt x="638124" y="107613"/>
                </a:cubicBezTo>
                <a:cubicBezTo>
                  <a:pt x="641271" y="111703"/>
                  <a:pt x="645204" y="115007"/>
                  <a:pt x="649924" y="117525"/>
                </a:cubicBezTo>
                <a:cubicBezTo>
                  <a:pt x="654644" y="120042"/>
                  <a:pt x="660307" y="121143"/>
                  <a:pt x="666915" y="121143"/>
                </a:cubicBezTo>
                <a:cubicBezTo>
                  <a:pt x="673680" y="121143"/>
                  <a:pt x="679659" y="119727"/>
                  <a:pt x="684693" y="116895"/>
                </a:cubicBezTo>
                <a:cubicBezTo>
                  <a:pt x="689570" y="114063"/>
                  <a:pt x="693976" y="110130"/>
                  <a:pt x="697594" y="104938"/>
                </a:cubicBezTo>
                <a:lnTo>
                  <a:pt x="697594" y="118154"/>
                </a:lnTo>
                <a:cubicBezTo>
                  <a:pt x="697594" y="129324"/>
                  <a:pt x="695392" y="137348"/>
                  <a:pt x="690829" y="142068"/>
                </a:cubicBezTo>
                <a:cubicBezTo>
                  <a:pt x="686267" y="146788"/>
                  <a:pt x="679187" y="149148"/>
                  <a:pt x="669432" y="149148"/>
                </a:cubicBezTo>
                <a:cubicBezTo>
                  <a:pt x="660779" y="149148"/>
                  <a:pt x="654329" y="147732"/>
                  <a:pt x="650081" y="144900"/>
                </a:cubicBezTo>
                <a:cubicBezTo>
                  <a:pt x="645833" y="142068"/>
                  <a:pt x="643159" y="137820"/>
                  <a:pt x="641900" y="131999"/>
                </a:cubicBezTo>
                <a:lnTo>
                  <a:pt x="632303" y="131999"/>
                </a:lnTo>
                <a:close/>
                <a:moveTo>
                  <a:pt x="573462" y="122087"/>
                </a:moveTo>
                <a:lnTo>
                  <a:pt x="583374" y="122087"/>
                </a:lnTo>
                <a:lnTo>
                  <a:pt x="583374" y="69067"/>
                </a:lnTo>
                <a:cubicBezTo>
                  <a:pt x="583374" y="64662"/>
                  <a:pt x="584160" y="60729"/>
                  <a:pt x="585891" y="57582"/>
                </a:cubicBezTo>
                <a:cubicBezTo>
                  <a:pt x="587622" y="54278"/>
                  <a:pt x="589824" y="51604"/>
                  <a:pt x="592341" y="49244"/>
                </a:cubicBezTo>
                <a:cubicBezTo>
                  <a:pt x="595016" y="46569"/>
                  <a:pt x="598005" y="44839"/>
                  <a:pt x="600995" y="43737"/>
                </a:cubicBezTo>
                <a:cubicBezTo>
                  <a:pt x="604141" y="42636"/>
                  <a:pt x="607130" y="42164"/>
                  <a:pt x="610120" y="42164"/>
                </a:cubicBezTo>
                <a:cubicBezTo>
                  <a:pt x="611850" y="42164"/>
                  <a:pt x="613738" y="42321"/>
                  <a:pt x="615783" y="42636"/>
                </a:cubicBezTo>
                <a:lnTo>
                  <a:pt x="617042" y="33196"/>
                </a:lnTo>
                <a:cubicBezTo>
                  <a:pt x="615783" y="33039"/>
                  <a:pt x="614682" y="32882"/>
                  <a:pt x="613581" y="32724"/>
                </a:cubicBezTo>
                <a:cubicBezTo>
                  <a:pt x="612479" y="32724"/>
                  <a:pt x="611378" y="32567"/>
                  <a:pt x="610120" y="32567"/>
                </a:cubicBezTo>
                <a:cubicBezTo>
                  <a:pt x="604928" y="32567"/>
                  <a:pt x="600208" y="33983"/>
                  <a:pt x="595645" y="36658"/>
                </a:cubicBezTo>
                <a:cubicBezTo>
                  <a:pt x="591083" y="39332"/>
                  <a:pt x="586992" y="43265"/>
                  <a:pt x="583531" y="48300"/>
                </a:cubicBezTo>
                <a:lnTo>
                  <a:pt x="583531" y="33983"/>
                </a:lnTo>
                <a:lnTo>
                  <a:pt x="573619" y="33983"/>
                </a:lnTo>
                <a:lnTo>
                  <a:pt x="573619" y="122087"/>
                </a:lnTo>
                <a:close/>
                <a:moveTo>
                  <a:pt x="475604" y="92667"/>
                </a:moveTo>
                <a:cubicBezTo>
                  <a:pt x="475604" y="103208"/>
                  <a:pt x="477806" y="111074"/>
                  <a:pt x="482054" y="116581"/>
                </a:cubicBezTo>
                <a:cubicBezTo>
                  <a:pt x="486459" y="122087"/>
                  <a:pt x="493539" y="124762"/>
                  <a:pt x="503608" y="124762"/>
                </a:cubicBezTo>
                <a:cubicBezTo>
                  <a:pt x="515723" y="124762"/>
                  <a:pt x="526421" y="119098"/>
                  <a:pt x="535546" y="107613"/>
                </a:cubicBezTo>
                <a:lnTo>
                  <a:pt x="535546" y="121930"/>
                </a:lnTo>
                <a:lnTo>
                  <a:pt x="545458" y="121930"/>
                </a:lnTo>
                <a:lnTo>
                  <a:pt x="545458" y="33826"/>
                </a:lnTo>
                <a:lnTo>
                  <a:pt x="535546" y="33826"/>
                </a:lnTo>
                <a:lnTo>
                  <a:pt x="535546" y="85430"/>
                </a:lnTo>
                <a:cubicBezTo>
                  <a:pt x="535546" y="90936"/>
                  <a:pt x="534759" y="95184"/>
                  <a:pt x="533029" y="98330"/>
                </a:cubicBezTo>
                <a:cubicBezTo>
                  <a:pt x="531298" y="101477"/>
                  <a:pt x="528781" y="104466"/>
                  <a:pt x="525477" y="107456"/>
                </a:cubicBezTo>
                <a:cubicBezTo>
                  <a:pt x="522330" y="110130"/>
                  <a:pt x="518869" y="112175"/>
                  <a:pt x="515408" y="113591"/>
                </a:cubicBezTo>
                <a:cubicBezTo>
                  <a:pt x="511947" y="115007"/>
                  <a:pt x="508328" y="115637"/>
                  <a:pt x="504867" y="115637"/>
                </a:cubicBezTo>
                <a:cubicBezTo>
                  <a:pt x="497787" y="115637"/>
                  <a:pt x="492753" y="113591"/>
                  <a:pt x="489921" y="109501"/>
                </a:cubicBezTo>
                <a:cubicBezTo>
                  <a:pt x="486931" y="105410"/>
                  <a:pt x="485515" y="98802"/>
                  <a:pt x="485515" y="89520"/>
                </a:cubicBezTo>
                <a:lnTo>
                  <a:pt x="485515" y="33983"/>
                </a:lnTo>
                <a:lnTo>
                  <a:pt x="475604" y="33983"/>
                </a:lnTo>
                <a:lnTo>
                  <a:pt x="475604" y="92667"/>
                </a:lnTo>
                <a:close/>
                <a:moveTo>
                  <a:pt x="382623" y="73945"/>
                </a:moveTo>
                <a:cubicBezTo>
                  <a:pt x="382623" y="67022"/>
                  <a:pt x="383724" y="61201"/>
                  <a:pt x="385927" y="56796"/>
                </a:cubicBezTo>
                <a:cubicBezTo>
                  <a:pt x="388129" y="52233"/>
                  <a:pt x="391276" y="48615"/>
                  <a:pt x="395209" y="45625"/>
                </a:cubicBezTo>
                <a:cubicBezTo>
                  <a:pt x="398041" y="43423"/>
                  <a:pt x="400873" y="42007"/>
                  <a:pt x="403705" y="41220"/>
                </a:cubicBezTo>
                <a:cubicBezTo>
                  <a:pt x="406537" y="40434"/>
                  <a:pt x="409683" y="39962"/>
                  <a:pt x="413302" y="39962"/>
                </a:cubicBezTo>
                <a:cubicBezTo>
                  <a:pt x="416448" y="39962"/>
                  <a:pt x="419752" y="40591"/>
                  <a:pt x="423056" y="41692"/>
                </a:cubicBezTo>
                <a:cubicBezTo>
                  <a:pt x="426360" y="42951"/>
                  <a:pt x="429349" y="44996"/>
                  <a:pt x="432024" y="47828"/>
                </a:cubicBezTo>
                <a:cubicBezTo>
                  <a:pt x="434698" y="50660"/>
                  <a:pt x="436744" y="54593"/>
                  <a:pt x="438474" y="59313"/>
                </a:cubicBezTo>
                <a:cubicBezTo>
                  <a:pt x="440205" y="64033"/>
                  <a:pt x="440992" y="70011"/>
                  <a:pt x="440992" y="77248"/>
                </a:cubicBezTo>
                <a:cubicBezTo>
                  <a:pt x="440992" y="84328"/>
                  <a:pt x="440205" y="90307"/>
                  <a:pt x="438789" y="95341"/>
                </a:cubicBezTo>
                <a:cubicBezTo>
                  <a:pt x="437373" y="100376"/>
                  <a:pt x="435328" y="104309"/>
                  <a:pt x="432653" y="107456"/>
                </a:cubicBezTo>
                <a:cubicBezTo>
                  <a:pt x="430136" y="110602"/>
                  <a:pt x="426989" y="112805"/>
                  <a:pt x="423528" y="114221"/>
                </a:cubicBezTo>
                <a:cubicBezTo>
                  <a:pt x="420067" y="115637"/>
                  <a:pt x="416134" y="116423"/>
                  <a:pt x="411886" y="116423"/>
                </a:cubicBezTo>
                <a:cubicBezTo>
                  <a:pt x="408425" y="116423"/>
                  <a:pt x="405278" y="115951"/>
                  <a:pt x="402446" y="115007"/>
                </a:cubicBezTo>
                <a:cubicBezTo>
                  <a:pt x="399771" y="114063"/>
                  <a:pt x="397097" y="112647"/>
                  <a:pt x="394422" y="110602"/>
                </a:cubicBezTo>
                <a:cubicBezTo>
                  <a:pt x="392220" y="109186"/>
                  <a:pt x="390489" y="107456"/>
                  <a:pt x="388916" y="105725"/>
                </a:cubicBezTo>
                <a:cubicBezTo>
                  <a:pt x="387500" y="103994"/>
                  <a:pt x="386241" y="101949"/>
                  <a:pt x="385297" y="99589"/>
                </a:cubicBezTo>
                <a:cubicBezTo>
                  <a:pt x="384353" y="97387"/>
                  <a:pt x="383724" y="94712"/>
                  <a:pt x="383252" y="91880"/>
                </a:cubicBezTo>
                <a:cubicBezTo>
                  <a:pt x="382780" y="88891"/>
                  <a:pt x="382623" y="85587"/>
                  <a:pt x="382623" y="81654"/>
                </a:cubicBezTo>
                <a:lnTo>
                  <a:pt x="382623" y="73945"/>
                </a:lnTo>
                <a:close/>
                <a:moveTo>
                  <a:pt x="373026" y="122087"/>
                </a:moveTo>
                <a:lnTo>
                  <a:pt x="382937" y="122087"/>
                </a:lnTo>
                <a:lnTo>
                  <a:pt x="382937" y="110130"/>
                </a:lnTo>
                <a:cubicBezTo>
                  <a:pt x="387028" y="115637"/>
                  <a:pt x="391590" y="119413"/>
                  <a:pt x="396468" y="121615"/>
                </a:cubicBezTo>
                <a:cubicBezTo>
                  <a:pt x="401502" y="123818"/>
                  <a:pt x="406537" y="124919"/>
                  <a:pt x="411886" y="124919"/>
                </a:cubicBezTo>
                <a:cubicBezTo>
                  <a:pt x="417864" y="124919"/>
                  <a:pt x="423371" y="123818"/>
                  <a:pt x="428248" y="121615"/>
                </a:cubicBezTo>
                <a:cubicBezTo>
                  <a:pt x="433125" y="119413"/>
                  <a:pt x="437216" y="116266"/>
                  <a:pt x="440677" y="112175"/>
                </a:cubicBezTo>
                <a:cubicBezTo>
                  <a:pt x="444138" y="108085"/>
                  <a:pt x="446813" y="103050"/>
                  <a:pt x="448701" y="97229"/>
                </a:cubicBezTo>
                <a:cubicBezTo>
                  <a:pt x="450589" y="91408"/>
                  <a:pt x="451533" y="84643"/>
                  <a:pt x="451533" y="77091"/>
                </a:cubicBezTo>
                <a:cubicBezTo>
                  <a:pt x="451533" y="70641"/>
                  <a:pt x="450746" y="64505"/>
                  <a:pt x="449173" y="58998"/>
                </a:cubicBezTo>
                <a:cubicBezTo>
                  <a:pt x="447599" y="53334"/>
                  <a:pt x="445239" y="48615"/>
                  <a:pt x="442093" y="44524"/>
                </a:cubicBezTo>
                <a:cubicBezTo>
                  <a:pt x="438946" y="40434"/>
                  <a:pt x="435013" y="37130"/>
                  <a:pt x="430136" y="34927"/>
                </a:cubicBezTo>
                <a:cubicBezTo>
                  <a:pt x="425416" y="32567"/>
                  <a:pt x="419752" y="31466"/>
                  <a:pt x="413302" y="31466"/>
                </a:cubicBezTo>
                <a:cubicBezTo>
                  <a:pt x="406537" y="31466"/>
                  <a:pt x="400715" y="32882"/>
                  <a:pt x="395838" y="35714"/>
                </a:cubicBezTo>
                <a:cubicBezTo>
                  <a:pt x="391118" y="38546"/>
                  <a:pt x="386713" y="42479"/>
                  <a:pt x="382623" y="47356"/>
                </a:cubicBezTo>
                <a:lnTo>
                  <a:pt x="382623" y="157"/>
                </a:lnTo>
                <a:lnTo>
                  <a:pt x="372711" y="157"/>
                </a:lnTo>
                <a:lnTo>
                  <a:pt x="372711" y="122087"/>
                </a:lnTo>
                <a:close/>
                <a:moveTo>
                  <a:pt x="223249" y="122087"/>
                </a:moveTo>
                <a:lnTo>
                  <a:pt x="233161" y="122087"/>
                </a:lnTo>
                <a:lnTo>
                  <a:pt x="233161" y="70011"/>
                </a:lnTo>
                <a:cubicBezTo>
                  <a:pt x="233161" y="67022"/>
                  <a:pt x="233475" y="64347"/>
                  <a:pt x="234105" y="62145"/>
                </a:cubicBezTo>
                <a:cubicBezTo>
                  <a:pt x="234734" y="59942"/>
                  <a:pt x="235521" y="57897"/>
                  <a:pt x="236465" y="56166"/>
                </a:cubicBezTo>
                <a:cubicBezTo>
                  <a:pt x="237409" y="54436"/>
                  <a:pt x="238510" y="53020"/>
                  <a:pt x="239611" y="51761"/>
                </a:cubicBezTo>
                <a:cubicBezTo>
                  <a:pt x="240870" y="50503"/>
                  <a:pt x="241971" y="49401"/>
                  <a:pt x="242915" y="48457"/>
                </a:cubicBezTo>
                <a:cubicBezTo>
                  <a:pt x="245904" y="45783"/>
                  <a:pt x="248894" y="43737"/>
                  <a:pt x="251883" y="42321"/>
                </a:cubicBezTo>
                <a:cubicBezTo>
                  <a:pt x="254872" y="40905"/>
                  <a:pt x="258176" y="40119"/>
                  <a:pt x="261480" y="40119"/>
                </a:cubicBezTo>
                <a:cubicBezTo>
                  <a:pt x="267458" y="40119"/>
                  <a:pt x="272021" y="41849"/>
                  <a:pt x="275010" y="45468"/>
                </a:cubicBezTo>
                <a:cubicBezTo>
                  <a:pt x="277999" y="49087"/>
                  <a:pt x="279415" y="55065"/>
                  <a:pt x="279415" y="63718"/>
                </a:cubicBezTo>
                <a:lnTo>
                  <a:pt x="279415" y="122087"/>
                </a:lnTo>
                <a:lnTo>
                  <a:pt x="289327" y="122087"/>
                </a:lnTo>
                <a:lnTo>
                  <a:pt x="289327" y="65763"/>
                </a:lnTo>
                <a:cubicBezTo>
                  <a:pt x="289327" y="61673"/>
                  <a:pt x="290271" y="58054"/>
                  <a:pt x="292002" y="54908"/>
                </a:cubicBezTo>
                <a:cubicBezTo>
                  <a:pt x="293732" y="51761"/>
                  <a:pt x="296092" y="49244"/>
                  <a:pt x="298767" y="47041"/>
                </a:cubicBezTo>
                <a:cubicBezTo>
                  <a:pt x="301913" y="44367"/>
                  <a:pt x="305060" y="42636"/>
                  <a:pt x="308364" y="41692"/>
                </a:cubicBezTo>
                <a:cubicBezTo>
                  <a:pt x="311668" y="40748"/>
                  <a:pt x="314657" y="40276"/>
                  <a:pt x="317331" y="40276"/>
                </a:cubicBezTo>
                <a:cubicBezTo>
                  <a:pt x="320478" y="40276"/>
                  <a:pt x="323153" y="40591"/>
                  <a:pt x="325355" y="41377"/>
                </a:cubicBezTo>
                <a:cubicBezTo>
                  <a:pt x="327558" y="42164"/>
                  <a:pt x="329603" y="43423"/>
                  <a:pt x="331019" y="45153"/>
                </a:cubicBezTo>
                <a:cubicBezTo>
                  <a:pt x="332592" y="47041"/>
                  <a:pt x="333694" y="49401"/>
                  <a:pt x="334480" y="52390"/>
                </a:cubicBezTo>
                <a:cubicBezTo>
                  <a:pt x="335267" y="55380"/>
                  <a:pt x="335582" y="59156"/>
                  <a:pt x="335582" y="63718"/>
                </a:cubicBezTo>
                <a:lnTo>
                  <a:pt x="335582" y="122244"/>
                </a:lnTo>
                <a:lnTo>
                  <a:pt x="345493" y="122244"/>
                </a:lnTo>
                <a:lnTo>
                  <a:pt x="345493" y="60100"/>
                </a:lnTo>
                <a:cubicBezTo>
                  <a:pt x="345493" y="50031"/>
                  <a:pt x="343133" y="42793"/>
                  <a:pt x="338256" y="38231"/>
                </a:cubicBezTo>
                <a:cubicBezTo>
                  <a:pt x="333536" y="33668"/>
                  <a:pt x="326771" y="31308"/>
                  <a:pt x="318433" y="31308"/>
                </a:cubicBezTo>
                <a:cubicBezTo>
                  <a:pt x="312297" y="31308"/>
                  <a:pt x="306476" y="32882"/>
                  <a:pt x="301127" y="35871"/>
                </a:cubicBezTo>
                <a:cubicBezTo>
                  <a:pt x="295777" y="38860"/>
                  <a:pt x="291058" y="43108"/>
                  <a:pt x="287124" y="48615"/>
                </a:cubicBezTo>
                <a:cubicBezTo>
                  <a:pt x="285236" y="43108"/>
                  <a:pt x="282247" y="38860"/>
                  <a:pt x="278157" y="35871"/>
                </a:cubicBezTo>
                <a:cubicBezTo>
                  <a:pt x="274066" y="32882"/>
                  <a:pt x="268717" y="31308"/>
                  <a:pt x="261952" y="31308"/>
                </a:cubicBezTo>
                <a:cubicBezTo>
                  <a:pt x="256760" y="31308"/>
                  <a:pt x="251725" y="32724"/>
                  <a:pt x="246848" y="35556"/>
                </a:cubicBezTo>
                <a:cubicBezTo>
                  <a:pt x="241814" y="38388"/>
                  <a:pt x="237251" y="42793"/>
                  <a:pt x="232846" y="48615"/>
                </a:cubicBezTo>
                <a:lnTo>
                  <a:pt x="232846" y="34140"/>
                </a:lnTo>
                <a:lnTo>
                  <a:pt x="222934" y="34140"/>
                </a:lnTo>
                <a:lnTo>
                  <a:pt x="222934" y="122087"/>
                </a:lnTo>
                <a:close/>
                <a:moveTo>
                  <a:pt x="174635" y="121615"/>
                </a:moveTo>
                <a:cubicBezTo>
                  <a:pt x="179826" y="119413"/>
                  <a:pt x="184232" y="116266"/>
                  <a:pt x="187850" y="112018"/>
                </a:cubicBezTo>
                <a:cubicBezTo>
                  <a:pt x="191469" y="107928"/>
                  <a:pt x="194143" y="102893"/>
                  <a:pt x="196189" y="97072"/>
                </a:cubicBezTo>
                <a:cubicBezTo>
                  <a:pt x="198076" y="91251"/>
                  <a:pt x="199178" y="84800"/>
                  <a:pt x="199178" y="77563"/>
                </a:cubicBezTo>
                <a:cubicBezTo>
                  <a:pt x="199178" y="70641"/>
                  <a:pt x="198234" y="64347"/>
                  <a:pt x="196346" y="58526"/>
                </a:cubicBezTo>
                <a:cubicBezTo>
                  <a:pt x="194458" y="52862"/>
                  <a:pt x="191783" y="47985"/>
                  <a:pt x="188165" y="43895"/>
                </a:cubicBezTo>
                <a:cubicBezTo>
                  <a:pt x="184704" y="39804"/>
                  <a:pt x="180298" y="36815"/>
                  <a:pt x="175107" y="34612"/>
                </a:cubicBezTo>
                <a:cubicBezTo>
                  <a:pt x="169915" y="32410"/>
                  <a:pt x="164251" y="31308"/>
                  <a:pt x="157800" y="31308"/>
                </a:cubicBezTo>
                <a:cubicBezTo>
                  <a:pt x="151350" y="31308"/>
                  <a:pt x="145686" y="32410"/>
                  <a:pt x="140494" y="34612"/>
                </a:cubicBezTo>
                <a:cubicBezTo>
                  <a:pt x="135302" y="36815"/>
                  <a:pt x="131055" y="39962"/>
                  <a:pt x="127436" y="44052"/>
                </a:cubicBezTo>
                <a:cubicBezTo>
                  <a:pt x="123817" y="48143"/>
                  <a:pt x="120986" y="53177"/>
                  <a:pt x="119098" y="58998"/>
                </a:cubicBezTo>
                <a:cubicBezTo>
                  <a:pt x="117052" y="64819"/>
                  <a:pt x="116108" y="71270"/>
                  <a:pt x="116108" y="78507"/>
                </a:cubicBezTo>
                <a:cubicBezTo>
                  <a:pt x="116108" y="85587"/>
                  <a:pt x="117052" y="92037"/>
                  <a:pt x="118940" y="97701"/>
                </a:cubicBezTo>
                <a:cubicBezTo>
                  <a:pt x="120828" y="103365"/>
                  <a:pt x="123503" y="108242"/>
                  <a:pt x="126964" y="112333"/>
                </a:cubicBezTo>
                <a:cubicBezTo>
                  <a:pt x="130425" y="116423"/>
                  <a:pt x="134673" y="119570"/>
                  <a:pt x="139708" y="121615"/>
                </a:cubicBezTo>
                <a:cubicBezTo>
                  <a:pt x="144742" y="123818"/>
                  <a:pt x="150563" y="124919"/>
                  <a:pt x="157014" y="124919"/>
                </a:cubicBezTo>
                <a:cubicBezTo>
                  <a:pt x="163622" y="124919"/>
                  <a:pt x="169443" y="123818"/>
                  <a:pt x="174635" y="121615"/>
                </a:cubicBezTo>
                <a:moveTo>
                  <a:pt x="143326" y="113277"/>
                </a:moveTo>
                <a:cubicBezTo>
                  <a:pt x="139393" y="111231"/>
                  <a:pt x="136246" y="108557"/>
                  <a:pt x="133729" y="105096"/>
                </a:cubicBezTo>
                <a:cubicBezTo>
                  <a:pt x="131212" y="101634"/>
                  <a:pt x="129481" y="97701"/>
                  <a:pt x="128380" y="92981"/>
                </a:cubicBezTo>
                <a:cubicBezTo>
                  <a:pt x="127279" y="88261"/>
                  <a:pt x="126649" y="83227"/>
                  <a:pt x="126649" y="77878"/>
                </a:cubicBezTo>
                <a:cubicBezTo>
                  <a:pt x="126649" y="72529"/>
                  <a:pt x="127279" y="67494"/>
                  <a:pt x="128380" y="62932"/>
                </a:cubicBezTo>
                <a:cubicBezTo>
                  <a:pt x="129481" y="58369"/>
                  <a:pt x="131369" y="54278"/>
                  <a:pt x="133729" y="50817"/>
                </a:cubicBezTo>
                <a:cubicBezTo>
                  <a:pt x="136246" y="47356"/>
                  <a:pt x="139393" y="44681"/>
                  <a:pt x="143326" y="42636"/>
                </a:cubicBezTo>
                <a:cubicBezTo>
                  <a:pt x="147259" y="40591"/>
                  <a:pt x="151979" y="39647"/>
                  <a:pt x="157486" y="39647"/>
                </a:cubicBezTo>
                <a:cubicBezTo>
                  <a:pt x="163150" y="39647"/>
                  <a:pt x="167869" y="40591"/>
                  <a:pt x="171645" y="42636"/>
                </a:cubicBezTo>
                <a:cubicBezTo>
                  <a:pt x="175579" y="44681"/>
                  <a:pt x="178725" y="47356"/>
                  <a:pt x="181242" y="50817"/>
                </a:cubicBezTo>
                <a:cubicBezTo>
                  <a:pt x="183760" y="54278"/>
                  <a:pt x="185490" y="58212"/>
                  <a:pt x="186749" y="62932"/>
                </a:cubicBezTo>
                <a:cubicBezTo>
                  <a:pt x="187850" y="67494"/>
                  <a:pt x="188479" y="72529"/>
                  <a:pt x="188479" y="77720"/>
                </a:cubicBezTo>
                <a:cubicBezTo>
                  <a:pt x="188479" y="83227"/>
                  <a:pt x="187850" y="88261"/>
                  <a:pt x="186749" y="92981"/>
                </a:cubicBezTo>
                <a:cubicBezTo>
                  <a:pt x="185648" y="97701"/>
                  <a:pt x="183760" y="101634"/>
                  <a:pt x="181242" y="105096"/>
                </a:cubicBezTo>
                <a:cubicBezTo>
                  <a:pt x="178725" y="108557"/>
                  <a:pt x="175579" y="111231"/>
                  <a:pt x="171645" y="113277"/>
                </a:cubicBezTo>
                <a:cubicBezTo>
                  <a:pt x="167712" y="115322"/>
                  <a:pt x="162992" y="116266"/>
                  <a:pt x="157486" y="116266"/>
                </a:cubicBezTo>
                <a:cubicBezTo>
                  <a:pt x="151979" y="116266"/>
                  <a:pt x="147259" y="115322"/>
                  <a:pt x="143326" y="113277"/>
                </a:cubicBezTo>
                <a:moveTo>
                  <a:pt x="0" y="122087"/>
                </a:moveTo>
                <a:lnTo>
                  <a:pt x="10384" y="122087"/>
                </a:lnTo>
                <a:lnTo>
                  <a:pt x="10384" y="63875"/>
                </a:lnTo>
                <a:lnTo>
                  <a:pt x="79294" y="63875"/>
                </a:lnTo>
                <a:lnTo>
                  <a:pt x="79294" y="122244"/>
                </a:lnTo>
                <a:lnTo>
                  <a:pt x="89677" y="122244"/>
                </a:lnTo>
                <a:lnTo>
                  <a:pt x="89677" y="0"/>
                </a:lnTo>
                <a:lnTo>
                  <a:pt x="79294" y="0"/>
                </a:lnTo>
                <a:lnTo>
                  <a:pt x="79294" y="54121"/>
                </a:lnTo>
                <a:lnTo>
                  <a:pt x="10384" y="54121"/>
                </a:lnTo>
                <a:lnTo>
                  <a:pt x="10384" y="0"/>
                </a:lnTo>
                <a:lnTo>
                  <a:pt x="0" y="0"/>
                </a:lnTo>
                <a:lnTo>
                  <a:pt x="0" y="122087"/>
                </a:lnTo>
                <a:close/>
              </a:path>
            </a:pathLst>
          </a:custGeom>
          <a:solidFill>
            <a:schemeClr val="tx1"/>
          </a:solidFill>
          <a:ln w="1569" cap="flat">
            <a:noFill/>
            <a:prstDash val="solid"/>
            <a:miter/>
          </a:ln>
        </p:spPr>
        <p:txBody>
          <a:bodyPr rtlCol="0" anchor="ctr"/>
          <a:lstStyle/>
          <a:p>
            <a:endParaRPr lang="en-US" dirty="0"/>
          </a:p>
        </p:txBody>
      </p:sp>
      <p:sp>
        <p:nvSpPr>
          <p:cNvPr id="12" name="Slide Number Placeholder 5">
            <a:extLst>
              <a:ext uri="{FF2B5EF4-FFF2-40B4-BE49-F238E27FC236}">
                <a16:creationId xmlns:a16="http://schemas.microsoft.com/office/drawing/2014/main" id="{5B8AE7AA-40D5-4D35-ABAA-83395A71D49D}"/>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433408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4666824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Kernaussage rechts und Inhalt grau" preserve="1" userDrawn="1">
  <p:cSld name="Kernaussage rechts und Inhalt grau">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5481E65-4692-46FE-87C4-411AC8598049}"/>
              </a:ext>
            </a:extLst>
          </p:cNvPr>
          <p:cNvSpPr/>
          <p:nvPr userDrawn="1"/>
        </p:nvSpPr>
        <p:spPr>
          <a:xfrm>
            <a:off x="7656017" y="-429"/>
            <a:ext cx="4535983" cy="68580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4" name="Content Placeholder 3">
            <a:extLst>
              <a:ext uri="{FF2B5EF4-FFF2-40B4-BE49-F238E27FC236}">
                <a16:creationId xmlns:a16="http://schemas.microsoft.com/office/drawing/2014/main" id="{33902515-6805-4322-99E0-23E5CB531CDA}"/>
              </a:ext>
            </a:extLst>
          </p:cNvPr>
          <p:cNvSpPr>
            <a:spLocks noGrp="1"/>
          </p:cNvSpPr>
          <p:nvPr>
            <p:ph sz="half" idx="2"/>
          </p:nvPr>
        </p:nvSpPr>
        <p:spPr>
          <a:xfrm>
            <a:off x="338438" y="1916113"/>
            <a:ext cx="4537075" cy="4033837"/>
          </a:xfrm>
        </p:spPr>
        <p:txBody>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3" name="Text Placeholder 12">
            <a:extLst>
              <a:ext uri="{FF2B5EF4-FFF2-40B4-BE49-F238E27FC236}">
                <a16:creationId xmlns:a16="http://schemas.microsoft.com/office/drawing/2014/main" id="{3D3E6F14-847D-4098-958C-FD6E997F0C59}"/>
              </a:ext>
            </a:extLst>
          </p:cNvPr>
          <p:cNvSpPr>
            <a:spLocks noGrp="1"/>
          </p:cNvSpPr>
          <p:nvPr>
            <p:ph type="body" sz="quarter" idx="15" hasCustomPrompt="1"/>
          </p:nvPr>
        </p:nvSpPr>
        <p:spPr>
          <a:xfrm>
            <a:off x="7990981" y="1916113"/>
            <a:ext cx="3577132" cy="4024312"/>
          </a:xfrm>
        </p:spPr>
        <p:txBody>
          <a:bodyPr/>
          <a:lstStyle>
            <a:lvl1pPr marL="0" indent="0">
              <a:lnSpc>
                <a:spcPct val="100000"/>
              </a:lnSpc>
              <a:buNone/>
              <a:defRPr sz="2000"/>
            </a:lvl1pPr>
          </a:lstStyle>
          <a:p>
            <a:pPr lvl="0"/>
            <a:r>
              <a:rPr lang="en-US" dirty="0" err="1"/>
              <a:t>Kernaussage</a:t>
            </a:r>
            <a:endParaRPr lang="en-US" dirty="0"/>
          </a:p>
        </p:txBody>
      </p:sp>
      <p:sp>
        <p:nvSpPr>
          <p:cNvPr id="5" name="Datumsplatzhalter 4">
            <a:extLst>
              <a:ext uri="{FF2B5EF4-FFF2-40B4-BE49-F238E27FC236}">
                <a16:creationId xmlns:a16="http://schemas.microsoft.com/office/drawing/2014/main" id="{BC5177EF-F5BB-4140-8352-EBA0E50C5B8D}"/>
              </a:ext>
            </a:extLst>
          </p:cNvPr>
          <p:cNvSpPr>
            <a:spLocks noGrp="1"/>
          </p:cNvSpPr>
          <p:nvPr>
            <p:ph type="dt" sz="half" idx="17"/>
          </p:nvPr>
        </p:nvSpPr>
        <p:spPr>
          <a:xfrm>
            <a:off x="335538" y="6487478"/>
            <a:ext cx="2880320" cy="133264"/>
          </a:xfrm>
        </p:spPr>
        <p:txBody>
          <a:bodyPr/>
          <a:lstStyle>
            <a:lvl1pPr>
              <a:defRPr>
                <a:solidFill>
                  <a:srgbClr val="969696"/>
                </a:solidFill>
              </a:defRPr>
            </a:lvl1pPr>
          </a:lstStyle>
          <a:p>
            <a:endParaRPr lang="en-US" dirty="0"/>
          </a:p>
        </p:txBody>
      </p:sp>
      <p:sp>
        <p:nvSpPr>
          <p:cNvPr id="6" name="TextBox 5">
            <a:extLst>
              <a:ext uri="{FF2B5EF4-FFF2-40B4-BE49-F238E27FC236}">
                <a16:creationId xmlns:a16="http://schemas.microsoft.com/office/drawing/2014/main" id="{9A451181-CC22-481F-8BFA-5FC6BC4BAFCD}"/>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8" name="Grafik 4">
            <a:extLst>
              <a:ext uri="{FF2B5EF4-FFF2-40B4-BE49-F238E27FC236}">
                <a16:creationId xmlns:a16="http://schemas.microsoft.com/office/drawing/2014/main" id="{DA62A477-D96A-4F3B-8A6B-797BEAE4A53F}"/>
              </a:ext>
            </a:extLst>
          </p:cNvPr>
          <p:cNvSpPr/>
          <p:nvPr userDrawn="1">
            <p:custDataLst>
              <p:tags r:id="rId2"/>
            </p:custDataLst>
          </p:nvPr>
        </p:nvSpPr>
        <p:spPr>
          <a:xfrm rot="16200000">
            <a:off x="11362470" y="712833"/>
            <a:ext cx="877892" cy="157328"/>
          </a:xfrm>
          <a:custGeom>
            <a:avLst/>
            <a:gdLst>
              <a:gd name="connsiteX0" fmla="*/ 834313 w 877892"/>
              <a:gd name="connsiteY0" fmla="*/ 122087 h 157328"/>
              <a:gd name="connsiteX1" fmla="*/ 844224 w 877892"/>
              <a:gd name="connsiteY1" fmla="*/ 122087 h 157328"/>
              <a:gd name="connsiteX2" fmla="*/ 844224 w 877892"/>
              <a:gd name="connsiteY2" fmla="*/ 69067 h 157328"/>
              <a:gd name="connsiteX3" fmla="*/ 846742 w 877892"/>
              <a:gd name="connsiteY3" fmla="*/ 57582 h 157328"/>
              <a:gd name="connsiteX4" fmla="*/ 853192 w 877892"/>
              <a:gd name="connsiteY4" fmla="*/ 49244 h 157328"/>
              <a:gd name="connsiteX5" fmla="*/ 861845 w 877892"/>
              <a:gd name="connsiteY5" fmla="*/ 43737 h 157328"/>
              <a:gd name="connsiteX6" fmla="*/ 870970 w 877892"/>
              <a:gd name="connsiteY6" fmla="*/ 42164 h 157328"/>
              <a:gd name="connsiteX7" fmla="*/ 876634 w 877892"/>
              <a:gd name="connsiteY7" fmla="*/ 42636 h 157328"/>
              <a:gd name="connsiteX8" fmla="*/ 877893 w 877892"/>
              <a:gd name="connsiteY8" fmla="*/ 33196 h 157328"/>
              <a:gd name="connsiteX9" fmla="*/ 874431 w 877892"/>
              <a:gd name="connsiteY9" fmla="*/ 32724 h 157328"/>
              <a:gd name="connsiteX10" fmla="*/ 870970 w 877892"/>
              <a:gd name="connsiteY10" fmla="*/ 32567 h 157328"/>
              <a:gd name="connsiteX11" fmla="*/ 856496 w 877892"/>
              <a:gd name="connsiteY11" fmla="*/ 36658 h 157328"/>
              <a:gd name="connsiteX12" fmla="*/ 844382 w 877892"/>
              <a:gd name="connsiteY12" fmla="*/ 48300 h 157328"/>
              <a:gd name="connsiteX13" fmla="*/ 844382 w 877892"/>
              <a:gd name="connsiteY13" fmla="*/ 33983 h 157328"/>
              <a:gd name="connsiteX14" fmla="*/ 834470 w 877892"/>
              <a:gd name="connsiteY14" fmla="*/ 33983 h 157328"/>
              <a:gd name="connsiteX15" fmla="*/ 834470 w 877892"/>
              <a:gd name="connsiteY15" fmla="*/ 122087 h 157328"/>
              <a:gd name="connsiteX16" fmla="*/ 742275 w 877892"/>
              <a:gd name="connsiteY16" fmla="*/ 72057 h 157328"/>
              <a:gd name="connsiteX17" fmla="*/ 751558 w 877892"/>
              <a:gd name="connsiteY17" fmla="*/ 47356 h 157328"/>
              <a:gd name="connsiteX18" fmla="*/ 772011 w 877892"/>
              <a:gd name="connsiteY18" fmla="*/ 39332 h 157328"/>
              <a:gd name="connsiteX19" fmla="*/ 784597 w 877892"/>
              <a:gd name="connsiteY19" fmla="*/ 41692 h 157328"/>
              <a:gd name="connsiteX20" fmla="*/ 793092 w 877892"/>
              <a:gd name="connsiteY20" fmla="*/ 48457 h 157328"/>
              <a:gd name="connsiteX21" fmla="*/ 797812 w 877892"/>
              <a:gd name="connsiteY21" fmla="*/ 58841 h 157328"/>
              <a:gd name="connsiteX22" fmla="*/ 799386 w 877892"/>
              <a:gd name="connsiteY22" fmla="*/ 72057 h 157328"/>
              <a:gd name="connsiteX23" fmla="*/ 742275 w 877892"/>
              <a:gd name="connsiteY23" fmla="*/ 72057 h 157328"/>
              <a:gd name="connsiteX24" fmla="*/ 798756 w 877892"/>
              <a:gd name="connsiteY24" fmla="*/ 99117 h 157328"/>
              <a:gd name="connsiteX25" fmla="*/ 795924 w 877892"/>
              <a:gd name="connsiteY25" fmla="*/ 106197 h 157328"/>
              <a:gd name="connsiteX26" fmla="*/ 791047 w 877892"/>
              <a:gd name="connsiteY26" fmla="*/ 111703 h 157328"/>
              <a:gd name="connsiteX27" fmla="*/ 783338 w 877892"/>
              <a:gd name="connsiteY27" fmla="*/ 115322 h 157328"/>
              <a:gd name="connsiteX28" fmla="*/ 772011 w 877892"/>
              <a:gd name="connsiteY28" fmla="*/ 116581 h 157328"/>
              <a:gd name="connsiteX29" fmla="*/ 758952 w 877892"/>
              <a:gd name="connsiteY29" fmla="*/ 113749 h 157328"/>
              <a:gd name="connsiteX30" fmla="*/ 749513 w 877892"/>
              <a:gd name="connsiteY30" fmla="*/ 106040 h 157328"/>
              <a:gd name="connsiteX31" fmla="*/ 743849 w 877892"/>
              <a:gd name="connsiteY31" fmla="*/ 94555 h 157328"/>
              <a:gd name="connsiteX32" fmla="*/ 741961 w 877892"/>
              <a:gd name="connsiteY32" fmla="*/ 80395 h 157328"/>
              <a:gd name="connsiteX33" fmla="*/ 809769 w 877892"/>
              <a:gd name="connsiteY33" fmla="*/ 80395 h 157328"/>
              <a:gd name="connsiteX34" fmla="*/ 809769 w 877892"/>
              <a:gd name="connsiteY34" fmla="*/ 74102 h 157328"/>
              <a:gd name="connsiteX35" fmla="*/ 807724 w 877892"/>
              <a:gd name="connsiteY35" fmla="*/ 57110 h 157328"/>
              <a:gd name="connsiteX36" fmla="*/ 801116 w 877892"/>
              <a:gd name="connsiteY36" fmla="*/ 43580 h 157328"/>
              <a:gd name="connsiteX37" fmla="*/ 789474 w 877892"/>
              <a:gd name="connsiteY37" fmla="*/ 34455 h 157328"/>
              <a:gd name="connsiteX38" fmla="*/ 772011 w 877892"/>
              <a:gd name="connsiteY38" fmla="*/ 31151 h 157328"/>
              <a:gd name="connsiteX39" fmla="*/ 755963 w 877892"/>
              <a:gd name="connsiteY39" fmla="*/ 34298 h 157328"/>
              <a:gd name="connsiteX40" fmla="*/ 743377 w 877892"/>
              <a:gd name="connsiteY40" fmla="*/ 43423 h 157328"/>
              <a:gd name="connsiteX41" fmla="*/ 735038 w 877892"/>
              <a:gd name="connsiteY41" fmla="*/ 58369 h 157328"/>
              <a:gd name="connsiteX42" fmla="*/ 732049 w 877892"/>
              <a:gd name="connsiteY42" fmla="*/ 78822 h 157328"/>
              <a:gd name="connsiteX43" fmla="*/ 742590 w 877892"/>
              <a:gd name="connsiteY43" fmla="*/ 112490 h 157328"/>
              <a:gd name="connsiteX44" fmla="*/ 772011 w 877892"/>
              <a:gd name="connsiteY44" fmla="*/ 124762 h 157328"/>
              <a:gd name="connsiteX45" fmla="*/ 797340 w 877892"/>
              <a:gd name="connsiteY45" fmla="*/ 117525 h 157328"/>
              <a:gd name="connsiteX46" fmla="*/ 808353 w 877892"/>
              <a:gd name="connsiteY46" fmla="*/ 98802 h 157328"/>
              <a:gd name="connsiteX47" fmla="*/ 798756 w 877892"/>
              <a:gd name="connsiteY47" fmla="*/ 98802 h 157328"/>
              <a:gd name="connsiteX48" fmla="*/ 697752 w 877892"/>
              <a:gd name="connsiteY48" fmla="*/ 77878 h 157328"/>
              <a:gd name="connsiteX49" fmla="*/ 694605 w 877892"/>
              <a:gd name="connsiteY49" fmla="*/ 95184 h 157328"/>
              <a:gd name="connsiteX50" fmla="*/ 685480 w 877892"/>
              <a:gd name="connsiteY50" fmla="*/ 106512 h 157328"/>
              <a:gd name="connsiteX51" fmla="*/ 677141 w 877892"/>
              <a:gd name="connsiteY51" fmla="*/ 110759 h 157328"/>
              <a:gd name="connsiteX52" fmla="*/ 667544 w 877892"/>
              <a:gd name="connsiteY52" fmla="*/ 112018 h 157328"/>
              <a:gd name="connsiteX53" fmla="*/ 657475 w 877892"/>
              <a:gd name="connsiteY53" fmla="*/ 110130 h 157328"/>
              <a:gd name="connsiteX54" fmla="*/ 648508 w 877892"/>
              <a:gd name="connsiteY54" fmla="*/ 103994 h 157328"/>
              <a:gd name="connsiteX55" fmla="*/ 642057 w 877892"/>
              <a:gd name="connsiteY55" fmla="*/ 92981 h 157328"/>
              <a:gd name="connsiteX56" fmla="*/ 639540 w 877892"/>
              <a:gd name="connsiteY56" fmla="*/ 76304 h 157328"/>
              <a:gd name="connsiteX57" fmla="*/ 641743 w 877892"/>
              <a:gd name="connsiteY57" fmla="*/ 59628 h 157328"/>
              <a:gd name="connsiteX58" fmla="*/ 647878 w 877892"/>
              <a:gd name="connsiteY58" fmla="*/ 48300 h 157328"/>
              <a:gd name="connsiteX59" fmla="*/ 657161 w 877892"/>
              <a:gd name="connsiteY59" fmla="*/ 41849 h 157328"/>
              <a:gd name="connsiteX60" fmla="*/ 668803 w 877892"/>
              <a:gd name="connsiteY60" fmla="*/ 39804 h 157328"/>
              <a:gd name="connsiteX61" fmla="*/ 677928 w 877892"/>
              <a:gd name="connsiteY61" fmla="*/ 41220 h 157328"/>
              <a:gd name="connsiteX62" fmla="*/ 686109 w 877892"/>
              <a:gd name="connsiteY62" fmla="*/ 45625 h 157328"/>
              <a:gd name="connsiteX63" fmla="*/ 691458 w 877892"/>
              <a:gd name="connsiteY63" fmla="*/ 50503 h 157328"/>
              <a:gd name="connsiteX64" fmla="*/ 695077 w 877892"/>
              <a:gd name="connsiteY64" fmla="*/ 56481 h 157328"/>
              <a:gd name="connsiteX65" fmla="*/ 697122 w 877892"/>
              <a:gd name="connsiteY65" fmla="*/ 64190 h 157328"/>
              <a:gd name="connsiteX66" fmla="*/ 697752 w 877892"/>
              <a:gd name="connsiteY66" fmla="*/ 74574 h 157328"/>
              <a:gd name="connsiteX67" fmla="*/ 697752 w 877892"/>
              <a:gd name="connsiteY67" fmla="*/ 77878 h 157328"/>
              <a:gd name="connsiteX68" fmla="*/ 632303 w 877892"/>
              <a:gd name="connsiteY68" fmla="*/ 131684 h 157328"/>
              <a:gd name="connsiteX69" fmla="*/ 636236 w 877892"/>
              <a:gd name="connsiteY69" fmla="*/ 143641 h 157328"/>
              <a:gd name="connsiteX70" fmla="*/ 644260 w 877892"/>
              <a:gd name="connsiteY70" fmla="*/ 151508 h 157328"/>
              <a:gd name="connsiteX71" fmla="*/ 655588 w 877892"/>
              <a:gd name="connsiteY71" fmla="*/ 155913 h 157328"/>
              <a:gd name="connsiteX72" fmla="*/ 669590 w 877892"/>
              <a:gd name="connsiteY72" fmla="*/ 157329 h 157328"/>
              <a:gd name="connsiteX73" fmla="*/ 698381 w 877892"/>
              <a:gd name="connsiteY73" fmla="*/ 147102 h 157328"/>
              <a:gd name="connsiteX74" fmla="*/ 707506 w 877892"/>
              <a:gd name="connsiteY74" fmla="*/ 119098 h 157328"/>
              <a:gd name="connsiteX75" fmla="*/ 707506 w 877892"/>
              <a:gd name="connsiteY75" fmla="*/ 33983 h 157328"/>
              <a:gd name="connsiteX76" fmla="*/ 697594 w 877892"/>
              <a:gd name="connsiteY76" fmla="*/ 33983 h 157328"/>
              <a:gd name="connsiteX77" fmla="*/ 697594 w 877892"/>
              <a:gd name="connsiteY77" fmla="*/ 46097 h 157328"/>
              <a:gd name="connsiteX78" fmla="*/ 683749 w 877892"/>
              <a:gd name="connsiteY78" fmla="*/ 34612 h 157328"/>
              <a:gd name="connsiteX79" fmla="*/ 668803 w 877892"/>
              <a:gd name="connsiteY79" fmla="*/ 31466 h 157328"/>
              <a:gd name="connsiteX80" fmla="*/ 652126 w 877892"/>
              <a:gd name="connsiteY80" fmla="*/ 34770 h 157328"/>
              <a:gd name="connsiteX81" fmla="*/ 639697 w 877892"/>
              <a:gd name="connsiteY81" fmla="*/ 43895 h 157328"/>
              <a:gd name="connsiteX82" fmla="*/ 631831 w 877892"/>
              <a:gd name="connsiteY82" fmla="*/ 58212 h 157328"/>
              <a:gd name="connsiteX83" fmla="*/ 629156 w 877892"/>
              <a:gd name="connsiteY83" fmla="*/ 76934 h 157328"/>
              <a:gd name="connsiteX84" fmla="*/ 631359 w 877892"/>
              <a:gd name="connsiteY84" fmla="*/ 93453 h 157328"/>
              <a:gd name="connsiteX85" fmla="*/ 638124 w 877892"/>
              <a:gd name="connsiteY85" fmla="*/ 107613 h 157328"/>
              <a:gd name="connsiteX86" fmla="*/ 649924 w 877892"/>
              <a:gd name="connsiteY86" fmla="*/ 117525 h 157328"/>
              <a:gd name="connsiteX87" fmla="*/ 666915 w 877892"/>
              <a:gd name="connsiteY87" fmla="*/ 121143 h 157328"/>
              <a:gd name="connsiteX88" fmla="*/ 684693 w 877892"/>
              <a:gd name="connsiteY88" fmla="*/ 116895 h 157328"/>
              <a:gd name="connsiteX89" fmla="*/ 697594 w 877892"/>
              <a:gd name="connsiteY89" fmla="*/ 104938 h 157328"/>
              <a:gd name="connsiteX90" fmla="*/ 697594 w 877892"/>
              <a:gd name="connsiteY90" fmla="*/ 118154 h 157328"/>
              <a:gd name="connsiteX91" fmla="*/ 690829 w 877892"/>
              <a:gd name="connsiteY91" fmla="*/ 142068 h 157328"/>
              <a:gd name="connsiteX92" fmla="*/ 669432 w 877892"/>
              <a:gd name="connsiteY92" fmla="*/ 149148 h 157328"/>
              <a:gd name="connsiteX93" fmla="*/ 650081 w 877892"/>
              <a:gd name="connsiteY93" fmla="*/ 144900 h 157328"/>
              <a:gd name="connsiteX94" fmla="*/ 641900 w 877892"/>
              <a:gd name="connsiteY94" fmla="*/ 131999 h 157328"/>
              <a:gd name="connsiteX95" fmla="*/ 632303 w 877892"/>
              <a:gd name="connsiteY95" fmla="*/ 131999 h 157328"/>
              <a:gd name="connsiteX96" fmla="*/ 573462 w 877892"/>
              <a:gd name="connsiteY96" fmla="*/ 122087 h 157328"/>
              <a:gd name="connsiteX97" fmla="*/ 583374 w 877892"/>
              <a:gd name="connsiteY97" fmla="*/ 122087 h 157328"/>
              <a:gd name="connsiteX98" fmla="*/ 583374 w 877892"/>
              <a:gd name="connsiteY98" fmla="*/ 69067 h 157328"/>
              <a:gd name="connsiteX99" fmla="*/ 585891 w 877892"/>
              <a:gd name="connsiteY99" fmla="*/ 57582 h 157328"/>
              <a:gd name="connsiteX100" fmla="*/ 592341 w 877892"/>
              <a:gd name="connsiteY100" fmla="*/ 49244 h 157328"/>
              <a:gd name="connsiteX101" fmla="*/ 600995 w 877892"/>
              <a:gd name="connsiteY101" fmla="*/ 43737 h 157328"/>
              <a:gd name="connsiteX102" fmla="*/ 610120 w 877892"/>
              <a:gd name="connsiteY102" fmla="*/ 42164 h 157328"/>
              <a:gd name="connsiteX103" fmla="*/ 615783 w 877892"/>
              <a:gd name="connsiteY103" fmla="*/ 42636 h 157328"/>
              <a:gd name="connsiteX104" fmla="*/ 617042 w 877892"/>
              <a:gd name="connsiteY104" fmla="*/ 33196 h 157328"/>
              <a:gd name="connsiteX105" fmla="*/ 613581 w 877892"/>
              <a:gd name="connsiteY105" fmla="*/ 32724 h 157328"/>
              <a:gd name="connsiteX106" fmla="*/ 610120 w 877892"/>
              <a:gd name="connsiteY106" fmla="*/ 32567 h 157328"/>
              <a:gd name="connsiteX107" fmla="*/ 595645 w 877892"/>
              <a:gd name="connsiteY107" fmla="*/ 36658 h 157328"/>
              <a:gd name="connsiteX108" fmla="*/ 583531 w 877892"/>
              <a:gd name="connsiteY108" fmla="*/ 48300 h 157328"/>
              <a:gd name="connsiteX109" fmla="*/ 583531 w 877892"/>
              <a:gd name="connsiteY109" fmla="*/ 33983 h 157328"/>
              <a:gd name="connsiteX110" fmla="*/ 573619 w 877892"/>
              <a:gd name="connsiteY110" fmla="*/ 33983 h 157328"/>
              <a:gd name="connsiteX111" fmla="*/ 573619 w 877892"/>
              <a:gd name="connsiteY111" fmla="*/ 122087 h 157328"/>
              <a:gd name="connsiteX112" fmla="*/ 475604 w 877892"/>
              <a:gd name="connsiteY112" fmla="*/ 92667 h 157328"/>
              <a:gd name="connsiteX113" fmla="*/ 482054 w 877892"/>
              <a:gd name="connsiteY113" fmla="*/ 116581 h 157328"/>
              <a:gd name="connsiteX114" fmla="*/ 503608 w 877892"/>
              <a:gd name="connsiteY114" fmla="*/ 124762 h 157328"/>
              <a:gd name="connsiteX115" fmla="*/ 535546 w 877892"/>
              <a:gd name="connsiteY115" fmla="*/ 107613 h 157328"/>
              <a:gd name="connsiteX116" fmla="*/ 535546 w 877892"/>
              <a:gd name="connsiteY116" fmla="*/ 121930 h 157328"/>
              <a:gd name="connsiteX117" fmla="*/ 545458 w 877892"/>
              <a:gd name="connsiteY117" fmla="*/ 121930 h 157328"/>
              <a:gd name="connsiteX118" fmla="*/ 545458 w 877892"/>
              <a:gd name="connsiteY118" fmla="*/ 33826 h 157328"/>
              <a:gd name="connsiteX119" fmla="*/ 535546 w 877892"/>
              <a:gd name="connsiteY119" fmla="*/ 33826 h 157328"/>
              <a:gd name="connsiteX120" fmla="*/ 535546 w 877892"/>
              <a:gd name="connsiteY120" fmla="*/ 85430 h 157328"/>
              <a:gd name="connsiteX121" fmla="*/ 533029 w 877892"/>
              <a:gd name="connsiteY121" fmla="*/ 98330 h 157328"/>
              <a:gd name="connsiteX122" fmla="*/ 525477 w 877892"/>
              <a:gd name="connsiteY122" fmla="*/ 107456 h 157328"/>
              <a:gd name="connsiteX123" fmla="*/ 515408 w 877892"/>
              <a:gd name="connsiteY123" fmla="*/ 113591 h 157328"/>
              <a:gd name="connsiteX124" fmla="*/ 504867 w 877892"/>
              <a:gd name="connsiteY124" fmla="*/ 115637 h 157328"/>
              <a:gd name="connsiteX125" fmla="*/ 489921 w 877892"/>
              <a:gd name="connsiteY125" fmla="*/ 109501 h 157328"/>
              <a:gd name="connsiteX126" fmla="*/ 485515 w 877892"/>
              <a:gd name="connsiteY126" fmla="*/ 89520 h 157328"/>
              <a:gd name="connsiteX127" fmla="*/ 485515 w 877892"/>
              <a:gd name="connsiteY127" fmla="*/ 33983 h 157328"/>
              <a:gd name="connsiteX128" fmla="*/ 475604 w 877892"/>
              <a:gd name="connsiteY128" fmla="*/ 33983 h 157328"/>
              <a:gd name="connsiteX129" fmla="*/ 475604 w 877892"/>
              <a:gd name="connsiteY129" fmla="*/ 92667 h 157328"/>
              <a:gd name="connsiteX130" fmla="*/ 382623 w 877892"/>
              <a:gd name="connsiteY130" fmla="*/ 73945 h 157328"/>
              <a:gd name="connsiteX131" fmla="*/ 385927 w 877892"/>
              <a:gd name="connsiteY131" fmla="*/ 56796 h 157328"/>
              <a:gd name="connsiteX132" fmla="*/ 395209 w 877892"/>
              <a:gd name="connsiteY132" fmla="*/ 45625 h 157328"/>
              <a:gd name="connsiteX133" fmla="*/ 403705 w 877892"/>
              <a:gd name="connsiteY133" fmla="*/ 41220 h 157328"/>
              <a:gd name="connsiteX134" fmla="*/ 413302 w 877892"/>
              <a:gd name="connsiteY134" fmla="*/ 39962 h 157328"/>
              <a:gd name="connsiteX135" fmla="*/ 423056 w 877892"/>
              <a:gd name="connsiteY135" fmla="*/ 41692 h 157328"/>
              <a:gd name="connsiteX136" fmla="*/ 432024 w 877892"/>
              <a:gd name="connsiteY136" fmla="*/ 47828 h 157328"/>
              <a:gd name="connsiteX137" fmla="*/ 438474 w 877892"/>
              <a:gd name="connsiteY137" fmla="*/ 59313 h 157328"/>
              <a:gd name="connsiteX138" fmla="*/ 440992 w 877892"/>
              <a:gd name="connsiteY138" fmla="*/ 77248 h 157328"/>
              <a:gd name="connsiteX139" fmla="*/ 438789 w 877892"/>
              <a:gd name="connsiteY139" fmla="*/ 95341 h 157328"/>
              <a:gd name="connsiteX140" fmla="*/ 432653 w 877892"/>
              <a:gd name="connsiteY140" fmla="*/ 107456 h 157328"/>
              <a:gd name="connsiteX141" fmla="*/ 423528 w 877892"/>
              <a:gd name="connsiteY141" fmla="*/ 114221 h 157328"/>
              <a:gd name="connsiteX142" fmla="*/ 411886 w 877892"/>
              <a:gd name="connsiteY142" fmla="*/ 116423 h 157328"/>
              <a:gd name="connsiteX143" fmla="*/ 402446 w 877892"/>
              <a:gd name="connsiteY143" fmla="*/ 115007 h 157328"/>
              <a:gd name="connsiteX144" fmla="*/ 394422 w 877892"/>
              <a:gd name="connsiteY144" fmla="*/ 110602 h 157328"/>
              <a:gd name="connsiteX145" fmla="*/ 388916 w 877892"/>
              <a:gd name="connsiteY145" fmla="*/ 105725 h 157328"/>
              <a:gd name="connsiteX146" fmla="*/ 385297 w 877892"/>
              <a:gd name="connsiteY146" fmla="*/ 99589 h 157328"/>
              <a:gd name="connsiteX147" fmla="*/ 383252 w 877892"/>
              <a:gd name="connsiteY147" fmla="*/ 91880 h 157328"/>
              <a:gd name="connsiteX148" fmla="*/ 382623 w 877892"/>
              <a:gd name="connsiteY148" fmla="*/ 81654 h 157328"/>
              <a:gd name="connsiteX149" fmla="*/ 382623 w 877892"/>
              <a:gd name="connsiteY149" fmla="*/ 73945 h 157328"/>
              <a:gd name="connsiteX150" fmla="*/ 373026 w 877892"/>
              <a:gd name="connsiteY150" fmla="*/ 122087 h 157328"/>
              <a:gd name="connsiteX151" fmla="*/ 382937 w 877892"/>
              <a:gd name="connsiteY151" fmla="*/ 122087 h 157328"/>
              <a:gd name="connsiteX152" fmla="*/ 382937 w 877892"/>
              <a:gd name="connsiteY152" fmla="*/ 110130 h 157328"/>
              <a:gd name="connsiteX153" fmla="*/ 396468 w 877892"/>
              <a:gd name="connsiteY153" fmla="*/ 121615 h 157328"/>
              <a:gd name="connsiteX154" fmla="*/ 411886 w 877892"/>
              <a:gd name="connsiteY154" fmla="*/ 124919 h 157328"/>
              <a:gd name="connsiteX155" fmla="*/ 428248 w 877892"/>
              <a:gd name="connsiteY155" fmla="*/ 121615 h 157328"/>
              <a:gd name="connsiteX156" fmla="*/ 440677 w 877892"/>
              <a:gd name="connsiteY156" fmla="*/ 112175 h 157328"/>
              <a:gd name="connsiteX157" fmla="*/ 448701 w 877892"/>
              <a:gd name="connsiteY157" fmla="*/ 97229 h 157328"/>
              <a:gd name="connsiteX158" fmla="*/ 451533 w 877892"/>
              <a:gd name="connsiteY158" fmla="*/ 77091 h 157328"/>
              <a:gd name="connsiteX159" fmla="*/ 449173 w 877892"/>
              <a:gd name="connsiteY159" fmla="*/ 58998 h 157328"/>
              <a:gd name="connsiteX160" fmla="*/ 442093 w 877892"/>
              <a:gd name="connsiteY160" fmla="*/ 44524 h 157328"/>
              <a:gd name="connsiteX161" fmla="*/ 430136 w 877892"/>
              <a:gd name="connsiteY161" fmla="*/ 34927 h 157328"/>
              <a:gd name="connsiteX162" fmla="*/ 413302 w 877892"/>
              <a:gd name="connsiteY162" fmla="*/ 31466 h 157328"/>
              <a:gd name="connsiteX163" fmla="*/ 395838 w 877892"/>
              <a:gd name="connsiteY163" fmla="*/ 35714 h 157328"/>
              <a:gd name="connsiteX164" fmla="*/ 382623 w 877892"/>
              <a:gd name="connsiteY164" fmla="*/ 47356 h 157328"/>
              <a:gd name="connsiteX165" fmla="*/ 382623 w 877892"/>
              <a:gd name="connsiteY165" fmla="*/ 157 h 157328"/>
              <a:gd name="connsiteX166" fmla="*/ 372711 w 877892"/>
              <a:gd name="connsiteY166" fmla="*/ 157 h 157328"/>
              <a:gd name="connsiteX167" fmla="*/ 372711 w 877892"/>
              <a:gd name="connsiteY167" fmla="*/ 122087 h 157328"/>
              <a:gd name="connsiteX168" fmla="*/ 223249 w 877892"/>
              <a:gd name="connsiteY168" fmla="*/ 122087 h 157328"/>
              <a:gd name="connsiteX169" fmla="*/ 233161 w 877892"/>
              <a:gd name="connsiteY169" fmla="*/ 122087 h 157328"/>
              <a:gd name="connsiteX170" fmla="*/ 233161 w 877892"/>
              <a:gd name="connsiteY170" fmla="*/ 70011 h 157328"/>
              <a:gd name="connsiteX171" fmla="*/ 234105 w 877892"/>
              <a:gd name="connsiteY171" fmla="*/ 62145 h 157328"/>
              <a:gd name="connsiteX172" fmla="*/ 236465 w 877892"/>
              <a:gd name="connsiteY172" fmla="*/ 56166 h 157328"/>
              <a:gd name="connsiteX173" fmla="*/ 239611 w 877892"/>
              <a:gd name="connsiteY173" fmla="*/ 51761 h 157328"/>
              <a:gd name="connsiteX174" fmla="*/ 242915 w 877892"/>
              <a:gd name="connsiteY174" fmla="*/ 48457 h 157328"/>
              <a:gd name="connsiteX175" fmla="*/ 251883 w 877892"/>
              <a:gd name="connsiteY175" fmla="*/ 42321 h 157328"/>
              <a:gd name="connsiteX176" fmla="*/ 261480 w 877892"/>
              <a:gd name="connsiteY176" fmla="*/ 40119 h 157328"/>
              <a:gd name="connsiteX177" fmla="*/ 275010 w 877892"/>
              <a:gd name="connsiteY177" fmla="*/ 45468 h 157328"/>
              <a:gd name="connsiteX178" fmla="*/ 279415 w 877892"/>
              <a:gd name="connsiteY178" fmla="*/ 63718 h 157328"/>
              <a:gd name="connsiteX179" fmla="*/ 279415 w 877892"/>
              <a:gd name="connsiteY179" fmla="*/ 122087 h 157328"/>
              <a:gd name="connsiteX180" fmla="*/ 289327 w 877892"/>
              <a:gd name="connsiteY180" fmla="*/ 122087 h 157328"/>
              <a:gd name="connsiteX181" fmla="*/ 289327 w 877892"/>
              <a:gd name="connsiteY181" fmla="*/ 65763 h 157328"/>
              <a:gd name="connsiteX182" fmla="*/ 292002 w 877892"/>
              <a:gd name="connsiteY182" fmla="*/ 54908 h 157328"/>
              <a:gd name="connsiteX183" fmla="*/ 298767 w 877892"/>
              <a:gd name="connsiteY183" fmla="*/ 47041 h 157328"/>
              <a:gd name="connsiteX184" fmla="*/ 308364 w 877892"/>
              <a:gd name="connsiteY184" fmla="*/ 41692 h 157328"/>
              <a:gd name="connsiteX185" fmla="*/ 317331 w 877892"/>
              <a:gd name="connsiteY185" fmla="*/ 40276 h 157328"/>
              <a:gd name="connsiteX186" fmla="*/ 325355 w 877892"/>
              <a:gd name="connsiteY186" fmla="*/ 41377 h 157328"/>
              <a:gd name="connsiteX187" fmla="*/ 331019 w 877892"/>
              <a:gd name="connsiteY187" fmla="*/ 45153 h 157328"/>
              <a:gd name="connsiteX188" fmla="*/ 334480 w 877892"/>
              <a:gd name="connsiteY188" fmla="*/ 52390 h 157328"/>
              <a:gd name="connsiteX189" fmla="*/ 335582 w 877892"/>
              <a:gd name="connsiteY189" fmla="*/ 63718 h 157328"/>
              <a:gd name="connsiteX190" fmla="*/ 335582 w 877892"/>
              <a:gd name="connsiteY190" fmla="*/ 122244 h 157328"/>
              <a:gd name="connsiteX191" fmla="*/ 345493 w 877892"/>
              <a:gd name="connsiteY191" fmla="*/ 122244 h 157328"/>
              <a:gd name="connsiteX192" fmla="*/ 345493 w 877892"/>
              <a:gd name="connsiteY192" fmla="*/ 60100 h 157328"/>
              <a:gd name="connsiteX193" fmla="*/ 338256 w 877892"/>
              <a:gd name="connsiteY193" fmla="*/ 38231 h 157328"/>
              <a:gd name="connsiteX194" fmla="*/ 318433 w 877892"/>
              <a:gd name="connsiteY194" fmla="*/ 31308 h 157328"/>
              <a:gd name="connsiteX195" fmla="*/ 301127 w 877892"/>
              <a:gd name="connsiteY195" fmla="*/ 35871 h 157328"/>
              <a:gd name="connsiteX196" fmla="*/ 287124 w 877892"/>
              <a:gd name="connsiteY196" fmla="*/ 48615 h 157328"/>
              <a:gd name="connsiteX197" fmla="*/ 278157 w 877892"/>
              <a:gd name="connsiteY197" fmla="*/ 35871 h 157328"/>
              <a:gd name="connsiteX198" fmla="*/ 261952 w 877892"/>
              <a:gd name="connsiteY198" fmla="*/ 31308 h 157328"/>
              <a:gd name="connsiteX199" fmla="*/ 246848 w 877892"/>
              <a:gd name="connsiteY199" fmla="*/ 35556 h 157328"/>
              <a:gd name="connsiteX200" fmla="*/ 232846 w 877892"/>
              <a:gd name="connsiteY200" fmla="*/ 48615 h 157328"/>
              <a:gd name="connsiteX201" fmla="*/ 232846 w 877892"/>
              <a:gd name="connsiteY201" fmla="*/ 34140 h 157328"/>
              <a:gd name="connsiteX202" fmla="*/ 222934 w 877892"/>
              <a:gd name="connsiteY202" fmla="*/ 34140 h 157328"/>
              <a:gd name="connsiteX203" fmla="*/ 222934 w 877892"/>
              <a:gd name="connsiteY203" fmla="*/ 122087 h 157328"/>
              <a:gd name="connsiteX204" fmla="*/ 174635 w 877892"/>
              <a:gd name="connsiteY204" fmla="*/ 121615 h 157328"/>
              <a:gd name="connsiteX205" fmla="*/ 187850 w 877892"/>
              <a:gd name="connsiteY205" fmla="*/ 112018 h 157328"/>
              <a:gd name="connsiteX206" fmla="*/ 196189 w 877892"/>
              <a:gd name="connsiteY206" fmla="*/ 97072 h 157328"/>
              <a:gd name="connsiteX207" fmla="*/ 199178 w 877892"/>
              <a:gd name="connsiteY207" fmla="*/ 77563 h 157328"/>
              <a:gd name="connsiteX208" fmla="*/ 196346 w 877892"/>
              <a:gd name="connsiteY208" fmla="*/ 58526 h 157328"/>
              <a:gd name="connsiteX209" fmla="*/ 188165 w 877892"/>
              <a:gd name="connsiteY209" fmla="*/ 43895 h 157328"/>
              <a:gd name="connsiteX210" fmla="*/ 175107 w 877892"/>
              <a:gd name="connsiteY210" fmla="*/ 34612 h 157328"/>
              <a:gd name="connsiteX211" fmla="*/ 157800 w 877892"/>
              <a:gd name="connsiteY211" fmla="*/ 31308 h 157328"/>
              <a:gd name="connsiteX212" fmla="*/ 140494 w 877892"/>
              <a:gd name="connsiteY212" fmla="*/ 34612 h 157328"/>
              <a:gd name="connsiteX213" fmla="*/ 127436 w 877892"/>
              <a:gd name="connsiteY213" fmla="*/ 44052 h 157328"/>
              <a:gd name="connsiteX214" fmla="*/ 119098 w 877892"/>
              <a:gd name="connsiteY214" fmla="*/ 58998 h 157328"/>
              <a:gd name="connsiteX215" fmla="*/ 116108 w 877892"/>
              <a:gd name="connsiteY215" fmla="*/ 78507 h 157328"/>
              <a:gd name="connsiteX216" fmla="*/ 118940 w 877892"/>
              <a:gd name="connsiteY216" fmla="*/ 97701 h 157328"/>
              <a:gd name="connsiteX217" fmla="*/ 126964 w 877892"/>
              <a:gd name="connsiteY217" fmla="*/ 112333 h 157328"/>
              <a:gd name="connsiteX218" fmla="*/ 139708 w 877892"/>
              <a:gd name="connsiteY218" fmla="*/ 121615 h 157328"/>
              <a:gd name="connsiteX219" fmla="*/ 157014 w 877892"/>
              <a:gd name="connsiteY219" fmla="*/ 124919 h 157328"/>
              <a:gd name="connsiteX220" fmla="*/ 174635 w 877892"/>
              <a:gd name="connsiteY220" fmla="*/ 121615 h 157328"/>
              <a:gd name="connsiteX221" fmla="*/ 143326 w 877892"/>
              <a:gd name="connsiteY221" fmla="*/ 113277 h 157328"/>
              <a:gd name="connsiteX222" fmla="*/ 133729 w 877892"/>
              <a:gd name="connsiteY222" fmla="*/ 105096 h 157328"/>
              <a:gd name="connsiteX223" fmla="*/ 128380 w 877892"/>
              <a:gd name="connsiteY223" fmla="*/ 92981 h 157328"/>
              <a:gd name="connsiteX224" fmla="*/ 126649 w 877892"/>
              <a:gd name="connsiteY224" fmla="*/ 77878 h 157328"/>
              <a:gd name="connsiteX225" fmla="*/ 128380 w 877892"/>
              <a:gd name="connsiteY225" fmla="*/ 62932 h 157328"/>
              <a:gd name="connsiteX226" fmla="*/ 133729 w 877892"/>
              <a:gd name="connsiteY226" fmla="*/ 50817 h 157328"/>
              <a:gd name="connsiteX227" fmla="*/ 143326 w 877892"/>
              <a:gd name="connsiteY227" fmla="*/ 42636 h 157328"/>
              <a:gd name="connsiteX228" fmla="*/ 157486 w 877892"/>
              <a:gd name="connsiteY228" fmla="*/ 39647 h 157328"/>
              <a:gd name="connsiteX229" fmla="*/ 171645 w 877892"/>
              <a:gd name="connsiteY229" fmla="*/ 42636 h 157328"/>
              <a:gd name="connsiteX230" fmla="*/ 181242 w 877892"/>
              <a:gd name="connsiteY230" fmla="*/ 50817 h 157328"/>
              <a:gd name="connsiteX231" fmla="*/ 186749 w 877892"/>
              <a:gd name="connsiteY231" fmla="*/ 62932 h 157328"/>
              <a:gd name="connsiteX232" fmla="*/ 188479 w 877892"/>
              <a:gd name="connsiteY232" fmla="*/ 77720 h 157328"/>
              <a:gd name="connsiteX233" fmla="*/ 186749 w 877892"/>
              <a:gd name="connsiteY233" fmla="*/ 92981 h 157328"/>
              <a:gd name="connsiteX234" fmla="*/ 181242 w 877892"/>
              <a:gd name="connsiteY234" fmla="*/ 105096 h 157328"/>
              <a:gd name="connsiteX235" fmla="*/ 171645 w 877892"/>
              <a:gd name="connsiteY235" fmla="*/ 113277 h 157328"/>
              <a:gd name="connsiteX236" fmla="*/ 157486 w 877892"/>
              <a:gd name="connsiteY236" fmla="*/ 116266 h 157328"/>
              <a:gd name="connsiteX237" fmla="*/ 143326 w 877892"/>
              <a:gd name="connsiteY237" fmla="*/ 113277 h 157328"/>
              <a:gd name="connsiteX238" fmla="*/ 0 w 877892"/>
              <a:gd name="connsiteY238" fmla="*/ 122087 h 157328"/>
              <a:gd name="connsiteX239" fmla="*/ 10384 w 877892"/>
              <a:gd name="connsiteY239" fmla="*/ 122087 h 157328"/>
              <a:gd name="connsiteX240" fmla="*/ 10384 w 877892"/>
              <a:gd name="connsiteY240" fmla="*/ 63875 h 157328"/>
              <a:gd name="connsiteX241" fmla="*/ 79294 w 877892"/>
              <a:gd name="connsiteY241" fmla="*/ 63875 h 157328"/>
              <a:gd name="connsiteX242" fmla="*/ 79294 w 877892"/>
              <a:gd name="connsiteY242" fmla="*/ 122244 h 157328"/>
              <a:gd name="connsiteX243" fmla="*/ 89677 w 877892"/>
              <a:gd name="connsiteY243" fmla="*/ 122244 h 157328"/>
              <a:gd name="connsiteX244" fmla="*/ 89677 w 877892"/>
              <a:gd name="connsiteY244" fmla="*/ 0 h 157328"/>
              <a:gd name="connsiteX245" fmla="*/ 79294 w 877892"/>
              <a:gd name="connsiteY245" fmla="*/ 0 h 157328"/>
              <a:gd name="connsiteX246" fmla="*/ 79294 w 877892"/>
              <a:gd name="connsiteY246" fmla="*/ 54121 h 157328"/>
              <a:gd name="connsiteX247" fmla="*/ 10384 w 877892"/>
              <a:gd name="connsiteY247" fmla="*/ 54121 h 157328"/>
              <a:gd name="connsiteX248" fmla="*/ 10384 w 877892"/>
              <a:gd name="connsiteY248" fmla="*/ 0 h 157328"/>
              <a:gd name="connsiteX249" fmla="*/ 0 w 877892"/>
              <a:gd name="connsiteY249" fmla="*/ 0 h 157328"/>
              <a:gd name="connsiteX250" fmla="*/ 0 w 877892"/>
              <a:gd name="connsiteY250" fmla="*/ 122087 h 15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877892" h="157328">
                <a:moveTo>
                  <a:pt x="834313" y="122087"/>
                </a:moveTo>
                <a:lnTo>
                  <a:pt x="844224" y="122087"/>
                </a:lnTo>
                <a:lnTo>
                  <a:pt x="844224" y="69067"/>
                </a:lnTo>
                <a:cubicBezTo>
                  <a:pt x="844224" y="64662"/>
                  <a:pt x="845011" y="60729"/>
                  <a:pt x="846742" y="57582"/>
                </a:cubicBezTo>
                <a:cubicBezTo>
                  <a:pt x="848472" y="54278"/>
                  <a:pt x="850675" y="51604"/>
                  <a:pt x="853192" y="49244"/>
                </a:cubicBezTo>
                <a:cubicBezTo>
                  <a:pt x="855867" y="46569"/>
                  <a:pt x="858856" y="44839"/>
                  <a:pt x="861845" y="43737"/>
                </a:cubicBezTo>
                <a:cubicBezTo>
                  <a:pt x="864992" y="42636"/>
                  <a:pt x="867981" y="42164"/>
                  <a:pt x="870970" y="42164"/>
                </a:cubicBezTo>
                <a:cubicBezTo>
                  <a:pt x="872701" y="42164"/>
                  <a:pt x="874589" y="42321"/>
                  <a:pt x="876634" y="42636"/>
                </a:cubicBezTo>
                <a:lnTo>
                  <a:pt x="877893" y="33196"/>
                </a:lnTo>
                <a:cubicBezTo>
                  <a:pt x="876634" y="33039"/>
                  <a:pt x="875533" y="32882"/>
                  <a:pt x="874431" y="32724"/>
                </a:cubicBezTo>
                <a:cubicBezTo>
                  <a:pt x="873330" y="32724"/>
                  <a:pt x="872229" y="32567"/>
                  <a:pt x="870970" y="32567"/>
                </a:cubicBezTo>
                <a:cubicBezTo>
                  <a:pt x="865778" y="32567"/>
                  <a:pt x="861058" y="33983"/>
                  <a:pt x="856496" y="36658"/>
                </a:cubicBezTo>
                <a:cubicBezTo>
                  <a:pt x="851933" y="39332"/>
                  <a:pt x="847843" y="43265"/>
                  <a:pt x="844382" y="48300"/>
                </a:cubicBezTo>
                <a:lnTo>
                  <a:pt x="844382" y="33983"/>
                </a:lnTo>
                <a:lnTo>
                  <a:pt x="834470" y="33983"/>
                </a:lnTo>
                <a:lnTo>
                  <a:pt x="834470" y="122087"/>
                </a:lnTo>
                <a:close/>
                <a:moveTo>
                  <a:pt x="742275" y="72057"/>
                </a:moveTo>
                <a:cubicBezTo>
                  <a:pt x="743377" y="61044"/>
                  <a:pt x="746366" y="52862"/>
                  <a:pt x="751558" y="47356"/>
                </a:cubicBezTo>
                <a:cubicBezTo>
                  <a:pt x="756750" y="42007"/>
                  <a:pt x="763515" y="39332"/>
                  <a:pt x="772011" y="39332"/>
                </a:cubicBezTo>
                <a:cubicBezTo>
                  <a:pt x="776888" y="39332"/>
                  <a:pt x="781136" y="40119"/>
                  <a:pt x="784597" y="41692"/>
                </a:cubicBezTo>
                <a:cubicBezTo>
                  <a:pt x="788058" y="43265"/>
                  <a:pt x="791047" y="45468"/>
                  <a:pt x="793092" y="48457"/>
                </a:cubicBezTo>
                <a:cubicBezTo>
                  <a:pt x="795295" y="51447"/>
                  <a:pt x="796868" y="54750"/>
                  <a:pt x="797812" y="58841"/>
                </a:cubicBezTo>
                <a:cubicBezTo>
                  <a:pt x="798914" y="62774"/>
                  <a:pt x="799386" y="67179"/>
                  <a:pt x="799386" y="72057"/>
                </a:cubicBezTo>
                <a:lnTo>
                  <a:pt x="742275" y="72057"/>
                </a:lnTo>
                <a:close/>
                <a:moveTo>
                  <a:pt x="798756" y="99117"/>
                </a:moveTo>
                <a:cubicBezTo>
                  <a:pt x="798127" y="101792"/>
                  <a:pt x="797183" y="104152"/>
                  <a:pt x="795924" y="106197"/>
                </a:cubicBezTo>
                <a:cubicBezTo>
                  <a:pt x="794666" y="108242"/>
                  <a:pt x="793092" y="110130"/>
                  <a:pt x="791047" y="111703"/>
                </a:cubicBezTo>
                <a:cubicBezTo>
                  <a:pt x="789002" y="113277"/>
                  <a:pt x="786485" y="114535"/>
                  <a:pt x="783338" y="115322"/>
                </a:cubicBezTo>
                <a:cubicBezTo>
                  <a:pt x="780192" y="116109"/>
                  <a:pt x="776416" y="116581"/>
                  <a:pt x="772011" y="116581"/>
                </a:cubicBezTo>
                <a:cubicBezTo>
                  <a:pt x="767133" y="116581"/>
                  <a:pt x="762728" y="115637"/>
                  <a:pt x="758952" y="113749"/>
                </a:cubicBezTo>
                <a:cubicBezTo>
                  <a:pt x="755176" y="111861"/>
                  <a:pt x="752030" y="109344"/>
                  <a:pt x="749513" y="106040"/>
                </a:cubicBezTo>
                <a:cubicBezTo>
                  <a:pt x="746995" y="102736"/>
                  <a:pt x="745107" y="98960"/>
                  <a:pt x="743849" y="94555"/>
                </a:cubicBezTo>
                <a:cubicBezTo>
                  <a:pt x="742590" y="90149"/>
                  <a:pt x="741961" y="85430"/>
                  <a:pt x="741961" y="80395"/>
                </a:cubicBezTo>
                <a:lnTo>
                  <a:pt x="809769" y="80395"/>
                </a:lnTo>
                <a:lnTo>
                  <a:pt x="809769" y="74102"/>
                </a:lnTo>
                <a:cubicBezTo>
                  <a:pt x="809769" y="68123"/>
                  <a:pt x="809140" y="62460"/>
                  <a:pt x="807724" y="57110"/>
                </a:cubicBezTo>
                <a:cubicBezTo>
                  <a:pt x="806308" y="51919"/>
                  <a:pt x="804105" y="47356"/>
                  <a:pt x="801116" y="43580"/>
                </a:cubicBezTo>
                <a:cubicBezTo>
                  <a:pt x="798127" y="39804"/>
                  <a:pt x="794194" y="36815"/>
                  <a:pt x="789474" y="34455"/>
                </a:cubicBezTo>
                <a:cubicBezTo>
                  <a:pt x="784754" y="32252"/>
                  <a:pt x="778933" y="31151"/>
                  <a:pt x="772011" y="31151"/>
                </a:cubicBezTo>
                <a:cubicBezTo>
                  <a:pt x="766189" y="31151"/>
                  <a:pt x="760840" y="32252"/>
                  <a:pt x="755963" y="34298"/>
                </a:cubicBezTo>
                <a:cubicBezTo>
                  <a:pt x="751086" y="36343"/>
                  <a:pt x="746838" y="39332"/>
                  <a:pt x="743377" y="43423"/>
                </a:cubicBezTo>
                <a:cubicBezTo>
                  <a:pt x="739758" y="47513"/>
                  <a:pt x="736926" y="52390"/>
                  <a:pt x="735038" y="58369"/>
                </a:cubicBezTo>
                <a:cubicBezTo>
                  <a:pt x="732993" y="64347"/>
                  <a:pt x="732049" y="71113"/>
                  <a:pt x="732049" y="78822"/>
                </a:cubicBezTo>
                <a:cubicBezTo>
                  <a:pt x="732049" y="93139"/>
                  <a:pt x="735510" y="104309"/>
                  <a:pt x="742590" y="112490"/>
                </a:cubicBezTo>
                <a:cubicBezTo>
                  <a:pt x="749670" y="120671"/>
                  <a:pt x="759424" y="124762"/>
                  <a:pt x="772011" y="124762"/>
                </a:cubicBezTo>
                <a:cubicBezTo>
                  <a:pt x="783024" y="124762"/>
                  <a:pt x="791362" y="122402"/>
                  <a:pt x="797340" y="117525"/>
                </a:cubicBezTo>
                <a:cubicBezTo>
                  <a:pt x="803319" y="112805"/>
                  <a:pt x="806937" y="106512"/>
                  <a:pt x="808353" y="98802"/>
                </a:cubicBezTo>
                <a:lnTo>
                  <a:pt x="798756" y="98802"/>
                </a:lnTo>
                <a:close/>
                <a:moveTo>
                  <a:pt x="697752" y="77878"/>
                </a:moveTo>
                <a:cubicBezTo>
                  <a:pt x="697752" y="84800"/>
                  <a:pt x="696650" y="90621"/>
                  <a:pt x="694605" y="95184"/>
                </a:cubicBezTo>
                <a:cubicBezTo>
                  <a:pt x="692560" y="99746"/>
                  <a:pt x="689413" y="103522"/>
                  <a:pt x="685480" y="106512"/>
                </a:cubicBezTo>
                <a:cubicBezTo>
                  <a:pt x="682491" y="108557"/>
                  <a:pt x="679659" y="109973"/>
                  <a:pt x="677141" y="110759"/>
                </a:cubicBezTo>
                <a:cubicBezTo>
                  <a:pt x="674467" y="111546"/>
                  <a:pt x="671320" y="112018"/>
                  <a:pt x="667544" y="112018"/>
                </a:cubicBezTo>
                <a:cubicBezTo>
                  <a:pt x="664083" y="112018"/>
                  <a:pt x="660779" y="111389"/>
                  <a:pt x="657475" y="110130"/>
                </a:cubicBezTo>
                <a:cubicBezTo>
                  <a:pt x="654172" y="108872"/>
                  <a:pt x="651182" y="106826"/>
                  <a:pt x="648508" y="103994"/>
                </a:cubicBezTo>
                <a:cubicBezTo>
                  <a:pt x="645833" y="101162"/>
                  <a:pt x="643788" y="97544"/>
                  <a:pt x="642057" y="92981"/>
                </a:cubicBezTo>
                <a:cubicBezTo>
                  <a:pt x="640327" y="88419"/>
                  <a:pt x="639540" y="82912"/>
                  <a:pt x="639540" y="76304"/>
                </a:cubicBezTo>
                <a:cubicBezTo>
                  <a:pt x="639540" y="69854"/>
                  <a:pt x="640327" y="64190"/>
                  <a:pt x="641743" y="59628"/>
                </a:cubicBezTo>
                <a:cubicBezTo>
                  <a:pt x="643159" y="55065"/>
                  <a:pt x="645204" y="51289"/>
                  <a:pt x="647878" y="48300"/>
                </a:cubicBezTo>
                <a:cubicBezTo>
                  <a:pt x="650553" y="45311"/>
                  <a:pt x="653542" y="43108"/>
                  <a:pt x="657161" y="41849"/>
                </a:cubicBezTo>
                <a:cubicBezTo>
                  <a:pt x="660622" y="40434"/>
                  <a:pt x="664555" y="39804"/>
                  <a:pt x="668803" y="39804"/>
                </a:cubicBezTo>
                <a:cubicBezTo>
                  <a:pt x="672264" y="39804"/>
                  <a:pt x="675254" y="40276"/>
                  <a:pt x="677928" y="41220"/>
                </a:cubicBezTo>
                <a:cubicBezTo>
                  <a:pt x="680603" y="42164"/>
                  <a:pt x="683277" y="43580"/>
                  <a:pt x="686109" y="45625"/>
                </a:cubicBezTo>
                <a:cubicBezTo>
                  <a:pt x="688154" y="47199"/>
                  <a:pt x="689885" y="48929"/>
                  <a:pt x="691458" y="50503"/>
                </a:cubicBezTo>
                <a:cubicBezTo>
                  <a:pt x="692874" y="52233"/>
                  <a:pt x="694133" y="54121"/>
                  <a:pt x="695077" y="56481"/>
                </a:cubicBezTo>
                <a:cubicBezTo>
                  <a:pt x="696021" y="58684"/>
                  <a:pt x="696650" y="61201"/>
                  <a:pt x="697122" y="64190"/>
                </a:cubicBezTo>
                <a:cubicBezTo>
                  <a:pt x="697594" y="67179"/>
                  <a:pt x="697752" y="70483"/>
                  <a:pt x="697752" y="74574"/>
                </a:cubicBezTo>
                <a:lnTo>
                  <a:pt x="697752" y="77878"/>
                </a:lnTo>
                <a:close/>
                <a:moveTo>
                  <a:pt x="632303" y="131684"/>
                </a:moveTo>
                <a:cubicBezTo>
                  <a:pt x="632932" y="136404"/>
                  <a:pt x="634191" y="140337"/>
                  <a:pt x="636236" y="143641"/>
                </a:cubicBezTo>
                <a:cubicBezTo>
                  <a:pt x="638281" y="146945"/>
                  <a:pt x="640956" y="149462"/>
                  <a:pt x="644260" y="151508"/>
                </a:cubicBezTo>
                <a:cubicBezTo>
                  <a:pt x="647564" y="153553"/>
                  <a:pt x="651340" y="154969"/>
                  <a:pt x="655588" y="155913"/>
                </a:cubicBezTo>
                <a:cubicBezTo>
                  <a:pt x="659835" y="156857"/>
                  <a:pt x="664555" y="157329"/>
                  <a:pt x="669590" y="157329"/>
                </a:cubicBezTo>
                <a:cubicBezTo>
                  <a:pt x="682648" y="157329"/>
                  <a:pt x="692245" y="153868"/>
                  <a:pt x="698381" y="147102"/>
                </a:cubicBezTo>
                <a:cubicBezTo>
                  <a:pt x="704517" y="140337"/>
                  <a:pt x="707506" y="130898"/>
                  <a:pt x="707506" y="119098"/>
                </a:cubicBezTo>
                <a:lnTo>
                  <a:pt x="707506" y="33983"/>
                </a:lnTo>
                <a:lnTo>
                  <a:pt x="697594" y="33983"/>
                </a:lnTo>
                <a:lnTo>
                  <a:pt x="697594" y="46097"/>
                </a:lnTo>
                <a:cubicBezTo>
                  <a:pt x="693346" y="40434"/>
                  <a:pt x="688784" y="36658"/>
                  <a:pt x="683749" y="34612"/>
                </a:cubicBezTo>
                <a:cubicBezTo>
                  <a:pt x="678715" y="32567"/>
                  <a:pt x="673838" y="31466"/>
                  <a:pt x="668803" y="31466"/>
                </a:cubicBezTo>
                <a:cubicBezTo>
                  <a:pt x="662667" y="31466"/>
                  <a:pt x="657161" y="32567"/>
                  <a:pt x="652126" y="34770"/>
                </a:cubicBezTo>
                <a:cubicBezTo>
                  <a:pt x="647249" y="36972"/>
                  <a:pt x="643001" y="39962"/>
                  <a:pt x="639697" y="43895"/>
                </a:cubicBezTo>
                <a:cubicBezTo>
                  <a:pt x="636236" y="47828"/>
                  <a:pt x="633719" y="52548"/>
                  <a:pt x="631831" y="58212"/>
                </a:cubicBezTo>
                <a:cubicBezTo>
                  <a:pt x="629943" y="63875"/>
                  <a:pt x="629156" y="70011"/>
                  <a:pt x="629156" y="76934"/>
                </a:cubicBezTo>
                <a:cubicBezTo>
                  <a:pt x="629156" y="82598"/>
                  <a:pt x="629943" y="88104"/>
                  <a:pt x="631359" y="93453"/>
                </a:cubicBezTo>
                <a:cubicBezTo>
                  <a:pt x="632775" y="98802"/>
                  <a:pt x="635135" y="103522"/>
                  <a:pt x="638124" y="107613"/>
                </a:cubicBezTo>
                <a:cubicBezTo>
                  <a:pt x="641271" y="111703"/>
                  <a:pt x="645204" y="115007"/>
                  <a:pt x="649924" y="117525"/>
                </a:cubicBezTo>
                <a:cubicBezTo>
                  <a:pt x="654644" y="120042"/>
                  <a:pt x="660307" y="121143"/>
                  <a:pt x="666915" y="121143"/>
                </a:cubicBezTo>
                <a:cubicBezTo>
                  <a:pt x="673680" y="121143"/>
                  <a:pt x="679659" y="119727"/>
                  <a:pt x="684693" y="116895"/>
                </a:cubicBezTo>
                <a:cubicBezTo>
                  <a:pt x="689570" y="114063"/>
                  <a:pt x="693976" y="110130"/>
                  <a:pt x="697594" y="104938"/>
                </a:cubicBezTo>
                <a:lnTo>
                  <a:pt x="697594" y="118154"/>
                </a:lnTo>
                <a:cubicBezTo>
                  <a:pt x="697594" y="129324"/>
                  <a:pt x="695392" y="137348"/>
                  <a:pt x="690829" y="142068"/>
                </a:cubicBezTo>
                <a:cubicBezTo>
                  <a:pt x="686267" y="146788"/>
                  <a:pt x="679187" y="149148"/>
                  <a:pt x="669432" y="149148"/>
                </a:cubicBezTo>
                <a:cubicBezTo>
                  <a:pt x="660779" y="149148"/>
                  <a:pt x="654329" y="147732"/>
                  <a:pt x="650081" y="144900"/>
                </a:cubicBezTo>
                <a:cubicBezTo>
                  <a:pt x="645833" y="142068"/>
                  <a:pt x="643159" y="137820"/>
                  <a:pt x="641900" y="131999"/>
                </a:cubicBezTo>
                <a:lnTo>
                  <a:pt x="632303" y="131999"/>
                </a:lnTo>
                <a:close/>
                <a:moveTo>
                  <a:pt x="573462" y="122087"/>
                </a:moveTo>
                <a:lnTo>
                  <a:pt x="583374" y="122087"/>
                </a:lnTo>
                <a:lnTo>
                  <a:pt x="583374" y="69067"/>
                </a:lnTo>
                <a:cubicBezTo>
                  <a:pt x="583374" y="64662"/>
                  <a:pt x="584160" y="60729"/>
                  <a:pt x="585891" y="57582"/>
                </a:cubicBezTo>
                <a:cubicBezTo>
                  <a:pt x="587622" y="54278"/>
                  <a:pt x="589824" y="51604"/>
                  <a:pt x="592341" y="49244"/>
                </a:cubicBezTo>
                <a:cubicBezTo>
                  <a:pt x="595016" y="46569"/>
                  <a:pt x="598005" y="44839"/>
                  <a:pt x="600995" y="43737"/>
                </a:cubicBezTo>
                <a:cubicBezTo>
                  <a:pt x="604141" y="42636"/>
                  <a:pt x="607130" y="42164"/>
                  <a:pt x="610120" y="42164"/>
                </a:cubicBezTo>
                <a:cubicBezTo>
                  <a:pt x="611850" y="42164"/>
                  <a:pt x="613738" y="42321"/>
                  <a:pt x="615783" y="42636"/>
                </a:cubicBezTo>
                <a:lnTo>
                  <a:pt x="617042" y="33196"/>
                </a:lnTo>
                <a:cubicBezTo>
                  <a:pt x="615783" y="33039"/>
                  <a:pt x="614682" y="32882"/>
                  <a:pt x="613581" y="32724"/>
                </a:cubicBezTo>
                <a:cubicBezTo>
                  <a:pt x="612479" y="32724"/>
                  <a:pt x="611378" y="32567"/>
                  <a:pt x="610120" y="32567"/>
                </a:cubicBezTo>
                <a:cubicBezTo>
                  <a:pt x="604928" y="32567"/>
                  <a:pt x="600208" y="33983"/>
                  <a:pt x="595645" y="36658"/>
                </a:cubicBezTo>
                <a:cubicBezTo>
                  <a:pt x="591083" y="39332"/>
                  <a:pt x="586992" y="43265"/>
                  <a:pt x="583531" y="48300"/>
                </a:cubicBezTo>
                <a:lnTo>
                  <a:pt x="583531" y="33983"/>
                </a:lnTo>
                <a:lnTo>
                  <a:pt x="573619" y="33983"/>
                </a:lnTo>
                <a:lnTo>
                  <a:pt x="573619" y="122087"/>
                </a:lnTo>
                <a:close/>
                <a:moveTo>
                  <a:pt x="475604" y="92667"/>
                </a:moveTo>
                <a:cubicBezTo>
                  <a:pt x="475604" y="103208"/>
                  <a:pt x="477806" y="111074"/>
                  <a:pt x="482054" y="116581"/>
                </a:cubicBezTo>
                <a:cubicBezTo>
                  <a:pt x="486459" y="122087"/>
                  <a:pt x="493539" y="124762"/>
                  <a:pt x="503608" y="124762"/>
                </a:cubicBezTo>
                <a:cubicBezTo>
                  <a:pt x="515723" y="124762"/>
                  <a:pt x="526421" y="119098"/>
                  <a:pt x="535546" y="107613"/>
                </a:cubicBezTo>
                <a:lnTo>
                  <a:pt x="535546" y="121930"/>
                </a:lnTo>
                <a:lnTo>
                  <a:pt x="545458" y="121930"/>
                </a:lnTo>
                <a:lnTo>
                  <a:pt x="545458" y="33826"/>
                </a:lnTo>
                <a:lnTo>
                  <a:pt x="535546" y="33826"/>
                </a:lnTo>
                <a:lnTo>
                  <a:pt x="535546" y="85430"/>
                </a:lnTo>
                <a:cubicBezTo>
                  <a:pt x="535546" y="90936"/>
                  <a:pt x="534759" y="95184"/>
                  <a:pt x="533029" y="98330"/>
                </a:cubicBezTo>
                <a:cubicBezTo>
                  <a:pt x="531298" y="101477"/>
                  <a:pt x="528781" y="104466"/>
                  <a:pt x="525477" y="107456"/>
                </a:cubicBezTo>
                <a:cubicBezTo>
                  <a:pt x="522330" y="110130"/>
                  <a:pt x="518869" y="112175"/>
                  <a:pt x="515408" y="113591"/>
                </a:cubicBezTo>
                <a:cubicBezTo>
                  <a:pt x="511947" y="115007"/>
                  <a:pt x="508328" y="115637"/>
                  <a:pt x="504867" y="115637"/>
                </a:cubicBezTo>
                <a:cubicBezTo>
                  <a:pt x="497787" y="115637"/>
                  <a:pt x="492753" y="113591"/>
                  <a:pt x="489921" y="109501"/>
                </a:cubicBezTo>
                <a:cubicBezTo>
                  <a:pt x="486931" y="105410"/>
                  <a:pt x="485515" y="98802"/>
                  <a:pt x="485515" y="89520"/>
                </a:cubicBezTo>
                <a:lnTo>
                  <a:pt x="485515" y="33983"/>
                </a:lnTo>
                <a:lnTo>
                  <a:pt x="475604" y="33983"/>
                </a:lnTo>
                <a:lnTo>
                  <a:pt x="475604" y="92667"/>
                </a:lnTo>
                <a:close/>
                <a:moveTo>
                  <a:pt x="382623" y="73945"/>
                </a:moveTo>
                <a:cubicBezTo>
                  <a:pt x="382623" y="67022"/>
                  <a:pt x="383724" y="61201"/>
                  <a:pt x="385927" y="56796"/>
                </a:cubicBezTo>
                <a:cubicBezTo>
                  <a:pt x="388129" y="52233"/>
                  <a:pt x="391276" y="48615"/>
                  <a:pt x="395209" y="45625"/>
                </a:cubicBezTo>
                <a:cubicBezTo>
                  <a:pt x="398041" y="43423"/>
                  <a:pt x="400873" y="42007"/>
                  <a:pt x="403705" y="41220"/>
                </a:cubicBezTo>
                <a:cubicBezTo>
                  <a:pt x="406537" y="40434"/>
                  <a:pt x="409683" y="39962"/>
                  <a:pt x="413302" y="39962"/>
                </a:cubicBezTo>
                <a:cubicBezTo>
                  <a:pt x="416448" y="39962"/>
                  <a:pt x="419752" y="40591"/>
                  <a:pt x="423056" y="41692"/>
                </a:cubicBezTo>
                <a:cubicBezTo>
                  <a:pt x="426360" y="42951"/>
                  <a:pt x="429349" y="44996"/>
                  <a:pt x="432024" y="47828"/>
                </a:cubicBezTo>
                <a:cubicBezTo>
                  <a:pt x="434698" y="50660"/>
                  <a:pt x="436744" y="54593"/>
                  <a:pt x="438474" y="59313"/>
                </a:cubicBezTo>
                <a:cubicBezTo>
                  <a:pt x="440205" y="64033"/>
                  <a:pt x="440992" y="70011"/>
                  <a:pt x="440992" y="77248"/>
                </a:cubicBezTo>
                <a:cubicBezTo>
                  <a:pt x="440992" y="84328"/>
                  <a:pt x="440205" y="90307"/>
                  <a:pt x="438789" y="95341"/>
                </a:cubicBezTo>
                <a:cubicBezTo>
                  <a:pt x="437373" y="100376"/>
                  <a:pt x="435328" y="104309"/>
                  <a:pt x="432653" y="107456"/>
                </a:cubicBezTo>
                <a:cubicBezTo>
                  <a:pt x="430136" y="110602"/>
                  <a:pt x="426989" y="112805"/>
                  <a:pt x="423528" y="114221"/>
                </a:cubicBezTo>
                <a:cubicBezTo>
                  <a:pt x="420067" y="115637"/>
                  <a:pt x="416134" y="116423"/>
                  <a:pt x="411886" y="116423"/>
                </a:cubicBezTo>
                <a:cubicBezTo>
                  <a:pt x="408425" y="116423"/>
                  <a:pt x="405278" y="115951"/>
                  <a:pt x="402446" y="115007"/>
                </a:cubicBezTo>
                <a:cubicBezTo>
                  <a:pt x="399771" y="114063"/>
                  <a:pt x="397097" y="112647"/>
                  <a:pt x="394422" y="110602"/>
                </a:cubicBezTo>
                <a:cubicBezTo>
                  <a:pt x="392220" y="109186"/>
                  <a:pt x="390489" y="107456"/>
                  <a:pt x="388916" y="105725"/>
                </a:cubicBezTo>
                <a:cubicBezTo>
                  <a:pt x="387500" y="103994"/>
                  <a:pt x="386241" y="101949"/>
                  <a:pt x="385297" y="99589"/>
                </a:cubicBezTo>
                <a:cubicBezTo>
                  <a:pt x="384353" y="97387"/>
                  <a:pt x="383724" y="94712"/>
                  <a:pt x="383252" y="91880"/>
                </a:cubicBezTo>
                <a:cubicBezTo>
                  <a:pt x="382780" y="88891"/>
                  <a:pt x="382623" y="85587"/>
                  <a:pt x="382623" y="81654"/>
                </a:cubicBezTo>
                <a:lnTo>
                  <a:pt x="382623" y="73945"/>
                </a:lnTo>
                <a:close/>
                <a:moveTo>
                  <a:pt x="373026" y="122087"/>
                </a:moveTo>
                <a:lnTo>
                  <a:pt x="382937" y="122087"/>
                </a:lnTo>
                <a:lnTo>
                  <a:pt x="382937" y="110130"/>
                </a:lnTo>
                <a:cubicBezTo>
                  <a:pt x="387028" y="115637"/>
                  <a:pt x="391590" y="119413"/>
                  <a:pt x="396468" y="121615"/>
                </a:cubicBezTo>
                <a:cubicBezTo>
                  <a:pt x="401502" y="123818"/>
                  <a:pt x="406537" y="124919"/>
                  <a:pt x="411886" y="124919"/>
                </a:cubicBezTo>
                <a:cubicBezTo>
                  <a:pt x="417864" y="124919"/>
                  <a:pt x="423371" y="123818"/>
                  <a:pt x="428248" y="121615"/>
                </a:cubicBezTo>
                <a:cubicBezTo>
                  <a:pt x="433125" y="119413"/>
                  <a:pt x="437216" y="116266"/>
                  <a:pt x="440677" y="112175"/>
                </a:cubicBezTo>
                <a:cubicBezTo>
                  <a:pt x="444138" y="108085"/>
                  <a:pt x="446813" y="103050"/>
                  <a:pt x="448701" y="97229"/>
                </a:cubicBezTo>
                <a:cubicBezTo>
                  <a:pt x="450589" y="91408"/>
                  <a:pt x="451533" y="84643"/>
                  <a:pt x="451533" y="77091"/>
                </a:cubicBezTo>
                <a:cubicBezTo>
                  <a:pt x="451533" y="70641"/>
                  <a:pt x="450746" y="64505"/>
                  <a:pt x="449173" y="58998"/>
                </a:cubicBezTo>
                <a:cubicBezTo>
                  <a:pt x="447599" y="53334"/>
                  <a:pt x="445239" y="48615"/>
                  <a:pt x="442093" y="44524"/>
                </a:cubicBezTo>
                <a:cubicBezTo>
                  <a:pt x="438946" y="40434"/>
                  <a:pt x="435013" y="37130"/>
                  <a:pt x="430136" y="34927"/>
                </a:cubicBezTo>
                <a:cubicBezTo>
                  <a:pt x="425416" y="32567"/>
                  <a:pt x="419752" y="31466"/>
                  <a:pt x="413302" y="31466"/>
                </a:cubicBezTo>
                <a:cubicBezTo>
                  <a:pt x="406537" y="31466"/>
                  <a:pt x="400715" y="32882"/>
                  <a:pt x="395838" y="35714"/>
                </a:cubicBezTo>
                <a:cubicBezTo>
                  <a:pt x="391118" y="38546"/>
                  <a:pt x="386713" y="42479"/>
                  <a:pt x="382623" y="47356"/>
                </a:cubicBezTo>
                <a:lnTo>
                  <a:pt x="382623" y="157"/>
                </a:lnTo>
                <a:lnTo>
                  <a:pt x="372711" y="157"/>
                </a:lnTo>
                <a:lnTo>
                  <a:pt x="372711" y="122087"/>
                </a:lnTo>
                <a:close/>
                <a:moveTo>
                  <a:pt x="223249" y="122087"/>
                </a:moveTo>
                <a:lnTo>
                  <a:pt x="233161" y="122087"/>
                </a:lnTo>
                <a:lnTo>
                  <a:pt x="233161" y="70011"/>
                </a:lnTo>
                <a:cubicBezTo>
                  <a:pt x="233161" y="67022"/>
                  <a:pt x="233475" y="64347"/>
                  <a:pt x="234105" y="62145"/>
                </a:cubicBezTo>
                <a:cubicBezTo>
                  <a:pt x="234734" y="59942"/>
                  <a:pt x="235521" y="57897"/>
                  <a:pt x="236465" y="56166"/>
                </a:cubicBezTo>
                <a:cubicBezTo>
                  <a:pt x="237409" y="54436"/>
                  <a:pt x="238510" y="53020"/>
                  <a:pt x="239611" y="51761"/>
                </a:cubicBezTo>
                <a:cubicBezTo>
                  <a:pt x="240870" y="50503"/>
                  <a:pt x="241971" y="49401"/>
                  <a:pt x="242915" y="48457"/>
                </a:cubicBezTo>
                <a:cubicBezTo>
                  <a:pt x="245904" y="45783"/>
                  <a:pt x="248894" y="43737"/>
                  <a:pt x="251883" y="42321"/>
                </a:cubicBezTo>
                <a:cubicBezTo>
                  <a:pt x="254872" y="40905"/>
                  <a:pt x="258176" y="40119"/>
                  <a:pt x="261480" y="40119"/>
                </a:cubicBezTo>
                <a:cubicBezTo>
                  <a:pt x="267458" y="40119"/>
                  <a:pt x="272021" y="41849"/>
                  <a:pt x="275010" y="45468"/>
                </a:cubicBezTo>
                <a:cubicBezTo>
                  <a:pt x="277999" y="49087"/>
                  <a:pt x="279415" y="55065"/>
                  <a:pt x="279415" y="63718"/>
                </a:cubicBezTo>
                <a:lnTo>
                  <a:pt x="279415" y="122087"/>
                </a:lnTo>
                <a:lnTo>
                  <a:pt x="289327" y="122087"/>
                </a:lnTo>
                <a:lnTo>
                  <a:pt x="289327" y="65763"/>
                </a:lnTo>
                <a:cubicBezTo>
                  <a:pt x="289327" y="61673"/>
                  <a:pt x="290271" y="58054"/>
                  <a:pt x="292002" y="54908"/>
                </a:cubicBezTo>
                <a:cubicBezTo>
                  <a:pt x="293732" y="51761"/>
                  <a:pt x="296092" y="49244"/>
                  <a:pt x="298767" y="47041"/>
                </a:cubicBezTo>
                <a:cubicBezTo>
                  <a:pt x="301913" y="44367"/>
                  <a:pt x="305060" y="42636"/>
                  <a:pt x="308364" y="41692"/>
                </a:cubicBezTo>
                <a:cubicBezTo>
                  <a:pt x="311668" y="40748"/>
                  <a:pt x="314657" y="40276"/>
                  <a:pt x="317331" y="40276"/>
                </a:cubicBezTo>
                <a:cubicBezTo>
                  <a:pt x="320478" y="40276"/>
                  <a:pt x="323153" y="40591"/>
                  <a:pt x="325355" y="41377"/>
                </a:cubicBezTo>
                <a:cubicBezTo>
                  <a:pt x="327558" y="42164"/>
                  <a:pt x="329603" y="43423"/>
                  <a:pt x="331019" y="45153"/>
                </a:cubicBezTo>
                <a:cubicBezTo>
                  <a:pt x="332592" y="47041"/>
                  <a:pt x="333694" y="49401"/>
                  <a:pt x="334480" y="52390"/>
                </a:cubicBezTo>
                <a:cubicBezTo>
                  <a:pt x="335267" y="55380"/>
                  <a:pt x="335582" y="59156"/>
                  <a:pt x="335582" y="63718"/>
                </a:cubicBezTo>
                <a:lnTo>
                  <a:pt x="335582" y="122244"/>
                </a:lnTo>
                <a:lnTo>
                  <a:pt x="345493" y="122244"/>
                </a:lnTo>
                <a:lnTo>
                  <a:pt x="345493" y="60100"/>
                </a:lnTo>
                <a:cubicBezTo>
                  <a:pt x="345493" y="50031"/>
                  <a:pt x="343133" y="42793"/>
                  <a:pt x="338256" y="38231"/>
                </a:cubicBezTo>
                <a:cubicBezTo>
                  <a:pt x="333536" y="33668"/>
                  <a:pt x="326771" y="31308"/>
                  <a:pt x="318433" y="31308"/>
                </a:cubicBezTo>
                <a:cubicBezTo>
                  <a:pt x="312297" y="31308"/>
                  <a:pt x="306476" y="32882"/>
                  <a:pt x="301127" y="35871"/>
                </a:cubicBezTo>
                <a:cubicBezTo>
                  <a:pt x="295777" y="38860"/>
                  <a:pt x="291058" y="43108"/>
                  <a:pt x="287124" y="48615"/>
                </a:cubicBezTo>
                <a:cubicBezTo>
                  <a:pt x="285236" y="43108"/>
                  <a:pt x="282247" y="38860"/>
                  <a:pt x="278157" y="35871"/>
                </a:cubicBezTo>
                <a:cubicBezTo>
                  <a:pt x="274066" y="32882"/>
                  <a:pt x="268717" y="31308"/>
                  <a:pt x="261952" y="31308"/>
                </a:cubicBezTo>
                <a:cubicBezTo>
                  <a:pt x="256760" y="31308"/>
                  <a:pt x="251725" y="32724"/>
                  <a:pt x="246848" y="35556"/>
                </a:cubicBezTo>
                <a:cubicBezTo>
                  <a:pt x="241814" y="38388"/>
                  <a:pt x="237251" y="42793"/>
                  <a:pt x="232846" y="48615"/>
                </a:cubicBezTo>
                <a:lnTo>
                  <a:pt x="232846" y="34140"/>
                </a:lnTo>
                <a:lnTo>
                  <a:pt x="222934" y="34140"/>
                </a:lnTo>
                <a:lnTo>
                  <a:pt x="222934" y="122087"/>
                </a:lnTo>
                <a:close/>
                <a:moveTo>
                  <a:pt x="174635" y="121615"/>
                </a:moveTo>
                <a:cubicBezTo>
                  <a:pt x="179826" y="119413"/>
                  <a:pt x="184232" y="116266"/>
                  <a:pt x="187850" y="112018"/>
                </a:cubicBezTo>
                <a:cubicBezTo>
                  <a:pt x="191469" y="107928"/>
                  <a:pt x="194143" y="102893"/>
                  <a:pt x="196189" y="97072"/>
                </a:cubicBezTo>
                <a:cubicBezTo>
                  <a:pt x="198076" y="91251"/>
                  <a:pt x="199178" y="84800"/>
                  <a:pt x="199178" y="77563"/>
                </a:cubicBezTo>
                <a:cubicBezTo>
                  <a:pt x="199178" y="70641"/>
                  <a:pt x="198234" y="64347"/>
                  <a:pt x="196346" y="58526"/>
                </a:cubicBezTo>
                <a:cubicBezTo>
                  <a:pt x="194458" y="52862"/>
                  <a:pt x="191783" y="47985"/>
                  <a:pt x="188165" y="43895"/>
                </a:cubicBezTo>
                <a:cubicBezTo>
                  <a:pt x="184704" y="39804"/>
                  <a:pt x="180298" y="36815"/>
                  <a:pt x="175107" y="34612"/>
                </a:cubicBezTo>
                <a:cubicBezTo>
                  <a:pt x="169915" y="32410"/>
                  <a:pt x="164251" y="31308"/>
                  <a:pt x="157800" y="31308"/>
                </a:cubicBezTo>
                <a:cubicBezTo>
                  <a:pt x="151350" y="31308"/>
                  <a:pt x="145686" y="32410"/>
                  <a:pt x="140494" y="34612"/>
                </a:cubicBezTo>
                <a:cubicBezTo>
                  <a:pt x="135302" y="36815"/>
                  <a:pt x="131055" y="39962"/>
                  <a:pt x="127436" y="44052"/>
                </a:cubicBezTo>
                <a:cubicBezTo>
                  <a:pt x="123817" y="48143"/>
                  <a:pt x="120986" y="53177"/>
                  <a:pt x="119098" y="58998"/>
                </a:cubicBezTo>
                <a:cubicBezTo>
                  <a:pt x="117052" y="64819"/>
                  <a:pt x="116108" y="71270"/>
                  <a:pt x="116108" y="78507"/>
                </a:cubicBezTo>
                <a:cubicBezTo>
                  <a:pt x="116108" y="85587"/>
                  <a:pt x="117052" y="92037"/>
                  <a:pt x="118940" y="97701"/>
                </a:cubicBezTo>
                <a:cubicBezTo>
                  <a:pt x="120828" y="103365"/>
                  <a:pt x="123503" y="108242"/>
                  <a:pt x="126964" y="112333"/>
                </a:cubicBezTo>
                <a:cubicBezTo>
                  <a:pt x="130425" y="116423"/>
                  <a:pt x="134673" y="119570"/>
                  <a:pt x="139708" y="121615"/>
                </a:cubicBezTo>
                <a:cubicBezTo>
                  <a:pt x="144742" y="123818"/>
                  <a:pt x="150563" y="124919"/>
                  <a:pt x="157014" y="124919"/>
                </a:cubicBezTo>
                <a:cubicBezTo>
                  <a:pt x="163622" y="124919"/>
                  <a:pt x="169443" y="123818"/>
                  <a:pt x="174635" y="121615"/>
                </a:cubicBezTo>
                <a:moveTo>
                  <a:pt x="143326" y="113277"/>
                </a:moveTo>
                <a:cubicBezTo>
                  <a:pt x="139393" y="111231"/>
                  <a:pt x="136246" y="108557"/>
                  <a:pt x="133729" y="105096"/>
                </a:cubicBezTo>
                <a:cubicBezTo>
                  <a:pt x="131212" y="101634"/>
                  <a:pt x="129481" y="97701"/>
                  <a:pt x="128380" y="92981"/>
                </a:cubicBezTo>
                <a:cubicBezTo>
                  <a:pt x="127279" y="88261"/>
                  <a:pt x="126649" y="83227"/>
                  <a:pt x="126649" y="77878"/>
                </a:cubicBezTo>
                <a:cubicBezTo>
                  <a:pt x="126649" y="72529"/>
                  <a:pt x="127279" y="67494"/>
                  <a:pt x="128380" y="62932"/>
                </a:cubicBezTo>
                <a:cubicBezTo>
                  <a:pt x="129481" y="58369"/>
                  <a:pt x="131369" y="54278"/>
                  <a:pt x="133729" y="50817"/>
                </a:cubicBezTo>
                <a:cubicBezTo>
                  <a:pt x="136246" y="47356"/>
                  <a:pt x="139393" y="44681"/>
                  <a:pt x="143326" y="42636"/>
                </a:cubicBezTo>
                <a:cubicBezTo>
                  <a:pt x="147259" y="40591"/>
                  <a:pt x="151979" y="39647"/>
                  <a:pt x="157486" y="39647"/>
                </a:cubicBezTo>
                <a:cubicBezTo>
                  <a:pt x="163150" y="39647"/>
                  <a:pt x="167869" y="40591"/>
                  <a:pt x="171645" y="42636"/>
                </a:cubicBezTo>
                <a:cubicBezTo>
                  <a:pt x="175579" y="44681"/>
                  <a:pt x="178725" y="47356"/>
                  <a:pt x="181242" y="50817"/>
                </a:cubicBezTo>
                <a:cubicBezTo>
                  <a:pt x="183760" y="54278"/>
                  <a:pt x="185490" y="58212"/>
                  <a:pt x="186749" y="62932"/>
                </a:cubicBezTo>
                <a:cubicBezTo>
                  <a:pt x="187850" y="67494"/>
                  <a:pt x="188479" y="72529"/>
                  <a:pt x="188479" y="77720"/>
                </a:cubicBezTo>
                <a:cubicBezTo>
                  <a:pt x="188479" y="83227"/>
                  <a:pt x="187850" y="88261"/>
                  <a:pt x="186749" y="92981"/>
                </a:cubicBezTo>
                <a:cubicBezTo>
                  <a:pt x="185648" y="97701"/>
                  <a:pt x="183760" y="101634"/>
                  <a:pt x="181242" y="105096"/>
                </a:cubicBezTo>
                <a:cubicBezTo>
                  <a:pt x="178725" y="108557"/>
                  <a:pt x="175579" y="111231"/>
                  <a:pt x="171645" y="113277"/>
                </a:cubicBezTo>
                <a:cubicBezTo>
                  <a:pt x="167712" y="115322"/>
                  <a:pt x="162992" y="116266"/>
                  <a:pt x="157486" y="116266"/>
                </a:cubicBezTo>
                <a:cubicBezTo>
                  <a:pt x="151979" y="116266"/>
                  <a:pt x="147259" y="115322"/>
                  <a:pt x="143326" y="113277"/>
                </a:cubicBezTo>
                <a:moveTo>
                  <a:pt x="0" y="122087"/>
                </a:moveTo>
                <a:lnTo>
                  <a:pt x="10384" y="122087"/>
                </a:lnTo>
                <a:lnTo>
                  <a:pt x="10384" y="63875"/>
                </a:lnTo>
                <a:lnTo>
                  <a:pt x="79294" y="63875"/>
                </a:lnTo>
                <a:lnTo>
                  <a:pt x="79294" y="122244"/>
                </a:lnTo>
                <a:lnTo>
                  <a:pt x="89677" y="122244"/>
                </a:lnTo>
                <a:lnTo>
                  <a:pt x="89677" y="0"/>
                </a:lnTo>
                <a:lnTo>
                  <a:pt x="79294" y="0"/>
                </a:lnTo>
                <a:lnTo>
                  <a:pt x="79294" y="54121"/>
                </a:lnTo>
                <a:lnTo>
                  <a:pt x="10384" y="54121"/>
                </a:lnTo>
                <a:lnTo>
                  <a:pt x="10384" y="0"/>
                </a:lnTo>
                <a:lnTo>
                  <a:pt x="0" y="0"/>
                </a:lnTo>
                <a:lnTo>
                  <a:pt x="0" y="122087"/>
                </a:lnTo>
                <a:close/>
              </a:path>
            </a:pathLst>
          </a:custGeom>
          <a:solidFill>
            <a:schemeClr val="tx1"/>
          </a:solidFill>
          <a:ln w="1569" cap="flat">
            <a:noFill/>
            <a:prstDash val="solid"/>
            <a:miter/>
          </a:ln>
        </p:spPr>
        <p:txBody>
          <a:bodyPr rtlCol="0" anchor="ctr"/>
          <a:lstStyle/>
          <a:p>
            <a:endParaRPr lang="en-US" dirty="0"/>
          </a:p>
        </p:txBody>
      </p:sp>
      <p:sp>
        <p:nvSpPr>
          <p:cNvPr id="12" name="Slide Number Placeholder 5">
            <a:extLst>
              <a:ext uri="{FF2B5EF4-FFF2-40B4-BE49-F238E27FC236}">
                <a16:creationId xmlns:a16="http://schemas.microsoft.com/office/drawing/2014/main" id="{DDC98B69-6072-4BE9-8F74-2A4AB669AC5E}"/>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01868717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Marginalspalte links und zwei Inhalte akzentuiert" preserve="1" userDrawn="1">
  <p:cSld name="Marginalspalte links und zwei Inhalte akzentuier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5481E65-4692-46FE-87C4-411AC8598049}"/>
              </a:ext>
            </a:extLst>
          </p:cNvPr>
          <p:cNvSpPr/>
          <p:nvPr userDrawn="1"/>
        </p:nvSpPr>
        <p:spPr>
          <a:xfrm>
            <a:off x="-1" y="-429"/>
            <a:ext cx="35278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3" name="Text Placeholder 12">
            <a:extLst>
              <a:ext uri="{FF2B5EF4-FFF2-40B4-BE49-F238E27FC236}">
                <a16:creationId xmlns:a16="http://schemas.microsoft.com/office/drawing/2014/main" id="{3D3E6F14-847D-4098-958C-FD6E997F0C59}"/>
              </a:ext>
            </a:extLst>
          </p:cNvPr>
          <p:cNvSpPr>
            <a:spLocks noGrp="1"/>
          </p:cNvSpPr>
          <p:nvPr>
            <p:ph type="body" sz="quarter" idx="15"/>
          </p:nvPr>
        </p:nvSpPr>
        <p:spPr>
          <a:xfrm>
            <a:off x="334963" y="1916113"/>
            <a:ext cx="2879725" cy="4024312"/>
          </a:xfrm>
        </p:spPr>
        <p:txBody>
          <a:bodyPr/>
          <a:lstStyle>
            <a:lvl1pPr marL="0" indent="0">
              <a:lnSpc>
                <a:spcPct val="122000"/>
              </a:lnSpc>
              <a:buNone/>
              <a:defRPr sz="1400"/>
            </a:lvl1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4" name="Datumsplatzhalter 3">
            <a:extLst>
              <a:ext uri="{FF2B5EF4-FFF2-40B4-BE49-F238E27FC236}">
                <a16:creationId xmlns:a16="http://schemas.microsoft.com/office/drawing/2014/main" id="{1D185D40-F01A-41B0-9606-F0CF14E175CC}"/>
              </a:ext>
            </a:extLst>
          </p:cNvPr>
          <p:cNvSpPr>
            <a:spLocks noGrp="1"/>
          </p:cNvSpPr>
          <p:nvPr>
            <p:ph type="dt" sz="half" idx="17"/>
          </p:nvPr>
        </p:nvSpPr>
        <p:spPr>
          <a:xfrm>
            <a:off x="335538" y="6487478"/>
            <a:ext cx="2880320" cy="133264"/>
          </a:xfrm>
        </p:spPr>
        <p:txBody>
          <a:bodyPr/>
          <a:lstStyle>
            <a:lvl1pPr>
              <a:defRPr>
                <a:solidFill>
                  <a:schemeClr val="tx1"/>
                </a:solidFill>
              </a:defRPr>
            </a:lvl1pPr>
          </a:lstStyle>
          <a:p>
            <a:endParaRPr lang="en-US" dirty="0"/>
          </a:p>
        </p:txBody>
      </p:sp>
      <p:sp>
        <p:nvSpPr>
          <p:cNvPr id="8" name="Textplatzhalter 7">
            <a:extLst>
              <a:ext uri="{FF2B5EF4-FFF2-40B4-BE49-F238E27FC236}">
                <a16:creationId xmlns:a16="http://schemas.microsoft.com/office/drawing/2014/main" id="{65D0DDEB-39F2-49FE-8F03-3B4FB332DDBC}"/>
              </a:ext>
            </a:extLst>
          </p:cNvPr>
          <p:cNvSpPr>
            <a:spLocks noGrp="1"/>
          </p:cNvSpPr>
          <p:nvPr>
            <p:ph type="body" sz="quarter" idx="21" hasCustomPrompt="1"/>
          </p:nvPr>
        </p:nvSpPr>
        <p:spPr>
          <a:xfrm>
            <a:off x="4150800" y="1125111"/>
            <a:ext cx="3600450" cy="790574"/>
          </a:xfrm>
        </p:spPr>
        <p:txBody>
          <a:bodyPr lIns="0" bIns="72000" anchor="b" anchorCtr="0"/>
          <a:lstStyle>
            <a:lvl1pPr marL="0" indent="0">
              <a:lnSpc>
                <a:spcPct val="100000"/>
              </a:lnSpc>
              <a:spcBef>
                <a:spcPts val="0"/>
              </a:spcBef>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Stichwort</a:t>
            </a:r>
            <a:r>
              <a:rPr lang="en-US" dirty="0"/>
              <a:t> </a:t>
            </a:r>
            <a:r>
              <a:rPr lang="en-US" dirty="0" err="1"/>
              <a:t>durch</a:t>
            </a:r>
            <a:r>
              <a:rPr lang="en-US" dirty="0"/>
              <a:t> </a:t>
            </a:r>
            <a:r>
              <a:rPr lang="en-US" dirty="0" err="1"/>
              <a:t>Klicken</a:t>
            </a:r>
            <a:r>
              <a:rPr lang="en-US" dirty="0"/>
              <a:t> </a:t>
            </a:r>
            <a:r>
              <a:rPr lang="en-US" dirty="0" err="1"/>
              <a:t>einfügen</a:t>
            </a:r>
            <a:endParaRPr lang="en-US" dirty="0"/>
          </a:p>
        </p:txBody>
      </p:sp>
      <p:sp>
        <p:nvSpPr>
          <p:cNvPr id="18" name="Textplatzhalter 7">
            <a:extLst>
              <a:ext uri="{FF2B5EF4-FFF2-40B4-BE49-F238E27FC236}">
                <a16:creationId xmlns:a16="http://schemas.microsoft.com/office/drawing/2014/main" id="{C59E763B-C81E-4C99-A6E8-DCAB5C0D2980}"/>
              </a:ext>
            </a:extLst>
          </p:cNvPr>
          <p:cNvSpPr>
            <a:spLocks noGrp="1"/>
          </p:cNvSpPr>
          <p:nvPr>
            <p:ph type="body" sz="quarter" idx="22" hasCustomPrompt="1"/>
          </p:nvPr>
        </p:nvSpPr>
        <p:spPr>
          <a:xfrm>
            <a:off x="7967661" y="1125111"/>
            <a:ext cx="3600451" cy="791002"/>
          </a:xfrm>
        </p:spPr>
        <p:txBody>
          <a:bodyPr lIns="0" bIns="72000" anchor="b" anchorCtr="0"/>
          <a:lstStyle>
            <a:lvl1pPr marL="0" indent="0">
              <a:lnSpc>
                <a:spcPct val="100000"/>
              </a:lnSpc>
              <a:spcBef>
                <a:spcPts val="0"/>
              </a:spcBef>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Stichwort</a:t>
            </a:r>
            <a:r>
              <a:rPr lang="en-US" dirty="0"/>
              <a:t> </a:t>
            </a:r>
            <a:r>
              <a:rPr lang="en-US" dirty="0" err="1"/>
              <a:t>durch</a:t>
            </a:r>
            <a:r>
              <a:rPr lang="en-US" dirty="0"/>
              <a:t> </a:t>
            </a:r>
            <a:r>
              <a:rPr lang="en-US" dirty="0" err="1"/>
              <a:t>Klicken</a:t>
            </a:r>
            <a:r>
              <a:rPr lang="en-US" dirty="0"/>
              <a:t> </a:t>
            </a:r>
            <a:r>
              <a:rPr lang="en-US" dirty="0" err="1"/>
              <a:t>einfügen</a:t>
            </a:r>
            <a:endParaRPr lang="en-US" dirty="0"/>
          </a:p>
        </p:txBody>
      </p:sp>
      <p:sp>
        <p:nvSpPr>
          <p:cNvPr id="20" name="Textplatzhalter 19">
            <a:extLst>
              <a:ext uri="{FF2B5EF4-FFF2-40B4-BE49-F238E27FC236}">
                <a16:creationId xmlns:a16="http://schemas.microsoft.com/office/drawing/2014/main" id="{E03F45DF-C4B3-451A-8614-C5FC68CC38BA}"/>
              </a:ext>
            </a:extLst>
          </p:cNvPr>
          <p:cNvSpPr>
            <a:spLocks noGrp="1"/>
          </p:cNvSpPr>
          <p:nvPr>
            <p:ph type="body" sz="quarter" idx="23" hasCustomPrompt="1"/>
          </p:nvPr>
        </p:nvSpPr>
        <p:spPr>
          <a:xfrm>
            <a:off x="4150800" y="5300663"/>
            <a:ext cx="5545137" cy="649287"/>
          </a:xfrm>
        </p:spPr>
        <p:txBody>
          <a:bodyPr bIns="108000" anchor="b" anchorCtr="0"/>
          <a:lstStyle>
            <a:lvl1pPr marL="0" indent="0">
              <a:lnSpc>
                <a:spcPct val="122000"/>
              </a:lnSpc>
              <a:spcBef>
                <a:spcPts val="0"/>
              </a:spcBef>
              <a:buFont typeface="Arial" panose="020B0604020202020204" pitchFamily="34" charset="0"/>
              <a:buNone/>
              <a:defRPr sz="1400">
                <a:solidFill>
                  <a:schemeClr val="tx2"/>
                </a:solidFill>
              </a:defRPr>
            </a:lvl1pPr>
            <a:lvl2pPr marL="230400" indent="0">
              <a:buFont typeface="Arial" panose="020B0604020202020204" pitchFamily="34" charset="0"/>
              <a:buNone/>
              <a:defRPr sz="1400">
                <a:solidFill>
                  <a:schemeClr val="tx2"/>
                </a:solidFill>
              </a:defRPr>
            </a:lvl2pPr>
            <a:lvl3pPr marL="462600" indent="0">
              <a:buFont typeface="Arial" panose="020B0604020202020204" pitchFamily="34" charset="0"/>
              <a:buNone/>
              <a:defRPr sz="1400">
                <a:solidFill>
                  <a:schemeClr val="tx2"/>
                </a:solidFill>
              </a:defRPr>
            </a:lvl3pPr>
            <a:lvl4pPr marL="693000" indent="0">
              <a:buFont typeface="Arial" panose="020B0604020202020204" pitchFamily="34" charset="0"/>
              <a:buNone/>
              <a:defRPr sz="1400">
                <a:solidFill>
                  <a:schemeClr val="tx2"/>
                </a:solidFill>
              </a:defRPr>
            </a:lvl4pPr>
            <a:lvl5pPr marL="923400" indent="0">
              <a:buFont typeface="Arial" panose="020B0604020202020204" pitchFamily="34" charset="0"/>
              <a:buNone/>
              <a:defRPr sz="1400">
                <a:solidFill>
                  <a:schemeClr val="tx2"/>
                </a:solidFill>
              </a:defRPr>
            </a:lvl5pPr>
          </a:lstStyle>
          <a:p>
            <a:pPr lvl="0"/>
            <a:r>
              <a:rPr lang="en-US" dirty="0" err="1"/>
              <a:t>Hinweis</a:t>
            </a:r>
            <a:r>
              <a:rPr lang="en-US" dirty="0"/>
              <a:t> </a:t>
            </a:r>
            <a:r>
              <a:rPr lang="en-US" dirty="0" err="1"/>
              <a:t>durch</a:t>
            </a:r>
            <a:r>
              <a:rPr lang="en-US" dirty="0"/>
              <a:t> </a:t>
            </a:r>
            <a:r>
              <a:rPr lang="en-US" dirty="0" err="1"/>
              <a:t>Klicken</a:t>
            </a:r>
            <a:r>
              <a:rPr lang="en-US" dirty="0"/>
              <a:t> </a:t>
            </a:r>
            <a:r>
              <a:rPr lang="en-US" dirty="0" err="1"/>
              <a:t>einfügen</a:t>
            </a:r>
            <a:endParaRPr lang="en-US" dirty="0"/>
          </a:p>
        </p:txBody>
      </p:sp>
      <p:sp>
        <p:nvSpPr>
          <p:cNvPr id="33" name="Content Placeholder 3">
            <a:extLst>
              <a:ext uri="{FF2B5EF4-FFF2-40B4-BE49-F238E27FC236}">
                <a16:creationId xmlns:a16="http://schemas.microsoft.com/office/drawing/2014/main" id="{8E677199-AAF8-435C-9D56-16D28EA0B9F6}"/>
              </a:ext>
            </a:extLst>
          </p:cNvPr>
          <p:cNvSpPr>
            <a:spLocks noGrp="1"/>
          </p:cNvSpPr>
          <p:nvPr>
            <p:ph sz="half" idx="2"/>
          </p:nvPr>
        </p:nvSpPr>
        <p:spPr>
          <a:xfrm>
            <a:off x="4150800" y="1916113"/>
            <a:ext cx="3600053" cy="3313087"/>
          </a:xfrm>
        </p:spPr>
        <p:txBody>
          <a:bodyPr vert="horz" lIns="0" tIns="0" rIns="0" bIns="0" rtlCol="0">
            <a:noAutofit/>
          </a:bodyPr>
          <a:lstStyle>
            <a:lvl1pPr>
              <a:defRPr lang="de-CH" sz="1400"/>
            </a:lvl1pPr>
            <a:lvl2pPr>
              <a:defRPr lang="de-CH" sz="1400"/>
            </a:lvl2pPr>
            <a:lvl3pPr>
              <a:defRPr lang="de-CH" sz="1400"/>
            </a:lvl3pPr>
            <a:lvl4pPr>
              <a:defRPr lang="de-CH" sz="1400"/>
            </a:lvl4pPr>
            <a:lvl5pPr>
              <a:defRPr lang="de-CH" sz="1400" dirty="0"/>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34" name="Content Placeholder 3">
            <a:extLst>
              <a:ext uri="{FF2B5EF4-FFF2-40B4-BE49-F238E27FC236}">
                <a16:creationId xmlns:a16="http://schemas.microsoft.com/office/drawing/2014/main" id="{9D02C2C8-2A5A-4003-8795-0D6B3A6514B8}"/>
              </a:ext>
            </a:extLst>
          </p:cNvPr>
          <p:cNvSpPr>
            <a:spLocks noGrp="1"/>
          </p:cNvSpPr>
          <p:nvPr>
            <p:ph sz="half" idx="24"/>
          </p:nvPr>
        </p:nvSpPr>
        <p:spPr>
          <a:xfrm>
            <a:off x="7968060" y="1915685"/>
            <a:ext cx="3600053" cy="3313087"/>
          </a:xfrm>
        </p:spPr>
        <p:txBody>
          <a:bodyPr vert="horz" lIns="0" tIns="0" rIns="0" bIns="0" rtlCol="0">
            <a:noAutofit/>
          </a:bodyPr>
          <a:lstStyle>
            <a:lvl1pPr>
              <a:defRPr lang="de-CH" sz="1400"/>
            </a:lvl1pPr>
            <a:lvl2pPr>
              <a:defRPr lang="de-CH" sz="1400"/>
            </a:lvl2pPr>
            <a:lvl3pPr>
              <a:defRPr lang="de-CH" sz="1400"/>
            </a:lvl3pPr>
            <a:lvl4pPr>
              <a:defRPr lang="de-CH" sz="1400"/>
            </a:lvl4pPr>
            <a:lvl5pPr>
              <a:defRPr lang="de-CH" sz="1400" dirty="0"/>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6" name="TextBox 5">
            <a:extLst>
              <a:ext uri="{FF2B5EF4-FFF2-40B4-BE49-F238E27FC236}">
                <a16:creationId xmlns:a16="http://schemas.microsoft.com/office/drawing/2014/main" id="{9238747E-2439-44A0-BB3B-68A6BFBEE965}"/>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chemeClr val="tx1"/>
              </a:solidFill>
            </a:endParaRPr>
          </a:p>
        </p:txBody>
      </p:sp>
      <p:sp>
        <p:nvSpPr>
          <p:cNvPr id="14" name="Slide Number Placeholder 5">
            <a:extLst>
              <a:ext uri="{FF2B5EF4-FFF2-40B4-BE49-F238E27FC236}">
                <a16:creationId xmlns:a16="http://schemas.microsoft.com/office/drawing/2014/main" id="{32CEE0AC-4E94-471A-8A2A-4EEF4BB0F2CC}"/>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21062764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Marginalspalte links und zwei Inhalte grau" preserve="1" userDrawn="1">
  <p:cSld name="Marginalspalte links und zwei Inhalte grau">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5481E65-4692-46FE-87C4-411AC8598049}"/>
              </a:ext>
            </a:extLst>
          </p:cNvPr>
          <p:cNvSpPr/>
          <p:nvPr userDrawn="1"/>
        </p:nvSpPr>
        <p:spPr>
          <a:xfrm>
            <a:off x="-1" y="-429"/>
            <a:ext cx="3527823" cy="68580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3" name="Text Placeholder 12">
            <a:extLst>
              <a:ext uri="{FF2B5EF4-FFF2-40B4-BE49-F238E27FC236}">
                <a16:creationId xmlns:a16="http://schemas.microsoft.com/office/drawing/2014/main" id="{3D3E6F14-847D-4098-958C-FD6E997F0C59}"/>
              </a:ext>
            </a:extLst>
          </p:cNvPr>
          <p:cNvSpPr>
            <a:spLocks noGrp="1"/>
          </p:cNvSpPr>
          <p:nvPr>
            <p:ph type="body" sz="quarter" idx="15"/>
          </p:nvPr>
        </p:nvSpPr>
        <p:spPr>
          <a:xfrm>
            <a:off x="334963" y="1916113"/>
            <a:ext cx="2879725" cy="4024312"/>
          </a:xfrm>
        </p:spPr>
        <p:txBody>
          <a:bodyPr/>
          <a:lstStyle>
            <a:lvl1pPr marL="0" indent="0">
              <a:lnSpc>
                <a:spcPct val="122000"/>
              </a:lnSpc>
              <a:buNone/>
              <a:defRPr sz="1400"/>
            </a:lvl1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4" name="Datumsplatzhalter 3">
            <a:extLst>
              <a:ext uri="{FF2B5EF4-FFF2-40B4-BE49-F238E27FC236}">
                <a16:creationId xmlns:a16="http://schemas.microsoft.com/office/drawing/2014/main" id="{1D185D40-F01A-41B0-9606-F0CF14E175CC}"/>
              </a:ext>
            </a:extLst>
          </p:cNvPr>
          <p:cNvSpPr>
            <a:spLocks noGrp="1"/>
          </p:cNvSpPr>
          <p:nvPr>
            <p:ph type="dt" sz="half" idx="17"/>
          </p:nvPr>
        </p:nvSpPr>
        <p:spPr>
          <a:xfrm>
            <a:off x="335538" y="6487478"/>
            <a:ext cx="2880320" cy="133264"/>
          </a:xfrm>
        </p:spPr>
        <p:txBody>
          <a:bodyPr/>
          <a:lstStyle>
            <a:lvl1pPr>
              <a:defRPr>
                <a:solidFill>
                  <a:schemeClr val="tx1"/>
                </a:solidFill>
              </a:defRPr>
            </a:lvl1pPr>
          </a:lstStyle>
          <a:p>
            <a:endParaRPr lang="en-US" dirty="0"/>
          </a:p>
        </p:txBody>
      </p:sp>
      <p:sp>
        <p:nvSpPr>
          <p:cNvPr id="8" name="Textplatzhalter 7">
            <a:extLst>
              <a:ext uri="{FF2B5EF4-FFF2-40B4-BE49-F238E27FC236}">
                <a16:creationId xmlns:a16="http://schemas.microsoft.com/office/drawing/2014/main" id="{65D0DDEB-39F2-49FE-8F03-3B4FB332DDBC}"/>
              </a:ext>
            </a:extLst>
          </p:cNvPr>
          <p:cNvSpPr>
            <a:spLocks noGrp="1"/>
          </p:cNvSpPr>
          <p:nvPr>
            <p:ph type="body" sz="quarter" idx="21" hasCustomPrompt="1"/>
          </p:nvPr>
        </p:nvSpPr>
        <p:spPr>
          <a:xfrm>
            <a:off x="4150800" y="1125111"/>
            <a:ext cx="3600450" cy="790574"/>
          </a:xfrm>
        </p:spPr>
        <p:txBody>
          <a:bodyPr lIns="0" bIns="72000" anchor="b" anchorCtr="0"/>
          <a:lstStyle>
            <a:lvl1pPr marL="0" indent="0">
              <a:lnSpc>
                <a:spcPct val="100000"/>
              </a:lnSpc>
              <a:spcBef>
                <a:spcPts val="0"/>
              </a:spcBef>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Stichwort</a:t>
            </a:r>
            <a:r>
              <a:rPr lang="en-US" dirty="0"/>
              <a:t> </a:t>
            </a:r>
            <a:r>
              <a:rPr lang="en-US" dirty="0" err="1"/>
              <a:t>durch</a:t>
            </a:r>
            <a:r>
              <a:rPr lang="en-US" dirty="0"/>
              <a:t> </a:t>
            </a:r>
            <a:r>
              <a:rPr lang="en-US" dirty="0" err="1"/>
              <a:t>Klicken</a:t>
            </a:r>
            <a:r>
              <a:rPr lang="en-US" dirty="0"/>
              <a:t> </a:t>
            </a:r>
            <a:r>
              <a:rPr lang="en-US" dirty="0" err="1"/>
              <a:t>einfügen</a:t>
            </a:r>
            <a:endParaRPr lang="en-US" dirty="0"/>
          </a:p>
        </p:txBody>
      </p:sp>
      <p:sp>
        <p:nvSpPr>
          <p:cNvPr id="18" name="Textplatzhalter 7">
            <a:extLst>
              <a:ext uri="{FF2B5EF4-FFF2-40B4-BE49-F238E27FC236}">
                <a16:creationId xmlns:a16="http://schemas.microsoft.com/office/drawing/2014/main" id="{C59E763B-C81E-4C99-A6E8-DCAB5C0D2980}"/>
              </a:ext>
            </a:extLst>
          </p:cNvPr>
          <p:cNvSpPr>
            <a:spLocks noGrp="1"/>
          </p:cNvSpPr>
          <p:nvPr>
            <p:ph type="body" sz="quarter" idx="22" hasCustomPrompt="1"/>
          </p:nvPr>
        </p:nvSpPr>
        <p:spPr>
          <a:xfrm>
            <a:off x="7967661" y="1125111"/>
            <a:ext cx="3600451" cy="791002"/>
          </a:xfrm>
        </p:spPr>
        <p:txBody>
          <a:bodyPr lIns="0" bIns="72000" anchor="b" anchorCtr="0"/>
          <a:lstStyle>
            <a:lvl1pPr marL="0" indent="0">
              <a:lnSpc>
                <a:spcPct val="100000"/>
              </a:lnSpc>
              <a:spcBef>
                <a:spcPts val="0"/>
              </a:spcBef>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Stichwort</a:t>
            </a:r>
            <a:r>
              <a:rPr lang="en-US" dirty="0"/>
              <a:t> </a:t>
            </a:r>
            <a:r>
              <a:rPr lang="en-US" dirty="0" err="1"/>
              <a:t>durch</a:t>
            </a:r>
            <a:r>
              <a:rPr lang="en-US" dirty="0"/>
              <a:t> </a:t>
            </a:r>
            <a:r>
              <a:rPr lang="en-US" dirty="0" err="1"/>
              <a:t>Klicken</a:t>
            </a:r>
            <a:r>
              <a:rPr lang="en-US" dirty="0"/>
              <a:t> </a:t>
            </a:r>
            <a:r>
              <a:rPr lang="en-US" dirty="0" err="1"/>
              <a:t>einfügen</a:t>
            </a:r>
            <a:endParaRPr lang="en-US" dirty="0"/>
          </a:p>
        </p:txBody>
      </p:sp>
      <p:sp>
        <p:nvSpPr>
          <p:cNvPr id="20" name="Textplatzhalter 19">
            <a:extLst>
              <a:ext uri="{FF2B5EF4-FFF2-40B4-BE49-F238E27FC236}">
                <a16:creationId xmlns:a16="http://schemas.microsoft.com/office/drawing/2014/main" id="{E03F45DF-C4B3-451A-8614-C5FC68CC38BA}"/>
              </a:ext>
            </a:extLst>
          </p:cNvPr>
          <p:cNvSpPr>
            <a:spLocks noGrp="1"/>
          </p:cNvSpPr>
          <p:nvPr>
            <p:ph type="body" sz="quarter" idx="23" hasCustomPrompt="1"/>
          </p:nvPr>
        </p:nvSpPr>
        <p:spPr>
          <a:xfrm>
            <a:off x="4150800" y="5300663"/>
            <a:ext cx="5545137" cy="649287"/>
          </a:xfrm>
        </p:spPr>
        <p:txBody>
          <a:bodyPr bIns="108000" anchor="b" anchorCtr="0"/>
          <a:lstStyle>
            <a:lvl1pPr marL="0" indent="0">
              <a:lnSpc>
                <a:spcPct val="122000"/>
              </a:lnSpc>
              <a:spcBef>
                <a:spcPts val="0"/>
              </a:spcBef>
              <a:buFont typeface="Arial" panose="020B0604020202020204" pitchFamily="34" charset="0"/>
              <a:buNone/>
              <a:defRPr sz="1400">
                <a:solidFill>
                  <a:schemeClr val="tx2"/>
                </a:solidFill>
              </a:defRPr>
            </a:lvl1pPr>
            <a:lvl2pPr marL="230400" indent="0">
              <a:buFont typeface="Arial" panose="020B0604020202020204" pitchFamily="34" charset="0"/>
              <a:buNone/>
              <a:defRPr sz="1400">
                <a:solidFill>
                  <a:schemeClr val="tx2"/>
                </a:solidFill>
              </a:defRPr>
            </a:lvl2pPr>
            <a:lvl3pPr marL="462600" indent="0">
              <a:buFont typeface="Arial" panose="020B0604020202020204" pitchFamily="34" charset="0"/>
              <a:buNone/>
              <a:defRPr sz="1400">
                <a:solidFill>
                  <a:schemeClr val="tx2"/>
                </a:solidFill>
              </a:defRPr>
            </a:lvl3pPr>
            <a:lvl4pPr marL="693000" indent="0">
              <a:buFont typeface="Arial" panose="020B0604020202020204" pitchFamily="34" charset="0"/>
              <a:buNone/>
              <a:defRPr sz="1400">
                <a:solidFill>
                  <a:schemeClr val="tx2"/>
                </a:solidFill>
              </a:defRPr>
            </a:lvl4pPr>
            <a:lvl5pPr marL="923400" indent="0">
              <a:buFont typeface="Arial" panose="020B0604020202020204" pitchFamily="34" charset="0"/>
              <a:buNone/>
              <a:defRPr sz="1400">
                <a:solidFill>
                  <a:schemeClr val="tx2"/>
                </a:solidFill>
              </a:defRPr>
            </a:lvl5pPr>
          </a:lstStyle>
          <a:p>
            <a:pPr lvl="0"/>
            <a:r>
              <a:rPr lang="en-US" dirty="0" err="1"/>
              <a:t>Hinweis</a:t>
            </a:r>
            <a:r>
              <a:rPr lang="en-US" dirty="0"/>
              <a:t> </a:t>
            </a:r>
            <a:r>
              <a:rPr lang="en-US" dirty="0" err="1"/>
              <a:t>durch</a:t>
            </a:r>
            <a:r>
              <a:rPr lang="en-US" dirty="0"/>
              <a:t> </a:t>
            </a:r>
            <a:r>
              <a:rPr lang="en-US" dirty="0" err="1"/>
              <a:t>Klicken</a:t>
            </a:r>
            <a:r>
              <a:rPr lang="en-US" dirty="0"/>
              <a:t> </a:t>
            </a:r>
            <a:r>
              <a:rPr lang="en-US" dirty="0" err="1"/>
              <a:t>einfügen</a:t>
            </a:r>
            <a:endParaRPr lang="en-US" dirty="0"/>
          </a:p>
        </p:txBody>
      </p:sp>
      <p:sp>
        <p:nvSpPr>
          <p:cNvPr id="33" name="Content Placeholder 3">
            <a:extLst>
              <a:ext uri="{FF2B5EF4-FFF2-40B4-BE49-F238E27FC236}">
                <a16:creationId xmlns:a16="http://schemas.microsoft.com/office/drawing/2014/main" id="{8E677199-AAF8-435C-9D56-16D28EA0B9F6}"/>
              </a:ext>
            </a:extLst>
          </p:cNvPr>
          <p:cNvSpPr>
            <a:spLocks noGrp="1"/>
          </p:cNvSpPr>
          <p:nvPr>
            <p:ph sz="half" idx="2"/>
          </p:nvPr>
        </p:nvSpPr>
        <p:spPr>
          <a:xfrm>
            <a:off x="4150800" y="1916113"/>
            <a:ext cx="3600053" cy="3313087"/>
          </a:xfrm>
        </p:spPr>
        <p:txBody>
          <a:bodyPr vert="horz" lIns="0" tIns="0" rIns="0" bIns="0" rtlCol="0">
            <a:noAutofit/>
          </a:bodyPr>
          <a:lstStyle>
            <a:lvl1pPr>
              <a:defRPr lang="de-CH" sz="1400"/>
            </a:lvl1pPr>
            <a:lvl2pPr>
              <a:defRPr lang="de-CH" sz="1400"/>
            </a:lvl2pPr>
            <a:lvl3pPr>
              <a:defRPr lang="de-CH" sz="1400"/>
            </a:lvl3pPr>
            <a:lvl4pPr>
              <a:defRPr lang="de-CH" sz="1400"/>
            </a:lvl4pPr>
            <a:lvl5pPr>
              <a:defRPr lang="de-CH" sz="1400" dirty="0"/>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34" name="Content Placeholder 3">
            <a:extLst>
              <a:ext uri="{FF2B5EF4-FFF2-40B4-BE49-F238E27FC236}">
                <a16:creationId xmlns:a16="http://schemas.microsoft.com/office/drawing/2014/main" id="{9D02C2C8-2A5A-4003-8795-0D6B3A6514B8}"/>
              </a:ext>
            </a:extLst>
          </p:cNvPr>
          <p:cNvSpPr>
            <a:spLocks noGrp="1"/>
          </p:cNvSpPr>
          <p:nvPr>
            <p:ph sz="half" idx="24"/>
          </p:nvPr>
        </p:nvSpPr>
        <p:spPr>
          <a:xfrm>
            <a:off x="7968060" y="1915685"/>
            <a:ext cx="3600053" cy="3313087"/>
          </a:xfrm>
        </p:spPr>
        <p:txBody>
          <a:bodyPr vert="horz" lIns="0" tIns="0" rIns="0" bIns="0" rtlCol="0">
            <a:noAutofit/>
          </a:bodyPr>
          <a:lstStyle>
            <a:lvl1pPr>
              <a:defRPr lang="de-CH" sz="1400"/>
            </a:lvl1pPr>
            <a:lvl2pPr>
              <a:defRPr lang="de-CH" sz="1400"/>
            </a:lvl2pPr>
            <a:lvl3pPr>
              <a:defRPr lang="de-CH" sz="1400"/>
            </a:lvl3pPr>
            <a:lvl4pPr>
              <a:defRPr lang="de-CH" sz="1400"/>
            </a:lvl4pPr>
            <a:lvl5pPr>
              <a:defRPr lang="de-CH" sz="1400" dirty="0"/>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6" name="TextBox 5">
            <a:extLst>
              <a:ext uri="{FF2B5EF4-FFF2-40B4-BE49-F238E27FC236}">
                <a16:creationId xmlns:a16="http://schemas.microsoft.com/office/drawing/2014/main" id="{9238747E-2439-44A0-BB3B-68A6BFBEE965}"/>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chemeClr val="tx1"/>
              </a:solidFill>
            </a:endParaRPr>
          </a:p>
        </p:txBody>
      </p:sp>
      <p:sp>
        <p:nvSpPr>
          <p:cNvPr id="14" name="Slide Number Placeholder 5">
            <a:extLst>
              <a:ext uri="{FF2B5EF4-FFF2-40B4-BE49-F238E27FC236}">
                <a16:creationId xmlns:a16="http://schemas.microsoft.com/office/drawing/2014/main" id="{84C87F33-3982-4710-931A-0928C97896B0}"/>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42872708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Marginalspalte und akzentuierter Inhalt" preserve="1" userDrawn="1">
  <p:cSld name="Marginalspalte und akzentuierter Inhalt">
    <p:spTree>
      <p:nvGrpSpPr>
        <p:cNvPr id="1" name=""/>
        <p:cNvGrpSpPr/>
        <p:nvPr/>
      </p:nvGrpSpPr>
      <p:grpSpPr>
        <a:xfrm>
          <a:off x="0" y="0"/>
          <a:ext cx="0" cy="0"/>
          <a:chOff x="0" y="0"/>
          <a:chExt cx="0" cy="0"/>
        </a:xfrm>
      </p:grpSpPr>
      <p:sp>
        <p:nvSpPr>
          <p:cNvPr id="14" name="Rectangle 10">
            <a:extLst>
              <a:ext uri="{FF2B5EF4-FFF2-40B4-BE49-F238E27FC236}">
                <a16:creationId xmlns:a16="http://schemas.microsoft.com/office/drawing/2014/main" id="{E1BFE506-815E-4189-BA0F-BAB584843359}"/>
              </a:ext>
            </a:extLst>
          </p:cNvPr>
          <p:cNvSpPr/>
          <p:nvPr userDrawn="1"/>
        </p:nvSpPr>
        <p:spPr>
          <a:xfrm>
            <a:off x="3527822" y="-429"/>
            <a:ext cx="866417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3" name="Text Placeholder 12">
            <a:extLst>
              <a:ext uri="{FF2B5EF4-FFF2-40B4-BE49-F238E27FC236}">
                <a16:creationId xmlns:a16="http://schemas.microsoft.com/office/drawing/2014/main" id="{3D3E6F14-847D-4098-958C-FD6E997F0C59}"/>
              </a:ext>
            </a:extLst>
          </p:cNvPr>
          <p:cNvSpPr>
            <a:spLocks noGrp="1"/>
          </p:cNvSpPr>
          <p:nvPr>
            <p:ph type="body" sz="quarter" idx="15"/>
          </p:nvPr>
        </p:nvSpPr>
        <p:spPr>
          <a:xfrm>
            <a:off x="334963" y="1916113"/>
            <a:ext cx="2879725" cy="4024312"/>
          </a:xfrm>
        </p:spPr>
        <p:txBody>
          <a:bodyPr/>
          <a:lstStyle>
            <a:lvl1pPr marL="0" indent="0">
              <a:lnSpc>
                <a:spcPct val="122000"/>
              </a:lnSpc>
              <a:buNone/>
              <a:defRPr sz="1400"/>
            </a:lvl1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4" name="Datumsplatzhalter 3">
            <a:extLst>
              <a:ext uri="{FF2B5EF4-FFF2-40B4-BE49-F238E27FC236}">
                <a16:creationId xmlns:a16="http://schemas.microsoft.com/office/drawing/2014/main" id="{1D185D40-F01A-41B0-9606-F0CF14E175CC}"/>
              </a:ext>
            </a:extLst>
          </p:cNvPr>
          <p:cNvSpPr>
            <a:spLocks noGrp="1"/>
          </p:cNvSpPr>
          <p:nvPr>
            <p:ph type="dt" sz="half" idx="17"/>
          </p:nvPr>
        </p:nvSpPr>
        <p:spPr>
          <a:xfrm>
            <a:off x="335538" y="6487478"/>
            <a:ext cx="2880320" cy="133264"/>
          </a:xfrm>
        </p:spPr>
        <p:txBody>
          <a:bodyPr/>
          <a:lstStyle>
            <a:lvl1pPr>
              <a:defRPr>
                <a:solidFill>
                  <a:srgbClr val="969696"/>
                </a:solidFill>
              </a:defRPr>
            </a:lvl1pPr>
          </a:lstStyle>
          <a:p>
            <a:endParaRPr lang="en-US" dirty="0"/>
          </a:p>
        </p:txBody>
      </p:sp>
      <p:sp>
        <p:nvSpPr>
          <p:cNvPr id="6" name="TextBox 5">
            <a:extLst>
              <a:ext uri="{FF2B5EF4-FFF2-40B4-BE49-F238E27FC236}">
                <a16:creationId xmlns:a16="http://schemas.microsoft.com/office/drawing/2014/main" id="{9238747E-2439-44A0-BB3B-68A6BFBEE965}"/>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8" name="Grafik 4">
            <a:extLst>
              <a:ext uri="{FF2B5EF4-FFF2-40B4-BE49-F238E27FC236}">
                <a16:creationId xmlns:a16="http://schemas.microsoft.com/office/drawing/2014/main" id="{B7D49E72-DAAC-4245-A33D-5E327B65CA18}"/>
              </a:ext>
            </a:extLst>
          </p:cNvPr>
          <p:cNvSpPr/>
          <p:nvPr userDrawn="1">
            <p:custDataLst>
              <p:tags r:id="rId2"/>
            </p:custDataLst>
          </p:nvPr>
        </p:nvSpPr>
        <p:spPr>
          <a:xfrm rot="16200000">
            <a:off x="11362470" y="712833"/>
            <a:ext cx="877892" cy="157328"/>
          </a:xfrm>
          <a:custGeom>
            <a:avLst/>
            <a:gdLst>
              <a:gd name="connsiteX0" fmla="*/ 834313 w 877892"/>
              <a:gd name="connsiteY0" fmla="*/ 122087 h 157328"/>
              <a:gd name="connsiteX1" fmla="*/ 844224 w 877892"/>
              <a:gd name="connsiteY1" fmla="*/ 122087 h 157328"/>
              <a:gd name="connsiteX2" fmla="*/ 844224 w 877892"/>
              <a:gd name="connsiteY2" fmla="*/ 69067 h 157328"/>
              <a:gd name="connsiteX3" fmla="*/ 846742 w 877892"/>
              <a:gd name="connsiteY3" fmla="*/ 57582 h 157328"/>
              <a:gd name="connsiteX4" fmla="*/ 853192 w 877892"/>
              <a:gd name="connsiteY4" fmla="*/ 49244 h 157328"/>
              <a:gd name="connsiteX5" fmla="*/ 861845 w 877892"/>
              <a:gd name="connsiteY5" fmla="*/ 43737 h 157328"/>
              <a:gd name="connsiteX6" fmla="*/ 870970 w 877892"/>
              <a:gd name="connsiteY6" fmla="*/ 42164 h 157328"/>
              <a:gd name="connsiteX7" fmla="*/ 876634 w 877892"/>
              <a:gd name="connsiteY7" fmla="*/ 42636 h 157328"/>
              <a:gd name="connsiteX8" fmla="*/ 877893 w 877892"/>
              <a:gd name="connsiteY8" fmla="*/ 33196 h 157328"/>
              <a:gd name="connsiteX9" fmla="*/ 874431 w 877892"/>
              <a:gd name="connsiteY9" fmla="*/ 32724 h 157328"/>
              <a:gd name="connsiteX10" fmla="*/ 870970 w 877892"/>
              <a:gd name="connsiteY10" fmla="*/ 32567 h 157328"/>
              <a:gd name="connsiteX11" fmla="*/ 856496 w 877892"/>
              <a:gd name="connsiteY11" fmla="*/ 36658 h 157328"/>
              <a:gd name="connsiteX12" fmla="*/ 844382 w 877892"/>
              <a:gd name="connsiteY12" fmla="*/ 48300 h 157328"/>
              <a:gd name="connsiteX13" fmla="*/ 844382 w 877892"/>
              <a:gd name="connsiteY13" fmla="*/ 33983 h 157328"/>
              <a:gd name="connsiteX14" fmla="*/ 834470 w 877892"/>
              <a:gd name="connsiteY14" fmla="*/ 33983 h 157328"/>
              <a:gd name="connsiteX15" fmla="*/ 834470 w 877892"/>
              <a:gd name="connsiteY15" fmla="*/ 122087 h 157328"/>
              <a:gd name="connsiteX16" fmla="*/ 742275 w 877892"/>
              <a:gd name="connsiteY16" fmla="*/ 72057 h 157328"/>
              <a:gd name="connsiteX17" fmla="*/ 751558 w 877892"/>
              <a:gd name="connsiteY17" fmla="*/ 47356 h 157328"/>
              <a:gd name="connsiteX18" fmla="*/ 772011 w 877892"/>
              <a:gd name="connsiteY18" fmla="*/ 39332 h 157328"/>
              <a:gd name="connsiteX19" fmla="*/ 784597 w 877892"/>
              <a:gd name="connsiteY19" fmla="*/ 41692 h 157328"/>
              <a:gd name="connsiteX20" fmla="*/ 793092 w 877892"/>
              <a:gd name="connsiteY20" fmla="*/ 48457 h 157328"/>
              <a:gd name="connsiteX21" fmla="*/ 797812 w 877892"/>
              <a:gd name="connsiteY21" fmla="*/ 58841 h 157328"/>
              <a:gd name="connsiteX22" fmla="*/ 799386 w 877892"/>
              <a:gd name="connsiteY22" fmla="*/ 72057 h 157328"/>
              <a:gd name="connsiteX23" fmla="*/ 742275 w 877892"/>
              <a:gd name="connsiteY23" fmla="*/ 72057 h 157328"/>
              <a:gd name="connsiteX24" fmla="*/ 798756 w 877892"/>
              <a:gd name="connsiteY24" fmla="*/ 99117 h 157328"/>
              <a:gd name="connsiteX25" fmla="*/ 795924 w 877892"/>
              <a:gd name="connsiteY25" fmla="*/ 106197 h 157328"/>
              <a:gd name="connsiteX26" fmla="*/ 791047 w 877892"/>
              <a:gd name="connsiteY26" fmla="*/ 111703 h 157328"/>
              <a:gd name="connsiteX27" fmla="*/ 783338 w 877892"/>
              <a:gd name="connsiteY27" fmla="*/ 115322 h 157328"/>
              <a:gd name="connsiteX28" fmla="*/ 772011 w 877892"/>
              <a:gd name="connsiteY28" fmla="*/ 116581 h 157328"/>
              <a:gd name="connsiteX29" fmla="*/ 758952 w 877892"/>
              <a:gd name="connsiteY29" fmla="*/ 113749 h 157328"/>
              <a:gd name="connsiteX30" fmla="*/ 749513 w 877892"/>
              <a:gd name="connsiteY30" fmla="*/ 106040 h 157328"/>
              <a:gd name="connsiteX31" fmla="*/ 743849 w 877892"/>
              <a:gd name="connsiteY31" fmla="*/ 94555 h 157328"/>
              <a:gd name="connsiteX32" fmla="*/ 741961 w 877892"/>
              <a:gd name="connsiteY32" fmla="*/ 80395 h 157328"/>
              <a:gd name="connsiteX33" fmla="*/ 809769 w 877892"/>
              <a:gd name="connsiteY33" fmla="*/ 80395 h 157328"/>
              <a:gd name="connsiteX34" fmla="*/ 809769 w 877892"/>
              <a:gd name="connsiteY34" fmla="*/ 74102 h 157328"/>
              <a:gd name="connsiteX35" fmla="*/ 807724 w 877892"/>
              <a:gd name="connsiteY35" fmla="*/ 57110 h 157328"/>
              <a:gd name="connsiteX36" fmla="*/ 801116 w 877892"/>
              <a:gd name="connsiteY36" fmla="*/ 43580 h 157328"/>
              <a:gd name="connsiteX37" fmla="*/ 789474 w 877892"/>
              <a:gd name="connsiteY37" fmla="*/ 34455 h 157328"/>
              <a:gd name="connsiteX38" fmla="*/ 772011 w 877892"/>
              <a:gd name="connsiteY38" fmla="*/ 31151 h 157328"/>
              <a:gd name="connsiteX39" fmla="*/ 755963 w 877892"/>
              <a:gd name="connsiteY39" fmla="*/ 34298 h 157328"/>
              <a:gd name="connsiteX40" fmla="*/ 743377 w 877892"/>
              <a:gd name="connsiteY40" fmla="*/ 43423 h 157328"/>
              <a:gd name="connsiteX41" fmla="*/ 735038 w 877892"/>
              <a:gd name="connsiteY41" fmla="*/ 58369 h 157328"/>
              <a:gd name="connsiteX42" fmla="*/ 732049 w 877892"/>
              <a:gd name="connsiteY42" fmla="*/ 78822 h 157328"/>
              <a:gd name="connsiteX43" fmla="*/ 742590 w 877892"/>
              <a:gd name="connsiteY43" fmla="*/ 112490 h 157328"/>
              <a:gd name="connsiteX44" fmla="*/ 772011 w 877892"/>
              <a:gd name="connsiteY44" fmla="*/ 124762 h 157328"/>
              <a:gd name="connsiteX45" fmla="*/ 797340 w 877892"/>
              <a:gd name="connsiteY45" fmla="*/ 117525 h 157328"/>
              <a:gd name="connsiteX46" fmla="*/ 808353 w 877892"/>
              <a:gd name="connsiteY46" fmla="*/ 98802 h 157328"/>
              <a:gd name="connsiteX47" fmla="*/ 798756 w 877892"/>
              <a:gd name="connsiteY47" fmla="*/ 98802 h 157328"/>
              <a:gd name="connsiteX48" fmla="*/ 697752 w 877892"/>
              <a:gd name="connsiteY48" fmla="*/ 77878 h 157328"/>
              <a:gd name="connsiteX49" fmla="*/ 694605 w 877892"/>
              <a:gd name="connsiteY49" fmla="*/ 95184 h 157328"/>
              <a:gd name="connsiteX50" fmla="*/ 685480 w 877892"/>
              <a:gd name="connsiteY50" fmla="*/ 106512 h 157328"/>
              <a:gd name="connsiteX51" fmla="*/ 677141 w 877892"/>
              <a:gd name="connsiteY51" fmla="*/ 110759 h 157328"/>
              <a:gd name="connsiteX52" fmla="*/ 667544 w 877892"/>
              <a:gd name="connsiteY52" fmla="*/ 112018 h 157328"/>
              <a:gd name="connsiteX53" fmla="*/ 657475 w 877892"/>
              <a:gd name="connsiteY53" fmla="*/ 110130 h 157328"/>
              <a:gd name="connsiteX54" fmla="*/ 648508 w 877892"/>
              <a:gd name="connsiteY54" fmla="*/ 103994 h 157328"/>
              <a:gd name="connsiteX55" fmla="*/ 642057 w 877892"/>
              <a:gd name="connsiteY55" fmla="*/ 92981 h 157328"/>
              <a:gd name="connsiteX56" fmla="*/ 639540 w 877892"/>
              <a:gd name="connsiteY56" fmla="*/ 76304 h 157328"/>
              <a:gd name="connsiteX57" fmla="*/ 641743 w 877892"/>
              <a:gd name="connsiteY57" fmla="*/ 59628 h 157328"/>
              <a:gd name="connsiteX58" fmla="*/ 647878 w 877892"/>
              <a:gd name="connsiteY58" fmla="*/ 48300 h 157328"/>
              <a:gd name="connsiteX59" fmla="*/ 657161 w 877892"/>
              <a:gd name="connsiteY59" fmla="*/ 41849 h 157328"/>
              <a:gd name="connsiteX60" fmla="*/ 668803 w 877892"/>
              <a:gd name="connsiteY60" fmla="*/ 39804 h 157328"/>
              <a:gd name="connsiteX61" fmla="*/ 677928 w 877892"/>
              <a:gd name="connsiteY61" fmla="*/ 41220 h 157328"/>
              <a:gd name="connsiteX62" fmla="*/ 686109 w 877892"/>
              <a:gd name="connsiteY62" fmla="*/ 45625 h 157328"/>
              <a:gd name="connsiteX63" fmla="*/ 691458 w 877892"/>
              <a:gd name="connsiteY63" fmla="*/ 50503 h 157328"/>
              <a:gd name="connsiteX64" fmla="*/ 695077 w 877892"/>
              <a:gd name="connsiteY64" fmla="*/ 56481 h 157328"/>
              <a:gd name="connsiteX65" fmla="*/ 697122 w 877892"/>
              <a:gd name="connsiteY65" fmla="*/ 64190 h 157328"/>
              <a:gd name="connsiteX66" fmla="*/ 697752 w 877892"/>
              <a:gd name="connsiteY66" fmla="*/ 74574 h 157328"/>
              <a:gd name="connsiteX67" fmla="*/ 697752 w 877892"/>
              <a:gd name="connsiteY67" fmla="*/ 77878 h 157328"/>
              <a:gd name="connsiteX68" fmla="*/ 632303 w 877892"/>
              <a:gd name="connsiteY68" fmla="*/ 131684 h 157328"/>
              <a:gd name="connsiteX69" fmla="*/ 636236 w 877892"/>
              <a:gd name="connsiteY69" fmla="*/ 143641 h 157328"/>
              <a:gd name="connsiteX70" fmla="*/ 644260 w 877892"/>
              <a:gd name="connsiteY70" fmla="*/ 151508 h 157328"/>
              <a:gd name="connsiteX71" fmla="*/ 655588 w 877892"/>
              <a:gd name="connsiteY71" fmla="*/ 155913 h 157328"/>
              <a:gd name="connsiteX72" fmla="*/ 669590 w 877892"/>
              <a:gd name="connsiteY72" fmla="*/ 157329 h 157328"/>
              <a:gd name="connsiteX73" fmla="*/ 698381 w 877892"/>
              <a:gd name="connsiteY73" fmla="*/ 147102 h 157328"/>
              <a:gd name="connsiteX74" fmla="*/ 707506 w 877892"/>
              <a:gd name="connsiteY74" fmla="*/ 119098 h 157328"/>
              <a:gd name="connsiteX75" fmla="*/ 707506 w 877892"/>
              <a:gd name="connsiteY75" fmla="*/ 33983 h 157328"/>
              <a:gd name="connsiteX76" fmla="*/ 697594 w 877892"/>
              <a:gd name="connsiteY76" fmla="*/ 33983 h 157328"/>
              <a:gd name="connsiteX77" fmla="*/ 697594 w 877892"/>
              <a:gd name="connsiteY77" fmla="*/ 46097 h 157328"/>
              <a:gd name="connsiteX78" fmla="*/ 683749 w 877892"/>
              <a:gd name="connsiteY78" fmla="*/ 34612 h 157328"/>
              <a:gd name="connsiteX79" fmla="*/ 668803 w 877892"/>
              <a:gd name="connsiteY79" fmla="*/ 31466 h 157328"/>
              <a:gd name="connsiteX80" fmla="*/ 652126 w 877892"/>
              <a:gd name="connsiteY80" fmla="*/ 34770 h 157328"/>
              <a:gd name="connsiteX81" fmla="*/ 639697 w 877892"/>
              <a:gd name="connsiteY81" fmla="*/ 43895 h 157328"/>
              <a:gd name="connsiteX82" fmla="*/ 631831 w 877892"/>
              <a:gd name="connsiteY82" fmla="*/ 58212 h 157328"/>
              <a:gd name="connsiteX83" fmla="*/ 629156 w 877892"/>
              <a:gd name="connsiteY83" fmla="*/ 76934 h 157328"/>
              <a:gd name="connsiteX84" fmla="*/ 631359 w 877892"/>
              <a:gd name="connsiteY84" fmla="*/ 93453 h 157328"/>
              <a:gd name="connsiteX85" fmla="*/ 638124 w 877892"/>
              <a:gd name="connsiteY85" fmla="*/ 107613 h 157328"/>
              <a:gd name="connsiteX86" fmla="*/ 649924 w 877892"/>
              <a:gd name="connsiteY86" fmla="*/ 117525 h 157328"/>
              <a:gd name="connsiteX87" fmla="*/ 666915 w 877892"/>
              <a:gd name="connsiteY87" fmla="*/ 121143 h 157328"/>
              <a:gd name="connsiteX88" fmla="*/ 684693 w 877892"/>
              <a:gd name="connsiteY88" fmla="*/ 116895 h 157328"/>
              <a:gd name="connsiteX89" fmla="*/ 697594 w 877892"/>
              <a:gd name="connsiteY89" fmla="*/ 104938 h 157328"/>
              <a:gd name="connsiteX90" fmla="*/ 697594 w 877892"/>
              <a:gd name="connsiteY90" fmla="*/ 118154 h 157328"/>
              <a:gd name="connsiteX91" fmla="*/ 690829 w 877892"/>
              <a:gd name="connsiteY91" fmla="*/ 142068 h 157328"/>
              <a:gd name="connsiteX92" fmla="*/ 669432 w 877892"/>
              <a:gd name="connsiteY92" fmla="*/ 149148 h 157328"/>
              <a:gd name="connsiteX93" fmla="*/ 650081 w 877892"/>
              <a:gd name="connsiteY93" fmla="*/ 144900 h 157328"/>
              <a:gd name="connsiteX94" fmla="*/ 641900 w 877892"/>
              <a:gd name="connsiteY94" fmla="*/ 131999 h 157328"/>
              <a:gd name="connsiteX95" fmla="*/ 632303 w 877892"/>
              <a:gd name="connsiteY95" fmla="*/ 131999 h 157328"/>
              <a:gd name="connsiteX96" fmla="*/ 573462 w 877892"/>
              <a:gd name="connsiteY96" fmla="*/ 122087 h 157328"/>
              <a:gd name="connsiteX97" fmla="*/ 583374 w 877892"/>
              <a:gd name="connsiteY97" fmla="*/ 122087 h 157328"/>
              <a:gd name="connsiteX98" fmla="*/ 583374 w 877892"/>
              <a:gd name="connsiteY98" fmla="*/ 69067 h 157328"/>
              <a:gd name="connsiteX99" fmla="*/ 585891 w 877892"/>
              <a:gd name="connsiteY99" fmla="*/ 57582 h 157328"/>
              <a:gd name="connsiteX100" fmla="*/ 592341 w 877892"/>
              <a:gd name="connsiteY100" fmla="*/ 49244 h 157328"/>
              <a:gd name="connsiteX101" fmla="*/ 600995 w 877892"/>
              <a:gd name="connsiteY101" fmla="*/ 43737 h 157328"/>
              <a:gd name="connsiteX102" fmla="*/ 610120 w 877892"/>
              <a:gd name="connsiteY102" fmla="*/ 42164 h 157328"/>
              <a:gd name="connsiteX103" fmla="*/ 615783 w 877892"/>
              <a:gd name="connsiteY103" fmla="*/ 42636 h 157328"/>
              <a:gd name="connsiteX104" fmla="*/ 617042 w 877892"/>
              <a:gd name="connsiteY104" fmla="*/ 33196 h 157328"/>
              <a:gd name="connsiteX105" fmla="*/ 613581 w 877892"/>
              <a:gd name="connsiteY105" fmla="*/ 32724 h 157328"/>
              <a:gd name="connsiteX106" fmla="*/ 610120 w 877892"/>
              <a:gd name="connsiteY106" fmla="*/ 32567 h 157328"/>
              <a:gd name="connsiteX107" fmla="*/ 595645 w 877892"/>
              <a:gd name="connsiteY107" fmla="*/ 36658 h 157328"/>
              <a:gd name="connsiteX108" fmla="*/ 583531 w 877892"/>
              <a:gd name="connsiteY108" fmla="*/ 48300 h 157328"/>
              <a:gd name="connsiteX109" fmla="*/ 583531 w 877892"/>
              <a:gd name="connsiteY109" fmla="*/ 33983 h 157328"/>
              <a:gd name="connsiteX110" fmla="*/ 573619 w 877892"/>
              <a:gd name="connsiteY110" fmla="*/ 33983 h 157328"/>
              <a:gd name="connsiteX111" fmla="*/ 573619 w 877892"/>
              <a:gd name="connsiteY111" fmla="*/ 122087 h 157328"/>
              <a:gd name="connsiteX112" fmla="*/ 475604 w 877892"/>
              <a:gd name="connsiteY112" fmla="*/ 92667 h 157328"/>
              <a:gd name="connsiteX113" fmla="*/ 482054 w 877892"/>
              <a:gd name="connsiteY113" fmla="*/ 116581 h 157328"/>
              <a:gd name="connsiteX114" fmla="*/ 503608 w 877892"/>
              <a:gd name="connsiteY114" fmla="*/ 124762 h 157328"/>
              <a:gd name="connsiteX115" fmla="*/ 535546 w 877892"/>
              <a:gd name="connsiteY115" fmla="*/ 107613 h 157328"/>
              <a:gd name="connsiteX116" fmla="*/ 535546 w 877892"/>
              <a:gd name="connsiteY116" fmla="*/ 121930 h 157328"/>
              <a:gd name="connsiteX117" fmla="*/ 545458 w 877892"/>
              <a:gd name="connsiteY117" fmla="*/ 121930 h 157328"/>
              <a:gd name="connsiteX118" fmla="*/ 545458 w 877892"/>
              <a:gd name="connsiteY118" fmla="*/ 33826 h 157328"/>
              <a:gd name="connsiteX119" fmla="*/ 535546 w 877892"/>
              <a:gd name="connsiteY119" fmla="*/ 33826 h 157328"/>
              <a:gd name="connsiteX120" fmla="*/ 535546 w 877892"/>
              <a:gd name="connsiteY120" fmla="*/ 85430 h 157328"/>
              <a:gd name="connsiteX121" fmla="*/ 533029 w 877892"/>
              <a:gd name="connsiteY121" fmla="*/ 98330 h 157328"/>
              <a:gd name="connsiteX122" fmla="*/ 525477 w 877892"/>
              <a:gd name="connsiteY122" fmla="*/ 107456 h 157328"/>
              <a:gd name="connsiteX123" fmla="*/ 515408 w 877892"/>
              <a:gd name="connsiteY123" fmla="*/ 113591 h 157328"/>
              <a:gd name="connsiteX124" fmla="*/ 504867 w 877892"/>
              <a:gd name="connsiteY124" fmla="*/ 115637 h 157328"/>
              <a:gd name="connsiteX125" fmla="*/ 489921 w 877892"/>
              <a:gd name="connsiteY125" fmla="*/ 109501 h 157328"/>
              <a:gd name="connsiteX126" fmla="*/ 485515 w 877892"/>
              <a:gd name="connsiteY126" fmla="*/ 89520 h 157328"/>
              <a:gd name="connsiteX127" fmla="*/ 485515 w 877892"/>
              <a:gd name="connsiteY127" fmla="*/ 33983 h 157328"/>
              <a:gd name="connsiteX128" fmla="*/ 475604 w 877892"/>
              <a:gd name="connsiteY128" fmla="*/ 33983 h 157328"/>
              <a:gd name="connsiteX129" fmla="*/ 475604 w 877892"/>
              <a:gd name="connsiteY129" fmla="*/ 92667 h 157328"/>
              <a:gd name="connsiteX130" fmla="*/ 382623 w 877892"/>
              <a:gd name="connsiteY130" fmla="*/ 73945 h 157328"/>
              <a:gd name="connsiteX131" fmla="*/ 385927 w 877892"/>
              <a:gd name="connsiteY131" fmla="*/ 56796 h 157328"/>
              <a:gd name="connsiteX132" fmla="*/ 395209 w 877892"/>
              <a:gd name="connsiteY132" fmla="*/ 45625 h 157328"/>
              <a:gd name="connsiteX133" fmla="*/ 403705 w 877892"/>
              <a:gd name="connsiteY133" fmla="*/ 41220 h 157328"/>
              <a:gd name="connsiteX134" fmla="*/ 413302 w 877892"/>
              <a:gd name="connsiteY134" fmla="*/ 39962 h 157328"/>
              <a:gd name="connsiteX135" fmla="*/ 423056 w 877892"/>
              <a:gd name="connsiteY135" fmla="*/ 41692 h 157328"/>
              <a:gd name="connsiteX136" fmla="*/ 432024 w 877892"/>
              <a:gd name="connsiteY136" fmla="*/ 47828 h 157328"/>
              <a:gd name="connsiteX137" fmla="*/ 438474 w 877892"/>
              <a:gd name="connsiteY137" fmla="*/ 59313 h 157328"/>
              <a:gd name="connsiteX138" fmla="*/ 440992 w 877892"/>
              <a:gd name="connsiteY138" fmla="*/ 77248 h 157328"/>
              <a:gd name="connsiteX139" fmla="*/ 438789 w 877892"/>
              <a:gd name="connsiteY139" fmla="*/ 95341 h 157328"/>
              <a:gd name="connsiteX140" fmla="*/ 432653 w 877892"/>
              <a:gd name="connsiteY140" fmla="*/ 107456 h 157328"/>
              <a:gd name="connsiteX141" fmla="*/ 423528 w 877892"/>
              <a:gd name="connsiteY141" fmla="*/ 114221 h 157328"/>
              <a:gd name="connsiteX142" fmla="*/ 411886 w 877892"/>
              <a:gd name="connsiteY142" fmla="*/ 116423 h 157328"/>
              <a:gd name="connsiteX143" fmla="*/ 402446 w 877892"/>
              <a:gd name="connsiteY143" fmla="*/ 115007 h 157328"/>
              <a:gd name="connsiteX144" fmla="*/ 394422 w 877892"/>
              <a:gd name="connsiteY144" fmla="*/ 110602 h 157328"/>
              <a:gd name="connsiteX145" fmla="*/ 388916 w 877892"/>
              <a:gd name="connsiteY145" fmla="*/ 105725 h 157328"/>
              <a:gd name="connsiteX146" fmla="*/ 385297 w 877892"/>
              <a:gd name="connsiteY146" fmla="*/ 99589 h 157328"/>
              <a:gd name="connsiteX147" fmla="*/ 383252 w 877892"/>
              <a:gd name="connsiteY147" fmla="*/ 91880 h 157328"/>
              <a:gd name="connsiteX148" fmla="*/ 382623 w 877892"/>
              <a:gd name="connsiteY148" fmla="*/ 81654 h 157328"/>
              <a:gd name="connsiteX149" fmla="*/ 382623 w 877892"/>
              <a:gd name="connsiteY149" fmla="*/ 73945 h 157328"/>
              <a:gd name="connsiteX150" fmla="*/ 373026 w 877892"/>
              <a:gd name="connsiteY150" fmla="*/ 122087 h 157328"/>
              <a:gd name="connsiteX151" fmla="*/ 382937 w 877892"/>
              <a:gd name="connsiteY151" fmla="*/ 122087 h 157328"/>
              <a:gd name="connsiteX152" fmla="*/ 382937 w 877892"/>
              <a:gd name="connsiteY152" fmla="*/ 110130 h 157328"/>
              <a:gd name="connsiteX153" fmla="*/ 396468 w 877892"/>
              <a:gd name="connsiteY153" fmla="*/ 121615 h 157328"/>
              <a:gd name="connsiteX154" fmla="*/ 411886 w 877892"/>
              <a:gd name="connsiteY154" fmla="*/ 124919 h 157328"/>
              <a:gd name="connsiteX155" fmla="*/ 428248 w 877892"/>
              <a:gd name="connsiteY155" fmla="*/ 121615 h 157328"/>
              <a:gd name="connsiteX156" fmla="*/ 440677 w 877892"/>
              <a:gd name="connsiteY156" fmla="*/ 112175 h 157328"/>
              <a:gd name="connsiteX157" fmla="*/ 448701 w 877892"/>
              <a:gd name="connsiteY157" fmla="*/ 97229 h 157328"/>
              <a:gd name="connsiteX158" fmla="*/ 451533 w 877892"/>
              <a:gd name="connsiteY158" fmla="*/ 77091 h 157328"/>
              <a:gd name="connsiteX159" fmla="*/ 449173 w 877892"/>
              <a:gd name="connsiteY159" fmla="*/ 58998 h 157328"/>
              <a:gd name="connsiteX160" fmla="*/ 442093 w 877892"/>
              <a:gd name="connsiteY160" fmla="*/ 44524 h 157328"/>
              <a:gd name="connsiteX161" fmla="*/ 430136 w 877892"/>
              <a:gd name="connsiteY161" fmla="*/ 34927 h 157328"/>
              <a:gd name="connsiteX162" fmla="*/ 413302 w 877892"/>
              <a:gd name="connsiteY162" fmla="*/ 31466 h 157328"/>
              <a:gd name="connsiteX163" fmla="*/ 395838 w 877892"/>
              <a:gd name="connsiteY163" fmla="*/ 35714 h 157328"/>
              <a:gd name="connsiteX164" fmla="*/ 382623 w 877892"/>
              <a:gd name="connsiteY164" fmla="*/ 47356 h 157328"/>
              <a:gd name="connsiteX165" fmla="*/ 382623 w 877892"/>
              <a:gd name="connsiteY165" fmla="*/ 157 h 157328"/>
              <a:gd name="connsiteX166" fmla="*/ 372711 w 877892"/>
              <a:gd name="connsiteY166" fmla="*/ 157 h 157328"/>
              <a:gd name="connsiteX167" fmla="*/ 372711 w 877892"/>
              <a:gd name="connsiteY167" fmla="*/ 122087 h 157328"/>
              <a:gd name="connsiteX168" fmla="*/ 223249 w 877892"/>
              <a:gd name="connsiteY168" fmla="*/ 122087 h 157328"/>
              <a:gd name="connsiteX169" fmla="*/ 233161 w 877892"/>
              <a:gd name="connsiteY169" fmla="*/ 122087 h 157328"/>
              <a:gd name="connsiteX170" fmla="*/ 233161 w 877892"/>
              <a:gd name="connsiteY170" fmla="*/ 70011 h 157328"/>
              <a:gd name="connsiteX171" fmla="*/ 234105 w 877892"/>
              <a:gd name="connsiteY171" fmla="*/ 62145 h 157328"/>
              <a:gd name="connsiteX172" fmla="*/ 236465 w 877892"/>
              <a:gd name="connsiteY172" fmla="*/ 56166 h 157328"/>
              <a:gd name="connsiteX173" fmla="*/ 239611 w 877892"/>
              <a:gd name="connsiteY173" fmla="*/ 51761 h 157328"/>
              <a:gd name="connsiteX174" fmla="*/ 242915 w 877892"/>
              <a:gd name="connsiteY174" fmla="*/ 48457 h 157328"/>
              <a:gd name="connsiteX175" fmla="*/ 251883 w 877892"/>
              <a:gd name="connsiteY175" fmla="*/ 42321 h 157328"/>
              <a:gd name="connsiteX176" fmla="*/ 261480 w 877892"/>
              <a:gd name="connsiteY176" fmla="*/ 40119 h 157328"/>
              <a:gd name="connsiteX177" fmla="*/ 275010 w 877892"/>
              <a:gd name="connsiteY177" fmla="*/ 45468 h 157328"/>
              <a:gd name="connsiteX178" fmla="*/ 279415 w 877892"/>
              <a:gd name="connsiteY178" fmla="*/ 63718 h 157328"/>
              <a:gd name="connsiteX179" fmla="*/ 279415 w 877892"/>
              <a:gd name="connsiteY179" fmla="*/ 122087 h 157328"/>
              <a:gd name="connsiteX180" fmla="*/ 289327 w 877892"/>
              <a:gd name="connsiteY180" fmla="*/ 122087 h 157328"/>
              <a:gd name="connsiteX181" fmla="*/ 289327 w 877892"/>
              <a:gd name="connsiteY181" fmla="*/ 65763 h 157328"/>
              <a:gd name="connsiteX182" fmla="*/ 292002 w 877892"/>
              <a:gd name="connsiteY182" fmla="*/ 54908 h 157328"/>
              <a:gd name="connsiteX183" fmla="*/ 298767 w 877892"/>
              <a:gd name="connsiteY183" fmla="*/ 47041 h 157328"/>
              <a:gd name="connsiteX184" fmla="*/ 308364 w 877892"/>
              <a:gd name="connsiteY184" fmla="*/ 41692 h 157328"/>
              <a:gd name="connsiteX185" fmla="*/ 317331 w 877892"/>
              <a:gd name="connsiteY185" fmla="*/ 40276 h 157328"/>
              <a:gd name="connsiteX186" fmla="*/ 325355 w 877892"/>
              <a:gd name="connsiteY186" fmla="*/ 41377 h 157328"/>
              <a:gd name="connsiteX187" fmla="*/ 331019 w 877892"/>
              <a:gd name="connsiteY187" fmla="*/ 45153 h 157328"/>
              <a:gd name="connsiteX188" fmla="*/ 334480 w 877892"/>
              <a:gd name="connsiteY188" fmla="*/ 52390 h 157328"/>
              <a:gd name="connsiteX189" fmla="*/ 335582 w 877892"/>
              <a:gd name="connsiteY189" fmla="*/ 63718 h 157328"/>
              <a:gd name="connsiteX190" fmla="*/ 335582 w 877892"/>
              <a:gd name="connsiteY190" fmla="*/ 122244 h 157328"/>
              <a:gd name="connsiteX191" fmla="*/ 345493 w 877892"/>
              <a:gd name="connsiteY191" fmla="*/ 122244 h 157328"/>
              <a:gd name="connsiteX192" fmla="*/ 345493 w 877892"/>
              <a:gd name="connsiteY192" fmla="*/ 60100 h 157328"/>
              <a:gd name="connsiteX193" fmla="*/ 338256 w 877892"/>
              <a:gd name="connsiteY193" fmla="*/ 38231 h 157328"/>
              <a:gd name="connsiteX194" fmla="*/ 318433 w 877892"/>
              <a:gd name="connsiteY194" fmla="*/ 31308 h 157328"/>
              <a:gd name="connsiteX195" fmla="*/ 301127 w 877892"/>
              <a:gd name="connsiteY195" fmla="*/ 35871 h 157328"/>
              <a:gd name="connsiteX196" fmla="*/ 287124 w 877892"/>
              <a:gd name="connsiteY196" fmla="*/ 48615 h 157328"/>
              <a:gd name="connsiteX197" fmla="*/ 278157 w 877892"/>
              <a:gd name="connsiteY197" fmla="*/ 35871 h 157328"/>
              <a:gd name="connsiteX198" fmla="*/ 261952 w 877892"/>
              <a:gd name="connsiteY198" fmla="*/ 31308 h 157328"/>
              <a:gd name="connsiteX199" fmla="*/ 246848 w 877892"/>
              <a:gd name="connsiteY199" fmla="*/ 35556 h 157328"/>
              <a:gd name="connsiteX200" fmla="*/ 232846 w 877892"/>
              <a:gd name="connsiteY200" fmla="*/ 48615 h 157328"/>
              <a:gd name="connsiteX201" fmla="*/ 232846 w 877892"/>
              <a:gd name="connsiteY201" fmla="*/ 34140 h 157328"/>
              <a:gd name="connsiteX202" fmla="*/ 222934 w 877892"/>
              <a:gd name="connsiteY202" fmla="*/ 34140 h 157328"/>
              <a:gd name="connsiteX203" fmla="*/ 222934 w 877892"/>
              <a:gd name="connsiteY203" fmla="*/ 122087 h 157328"/>
              <a:gd name="connsiteX204" fmla="*/ 174635 w 877892"/>
              <a:gd name="connsiteY204" fmla="*/ 121615 h 157328"/>
              <a:gd name="connsiteX205" fmla="*/ 187850 w 877892"/>
              <a:gd name="connsiteY205" fmla="*/ 112018 h 157328"/>
              <a:gd name="connsiteX206" fmla="*/ 196189 w 877892"/>
              <a:gd name="connsiteY206" fmla="*/ 97072 h 157328"/>
              <a:gd name="connsiteX207" fmla="*/ 199178 w 877892"/>
              <a:gd name="connsiteY207" fmla="*/ 77563 h 157328"/>
              <a:gd name="connsiteX208" fmla="*/ 196346 w 877892"/>
              <a:gd name="connsiteY208" fmla="*/ 58526 h 157328"/>
              <a:gd name="connsiteX209" fmla="*/ 188165 w 877892"/>
              <a:gd name="connsiteY209" fmla="*/ 43895 h 157328"/>
              <a:gd name="connsiteX210" fmla="*/ 175107 w 877892"/>
              <a:gd name="connsiteY210" fmla="*/ 34612 h 157328"/>
              <a:gd name="connsiteX211" fmla="*/ 157800 w 877892"/>
              <a:gd name="connsiteY211" fmla="*/ 31308 h 157328"/>
              <a:gd name="connsiteX212" fmla="*/ 140494 w 877892"/>
              <a:gd name="connsiteY212" fmla="*/ 34612 h 157328"/>
              <a:gd name="connsiteX213" fmla="*/ 127436 w 877892"/>
              <a:gd name="connsiteY213" fmla="*/ 44052 h 157328"/>
              <a:gd name="connsiteX214" fmla="*/ 119098 w 877892"/>
              <a:gd name="connsiteY214" fmla="*/ 58998 h 157328"/>
              <a:gd name="connsiteX215" fmla="*/ 116108 w 877892"/>
              <a:gd name="connsiteY215" fmla="*/ 78507 h 157328"/>
              <a:gd name="connsiteX216" fmla="*/ 118940 w 877892"/>
              <a:gd name="connsiteY216" fmla="*/ 97701 h 157328"/>
              <a:gd name="connsiteX217" fmla="*/ 126964 w 877892"/>
              <a:gd name="connsiteY217" fmla="*/ 112333 h 157328"/>
              <a:gd name="connsiteX218" fmla="*/ 139708 w 877892"/>
              <a:gd name="connsiteY218" fmla="*/ 121615 h 157328"/>
              <a:gd name="connsiteX219" fmla="*/ 157014 w 877892"/>
              <a:gd name="connsiteY219" fmla="*/ 124919 h 157328"/>
              <a:gd name="connsiteX220" fmla="*/ 174635 w 877892"/>
              <a:gd name="connsiteY220" fmla="*/ 121615 h 157328"/>
              <a:gd name="connsiteX221" fmla="*/ 143326 w 877892"/>
              <a:gd name="connsiteY221" fmla="*/ 113277 h 157328"/>
              <a:gd name="connsiteX222" fmla="*/ 133729 w 877892"/>
              <a:gd name="connsiteY222" fmla="*/ 105096 h 157328"/>
              <a:gd name="connsiteX223" fmla="*/ 128380 w 877892"/>
              <a:gd name="connsiteY223" fmla="*/ 92981 h 157328"/>
              <a:gd name="connsiteX224" fmla="*/ 126649 w 877892"/>
              <a:gd name="connsiteY224" fmla="*/ 77878 h 157328"/>
              <a:gd name="connsiteX225" fmla="*/ 128380 w 877892"/>
              <a:gd name="connsiteY225" fmla="*/ 62932 h 157328"/>
              <a:gd name="connsiteX226" fmla="*/ 133729 w 877892"/>
              <a:gd name="connsiteY226" fmla="*/ 50817 h 157328"/>
              <a:gd name="connsiteX227" fmla="*/ 143326 w 877892"/>
              <a:gd name="connsiteY227" fmla="*/ 42636 h 157328"/>
              <a:gd name="connsiteX228" fmla="*/ 157486 w 877892"/>
              <a:gd name="connsiteY228" fmla="*/ 39647 h 157328"/>
              <a:gd name="connsiteX229" fmla="*/ 171645 w 877892"/>
              <a:gd name="connsiteY229" fmla="*/ 42636 h 157328"/>
              <a:gd name="connsiteX230" fmla="*/ 181242 w 877892"/>
              <a:gd name="connsiteY230" fmla="*/ 50817 h 157328"/>
              <a:gd name="connsiteX231" fmla="*/ 186749 w 877892"/>
              <a:gd name="connsiteY231" fmla="*/ 62932 h 157328"/>
              <a:gd name="connsiteX232" fmla="*/ 188479 w 877892"/>
              <a:gd name="connsiteY232" fmla="*/ 77720 h 157328"/>
              <a:gd name="connsiteX233" fmla="*/ 186749 w 877892"/>
              <a:gd name="connsiteY233" fmla="*/ 92981 h 157328"/>
              <a:gd name="connsiteX234" fmla="*/ 181242 w 877892"/>
              <a:gd name="connsiteY234" fmla="*/ 105096 h 157328"/>
              <a:gd name="connsiteX235" fmla="*/ 171645 w 877892"/>
              <a:gd name="connsiteY235" fmla="*/ 113277 h 157328"/>
              <a:gd name="connsiteX236" fmla="*/ 157486 w 877892"/>
              <a:gd name="connsiteY236" fmla="*/ 116266 h 157328"/>
              <a:gd name="connsiteX237" fmla="*/ 143326 w 877892"/>
              <a:gd name="connsiteY237" fmla="*/ 113277 h 157328"/>
              <a:gd name="connsiteX238" fmla="*/ 0 w 877892"/>
              <a:gd name="connsiteY238" fmla="*/ 122087 h 157328"/>
              <a:gd name="connsiteX239" fmla="*/ 10384 w 877892"/>
              <a:gd name="connsiteY239" fmla="*/ 122087 h 157328"/>
              <a:gd name="connsiteX240" fmla="*/ 10384 w 877892"/>
              <a:gd name="connsiteY240" fmla="*/ 63875 h 157328"/>
              <a:gd name="connsiteX241" fmla="*/ 79294 w 877892"/>
              <a:gd name="connsiteY241" fmla="*/ 63875 h 157328"/>
              <a:gd name="connsiteX242" fmla="*/ 79294 w 877892"/>
              <a:gd name="connsiteY242" fmla="*/ 122244 h 157328"/>
              <a:gd name="connsiteX243" fmla="*/ 89677 w 877892"/>
              <a:gd name="connsiteY243" fmla="*/ 122244 h 157328"/>
              <a:gd name="connsiteX244" fmla="*/ 89677 w 877892"/>
              <a:gd name="connsiteY244" fmla="*/ 0 h 157328"/>
              <a:gd name="connsiteX245" fmla="*/ 79294 w 877892"/>
              <a:gd name="connsiteY245" fmla="*/ 0 h 157328"/>
              <a:gd name="connsiteX246" fmla="*/ 79294 w 877892"/>
              <a:gd name="connsiteY246" fmla="*/ 54121 h 157328"/>
              <a:gd name="connsiteX247" fmla="*/ 10384 w 877892"/>
              <a:gd name="connsiteY247" fmla="*/ 54121 h 157328"/>
              <a:gd name="connsiteX248" fmla="*/ 10384 w 877892"/>
              <a:gd name="connsiteY248" fmla="*/ 0 h 157328"/>
              <a:gd name="connsiteX249" fmla="*/ 0 w 877892"/>
              <a:gd name="connsiteY249" fmla="*/ 0 h 157328"/>
              <a:gd name="connsiteX250" fmla="*/ 0 w 877892"/>
              <a:gd name="connsiteY250" fmla="*/ 122087 h 15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877892" h="157328">
                <a:moveTo>
                  <a:pt x="834313" y="122087"/>
                </a:moveTo>
                <a:lnTo>
                  <a:pt x="844224" y="122087"/>
                </a:lnTo>
                <a:lnTo>
                  <a:pt x="844224" y="69067"/>
                </a:lnTo>
                <a:cubicBezTo>
                  <a:pt x="844224" y="64662"/>
                  <a:pt x="845011" y="60729"/>
                  <a:pt x="846742" y="57582"/>
                </a:cubicBezTo>
                <a:cubicBezTo>
                  <a:pt x="848472" y="54278"/>
                  <a:pt x="850675" y="51604"/>
                  <a:pt x="853192" y="49244"/>
                </a:cubicBezTo>
                <a:cubicBezTo>
                  <a:pt x="855867" y="46569"/>
                  <a:pt x="858856" y="44839"/>
                  <a:pt x="861845" y="43737"/>
                </a:cubicBezTo>
                <a:cubicBezTo>
                  <a:pt x="864992" y="42636"/>
                  <a:pt x="867981" y="42164"/>
                  <a:pt x="870970" y="42164"/>
                </a:cubicBezTo>
                <a:cubicBezTo>
                  <a:pt x="872701" y="42164"/>
                  <a:pt x="874589" y="42321"/>
                  <a:pt x="876634" y="42636"/>
                </a:cubicBezTo>
                <a:lnTo>
                  <a:pt x="877893" y="33196"/>
                </a:lnTo>
                <a:cubicBezTo>
                  <a:pt x="876634" y="33039"/>
                  <a:pt x="875533" y="32882"/>
                  <a:pt x="874431" y="32724"/>
                </a:cubicBezTo>
                <a:cubicBezTo>
                  <a:pt x="873330" y="32724"/>
                  <a:pt x="872229" y="32567"/>
                  <a:pt x="870970" y="32567"/>
                </a:cubicBezTo>
                <a:cubicBezTo>
                  <a:pt x="865778" y="32567"/>
                  <a:pt x="861058" y="33983"/>
                  <a:pt x="856496" y="36658"/>
                </a:cubicBezTo>
                <a:cubicBezTo>
                  <a:pt x="851933" y="39332"/>
                  <a:pt x="847843" y="43265"/>
                  <a:pt x="844382" y="48300"/>
                </a:cubicBezTo>
                <a:lnTo>
                  <a:pt x="844382" y="33983"/>
                </a:lnTo>
                <a:lnTo>
                  <a:pt x="834470" y="33983"/>
                </a:lnTo>
                <a:lnTo>
                  <a:pt x="834470" y="122087"/>
                </a:lnTo>
                <a:close/>
                <a:moveTo>
                  <a:pt x="742275" y="72057"/>
                </a:moveTo>
                <a:cubicBezTo>
                  <a:pt x="743377" y="61044"/>
                  <a:pt x="746366" y="52862"/>
                  <a:pt x="751558" y="47356"/>
                </a:cubicBezTo>
                <a:cubicBezTo>
                  <a:pt x="756750" y="42007"/>
                  <a:pt x="763515" y="39332"/>
                  <a:pt x="772011" y="39332"/>
                </a:cubicBezTo>
                <a:cubicBezTo>
                  <a:pt x="776888" y="39332"/>
                  <a:pt x="781136" y="40119"/>
                  <a:pt x="784597" y="41692"/>
                </a:cubicBezTo>
                <a:cubicBezTo>
                  <a:pt x="788058" y="43265"/>
                  <a:pt x="791047" y="45468"/>
                  <a:pt x="793092" y="48457"/>
                </a:cubicBezTo>
                <a:cubicBezTo>
                  <a:pt x="795295" y="51447"/>
                  <a:pt x="796868" y="54750"/>
                  <a:pt x="797812" y="58841"/>
                </a:cubicBezTo>
                <a:cubicBezTo>
                  <a:pt x="798914" y="62774"/>
                  <a:pt x="799386" y="67179"/>
                  <a:pt x="799386" y="72057"/>
                </a:cubicBezTo>
                <a:lnTo>
                  <a:pt x="742275" y="72057"/>
                </a:lnTo>
                <a:close/>
                <a:moveTo>
                  <a:pt x="798756" y="99117"/>
                </a:moveTo>
                <a:cubicBezTo>
                  <a:pt x="798127" y="101792"/>
                  <a:pt x="797183" y="104152"/>
                  <a:pt x="795924" y="106197"/>
                </a:cubicBezTo>
                <a:cubicBezTo>
                  <a:pt x="794666" y="108242"/>
                  <a:pt x="793092" y="110130"/>
                  <a:pt x="791047" y="111703"/>
                </a:cubicBezTo>
                <a:cubicBezTo>
                  <a:pt x="789002" y="113277"/>
                  <a:pt x="786485" y="114535"/>
                  <a:pt x="783338" y="115322"/>
                </a:cubicBezTo>
                <a:cubicBezTo>
                  <a:pt x="780192" y="116109"/>
                  <a:pt x="776416" y="116581"/>
                  <a:pt x="772011" y="116581"/>
                </a:cubicBezTo>
                <a:cubicBezTo>
                  <a:pt x="767133" y="116581"/>
                  <a:pt x="762728" y="115637"/>
                  <a:pt x="758952" y="113749"/>
                </a:cubicBezTo>
                <a:cubicBezTo>
                  <a:pt x="755176" y="111861"/>
                  <a:pt x="752030" y="109344"/>
                  <a:pt x="749513" y="106040"/>
                </a:cubicBezTo>
                <a:cubicBezTo>
                  <a:pt x="746995" y="102736"/>
                  <a:pt x="745107" y="98960"/>
                  <a:pt x="743849" y="94555"/>
                </a:cubicBezTo>
                <a:cubicBezTo>
                  <a:pt x="742590" y="90149"/>
                  <a:pt x="741961" y="85430"/>
                  <a:pt x="741961" y="80395"/>
                </a:cubicBezTo>
                <a:lnTo>
                  <a:pt x="809769" y="80395"/>
                </a:lnTo>
                <a:lnTo>
                  <a:pt x="809769" y="74102"/>
                </a:lnTo>
                <a:cubicBezTo>
                  <a:pt x="809769" y="68123"/>
                  <a:pt x="809140" y="62460"/>
                  <a:pt x="807724" y="57110"/>
                </a:cubicBezTo>
                <a:cubicBezTo>
                  <a:pt x="806308" y="51919"/>
                  <a:pt x="804105" y="47356"/>
                  <a:pt x="801116" y="43580"/>
                </a:cubicBezTo>
                <a:cubicBezTo>
                  <a:pt x="798127" y="39804"/>
                  <a:pt x="794194" y="36815"/>
                  <a:pt x="789474" y="34455"/>
                </a:cubicBezTo>
                <a:cubicBezTo>
                  <a:pt x="784754" y="32252"/>
                  <a:pt x="778933" y="31151"/>
                  <a:pt x="772011" y="31151"/>
                </a:cubicBezTo>
                <a:cubicBezTo>
                  <a:pt x="766189" y="31151"/>
                  <a:pt x="760840" y="32252"/>
                  <a:pt x="755963" y="34298"/>
                </a:cubicBezTo>
                <a:cubicBezTo>
                  <a:pt x="751086" y="36343"/>
                  <a:pt x="746838" y="39332"/>
                  <a:pt x="743377" y="43423"/>
                </a:cubicBezTo>
                <a:cubicBezTo>
                  <a:pt x="739758" y="47513"/>
                  <a:pt x="736926" y="52390"/>
                  <a:pt x="735038" y="58369"/>
                </a:cubicBezTo>
                <a:cubicBezTo>
                  <a:pt x="732993" y="64347"/>
                  <a:pt x="732049" y="71113"/>
                  <a:pt x="732049" y="78822"/>
                </a:cubicBezTo>
                <a:cubicBezTo>
                  <a:pt x="732049" y="93139"/>
                  <a:pt x="735510" y="104309"/>
                  <a:pt x="742590" y="112490"/>
                </a:cubicBezTo>
                <a:cubicBezTo>
                  <a:pt x="749670" y="120671"/>
                  <a:pt x="759424" y="124762"/>
                  <a:pt x="772011" y="124762"/>
                </a:cubicBezTo>
                <a:cubicBezTo>
                  <a:pt x="783024" y="124762"/>
                  <a:pt x="791362" y="122402"/>
                  <a:pt x="797340" y="117525"/>
                </a:cubicBezTo>
                <a:cubicBezTo>
                  <a:pt x="803319" y="112805"/>
                  <a:pt x="806937" y="106512"/>
                  <a:pt x="808353" y="98802"/>
                </a:cubicBezTo>
                <a:lnTo>
                  <a:pt x="798756" y="98802"/>
                </a:lnTo>
                <a:close/>
                <a:moveTo>
                  <a:pt x="697752" y="77878"/>
                </a:moveTo>
                <a:cubicBezTo>
                  <a:pt x="697752" y="84800"/>
                  <a:pt x="696650" y="90621"/>
                  <a:pt x="694605" y="95184"/>
                </a:cubicBezTo>
                <a:cubicBezTo>
                  <a:pt x="692560" y="99746"/>
                  <a:pt x="689413" y="103522"/>
                  <a:pt x="685480" y="106512"/>
                </a:cubicBezTo>
                <a:cubicBezTo>
                  <a:pt x="682491" y="108557"/>
                  <a:pt x="679659" y="109973"/>
                  <a:pt x="677141" y="110759"/>
                </a:cubicBezTo>
                <a:cubicBezTo>
                  <a:pt x="674467" y="111546"/>
                  <a:pt x="671320" y="112018"/>
                  <a:pt x="667544" y="112018"/>
                </a:cubicBezTo>
                <a:cubicBezTo>
                  <a:pt x="664083" y="112018"/>
                  <a:pt x="660779" y="111389"/>
                  <a:pt x="657475" y="110130"/>
                </a:cubicBezTo>
                <a:cubicBezTo>
                  <a:pt x="654172" y="108872"/>
                  <a:pt x="651182" y="106826"/>
                  <a:pt x="648508" y="103994"/>
                </a:cubicBezTo>
                <a:cubicBezTo>
                  <a:pt x="645833" y="101162"/>
                  <a:pt x="643788" y="97544"/>
                  <a:pt x="642057" y="92981"/>
                </a:cubicBezTo>
                <a:cubicBezTo>
                  <a:pt x="640327" y="88419"/>
                  <a:pt x="639540" y="82912"/>
                  <a:pt x="639540" y="76304"/>
                </a:cubicBezTo>
                <a:cubicBezTo>
                  <a:pt x="639540" y="69854"/>
                  <a:pt x="640327" y="64190"/>
                  <a:pt x="641743" y="59628"/>
                </a:cubicBezTo>
                <a:cubicBezTo>
                  <a:pt x="643159" y="55065"/>
                  <a:pt x="645204" y="51289"/>
                  <a:pt x="647878" y="48300"/>
                </a:cubicBezTo>
                <a:cubicBezTo>
                  <a:pt x="650553" y="45311"/>
                  <a:pt x="653542" y="43108"/>
                  <a:pt x="657161" y="41849"/>
                </a:cubicBezTo>
                <a:cubicBezTo>
                  <a:pt x="660622" y="40434"/>
                  <a:pt x="664555" y="39804"/>
                  <a:pt x="668803" y="39804"/>
                </a:cubicBezTo>
                <a:cubicBezTo>
                  <a:pt x="672264" y="39804"/>
                  <a:pt x="675254" y="40276"/>
                  <a:pt x="677928" y="41220"/>
                </a:cubicBezTo>
                <a:cubicBezTo>
                  <a:pt x="680603" y="42164"/>
                  <a:pt x="683277" y="43580"/>
                  <a:pt x="686109" y="45625"/>
                </a:cubicBezTo>
                <a:cubicBezTo>
                  <a:pt x="688154" y="47199"/>
                  <a:pt x="689885" y="48929"/>
                  <a:pt x="691458" y="50503"/>
                </a:cubicBezTo>
                <a:cubicBezTo>
                  <a:pt x="692874" y="52233"/>
                  <a:pt x="694133" y="54121"/>
                  <a:pt x="695077" y="56481"/>
                </a:cubicBezTo>
                <a:cubicBezTo>
                  <a:pt x="696021" y="58684"/>
                  <a:pt x="696650" y="61201"/>
                  <a:pt x="697122" y="64190"/>
                </a:cubicBezTo>
                <a:cubicBezTo>
                  <a:pt x="697594" y="67179"/>
                  <a:pt x="697752" y="70483"/>
                  <a:pt x="697752" y="74574"/>
                </a:cubicBezTo>
                <a:lnTo>
                  <a:pt x="697752" y="77878"/>
                </a:lnTo>
                <a:close/>
                <a:moveTo>
                  <a:pt x="632303" y="131684"/>
                </a:moveTo>
                <a:cubicBezTo>
                  <a:pt x="632932" y="136404"/>
                  <a:pt x="634191" y="140337"/>
                  <a:pt x="636236" y="143641"/>
                </a:cubicBezTo>
                <a:cubicBezTo>
                  <a:pt x="638281" y="146945"/>
                  <a:pt x="640956" y="149462"/>
                  <a:pt x="644260" y="151508"/>
                </a:cubicBezTo>
                <a:cubicBezTo>
                  <a:pt x="647564" y="153553"/>
                  <a:pt x="651340" y="154969"/>
                  <a:pt x="655588" y="155913"/>
                </a:cubicBezTo>
                <a:cubicBezTo>
                  <a:pt x="659835" y="156857"/>
                  <a:pt x="664555" y="157329"/>
                  <a:pt x="669590" y="157329"/>
                </a:cubicBezTo>
                <a:cubicBezTo>
                  <a:pt x="682648" y="157329"/>
                  <a:pt x="692245" y="153868"/>
                  <a:pt x="698381" y="147102"/>
                </a:cubicBezTo>
                <a:cubicBezTo>
                  <a:pt x="704517" y="140337"/>
                  <a:pt x="707506" y="130898"/>
                  <a:pt x="707506" y="119098"/>
                </a:cubicBezTo>
                <a:lnTo>
                  <a:pt x="707506" y="33983"/>
                </a:lnTo>
                <a:lnTo>
                  <a:pt x="697594" y="33983"/>
                </a:lnTo>
                <a:lnTo>
                  <a:pt x="697594" y="46097"/>
                </a:lnTo>
                <a:cubicBezTo>
                  <a:pt x="693346" y="40434"/>
                  <a:pt x="688784" y="36658"/>
                  <a:pt x="683749" y="34612"/>
                </a:cubicBezTo>
                <a:cubicBezTo>
                  <a:pt x="678715" y="32567"/>
                  <a:pt x="673838" y="31466"/>
                  <a:pt x="668803" y="31466"/>
                </a:cubicBezTo>
                <a:cubicBezTo>
                  <a:pt x="662667" y="31466"/>
                  <a:pt x="657161" y="32567"/>
                  <a:pt x="652126" y="34770"/>
                </a:cubicBezTo>
                <a:cubicBezTo>
                  <a:pt x="647249" y="36972"/>
                  <a:pt x="643001" y="39962"/>
                  <a:pt x="639697" y="43895"/>
                </a:cubicBezTo>
                <a:cubicBezTo>
                  <a:pt x="636236" y="47828"/>
                  <a:pt x="633719" y="52548"/>
                  <a:pt x="631831" y="58212"/>
                </a:cubicBezTo>
                <a:cubicBezTo>
                  <a:pt x="629943" y="63875"/>
                  <a:pt x="629156" y="70011"/>
                  <a:pt x="629156" y="76934"/>
                </a:cubicBezTo>
                <a:cubicBezTo>
                  <a:pt x="629156" y="82598"/>
                  <a:pt x="629943" y="88104"/>
                  <a:pt x="631359" y="93453"/>
                </a:cubicBezTo>
                <a:cubicBezTo>
                  <a:pt x="632775" y="98802"/>
                  <a:pt x="635135" y="103522"/>
                  <a:pt x="638124" y="107613"/>
                </a:cubicBezTo>
                <a:cubicBezTo>
                  <a:pt x="641271" y="111703"/>
                  <a:pt x="645204" y="115007"/>
                  <a:pt x="649924" y="117525"/>
                </a:cubicBezTo>
                <a:cubicBezTo>
                  <a:pt x="654644" y="120042"/>
                  <a:pt x="660307" y="121143"/>
                  <a:pt x="666915" y="121143"/>
                </a:cubicBezTo>
                <a:cubicBezTo>
                  <a:pt x="673680" y="121143"/>
                  <a:pt x="679659" y="119727"/>
                  <a:pt x="684693" y="116895"/>
                </a:cubicBezTo>
                <a:cubicBezTo>
                  <a:pt x="689570" y="114063"/>
                  <a:pt x="693976" y="110130"/>
                  <a:pt x="697594" y="104938"/>
                </a:cubicBezTo>
                <a:lnTo>
                  <a:pt x="697594" y="118154"/>
                </a:lnTo>
                <a:cubicBezTo>
                  <a:pt x="697594" y="129324"/>
                  <a:pt x="695392" y="137348"/>
                  <a:pt x="690829" y="142068"/>
                </a:cubicBezTo>
                <a:cubicBezTo>
                  <a:pt x="686267" y="146788"/>
                  <a:pt x="679187" y="149148"/>
                  <a:pt x="669432" y="149148"/>
                </a:cubicBezTo>
                <a:cubicBezTo>
                  <a:pt x="660779" y="149148"/>
                  <a:pt x="654329" y="147732"/>
                  <a:pt x="650081" y="144900"/>
                </a:cubicBezTo>
                <a:cubicBezTo>
                  <a:pt x="645833" y="142068"/>
                  <a:pt x="643159" y="137820"/>
                  <a:pt x="641900" y="131999"/>
                </a:cubicBezTo>
                <a:lnTo>
                  <a:pt x="632303" y="131999"/>
                </a:lnTo>
                <a:close/>
                <a:moveTo>
                  <a:pt x="573462" y="122087"/>
                </a:moveTo>
                <a:lnTo>
                  <a:pt x="583374" y="122087"/>
                </a:lnTo>
                <a:lnTo>
                  <a:pt x="583374" y="69067"/>
                </a:lnTo>
                <a:cubicBezTo>
                  <a:pt x="583374" y="64662"/>
                  <a:pt x="584160" y="60729"/>
                  <a:pt x="585891" y="57582"/>
                </a:cubicBezTo>
                <a:cubicBezTo>
                  <a:pt x="587622" y="54278"/>
                  <a:pt x="589824" y="51604"/>
                  <a:pt x="592341" y="49244"/>
                </a:cubicBezTo>
                <a:cubicBezTo>
                  <a:pt x="595016" y="46569"/>
                  <a:pt x="598005" y="44839"/>
                  <a:pt x="600995" y="43737"/>
                </a:cubicBezTo>
                <a:cubicBezTo>
                  <a:pt x="604141" y="42636"/>
                  <a:pt x="607130" y="42164"/>
                  <a:pt x="610120" y="42164"/>
                </a:cubicBezTo>
                <a:cubicBezTo>
                  <a:pt x="611850" y="42164"/>
                  <a:pt x="613738" y="42321"/>
                  <a:pt x="615783" y="42636"/>
                </a:cubicBezTo>
                <a:lnTo>
                  <a:pt x="617042" y="33196"/>
                </a:lnTo>
                <a:cubicBezTo>
                  <a:pt x="615783" y="33039"/>
                  <a:pt x="614682" y="32882"/>
                  <a:pt x="613581" y="32724"/>
                </a:cubicBezTo>
                <a:cubicBezTo>
                  <a:pt x="612479" y="32724"/>
                  <a:pt x="611378" y="32567"/>
                  <a:pt x="610120" y="32567"/>
                </a:cubicBezTo>
                <a:cubicBezTo>
                  <a:pt x="604928" y="32567"/>
                  <a:pt x="600208" y="33983"/>
                  <a:pt x="595645" y="36658"/>
                </a:cubicBezTo>
                <a:cubicBezTo>
                  <a:pt x="591083" y="39332"/>
                  <a:pt x="586992" y="43265"/>
                  <a:pt x="583531" y="48300"/>
                </a:cubicBezTo>
                <a:lnTo>
                  <a:pt x="583531" y="33983"/>
                </a:lnTo>
                <a:lnTo>
                  <a:pt x="573619" y="33983"/>
                </a:lnTo>
                <a:lnTo>
                  <a:pt x="573619" y="122087"/>
                </a:lnTo>
                <a:close/>
                <a:moveTo>
                  <a:pt x="475604" y="92667"/>
                </a:moveTo>
                <a:cubicBezTo>
                  <a:pt x="475604" y="103208"/>
                  <a:pt x="477806" y="111074"/>
                  <a:pt x="482054" y="116581"/>
                </a:cubicBezTo>
                <a:cubicBezTo>
                  <a:pt x="486459" y="122087"/>
                  <a:pt x="493539" y="124762"/>
                  <a:pt x="503608" y="124762"/>
                </a:cubicBezTo>
                <a:cubicBezTo>
                  <a:pt x="515723" y="124762"/>
                  <a:pt x="526421" y="119098"/>
                  <a:pt x="535546" y="107613"/>
                </a:cubicBezTo>
                <a:lnTo>
                  <a:pt x="535546" y="121930"/>
                </a:lnTo>
                <a:lnTo>
                  <a:pt x="545458" y="121930"/>
                </a:lnTo>
                <a:lnTo>
                  <a:pt x="545458" y="33826"/>
                </a:lnTo>
                <a:lnTo>
                  <a:pt x="535546" y="33826"/>
                </a:lnTo>
                <a:lnTo>
                  <a:pt x="535546" y="85430"/>
                </a:lnTo>
                <a:cubicBezTo>
                  <a:pt x="535546" y="90936"/>
                  <a:pt x="534759" y="95184"/>
                  <a:pt x="533029" y="98330"/>
                </a:cubicBezTo>
                <a:cubicBezTo>
                  <a:pt x="531298" y="101477"/>
                  <a:pt x="528781" y="104466"/>
                  <a:pt x="525477" y="107456"/>
                </a:cubicBezTo>
                <a:cubicBezTo>
                  <a:pt x="522330" y="110130"/>
                  <a:pt x="518869" y="112175"/>
                  <a:pt x="515408" y="113591"/>
                </a:cubicBezTo>
                <a:cubicBezTo>
                  <a:pt x="511947" y="115007"/>
                  <a:pt x="508328" y="115637"/>
                  <a:pt x="504867" y="115637"/>
                </a:cubicBezTo>
                <a:cubicBezTo>
                  <a:pt x="497787" y="115637"/>
                  <a:pt x="492753" y="113591"/>
                  <a:pt x="489921" y="109501"/>
                </a:cubicBezTo>
                <a:cubicBezTo>
                  <a:pt x="486931" y="105410"/>
                  <a:pt x="485515" y="98802"/>
                  <a:pt x="485515" y="89520"/>
                </a:cubicBezTo>
                <a:lnTo>
                  <a:pt x="485515" y="33983"/>
                </a:lnTo>
                <a:lnTo>
                  <a:pt x="475604" y="33983"/>
                </a:lnTo>
                <a:lnTo>
                  <a:pt x="475604" y="92667"/>
                </a:lnTo>
                <a:close/>
                <a:moveTo>
                  <a:pt x="382623" y="73945"/>
                </a:moveTo>
                <a:cubicBezTo>
                  <a:pt x="382623" y="67022"/>
                  <a:pt x="383724" y="61201"/>
                  <a:pt x="385927" y="56796"/>
                </a:cubicBezTo>
                <a:cubicBezTo>
                  <a:pt x="388129" y="52233"/>
                  <a:pt x="391276" y="48615"/>
                  <a:pt x="395209" y="45625"/>
                </a:cubicBezTo>
                <a:cubicBezTo>
                  <a:pt x="398041" y="43423"/>
                  <a:pt x="400873" y="42007"/>
                  <a:pt x="403705" y="41220"/>
                </a:cubicBezTo>
                <a:cubicBezTo>
                  <a:pt x="406537" y="40434"/>
                  <a:pt x="409683" y="39962"/>
                  <a:pt x="413302" y="39962"/>
                </a:cubicBezTo>
                <a:cubicBezTo>
                  <a:pt x="416448" y="39962"/>
                  <a:pt x="419752" y="40591"/>
                  <a:pt x="423056" y="41692"/>
                </a:cubicBezTo>
                <a:cubicBezTo>
                  <a:pt x="426360" y="42951"/>
                  <a:pt x="429349" y="44996"/>
                  <a:pt x="432024" y="47828"/>
                </a:cubicBezTo>
                <a:cubicBezTo>
                  <a:pt x="434698" y="50660"/>
                  <a:pt x="436744" y="54593"/>
                  <a:pt x="438474" y="59313"/>
                </a:cubicBezTo>
                <a:cubicBezTo>
                  <a:pt x="440205" y="64033"/>
                  <a:pt x="440992" y="70011"/>
                  <a:pt x="440992" y="77248"/>
                </a:cubicBezTo>
                <a:cubicBezTo>
                  <a:pt x="440992" y="84328"/>
                  <a:pt x="440205" y="90307"/>
                  <a:pt x="438789" y="95341"/>
                </a:cubicBezTo>
                <a:cubicBezTo>
                  <a:pt x="437373" y="100376"/>
                  <a:pt x="435328" y="104309"/>
                  <a:pt x="432653" y="107456"/>
                </a:cubicBezTo>
                <a:cubicBezTo>
                  <a:pt x="430136" y="110602"/>
                  <a:pt x="426989" y="112805"/>
                  <a:pt x="423528" y="114221"/>
                </a:cubicBezTo>
                <a:cubicBezTo>
                  <a:pt x="420067" y="115637"/>
                  <a:pt x="416134" y="116423"/>
                  <a:pt x="411886" y="116423"/>
                </a:cubicBezTo>
                <a:cubicBezTo>
                  <a:pt x="408425" y="116423"/>
                  <a:pt x="405278" y="115951"/>
                  <a:pt x="402446" y="115007"/>
                </a:cubicBezTo>
                <a:cubicBezTo>
                  <a:pt x="399771" y="114063"/>
                  <a:pt x="397097" y="112647"/>
                  <a:pt x="394422" y="110602"/>
                </a:cubicBezTo>
                <a:cubicBezTo>
                  <a:pt x="392220" y="109186"/>
                  <a:pt x="390489" y="107456"/>
                  <a:pt x="388916" y="105725"/>
                </a:cubicBezTo>
                <a:cubicBezTo>
                  <a:pt x="387500" y="103994"/>
                  <a:pt x="386241" y="101949"/>
                  <a:pt x="385297" y="99589"/>
                </a:cubicBezTo>
                <a:cubicBezTo>
                  <a:pt x="384353" y="97387"/>
                  <a:pt x="383724" y="94712"/>
                  <a:pt x="383252" y="91880"/>
                </a:cubicBezTo>
                <a:cubicBezTo>
                  <a:pt x="382780" y="88891"/>
                  <a:pt x="382623" y="85587"/>
                  <a:pt x="382623" y="81654"/>
                </a:cubicBezTo>
                <a:lnTo>
                  <a:pt x="382623" y="73945"/>
                </a:lnTo>
                <a:close/>
                <a:moveTo>
                  <a:pt x="373026" y="122087"/>
                </a:moveTo>
                <a:lnTo>
                  <a:pt x="382937" y="122087"/>
                </a:lnTo>
                <a:lnTo>
                  <a:pt x="382937" y="110130"/>
                </a:lnTo>
                <a:cubicBezTo>
                  <a:pt x="387028" y="115637"/>
                  <a:pt x="391590" y="119413"/>
                  <a:pt x="396468" y="121615"/>
                </a:cubicBezTo>
                <a:cubicBezTo>
                  <a:pt x="401502" y="123818"/>
                  <a:pt x="406537" y="124919"/>
                  <a:pt x="411886" y="124919"/>
                </a:cubicBezTo>
                <a:cubicBezTo>
                  <a:pt x="417864" y="124919"/>
                  <a:pt x="423371" y="123818"/>
                  <a:pt x="428248" y="121615"/>
                </a:cubicBezTo>
                <a:cubicBezTo>
                  <a:pt x="433125" y="119413"/>
                  <a:pt x="437216" y="116266"/>
                  <a:pt x="440677" y="112175"/>
                </a:cubicBezTo>
                <a:cubicBezTo>
                  <a:pt x="444138" y="108085"/>
                  <a:pt x="446813" y="103050"/>
                  <a:pt x="448701" y="97229"/>
                </a:cubicBezTo>
                <a:cubicBezTo>
                  <a:pt x="450589" y="91408"/>
                  <a:pt x="451533" y="84643"/>
                  <a:pt x="451533" y="77091"/>
                </a:cubicBezTo>
                <a:cubicBezTo>
                  <a:pt x="451533" y="70641"/>
                  <a:pt x="450746" y="64505"/>
                  <a:pt x="449173" y="58998"/>
                </a:cubicBezTo>
                <a:cubicBezTo>
                  <a:pt x="447599" y="53334"/>
                  <a:pt x="445239" y="48615"/>
                  <a:pt x="442093" y="44524"/>
                </a:cubicBezTo>
                <a:cubicBezTo>
                  <a:pt x="438946" y="40434"/>
                  <a:pt x="435013" y="37130"/>
                  <a:pt x="430136" y="34927"/>
                </a:cubicBezTo>
                <a:cubicBezTo>
                  <a:pt x="425416" y="32567"/>
                  <a:pt x="419752" y="31466"/>
                  <a:pt x="413302" y="31466"/>
                </a:cubicBezTo>
                <a:cubicBezTo>
                  <a:pt x="406537" y="31466"/>
                  <a:pt x="400715" y="32882"/>
                  <a:pt x="395838" y="35714"/>
                </a:cubicBezTo>
                <a:cubicBezTo>
                  <a:pt x="391118" y="38546"/>
                  <a:pt x="386713" y="42479"/>
                  <a:pt x="382623" y="47356"/>
                </a:cubicBezTo>
                <a:lnTo>
                  <a:pt x="382623" y="157"/>
                </a:lnTo>
                <a:lnTo>
                  <a:pt x="372711" y="157"/>
                </a:lnTo>
                <a:lnTo>
                  <a:pt x="372711" y="122087"/>
                </a:lnTo>
                <a:close/>
                <a:moveTo>
                  <a:pt x="223249" y="122087"/>
                </a:moveTo>
                <a:lnTo>
                  <a:pt x="233161" y="122087"/>
                </a:lnTo>
                <a:lnTo>
                  <a:pt x="233161" y="70011"/>
                </a:lnTo>
                <a:cubicBezTo>
                  <a:pt x="233161" y="67022"/>
                  <a:pt x="233475" y="64347"/>
                  <a:pt x="234105" y="62145"/>
                </a:cubicBezTo>
                <a:cubicBezTo>
                  <a:pt x="234734" y="59942"/>
                  <a:pt x="235521" y="57897"/>
                  <a:pt x="236465" y="56166"/>
                </a:cubicBezTo>
                <a:cubicBezTo>
                  <a:pt x="237409" y="54436"/>
                  <a:pt x="238510" y="53020"/>
                  <a:pt x="239611" y="51761"/>
                </a:cubicBezTo>
                <a:cubicBezTo>
                  <a:pt x="240870" y="50503"/>
                  <a:pt x="241971" y="49401"/>
                  <a:pt x="242915" y="48457"/>
                </a:cubicBezTo>
                <a:cubicBezTo>
                  <a:pt x="245904" y="45783"/>
                  <a:pt x="248894" y="43737"/>
                  <a:pt x="251883" y="42321"/>
                </a:cubicBezTo>
                <a:cubicBezTo>
                  <a:pt x="254872" y="40905"/>
                  <a:pt x="258176" y="40119"/>
                  <a:pt x="261480" y="40119"/>
                </a:cubicBezTo>
                <a:cubicBezTo>
                  <a:pt x="267458" y="40119"/>
                  <a:pt x="272021" y="41849"/>
                  <a:pt x="275010" y="45468"/>
                </a:cubicBezTo>
                <a:cubicBezTo>
                  <a:pt x="277999" y="49087"/>
                  <a:pt x="279415" y="55065"/>
                  <a:pt x="279415" y="63718"/>
                </a:cubicBezTo>
                <a:lnTo>
                  <a:pt x="279415" y="122087"/>
                </a:lnTo>
                <a:lnTo>
                  <a:pt x="289327" y="122087"/>
                </a:lnTo>
                <a:lnTo>
                  <a:pt x="289327" y="65763"/>
                </a:lnTo>
                <a:cubicBezTo>
                  <a:pt x="289327" y="61673"/>
                  <a:pt x="290271" y="58054"/>
                  <a:pt x="292002" y="54908"/>
                </a:cubicBezTo>
                <a:cubicBezTo>
                  <a:pt x="293732" y="51761"/>
                  <a:pt x="296092" y="49244"/>
                  <a:pt x="298767" y="47041"/>
                </a:cubicBezTo>
                <a:cubicBezTo>
                  <a:pt x="301913" y="44367"/>
                  <a:pt x="305060" y="42636"/>
                  <a:pt x="308364" y="41692"/>
                </a:cubicBezTo>
                <a:cubicBezTo>
                  <a:pt x="311668" y="40748"/>
                  <a:pt x="314657" y="40276"/>
                  <a:pt x="317331" y="40276"/>
                </a:cubicBezTo>
                <a:cubicBezTo>
                  <a:pt x="320478" y="40276"/>
                  <a:pt x="323153" y="40591"/>
                  <a:pt x="325355" y="41377"/>
                </a:cubicBezTo>
                <a:cubicBezTo>
                  <a:pt x="327558" y="42164"/>
                  <a:pt x="329603" y="43423"/>
                  <a:pt x="331019" y="45153"/>
                </a:cubicBezTo>
                <a:cubicBezTo>
                  <a:pt x="332592" y="47041"/>
                  <a:pt x="333694" y="49401"/>
                  <a:pt x="334480" y="52390"/>
                </a:cubicBezTo>
                <a:cubicBezTo>
                  <a:pt x="335267" y="55380"/>
                  <a:pt x="335582" y="59156"/>
                  <a:pt x="335582" y="63718"/>
                </a:cubicBezTo>
                <a:lnTo>
                  <a:pt x="335582" y="122244"/>
                </a:lnTo>
                <a:lnTo>
                  <a:pt x="345493" y="122244"/>
                </a:lnTo>
                <a:lnTo>
                  <a:pt x="345493" y="60100"/>
                </a:lnTo>
                <a:cubicBezTo>
                  <a:pt x="345493" y="50031"/>
                  <a:pt x="343133" y="42793"/>
                  <a:pt x="338256" y="38231"/>
                </a:cubicBezTo>
                <a:cubicBezTo>
                  <a:pt x="333536" y="33668"/>
                  <a:pt x="326771" y="31308"/>
                  <a:pt x="318433" y="31308"/>
                </a:cubicBezTo>
                <a:cubicBezTo>
                  <a:pt x="312297" y="31308"/>
                  <a:pt x="306476" y="32882"/>
                  <a:pt x="301127" y="35871"/>
                </a:cubicBezTo>
                <a:cubicBezTo>
                  <a:pt x="295777" y="38860"/>
                  <a:pt x="291058" y="43108"/>
                  <a:pt x="287124" y="48615"/>
                </a:cubicBezTo>
                <a:cubicBezTo>
                  <a:pt x="285236" y="43108"/>
                  <a:pt x="282247" y="38860"/>
                  <a:pt x="278157" y="35871"/>
                </a:cubicBezTo>
                <a:cubicBezTo>
                  <a:pt x="274066" y="32882"/>
                  <a:pt x="268717" y="31308"/>
                  <a:pt x="261952" y="31308"/>
                </a:cubicBezTo>
                <a:cubicBezTo>
                  <a:pt x="256760" y="31308"/>
                  <a:pt x="251725" y="32724"/>
                  <a:pt x="246848" y="35556"/>
                </a:cubicBezTo>
                <a:cubicBezTo>
                  <a:pt x="241814" y="38388"/>
                  <a:pt x="237251" y="42793"/>
                  <a:pt x="232846" y="48615"/>
                </a:cubicBezTo>
                <a:lnTo>
                  <a:pt x="232846" y="34140"/>
                </a:lnTo>
                <a:lnTo>
                  <a:pt x="222934" y="34140"/>
                </a:lnTo>
                <a:lnTo>
                  <a:pt x="222934" y="122087"/>
                </a:lnTo>
                <a:close/>
                <a:moveTo>
                  <a:pt x="174635" y="121615"/>
                </a:moveTo>
                <a:cubicBezTo>
                  <a:pt x="179826" y="119413"/>
                  <a:pt x="184232" y="116266"/>
                  <a:pt x="187850" y="112018"/>
                </a:cubicBezTo>
                <a:cubicBezTo>
                  <a:pt x="191469" y="107928"/>
                  <a:pt x="194143" y="102893"/>
                  <a:pt x="196189" y="97072"/>
                </a:cubicBezTo>
                <a:cubicBezTo>
                  <a:pt x="198076" y="91251"/>
                  <a:pt x="199178" y="84800"/>
                  <a:pt x="199178" y="77563"/>
                </a:cubicBezTo>
                <a:cubicBezTo>
                  <a:pt x="199178" y="70641"/>
                  <a:pt x="198234" y="64347"/>
                  <a:pt x="196346" y="58526"/>
                </a:cubicBezTo>
                <a:cubicBezTo>
                  <a:pt x="194458" y="52862"/>
                  <a:pt x="191783" y="47985"/>
                  <a:pt x="188165" y="43895"/>
                </a:cubicBezTo>
                <a:cubicBezTo>
                  <a:pt x="184704" y="39804"/>
                  <a:pt x="180298" y="36815"/>
                  <a:pt x="175107" y="34612"/>
                </a:cubicBezTo>
                <a:cubicBezTo>
                  <a:pt x="169915" y="32410"/>
                  <a:pt x="164251" y="31308"/>
                  <a:pt x="157800" y="31308"/>
                </a:cubicBezTo>
                <a:cubicBezTo>
                  <a:pt x="151350" y="31308"/>
                  <a:pt x="145686" y="32410"/>
                  <a:pt x="140494" y="34612"/>
                </a:cubicBezTo>
                <a:cubicBezTo>
                  <a:pt x="135302" y="36815"/>
                  <a:pt x="131055" y="39962"/>
                  <a:pt x="127436" y="44052"/>
                </a:cubicBezTo>
                <a:cubicBezTo>
                  <a:pt x="123817" y="48143"/>
                  <a:pt x="120986" y="53177"/>
                  <a:pt x="119098" y="58998"/>
                </a:cubicBezTo>
                <a:cubicBezTo>
                  <a:pt x="117052" y="64819"/>
                  <a:pt x="116108" y="71270"/>
                  <a:pt x="116108" y="78507"/>
                </a:cubicBezTo>
                <a:cubicBezTo>
                  <a:pt x="116108" y="85587"/>
                  <a:pt x="117052" y="92037"/>
                  <a:pt x="118940" y="97701"/>
                </a:cubicBezTo>
                <a:cubicBezTo>
                  <a:pt x="120828" y="103365"/>
                  <a:pt x="123503" y="108242"/>
                  <a:pt x="126964" y="112333"/>
                </a:cubicBezTo>
                <a:cubicBezTo>
                  <a:pt x="130425" y="116423"/>
                  <a:pt x="134673" y="119570"/>
                  <a:pt x="139708" y="121615"/>
                </a:cubicBezTo>
                <a:cubicBezTo>
                  <a:pt x="144742" y="123818"/>
                  <a:pt x="150563" y="124919"/>
                  <a:pt x="157014" y="124919"/>
                </a:cubicBezTo>
                <a:cubicBezTo>
                  <a:pt x="163622" y="124919"/>
                  <a:pt x="169443" y="123818"/>
                  <a:pt x="174635" y="121615"/>
                </a:cubicBezTo>
                <a:moveTo>
                  <a:pt x="143326" y="113277"/>
                </a:moveTo>
                <a:cubicBezTo>
                  <a:pt x="139393" y="111231"/>
                  <a:pt x="136246" y="108557"/>
                  <a:pt x="133729" y="105096"/>
                </a:cubicBezTo>
                <a:cubicBezTo>
                  <a:pt x="131212" y="101634"/>
                  <a:pt x="129481" y="97701"/>
                  <a:pt x="128380" y="92981"/>
                </a:cubicBezTo>
                <a:cubicBezTo>
                  <a:pt x="127279" y="88261"/>
                  <a:pt x="126649" y="83227"/>
                  <a:pt x="126649" y="77878"/>
                </a:cubicBezTo>
                <a:cubicBezTo>
                  <a:pt x="126649" y="72529"/>
                  <a:pt x="127279" y="67494"/>
                  <a:pt x="128380" y="62932"/>
                </a:cubicBezTo>
                <a:cubicBezTo>
                  <a:pt x="129481" y="58369"/>
                  <a:pt x="131369" y="54278"/>
                  <a:pt x="133729" y="50817"/>
                </a:cubicBezTo>
                <a:cubicBezTo>
                  <a:pt x="136246" y="47356"/>
                  <a:pt x="139393" y="44681"/>
                  <a:pt x="143326" y="42636"/>
                </a:cubicBezTo>
                <a:cubicBezTo>
                  <a:pt x="147259" y="40591"/>
                  <a:pt x="151979" y="39647"/>
                  <a:pt x="157486" y="39647"/>
                </a:cubicBezTo>
                <a:cubicBezTo>
                  <a:pt x="163150" y="39647"/>
                  <a:pt x="167869" y="40591"/>
                  <a:pt x="171645" y="42636"/>
                </a:cubicBezTo>
                <a:cubicBezTo>
                  <a:pt x="175579" y="44681"/>
                  <a:pt x="178725" y="47356"/>
                  <a:pt x="181242" y="50817"/>
                </a:cubicBezTo>
                <a:cubicBezTo>
                  <a:pt x="183760" y="54278"/>
                  <a:pt x="185490" y="58212"/>
                  <a:pt x="186749" y="62932"/>
                </a:cubicBezTo>
                <a:cubicBezTo>
                  <a:pt x="187850" y="67494"/>
                  <a:pt x="188479" y="72529"/>
                  <a:pt x="188479" y="77720"/>
                </a:cubicBezTo>
                <a:cubicBezTo>
                  <a:pt x="188479" y="83227"/>
                  <a:pt x="187850" y="88261"/>
                  <a:pt x="186749" y="92981"/>
                </a:cubicBezTo>
                <a:cubicBezTo>
                  <a:pt x="185648" y="97701"/>
                  <a:pt x="183760" y="101634"/>
                  <a:pt x="181242" y="105096"/>
                </a:cubicBezTo>
                <a:cubicBezTo>
                  <a:pt x="178725" y="108557"/>
                  <a:pt x="175579" y="111231"/>
                  <a:pt x="171645" y="113277"/>
                </a:cubicBezTo>
                <a:cubicBezTo>
                  <a:pt x="167712" y="115322"/>
                  <a:pt x="162992" y="116266"/>
                  <a:pt x="157486" y="116266"/>
                </a:cubicBezTo>
                <a:cubicBezTo>
                  <a:pt x="151979" y="116266"/>
                  <a:pt x="147259" y="115322"/>
                  <a:pt x="143326" y="113277"/>
                </a:cubicBezTo>
                <a:moveTo>
                  <a:pt x="0" y="122087"/>
                </a:moveTo>
                <a:lnTo>
                  <a:pt x="10384" y="122087"/>
                </a:lnTo>
                <a:lnTo>
                  <a:pt x="10384" y="63875"/>
                </a:lnTo>
                <a:lnTo>
                  <a:pt x="79294" y="63875"/>
                </a:lnTo>
                <a:lnTo>
                  <a:pt x="79294" y="122244"/>
                </a:lnTo>
                <a:lnTo>
                  <a:pt x="89677" y="122244"/>
                </a:lnTo>
                <a:lnTo>
                  <a:pt x="89677" y="0"/>
                </a:lnTo>
                <a:lnTo>
                  <a:pt x="79294" y="0"/>
                </a:lnTo>
                <a:lnTo>
                  <a:pt x="79294" y="54121"/>
                </a:lnTo>
                <a:lnTo>
                  <a:pt x="10384" y="54121"/>
                </a:lnTo>
                <a:lnTo>
                  <a:pt x="10384" y="0"/>
                </a:lnTo>
                <a:lnTo>
                  <a:pt x="0" y="0"/>
                </a:lnTo>
                <a:lnTo>
                  <a:pt x="0" y="122087"/>
                </a:lnTo>
                <a:close/>
              </a:path>
            </a:pathLst>
          </a:custGeom>
          <a:solidFill>
            <a:schemeClr val="tx1"/>
          </a:solidFill>
          <a:ln w="1569" cap="flat">
            <a:noFill/>
            <a:prstDash val="solid"/>
            <a:miter/>
          </a:ln>
        </p:spPr>
        <p:txBody>
          <a:bodyPr rtlCol="0" anchor="ctr"/>
          <a:lstStyle/>
          <a:p>
            <a:endParaRPr lang="en-US" dirty="0"/>
          </a:p>
        </p:txBody>
      </p:sp>
      <p:sp>
        <p:nvSpPr>
          <p:cNvPr id="10" name="Slide Number Placeholder 5">
            <a:extLst>
              <a:ext uri="{FF2B5EF4-FFF2-40B4-BE49-F238E27FC236}">
                <a16:creationId xmlns:a16="http://schemas.microsoft.com/office/drawing/2014/main" id="{947D9902-2D98-44FC-BBE2-2D797704E2FF}"/>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31413731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Marginalspalte rechts und zwei Inhalte akzentuiert" preserve="1" userDrawn="1">
  <p:cSld name="Marginalspalte rechts und zwei Inhalte akzentuiert">
    <p:spTree>
      <p:nvGrpSpPr>
        <p:cNvPr id="1" name=""/>
        <p:cNvGrpSpPr/>
        <p:nvPr/>
      </p:nvGrpSpPr>
      <p:grpSpPr>
        <a:xfrm>
          <a:off x="0" y="0"/>
          <a:ext cx="0" cy="0"/>
          <a:chOff x="0" y="0"/>
          <a:chExt cx="0" cy="0"/>
        </a:xfrm>
      </p:grpSpPr>
      <p:sp>
        <p:nvSpPr>
          <p:cNvPr id="14" name="Rectangle 10">
            <a:extLst>
              <a:ext uri="{FF2B5EF4-FFF2-40B4-BE49-F238E27FC236}">
                <a16:creationId xmlns:a16="http://schemas.microsoft.com/office/drawing/2014/main" id="{484258D9-55FF-45CF-B01A-E81D9CC7D2BA}"/>
              </a:ext>
            </a:extLst>
          </p:cNvPr>
          <p:cNvSpPr/>
          <p:nvPr userDrawn="1"/>
        </p:nvSpPr>
        <p:spPr>
          <a:xfrm>
            <a:off x="8400257" y="-429"/>
            <a:ext cx="3789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itle 1">
            <a:extLst>
              <a:ext uri="{FF2B5EF4-FFF2-40B4-BE49-F238E27FC236}">
                <a16:creationId xmlns:a16="http://schemas.microsoft.com/office/drawing/2014/main" id="{9971AAFF-580F-4852-94F4-C6F21B6C563D}"/>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21" name="Subtitle 2">
            <a:extLst>
              <a:ext uri="{FF2B5EF4-FFF2-40B4-BE49-F238E27FC236}">
                <a16:creationId xmlns:a16="http://schemas.microsoft.com/office/drawing/2014/main" id="{4FAB923C-AA0B-4DA0-8F18-132D60F62669}"/>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23" name="Datumsplatzhalter 3">
            <a:extLst>
              <a:ext uri="{FF2B5EF4-FFF2-40B4-BE49-F238E27FC236}">
                <a16:creationId xmlns:a16="http://schemas.microsoft.com/office/drawing/2014/main" id="{500921E9-9945-4F06-9221-D41452485AA6}"/>
              </a:ext>
            </a:extLst>
          </p:cNvPr>
          <p:cNvSpPr>
            <a:spLocks noGrp="1"/>
          </p:cNvSpPr>
          <p:nvPr>
            <p:ph type="dt" sz="half" idx="17"/>
          </p:nvPr>
        </p:nvSpPr>
        <p:spPr>
          <a:xfrm>
            <a:off x="335538" y="6487478"/>
            <a:ext cx="2880320" cy="133264"/>
          </a:xfrm>
        </p:spPr>
        <p:txBody>
          <a:bodyPr/>
          <a:lstStyle>
            <a:lvl1pPr>
              <a:defRPr>
                <a:solidFill>
                  <a:srgbClr val="969696"/>
                </a:solidFill>
              </a:defRPr>
            </a:lvl1pPr>
          </a:lstStyle>
          <a:p>
            <a:endParaRPr lang="en-US" dirty="0"/>
          </a:p>
        </p:txBody>
      </p:sp>
      <p:sp>
        <p:nvSpPr>
          <p:cNvPr id="25" name="Textplatzhalter 7">
            <a:extLst>
              <a:ext uri="{FF2B5EF4-FFF2-40B4-BE49-F238E27FC236}">
                <a16:creationId xmlns:a16="http://schemas.microsoft.com/office/drawing/2014/main" id="{231F27FF-B9B3-4E34-948F-F5E3BE15B723}"/>
              </a:ext>
            </a:extLst>
          </p:cNvPr>
          <p:cNvSpPr>
            <a:spLocks noGrp="1"/>
          </p:cNvSpPr>
          <p:nvPr>
            <p:ph type="body" sz="quarter" idx="21" hasCustomPrompt="1"/>
          </p:nvPr>
        </p:nvSpPr>
        <p:spPr>
          <a:xfrm>
            <a:off x="341097" y="1125537"/>
            <a:ext cx="3600000" cy="790147"/>
          </a:xfrm>
        </p:spPr>
        <p:txBody>
          <a:bodyPr lIns="0" bIns="72000" anchor="b" anchorCtr="0"/>
          <a:lstStyle>
            <a:lvl1pPr marL="0" indent="0">
              <a:lnSpc>
                <a:spcPct val="100000"/>
              </a:lnSpc>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Stichwort</a:t>
            </a:r>
            <a:r>
              <a:rPr lang="en-US" dirty="0"/>
              <a:t> </a:t>
            </a:r>
            <a:r>
              <a:rPr lang="en-US" dirty="0" err="1"/>
              <a:t>durch</a:t>
            </a:r>
            <a:r>
              <a:rPr lang="en-US" dirty="0"/>
              <a:t> </a:t>
            </a:r>
            <a:r>
              <a:rPr lang="en-US" dirty="0" err="1"/>
              <a:t>Klicken</a:t>
            </a:r>
            <a:r>
              <a:rPr lang="en-US" dirty="0"/>
              <a:t> </a:t>
            </a:r>
            <a:r>
              <a:rPr lang="en-US" dirty="0" err="1"/>
              <a:t>einfügen</a:t>
            </a:r>
            <a:endParaRPr lang="en-US" dirty="0"/>
          </a:p>
        </p:txBody>
      </p:sp>
      <p:sp>
        <p:nvSpPr>
          <p:cNvPr id="26" name="Textplatzhalter 7">
            <a:extLst>
              <a:ext uri="{FF2B5EF4-FFF2-40B4-BE49-F238E27FC236}">
                <a16:creationId xmlns:a16="http://schemas.microsoft.com/office/drawing/2014/main" id="{74E50DE5-73A6-41B4-B2C3-EA330A62B21F}"/>
              </a:ext>
            </a:extLst>
          </p:cNvPr>
          <p:cNvSpPr>
            <a:spLocks noGrp="1"/>
          </p:cNvSpPr>
          <p:nvPr>
            <p:ph type="body" sz="quarter" idx="22" hasCustomPrompt="1"/>
          </p:nvPr>
        </p:nvSpPr>
        <p:spPr>
          <a:xfrm>
            <a:off x="4150800" y="1125537"/>
            <a:ext cx="3600451" cy="790575"/>
          </a:xfrm>
        </p:spPr>
        <p:txBody>
          <a:bodyPr lIns="0" bIns="72000" anchor="b" anchorCtr="0"/>
          <a:lstStyle>
            <a:lvl1pPr marL="0" indent="0">
              <a:lnSpc>
                <a:spcPct val="100000"/>
              </a:lnSpc>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Stichwort</a:t>
            </a:r>
            <a:r>
              <a:rPr lang="en-US" dirty="0"/>
              <a:t> </a:t>
            </a:r>
            <a:r>
              <a:rPr lang="en-US" dirty="0" err="1"/>
              <a:t>durch</a:t>
            </a:r>
            <a:r>
              <a:rPr lang="en-US" dirty="0"/>
              <a:t> </a:t>
            </a:r>
            <a:r>
              <a:rPr lang="en-US" dirty="0" err="1"/>
              <a:t>Klicken</a:t>
            </a:r>
            <a:r>
              <a:rPr lang="en-US" dirty="0"/>
              <a:t> </a:t>
            </a:r>
            <a:r>
              <a:rPr lang="en-US" dirty="0" err="1"/>
              <a:t>einfügen</a:t>
            </a:r>
            <a:endParaRPr lang="en-US" dirty="0"/>
          </a:p>
        </p:txBody>
      </p:sp>
      <p:sp>
        <p:nvSpPr>
          <p:cNvPr id="36" name="Content Placeholder 3">
            <a:extLst>
              <a:ext uri="{FF2B5EF4-FFF2-40B4-BE49-F238E27FC236}">
                <a16:creationId xmlns:a16="http://schemas.microsoft.com/office/drawing/2014/main" id="{5648C80F-26F4-4FBB-AB7D-6DBB8A431847}"/>
              </a:ext>
            </a:extLst>
          </p:cNvPr>
          <p:cNvSpPr>
            <a:spLocks noGrp="1"/>
          </p:cNvSpPr>
          <p:nvPr>
            <p:ph sz="half" idx="2"/>
          </p:nvPr>
        </p:nvSpPr>
        <p:spPr>
          <a:xfrm>
            <a:off x="341097" y="1916113"/>
            <a:ext cx="3600053" cy="3313087"/>
          </a:xfrm>
        </p:spPr>
        <p:txBody>
          <a:bodyPr vert="horz" lIns="0" tIns="0" rIns="0" bIns="0" rtlCol="0">
            <a:noAutofit/>
          </a:bodyPr>
          <a:lstStyle>
            <a:lvl1pPr>
              <a:defRPr lang="de-CH" sz="1400"/>
            </a:lvl1pPr>
            <a:lvl2pPr>
              <a:defRPr lang="de-CH" sz="1400"/>
            </a:lvl2pPr>
            <a:lvl3pPr>
              <a:defRPr lang="de-CH" sz="1400"/>
            </a:lvl3pPr>
            <a:lvl4pPr>
              <a:defRPr lang="de-CH" sz="1400"/>
            </a:lvl4pPr>
            <a:lvl5pPr>
              <a:defRPr lang="de-CH" sz="1400" dirty="0"/>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37" name="Content Placeholder 3">
            <a:extLst>
              <a:ext uri="{FF2B5EF4-FFF2-40B4-BE49-F238E27FC236}">
                <a16:creationId xmlns:a16="http://schemas.microsoft.com/office/drawing/2014/main" id="{EAF0B13A-1C46-48F0-B55A-7DCF74176BA7}"/>
              </a:ext>
            </a:extLst>
          </p:cNvPr>
          <p:cNvSpPr>
            <a:spLocks noGrp="1"/>
          </p:cNvSpPr>
          <p:nvPr>
            <p:ph sz="half" idx="24"/>
          </p:nvPr>
        </p:nvSpPr>
        <p:spPr>
          <a:xfrm>
            <a:off x="4150800" y="1915685"/>
            <a:ext cx="3600053" cy="3313087"/>
          </a:xfrm>
        </p:spPr>
        <p:txBody>
          <a:bodyPr vert="horz" lIns="0" tIns="0" rIns="0" bIns="0" rtlCol="0">
            <a:noAutofit/>
          </a:bodyPr>
          <a:lstStyle>
            <a:lvl1pPr>
              <a:defRPr lang="de-CH" sz="1400"/>
            </a:lvl1pPr>
            <a:lvl2pPr>
              <a:defRPr lang="de-CH" sz="1400"/>
            </a:lvl2pPr>
            <a:lvl3pPr>
              <a:defRPr lang="de-CH" sz="1400"/>
            </a:lvl3pPr>
            <a:lvl4pPr>
              <a:defRPr lang="de-CH" sz="1400"/>
            </a:lvl4pPr>
            <a:lvl5pPr>
              <a:defRPr lang="de-CH" sz="1400" dirty="0"/>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40" name="Content Placeholder 3">
            <a:extLst>
              <a:ext uri="{FF2B5EF4-FFF2-40B4-BE49-F238E27FC236}">
                <a16:creationId xmlns:a16="http://schemas.microsoft.com/office/drawing/2014/main" id="{C4A1A7D4-16FA-46F1-9765-D7671E5DD520}"/>
              </a:ext>
            </a:extLst>
          </p:cNvPr>
          <p:cNvSpPr>
            <a:spLocks noGrp="1"/>
          </p:cNvSpPr>
          <p:nvPr>
            <p:ph sz="half" idx="25"/>
          </p:nvPr>
        </p:nvSpPr>
        <p:spPr>
          <a:xfrm>
            <a:off x="8976320" y="1916113"/>
            <a:ext cx="2591793" cy="4023917"/>
          </a:xfrm>
        </p:spPr>
        <p:txBody>
          <a:bodyPr vert="horz" lIns="0" tIns="0" rIns="0" bIns="0" rtlCol="0">
            <a:noAutofit/>
          </a:bodyPr>
          <a:lstStyle>
            <a:lvl1pPr>
              <a:defRPr lang="de-CH" sz="1400"/>
            </a:lvl1pPr>
            <a:lvl2pPr>
              <a:defRPr lang="de-CH" sz="1400"/>
            </a:lvl2pPr>
            <a:lvl3pPr>
              <a:defRPr lang="de-CH" sz="1400"/>
            </a:lvl3pPr>
            <a:lvl4pPr>
              <a:defRPr lang="de-CH" sz="1400"/>
            </a:lvl4pPr>
            <a:lvl5pPr>
              <a:defRPr lang="de-CH" sz="1400" dirty="0"/>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3" name="TextBox 2">
            <a:extLst>
              <a:ext uri="{FF2B5EF4-FFF2-40B4-BE49-F238E27FC236}">
                <a16:creationId xmlns:a16="http://schemas.microsoft.com/office/drawing/2014/main" id="{F2B37389-47A3-481A-A44E-01067CACD20D}"/>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15" name="Textplatzhalter 19">
            <a:extLst>
              <a:ext uri="{FF2B5EF4-FFF2-40B4-BE49-F238E27FC236}">
                <a16:creationId xmlns:a16="http://schemas.microsoft.com/office/drawing/2014/main" id="{85C33027-67E7-484C-80E8-4FAAC8AFC251}"/>
              </a:ext>
            </a:extLst>
          </p:cNvPr>
          <p:cNvSpPr>
            <a:spLocks noGrp="1"/>
          </p:cNvSpPr>
          <p:nvPr>
            <p:ph type="body" sz="quarter" idx="23" hasCustomPrompt="1"/>
          </p:nvPr>
        </p:nvSpPr>
        <p:spPr>
          <a:xfrm>
            <a:off x="334962" y="5300663"/>
            <a:ext cx="5545137" cy="649287"/>
          </a:xfrm>
        </p:spPr>
        <p:txBody>
          <a:bodyPr bIns="108000" anchor="b" anchorCtr="0"/>
          <a:lstStyle>
            <a:lvl1pPr marL="0" indent="0">
              <a:lnSpc>
                <a:spcPct val="122000"/>
              </a:lnSpc>
              <a:spcBef>
                <a:spcPts val="0"/>
              </a:spcBef>
              <a:buFont typeface="Arial" panose="020B0604020202020204" pitchFamily="34" charset="0"/>
              <a:buNone/>
              <a:defRPr sz="1400">
                <a:solidFill>
                  <a:schemeClr val="tx2"/>
                </a:solidFill>
              </a:defRPr>
            </a:lvl1pPr>
            <a:lvl2pPr marL="230400" indent="0">
              <a:buFont typeface="Arial" panose="020B0604020202020204" pitchFamily="34" charset="0"/>
              <a:buNone/>
              <a:defRPr sz="1400">
                <a:solidFill>
                  <a:schemeClr val="tx2"/>
                </a:solidFill>
              </a:defRPr>
            </a:lvl2pPr>
            <a:lvl3pPr marL="462600" indent="0">
              <a:buFont typeface="Arial" panose="020B0604020202020204" pitchFamily="34" charset="0"/>
              <a:buNone/>
              <a:defRPr sz="1400">
                <a:solidFill>
                  <a:schemeClr val="tx2"/>
                </a:solidFill>
              </a:defRPr>
            </a:lvl3pPr>
            <a:lvl4pPr marL="693000" indent="0">
              <a:buFont typeface="Arial" panose="020B0604020202020204" pitchFamily="34" charset="0"/>
              <a:buNone/>
              <a:defRPr sz="1400">
                <a:solidFill>
                  <a:schemeClr val="tx2"/>
                </a:solidFill>
              </a:defRPr>
            </a:lvl4pPr>
            <a:lvl5pPr marL="923400" indent="0">
              <a:buFont typeface="Arial" panose="020B0604020202020204" pitchFamily="34" charset="0"/>
              <a:buNone/>
              <a:defRPr sz="1400">
                <a:solidFill>
                  <a:schemeClr val="tx2"/>
                </a:solidFill>
              </a:defRPr>
            </a:lvl5pPr>
          </a:lstStyle>
          <a:p>
            <a:pPr lvl="0"/>
            <a:r>
              <a:rPr lang="en-US" dirty="0" err="1"/>
              <a:t>Hinweis</a:t>
            </a:r>
            <a:r>
              <a:rPr lang="en-US" dirty="0"/>
              <a:t> </a:t>
            </a:r>
            <a:r>
              <a:rPr lang="en-US" dirty="0" err="1"/>
              <a:t>durch</a:t>
            </a:r>
            <a:r>
              <a:rPr lang="en-US" dirty="0"/>
              <a:t> </a:t>
            </a:r>
            <a:r>
              <a:rPr lang="en-US" dirty="0" err="1"/>
              <a:t>Klicken</a:t>
            </a:r>
            <a:r>
              <a:rPr lang="en-US" dirty="0"/>
              <a:t> </a:t>
            </a:r>
            <a:r>
              <a:rPr lang="en-US" dirty="0" err="1"/>
              <a:t>einfügen</a:t>
            </a:r>
            <a:endParaRPr lang="en-US" dirty="0"/>
          </a:p>
        </p:txBody>
      </p:sp>
      <p:sp>
        <p:nvSpPr>
          <p:cNvPr id="2" name="Grafik 4">
            <a:extLst>
              <a:ext uri="{FF2B5EF4-FFF2-40B4-BE49-F238E27FC236}">
                <a16:creationId xmlns:a16="http://schemas.microsoft.com/office/drawing/2014/main" id="{6E09055A-4C84-4428-B45F-F4986CFB91EF}"/>
              </a:ext>
            </a:extLst>
          </p:cNvPr>
          <p:cNvSpPr/>
          <p:nvPr userDrawn="1">
            <p:custDataLst>
              <p:tags r:id="rId2"/>
            </p:custDataLst>
          </p:nvPr>
        </p:nvSpPr>
        <p:spPr>
          <a:xfrm rot="16200000">
            <a:off x="11362470" y="712833"/>
            <a:ext cx="877892" cy="157328"/>
          </a:xfrm>
          <a:custGeom>
            <a:avLst/>
            <a:gdLst>
              <a:gd name="connsiteX0" fmla="*/ 834313 w 877892"/>
              <a:gd name="connsiteY0" fmla="*/ 122087 h 157328"/>
              <a:gd name="connsiteX1" fmla="*/ 844224 w 877892"/>
              <a:gd name="connsiteY1" fmla="*/ 122087 h 157328"/>
              <a:gd name="connsiteX2" fmla="*/ 844224 w 877892"/>
              <a:gd name="connsiteY2" fmla="*/ 69067 h 157328"/>
              <a:gd name="connsiteX3" fmla="*/ 846742 w 877892"/>
              <a:gd name="connsiteY3" fmla="*/ 57582 h 157328"/>
              <a:gd name="connsiteX4" fmla="*/ 853192 w 877892"/>
              <a:gd name="connsiteY4" fmla="*/ 49244 h 157328"/>
              <a:gd name="connsiteX5" fmla="*/ 861845 w 877892"/>
              <a:gd name="connsiteY5" fmla="*/ 43737 h 157328"/>
              <a:gd name="connsiteX6" fmla="*/ 870970 w 877892"/>
              <a:gd name="connsiteY6" fmla="*/ 42164 h 157328"/>
              <a:gd name="connsiteX7" fmla="*/ 876634 w 877892"/>
              <a:gd name="connsiteY7" fmla="*/ 42636 h 157328"/>
              <a:gd name="connsiteX8" fmla="*/ 877893 w 877892"/>
              <a:gd name="connsiteY8" fmla="*/ 33196 h 157328"/>
              <a:gd name="connsiteX9" fmla="*/ 874431 w 877892"/>
              <a:gd name="connsiteY9" fmla="*/ 32724 h 157328"/>
              <a:gd name="connsiteX10" fmla="*/ 870970 w 877892"/>
              <a:gd name="connsiteY10" fmla="*/ 32567 h 157328"/>
              <a:gd name="connsiteX11" fmla="*/ 856496 w 877892"/>
              <a:gd name="connsiteY11" fmla="*/ 36658 h 157328"/>
              <a:gd name="connsiteX12" fmla="*/ 844382 w 877892"/>
              <a:gd name="connsiteY12" fmla="*/ 48300 h 157328"/>
              <a:gd name="connsiteX13" fmla="*/ 844382 w 877892"/>
              <a:gd name="connsiteY13" fmla="*/ 33983 h 157328"/>
              <a:gd name="connsiteX14" fmla="*/ 834470 w 877892"/>
              <a:gd name="connsiteY14" fmla="*/ 33983 h 157328"/>
              <a:gd name="connsiteX15" fmla="*/ 834470 w 877892"/>
              <a:gd name="connsiteY15" fmla="*/ 122087 h 157328"/>
              <a:gd name="connsiteX16" fmla="*/ 742275 w 877892"/>
              <a:gd name="connsiteY16" fmla="*/ 72057 h 157328"/>
              <a:gd name="connsiteX17" fmla="*/ 751558 w 877892"/>
              <a:gd name="connsiteY17" fmla="*/ 47356 h 157328"/>
              <a:gd name="connsiteX18" fmla="*/ 772011 w 877892"/>
              <a:gd name="connsiteY18" fmla="*/ 39332 h 157328"/>
              <a:gd name="connsiteX19" fmla="*/ 784597 w 877892"/>
              <a:gd name="connsiteY19" fmla="*/ 41692 h 157328"/>
              <a:gd name="connsiteX20" fmla="*/ 793092 w 877892"/>
              <a:gd name="connsiteY20" fmla="*/ 48457 h 157328"/>
              <a:gd name="connsiteX21" fmla="*/ 797812 w 877892"/>
              <a:gd name="connsiteY21" fmla="*/ 58841 h 157328"/>
              <a:gd name="connsiteX22" fmla="*/ 799386 w 877892"/>
              <a:gd name="connsiteY22" fmla="*/ 72057 h 157328"/>
              <a:gd name="connsiteX23" fmla="*/ 742275 w 877892"/>
              <a:gd name="connsiteY23" fmla="*/ 72057 h 157328"/>
              <a:gd name="connsiteX24" fmla="*/ 798756 w 877892"/>
              <a:gd name="connsiteY24" fmla="*/ 99117 h 157328"/>
              <a:gd name="connsiteX25" fmla="*/ 795924 w 877892"/>
              <a:gd name="connsiteY25" fmla="*/ 106197 h 157328"/>
              <a:gd name="connsiteX26" fmla="*/ 791047 w 877892"/>
              <a:gd name="connsiteY26" fmla="*/ 111703 h 157328"/>
              <a:gd name="connsiteX27" fmla="*/ 783338 w 877892"/>
              <a:gd name="connsiteY27" fmla="*/ 115322 h 157328"/>
              <a:gd name="connsiteX28" fmla="*/ 772011 w 877892"/>
              <a:gd name="connsiteY28" fmla="*/ 116581 h 157328"/>
              <a:gd name="connsiteX29" fmla="*/ 758952 w 877892"/>
              <a:gd name="connsiteY29" fmla="*/ 113749 h 157328"/>
              <a:gd name="connsiteX30" fmla="*/ 749513 w 877892"/>
              <a:gd name="connsiteY30" fmla="*/ 106040 h 157328"/>
              <a:gd name="connsiteX31" fmla="*/ 743849 w 877892"/>
              <a:gd name="connsiteY31" fmla="*/ 94555 h 157328"/>
              <a:gd name="connsiteX32" fmla="*/ 741961 w 877892"/>
              <a:gd name="connsiteY32" fmla="*/ 80395 h 157328"/>
              <a:gd name="connsiteX33" fmla="*/ 809769 w 877892"/>
              <a:gd name="connsiteY33" fmla="*/ 80395 h 157328"/>
              <a:gd name="connsiteX34" fmla="*/ 809769 w 877892"/>
              <a:gd name="connsiteY34" fmla="*/ 74102 h 157328"/>
              <a:gd name="connsiteX35" fmla="*/ 807724 w 877892"/>
              <a:gd name="connsiteY35" fmla="*/ 57110 h 157328"/>
              <a:gd name="connsiteX36" fmla="*/ 801116 w 877892"/>
              <a:gd name="connsiteY36" fmla="*/ 43580 h 157328"/>
              <a:gd name="connsiteX37" fmla="*/ 789474 w 877892"/>
              <a:gd name="connsiteY37" fmla="*/ 34455 h 157328"/>
              <a:gd name="connsiteX38" fmla="*/ 772011 w 877892"/>
              <a:gd name="connsiteY38" fmla="*/ 31151 h 157328"/>
              <a:gd name="connsiteX39" fmla="*/ 755963 w 877892"/>
              <a:gd name="connsiteY39" fmla="*/ 34298 h 157328"/>
              <a:gd name="connsiteX40" fmla="*/ 743377 w 877892"/>
              <a:gd name="connsiteY40" fmla="*/ 43423 h 157328"/>
              <a:gd name="connsiteX41" fmla="*/ 735038 w 877892"/>
              <a:gd name="connsiteY41" fmla="*/ 58369 h 157328"/>
              <a:gd name="connsiteX42" fmla="*/ 732049 w 877892"/>
              <a:gd name="connsiteY42" fmla="*/ 78822 h 157328"/>
              <a:gd name="connsiteX43" fmla="*/ 742590 w 877892"/>
              <a:gd name="connsiteY43" fmla="*/ 112490 h 157328"/>
              <a:gd name="connsiteX44" fmla="*/ 772011 w 877892"/>
              <a:gd name="connsiteY44" fmla="*/ 124762 h 157328"/>
              <a:gd name="connsiteX45" fmla="*/ 797340 w 877892"/>
              <a:gd name="connsiteY45" fmla="*/ 117525 h 157328"/>
              <a:gd name="connsiteX46" fmla="*/ 808353 w 877892"/>
              <a:gd name="connsiteY46" fmla="*/ 98802 h 157328"/>
              <a:gd name="connsiteX47" fmla="*/ 798756 w 877892"/>
              <a:gd name="connsiteY47" fmla="*/ 98802 h 157328"/>
              <a:gd name="connsiteX48" fmla="*/ 697752 w 877892"/>
              <a:gd name="connsiteY48" fmla="*/ 77878 h 157328"/>
              <a:gd name="connsiteX49" fmla="*/ 694605 w 877892"/>
              <a:gd name="connsiteY49" fmla="*/ 95184 h 157328"/>
              <a:gd name="connsiteX50" fmla="*/ 685480 w 877892"/>
              <a:gd name="connsiteY50" fmla="*/ 106512 h 157328"/>
              <a:gd name="connsiteX51" fmla="*/ 677141 w 877892"/>
              <a:gd name="connsiteY51" fmla="*/ 110759 h 157328"/>
              <a:gd name="connsiteX52" fmla="*/ 667544 w 877892"/>
              <a:gd name="connsiteY52" fmla="*/ 112018 h 157328"/>
              <a:gd name="connsiteX53" fmla="*/ 657475 w 877892"/>
              <a:gd name="connsiteY53" fmla="*/ 110130 h 157328"/>
              <a:gd name="connsiteX54" fmla="*/ 648508 w 877892"/>
              <a:gd name="connsiteY54" fmla="*/ 103994 h 157328"/>
              <a:gd name="connsiteX55" fmla="*/ 642057 w 877892"/>
              <a:gd name="connsiteY55" fmla="*/ 92981 h 157328"/>
              <a:gd name="connsiteX56" fmla="*/ 639540 w 877892"/>
              <a:gd name="connsiteY56" fmla="*/ 76304 h 157328"/>
              <a:gd name="connsiteX57" fmla="*/ 641743 w 877892"/>
              <a:gd name="connsiteY57" fmla="*/ 59628 h 157328"/>
              <a:gd name="connsiteX58" fmla="*/ 647878 w 877892"/>
              <a:gd name="connsiteY58" fmla="*/ 48300 h 157328"/>
              <a:gd name="connsiteX59" fmla="*/ 657161 w 877892"/>
              <a:gd name="connsiteY59" fmla="*/ 41849 h 157328"/>
              <a:gd name="connsiteX60" fmla="*/ 668803 w 877892"/>
              <a:gd name="connsiteY60" fmla="*/ 39804 h 157328"/>
              <a:gd name="connsiteX61" fmla="*/ 677928 w 877892"/>
              <a:gd name="connsiteY61" fmla="*/ 41220 h 157328"/>
              <a:gd name="connsiteX62" fmla="*/ 686109 w 877892"/>
              <a:gd name="connsiteY62" fmla="*/ 45625 h 157328"/>
              <a:gd name="connsiteX63" fmla="*/ 691458 w 877892"/>
              <a:gd name="connsiteY63" fmla="*/ 50503 h 157328"/>
              <a:gd name="connsiteX64" fmla="*/ 695077 w 877892"/>
              <a:gd name="connsiteY64" fmla="*/ 56481 h 157328"/>
              <a:gd name="connsiteX65" fmla="*/ 697122 w 877892"/>
              <a:gd name="connsiteY65" fmla="*/ 64190 h 157328"/>
              <a:gd name="connsiteX66" fmla="*/ 697752 w 877892"/>
              <a:gd name="connsiteY66" fmla="*/ 74574 h 157328"/>
              <a:gd name="connsiteX67" fmla="*/ 697752 w 877892"/>
              <a:gd name="connsiteY67" fmla="*/ 77878 h 157328"/>
              <a:gd name="connsiteX68" fmla="*/ 632303 w 877892"/>
              <a:gd name="connsiteY68" fmla="*/ 131684 h 157328"/>
              <a:gd name="connsiteX69" fmla="*/ 636236 w 877892"/>
              <a:gd name="connsiteY69" fmla="*/ 143641 h 157328"/>
              <a:gd name="connsiteX70" fmla="*/ 644260 w 877892"/>
              <a:gd name="connsiteY70" fmla="*/ 151508 h 157328"/>
              <a:gd name="connsiteX71" fmla="*/ 655588 w 877892"/>
              <a:gd name="connsiteY71" fmla="*/ 155913 h 157328"/>
              <a:gd name="connsiteX72" fmla="*/ 669590 w 877892"/>
              <a:gd name="connsiteY72" fmla="*/ 157329 h 157328"/>
              <a:gd name="connsiteX73" fmla="*/ 698381 w 877892"/>
              <a:gd name="connsiteY73" fmla="*/ 147102 h 157328"/>
              <a:gd name="connsiteX74" fmla="*/ 707506 w 877892"/>
              <a:gd name="connsiteY74" fmla="*/ 119098 h 157328"/>
              <a:gd name="connsiteX75" fmla="*/ 707506 w 877892"/>
              <a:gd name="connsiteY75" fmla="*/ 33983 h 157328"/>
              <a:gd name="connsiteX76" fmla="*/ 697594 w 877892"/>
              <a:gd name="connsiteY76" fmla="*/ 33983 h 157328"/>
              <a:gd name="connsiteX77" fmla="*/ 697594 w 877892"/>
              <a:gd name="connsiteY77" fmla="*/ 46097 h 157328"/>
              <a:gd name="connsiteX78" fmla="*/ 683749 w 877892"/>
              <a:gd name="connsiteY78" fmla="*/ 34612 h 157328"/>
              <a:gd name="connsiteX79" fmla="*/ 668803 w 877892"/>
              <a:gd name="connsiteY79" fmla="*/ 31466 h 157328"/>
              <a:gd name="connsiteX80" fmla="*/ 652126 w 877892"/>
              <a:gd name="connsiteY80" fmla="*/ 34770 h 157328"/>
              <a:gd name="connsiteX81" fmla="*/ 639697 w 877892"/>
              <a:gd name="connsiteY81" fmla="*/ 43895 h 157328"/>
              <a:gd name="connsiteX82" fmla="*/ 631831 w 877892"/>
              <a:gd name="connsiteY82" fmla="*/ 58212 h 157328"/>
              <a:gd name="connsiteX83" fmla="*/ 629156 w 877892"/>
              <a:gd name="connsiteY83" fmla="*/ 76934 h 157328"/>
              <a:gd name="connsiteX84" fmla="*/ 631359 w 877892"/>
              <a:gd name="connsiteY84" fmla="*/ 93453 h 157328"/>
              <a:gd name="connsiteX85" fmla="*/ 638124 w 877892"/>
              <a:gd name="connsiteY85" fmla="*/ 107613 h 157328"/>
              <a:gd name="connsiteX86" fmla="*/ 649924 w 877892"/>
              <a:gd name="connsiteY86" fmla="*/ 117525 h 157328"/>
              <a:gd name="connsiteX87" fmla="*/ 666915 w 877892"/>
              <a:gd name="connsiteY87" fmla="*/ 121143 h 157328"/>
              <a:gd name="connsiteX88" fmla="*/ 684693 w 877892"/>
              <a:gd name="connsiteY88" fmla="*/ 116895 h 157328"/>
              <a:gd name="connsiteX89" fmla="*/ 697594 w 877892"/>
              <a:gd name="connsiteY89" fmla="*/ 104938 h 157328"/>
              <a:gd name="connsiteX90" fmla="*/ 697594 w 877892"/>
              <a:gd name="connsiteY90" fmla="*/ 118154 h 157328"/>
              <a:gd name="connsiteX91" fmla="*/ 690829 w 877892"/>
              <a:gd name="connsiteY91" fmla="*/ 142068 h 157328"/>
              <a:gd name="connsiteX92" fmla="*/ 669432 w 877892"/>
              <a:gd name="connsiteY92" fmla="*/ 149148 h 157328"/>
              <a:gd name="connsiteX93" fmla="*/ 650081 w 877892"/>
              <a:gd name="connsiteY93" fmla="*/ 144900 h 157328"/>
              <a:gd name="connsiteX94" fmla="*/ 641900 w 877892"/>
              <a:gd name="connsiteY94" fmla="*/ 131999 h 157328"/>
              <a:gd name="connsiteX95" fmla="*/ 632303 w 877892"/>
              <a:gd name="connsiteY95" fmla="*/ 131999 h 157328"/>
              <a:gd name="connsiteX96" fmla="*/ 573462 w 877892"/>
              <a:gd name="connsiteY96" fmla="*/ 122087 h 157328"/>
              <a:gd name="connsiteX97" fmla="*/ 583374 w 877892"/>
              <a:gd name="connsiteY97" fmla="*/ 122087 h 157328"/>
              <a:gd name="connsiteX98" fmla="*/ 583374 w 877892"/>
              <a:gd name="connsiteY98" fmla="*/ 69067 h 157328"/>
              <a:gd name="connsiteX99" fmla="*/ 585891 w 877892"/>
              <a:gd name="connsiteY99" fmla="*/ 57582 h 157328"/>
              <a:gd name="connsiteX100" fmla="*/ 592341 w 877892"/>
              <a:gd name="connsiteY100" fmla="*/ 49244 h 157328"/>
              <a:gd name="connsiteX101" fmla="*/ 600995 w 877892"/>
              <a:gd name="connsiteY101" fmla="*/ 43737 h 157328"/>
              <a:gd name="connsiteX102" fmla="*/ 610120 w 877892"/>
              <a:gd name="connsiteY102" fmla="*/ 42164 h 157328"/>
              <a:gd name="connsiteX103" fmla="*/ 615783 w 877892"/>
              <a:gd name="connsiteY103" fmla="*/ 42636 h 157328"/>
              <a:gd name="connsiteX104" fmla="*/ 617042 w 877892"/>
              <a:gd name="connsiteY104" fmla="*/ 33196 h 157328"/>
              <a:gd name="connsiteX105" fmla="*/ 613581 w 877892"/>
              <a:gd name="connsiteY105" fmla="*/ 32724 h 157328"/>
              <a:gd name="connsiteX106" fmla="*/ 610120 w 877892"/>
              <a:gd name="connsiteY106" fmla="*/ 32567 h 157328"/>
              <a:gd name="connsiteX107" fmla="*/ 595645 w 877892"/>
              <a:gd name="connsiteY107" fmla="*/ 36658 h 157328"/>
              <a:gd name="connsiteX108" fmla="*/ 583531 w 877892"/>
              <a:gd name="connsiteY108" fmla="*/ 48300 h 157328"/>
              <a:gd name="connsiteX109" fmla="*/ 583531 w 877892"/>
              <a:gd name="connsiteY109" fmla="*/ 33983 h 157328"/>
              <a:gd name="connsiteX110" fmla="*/ 573619 w 877892"/>
              <a:gd name="connsiteY110" fmla="*/ 33983 h 157328"/>
              <a:gd name="connsiteX111" fmla="*/ 573619 w 877892"/>
              <a:gd name="connsiteY111" fmla="*/ 122087 h 157328"/>
              <a:gd name="connsiteX112" fmla="*/ 475604 w 877892"/>
              <a:gd name="connsiteY112" fmla="*/ 92667 h 157328"/>
              <a:gd name="connsiteX113" fmla="*/ 482054 w 877892"/>
              <a:gd name="connsiteY113" fmla="*/ 116581 h 157328"/>
              <a:gd name="connsiteX114" fmla="*/ 503608 w 877892"/>
              <a:gd name="connsiteY114" fmla="*/ 124762 h 157328"/>
              <a:gd name="connsiteX115" fmla="*/ 535546 w 877892"/>
              <a:gd name="connsiteY115" fmla="*/ 107613 h 157328"/>
              <a:gd name="connsiteX116" fmla="*/ 535546 w 877892"/>
              <a:gd name="connsiteY116" fmla="*/ 121930 h 157328"/>
              <a:gd name="connsiteX117" fmla="*/ 545458 w 877892"/>
              <a:gd name="connsiteY117" fmla="*/ 121930 h 157328"/>
              <a:gd name="connsiteX118" fmla="*/ 545458 w 877892"/>
              <a:gd name="connsiteY118" fmla="*/ 33826 h 157328"/>
              <a:gd name="connsiteX119" fmla="*/ 535546 w 877892"/>
              <a:gd name="connsiteY119" fmla="*/ 33826 h 157328"/>
              <a:gd name="connsiteX120" fmla="*/ 535546 w 877892"/>
              <a:gd name="connsiteY120" fmla="*/ 85430 h 157328"/>
              <a:gd name="connsiteX121" fmla="*/ 533029 w 877892"/>
              <a:gd name="connsiteY121" fmla="*/ 98330 h 157328"/>
              <a:gd name="connsiteX122" fmla="*/ 525477 w 877892"/>
              <a:gd name="connsiteY122" fmla="*/ 107456 h 157328"/>
              <a:gd name="connsiteX123" fmla="*/ 515408 w 877892"/>
              <a:gd name="connsiteY123" fmla="*/ 113591 h 157328"/>
              <a:gd name="connsiteX124" fmla="*/ 504867 w 877892"/>
              <a:gd name="connsiteY124" fmla="*/ 115637 h 157328"/>
              <a:gd name="connsiteX125" fmla="*/ 489921 w 877892"/>
              <a:gd name="connsiteY125" fmla="*/ 109501 h 157328"/>
              <a:gd name="connsiteX126" fmla="*/ 485515 w 877892"/>
              <a:gd name="connsiteY126" fmla="*/ 89520 h 157328"/>
              <a:gd name="connsiteX127" fmla="*/ 485515 w 877892"/>
              <a:gd name="connsiteY127" fmla="*/ 33983 h 157328"/>
              <a:gd name="connsiteX128" fmla="*/ 475604 w 877892"/>
              <a:gd name="connsiteY128" fmla="*/ 33983 h 157328"/>
              <a:gd name="connsiteX129" fmla="*/ 475604 w 877892"/>
              <a:gd name="connsiteY129" fmla="*/ 92667 h 157328"/>
              <a:gd name="connsiteX130" fmla="*/ 382623 w 877892"/>
              <a:gd name="connsiteY130" fmla="*/ 73945 h 157328"/>
              <a:gd name="connsiteX131" fmla="*/ 385927 w 877892"/>
              <a:gd name="connsiteY131" fmla="*/ 56796 h 157328"/>
              <a:gd name="connsiteX132" fmla="*/ 395209 w 877892"/>
              <a:gd name="connsiteY132" fmla="*/ 45625 h 157328"/>
              <a:gd name="connsiteX133" fmla="*/ 403705 w 877892"/>
              <a:gd name="connsiteY133" fmla="*/ 41220 h 157328"/>
              <a:gd name="connsiteX134" fmla="*/ 413302 w 877892"/>
              <a:gd name="connsiteY134" fmla="*/ 39962 h 157328"/>
              <a:gd name="connsiteX135" fmla="*/ 423056 w 877892"/>
              <a:gd name="connsiteY135" fmla="*/ 41692 h 157328"/>
              <a:gd name="connsiteX136" fmla="*/ 432024 w 877892"/>
              <a:gd name="connsiteY136" fmla="*/ 47828 h 157328"/>
              <a:gd name="connsiteX137" fmla="*/ 438474 w 877892"/>
              <a:gd name="connsiteY137" fmla="*/ 59313 h 157328"/>
              <a:gd name="connsiteX138" fmla="*/ 440992 w 877892"/>
              <a:gd name="connsiteY138" fmla="*/ 77248 h 157328"/>
              <a:gd name="connsiteX139" fmla="*/ 438789 w 877892"/>
              <a:gd name="connsiteY139" fmla="*/ 95341 h 157328"/>
              <a:gd name="connsiteX140" fmla="*/ 432653 w 877892"/>
              <a:gd name="connsiteY140" fmla="*/ 107456 h 157328"/>
              <a:gd name="connsiteX141" fmla="*/ 423528 w 877892"/>
              <a:gd name="connsiteY141" fmla="*/ 114221 h 157328"/>
              <a:gd name="connsiteX142" fmla="*/ 411886 w 877892"/>
              <a:gd name="connsiteY142" fmla="*/ 116423 h 157328"/>
              <a:gd name="connsiteX143" fmla="*/ 402446 w 877892"/>
              <a:gd name="connsiteY143" fmla="*/ 115007 h 157328"/>
              <a:gd name="connsiteX144" fmla="*/ 394422 w 877892"/>
              <a:gd name="connsiteY144" fmla="*/ 110602 h 157328"/>
              <a:gd name="connsiteX145" fmla="*/ 388916 w 877892"/>
              <a:gd name="connsiteY145" fmla="*/ 105725 h 157328"/>
              <a:gd name="connsiteX146" fmla="*/ 385297 w 877892"/>
              <a:gd name="connsiteY146" fmla="*/ 99589 h 157328"/>
              <a:gd name="connsiteX147" fmla="*/ 383252 w 877892"/>
              <a:gd name="connsiteY147" fmla="*/ 91880 h 157328"/>
              <a:gd name="connsiteX148" fmla="*/ 382623 w 877892"/>
              <a:gd name="connsiteY148" fmla="*/ 81654 h 157328"/>
              <a:gd name="connsiteX149" fmla="*/ 382623 w 877892"/>
              <a:gd name="connsiteY149" fmla="*/ 73945 h 157328"/>
              <a:gd name="connsiteX150" fmla="*/ 373026 w 877892"/>
              <a:gd name="connsiteY150" fmla="*/ 122087 h 157328"/>
              <a:gd name="connsiteX151" fmla="*/ 382937 w 877892"/>
              <a:gd name="connsiteY151" fmla="*/ 122087 h 157328"/>
              <a:gd name="connsiteX152" fmla="*/ 382937 w 877892"/>
              <a:gd name="connsiteY152" fmla="*/ 110130 h 157328"/>
              <a:gd name="connsiteX153" fmla="*/ 396468 w 877892"/>
              <a:gd name="connsiteY153" fmla="*/ 121615 h 157328"/>
              <a:gd name="connsiteX154" fmla="*/ 411886 w 877892"/>
              <a:gd name="connsiteY154" fmla="*/ 124919 h 157328"/>
              <a:gd name="connsiteX155" fmla="*/ 428248 w 877892"/>
              <a:gd name="connsiteY155" fmla="*/ 121615 h 157328"/>
              <a:gd name="connsiteX156" fmla="*/ 440677 w 877892"/>
              <a:gd name="connsiteY156" fmla="*/ 112175 h 157328"/>
              <a:gd name="connsiteX157" fmla="*/ 448701 w 877892"/>
              <a:gd name="connsiteY157" fmla="*/ 97229 h 157328"/>
              <a:gd name="connsiteX158" fmla="*/ 451533 w 877892"/>
              <a:gd name="connsiteY158" fmla="*/ 77091 h 157328"/>
              <a:gd name="connsiteX159" fmla="*/ 449173 w 877892"/>
              <a:gd name="connsiteY159" fmla="*/ 58998 h 157328"/>
              <a:gd name="connsiteX160" fmla="*/ 442093 w 877892"/>
              <a:gd name="connsiteY160" fmla="*/ 44524 h 157328"/>
              <a:gd name="connsiteX161" fmla="*/ 430136 w 877892"/>
              <a:gd name="connsiteY161" fmla="*/ 34927 h 157328"/>
              <a:gd name="connsiteX162" fmla="*/ 413302 w 877892"/>
              <a:gd name="connsiteY162" fmla="*/ 31466 h 157328"/>
              <a:gd name="connsiteX163" fmla="*/ 395838 w 877892"/>
              <a:gd name="connsiteY163" fmla="*/ 35714 h 157328"/>
              <a:gd name="connsiteX164" fmla="*/ 382623 w 877892"/>
              <a:gd name="connsiteY164" fmla="*/ 47356 h 157328"/>
              <a:gd name="connsiteX165" fmla="*/ 382623 w 877892"/>
              <a:gd name="connsiteY165" fmla="*/ 157 h 157328"/>
              <a:gd name="connsiteX166" fmla="*/ 372711 w 877892"/>
              <a:gd name="connsiteY166" fmla="*/ 157 h 157328"/>
              <a:gd name="connsiteX167" fmla="*/ 372711 w 877892"/>
              <a:gd name="connsiteY167" fmla="*/ 122087 h 157328"/>
              <a:gd name="connsiteX168" fmla="*/ 223249 w 877892"/>
              <a:gd name="connsiteY168" fmla="*/ 122087 h 157328"/>
              <a:gd name="connsiteX169" fmla="*/ 233161 w 877892"/>
              <a:gd name="connsiteY169" fmla="*/ 122087 h 157328"/>
              <a:gd name="connsiteX170" fmla="*/ 233161 w 877892"/>
              <a:gd name="connsiteY170" fmla="*/ 70011 h 157328"/>
              <a:gd name="connsiteX171" fmla="*/ 234105 w 877892"/>
              <a:gd name="connsiteY171" fmla="*/ 62145 h 157328"/>
              <a:gd name="connsiteX172" fmla="*/ 236465 w 877892"/>
              <a:gd name="connsiteY172" fmla="*/ 56166 h 157328"/>
              <a:gd name="connsiteX173" fmla="*/ 239611 w 877892"/>
              <a:gd name="connsiteY173" fmla="*/ 51761 h 157328"/>
              <a:gd name="connsiteX174" fmla="*/ 242915 w 877892"/>
              <a:gd name="connsiteY174" fmla="*/ 48457 h 157328"/>
              <a:gd name="connsiteX175" fmla="*/ 251883 w 877892"/>
              <a:gd name="connsiteY175" fmla="*/ 42321 h 157328"/>
              <a:gd name="connsiteX176" fmla="*/ 261480 w 877892"/>
              <a:gd name="connsiteY176" fmla="*/ 40119 h 157328"/>
              <a:gd name="connsiteX177" fmla="*/ 275010 w 877892"/>
              <a:gd name="connsiteY177" fmla="*/ 45468 h 157328"/>
              <a:gd name="connsiteX178" fmla="*/ 279415 w 877892"/>
              <a:gd name="connsiteY178" fmla="*/ 63718 h 157328"/>
              <a:gd name="connsiteX179" fmla="*/ 279415 w 877892"/>
              <a:gd name="connsiteY179" fmla="*/ 122087 h 157328"/>
              <a:gd name="connsiteX180" fmla="*/ 289327 w 877892"/>
              <a:gd name="connsiteY180" fmla="*/ 122087 h 157328"/>
              <a:gd name="connsiteX181" fmla="*/ 289327 w 877892"/>
              <a:gd name="connsiteY181" fmla="*/ 65763 h 157328"/>
              <a:gd name="connsiteX182" fmla="*/ 292002 w 877892"/>
              <a:gd name="connsiteY182" fmla="*/ 54908 h 157328"/>
              <a:gd name="connsiteX183" fmla="*/ 298767 w 877892"/>
              <a:gd name="connsiteY183" fmla="*/ 47041 h 157328"/>
              <a:gd name="connsiteX184" fmla="*/ 308364 w 877892"/>
              <a:gd name="connsiteY184" fmla="*/ 41692 h 157328"/>
              <a:gd name="connsiteX185" fmla="*/ 317331 w 877892"/>
              <a:gd name="connsiteY185" fmla="*/ 40276 h 157328"/>
              <a:gd name="connsiteX186" fmla="*/ 325355 w 877892"/>
              <a:gd name="connsiteY186" fmla="*/ 41377 h 157328"/>
              <a:gd name="connsiteX187" fmla="*/ 331019 w 877892"/>
              <a:gd name="connsiteY187" fmla="*/ 45153 h 157328"/>
              <a:gd name="connsiteX188" fmla="*/ 334480 w 877892"/>
              <a:gd name="connsiteY188" fmla="*/ 52390 h 157328"/>
              <a:gd name="connsiteX189" fmla="*/ 335582 w 877892"/>
              <a:gd name="connsiteY189" fmla="*/ 63718 h 157328"/>
              <a:gd name="connsiteX190" fmla="*/ 335582 w 877892"/>
              <a:gd name="connsiteY190" fmla="*/ 122244 h 157328"/>
              <a:gd name="connsiteX191" fmla="*/ 345493 w 877892"/>
              <a:gd name="connsiteY191" fmla="*/ 122244 h 157328"/>
              <a:gd name="connsiteX192" fmla="*/ 345493 w 877892"/>
              <a:gd name="connsiteY192" fmla="*/ 60100 h 157328"/>
              <a:gd name="connsiteX193" fmla="*/ 338256 w 877892"/>
              <a:gd name="connsiteY193" fmla="*/ 38231 h 157328"/>
              <a:gd name="connsiteX194" fmla="*/ 318433 w 877892"/>
              <a:gd name="connsiteY194" fmla="*/ 31308 h 157328"/>
              <a:gd name="connsiteX195" fmla="*/ 301127 w 877892"/>
              <a:gd name="connsiteY195" fmla="*/ 35871 h 157328"/>
              <a:gd name="connsiteX196" fmla="*/ 287124 w 877892"/>
              <a:gd name="connsiteY196" fmla="*/ 48615 h 157328"/>
              <a:gd name="connsiteX197" fmla="*/ 278157 w 877892"/>
              <a:gd name="connsiteY197" fmla="*/ 35871 h 157328"/>
              <a:gd name="connsiteX198" fmla="*/ 261952 w 877892"/>
              <a:gd name="connsiteY198" fmla="*/ 31308 h 157328"/>
              <a:gd name="connsiteX199" fmla="*/ 246848 w 877892"/>
              <a:gd name="connsiteY199" fmla="*/ 35556 h 157328"/>
              <a:gd name="connsiteX200" fmla="*/ 232846 w 877892"/>
              <a:gd name="connsiteY200" fmla="*/ 48615 h 157328"/>
              <a:gd name="connsiteX201" fmla="*/ 232846 w 877892"/>
              <a:gd name="connsiteY201" fmla="*/ 34140 h 157328"/>
              <a:gd name="connsiteX202" fmla="*/ 222934 w 877892"/>
              <a:gd name="connsiteY202" fmla="*/ 34140 h 157328"/>
              <a:gd name="connsiteX203" fmla="*/ 222934 w 877892"/>
              <a:gd name="connsiteY203" fmla="*/ 122087 h 157328"/>
              <a:gd name="connsiteX204" fmla="*/ 174635 w 877892"/>
              <a:gd name="connsiteY204" fmla="*/ 121615 h 157328"/>
              <a:gd name="connsiteX205" fmla="*/ 187850 w 877892"/>
              <a:gd name="connsiteY205" fmla="*/ 112018 h 157328"/>
              <a:gd name="connsiteX206" fmla="*/ 196189 w 877892"/>
              <a:gd name="connsiteY206" fmla="*/ 97072 h 157328"/>
              <a:gd name="connsiteX207" fmla="*/ 199178 w 877892"/>
              <a:gd name="connsiteY207" fmla="*/ 77563 h 157328"/>
              <a:gd name="connsiteX208" fmla="*/ 196346 w 877892"/>
              <a:gd name="connsiteY208" fmla="*/ 58526 h 157328"/>
              <a:gd name="connsiteX209" fmla="*/ 188165 w 877892"/>
              <a:gd name="connsiteY209" fmla="*/ 43895 h 157328"/>
              <a:gd name="connsiteX210" fmla="*/ 175107 w 877892"/>
              <a:gd name="connsiteY210" fmla="*/ 34612 h 157328"/>
              <a:gd name="connsiteX211" fmla="*/ 157800 w 877892"/>
              <a:gd name="connsiteY211" fmla="*/ 31308 h 157328"/>
              <a:gd name="connsiteX212" fmla="*/ 140494 w 877892"/>
              <a:gd name="connsiteY212" fmla="*/ 34612 h 157328"/>
              <a:gd name="connsiteX213" fmla="*/ 127436 w 877892"/>
              <a:gd name="connsiteY213" fmla="*/ 44052 h 157328"/>
              <a:gd name="connsiteX214" fmla="*/ 119098 w 877892"/>
              <a:gd name="connsiteY214" fmla="*/ 58998 h 157328"/>
              <a:gd name="connsiteX215" fmla="*/ 116108 w 877892"/>
              <a:gd name="connsiteY215" fmla="*/ 78507 h 157328"/>
              <a:gd name="connsiteX216" fmla="*/ 118940 w 877892"/>
              <a:gd name="connsiteY216" fmla="*/ 97701 h 157328"/>
              <a:gd name="connsiteX217" fmla="*/ 126964 w 877892"/>
              <a:gd name="connsiteY217" fmla="*/ 112333 h 157328"/>
              <a:gd name="connsiteX218" fmla="*/ 139708 w 877892"/>
              <a:gd name="connsiteY218" fmla="*/ 121615 h 157328"/>
              <a:gd name="connsiteX219" fmla="*/ 157014 w 877892"/>
              <a:gd name="connsiteY219" fmla="*/ 124919 h 157328"/>
              <a:gd name="connsiteX220" fmla="*/ 174635 w 877892"/>
              <a:gd name="connsiteY220" fmla="*/ 121615 h 157328"/>
              <a:gd name="connsiteX221" fmla="*/ 143326 w 877892"/>
              <a:gd name="connsiteY221" fmla="*/ 113277 h 157328"/>
              <a:gd name="connsiteX222" fmla="*/ 133729 w 877892"/>
              <a:gd name="connsiteY222" fmla="*/ 105096 h 157328"/>
              <a:gd name="connsiteX223" fmla="*/ 128380 w 877892"/>
              <a:gd name="connsiteY223" fmla="*/ 92981 h 157328"/>
              <a:gd name="connsiteX224" fmla="*/ 126649 w 877892"/>
              <a:gd name="connsiteY224" fmla="*/ 77878 h 157328"/>
              <a:gd name="connsiteX225" fmla="*/ 128380 w 877892"/>
              <a:gd name="connsiteY225" fmla="*/ 62932 h 157328"/>
              <a:gd name="connsiteX226" fmla="*/ 133729 w 877892"/>
              <a:gd name="connsiteY226" fmla="*/ 50817 h 157328"/>
              <a:gd name="connsiteX227" fmla="*/ 143326 w 877892"/>
              <a:gd name="connsiteY227" fmla="*/ 42636 h 157328"/>
              <a:gd name="connsiteX228" fmla="*/ 157486 w 877892"/>
              <a:gd name="connsiteY228" fmla="*/ 39647 h 157328"/>
              <a:gd name="connsiteX229" fmla="*/ 171645 w 877892"/>
              <a:gd name="connsiteY229" fmla="*/ 42636 h 157328"/>
              <a:gd name="connsiteX230" fmla="*/ 181242 w 877892"/>
              <a:gd name="connsiteY230" fmla="*/ 50817 h 157328"/>
              <a:gd name="connsiteX231" fmla="*/ 186749 w 877892"/>
              <a:gd name="connsiteY231" fmla="*/ 62932 h 157328"/>
              <a:gd name="connsiteX232" fmla="*/ 188479 w 877892"/>
              <a:gd name="connsiteY232" fmla="*/ 77720 h 157328"/>
              <a:gd name="connsiteX233" fmla="*/ 186749 w 877892"/>
              <a:gd name="connsiteY233" fmla="*/ 92981 h 157328"/>
              <a:gd name="connsiteX234" fmla="*/ 181242 w 877892"/>
              <a:gd name="connsiteY234" fmla="*/ 105096 h 157328"/>
              <a:gd name="connsiteX235" fmla="*/ 171645 w 877892"/>
              <a:gd name="connsiteY235" fmla="*/ 113277 h 157328"/>
              <a:gd name="connsiteX236" fmla="*/ 157486 w 877892"/>
              <a:gd name="connsiteY236" fmla="*/ 116266 h 157328"/>
              <a:gd name="connsiteX237" fmla="*/ 143326 w 877892"/>
              <a:gd name="connsiteY237" fmla="*/ 113277 h 157328"/>
              <a:gd name="connsiteX238" fmla="*/ 0 w 877892"/>
              <a:gd name="connsiteY238" fmla="*/ 122087 h 157328"/>
              <a:gd name="connsiteX239" fmla="*/ 10384 w 877892"/>
              <a:gd name="connsiteY239" fmla="*/ 122087 h 157328"/>
              <a:gd name="connsiteX240" fmla="*/ 10384 w 877892"/>
              <a:gd name="connsiteY240" fmla="*/ 63875 h 157328"/>
              <a:gd name="connsiteX241" fmla="*/ 79294 w 877892"/>
              <a:gd name="connsiteY241" fmla="*/ 63875 h 157328"/>
              <a:gd name="connsiteX242" fmla="*/ 79294 w 877892"/>
              <a:gd name="connsiteY242" fmla="*/ 122244 h 157328"/>
              <a:gd name="connsiteX243" fmla="*/ 89677 w 877892"/>
              <a:gd name="connsiteY243" fmla="*/ 122244 h 157328"/>
              <a:gd name="connsiteX244" fmla="*/ 89677 w 877892"/>
              <a:gd name="connsiteY244" fmla="*/ 0 h 157328"/>
              <a:gd name="connsiteX245" fmla="*/ 79294 w 877892"/>
              <a:gd name="connsiteY245" fmla="*/ 0 h 157328"/>
              <a:gd name="connsiteX246" fmla="*/ 79294 w 877892"/>
              <a:gd name="connsiteY246" fmla="*/ 54121 h 157328"/>
              <a:gd name="connsiteX247" fmla="*/ 10384 w 877892"/>
              <a:gd name="connsiteY247" fmla="*/ 54121 h 157328"/>
              <a:gd name="connsiteX248" fmla="*/ 10384 w 877892"/>
              <a:gd name="connsiteY248" fmla="*/ 0 h 157328"/>
              <a:gd name="connsiteX249" fmla="*/ 0 w 877892"/>
              <a:gd name="connsiteY249" fmla="*/ 0 h 157328"/>
              <a:gd name="connsiteX250" fmla="*/ 0 w 877892"/>
              <a:gd name="connsiteY250" fmla="*/ 122087 h 15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877892" h="157328">
                <a:moveTo>
                  <a:pt x="834313" y="122087"/>
                </a:moveTo>
                <a:lnTo>
                  <a:pt x="844224" y="122087"/>
                </a:lnTo>
                <a:lnTo>
                  <a:pt x="844224" y="69067"/>
                </a:lnTo>
                <a:cubicBezTo>
                  <a:pt x="844224" y="64662"/>
                  <a:pt x="845011" y="60729"/>
                  <a:pt x="846742" y="57582"/>
                </a:cubicBezTo>
                <a:cubicBezTo>
                  <a:pt x="848472" y="54278"/>
                  <a:pt x="850675" y="51604"/>
                  <a:pt x="853192" y="49244"/>
                </a:cubicBezTo>
                <a:cubicBezTo>
                  <a:pt x="855867" y="46569"/>
                  <a:pt x="858856" y="44839"/>
                  <a:pt x="861845" y="43737"/>
                </a:cubicBezTo>
                <a:cubicBezTo>
                  <a:pt x="864992" y="42636"/>
                  <a:pt x="867981" y="42164"/>
                  <a:pt x="870970" y="42164"/>
                </a:cubicBezTo>
                <a:cubicBezTo>
                  <a:pt x="872701" y="42164"/>
                  <a:pt x="874589" y="42321"/>
                  <a:pt x="876634" y="42636"/>
                </a:cubicBezTo>
                <a:lnTo>
                  <a:pt x="877893" y="33196"/>
                </a:lnTo>
                <a:cubicBezTo>
                  <a:pt x="876634" y="33039"/>
                  <a:pt x="875533" y="32882"/>
                  <a:pt x="874431" y="32724"/>
                </a:cubicBezTo>
                <a:cubicBezTo>
                  <a:pt x="873330" y="32724"/>
                  <a:pt x="872229" y="32567"/>
                  <a:pt x="870970" y="32567"/>
                </a:cubicBezTo>
                <a:cubicBezTo>
                  <a:pt x="865778" y="32567"/>
                  <a:pt x="861058" y="33983"/>
                  <a:pt x="856496" y="36658"/>
                </a:cubicBezTo>
                <a:cubicBezTo>
                  <a:pt x="851933" y="39332"/>
                  <a:pt x="847843" y="43265"/>
                  <a:pt x="844382" y="48300"/>
                </a:cubicBezTo>
                <a:lnTo>
                  <a:pt x="844382" y="33983"/>
                </a:lnTo>
                <a:lnTo>
                  <a:pt x="834470" y="33983"/>
                </a:lnTo>
                <a:lnTo>
                  <a:pt x="834470" y="122087"/>
                </a:lnTo>
                <a:close/>
                <a:moveTo>
                  <a:pt x="742275" y="72057"/>
                </a:moveTo>
                <a:cubicBezTo>
                  <a:pt x="743377" y="61044"/>
                  <a:pt x="746366" y="52862"/>
                  <a:pt x="751558" y="47356"/>
                </a:cubicBezTo>
                <a:cubicBezTo>
                  <a:pt x="756750" y="42007"/>
                  <a:pt x="763515" y="39332"/>
                  <a:pt x="772011" y="39332"/>
                </a:cubicBezTo>
                <a:cubicBezTo>
                  <a:pt x="776888" y="39332"/>
                  <a:pt x="781136" y="40119"/>
                  <a:pt x="784597" y="41692"/>
                </a:cubicBezTo>
                <a:cubicBezTo>
                  <a:pt x="788058" y="43265"/>
                  <a:pt x="791047" y="45468"/>
                  <a:pt x="793092" y="48457"/>
                </a:cubicBezTo>
                <a:cubicBezTo>
                  <a:pt x="795295" y="51447"/>
                  <a:pt x="796868" y="54750"/>
                  <a:pt x="797812" y="58841"/>
                </a:cubicBezTo>
                <a:cubicBezTo>
                  <a:pt x="798914" y="62774"/>
                  <a:pt x="799386" y="67179"/>
                  <a:pt x="799386" y="72057"/>
                </a:cubicBezTo>
                <a:lnTo>
                  <a:pt x="742275" y="72057"/>
                </a:lnTo>
                <a:close/>
                <a:moveTo>
                  <a:pt x="798756" y="99117"/>
                </a:moveTo>
                <a:cubicBezTo>
                  <a:pt x="798127" y="101792"/>
                  <a:pt x="797183" y="104152"/>
                  <a:pt x="795924" y="106197"/>
                </a:cubicBezTo>
                <a:cubicBezTo>
                  <a:pt x="794666" y="108242"/>
                  <a:pt x="793092" y="110130"/>
                  <a:pt x="791047" y="111703"/>
                </a:cubicBezTo>
                <a:cubicBezTo>
                  <a:pt x="789002" y="113277"/>
                  <a:pt x="786485" y="114535"/>
                  <a:pt x="783338" y="115322"/>
                </a:cubicBezTo>
                <a:cubicBezTo>
                  <a:pt x="780192" y="116109"/>
                  <a:pt x="776416" y="116581"/>
                  <a:pt x="772011" y="116581"/>
                </a:cubicBezTo>
                <a:cubicBezTo>
                  <a:pt x="767133" y="116581"/>
                  <a:pt x="762728" y="115637"/>
                  <a:pt x="758952" y="113749"/>
                </a:cubicBezTo>
                <a:cubicBezTo>
                  <a:pt x="755176" y="111861"/>
                  <a:pt x="752030" y="109344"/>
                  <a:pt x="749513" y="106040"/>
                </a:cubicBezTo>
                <a:cubicBezTo>
                  <a:pt x="746995" y="102736"/>
                  <a:pt x="745107" y="98960"/>
                  <a:pt x="743849" y="94555"/>
                </a:cubicBezTo>
                <a:cubicBezTo>
                  <a:pt x="742590" y="90149"/>
                  <a:pt x="741961" y="85430"/>
                  <a:pt x="741961" y="80395"/>
                </a:cubicBezTo>
                <a:lnTo>
                  <a:pt x="809769" y="80395"/>
                </a:lnTo>
                <a:lnTo>
                  <a:pt x="809769" y="74102"/>
                </a:lnTo>
                <a:cubicBezTo>
                  <a:pt x="809769" y="68123"/>
                  <a:pt x="809140" y="62460"/>
                  <a:pt x="807724" y="57110"/>
                </a:cubicBezTo>
                <a:cubicBezTo>
                  <a:pt x="806308" y="51919"/>
                  <a:pt x="804105" y="47356"/>
                  <a:pt x="801116" y="43580"/>
                </a:cubicBezTo>
                <a:cubicBezTo>
                  <a:pt x="798127" y="39804"/>
                  <a:pt x="794194" y="36815"/>
                  <a:pt x="789474" y="34455"/>
                </a:cubicBezTo>
                <a:cubicBezTo>
                  <a:pt x="784754" y="32252"/>
                  <a:pt x="778933" y="31151"/>
                  <a:pt x="772011" y="31151"/>
                </a:cubicBezTo>
                <a:cubicBezTo>
                  <a:pt x="766189" y="31151"/>
                  <a:pt x="760840" y="32252"/>
                  <a:pt x="755963" y="34298"/>
                </a:cubicBezTo>
                <a:cubicBezTo>
                  <a:pt x="751086" y="36343"/>
                  <a:pt x="746838" y="39332"/>
                  <a:pt x="743377" y="43423"/>
                </a:cubicBezTo>
                <a:cubicBezTo>
                  <a:pt x="739758" y="47513"/>
                  <a:pt x="736926" y="52390"/>
                  <a:pt x="735038" y="58369"/>
                </a:cubicBezTo>
                <a:cubicBezTo>
                  <a:pt x="732993" y="64347"/>
                  <a:pt x="732049" y="71113"/>
                  <a:pt x="732049" y="78822"/>
                </a:cubicBezTo>
                <a:cubicBezTo>
                  <a:pt x="732049" y="93139"/>
                  <a:pt x="735510" y="104309"/>
                  <a:pt x="742590" y="112490"/>
                </a:cubicBezTo>
                <a:cubicBezTo>
                  <a:pt x="749670" y="120671"/>
                  <a:pt x="759424" y="124762"/>
                  <a:pt x="772011" y="124762"/>
                </a:cubicBezTo>
                <a:cubicBezTo>
                  <a:pt x="783024" y="124762"/>
                  <a:pt x="791362" y="122402"/>
                  <a:pt x="797340" y="117525"/>
                </a:cubicBezTo>
                <a:cubicBezTo>
                  <a:pt x="803319" y="112805"/>
                  <a:pt x="806937" y="106512"/>
                  <a:pt x="808353" y="98802"/>
                </a:cubicBezTo>
                <a:lnTo>
                  <a:pt x="798756" y="98802"/>
                </a:lnTo>
                <a:close/>
                <a:moveTo>
                  <a:pt x="697752" y="77878"/>
                </a:moveTo>
                <a:cubicBezTo>
                  <a:pt x="697752" y="84800"/>
                  <a:pt x="696650" y="90621"/>
                  <a:pt x="694605" y="95184"/>
                </a:cubicBezTo>
                <a:cubicBezTo>
                  <a:pt x="692560" y="99746"/>
                  <a:pt x="689413" y="103522"/>
                  <a:pt x="685480" y="106512"/>
                </a:cubicBezTo>
                <a:cubicBezTo>
                  <a:pt x="682491" y="108557"/>
                  <a:pt x="679659" y="109973"/>
                  <a:pt x="677141" y="110759"/>
                </a:cubicBezTo>
                <a:cubicBezTo>
                  <a:pt x="674467" y="111546"/>
                  <a:pt x="671320" y="112018"/>
                  <a:pt x="667544" y="112018"/>
                </a:cubicBezTo>
                <a:cubicBezTo>
                  <a:pt x="664083" y="112018"/>
                  <a:pt x="660779" y="111389"/>
                  <a:pt x="657475" y="110130"/>
                </a:cubicBezTo>
                <a:cubicBezTo>
                  <a:pt x="654172" y="108872"/>
                  <a:pt x="651182" y="106826"/>
                  <a:pt x="648508" y="103994"/>
                </a:cubicBezTo>
                <a:cubicBezTo>
                  <a:pt x="645833" y="101162"/>
                  <a:pt x="643788" y="97544"/>
                  <a:pt x="642057" y="92981"/>
                </a:cubicBezTo>
                <a:cubicBezTo>
                  <a:pt x="640327" y="88419"/>
                  <a:pt x="639540" y="82912"/>
                  <a:pt x="639540" y="76304"/>
                </a:cubicBezTo>
                <a:cubicBezTo>
                  <a:pt x="639540" y="69854"/>
                  <a:pt x="640327" y="64190"/>
                  <a:pt x="641743" y="59628"/>
                </a:cubicBezTo>
                <a:cubicBezTo>
                  <a:pt x="643159" y="55065"/>
                  <a:pt x="645204" y="51289"/>
                  <a:pt x="647878" y="48300"/>
                </a:cubicBezTo>
                <a:cubicBezTo>
                  <a:pt x="650553" y="45311"/>
                  <a:pt x="653542" y="43108"/>
                  <a:pt x="657161" y="41849"/>
                </a:cubicBezTo>
                <a:cubicBezTo>
                  <a:pt x="660622" y="40434"/>
                  <a:pt x="664555" y="39804"/>
                  <a:pt x="668803" y="39804"/>
                </a:cubicBezTo>
                <a:cubicBezTo>
                  <a:pt x="672264" y="39804"/>
                  <a:pt x="675254" y="40276"/>
                  <a:pt x="677928" y="41220"/>
                </a:cubicBezTo>
                <a:cubicBezTo>
                  <a:pt x="680603" y="42164"/>
                  <a:pt x="683277" y="43580"/>
                  <a:pt x="686109" y="45625"/>
                </a:cubicBezTo>
                <a:cubicBezTo>
                  <a:pt x="688154" y="47199"/>
                  <a:pt x="689885" y="48929"/>
                  <a:pt x="691458" y="50503"/>
                </a:cubicBezTo>
                <a:cubicBezTo>
                  <a:pt x="692874" y="52233"/>
                  <a:pt x="694133" y="54121"/>
                  <a:pt x="695077" y="56481"/>
                </a:cubicBezTo>
                <a:cubicBezTo>
                  <a:pt x="696021" y="58684"/>
                  <a:pt x="696650" y="61201"/>
                  <a:pt x="697122" y="64190"/>
                </a:cubicBezTo>
                <a:cubicBezTo>
                  <a:pt x="697594" y="67179"/>
                  <a:pt x="697752" y="70483"/>
                  <a:pt x="697752" y="74574"/>
                </a:cubicBezTo>
                <a:lnTo>
                  <a:pt x="697752" y="77878"/>
                </a:lnTo>
                <a:close/>
                <a:moveTo>
                  <a:pt x="632303" y="131684"/>
                </a:moveTo>
                <a:cubicBezTo>
                  <a:pt x="632932" y="136404"/>
                  <a:pt x="634191" y="140337"/>
                  <a:pt x="636236" y="143641"/>
                </a:cubicBezTo>
                <a:cubicBezTo>
                  <a:pt x="638281" y="146945"/>
                  <a:pt x="640956" y="149462"/>
                  <a:pt x="644260" y="151508"/>
                </a:cubicBezTo>
                <a:cubicBezTo>
                  <a:pt x="647564" y="153553"/>
                  <a:pt x="651340" y="154969"/>
                  <a:pt x="655588" y="155913"/>
                </a:cubicBezTo>
                <a:cubicBezTo>
                  <a:pt x="659835" y="156857"/>
                  <a:pt x="664555" y="157329"/>
                  <a:pt x="669590" y="157329"/>
                </a:cubicBezTo>
                <a:cubicBezTo>
                  <a:pt x="682648" y="157329"/>
                  <a:pt x="692245" y="153868"/>
                  <a:pt x="698381" y="147102"/>
                </a:cubicBezTo>
                <a:cubicBezTo>
                  <a:pt x="704517" y="140337"/>
                  <a:pt x="707506" y="130898"/>
                  <a:pt x="707506" y="119098"/>
                </a:cubicBezTo>
                <a:lnTo>
                  <a:pt x="707506" y="33983"/>
                </a:lnTo>
                <a:lnTo>
                  <a:pt x="697594" y="33983"/>
                </a:lnTo>
                <a:lnTo>
                  <a:pt x="697594" y="46097"/>
                </a:lnTo>
                <a:cubicBezTo>
                  <a:pt x="693346" y="40434"/>
                  <a:pt x="688784" y="36658"/>
                  <a:pt x="683749" y="34612"/>
                </a:cubicBezTo>
                <a:cubicBezTo>
                  <a:pt x="678715" y="32567"/>
                  <a:pt x="673838" y="31466"/>
                  <a:pt x="668803" y="31466"/>
                </a:cubicBezTo>
                <a:cubicBezTo>
                  <a:pt x="662667" y="31466"/>
                  <a:pt x="657161" y="32567"/>
                  <a:pt x="652126" y="34770"/>
                </a:cubicBezTo>
                <a:cubicBezTo>
                  <a:pt x="647249" y="36972"/>
                  <a:pt x="643001" y="39962"/>
                  <a:pt x="639697" y="43895"/>
                </a:cubicBezTo>
                <a:cubicBezTo>
                  <a:pt x="636236" y="47828"/>
                  <a:pt x="633719" y="52548"/>
                  <a:pt x="631831" y="58212"/>
                </a:cubicBezTo>
                <a:cubicBezTo>
                  <a:pt x="629943" y="63875"/>
                  <a:pt x="629156" y="70011"/>
                  <a:pt x="629156" y="76934"/>
                </a:cubicBezTo>
                <a:cubicBezTo>
                  <a:pt x="629156" y="82598"/>
                  <a:pt x="629943" y="88104"/>
                  <a:pt x="631359" y="93453"/>
                </a:cubicBezTo>
                <a:cubicBezTo>
                  <a:pt x="632775" y="98802"/>
                  <a:pt x="635135" y="103522"/>
                  <a:pt x="638124" y="107613"/>
                </a:cubicBezTo>
                <a:cubicBezTo>
                  <a:pt x="641271" y="111703"/>
                  <a:pt x="645204" y="115007"/>
                  <a:pt x="649924" y="117525"/>
                </a:cubicBezTo>
                <a:cubicBezTo>
                  <a:pt x="654644" y="120042"/>
                  <a:pt x="660307" y="121143"/>
                  <a:pt x="666915" y="121143"/>
                </a:cubicBezTo>
                <a:cubicBezTo>
                  <a:pt x="673680" y="121143"/>
                  <a:pt x="679659" y="119727"/>
                  <a:pt x="684693" y="116895"/>
                </a:cubicBezTo>
                <a:cubicBezTo>
                  <a:pt x="689570" y="114063"/>
                  <a:pt x="693976" y="110130"/>
                  <a:pt x="697594" y="104938"/>
                </a:cubicBezTo>
                <a:lnTo>
                  <a:pt x="697594" y="118154"/>
                </a:lnTo>
                <a:cubicBezTo>
                  <a:pt x="697594" y="129324"/>
                  <a:pt x="695392" y="137348"/>
                  <a:pt x="690829" y="142068"/>
                </a:cubicBezTo>
                <a:cubicBezTo>
                  <a:pt x="686267" y="146788"/>
                  <a:pt x="679187" y="149148"/>
                  <a:pt x="669432" y="149148"/>
                </a:cubicBezTo>
                <a:cubicBezTo>
                  <a:pt x="660779" y="149148"/>
                  <a:pt x="654329" y="147732"/>
                  <a:pt x="650081" y="144900"/>
                </a:cubicBezTo>
                <a:cubicBezTo>
                  <a:pt x="645833" y="142068"/>
                  <a:pt x="643159" y="137820"/>
                  <a:pt x="641900" y="131999"/>
                </a:cubicBezTo>
                <a:lnTo>
                  <a:pt x="632303" y="131999"/>
                </a:lnTo>
                <a:close/>
                <a:moveTo>
                  <a:pt x="573462" y="122087"/>
                </a:moveTo>
                <a:lnTo>
                  <a:pt x="583374" y="122087"/>
                </a:lnTo>
                <a:lnTo>
                  <a:pt x="583374" y="69067"/>
                </a:lnTo>
                <a:cubicBezTo>
                  <a:pt x="583374" y="64662"/>
                  <a:pt x="584160" y="60729"/>
                  <a:pt x="585891" y="57582"/>
                </a:cubicBezTo>
                <a:cubicBezTo>
                  <a:pt x="587622" y="54278"/>
                  <a:pt x="589824" y="51604"/>
                  <a:pt x="592341" y="49244"/>
                </a:cubicBezTo>
                <a:cubicBezTo>
                  <a:pt x="595016" y="46569"/>
                  <a:pt x="598005" y="44839"/>
                  <a:pt x="600995" y="43737"/>
                </a:cubicBezTo>
                <a:cubicBezTo>
                  <a:pt x="604141" y="42636"/>
                  <a:pt x="607130" y="42164"/>
                  <a:pt x="610120" y="42164"/>
                </a:cubicBezTo>
                <a:cubicBezTo>
                  <a:pt x="611850" y="42164"/>
                  <a:pt x="613738" y="42321"/>
                  <a:pt x="615783" y="42636"/>
                </a:cubicBezTo>
                <a:lnTo>
                  <a:pt x="617042" y="33196"/>
                </a:lnTo>
                <a:cubicBezTo>
                  <a:pt x="615783" y="33039"/>
                  <a:pt x="614682" y="32882"/>
                  <a:pt x="613581" y="32724"/>
                </a:cubicBezTo>
                <a:cubicBezTo>
                  <a:pt x="612479" y="32724"/>
                  <a:pt x="611378" y="32567"/>
                  <a:pt x="610120" y="32567"/>
                </a:cubicBezTo>
                <a:cubicBezTo>
                  <a:pt x="604928" y="32567"/>
                  <a:pt x="600208" y="33983"/>
                  <a:pt x="595645" y="36658"/>
                </a:cubicBezTo>
                <a:cubicBezTo>
                  <a:pt x="591083" y="39332"/>
                  <a:pt x="586992" y="43265"/>
                  <a:pt x="583531" y="48300"/>
                </a:cubicBezTo>
                <a:lnTo>
                  <a:pt x="583531" y="33983"/>
                </a:lnTo>
                <a:lnTo>
                  <a:pt x="573619" y="33983"/>
                </a:lnTo>
                <a:lnTo>
                  <a:pt x="573619" y="122087"/>
                </a:lnTo>
                <a:close/>
                <a:moveTo>
                  <a:pt x="475604" y="92667"/>
                </a:moveTo>
                <a:cubicBezTo>
                  <a:pt x="475604" y="103208"/>
                  <a:pt x="477806" y="111074"/>
                  <a:pt x="482054" y="116581"/>
                </a:cubicBezTo>
                <a:cubicBezTo>
                  <a:pt x="486459" y="122087"/>
                  <a:pt x="493539" y="124762"/>
                  <a:pt x="503608" y="124762"/>
                </a:cubicBezTo>
                <a:cubicBezTo>
                  <a:pt x="515723" y="124762"/>
                  <a:pt x="526421" y="119098"/>
                  <a:pt x="535546" y="107613"/>
                </a:cubicBezTo>
                <a:lnTo>
                  <a:pt x="535546" y="121930"/>
                </a:lnTo>
                <a:lnTo>
                  <a:pt x="545458" y="121930"/>
                </a:lnTo>
                <a:lnTo>
                  <a:pt x="545458" y="33826"/>
                </a:lnTo>
                <a:lnTo>
                  <a:pt x="535546" y="33826"/>
                </a:lnTo>
                <a:lnTo>
                  <a:pt x="535546" y="85430"/>
                </a:lnTo>
                <a:cubicBezTo>
                  <a:pt x="535546" y="90936"/>
                  <a:pt x="534759" y="95184"/>
                  <a:pt x="533029" y="98330"/>
                </a:cubicBezTo>
                <a:cubicBezTo>
                  <a:pt x="531298" y="101477"/>
                  <a:pt x="528781" y="104466"/>
                  <a:pt x="525477" y="107456"/>
                </a:cubicBezTo>
                <a:cubicBezTo>
                  <a:pt x="522330" y="110130"/>
                  <a:pt x="518869" y="112175"/>
                  <a:pt x="515408" y="113591"/>
                </a:cubicBezTo>
                <a:cubicBezTo>
                  <a:pt x="511947" y="115007"/>
                  <a:pt x="508328" y="115637"/>
                  <a:pt x="504867" y="115637"/>
                </a:cubicBezTo>
                <a:cubicBezTo>
                  <a:pt x="497787" y="115637"/>
                  <a:pt x="492753" y="113591"/>
                  <a:pt x="489921" y="109501"/>
                </a:cubicBezTo>
                <a:cubicBezTo>
                  <a:pt x="486931" y="105410"/>
                  <a:pt x="485515" y="98802"/>
                  <a:pt x="485515" y="89520"/>
                </a:cubicBezTo>
                <a:lnTo>
                  <a:pt x="485515" y="33983"/>
                </a:lnTo>
                <a:lnTo>
                  <a:pt x="475604" y="33983"/>
                </a:lnTo>
                <a:lnTo>
                  <a:pt x="475604" y="92667"/>
                </a:lnTo>
                <a:close/>
                <a:moveTo>
                  <a:pt x="382623" y="73945"/>
                </a:moveTo>
                <a:cubicBezTo>
                  <a:pt x="382623" y="67022"/>
                  <a:pt x="383724" y="61201"/>
                  <a:pt x="385927" y="56796"/>
                </a:cubicBezTo>
                <a:cubicBezTo>
                  <a:pt x="388129" y="52233"/>
                  <a:pt x="391276" y="48615"/>
                  <a:pt x="395209" y="45625"/>
                </a:cubicBezTo>
                <a:cubicBezTo>
                  <a:pt x="398041" y="43423"/>
                  <a:pt x="400873" y="42007"/>
                  <a:pt x="403705" y="41220"/>
                </a:cubicBezTo>
                <a:cubicBezTo>
                  <a:pt x="406537" y="40434"/>
                  <a:pt x="409683" y="39962"/>
                  <a:pt x="413302" y="39962"/>
                </a:cubicBezTo>
                <a:cubicBezTo>
                  <a:pt x="416448" y="39962"/>
                  <a:pt x="419752" y="40591"/>
                  <a:pt x="423056" y="41692"/>
                </a:cubicBezTo>
                <a:cubicBezTo>
                  <a:pt x="426360" y="42951"/>
                  <a:pt x="429349" y="44996"/>
                  <a:pt x="432024" y="47828"/>
                </a:cubicBezTo>
                <a:cubicBezTo>
                  <a:pt x="434698" y="50660"/>
                  <a:pt x="436744" y="54593"/>
                  <a:pt x="438474" y="59313"/>
                </a:cubicBezTo>
                <a:cubicBezTo>
                  <a:pt x="440205" y="64033"/>
                  <a:pt x="440992" y="70011"/>
                  <a:pt x="440992" y="77248"/>
                </a:cubicBezTo>
                <a:cubicBezTo>
                  <a:pt x="440992" y="84328"/>
                  <a:pt x="440205" y="90307"/>
                  <a:pt x="438789" y="95341"/>
                </a:cubicBezTo>
                <a:cubicBezTo>
                  <a:pt x="437373" y="100376"/>
                  <a:pt x="435328" y="104309"/>
                  <a:pt x="432653" y="107456"/>
                </a:cubicBezTo>
                <a:cubicBezTo>
                  <a:pt x="430136" y="110602"/>
                  <a:pt x="426989" y="112805"/>
                  <a:pt x="423528" y="114221"/>
                </a:cubicBezTo>
                <a:cubicBezTo>
                  <a:pt x="420067" y="115637"/>
                  <a:pt x="416134" y="116423"/>
                  <a:pt x="411886" y="116423"/>
                </a:cubicBezTo>
                <a:cubicBezTo>
                  <a:pt x="408425" y="116423"/>
                  <a:pt x="405278" y="115951"/>
                  <a:pt x="402446" y="115007"/>
                </a:cubicBezTo>
                <a:cubicBezTo>
                  <a:pt x="399771" y="114063"/>
                  <a:pt x="397097" y="112647"/>
                  <a:pt x="394422" y="110602"/>
                </a:cubicBezTo>
                <a:cubicBezTo>
                  <a:pt x="392220" y="109186"/>
                  <a:pt x="390489" y="107456"/>
                  <a:pt x="388916" y="105725"/>
                </a:cubicBezTo>
                <a:cubicBezTo>
                  <a:pt x="387500" y="103994"/>
                  <a:pt x="386241" y="101949"/>
                  <a:pt x="385297" y="99589"/>
                </a:cubicBezTo>
                <a:cubicBezTo>
                  <a:pt x="384353" y="97387"/>
                  <a:pt x="383724" y="94712"/>
                  <a:pt x="383252" y="91880"/>
                </a:cubicBezTo>
                <a:cubicBezTo>
                  <a:pt x="382780" y="88891"/>
                  <a:pt x="382623" y="85587"/>
                  <a:pt x="382623" y="81654"/>
                </a:cubicBezTo>
                <a:lnTo>
                  <a:pt x="382623" y="73945"/>
                </a:lnTo>
                <a:close/>
                <a:moveTo>
                  <a:pt x="373026" y="122087"/>
                </a:moveTo>
                <a:lnTo>
                  <a:pt x="382937" y="122087"/>
                </a:lnTo>
                <a:lnTo>
                  <a:pt x="382937" y="110130"/>
                </a:lnTo>
                <a:cubicBezTo>
                  <a:pt x="387028" y="115637"/>
                  <a:pt x="391590" y="119413"/>
                  <a:pt x="396468" y="121615"/>
                </a:cubicBezTo>
                <a:cubicBezTo>
                  <a:pt x="401502" y="123818"/>
                  <a:pt x="406537" y="124919"/>
                  <a:pt x="411886" y="124919"/>
                </a:cubicBezTo>
                <a:cubicBezTo>
                  <a:pt x="417864" y="124919"/>
                  <a:pt x="423371" y="123818"/>
                  <a:pt x="428248" y="121615"/>
                </a:cubicBezTo>
                <a:cubicBezTo>
                  <a:pt x="433125" y="119413"/>
                  <a:pt x="437216" y="116266"/>
                  <a:pt x="440677" y="112175"/>
                </a:cubicBezTo>
                <a:cubicBezTo>
                  <a:pt x="444138" y="108085"/>
                  <a:pt x="446813" y="103050"/>
                  <a:pt x="448701" y="97229"/>
                </a:cubicBezTo>
                <a:cubicBezTo>
                  <a:pt x="450589" y="91408"/>
                  <a:pt x="451533" y="84643"/>
                  <a:pt x="451533" y="77091"/>
                </a:cubicBezTo>
                <a:cubicBezTo>
                  <a:pt x="451533" y="70641"/>
                  <a:pt x="450746" y="64505"/>
                  <a:pt x="449173" y="58998"/>
                </a:cubicBezTo>
                <a:cubicBezTo>
                  <a:pt x="447599" y="53334"/>
                  <a:pt x="445239" y="48615"/>
                  <a:pt x="442093" y="44524"/>
                </a:cubicBezTo>
                <a:cubicBezTo>
                  <a:pt x="438946" y="40434"/>
                  <a:pt x="435013" y="37130"/>
                  <a:pt x="430136" y="34927"/>
                </a:cubicBezTo>
                <a:cubicBezTo>
                  <a:pt x="425416" y="32567"/>
                  <a:pt x="419752" y="31466"/>
                  <a:pt x="413302" y="31466"/>
                </a:cubicBezTo>
                <a:cubicBezTo>
                  <a:pt x="406537" y="31466"/>
                  <a:pt x="400715" y="32882"/>
                  <a:pt x="395838" y="35714"/>
                </a:cubicBezTo>
                <a:cubicBezTo>
                  <a:pt x="391118" y="38546"/>
                  <a:pt x="386713" y="42479"/>
                  <a:pt x="382623" y="47356"/>
                </a:cubicBezTo>
                <a:lnTo>
                  <a:pt x="382623" y="157"/>
                </a:lnTo>
                <a:lnTo>
                  <a:pt x="372711" y="157"/>
                </a:lnTo>
                <a:lnTo>
                  <a:pt x="372711" y="122087"/>
                </a:lnTo>
                <a:close/>
                <a:moveTo>
                  <a:pt x="223249" y="122087"/>
                </a:moveTo>
                <a:lnTo>
                  <a:pt x="233161" y="122087"/>
                </a:lnTo>
                <a:lnTo>
                  <a:pt x="233161" y="70011"/>
                </a:lnTo>
                <a:cubicBezTo>
                  <a:pt x="233161" y="67022"/>
                  <a:pt x="233475" y="64347"/>
                  <a:pt x="234105" y="62145"/>
                </a:cubicBezTo>
                <a:cubicBezTo>
                  <a:pt x="234734" y="59942"/>
                  <a:pt x="235521" y="57897"/>
                  <a:pt x="236465" y="56166"/>
                </a:cubicBezTo>
                <a:cubicBezTo>
                  <a:pt x="237409" y="54436"/>
                  <a:pt x="238510" y="53020"/>
                  <a:pt x="239611" y="51761"/>
                </a:cubicBezTo>
                <a:cubicBezTo>
                  <a:pt x="240870" y="50503"/>
                  <a:pt x="241971" y="49401"/>
                  <a:pt x="242915" y="48457"/>
                </a:cubicBezTo>
                <a:cubicBezTo>
                  <a:pt x="245904" y="45783"/>
                  <a:pt x="248894" y="43737"/>
                  <a:pt x="251883" y="42321"/>
                </a:cubicBezTo>
                <a:cubicBezTo>
                  <a:pt x="254872" y="40905"/>
                  <a:pt x="258176" y="40119"/>
                  <a:pt x="261480" y="40119"/>
                </a:cubicBezTo>
                <a:cubicBezTo>
                  <a:pt x="267458" y="40119"/>
                  <a:pt x="272021" y="41849"/>
                  <a:pt x="275010" y="45468"/>
                </a:cubicBezTo>
                <a:cubicBezTo>
                  <a:pt x="277999" y="49087"/>
                  <a:pt x="279415" y="55065"/>
                  <a:pt x="279415" y="63718"/>
                </a:cubicBezTo>
                <a:lnTo>
                  <a:pt x="279415" y="122087"/>
                </a:lnTo>
                <a:lnTo>
                  <a:pt x="289327" y="122087"/>
                </a:lnTo>
                <a:lnTo>
                  <a:pt x="289327" y="65763"/>
                </a:lnTo>
                <a:cubicBezTo>
                  <a:pt x="289327" y="61673"/>
                  <a:pt x="290271" y="58054"/>
                  <a:pt x="292002" y="54908"/>
                </a:cubicBezTo>
                <a:cubicBezTo>
                  <a:pt x="293732" y="51761"/>
                  <a:pt x="296092" y="49244"/>
                  <a:pt x="298767" y="47041"/>
                </a:cubicBezTo>
                <a:cubicBezTo>
                  <a:pt x="301913" y="44367"/>
                  <a:pt x="305060" y="42636"/>
                  <a:pt x="308364" y="41692"/>
                </a:cubicBezTo>
                <a:cubicBezTo>
                  <a:pt x="311668" y="40748"/>
                  <a:pt x="314657" y="40276"/>
                  <a:pt x="317331" y="40276"/>
                </a:cubicBezTo>
                <a:cubicBezTo>
                  <a:pt x="320478" y="40276"/>
                  <a:pt x="323153" y="40591"/>
                  <a:pt x="325355" y="41377"/>
                </a:cubicBezTo>
                <a:cubicBezTo>
                  <a:pt x="327558" y="42164"/>
                  <a:pt x="329603" y="43423"/>
                  <a:pt x="331019" y="45153"/>
                </a:cubicBezTo>
                <a:cubicBezTo>
                  <a:pt x="332592" y="47041"/>
                  <a:pt x="333694" y="49401"/>
                  <a:pt x="334480" y="52390"/>
                </a:cubicBezTo>
                <a:cubicBezTo>
                  <a:pt x="335267" y="55380"/>
                  <a:pt x="335582" y="59156"/>
                  <a:pt x="335582" y="63718"/>
                </a:cubicBezTo>
                <a:lnTo>
                  <a:pt x="335582" y="122244"/>
                </a:lnTo>
                <a:lnTo>
                  <a:pt x="345493" y="122244"/>
                </a:lnTo>
                <a:lnTo>
                  <a:pt x="345493" y="60100"/>
                </a:lnTo>
                <a:cubicBezTo>
                  <a:pt x="345493" y="50031"/>
                  <a:pt x="343133" y="42793"/>
                  <a:pt x="338256" y="38231"/>
                </a:cubicBezTo>
                <a:cubicBezTo>
                  <a:pt x="333536" y="33668"/>
                  <a:pt x="326771" y="31308"/>
                  <a:pt x="318433" y="31308"/>
                </a:cubicBezTo>
                <a:cubicBezTo>
                  <a:pt x="312297" y="31308"/>
                  <a:pt x="306476" y="32882"/>
                  <a:pt x="301127" y="35871"/>
                </a:cubicBezTo>
                <a:cubicBezTo>
                  <a:pt x="295777" y="38860"/>
                  <a:pt x="291058" y="43108"/>
                  <a:pt x="287124" y="48615"/>
                </a:cubicBezTo>
                <a:cubicBezTo>
                  <a:pt x="285236" y="43108"/>
                  <a:pt x="282247" y="38860"/>
                  <a:pt x="278157" y="35871"/>
                </a:cubicBezTo>
                <a:cubicBezTo>
                  <a:pt x="274066" y="32882"/>
                  <a:pt x="268717" y="31308"/>
                  <a:pt x="261952" y="31308"/>
                </a:cubicBezTo>
                <a:cubicBezTo>
                  <a:pt x="256760" y="31308"/>
                  <a:pt x="251725" y="32724"/>
                  <a:pt x="246848" y="35556"/>
                </a:cubicBezTo>
                <a:cubicBezTo>
                  <a:pt x="241814" y="38388"/>
                  <a:pt x="237251" y="42793"/>
                  <a:pt x="232846" y="48615"/>
                </a:cubicBezTo>
                <a:lnTo>
                  <a:pt x="232846" y="34140"/>
                </a:lnTo>
                <a:lnTo>
                  <a:pt x="222934" y="34140"/>
                </a:lnTo>
                <a:lnTo>
                  <a:pt x="222934" y="122087"/>
                </a:lnTo>
                <a:close/>
                <a:moveTo>
                  <a:pt x="174635" y="121615"/>
                </a:moveTo>
                <a:cubicBezTo>
                  <a:pt x="179826" y="119413"/>
                  <a:pt x="184232" y="116266"/>
                  <a:pt x="187850" y="112018"/>
                </a:cubicBezTo>
                <a:cubicBezTo>
                  <a:pt x="191469" y="107928"/>
                  <a:pt x="194143" y="102893"/>
                  <a:pt x="196189" y="97072"/>
                </a:cubicBezTo>
                <a:cubicBezTo>
                  <a:pt x="198076" y="91251"/>
                  <a:pt x="199178" y="84800"/>
                  <a:pt x="199178" y="77563"/>
                </a:cubicBezTo>
                <a:cubicBezTo>
                  <a:pt x="199178" y="70641"/>
                  <a:pt x="198234" y="64347"/>
                  <a:pt x="196346" y="58526"/>
                </a:cubicBezTo>
                <a:cubicBezTo>
                  <a:pt x="194458" y="52862"/>
                  <a:pt x="191783" y="47985"/>
                  <a:pt x="188165" y="43895"/>
                </a:cubicBezTo>
                <a:cubicBezTo>
                  <a:pt x="184704" y="39804"/>
                  <a:pt x="180298" y="36815"/>
                  <a:pt x="175107" y="34612"/>
                </a:cubicBezTo>
                <a:cubicBezTo>
                  <a:pt x="169915" y="32410"/>
                  <a:pt x="164251" y="31308"/>
                  <a:pt x="157800" y="31308"/>
                </a:cubicBezTo>
                <a:cubicBezTo>
                  <a:pt x="151350" y="31308"/>
                  <a:pt x="145686" y="32410"/>
                  <a:pt x="140494" y="34612"/>
                </a:cubicBezTo>
                <a:cubicBezTo>
                  <a:pt x="135302" y="36815"/>
                  <a:pt x="131055" y="39962"/>
                  <a:pt x="127436" y="44052"/>
                </a:cubicBezTo>
                <a:cubicBezTo>
                  <a:pt x="123817" y="48143"/>
                  <a:pt x="120986" y="53177"/>
                  <a:pt x="119098" y="58998"/>
                </a:cubicBezTo>
                <a:cubicBezTo>
                  <a:pt x="117052" y="64819"/>
                  <a:pt x="116108" y="71270"/>
                  <a:pt x="116108" y="78507"/>
                </a:cubicBezTo>
                <a:cubicBezTo>
                  <a:pt x="116108" y="85587"/>
                  <a:pt x="117052" y="92037"/>
                  <a:pt x="118940" y="97701"/>
                </a:cubicBezTo>
                <a:cubicBezTo>
                  <a:pt x="120828" y="103365"/>
                  <a:pt x="123503" y="108242"/>
                  <a:pt x="126964" y="112333"/>
                </a:cubicBezTo>
                <a:cubicBezTo>
                  <a:pt x="130425" y="116423"/>
                  <a:pt x="134673" y="119570"/>
                  <a:pt x="139708" y="121615"/>
                </a:cubicBezTo>
                <a:cubicBezTo>
                  <a:pt x="144742" y="123818"/>
                  <a:pt x="150563" y="124919"/>
                  <a:pt x="157014" y="124919"/>
                </a:cubicBezTo>
                <a:cubicBezTo>
                  <a:pt x="163622" y="124919"/>
                  <a:pt x="169443" y="123818"/>
                  <a:pt x="174635" y="121615"/>
                </a:cubicBezTo>
                <a:moveTo>
                  <a:pt x="143326" y="113277"/>
                </a:moveTo>
                <a:cubicBezTo>
                  <a:pt x="139393" y="111231"/>
                  <a:pt x="136246" y="108557"/>
                  <a:pt x="133729" y="105096"/>
                </a:cubicBezTo>
                <a:cubicBezTo>
                  <a:pt x="131212" y="101634"/>
                  <a:pt x="129481" y="97701"/>
                  <a:pt x="128380" y="92981"/>
                </a:cubicBezTo>
                <a:cubicBezTo>
                  <a:pt x="127279" y="88261"/>
                  <a:pt x="126649" y="83227"/>
                  <a:pt x="126649" y="77878"/>
                </a:cubicBezTo>
                <a:cubicBezTo>
                  <a:pt x="126649" y="72529"/>
                  <a:pt x="127279" y="67494"/>
                  <a:pt x="128380" y="62932"/>
                </a:cubicBezTo>
                <a:cubicBezTo>
                  <a:pt x="129481" y="58369"/>
                  <a:pt x="131369" y="54278"/>
                  <a:pt x="133729" y="50817"/>
                </a:cubicBezTo>
                <a:cubicBezTo>
                  <a:pt x="136246" y="47356"/>
                  <a:pt x="139393" y="44681"/>
                  <a:pt x="143326" y="42636"/>
                </a:cubicBezTo>
                <a:cubicBezTo>
                  <a:pt x="147259" y="40591"/>
                  <a:pt x="151979" y="39647"/>
                  <a:pt x="157486" y="39647"/>
                </a:cubicBezTo>
                <a:cubicBezTo>
                  <a:pt x="163150" y="39647"/>
                  <a:pt x="167869" y="40591"/>
                  <a:pt x="171645" y="42636"/>
                </a:cubicBezTo>
                <a:cubicBezTo>
                  <a:pt x="175579" y="44681"/>
                  <a:pt x="178725" y="47356"/>
                  <a:pt x="181242" y="50817"/>
                </a:cubicBezTo>
                <a:cubicBezTo>
                  <a:pt x="183760" y="54278"/>
                  <a:pt x="185490" y="58212"/>
                  <a:pt x="186749" y="62932"/>
                </a:cubicBezTo>
                <a:cubicBezTo>
                  <a:pt x="187850" y="67494"/>
                  <a:pt x="188479" y="72529"/>
                  <a:pt x="188479" y="77720"/>
                </a:cubicBezTo>
                <a:cubicBezTo>
                  <a:pt x="188479" y="83227"/>
                  <a:pt x="187850" y="88261"/>
                  <a:pt x="186749" y="92981"/>
                </a:cubicBezTo>
                <a:cubicBezTo>
                  <a:pt x="185648" y="97701"/>
                  <a:pt x="183760" y="101634"/>
                  <a:pt x="181242" y="105096"/>
                </a:cubicBezTo>
                <a:cubicBezTo>
                  <a:pt x="178725" y="108557"/>
                  <a:pt x="175579" y="111231"/>
                  <a:pt x="171645" y="113277"/>
                </a:cubicBezTo>
                <a:cubicBezTo>
                  <a:pt x="167712" y="115322"/>
                  <a:pt x="162992" y="116266"/>
                  <a:pt x="157486" y="116266"/>
                </a:cubicBezTo>
                <a:cubicBezTo>
                  <a:pt x="151979" y="116266"/>
                  <a:pt x="147259" y="115322"/>
                  <a:pt x="143326" y="113277"/>
                </a:cubicBezTo>
                <a:moveTo>
                  <a:pt x="0" y="122087"/>
                </a:moveTo>
                <a:lnTo>
                  <a:pt x="10384" y="122087"/>
                </a:lnTo>
                <a:lnTo>
                  <a:pt x="10384" y="63875"/>
                </a:lnTo>
                <a:lnTo>
                  <a:pt x="79294" y="63875"/>
                </a:lnTo>
                <a:lnTo>
                  <a:pt x="79294" y="122244"/>
                </a:lnTo>
                <a:lnTo>
                  <a:pt x="89677" y="122244"/>
                </a:lnTo>
                <a:lnTo>
                  <a:pt x="89677" y="0"/>
                </a:lnTo>
                <a:lnTo>
                  <a:pt x="79294" y="0"/>
                </a:lnTo>
                <a:lnTo>
                  <a:pt x="79294" y="54121"/>
                </a:lnTo>
                <a:lnTo>
                  <a:pt x="10384" y="54121"/>
                </a:lnTo>
                <a:lnTo>
                  <a:pt x="10384" y="0"/>
                </a:lnTo>
                <a:lnTo>
                  <a:pt x="0" y="0"/>
                </a:lnTo>
                <a:lnTo>
                  <a:pt x="0" y="122087"/>
                </a:lnTo>
                <a:close/>
              </a:path>
            </a:pathLst>
          </a:custGeom>
          <a:solidFill>
            <a:schemeClr val="tx1"/>
          </a:solidFill>
          <a:ln w="1569" cap="flat">
            <a:noFill/>
            <a:prstDash val="solid"/>
            <a:miter/>
          </a:ln>
        </p:spPr>
        <p:txBody>
          <a:bodyPr rtlCol="0" anchor="ctr"/>
          <a:lstStyle/>
          <a:p>
            <a:endParaRPr lang="en-US" dirty="0"/>
          </a:p>
        </p:txBody>
      </p:sp>
      <p:sp>
        <p:nvSpPr>
          <p:cNvPr id="16" name="Slide Number Placeholder 5">
            <a:extLst>
              <a:ext uri="{FF2B5EF4-FFF2-40B4-BE49-F238E27FC236}">
                <a16:creationId xmlns:a16="http://schemas.microsoft.com/office/drawing/2014/main" id="{87E49F9B-8430-4B18-BFEF-8475B7CDB021}"/>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34524124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Marginalspalte rechts und zwei Inhalte grau" preserve="1" userDrawn="1">
  <p:cSld name="Marginalspalte rechts und zwei Inhalte grau">
    <p:spTree>
      <p:nvGrpSpPr>
        <p:cNvPr id="1" name=""/>
        <p:cNvGrpSpPr/>
        <p:nvPr/>
      </p:nvGrpSpPr>
      <p:grpSpPr>
        <a:xfrm>
          <a:off x="0" y="0"/>
          <a:ext cx="0" cy="0"/>
          <a:chOff x="0" y="0"/>
          <a:chExt cx="0" cy="0"/>
        </a:xfrm>
      </p:grpSpPr>
      <p:sp>
        <p:nvSpPr>
          <p:cNvPr id="14" name="Rectangle 10">
            <a:extLst>
              <a:ext uri="{FF2B5EF4-FFF2-40B4-BE49-F238E27FC236}">
                <a16:creationId xmlns:a16="http://schemas.microsoft.com/office/drawing/2014/main" id="{484258D9-55FF-45CF-B01A-E81D9CC7D2BA}"/>
              </a:ext>
            </a:extLst>
          </p:cNvPr>
          <p:cNvSpPr/>
          <p:nvPr userDrawn="1"/>
        </p:nvSpPr>
        <p:spPr>
          <a:xfrm>
            <a:off x="8400257" y="-429"/>
            <a:ext cx="3789120" cy="68580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itle 1">
            <a:extLst>
              <a:ext uri="{FF2B5EF4-FFF2-40B4-BE49-F238E27FC236}">
                <a16:creationId xmlns:a16="http://schemas.microsoft.com/office/drawing/2014/main" id="{9971AAFF-580F-4852-94F4-C6F21B6C563D}"/>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21" name="Subtitle 2">
            <a:extLst>
              <a:ext uri="{FF2B5EF4-FFF2-40B4-BE49-F238E27FC236}">
                <a16:creationId xmlns:a16="http://schemas.microsoft.com/office/drawing/2014/main" id="{4FAB923C-AA0B-4DA0-8F18-132D60F62669}"/>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23" name="Datumsplatzhalter 3">
            <a:extLst>
              <a:ext uri="{FF2B5EF4-FFF2-40B4-BE49-F238E27FC236}">
                <a16:creationId xmlns:a16="http://schemas.microsoft.com/office/drawing/2014/main" id="{500921E9-9945-4F06-9221-D41452485AA6}"/>
              </a:ext>
            </a:extLst>
          </p:cNvPr>
          <p:cNvSpPr>
            <a:spLocks noGrp="1"/>
          </p:cNvSpPr>
          <p:nvPr>
            <p:ph type="dt" sz="half" idx="17"/>
          </p:nvPr>
        </p:nvSpPr>
        <p:spPr>
          <a:xfrm>
            <a:off x="335538" y="6487478"/>
            <a:ext cx="2880320" cy="133264"/>
          </a:xfrm>
        </p:spPr>
        <p:txBody>
          <a:bodyPr/>
          <a:lstStyle>
            <a:lvl1pPr>
              <a:defRPr>
                <a:solidFill>
                  <a:srgbClr val="969696"/>
                </a:solidFill>
              </a:defRPr>
            </a:lvl1pPr>
          </a:lstStyle>
          <a:p>
            <a:endParaRPr lang="en-US" dirty="0"/>
          </a:p>
        </p:txBody>
      </p:sp>
      <p:sp>
        <p:nvSpPr>
          <p:cNvPr id="25" name="Textplatzhalter 7">
            <a:extLst>
              <a:ext uri="{FF2B5EF4-FFF2-40B4-BE49-F238E27FC236}">
                <a16:creationId xmlns:a16="http://schemas.microsoft.com/office/drawing/2014/main" id="{231F27FF-B9B3-4E34-948F-F5E3BE15B723}"/>
              </a:ext>
            </a:extLst>
          </p:cNvPr>
          <p:cNvSpPr>
            <a:spLocks noGrp="1"/>
          </p:cNvSpPr>
          <p:nvPr>
            <p:ph type="body" sz="quarter" idx="21" hasCustomPrompt="1"/>
          </p:nvPr>
        </p:nvSpPr>
        <p:spPr>
          <a:xfrm>
            <a:off x="341097" y="1125537"/>
            <a:ext cx="3600000" cy="790147"/>
          </a:xfrm>
        </p:spPr>
        <p:txBody>
          <a:bodyPr lIns="0" bIns="72000" anchor="b" anchorCtr="0"/>
          <a:lstStyle>
            <a:lvl1pPr marL="0" indent="0">
              <a:lnSpc>
                <a:spcPct val="100000"/>
              </a:lnSpc>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Stichwort</a:t>
            </a:r>
            <a:r>
              <a:rPr lang="en-US" dirty="0"/>
              <a:t> </a:t>
            </a:r>
            <a:r>
              <a:rPr lang="en-US" dirty="0" err="1"/>
              <a:t>durch</a:t>
            </a:r>
            <a:r>
              <a:rPr lang="en-US" dirty="0"/>
              <a:t> </a:t>
            </a:r>
            <a:r>
              <a:rPr lang="en-US" dirty="0" err="1"/>
              <a:t>Klicken</a:t>
            </a:r>
            <a:r>
              <a:rPr lang="en-US" dirty="0"/>
              <a:t> </a:t>
            </a:r>
            <a:r>
              <a:rPr lang="en-US" dirty="0" err="1"/>
              <a:t>einfügen</a:t>
            </a:r>
            <a:endParaRPr lang="en-US" dirty="0"/>
          </a:p>
        </p:txBody>
      </p:sp>
      <p:sp>
        <p:nvSpPr>
          <p:cNvPr id="26" name="Textplatzhalter 7">
            <a:extLst>
              <a:ext uri="{FF2B5EF4-FFF2-40B4-BE49-F238E27FC236}">
                <a16:creationId xmlns:a16="http://schemas.microsoft.com/office/drawing/2014/main" id="{74E50DE5-73A6-41B4-B2C3-EA330A62B21F}"/>
              </a:ext>
            </a:extLst>
          </p:cNvPr>
          <p:cNvSpPr>
            <a:spLocks noGrp="1"/>
          </p:cNvSpPr>
          <p:nvPr>
            <p:ph type="body" sz="quarter" idx="22" hasCustomPrompt="1"/>
          </p:nvPr>
        </p:nvSpPr>
        <p:spPr>
          <a:xfrm>
            <a:off x="4150800" y="1125537"/>
            <a:ext cx="3600451" cy="790575"/>
          </a:xfrm>
        </p:spPr>
        <p:txBody>
          <a:bodyPr lIns="0" bIns="72000" anchor="b" anchorCtr="0"/>
          <a:lstStyle>
            <a:lvl1pPr marL="0" indent="0">
              <a:lnSpc>
                <a:spcPct val="100000"/>
              </a:lnSpc>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Stichwort</a:t>
            </a:r>
            <a:r>
              <a:rPr lang="en-US" dirty="0"/>
              <a:t> </a:t>
            </a:r>
            <a:r>
              <a:rPr lang="en-US" dirty="0" err="1"/>
              <a:t>durch</a:t>
            </a:r>
            <a:r>
              <a:rPr lang="en-US" dirty="0"/>
              <a:t> </a:t>
            </a:r>
            <a:r>
              <a:rPr lang="en-US" dirty="0" err="1"/>
              <a:t>Klicken</a:t>
            </a:r>
            <a:r>
              <a:rPr lang="en-US" dirty="0"/>
              <a:t> </a:t>
            </a:r>
            <a:r>
              <a:rPr lang="en-US" dirty="0" err="1"/>
              <a:t>einfügen</a:t>
            </a:r>
            <a:endParaRPr lang="en-US" dirty="0"/>
          </a:p>
        </p:txBody>
      </p:sp>
      <p:sp>
        <p:nvSpPr>
          <p:cNvPr id="36" name="Content Placeholder 3">
            <a:extLst>
              <a:ext uri="{FF2B5EF4-FFF2-40B4-BE49-F238E27FC236}">
                <a16:creationId xmlns:a16="http://schemas.microsoft.com/office/drawing/2014/main" id="{5648C80F-26F4-4FBB-AB7D-6DBB8A431847}"/>
              </a:ext>
            </a:extLst>
          </p:cNvPr>
          <p:cNvSpPr>
            <a:spLocks noGrp="1"/>
          </p:cNvSpPr>
          <p:nvPr>
            <p:ph sz="half" idx="2"/>
          </p:nvPr>
        </p:nvSpPr>
        <p:spPr>
          <a:xfrm>
            <a:off x="341097" y="1916113"/>
            <a:ext cx="3600053" cy="3313087"/>
          </a:xfrm>
        </p:spPr>
        <p:txBody>
          <a:bodyPr vert="horz" lIns="0" tIns="0" rIns="0" bIns="0" rtlCol="0">
            <a:noAutofit/>
          </a:bodyPr>
          <a:lstStyle>
            <a:lvl1pPr>
              <a:defRPr lang="de-CH" sz="1400"/>
            </a:lvl1pPr>
            <a:lvl2pPr>
              <a:defRPr lang="de-CH" sz="1400"/>
            </a:lvl2pPr>
            <a:lvl3pPr>
              <a:defRPr lang="de-CH" sz="1400"/>
            </a:lvl3pPr>
            <a:lvl4pPr>
              <a:defRPr lang="de-CH" sz="1400"/>
            </a:lvl4pPr>
            <a:lvl5pPr>
              <a:defRPr lang="de-CH" sz="1400" dirty="0"/>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37" name="Content Placeholder 3">
            <a:extLst>
              <a:ext uri="{FF2B5EF4-FFF2-40B4-BE49-F238E27FC236}">
                <a16:creationId xmlns:a16="http://schemas.microsoft.com/office/drawing/2014/main" id="{EAF0B13A-1C46-48F0-B55A-7DCF74176BA7}"/>
              </a:ext>
            </a:extLst>
          </p:cNvPr>
          <p:cNvSpPr>
            <a:spLocks noGrp="1"/>
          </p:cNvSpPr>
          <p:nvPr>
            <p:ph sz="half" idx="24"/>
          </p:nvPr>
        </p:nvSpPr>
        <p:spPr>
          <a:xfrm>
            <a:off x="4150800" y="1915685"/>
            <a:ext cx="3600053" cy="3313087"/>
          </a:xfrm>
        </p:spPr>
        <p:txBody>
          <a:bodyPr vert="horz" lIns="0" tIns="0" rIns="0" bIns="0" rtlCol="0">
            <a:noAutofit/>
          </a:bodyPr>
          <a:lstStyle>
            <a:lvl1pPr>
              <a:defRPr lang="de-CH" sz="1400"/>
            </a:lvl1pPr>
            <a:lvl2pPr>
              <a:defRPr lang="de-CH" sz="1400"/>
            </a:lvl2pPr>
            <a:lvl3pPr>
              <a:defRPr lang="de-CH" sz="1400"/>
            </a:lvl3pPr>
            <a:lvl4pPr>
              <a:defRPr lang="de-CH" sz="1400"/>
            </a:lvl4pPr>
            <a:lvl5pPr>
              <a:defRPr lang="de-CH" sz="1400" dirty="0"/>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40" name="Content Placeholder 3">
            <a:extLst>
              <a:ext uri="{FF2B5EF4-FFF2-40B4-BE49-F238E27FC236}">
                <a16:creationId xmlns:a16="http://schemas.microsoft.com/office/drawing/2014/main" id="{C4A1A7D4-16FA-46F1-9765-D7671E5DD520}"/>
              </a:ext>
            </a:extLst>
          </p:cNvPr>
          <p:cNvSpPr>
            <a:spLocks noGrp="1"/>
          </p:cNvSpPr>
          <p:nvPr>
            <p:ph sz="half" idx="25"/>
          </p:nvPr>
        </p:nvSpPr>
        <p:spPr>
          <a:xfrm>
            <a:off x="8976320" y="1916113"/>
            <a:ext cx="2591793" cy="4023917"/>
          </a:xfrm>
        </p:spPr>
        <p:txBody>
          <a:bodyPr vert="horz" lIns="0" tIns="0" rIns="0" bIns="0" rtlCol="0">
            <a:noAutofit/>
          </a:bodyPr>
          <a:lstStyle>
            <a:lvl1pPr>
              <a:defRPr lang="de-CH" sz="1400"/>
            </a:lvl1pPr>
            <a:lvl2pPr>
              <a:defRPr lang="de-CH" sz="1400"/>
            </a:lvl2pPr>
            <a:lvl3pPr>
              <a:defRPr lang="de-CH" sz="1400"/>
            </a:lvl3pPr>
            <a:lvl4pPr>
              <a:defRPr lang="de-CH" sz="1400"/>
            </a:lvl4pPr>
            <a:lvl5pPr>
              <a:defRPr lang="de-CH" sz="1400" dirty="0"/>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3" name="TextBox 2">
            <a:extLst>
              <a:ext uri="{FF2B5EF4-FFF2-40B4-BE49-F238E27FC236}">
                <a16:creationId xmlns:a16="http://schemas.microsoft.com/office/drawing/2014/main" id="{F2B37389-47A3-481A-A44E-01067CACD20D}"/>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15" name="Textplatzhalter 19">
            <a:extLst>
              <a:ext uri="{FF2B5EF4-FFF2-40B4-BE49-F238E27FC236}">
                <a16:creationId xmlns:a16="http://schemas.microsoft.com/office/drawing/2014/main" id="{85C33027-67E7-484C-80E8-4FAAC8AFC251}"/>
              </a:ext>
            </a:extLst>
          </p:cNvPr>
          <p:cNvSpPr>
            <a:spLocks noGrp="1"/>
          </p:cNvSpPr>
          <p:nvPr>
            <p:ph type="body" sz="quarter" idx="23" hasCustomPrompt="1"/>
          </p:nvPr>
        </p:nvSpPr>
        <p:spPr>
          <a:xfrm>
            <a:off x="334962" y="5300663"/>
            <a:ext cx="5545137" cy="649287"/>
          </a:xfrm>
        </p:spPr>
        <p:txBody>
          <a:bodyPr bIns="108000" anchor="b" anchorCtr="0"/>
          <a:lstStyle>
            <a:lvl1pPr marL="0" indent="0">
              <a:lnSpc>
                <a:spcPct val="122000"/>
              </a:lnSpc>
              <a:spcBef>
                <a:spcPts val="0"/>
              </a:spcBef>
              <a:buFont typeface="Arial" panose="020B0604020202020204" pitchFamily="34" charset="0"/>
              <a:buNone/>
              <a:defRPr sz="1400">
                <a:solidFill>
                  <a:schemeClr val="tx2"/>
                </a:solidFill>
              </a:defRPr>
            </a:lvl1pPr>
            <a:lvl2pPr marL="230400" indent="0">
              <a:buFont typeface="Arial" panose="020B0604020202020204" pitchFamily="34" charset="0"/>
              <a:buNone/>
              <a:defRPr sz="1400">
                <a:solidFill>
                  <a:schemeClr val="tx2"/>
                </a:solidFill>
              </a:defRPr>
            </a:lvl2pPr>
            <a:lvl3pPr marL="462600" indent="0">
              <a:buFont typeface="Arial" panose="020B0604020202020204" pitchFamily="34" charset="0"/>
              <a:buNone/>
              <a:defRPr sz="1400">
                <a:solidFill>
                  <a:schemeClr val="tx2"/>
                </a:solidFill>
              </a:defRPr>
            </a:lvl3pPr>
            <a:lvl4pPr marL="693000" indent="0">
              <a:buFont typeface="Arial" panose="020B0604020202020204" pitchFamily="34" charset="0"/>
              <a:buNone/>
              <a:defRPr sz="1400">
                <a:solidFill>
                  <a:schemeClr val="tx2"/>
                </a:solidFill>
              </a:defRPr>
            </a:lvl4pPr>
            <a:lvl5pPr marL="923400" indent="0">
              <a:buFont typeface="Arial" panose="020B0604020202020204" pitchFamily="34" charset="0"/>
              <a:buNone/>
              <a:defRPr sz="1400">
                <a:solidFill>
                  <a:schemeClr val="tx2"/>
                </a:solidFill>
              </a:defRPr>
            </a:lvl5pPr>
          </a:lstStyle>
          <a:p>
            <a:pPr lvl="0"/>
            <a:r>
              <a:rPr lang="en-US" dirty="0" err="1"/>
              <a:t>Hinweis</a:t>
            </a:r>
            <a:r>
              <a:rPr lang="en-US" dirty="0"/>
              <a:t> </a:t>
            </a:r>
            <a:r>
              <a:rPr lang="en-US" dirty="0" err="1"/>
              <a:t>durch</a:t>
            </a:r>
            <a:r>
              <a:rPr lang="en-US" dirty="0"/>
              <a:t> </a:t>
            </a:r>
            <a:r>
              <a:rPr lang="en-US" dirty="0" err="1"/>
              <a:t>Klicken</a:t>
            </a:r>
            <a:r>
              <a:rPr lang="en-US" dirty="0"/>
              <a:t> </a:t>
            </a:r>
            <a:r>
              <a:rPr lang="en-US" dirty="0" err="1"/>
              <a:t>einfügen</a:t>
            </a:r>
            <a:endParaRPr lang="en-US" dirty="0"/>
          </a:p>
        </p:txBody>
      </p:sp>
      <p:sp>
        <p:nvSpPr>
          <p:cNvPr id="2" name="Grafik 4">
            <a:extLst>
              <a:ext uri="{FF2B5EF4-FFF2-40B4-BE49-F238E27FC236}">
                <a16:creationId xmlns:a16="http://schemas.microsoft.com/office/drawing/2014/main" id="{72B867CC-90ED-4A07-A56A-52A42F3F20FC}"/>
              </a:ext>
            </a:extLst>
          </p:cNvPr>
          <p:cNvSpPr/>
          <p:nvPr userDrawn="1">
            <p:custDataLst>
              <p:tags r:id="rId2"/>
            </p:custDataLst>
          </p:nvPr>
        </p:nvSpPr>
        <p:spPr>
          <a:xfrm rot="16200000">
            <a:off x="11362470" y="712833"/>
            <a:ext cx="877892" cy="157328"/>
          </a:xfrm>
          <a:custGeom>
            <a:avLst/>
            <a:gdLst>
              <a:gd name="connsiteX0" fmla="*/ 834313 w 877892"/>
              <a:gd name="connsiteY0" fmla="*/ 122087 h 157328"/>
              <a:gd name="connsiteX1" fmla="*/ 844224 w 877892"/>
              <a:gd name="connsiteY1" fmla="*/ 122087 h 157328"/>
              <a:gd name="connsiteX2" fmla="*/ 844224 w 877892"/>
              <a:gd name="connsiteY2" fmla="*/ 69067 h 157328"/>
              <a:gd name="connsiteX3" fmla="*/ 846742 w 877892"/>
              <a:gd name="connsiteY3" fmla="*/ 57582 h 157328"/>
              <a:gd name="connsiteX4" fmla="*/ 853192 w 877892"/>
              <a:gd name="connsiteY4" fmla="*/ 49244 h 157328"/>
              <a:gd name="connsiteX5" fmla="*/ 861845 w 877892"/>
              <a:gd name="connsiteY5" fmla="*/ 43737 h 157328"/>
              <a:gd name="connsiteX6" fmla="*/ 870970 w 877892"/>
              <a:gd name="connsiteY6" fmla="*/ 42164 h 157328"/>
              <a:gd name="connsiteX7" fmla="*/ 876634 w 877892"/>
              <a:gd name="connsiteY7" fmla="*/ 42636 h 157328"/>
              <a:gd name="connsiteX8" fmla="*/ 877893 w 877892"/>
              <a:gd name="connsiteY8" fmla="*/ 33196 h 157328"/>
              <a:gd name="connsiteX9" fmla="*/ 874431 w 877892"/>
              <a:gd name="connsiteY9" fmla="*/ 32724 h 157328"/>
              <a:gd name="connsiteX10" fmla="*/ 870970 w 877892"/>
              <a:gd name="connsiteY10" fmla="*/ 32567 h 157328"/>
              <a:gd name="connsiteX11" fmla="*/ 856496 w 877892"/>
              <a:gd name="connsiteY11" fmla="*/ 36658 h 157328"/>
              <a:gd name="connsiteX12" fmla="*/ 844382 w 877892"/>
              <a:gd name="connsiteY12" fmla="*/ 48300 h 157328"/>
              <a:gd name="connsiteX13" fmla="*/ 844382 w 877892"/>
              <a:gd name="connsiteY13" fmla="*/ 33983 h 157328"/>
              <a:gd name="connsiteX14" fmla="*/ 834470 w 877892"/>
              <a:gd name="connsiteY14" fmla="*/ 33983 h 157328"/>
              <a:gd name="connsiteX15" fmla="*/ 834470 w 877892"/>
              <a:gd name="connsiteY15" fmla="*/ 122087 h 157328"/>
              <a:gd name="connsiteX16" fmla="*/ 742275 w 877892"/>
              <a:gd name="connsiteY16" fmla="*/ 72057 h 157328"/>
              <a:gd name="connsiteX17" fmla="*/ 751558 w 877892"/>
              <a:gd name="connsiteY17" fmla="*/ 47356 h 157328"/>
              <a:gd name="connsiteX18" fmla="*/ 772011 w 877892"/>
              <a:gd name="connsiteY18" fmla="*/ 39332 h 157328"/>
              <a:gd name="connsiteX19" fmla="*/ 784597 w 877892"/>
              <a:gd name="connsiteY19" fmla="*/ 41692 h 157328"/>
              <a:gd name="connsiteX20" fmla="*/ 793092 w 877892"/>
              <a:gd name="connsiteY20" fmla="*/ 48457 h 157328"/>
              <a:gd name="connsiteX21" fmla="*/ 797812 w 877892"/>
              <a:gd name="connsiteY21" fmla="*/ 58841 h 157328"/>
              <a:gd name="connsiteX22" fmla="*/ 799386 w 877892"/>
              <a:gd name="connsiteY22" fmla="*/ 72057 h 157328"/>
              <a:gd name="connsiteX23" fmla="*/ 742275 w 877892"/>
              <a:gd name="connsiteY23" fmla="*/ 72057 h 157328"/>
              <a:gd name="connsiteX24" fmla="*/ 798756 w 877892"/>
              <a:gd name="connsiteY24" fmla="*/ 99117 h 157328"/>
              <a:gd name="connsiteX25" fmla="*/ 795924 w 877892"/>
              <a:gd name="connsiteY25" fmla="*/ 106197 h 157328"/>
              <a:gd name="connsiteX26" fmla="*/ 791047 w 877892"/>
              <a:gd name="connsiteY26" fmla="*/ 111703 h 157328"/>
              <a:gd name="connsiteX27" fmla="*/ 783338 w 877892"/>
              <a:gd name="connsiteY27" fmla="*/ 115322 h 157328"/>
              <a:gd name="connsiteX28" fmla="*/ 772011 w 877892"/>
              <a:gd name="connsiteY28" fmla="*/ 116581 h 157328"/>
              <a:gd name="connsiteX29" fmla="*/ 758952 w 877892"/>
              <a:gd name="connsiteY29" fmla="*/ 113749 h 157328"/>
              <a:gd name="connsiteX30" fmla="*/ 749513 w 877892"/>
              <a:gd name="connsiteY30" fmla="*/ 106040 h 157328"/>
              <a:gd name="connsiteX31" fmla="*/ 743849 w 877892"/>
              <a:gd name="connsiteY31" fmla="*/ 94555 h 157328"/>
              <a:gd name="connsiteX32" fmla="*/ 741961 w 877892"/>
              <a:gd name="connsiteY32" fmla="*/ 80395 h 157328"/>
              <a:gd name="connsiteX33" fmla="*/ 809769 w 877892"/>
              <a:gd name="connsiteY33" fmla="*/ 80395 h 157328"/>
              <a:gd name="connsiteX34" fmla="*/ 809769 w 877892"/>
              <a:gd name="connsiteY34" fmla="*/ 74102 h 157328"/>
              <a:gd name="connsiteX35" fmla="*/ 807724 w 877892"/>
              <a:gd name="connsiteY35" fmla="*/ 57110 h 157328"/>
              <a:gd name="connsiteX36" fmla="*/ 801116 w 877892"/>
              <a:gd name="connsiteY36" fmla="*/ 43580 h 157328"/>
              <a:gd name="connsiteX37" fmla="*/ 789474 w 877892"/>
              <a:gd name="connsiteY37" fmla="*/ 34455 h 157328"/>
              <a:gd name="connsiteX38" fmla="*/ 772011 w 877892"/>
              <a:gd name="connsiteY38" fmla="*/ 31151 h 157328"/>
              <a:gd name="connsiteX39" fmla="*/ 755963 w 877892"/>
              <a:gd name="connsiteY39" fmla="*/ 34298 h 157328"/>
              <a:gd name="connsiteX40" fmla="*/ 743377 w 877892"/>
              <a:gd name="connsiteY40" fmla="*/ 43423 h 157328"/>
              <a:gd name="connsiteX41" fmla="*/ 735038 w 877892"/>
              <a:gd name="connsiteY41" fmla="*/ 58369 h 157328"/>
              <a:gd name="connsiteX42" fmla="*/ 732049 w 877892"/>
              <a:gd name="connsiteY42" fmla="*/ 78822 h 157328"/>
              <a:gd name="connsiteX43" fmla="*/ 742590 w 877892"/>
              <a:gd name="connsiteY43" fmla="*/ 112490 h 157328"/>
              <a:gd name="connsiteX44" fmla="*/ 772011 w 877892"/>
              <a:gd name="connsiteY44" fmla="*/ 124762 h 157328"/>
              <a:gd name="connsiteX45" fmla="*/ 797340 w 877892"/>
              <a:gd name="connsiteY45" fmla="*/ 117525 h 157328"/>
              <a:gd name="connsiteX46" fmla="*/ 808353 w 877892"/>
              <a:gd name="connsiteY46" fmla="*/ 98802 h 157328"/>
              <a:gd name="connsiteX47" fmla="*/ 798756 w 877892"/>
              <a:gd name="connsiteY47" fmla="*/ 98802 h 157328"/>
              <a:gd name="connsiteX48" fmla="*/ 697752 w 877892"/>
              <a:gd name="connsiteY48" fmla="*/ 77878 h 157328"/>
              <a:gd name="connsiteX49" fmla="*/ 694605 w 877892"/>
              <a:gd name="connsiteY49" fmla="*/ 95184 h 157328"/>
              <a:gd name="connsiteX50" fmla="*/ 685480 w 877892"/>
              <a:gd name="connsiteY50" fmla="*/ 106512 h 157328"/>
              <a:gd name="connsiteX51" fmla="*/ 677141 w 877892"/>
              <a:gd name="connsiteY51" fmla="*/ 110759 h 157328"/>
              <a:gd name="connsiteX52" fmla="*/ 667544 w 877892"/>
              <a:gd name="connsiteY52" fmla="*/ 112018 h 157328"/>
              <a:gd name="connsiteX53" fmla="*/ 657475 w 877892"/>
              <a:gd name="connsiteY53" fmla="*/ 110130 h 157328"/>
              <a:gd name="connsiteX54" fmla="*/ 648508 w 877892"/>
              <a:gd name="connsiteY54" fmla="*/ 103994 h 157328"/>
              <a:gd name="connsiteX55" fmla="*/ 642057 w 877892"/>
              <a:gd name="connsiteY55" fmla="*/ 92981 h 157328"/>
              <a:gd name="connsiteX56" fmla="*/ 639540 w 877892"/>
              <a:gd name="connsiteY56" fmla="*/ 76304 h 157328"/>
              <a:gd name="connsiteX57" fmla="*/ 641743 w 877892"/>
              <a:gd name="connsiteY57" fmla="*/ 59628 h 157328"/>
              <a:gd name="connsiteX58" fmla="*/ 647878 w 877892"/>
              <a:gd name="connsiteY58" fmla="*/ 48300 h 157328"/>
              <a:gd name="connsiteX59" fmla="*/ 657161 w 877892"/>
              <a:gd name="connsiteY59" fmla="*/ 41849 h 157328"/>
              <a:gd name="connsiteX60" fmla="*/ 668803 w 877892"/>
              <a:gd name="connsiteY60" fmla="*/ 39804 h 157328"/>
              <a:gd name="connsiteX61" fmla="*/ 677928 w 877892"/>
              <a:gd name="connsiteY61" fmla="*/ 41220 h 157328"/>
              <a:gd name="connsiteX62" fmla="*/ 686109 w 877892"/>
              <a:gd name="connsiteY62" fmla="*/ 45625 h 157328"/>
              <a:gd name="connsiteX63" fmla="*/ 691458 w 877892"/>
              <a:gd name="connsiteY63" fmla="*/ 50503 h 157328"/>
              <a:gd name="connsiteX64" fmla="*/ 695077 w 877892"/>
              <a:gd name="connsiteY64" fmla="*/ 56481 h 157328"/>
              <a:gd name="connsiteX65" fmla="*/ 697122 w 877892"/>
              <a:gd name="connsiteY65" fmla="*/ 64190 h 157328"/>
              <a:gd name="connsiteX66" fmla="*/ 697752 w 877892"/>
              <a:gd name="connsiteY66" fmla="*/ 74574 h 157328"/>
              <a:gd name="connsiteX67" fmla="*/ 697752 w 877892"/>
              <a:gd name="connsiteY67" fmla="*/ 77878 h 157328"/>
              <a:gd name="connsiteX68" fmla="*/ 632303 w 877892"/>
              <a:gd name="connsiteY68" fmla="*/ 131684 h 157328"/>
              <a:gd name="connsiteX69" fmla="*/ 636236 w 877892"/>
              <a:gd name="connsiteY69" fmla="*/ 143641 h 157328"/>
              <a:gd name="connsiteX70" fmla="*/ 644260 w 877892"/>
              <a:gd name="connsiteY70" fmla="*/ 151508 h 157328"/>
              <a:gd name="connsiteX71" fmla="*/ 655588 w 877892"/>
              <a:gd name="connsiteY71" fmla="*/ 155913 h 157328"/>
              <a:gd name="connsiteX72" fmla="*/ 669590 w 877892"/>
              <a:gd name="connsiteY72" fmla="*/ 157329 h 157328"/>
              <a:gd name="connsiteX73" fmla="*/ 698381 w 877892"/>
              <a:gd name="connsiteY73" fmla="*/ 147102 h 157328"/>
              <a:gd name="connsiteX74" fmla="*/ 707506 w 877892"/>
              <a:gd name="connsiteY74" fmla="*/ 119098 h 157328"/>
              <a:gd name="connsiteX75" fmla="*/ 707506 w 877892"/>
              <a:gd name="connsiteY75" fmla="*/ 33983 h 157328"/>
              <a:gd name="connsiteX76" fmla="*/ 697594 w 877892"/>
              <a:gd name="connsiteY76" fmla="*/ 33983 h 157328"/>
              <a:gd name="connsiteX77" fmla="*/ 697594 w 877892"/>
              <a:gd name="connsiteY77" fmla="*/ 46097 h 157328"/>
              <a:gd name="connsiteX78" fmla="*/ 683749 w 877892"/>
              <a:gd name="connsiteY78" fmla="*/ 34612 h 157328"/>
              <a:gd name="connsiteX79" fmla="*/ 668803 w 877892"/>
              <a:gd name="connsiteY79" fmla="*/ 31466 h 157328"/>
              <a:gd name="connsiteX80" fmla="*/ 652126 w 877892"/>
              <a:gd name="connsiteY80" fmla="*/ 34770 h 157328"/>
              <a:gd name="connsiteX81" fmla="*/ 639697 w 877892"/>
              <a:gd name="connsiteY81" fmla="*/ 43895 h 157328"/>
              <a:gd name="connsiteX82" fmla="*/ 631831 w 877892"/>
              <a:gd name="connsiteY82" fmla="*/ 58212 h 157328"/>
              <a:gd name="connsiteX83" fmla="*/ 629156 w 877892"/>
              <a:gd name="connsiteY83" fmla="*/ 76934 h 157328"/>
              <a:gd name="connsiteX84" fmla="*/ 631359 w 877892"/>
              <a:gd name="connsiteY84" fmla="*/ 93453 h 157328"/>
              <a:gd name="connsiteX85" fmla="*/ 638124 w 877892"/>
              <a:gd name="connsiteY85" fmla="*/ 107613 h 157328"/>
              <a:gd name="connsiteX86" fmla="*/ 649924 w 877892"/>
              <a:gd name="connsiteY86" fmla="*/ 117525 h 157328"/>
              <a:gd name="connsiteX87" fmla="*/ 666915 w 877892"/>
              <a:gd name="connsiteY87" fmla="*/ 121143 h 157328"/>
              <a:gd name="connsiteX88" fmla="*/ 684693 w 877892"/>
              <a:gd name="connsiteY88" fmla="*/ 116895 h 157328"/>
              <a:gd name="connsiteX89" fmla="*/ 697594 w 877892"/>
              <a:gd name="connsiteY89" fmla="*/ 104938 h 157328"/>
              <a:gd name="connsiteX90" fmla="*/ 697594 w 877892"/>
              <a:gd name="connsiteY90" fmla="*/ 118154 h 157328"/>
              <a:gd name="connsiteX91" fmla="*/ 690829 w 877892"/>
              <a:gd name="connsiteY91" fmla="*/ 142068 h 157328"/>
              <a:gd name="connsiteX92" fmla="*/ 669432 w 877892"/>
              <a:gd name="connsiteY92" fmla="*/ 149148 h 157328"/>
              <a:gd name="connsiteX93" fmla="*/ 650081 w 877892"/>
              <a:gd name="connsiteY93" fmla="*/ 144900 h 157328"/>
              <a:gd name="connsiteX94" fmla="*/ 641900 w 877892"/>
              <a:gd name="connsiteY94" fmla="*/ 131999 h 157328"/>
              <a:gd name="connsiteX95" fmla="*/ 632303 w 877892"/>
              <a:gd name="connsiteY95" fmla="*/ 131999 h 157328"/>
              <a:gd name="connsiteX96" fmla="*/ 573462 w 877892"/>
              <a:gd name="connsiteY96" fmla="*/ 122087 h 157328"/>
              <a:gd name="connsiteX97" fmla="*/ 583374 w 877892"/>
              <a:gd name="connsiteY97" fmla="*/ 122087 h 157328"/>
              <a:gd name="connsiteX98" fmla="*/ 583374 w 877892"/>
              <a:gd name="connsiteY98" fmla="*/ 69067 h 157328"/>
              <a:gd name="connsiteX99" fmla="*/ 585891 w 877892"/>
              <a:gd name="connsiteY99" fmla="*/ 57582 h 157328"/>
              <a:gd name="connsiteX100" fmla="*/ 592341 w 877892"/>
              <a:gd name="connsiteY100" fmla="*/ 49244 h 157328"/>
              <a:gd name="connsiteX101" fmla="*/ 600995 w 877892"/>
              <a:gd name="connsiteY101" fmla="*/ 43737 h 157328"/>
              <a:gd name="connsiteX102" fmla="*/ 610120 w 877892"/>
              <a:gd name="connsiteY102" fmla="*/ 42164 h 157328"/>
              <a:gd name="connsiteX103" fmla="*/ 615783 w 877892"/>
              <a:gd name="connsiteY103" fmla="*/ 42636 h 157328"/>
              <a:gd name="connsiteX104" fmla="*/ 617042 w 877892"/>
              <a:gd name="connsiteY104" fmla="*/ 33196 h 157328"/>
              <a:gd name="connsiteX105" fmla="*/ 613581 w 877892"/>
              <a:gd name="connsiteY105" fmla="*/ 32724 h 157328"/>
              <a:gd name="connsiteX106" fmla="*/ 610120 w 877892"/>
              <a:gd name="connsiteY106" fmla="*/ 32567 h 157328"/>
              <a:gd name="connsiteX107" fmla="*/ 595645 w 877892"/>
              <a:gd name="connsiteY107" fmla="*/ 36658 h 157328"/>
              <a:gd name="connsiteX108" fmla="*/ 583531 w 877892"/>
              <a:gd name="connsiteY108" fmla="*/ 48300 h 157328"/>
              <a:gd name="connsiteX109" fmla="*/ 583531 w 877892"/>
              <a:gd name="connsiteY109" fmla="*/ 33983 h 157328"/>
              <a:gd name="connsiteX110" fmla="*/ 573619 w 877892"/>
              <a:gd name="connsiteY110" fmla="*/ 33983 h 157328"/>
              <a:gd name="connsiteX111" fmla="*/ 573619 w 877892"/>
              <a:gd name="connsiteY111" fmla="*/ 122087 h 157328"/>
              <a:gd name="connsiteX112" fmla="*/ 475604 w 877892"/>
              <a:gd name="connsiteY112" fmla="*/ 92667 h 157328"/>
              <a:gd name="connsiteX113" fmla="*/ 482054 w 877892"/>
              <a:gd name="connsiteY113" fmla="*/ 116581 h 157328"/>
              <a:gd name="connsiteX114" fmla="*/ 503608 w 877892"/>
              <a:gd name="connsiteY114" fmla="*/ 124762 h 157328"/>
              <a:gd name="connsiteX115" fmla="*/ 535546 w 877892"/>
              <a:gd name="connsiteY115" fmla="*/ 107613 h 157328"/>
              <a:gd name="connsiteX116" fmla="*/ 535546 w 877892"/>
              <a:gd name="connsiteY116" fmla="*/ 121930 h 157328"/>
              <a:gd name="connsiteX117" fmla="*/ 545458 w 877892"/>
              <a:gd name="connsiteY117" fmla="*/ 121930 h 157328"/>
              <a:gd name="connsiteX118" fmla="*/ 545458 w 877892"/>
              <a:gd name="connsiteY118" fmla="*/ 33826 h 157328"/>
              <a:gd name="connsiteX119" fmla="*/ 535546 w 877892"/>
              <a:gd name="connsiteY119" fmla="*/ 33826 h 157328"/>
              <a:gd name="connsiteX120" fmla="*/ 535546 w 877892"/>
              <a:gd name="connsiteY120" fmla="*/ 85430 h 157328"/>
              <a:gd name="connsiteX121" fmla="*/ 533029 w 877892"/>
              <a:gd name="connsiteY121" fmla="*/ 98330 h 157328"/>
              <a:gd name="connsiteX122" fmla="*/ 525477 w 877892"/>
              <a:gd name="connsiteY122" fmla="*/ 107456 h 157328"/>
              <a:gd name="connsiteX123" fmla="*/ 515408 w 877892"/>
              <a:gd name="connsiteY123" fmla="*/ 113591 h 157328"/>
              <a:gd name="connsiteX124" fmla="*/ 504867 w 877892"/>
              <a:gd name="connsiteY124" fmla="*/ 115637 h 157328"/>
              <a:gd name="connsiteX125" fmla="*/ 489921 w 877892"/>
              <a:gd name="connsiteY125" fmla="*/ 109501 h 157328"/>
              <a:gd name="connsiteX126" fmla="*/ 485515 w 877892"/>
              <a:gd name="connsiteY126" fmla="*/ 89520 h 157328"/>
              <a:gd name="connsiteX127" fmla="*/ 485515 w 877892"/>
              <a:gd name="connsiteY127" fmla="*/ 33983 h 157328"/>
              <a:gd name="connsiteX128" fmla="*/ 475604 w 877892"/>
              <a:gd name="connsiteY128" fmla="*/ 33983 h 157328"/>
              <a:gd name="connsiteX129" fmla="*/ 475604 w 877892"/>
              <a:gd name="connsiteY129" fmla="*/ 92667 h 157328"/>
              <a:gd name="connsiteX130" fmla="*/ 382623 w 877892"/>
              <a:gd name="connsiteY130" fmla="*/ 73945 h 157328"/>
              <a:gd name="connsiteX131" fmla="*/ 385927 w 877892"/>
              <a:gd name="connsiteY131" fmla="*/ 56796 h 157328"/>
              <a:gd name="connsiteX132" fmla="*/ 395209 w 877892"/>
              <a:gd name="connsiteY132" fmla="*/ 45625 h 157328"/>
              <a:gd name="connsiteX133" fmla="*/ 403705 w 877892"/>
              <a:gd name="connsiteY133" fmla="*/ 41220 h 157328"/>
              <a:gd name="connsiteX134" fmla="*/ 413302 w 877892"/>
              <a:gd name="connsiteY134" fmla="*/ 39962 h 157328"/>
              <a:gd name="connsiteX135" fmla="*/ 423056 w 877892"/>
              <a:gd name="connsiteY135" fmla="*/ 41692 h 157328"/>
              <a:gd name="connsiteX136" fmla="*/ 432024 w 877892"/>
              <a:gd name="connsiteY136" fmla="*/ 47828 h 157328"/>
              <a:gd name="connsiteX137" fmla="*/ 438474 w 877892"/>
              <a:gd name="connsiteY137" fmla="*/ 59313 h 157328"/>
              <a:gd name="connsiteX138" fmla="*/ 440992 w 877892"/>
              <a:gd name="connsiteY138" fmla="*/ 77248 h 157328"/>
              <a:gd name="connsiteX139" fmla="*/ 438789 w 877892"/>
              <a:gd name="connsiteY139" fmla="*/ 95341 h 157328"/>
              <a:gd name="connsiteX140" fmla="*/ 432653 w 877892"/>
              <a:gd name="connsiteY140" fmla="*/ 107456 h 157328"/>
              <a:gd name="connsiteX141" fmla="*/ 423528 w 877892"/>
              <a:gd name="connsiteY141" fmla="*/ 114221 h 157328"/>
              <a:gd name="connsiteX142" fmla="*/ 411886 w 877892"/>
              <a:gd name="connsiteY142" fmla="*/ 116423 h 157328"/>
              <a:gd name="connsiteX143" fmla="*/ 402446 w 877892"/>
              <a:gd name="connsiteY143" fmla="*/ 115007 h 157328"/>
              <a:gd name="connsiteX144" fmla="*/ 394422 w 877892"/>
              <a:gd name="connsiteY144" fmla="*/ 110602 h 157328"/>
              <a:gd name="connsiteX145" fmla="*/ 388916 w 877892"/>
              <a:gd name="connsiteY145" fmla="*/ 105725 h 157328"/>
              <a:gd name="connsiteX146" fmla="*/ 385297 w 877892"/>
              <a:gd name="connsiteY146" fmla="*/ 99589 h 157328"/>
              <a:gd name="connsiteX147" fmla="*/ 383252 w 877892"/>
              <a:gd name="connsiteY147" fmla="*/ 91880 h 157328"/>
              <a:gd name="connsiteX148" fmla="*/ 382623 w 877892"/>
              <a:gd name="connsiteY148" fmla="*/ 81654 h 157328"/>
              <a:gd name="connsiteX149" fmla="*/ 382623 w 877892"/>
              <a:gd name="connsiteY149" fmla="*/ 73945 h 157328"/>
              <a:gd name="connsiteX150" fmla="*/ 373026 w 877892"/>
              <a:gd name="connsiteY150" fmla="*/ 122087 h 157328"/>
              <a:gd name="connsiteX151" fmla="*/ 382937 w 877892"/>
              <a:gd name="connsiteY151" fmla="*/ 122087 h 157328"/>
              <a:gd name="connsiteX152" fmla="*/ 382937 w 877892"/>
              <a:gd name="connsiteY152" fmla="*/ 110130 h 157328"/>
              <a:gd name="connsiteX153" fmla="*/ 396468 w 877892"/>
              <a:gd name="connsiteY153" fmla="*/ 121615 h 157328"/>
              <a:gd name="connsiteX154" fmla="*/ 411886 w 877892"/>
              <a:gd name="connsiteY154" fmla="*/ 124919 h 157328"/>
              <a:gd name="connsiteX155" fmla="*/ 428248 w 877892"/>
              <a:gd name="connsiteY155" fmla="*/ 121615 h 157328"/>
              <a:gd name="connsiteX156" fmla="*/ 440677 w 877892"/>
              <a:gd name="connsiteY156" fmla="*/ 112175 h 157328"/>
              <a:gd name="connsiteX157" fmla="*/ 448701 w 877892"/>
              <a:gd name="connsiteY157" fmla="*/ 97229 h 157328"/>
              <a:gd name="connsiteX158" fmla="*/ 451533 w 877892"/>
              <a:gd name="connsiteY158" fmla="*/ 77091 h 157328"/>
              <a:gd name="connsiteX159" fmla="*/ 449173 w 877892"/>
              <a:gd name="connsiteY159" fmla="*/ 58998 h 157328"/>
              <a:gd name="connsiteX160" fmla="*/ 442093 w 877892"/>
              <a:gd name="connsiteY160" fmla="*/ 44524 h 157328"/>
              <a:gd name="connsiteX161" fmla="*/ 430136 w 877892"/>
              <a:gd name="connsiteY161" fmla="*/ 34927 h 157328"/>
              <a:gd name="connsiteX162" fmla="*/ 413302 w 877892"/>
              <a:gd name="connsiteY162" fmla="*/ 31466 h 157328"/>
              <a:gd name="connsiteX163" fmla="*/ 395838 w 877892"/>
              <a:gd name="connsiteY163" fmla="*/ 35714 h 157328"/>
              <a:gd name="connsiteX164" fmla="*/ 382623 w 877892"/>
              <a:gd name="connsiteY164" fmla="*/ 47356 h 157328"/>
              <a:gd name="connsiteX165" fmla="*/ 382623 w 877892"/>
              <a:gd name="connsiteY165" fmla="*/ 157 h 157328"/>
              <a:gd name="connsiteX166" fmla="*/ 372711 w 877892"/>
              <a:gd name="connsiteY166" fmla="*/ 157 h 157328"/>
              <a:gd name="connsiteX167" fmla="*/ 372711 w 877892"/>
              <a:gd name="connsiteY167" fmla="*/ 122087 h 157328"/>
              <a:gd name="connsiteX168" fmla="*/ 223249 w 877892"/>
              <a:gd name="connsiteY168" fmla="*/ 122087 h 157328"/>
              <a:gd name="connsiteX169" fmla="*/ 233161 w 877892"/>
              <a:gd name="connsiteY169" fmla="*/ 122087 h 157328"/>
              <a:gd name="connsiteX170" fmla="*/ 233161 w 877892"/>
              <a:gd name="connsiteY170" fmla="*/ 70011 h 157328"/>
              <a:gd name="connsiteX171" fmla="*/ 234105 w 877892"/>
              <a:gd name="connsiteY171" fmla="*/ 62145 h 157328"/>
              <a:gd name="connsiteX172" fmla="*/ 236465 w 877892"/>
              <a:gd name="connsiteY172" fmla="*/ 56166 h 157328"/>
              <a:gd name="connsiteX173" fmla="*/ 239611 w 877892"/>
              <a:gd name="connsiteY173" fmla="*/ 51761 h 157328"/>
              <a:gd name="connsiteX174" fmla="*/ 242915 w 877892"/>
              <a:gd name="connsiteY174" fmla="*/ 48457 h 157328"/>
              <a:gd name="connsiteX175" fmla="*/ 251883 w 877892"/>
              <a:gd name="connsiteY175" fmla="*/ 42321 h 157328"/>
              <a:gd name="connsiteX176" fmla="*/ 261480 w 877892"/>
              <a:gd name="connsiteY176" fmla="*/ 40119 h 157328"/>
              <a:gd name="connsiteX177" fmla="*/ 275010 w 877892"/>
              <a:gd name="connsiteY177" fmla="*/ 45468 h 157328"/>
              <a:gd name="connsiteX178" fmla="*/ 279415 w 877892"/>
              <a:gd name="connsiteY178" fmla="*/ 63718 h 157328"/>
              <a:gd name="connsiteX179" fmla="*/ 279415 w 877892"/>
              <a:gd name="connsiteY179" fmla="*/ 122087 h 157328"/>
              <a:gd name="connsiteX180" fmla="*/ 289327 w 877892"/>
              <a:gd name="connsiteY180" fmla="*/ 122087 h 157328"/>
              <a:gd name="connsiteX181" fmla="*/ 289327 w 877892"/>
              <a:gd name="connsiteY181" fmla="*/ 65763 h 157328"/>
              <a:gd name="connsiteX182" fmla="*/ 292002 w 877892"/>
              <a:gd name="connsiteY182" fmla="*/ 54908 h 157328"/>
              <a:gd name="connsiteX183" fmla="*/ 298767 w 877892"/>
              <a:gd name="connsiteY183" fmla="*/ 47041 h 157328"/>
              <a:gd name="connsiteX184" fmla="*/ 308364 w 877892"/>
              <a:gd name="connsiteY184" fmla="*/ 41692 h 157328"/>
              <a:gd name="connsiteX185" fmla="*/ 317331 w 877892"/>
              <a:gd name="connsiteY185" fmla="*/ 40276 h 157328"/>
              <a:gd name="connsiteX186" fmla="*/ 325355 w 877892"/>
              <a:gd name="connsiteY186" fmla="*/ 41377 h 157328"/>
              <a:gd name="connsiteX187" fmla="*/ 331019 w 877892"/>
              <a:gd name="connsiteY187" fmla="*/ 45153 h 157328"/>
              <a:gd name="connsiteX188" fmla="*/ 334480 w 877892"/>
              <a:gd name="connsiteY188" fmla="*/ 52390 h 157328"/>
              <a:gd name="connsiteX189" fmla="*/ 335582 w 877892"/>
              <a:gd name="connsiteY189" fmla="*/ 63718 h 157328"/>
              <a:gd name="connsiteX190" fmla="*/ 335582 w 877892"/>
              <a:gd name="connsiteY190" fmla="*/ 122244 h 157328"/>
              <a:gd name="connsiteX191" fmla="*/ 345493 w 877892"/>
              <a:gd name="connsiteY191" fmla="*/ 122244 h 157328"/>
              <a:gd name="connsiteX192" fmla="*/ 345493 w 877892"/>
              <a:gd name="connsiteY192" fmla="*/ 60100 h 157328"/>
              <a:gd name="connsiteX193" fmla="*/ 338256 w 877892"/>
              <a:gd name="connsiteY193" fmla="*/ 38231 h 157328"/>
              <a:gd name="connsiteX194" fmla="*/ 318433 w 877892"/>
              <a:gd name="connsiteY194" fmla="*/ 31308 h 157328"/>
              <a:gd name="connsiteX195" fmla="*/ 301127 w 877892"/>
              <a:gd name="connsiteY195" fmla="*/ 35871 h 157328"/>
              <a:gd name="connsiteX196" fmla="*/ 287124 w 877892"/>
              <a:gd name="connsiteY196" fmla="*/ 48615 h 157328"/>
              <a:gd name="connsiteX197" fmla="*/ 278157 w 877892"/>
              <a:gd name="connsiteY197" fmla="*/ 35871 h 157328"/>
              <a:gd name="connsiteX198" fmla="*/ 261952 w 877892"/>
              <a:gd name="connsiteY198" fmla="*/ 31308 h 157328"/>
              <a:gd name="connsiteX199" fmla="*/ 246848 w 877892"/>
              <a:gd name="connsiteY199" fmla="*/ 35556 h 157328"/>
              <a:gd name="connsiteX200" fmla="*/ 232846 w 877892"/>
              <a:gd name="connsiteY200" fmla="*/ 48615 h 157328"/>
              <a:gd name="connsiteX201" fmla="*/ 232846 w 877892"/>
              <a:gd name="connsiteY201" fmla="*/ 34140 h 157328"/>
              <a:gd name="connsiteX202" fmla="*/ 222934 w 877892"/>
              <a:gd name="connsiteY202" fmla="*/ 34140 h 157328"/>
              <a:gd name="connsiteX203" fmla="*/ 222934 w 877892"/>
              <a:gd name="connsiteY203" fmla="*/ 122087 h 157328"/>
              <a:gd name="connsiteX204" fmla="*/ 174635 w 877892"/>
              <a:gd name="connsiteY204" fmla="*/ 121615 h 157328"/>
              <a:gd name="connsiteX205" fmla="*/ 187850 w 877892"/>
              <a:gd name="connsiteY205" fmla="*/ 112018 h 157328"/>
              <a:gd name="connsiteX206" fmla="*/ 196189 w 877892"/>
              <a:gd name="connsiteY206" fmla="*/ 97072 h 157328"/>
              <a:gd name="connsiteX207" fmla="*/ 199178 w 877892"/>
              <a:gd name="connsiteY207" fmla="*/ 77563 h 157328"/>
              <a:gd name="connsiteX208" fmla="*/ 196346 w 877892"/>
              <a:gd name="connsiteY208" fmla="*/ 58526 h 157328"/>
              <a:gd name="connsiteX209" fmla="*/ 188165 w 877892"/>
              <a:gd name="connsiteY209" fmla="*/ 43895 h 157328"/>
              <a:gd name="connsiteX210" fmla="*/ 175107 w 877892"/>
              <a:gd name="connsiteY210" fmla="*/ 34612 h 157328"/>
              <a:gd name="connsiteX211" fmla="*/ 157800 w 877892"/>
              <a:gd name="connsiteY211" fmla="*/ 31308 h 157328"/>
              <a:gd name="connsiteX212" fmla="*/ 140494 w 877892"/>
              <a:gd name="connsiteY212" fmla="*/ 34612 h 157328"/>
              <a:gd name="connsiteX213" fmla="*/ 127436 w 877892"/>
              <a:gd name="connsiteY213" fmla="*/ 44052 h 157328"/>
              <a:gd name="connsiteX214" fmla="*/ 119098 w 877892"/>
              <a:gd name="connsiteY214" fmla="*/ 58998 h 157328"/>
              <a:gd name="connsiteX215" fmla="*/ 116108 w 877892"/>
              <a:gd name="connsiteY215" fmla="*/ 78507 h 157328"/>
              <a:gd name="connsiteX216" fmla="*/ 118940 w 877892"/>
              <a:gd name="connsiteY216" fmla="*/ 97701 h 157328"/>
              <a:gd name="connsiteX217" fmla="*/ 126964 w 877892"/>
              <a:gd name="connsiteY217" fmla="*/ 112333 h 157328"/>
              <a:gd name="connsiteX218" fmla="*/ 139708 w 877892"/>
              <a:gd name="connsiteY218" fmla="*/ 121615 h 157328"/>
              <a:gd name="connsiteX219" fmla="*/ 157014 w 877892"/>
              <a:gd name="connsiteY219" fmla="*/ 124919 h 157328"/>
              <a:gd name="connsiteX220" fmla="*/ 174635 w 877892"/>
              <a:gd name="connsiteY220" fmla="*/ 121615 h 157328"/>
              <a:gd name="connsiteX221" fmla="*/ 143326 w 877892"/>
              <a:gd name="connsiteY221" fmla="*/ 113277 h 157328"/>
              <a:gd name="connsiteX222" fmla="*/ 133729 w 877892"/>
              <a:gd name="connsiteY222" fmla="*/ 105096 h 157328"/>
              <a:gd name="connsiteX223" fmla="*/ 128380 w 877892"/>
              <a:gd name="connsiteY223" fmla="*/ 92981 h 157328"/>
              <a:gd name="connsiteX224" fmla="*/ 126649 w 877892"/>
              <a:gd name="connsiteY224" fmla="*/ 77878 h 157328"/>
              <a:gd name="connsiteX225" fmla="*/ 128380 w 877892"/>
              <a:gd name="connsiteY225" fmla="*/ 62932 h 157328"/>
              <a:gd name="connsiteX226" fmla="*/ 133729 w 877892"/>
              <a:gd name="connsiteY226" fmla="*/ 50817 h 157328"/>
              <a:gd name="connsiteX227" fmla="*/ 143326 w 877892"/>
              <a:gd name="connsiteY227" fmla="*/ 42636 h 157328"/>
              <a:gd name="connsiteX228" fmla="*/ 157486 w 877892"/>
              <a:gd name="connsiteY228" fmla="*/ 39647 h 157328"/>
              <a:gd name="connsiteX229" fmla="*/ 171645 w 877892"/>
              <a:gd name="connsiteY229" fmla="*/ 42636 h 157328"/>
              <a:gd name="connsiteX230" fmla="*/ 181242 w 877892"/>
              <a:gd name="connsiteY230" fmla="*/ 50817 h 157328"/>
              <a:gd name="connsiteX231" fmla="*/ 186749 w 877892"/>
              <a:gd name="connsiteY231" fmla="*/ 62932 h 157328"/>
              <a:gd name="connsiteX232" fmla="*/ 188479 w 877892"/>
              <a:gd name="connsiteY232" fmla="*/ 77720 h 157328"/>
              <a:gd name="connsiteX233" fmla="*/ 186749 w 877892"/>
              <a:gd name="connsiteY233" fmla="*/ 92981 h 157328"/>
              <a:gd name="connsiteX234" fmla="*/ 181242 w 877892"/>
              <a:gd name="connsiteY234" fmla="*/ 105096 h 157328"/>
              <a:gd name="connsiteX235" fmla="*/ 171645 w 877892"/>
              <a:gd name="connsiteY235" fmla="*/ 113277 h 157328"/>
              <a:gd name="connsiteX236" fmla="*/ 157486 w 877892"/>
              <a:gd name="connsiteY236" fmla="*/ 116266 h 157328"/>
              <a:gd name="connsiteX237" fmla="*/ 143326 w 877892"/>
              <a:gd name="connsiteY237" fmla="*/ 113277 h 157328"/>
              <a:gd name="connsiteX238" fmla="*/ 0 w 877892"/>
              <a:gd name="connsiteY238" fmla="*/ 122087 h 157328"/>
              <a:gd name="connsiteX239" fmla="*/ 10384 w 877892"/>
              <a:gd name="connsiteY239" fmla="*/ 122087 h 157328"/>
              <a:gd name="connsiteX240" fmla="*/ 10384 w 877892"/>
              <a:gd name="connsiteY240" fmla="*/ 63875 h 157328"/>
              <a:gd name="connsiteX241" fmla="*/ 79294 w 877892"/>
              <a:gd name="connsiteY241" fmla="*/ 63875 h 157328"/>
              <a:gd name="connsiteX242" fmla="*/ 79294 w 877892"/>
              <a:gd name="connsiteY242" fmla="*/ 122244 h 157328"/>
              <a:gd name="connsiteX243" fmla="*/ 89677 w 877892"/>
              <a:gd name="connsiteY243" fmla="*/ 122244 h 157328"/>
              <a:gd name="connsiteX244" fmla="*/ 89677 w 877892"/>
              <a:gd name="connsiteY244" fmla="*/ 0 h 157328"/>
              <a:gd name="connsiteX245" fmla="*/ 79294 w 877892"/>
              <a:gd name="connsiteY245" fmla="*/ 0 h 157328"/>
              <a:gd name="connsiteX246" fmla="*/ 79294 w 877892"/>
              <a:gd name="connsiteY246" fmla="*/ 54121 h 157328"/>
              <a:gd name="connsiteX247" fmla="*/ 10384 w 877892"/>
              <a:gd name="connsiteY247" fmla="*/ 54121 h 157328"/>
              <a:gd name="connsiteX248" fmla="*/ 10384 w 877892"/>
              <a:gd name="connsiteY248" fmla="*/ 0 h 157328"/>
              <a:gd name="connsiteX249" fmla="*/ 0 w 877892"/>
              <a:gd name="connsiteY249" fmla="*/ 0 h 157328"/>
              <a:gd name="connsiteX250" fmla="*/ 0 w 877892"/>
              <a:gd name="connsiteY250" fmla="*/ 122087 h 15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877892" h="157328">
                <a:moveTo>
                  <a:pt x="834313" y="122087"/>
                </a:moveTo>
                <a:lnTo>
                  <a:pt x="844224" y="122087"/>
                </a:lnTo>
                <a:lnTo>
                  <a:pt x="844224" y="69067"/>
                </a:lnTo>
                <a:cubicBezTo>
                  <a:pt x="844224" y="64662"/>
                  <a:pt x="845011" y="60729"/>
                  <a:pt x="846742" y="57582"/>
                </a:cubicBezTo>
                <a:cubicBezTo>
                  <a:pt x="848472" y="54278"/>
                  <a:pt x="850675" y="51604"/>
                  <a:pt x="853192" y="49244"/>
                </a:cubicBezTo>
                <a:cubicBezTo>
                  <a:pt x="855867" y="46569"/>
                  <a:pt x="858856" y="44839"/>
                  <a:pt x="861845" y="43737"/>
                </a:cubicBezTo>
                <a:cubicBezTo>
                  <a:pt x="864992" y="42636"/>
                  <a:pt x="867981" y="42164"/>
                  <a:pt x="870970" y="42164"/>
                </a:cubicBezTo>
                <a:cubicBezTo>
                  <a:pt x="872701" y="42164"/>
                  <a:pt x="874589" y="42321"/>
                  <a:pt x="876634" y="42636"/>
                </a:cubicBezTo>
                <a:lnTo>
                  <a:pt x="877893" y="33196"/>
                </a:lnTo>
                <a:cubicBezTo>
                  <a:pt x="876634" y="33039"/>
                  <a:pt x="875533" y="32882"/>
                  <a:pt x="874431" y="32724"/>
                </a:cubicBezTo>
                <a:cubicBezTo>
                  <a:pt x="873330" y="32724"/>
                  <a:pt x="872229" y="32567"/>
                  <a:pt x="870970" y="32567"/>
                </a:cubicBezTo>
                <a:cubicBezTo>
                  <a:pt x="865778" y="32567"/>
                  <a:pt x="861058" y="33983"/>
                  <a:pt x="856496" y="36658"/>
                </a:cubicBezTo>
                <a:cubicBezTo>
                  <a:pt x="851933" y="39332"/>
                  <a:pt x="847843" y="43265"/>
                  <a:pt x="844382" y="48300"/>
                </a:cubicBezTo>
                <a:lnTo>
                  <a:pt x="844382" y="33983"/>
                </a:lnTo>
                <a:lnTo>
                  <a:pt x="834470" y="33983"/>
                </a:lnTo>
                <a:lnTo>
                  <a:pt x="834470" y="122087"/>
                </a:lnTo>
                <a:close/>
                <a:moveTo>
                  <a:pt x="742275" y="72057"/>
                </a:moveTo>
                <a:cubicBezTo>
                  <a:pt x="743377" y="61044"/>
                  <a:pt x="746366" y="52862"/>
                  <a:pt x="751558" y="47356"/>
                </a:cubicBezTo>
                <a:cubicBezTo>
                  <a:pt x="756750" y="42007"/>
                  <a:pt x="763515" y="39332"/>
                  <a:pt x="772011" y="39332"/>
                </a:cubicBezTo>
                <a:cubicBezTo>
                  <a:pt x="776888" y="39332"/>
                  <a:pt x="781136" y="40119"/>
                  <a:pt x="784597" y="41692"/>
                </a:cubicBezTo>
                <a:cubicBezTo>
                  <a:pt x="788058" y="43265"/>
                  <a:pt x="791047" y="45468"/>
                  <a:pt x="793092" y="48457"/>
                </a:cubicBezTo>
                <a:cubicBezTo>
                  <a:pt x="795295" y="51447"/>
                  <a:pt x="796868" y="54750"/>
                  <a:pt x="797812" y="58841"/>
                </a:cubicBezTo>
                <a:cubicBezTo>
                  <a:pt x="798914" y="62774"/>
                  <a:pt x="799386" y="67179"/>
                  <a:pt x="799386" y="72057"/>
                </a:cubicBezTo>
                <a:lnTo>
                  <a:pt x="742275" y="72057"/>
                </a:lnTo>
                <a:close/>
                <a:moveTo>
                  <a:pt x="798756" y="99117"/>
                </a:moveTo>
                <a:cubicBezTo>
                  <a:pt x="798127" y="101792"/>
                  <a:pt x="797183" y="104152"/>
                  <a:pt x="795924" y="106197"/>
                </a:cubicBezTo>
                <a:cubicBezTo>
                  <a:pt x="794666" y="108242"/>
                  <a:pt x="793092" y="110130"/>
                  <a:pt x="791047" y="111703"/>
                </a:cubicBezTo>
                <a:cubicBezTo>
                  <a:pt x="789002" y="113277"/>
                  <a:pt x="786485" y="114535"/>
                  <a:pt x="783338" y="115322"/>
                </a:cubicBezTo>
                <a:cubicBezTo>
                  <a:pt x="780192" y="116109"/>
                  <a:pt x="776416" y="116581"/>
                  <a:pt x="772011" y="116581"/>
                </a:cubicBezTo>
                <a:cubicBezTo>
                  <a:pt x="767133" y="116581"/>
                  <a:pt x="762728" y="115637"/>
                  <a:pt x="758952" y="113749"/>
                </a:cubicBezTo>
                <a:cubicBezTo>
                  <a:pt x="755176" y="111861"/>
                  <a:pt x="752030" y="109344"/>
                  <a:pt x="749513" y="106040"/>
                </a:cubicBezTo>
                <a:cubicBezTo>
                  <a:pt x="746995" y="102736"/>
                  <a:pt x="745107" y="98960"/>
                  <a:pt x="743849" y="94555"/>
                </a:cubicBezTo>
                <a:cubicBezTo>
                  <a:pt x="742590" y="90149"/>
                  <a:pt x="741961" y="85430"/>
                  <a:pt x="741961" y="80395"/>
                </a:cubicBezTo>
                <a:lnTo>
                  <a:pt x="809769" y="80395"/>
                </a:lnTo>
                <a:lnTo>
                  <a:pt x="809769" y="74102"/>
                </a:lnTo>
                <a:cubicBezTo>
                  <a:pt x="809769" y="68123"/>
                  <a:pt x="809140" y="62460"/>
                  <a:pt x="807724" y="57110"/>
                </a:cubicBezTo>
                <a:cubicBezTo>
                  <a:pt x="806308" y="51919"/>
                  <a:pt x="804105" y="47356"/>
                  <a:pt x="801116" y="43580"/>
                </a:cubicBezTo>
                <a:cubicBezTo>
                  <a:pt x="798127" y="39804"/>
                  <a:pt x="794194" y="36815"/>
                  <a:pt x="789474" y="34455"/>
                </a:cubicBezTo>
                <a:cubicBezTo>
                  <a:pt x="784754" y="32252"/>
                  <a:pt x="778933" y="31151"/>
                  <a:pt x="772011" y="31151"/>
                </a:cubicBezTo>
                <a:cubicBezTo>
                  <a:pt x="766189" y="31151"/>
                  <a:pt x="760840" y="32252"/>
                  <a:pt x="755963" y="34298"/>
                </a:cubicBezTo>
                <a:cubicBezTo>
                  <a:pt x="751086" y="36343"/>
                  <a:pt x="746838" y="39332"/>
                  <a:pt x="743377" y="43423"/>
                </a:cubicBezTo>
                <a:cubicBezTo>
                  <a:pt x="739758" y="47513"/>
                  <a:pt x="736926" y="52390"/>
                  <a:pt x="735038" y="58369"/>
                </a:cubicBezTo>
                <a:cubicBezTo>
                  <a:pt x="732993" y="64347"/>
                  <a:pt x="732049" y="71113"/>
                  <a:pt x="732049" y="78822"/>
                </a:cubicBezTo>
                <a:cubicBezTo>
                  <a:pt x="732049" y="93139"/>
                  <a:pt x="735510" y="104309"/>
                  <a:pt x="742590" y="112490"/>
                </a:cubicBezTo>
                <a:cubicBezTo>
                  <a:pt x="749670" y="120671"/>
                  <a:pt x="759424" y="124762"/>
                  <a:pt x="772011" y="124762"/>
                </a:cubicBezTo>
                <a:cubicBezTo>
                  <a:pt x="783024" y="124762"/>
                  <a:pt x="791362" y="122402"/>
                  <a:pt x="797340" y="117525"/>
                </a:cubicBezTo>
                <a:cubicBezTo>
                  <a:pt x="803319" y="112805"/>
                  <a:pt x="806937" y="106512"/>
                  <a:pt x="808353" y="98802"/>
                </a:cubicBezTo>
                <a:lnTo>
                  <a:pt x="798756" y="98802"/>
                </a:lnTo>
                <a:close/>
                <a:moveTo>
                  <a:pt x="697752" y="77878"/>
                </a:moveTo>
                <a:cubicBezTo>
                  <a:pt x="697752" y="84800"/>
                  <a:pt x="696650" y="90621"/>
                  <a:pt x="694605" y="95184"/>
                </a:cubicBezTo>
                <a:cubicBezTo>
                  <a:pt x="692560" y="99746"/>
                  <a:pt x="689413" y="103522"/>
                  <a:pt x="685480" y="106512"/>
                </a:cubicBezTo>
                <a:cubicBezTo>
                  <a:pt x="682491" y="108557"/>
                  <a:pt x="679659" y="109973"/>
                  <a:pt x="677141" y="110759"/>
                </a:cubicBezTo>
                <a:cubicBezTo>
                  <a:pt x="674467" y="111546"/>
                  <a:pt x="671320" y="112018"/>
                  <a:pt x="667544" y="112018"/>
                </a:cubicBezTo>
                <a:cubicBezTo>
                  <a:pt x="664083" y="112018"/>
                  <a:pt x="660779" y="111389"/>
                  <a:pt x="657475" y="110130"/>
                </a:cubicBezTo>
                <a:cubicBezTo>
                  <a:pt x="654172" y="108872"/>
                  <a:pt x="651182" y="106826"/>
                  <a:pt x="648508" y="103994"/>
                </a:cubicBezTo>
                <a:cubicBezTo>
                  <a:pt x="645833" y="101162"/>
                  <a:pt x="643788" y="97544"/>
                  <a:pt x="642057" y="92981"/>
                </a:cubicBezTo>
                <a:cubicBezTo>
                  <a:pt x="640327" y="88419"/>
                  <a:pt x="639540" y="82912"/>
                  <a:pt x="639540" y="76304"/>
                </a:cubicBezTo>
                <a:cubicBezTo>
                  <a:pt x="639540" y="69854"/>
                  <a:pt x="640327" y="64190"/>
                  <a:pt x="641743" y="59628"/>
                </a:cubicBezTo>
                <a:cubicBezTo>
                  <a:pt x="643159" y="55065"/>
                  <a:pt x="645204" y="51289"/>
                  <a:pt x="647878" y="48300"/>
                </a:cubicBezTo>
                <a:cubicBezTo>
                  <a:pt x="650553" y="45311"/>
                  <a:pt x="653542" y="43108"/>
                  <a:pt x="657161" y="41849"/>
                </a:cubicBezTo>
                <a:cubicBezTo>
                  <a:pt x="660622" y="40434"/>
                  <a:pt x="664555" y="39804"/>
                  <a:pt x="668803" y="39804"/>
                </a:cubicBezTo>
                <a:cubicBezTo>
                  <a:pt x="672264" y="39804"/>
                  <a:pt x="675254" y="40276"/>
                  <a:pt x="677928" y="41220"/>
                </a:cubicBezTo>
                <a:cubicBezTo>
                  <a:pt x="680603" y="42164"/>
                  <a:pt x="683277" y="43580"/>
                  <a:pt x="686109" y="45625"/>
                </a:cubicBezTo>
                <a:cubicBezTo>
                  <a:pt x="688154" y="47199"/>
                  <a:pt x="689885" y="48929"/>
                  <a:pt x="691458" y="50503"/>
                </a:cubicBezTo>
                <a:cubicBezTo>
                  <a:pt x="692874" y="52233"/>
                  <a:pt x="694133" y="54121"/>
                  <a:pt x="695077" y="56481"/>
                </a:cubicBezTo>
                <a:cubicBezTo>
                  <a:pt x="696021" y="58684"/>
                  <a:pt x="696650" y="61201"/>
                  <a:pt x="697122" y="64190"/>
                </a:cubicBezTo>
                <a:cubicBezTo>
                  <a:pt x="697594" y="67179"/>
                  <a:pt x="697752" y="70483"/>
                  <a:pt x="697752" y="74574"/>
                </a:cubicBezTo>
                <a:lnTo>
                  <a:pt x="697752" y="77878"/>
                </a:lnTo>
                <a:close/>
                <a:moveTo>
                  <a:pt x="632303" y="131684"/>
                </a:moveTo>
                <a:cubicBezTo>
                  <a:pt x="632932" y="136404"/>
                  <a:pt x="634191" y="140337"/>
                  <a:pt x="636236" y="143641"/>
                </a:cubicBezTo>
                <a:cubicBezTo>
                  <a:pt x="638281" y="146945"/>
                  <a:pt x="640956" y="149462"/>
                  <a:pt x="644260" y="151508"/>
                </a:cubicBezTo>
                <a:cubicBezTo>
                  <a:pt x="647564" y="153553"/>
                  <a:pt x="651340" y="154969"/>
                  <a:pt x="655588" y="155913"/>
                </a:cubicBezTo>
                <a:cubicBezTo>
                  <a:pt x="659835" y="156857"/>
                  <a:pt x="664555" y="157329"/>
                  <a:pt x="669590" y="157329"/>
                </a:cubicBezTo>
                <a:cubicBezTo>
                  <a:pt x="682648" y="157329"/>
                  <a:pt x="692245" y="153868"/>
                  <a:pt x="698381" y="147102"/>
                </a:cubicBezTo>
                <a:cubicBezTo>
                  <a:pt x="704517" y="140337"/>
                  <a:pt x="707506" y="130898"/>
                  <a:pt x="707506" y="119098"/>
                </a:cubicBezTo>
                <a:lnTo>
                  <a:pt x="707506" y="33983"/>
                </a:lnTo>
                <a:lnTo>
                  <a:pt x="697594" y="33983"/>
                </a:lnTo>
                <a:lnTo>
                  <a:pt x="697594" y="46097"/>
                </a:lnTo>
                <a:cubicBezTo>
                  <a:pt x="693346" y="40434"/>
                  <a:pt x="688784" y="36658"/>
                  <a:pt x="683749" y="34612"/>
                </a:cubicBezTo>
                <a:cubicBezTo>
                  <a:pt x="678715" y="32567"/>
                  <a:pt x="673838" y="31466"/>
                  <a:pt x="668803" y="31466"/>
                </a:cubicBezTo>
                <a:cubicBezTo>
                  <a:pt x="662667" y="31466"/>
                  <a:pt x="657161" y="32567"/>
                  <a:pt x="652126" y="34770"/>
                </a:cubicBezTo>
                <a:cubicBezTo>
                  <a:pt x="647249" y="36972"/>
                  <a:pt x="643001" y="39962"/>
                  <a:pt x="639697" y="43895"/>
                </a:cubicBezTo>
                <a:cubicBezTo>
                  <a:pt x="636236" y="47828"/>
                  <a:pt x="633719" y="52548"/>
                  <a:pt x="631831" y="58212"/>
                </a:cubicBezTo>
                <a:cubicBezTo>
                  <a:pt x="629943" y="63875"/>
                  <a:pt x="629156" y="70011"/>
                  <a:pt x="629156" y="76934"/>
                </a:cubicBezTo>
                <a:cubicBezTo>
                  <a:pt x="629156" y="82598"/>
                  <a:pt x="629943" y="88104"/>
                  <a:pt x="631359" y="93453"/>
                </a:cubicBezTo>
                <a:cubicBezTo>
                  <a:pt x="632775" y="98802"/>
                  <a:pt x="635135" y="103522"/>
                  <a:pt x="638124" y="107613"/>
                </a:cubicBezTo>
                <a:cubicBezTo>
                  <a:pt x="641271" y="111703"/>
                  <a:pt x="645204" y="115007"/>
                  <a:pt x="649924" y="117525"/>
                </a:cubicBezTo>
                <a:cubicBezTo>
                  <a:pt x="654644" y="120042"/>
                  <a:pt x="660307" y="121143"/>
                  <a:pt x="666915" y="121143"/>
                </a:cubicBezTo>
                <a:cubicBezTo>
                  <a:pt x="673680" y="121143"/>
                  <a:pt x="679659" y="119727"/>
                  <a:pt x="684693" y="116895"/>
                </a:cubicBezTo>
                <a:cubicBezTo>
                  <a:pt x="689570" y="114063"/>
                  <a:pt x="693976" y="110130"/>
                  <a:pt x="697594" y="104938"/>
                </a:cubicBezTo>
                <a:lnTo>
                  <a:pt x="697594" y="118154"/>
                </a:lnTo>
                <a:cubicBezTo>
                  <a:pt x="697594" y="129324"/>
                  <a:pt x="695392" y="137348"/>
                  <a:pt x="690829" y="142068"/>
                </a:cubicBezTo>
                <a:cubicBezTo>
                  <a:pt x="686267" y="146788"/>
                  <a:pt x="679187" y="149148"/>
                  <a:pt x="669432" y="149148"/>
                </a:cubicBezTo>
                <a:cubicBezTo>
                  <a:pt x="660779" y="149148"/>
                  <a:pt x="654329" y="147732"/>
                  <a:pt x="650081" y="144900"/>
                </a:cubicBezTo>
                <a:cubicBezTo>
                  <a:pt x="645833" y="142068"/>
                  <a:pt x="643159" y="137820"/>
                  <a:pt x="641900" y="131999"/>
                </a:cubicBezTo>
                <a:lnTo>
                  <a:pt x="632303" y="131999"/>
                </a:lnTo>
                <a:close/>
                <a:moveTo>
                  <a:pt x="573462" y="122087"/>
                </a:moveTo>
                <a:lnTo>
                  <a:pt x="583374" y="122087"/>
                </a:lnTo>
                <a:lnTo>
                  <a:pt x="583374" y="69067"/>
                </a:lnTo>
                <a:cubicBezTo>
                  <a:pt x="583374" y="64662"/>
                  <a:pt x="584160" y="60729"/>
                  <a:pt x="585891" y="57582"/>
                </a:cubicBezTo>
                <a:cubicBezTo>
                  <a:pt x="587622" y="54278"/>
                  <a:pt x="589824" y="51604"/>
                  <a:pt x="592341" y="49244"/>
                </a:cubicBezTo>
                <a:cubicBezTo>
                  <a:pt x="595016" y="46569"/>
                  <a:pt x="598005" y="44839"/>
                  <a:pt x="600995" y="43737"/>
                </a:cubicBezTo>
                <a:cubicBezTo>
                  <a:pt x="604141" y="42636"/>
                  <a:pt x="607130" y="42164"/>
                  <a:pt x="610120" y="42164"/>
                </a:cubicBezTo>
                <a:cubicBezTo>
                  <a:pt x="611850" y="42164"/>
                  <a:pt x="613738" y="42321"/>
                  <a:pt x="615783" y="42636"/>
                </a:cubicBezTo>
                <a:lnTo>
                  <a:pt x="617042" y="33196"/>
                </a:lnTo>
                <a:cubicBezTo>
                  <a:pt x="615783" y="33039"/>
                  <a:pt x="614682" y="32882"/>
                  <a:pt x="613581" y="32724"/>
                </a:cubicBezTo>
                <a:cubicBezTo>
                  <a:pt x="612479" y="32724"/>
                  <a:pt x="611378" y="32567"/>
                  <a:pt x="610120" y="32567"/>
                </a:cubicBezTo>
                <a:cubicBezTo>
                  <a:pt x="604928" y="32567"/>
                  <a:pt x="600208" y="33983"/>
                  <a:pt x="595645" y="36658"/>
                </a:cubicBezTo>
                <a:cubicBezTo>
                  <a:pt x="591083" y="39332"/>
                  <a:pt x="586992" y="43265"/>
                  <a:pt x="583531" y="48300"/>
                </a:cubicBezTo>
                <a:lnTo>
                  <a:pt x="583531" y="33983"/>
                </a:lnTo>
                <a:lnTo>
                  <a:pt x="573619" y="33983"/>
                </a:lnTo>
                <a:lnTo>
                  <a:pt x="573619" y="122087"/>
                </a:lnTo>
                <a:close/>
                <a:moveTo>
                  <a:pt x="475604" y="92667"/>
                </a:moveTo>
                <a:cubicBezTo>
                  <a:pt x="475604" y="103208"/>
                  <a:pt x="477806" y="111074"/>
                  <a:pt x="482054" y="116581"/>
                </a:cubicBezTo>
                <a:cubicBezTo>
                  <a:pt x="486459" y="122087"/>
                  <a:pt x="493539" y="124762"/>
                  <a:pt x="503608" y="124762"/>
                </a:cubicBezTo>
                <a:cubicBezTo>
                  <a:pt x="515723" y="124762"/>
                  <a:pt x="526421" y="119098"/>
                  <a:pt x="535546" y="107613"/>
                </a:cubicBezTo>
                <a:lnTo>
                  <a:pt x="535546" y="121930"/>
                </a:lnTo>
                <a:lnTo>
                  <a:pt x="545458" y="121930"/>
                </a:lnTo>
                <a:lnTo>
                  <a:pt x="545458" y="33826"/>
                </a:lnTo>
                <a:lnTo>
                  <a:pt x="535546" y="33826"/>
                </a:lnTo>
                <a:lnTo>
                  <a:pt x="535546" y="85430"/>
                </a:lnTo>
                <a:cubicBezTo>
                  <a:pt x="535546" y="90936"/>
                  <a:pt x="534759" y="95184"/>
                  <a:pt x="533029" y="98330"/>
                </a:cubicBezTo>
                <a:cubicBezTo>
                  <a:pt x="531298" y="101477"/>
                  <a:pt x="528781" y="104466"/>
                  <a:pt x="525477" y="107456"/>
                </a:cubicBezTo>
                <a:cubicBezTo>
                  <a:pt x="522330" y="110130"/>
                  <a:pt x="518869" y="112175"/>
                  <a:pt x="515408" y="113591"/>
                </a:cubicBezTo>
                <a:cubicBezTo>
                  <a:pt x="511947" y="115007"/>
                  <a:pt x="508328" y="115637"/>
                  <a:pt x="504867" y="115637"/>
                </a:cubicBezTo>
                <a:cubicBezTo>
                  <a:pt x="497787" y="115637"/>
                  <a:pt x="492753" y="113591"/>
                  <a:pt x="489921" y="109501"/>
                </a:cubicBezTo>
                <a:cubicBezTo>
                  <a:pt x="486931" y="105410"/>
                  <a:pt x="485515" y="98802"/>
                  <a:pt x="485515" y="89520"/>
                </a:cubicBezTo>
                <a:lnTo>
                  <a:pt x="485515" y="33983"/>
                </a:lnTo>
                <a:lnTo>
                  <a:pt x="475604" y="33983"/>
                </a:lnTo>
                <a:lnTo>
                  <a:pt x="475604" y="92667"/>
                </a:lnTo>
                <a:close/>
                <a:moveTo>
                  <a:pt x="382623" y="73945"/>
                </a:moveTo>
                <a:cubicBezTo>
                  <a:pt x="382623" y="67022"/>
                  <a:pt x="383724" y="61201"/>
                  <a:pt x="385927" y="56796"/>
                </a:cubicBezTo>
                <a:cubicBezTo>
                  <a:pt x="388129" y="52233"/>
                  <a:pt x="391276" y="48615"/>
                  <a:pt x="395209" y="45625"/>
                </a:cubicBezTo>
                <a:cubicBezTo>
                  <a:pt x="398041" y="43423"/>
                  <a:pt x="400873" y="42007"/>
                  <a:pt x="403705" y="41220"/>
                </a:cubicBezTo>
                <a:cubicBezTo>
                  <a:pt x="406537" y="40434"/>
                  <a:pt x="409683" y="39962"/>
                  <a:pt x="413302" y="39962"/>
                </a:cubicBezTo>
                <a:cubicBezTo>
                  <a:pt x="416448" y="39962"/>
                  <a:pt x="419752" y="40591"/>
                  <a:pt x="423056" y="41692"/>
                </a:cubicBezTo>
                <a:cubicBezTo>
                  <a:pt x="426360" y="42951"/>
                  <a:pt x="429349" y="44996"/>
                  <a:pt x="432024" y="47828"/>
                </a:cubicBezTo>
                <a:cubicBezTo>
                  <a:pt x="434698" y="50660"/>
                  <a:pt x="436744" y="54593"/>
                  <a:pt x="438474" y="59313"/>
                </a:cubicBezTo>
                <a:cubicBezTo>
                  <a:pt x="440205" y="64033"/>
                  <a:pt x="440992" y="70011"/>
                  <a:pt x="440992" y="77248"/>
                </a:cubicBezTo>
                <a:cubicBezTo>
                  <a:pt x="440992" y="84328"/>
                  <a:pt x="440205" y="90307"/>
                  <a:pt x="438789" y="95341"/>
                </a:cubicBezTo>
                <a:cubicBezTo>
                  <a:pt x="437373" y="100376"/>
                  <a:pt x="435328" y="104309"/>
                  <a:pt x="432653" y="107456"/>
                </a:cubicBezTo>
                <a:cubicBezTo>
                  <a:pt x="430136" y="110602"/>
                  <a:pt x="426989" y="112805"/>
                  <a:pt x="423528" y="114221"/>
                </a:cubicBezTo>
                <a:cubicBezTo>
                  <a:pt x="420067" y="115637"/>
                  <a:pt x="416134" y="116423"/>
                  <a:pt x="411886" y="116423"/>
                </a:cubicBezTo>
                <a:cubicBezTo>
                  <a:pt x="408425" y="116423"/>
                  <a:pt x="405278" y="115951"/>
                  <a:pt x="402446" y="115007"/>
                </a:cubicBezTo>
                <a:cubicBezTo>
                  <a:pt x="399771" y="114063"/>
                  <a:pt x="397097" y="112647"/>
                  <a:pt x="394422" y="110602"/>
                </a:cubicBezTo>
                <a:cubicBezTo>
                  <a:pt x="392220" y="109186"/>
                  <a:pt x="390489" y="107456"/>
                  <a:pt x="388916" y="105725"/>
                </a:cubicBezTo>
                <a:cubicBezTo>
                  <a:pt x="387500" y="103994"/>
                  <a:pt x="386241" y="101949"/>
                  <a:pt x="385297" y="99589"/>
                </a:cubicBezTo>
                <a:cubicBezTo>
                  <a:pt x="384353" y="97387"/>
                  <a:pt x="383724" y="94712"/>
                  <a:pt x="383252" y="91880"/>
                </a:cubicBezTo>
                <a:cubicBezTo>
                  <a:pt x="382780" y="88891"/>
                  <a:pt x="382623" y="85587"/>
                  <a:pt x="382623" y="81654"/>
                </a:cubicBezTo>
                <a:lnTo>
                  <a:pt x="382623" y="73945"/>
                </a:lnTo>
                <a:close/>
                <a:moveTo>
                  <a:pt x="373026" y="122087"/>
                </a:moveTo>
                <a:lnTo>
                  <a:pt x="382937" y="122087"/>
                </a:lnTo>
                <a:lnTo>
                  <a:pt x="382937" y="110130"/>
                </a:lnTo>
                <a:cubicBezTo>
                  <a:pt x="387028" y="115637"/>
                  <a:pt x="391590" y="119413"/>
                  <a:pt x="396468" y="121615"/>
                </a:cubicBezTo>
                <a:cubicBezTo>
                  <a:pt x="401502" y="123818"/>
                  <a:pt x="406537" y="124919"/>
                  <a:pt x="411886" y="124919"/>
                </a:cubicBezTo>
                <a:cubicBezTo>
                  <a:pt x="417864" y="124919"/>
                  <a:pt x="423371" y="123818"/>
                  <a:pt x="428248" y="121615"/>
                </a:cubicBezTo>
                <a:cubicBezTo>
                  <a:pt x="433125" y="119413"/>
                  <a:pt x="437216" y="116266"/>
                  <a:pt x="440677" y="112175"/>
                </a:cubicBezTo>
                <a:cubicBezTo>
                  <a:pt x="444138" y="108085"/>
                  <a:pt x="446813" y="103050"/>
                  <a:pt x="448701" y="97229"/>
                </a:cubicBezTo>
                <a:cubicBezTo>
                  <a:pt x="450589" y="91408"/>
                  <a:pt x="451533" y="84643"/>
                  <a:pt x="451533" y="77091"/>
                </a:cubicBezTo>
                <a:cubicBezTo>
                  <a:pt x="451533" y="70641"/>
                  <a:pt x="450746" y="64505"/>
                  <a:pt x="449173" y="58998"/>
                </a:cubicBezTo>
                <a:cubicBezTo>
                  <a:pt x="447599" y="53334"/>
                  <a:pt x="445239" y="48615"/>
                  <a:pt x="442093" y="44524"/>
                </a:cubicBezTo>
                <a:cubicBezTo>
                  <a:pt x="438946" y="40434"/>
                  <a:pt x="435013" y="37130"/>
                  <a:pt x="430136" y="34927"/>
                </a:cubicBezTo>
                <a:cubicBezTo>
                  <a:pt x="425416" y="32567"/>
                  <a:pt x="419752" y="31466"/>
                  <a:pt x="413302" y="31466"/>
                </a:cubicBezTo>
                <a:cubicBezTo>
                  <a:pt x="406537" y="31466"/>
                  <a:pt x="400715" y="32882"/>
                  <a:pt x="395838" y="35714"/>
                </a:cubicBezTo>
                <a:cubicBezTo>
                  <a:pt x="391118" y="38546"/>
                  <a:pt x="386713" y="42479"/>
                  <a:pt x="382623" y="47356"/>
                </a:cubicBezTo>
                <a:lnTo>
                  <a:pt x="382623" y="157"/>
                </a:lnTo>
                <a:lnTo>
                  <a:pt x="372711" y="157"/>
                </a:lnTo>
                <a:lnTo>
                  <a:pt x="372711" y="122087"/>
                </a:lnTo>
                <a:close/>
                <a:moveTo>
                  <a:pt x="223249" y="122087"/>
                </a:moveTo>
                <a:lnTo>
                  <a:pt x="233161" y="122087"/>
                </a:lnTo>
                <a:lnTo>
                  <a:pt x="233161" y="70011"/>
                </a:lnTo>
                <a:cubicBezTo>
                  <a:pt x="233161" y="67022"/>
                  <a:pt x="233475" y="64347"/>
                  <a:pt x="234105" y="62145"/>
                </a:cubicBezTo>
                <a:cubicBezTo>
                  <a:pt x="234734" y="59942"/>
                  <a:pt x="235521" y="57897"/>
                  <a:pt x="236465" y="56166"/>
                </a:cubicBezTo>
                <a:cubicBezTo>
                  <a:pt x="237409" y="54436"/>
                  <a:pt x="238510" y="53020"/>
                  <a:pt x="239611" y="51761"/>
                </a:cubicBezTo>
                <a:cubicBezTo>
                  <a:pt x="240870" y="50503"/>
                  <a:pt x="241971" y="49401"/>
                  <a:pt x="242915" y="48457"/>
                </a:cubicBezTo>
                <a:cubicBezTo>
                  <a:pt x="245904" y="45783"/>
                  <a:pt x="248894" y="43737"/>
                  <a:pt x="251883" y="42321"/>
                </a:cubicBezTo>
                <a:cubicBezTo>
                  <a:pt x="254872" y="40905"/>
                  <a:pt x="258176" y="40119"/>
                  <a:pt x="261480" y="40119"/>
                </a:cubicBezTo>
                <a:cubicBezTo>
                  <a:pt x="267458" y="40119"/>
                  <a:pt x="272021" y="41849"/>
                  <a:pt x="275010" y="45468"/>
                </a:cubicBezTo>
                <a:cubicBezTo>
                  <a:pt x="277999" y="49087"/>
                  <a:pt x="279415" y="55065"/>
                  <a:pt x="279415" y="63718"/>
                </a:cubicBezTo>
                <a:lnTo>
                  <a:pt x="279415" y="122087"/>
                </a:lnTo>
                <a:lnTo>
                  <a:pt x="289327" y="122087"/>
                </a:lnTo>
                <a:lnTo>
                  <a:pt x="289327" y="65763"/>
                </a:lnTo>
                <a:cubicBezTo>
                  <a:pt x="289327" y="61673"/>
                  <a:pt x="290271" y="58054"/>
                  <a:pt x="292002" y="54908"/>
                </a:cubicBezTo>
                <a:cubicBezTo>
                  <a:pt x="293732" y="51761"/>
                  <a:pt x="296092" y="49244"/>
                  <a:pt x="298767" y="47041"/>
                </a:cubicBezTo>
                <a:cubicBezTo>
                  <a:pt x="301913" y="44367"/>
                  <a:pt x="305060" y="42636"/>
                  <a:pt x="308364" y="41692"/>
                </a:cubicBezTo>
                <a:cubicBezTo>
                  <a:pt x="311668" y="40748"/>
                  <a:pt x="314657" y="40276"/>
                  <a:pt x="317331" y="40276"/>
                </a:cubicBezTo>
                <a:cubicBezTo>
                  <a:pt x="320478" y="40276"/>
                  <a:pt x="323153" y="40591"/>
                  <a:pt x="325355" y="41377"/>
                </a:cubicBezTo>
                <a:cubicBezTo>
                  <a:pt x="327558" y="42164"/>
                  <a:pt x="329603" y="43423"/>
                  <a:pt x="331019" y="45153"/>
                </a:cubicBezTo>
                <a:cubicBezTo>
                  <a:pt x="332592" y="47041"/>
                  <a:pt x="333694" y="49401"/>
                  <a:pt x="334480" y="52390"/>
                </a:cubicBezTo>
                <a:cubicBezTo>
                  <a:pt x="335267" y="55380"/>
                  <a:pt x="335582" y="59156"/>
                  <a:pt x="335582" y="63718"/>
                </a:cubicBezTo>
                <a:lnTo>
                  <a:pt x="335582" y="122244"/>
                </a:lnTo>
                <a:lnTo>
                  <a:pt x="345493" y="122244"/>
                </a:lnTo>
                <a:lnTo>
                  <a:pt x="345493" y="60100"/>
                </a:lnTo>
                <a:cubicBezTo>
                  <a:pt x="345493" y="50031"/>
                  <a:pt x="343133" y="42793"/>
                  <a:pt x="338256" y="38231"/>
                </a:cubicBezTo>
                <a:cubicBezTo>
                  <a:pt x="333536" y="33668"/>
                  <a:pt x="326771" y="31308"/>
                  <a:pt x="318433" y="31308"/>
                </a:cubicBezTo>
                <a:cubicBezTo>
                  <a:pt x="312297" y="31308"/>
                  <a:pt x="306476" y="32882"/>
                  <a:pt x="301127" y="35871"/>
                </a:cubicBezTo>
                <a:cubicBezTo>
                  <a:pt x="295777" y="38860"/>
                  <a:pt x="291058" y="43108"/>
                  <a:pt x="287124" y="48615"/>
                </a:cubicBezTo>
                <a:cubicBezTo>
                  <a:pt x="285236" y="43108"/>
                  <a:pt x="282247" y="38860"/>
                  <a:pt x="278157" y="35871"/>
                </a:cubicBezTo>
                <a:cubicBezTo>
                  <a:pt x="274066" y="32882"/>
                  <a:pt x="268717" y="31308"/>
                  <a:pt x="261952" y="31308"/>
                </a:cubicBezTo>
                <a:cubicBezTo>
                  <a:pt x="256760" y="31308"/>
                  <a:pt x="251725" y="32724"/>
                  <a:pt x="246848" y="35556"/>
                </a:cubicBezTo>
                <a:cubicBezTo>
                  <a:pt x="241814" y="38388"/>
                  <a:pt x="237251" y="42793"/>
                  <a:pt x="232846" y="48615"/>
                </a:cubicBezTo>
                <a:lnTo>
                  <a:pt x="232846" y="34140"/>
                </a:lnTo>
                <a:lnTo>
                  <a:pt x="222934" y="34140"/>
                </a:lnTo>
                <a:lnTo>
                  <a:pt x="222934" y="122087"/>
                </a:lnTo>
                <a:close/>
                <a:moveTo>
                  <a:pt x="174635" y="121615"/>
                </a:moveTo>
                <a:cubicBezTo>
                  <a:pt x="179826" y="119413"/>
                  <a:pt x="184232" y="116266"/>
                  <a:pt x="187850" y="112018"/>
                </a:cubicBezTo>
                <a:cubicBezTo>
                  <a:pt x="191469" y="107928"/>
                  <a:pt x="194143" y="102893"/>
                  <a:pt x="196189" y="97072"/>
                </a:cubicBezTo>
                <a:cubicBezTo>
                  <a:pt x="198076" y="91251"/>
                  <a:pt x="199178" y="84800"/>
                  <a:pt x="199178" y="77563"/>
                </a:cubicBezTo>
                <a:cubicBezTo>
                  <a:pt x="199178" y="70641"/>
                  <a:pt x="198234" y="64347"/>
                  <a:pt x="196346" y="58526"/>
                </a:cubicBezTo>
                <a:cubicBezTo>
                  <a:pt x="194458" y="52862"/>
                  <a:pt x="191783" y="47985"/>
                  <a:pt x="188165" y="43895"/>
                </a:cubicBezTo>
                <a:cubicBezTo>
                  <a:pt x="184704" y="39804"/>
                  <a:pt x="180298" y="36815"/>
                  <a:pt x="175107" y="34612"/>
                </a:cubicBezTo>
                <a:cubicBezTo>
                  <a:pt x="169915" y="32410"/>
                  <a:pt x="164251" y="31308"/>
                  <a:pt x="157800" y="31308"/>
                </a:cubicBezTo>
                <a:cubicBezTo>
                  <a:pt x="151350" y="31308"/>
                  <a:pt x="145686" y="32410"/>
                  <a:pt x="140494" y="34612"/>
                </a:cubicBezTo>
                <a:cubicBezTo>
                  <a:pt x="135302" y="36815"/>
                  <a:pt x="131055" y="39962"/>
                  <a:pt x="127436" y="44052"/>
                </a:cubicBezTo>
                <a:cubicBezTo>
                  <a:pt x="123817" y="48143"/>
                  <a:pt x="120986" y="53177"/>
                  <a:pt x="119098" y="58998"/>
                </a:cubicBezTo>
                <a:cubicBezTo>
                  <a:pt x="117052" y="64819"/>
                  <a:pt x="116108" y="71270"/>
                  <a:pt x="116108" y="78507"/>
                </a:cubicBezTo>
                <a:cubicBezTo>
                  <a:pt x="116108" y="85587"/>
                  <a:pt x="117052" y="92037"/>
                  <a:pt x="118940" y="97701"/>
                </a:cubicBezTo>
                <a:cubicBezTo>
                  <a:pt x="120828" y="103365"/>
                  <a:pt x="123503" y="108242"/>
                  <a:pt x="126964" y="112333"/>
                </a:cubicBezTo>
                <a:cubicBezTo>
                  <a:pt x="130425" y="116423"/>
                  <a:pt x="134673" y="119570"/>
                  <a:pt x="139708" y="121615"/>
                </a:cubicBezTo>
                <a:cubicBezTo>
                  <a:pt x="144742" y="123818"/>
                  <a:pt x="150563" y="124919"/>
                  <a:pt x="157014" y="124919"/>
                </a:cubicBezTo>
                <a:cubicBezTo>
                  <a:pt x="163622" y="124919"/>
                  <a:pt x="169443" y="123818"/>
                  <a:pt x="174635" y="121615"/>
                </a:cubicBezTo>
                <a:moveTo>
                  <a:pt x="143326" y="113277"/>
                </a:moveTo>
                <a:cubicBezTo>
                  <a:pt x="139393" y="111231"/>
                  <a:pt x="136246" y="108557"/>
                  <a:pt x="133729" y="105096"/>
                </a:cubicBezTo>
                <a:cubicBezTo>
                  <a:pt x="131212" y="101634"/>
                  <a:pt x="129481" y="97701"/>
                  <a:pt x="128380" y="92981"/>
                </a:cubicBezTo>
                <a:cubicBezTo>
                  <a:pt x="127279" y="88261"/>
                  <a:pt x="126649" y="83227"/>
                  <a:pt x="126649" y="77878"/>
                </a:cubicBezTo>
                <a:cubicBezTo>
                  <a:pt x="126649" y="72529"/>
                  <a:pt x="127279" y="67494"/>
                  <a:pt x="128380" y="62932"/>
                </a:cubicBezTo>
                <a:cubicBezTo>
                  <a:pt x="129481" y="58369"/>
                  <a:pt x="131369" y="54278"/>
                  <a:pt x="133729" y="50817"/>
                </a:cubicBezTo>
                <a:cubicBezTo>
                  <a:pt x="136246" y="47356"/>
                  <a:pt x="139393" y="44681"/>
                  <a:pt x="143326" y="42636"/>
                </a:cubicBezTo>
                <a:cubicBezTo>
                  <a:pt x="147259" y="40591"/>
                  <a:pt x="151979" y="39647"/>
                  <a:pt x="157486" y="39647"/>
                </a:cubicBezTo>
                <a:cubicBezTo>
                  <a:pt x="163150" y="39647"/>
                  <a:pt x="167869" y="40591"/>
                  <a:pt x="171645" y="42636"/>
                </a:cubicBezTo>
                <a:cubicBezTo>
                  <a:pt x="175579" y="44681"/>
                  <a:pt x="178725" y="47356"/>
                  <a:pt x="181242" y="50817"/>
                </a:cubicBezTo>
                <a:cubicBezTo>
                  <a:pt x="183760" y="54278"/>
                  <a:pt x="185490" y="58212"/>
                  <a:pt x="186749" y="62932"/>
                </a:cubicBezTo>
                <a:cubicBezTo>
                  <a:pt x="187850" y="67494"/>
                  <a:pt x="188479" y="72529"/>
                  <a:pt x="188479" y="77720"/>
                </a:cubicBezTo>
                <a:cubicBezTo>
                  <a:pt x="188479" y="83227"/>
                  <a:pt x="187850" y="88261"/>
                  <a:pt x="186749" y="92981"/>
                </a:cubicBezTo>
                <a:cubicBezTo>
                  <a:pt x="185648" y="97701"/>
                  <a:pt x="183760" y="101634"/>
                  <a:pt x="181242" y="105096"/>
                </a:cubicBezTo>
                <a:cubicBezTo>
                  <a:pt x="178725" y="108557"/>
                  <a:pt x="175579" y="111231"/>
                  <a:pt x="171645" y="113277"/>
                </a:cubicBezTo>
                <a:cubicBezTo>
                  <a:pt x="167712" y="115322"/>
                  <a:pt x="162992" y="116266"/>
                  <a:pt x="157486" y="116266"/>
                </a:cubicBezTo>
                <a:cubicBezTo>
                  <a:pt x="151979" y="116266"/>
                  <a:pt x="147259" y="115322"/>
                  <a:pt x="143326" y="113277"/>
                </a:cubicBezTo>
                <a:moveTo>
                  <a:pt x="0" y="122087"/>
                </a:moveTo>
                <a:lnTo>
                  <a:pt x="10384" y="122087"/>
                </a:lnTo>
                <a:lnTo>
                  <a:pt x="10384" y="63875"/>
                </a:lnTo>
                <a:lnTo>
                  <a:pt x="79294" y="63875"/>
                </a:lnTo>
                <a:lnTo>
                  <a:pt x="79294" y="122244"/>
                </a:lnTo>
                <a:lnTo>
                  <a:pt x="89677" y="122244"/>
                </a:lnTo>
                <a:lnTo>
                  <a:pt x="89677" y="0"/>
                </a:lnTo>
                <a:lnTo>
                  <a:pt x="79294" y="0"/>
                </a:lnTo>
                <a:lnTo>
                  <a:pt x="79294" y="54121"/>
                </a:lnTo>
                <a:lnTo>
                  <a:pt x="10384" y="54121"/>
                </a:lnTo>
                <a:lnTo>
                  <a:pt x="10384" y="0"/>
                </a:lnTo>
                <a:lnTo>
                  <a:pt x="0" y="0"/>
                </a:lnTo>
                <a:lnTo>
                  <a:pt x="0" y="122087"/>
                </a:lnTo>
                <a:close/>
              </a:path>
            </a:pathLst>
          </a:custGeom>
          <a:solidFill>
            <a:schemeClr val="tx1"/>
          </a:solidFill>
          <a:ln w="1569" cap="flat">
            <a:noFill/>
            <a:prstDash val="solid"/>
            <a:miter/>
          </a:ln>
        </p:spPr>
        <p:txBody>
          <a:bodyPr rtlCol="0" anchor="ctr"/>
          <a:lstStyle/>
          <a:p>
            <a:endParaRPr lang="en-US" dirty="0"/>
          </a:p>
        </p:txBody>
      </p:sp>
      <p:sp>
        <p:nvSpPr>
          <p:cNvPr id="16" name="Slide Number Placeholder 5">
            <a:extLst>
              <a:ext uri="{FF2B5EF4-FFF2-40B4-BE49-F238E27FC236}">
                <a16:creationId xmlns:a16="http://schemas.microsoft.com/office/drawing/2014/main" id="{2A8A7685-A548-4011-9D6F-3AA61304EAA1}"/>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30552499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Produktfolie akzentuiert" preserve="1" userDrawn="1">
  <p:cSld name="Produktfolie akzentuier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5481E65-4692-46FE-87C4-411AC8598049}"/>
              </a:ext>
            </a:extLst>
          </p:cNvPr>
          <p:cNvSpPr/>
          <p:nvPr userDrawn="1"/>
        </p:nvSpPr>
        <p:spPr>
          <a:xfrm>
            <a:off x="-1" y="-429"/>
            <a:ext cx="739214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4" name="Content Placeholder 3">
            <a:extLst>
              <a:ext uri="{FF2B5EF4-FFF2-40B4-BE49-F238E27FC236}">
                <a16:creationId xmlns:a16="http://schemas.microsoft.com/office/drawing/2014/main" id="{33902515-6805-4322-99E0-23E5CB531CDA}"/>
              </a:ext>
            </a:extLst>
          </p:cNvPr>
          <p:cNvSpPr>
            <a:spLocks noGrp="1"/>
          </p:cNvSpPr>
          <p:nvPr>
            <p:ph sz="half" idx="2"/>
          </p:nvPr>
        </p:nvSpPr>
        <p:spPr>
          <a:xfrm>
            <a:off x="334963" y="3501008"/>
            <a:ext cx="4824412" cy="2448942"/>
          </a:xfrm>
        </p:spPr>
        <p:txBody>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3" name="Text Placeholder 12">
            <a:extLst>
              <a:ext uri="{FF2B5EF4-FFF2-40B4-BE49-F238E27FC236}">
                <a16:creationId xmlns:a16="http://schemas.microsoft.com/office/drawing/2014/main" id="{3D3E6F14-847D-4098-958C-FD6E997F0C59}"/>
              </a:ext>
            </a:extLst>
          </p:cNvPr>
          <p:cNvSpPr>
            <a:spLocks noGrp="1"/>
          </p:cNvSpPr>
          <p:nvPr>
            <p:ph type="body" sz="quarter" idx="15"/>
          </p:nvPr>
        </p:nvSpPr>
        <p:spPr>
          <a:xfrm>
            <a:off x="334963" y="1125540"/>
            <a:ext cx="4824412" cy="615553"/>
          </a:xfrm>
        </p:spPr>
        <p:txBody>
          <a:bodyPr>
            <a:spAutoFit/>
          </a:bodyPr>
          <a:lstStyle>
            <a:lvl1pPr marL="0" indent="0">
              <a:lnSpc>
                <a:spcPct val="100000"/>
              </a:lnSpc>
              <a:buNone/>
              <a:defRPr sz="2000"/>
            </a:lvl1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5" name="Datumsplatzhalter 4">
            <a:extLst>
              <a:ext uri="{FF2B5EF4-FFF2-40B4-BE49-F238E27FC236}">
                <a16:creationId xmlns:a16="http://schemas.microsoft.com/office/drawing/2014/main" id="{92FCF493-F17C-4542-B9EB-983F25668928}"/>
              </a:ext>
            </a:extLst>
          </p:cNvPr>
          <p:cNvSpPr>
            <a:spLocks noGrp="1"/>
          </p:cNvSpPr>
          <p:nvPr>
            <p:ph type="dt" sz="half" idx="20"/>
          </p:nvPr>
        </p:nvSpPr>
        <p:spPr>
          <a:xfrm>
            <a:off x="335538" y="6487478"/>
            <a:ext cx="2880320" cy="133264"/>
          </a:xfrm>
        </p:spPr>
        <p:txBody>
          <a:bodyPr/>
          <a:lstStyle>
            <a:lvl1pPr>
              <a:defRPr>
                <a:solidFill>
                  <a:schemeClr val="tx1"/>
                </a:solidFill>
              </a:defRPr>
            </a:lvl1pPr>
          </a:lstStyle>
          <a:p>
            <a:endParaRPr lang="en-US" dirty="0"/>
          </a:p>
        </p:txBody>
      </p:sp>
      <p:sp>
        <p:nvSpPr>
          <p:cNvPr id="6" name="TextBox 5">
            <a:extLst>
              <a:ext uri="{FF2B5EF4-FFF2-40B4-BE49-F238E27FC236}">
                <a16:creationId xmlns:a16="http://schemas.microsoft.com/office/drawing/2014/main" id="{E21AD7ED-112D-4938-9BAF-F4C5E271527A}"/>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chemeClr val="tx1"/>
              </a:solidFill>
            </a:endParaRPr>
          </a:p>
        </p:txBody>
      </p:sp>
      <p:sp>
        <p:nvSpPr>
          <p:cNvPr id="10" name="Slide Number Placeholder 5">
            <a:extLst>
              <a:ext uri="{FF2B5EF4-FFF2-40B4-BE49-F238E27FC236}">
                <a16:creationId xmlns:a16="http://schemas.microsoft.com/office/drawing/2014/main" id="{EF5BE6A7-631D-4234-83D3-F8B2B3F904DE}"/>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288014272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Produktfolie grau" preserve="1" userDrawn="1">
  <p:cSld name="Produktfolie grau">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5481E65-4692-46FE-87C4-411AC8598049}"/>
              </a:ext>
            </a:extLst>
          </p:cNvPr>
          <p:cNvSpPr/>
          <p:nvPr userDrawn="1"/>
        </p:nvSpPr>
        <p:spPr>
          <a:xfrm>
            <a:off x="-1" y="-429"/>
            <a:ext cx="7392144" cy="68580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0F0F0"/>
              </a:solidFill>
            </a:endParaRPr>
          </a:p>
        </p:txBody>
      </p:sp>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4" name="Content Placeholder 3">
            <a:extLst>
              <a:ext uri="{FF2B5EF4-FFF2-40B4-BE49-F238E27FC236}">
                <a16:creationId xmlns:a16="http://schemas.microsoft.com/office/drawing/2014/main" id="{33902515-6805-4322-99E0-23E5CB531CDA}"/>
              </a:ext>
            </a:extLst>
          </p:cNvPr>
          <p:cNvSpPr>
            <a:spLocks noGrp="1"/>
          </p:cNvSpPr>
          <p:nvPr>
            <p:ph sz="half" idx="2"/>
          </p:nvPr>
        </p:nvSpPr>
        <p:spPr>
          <a:xfrm>
            <a:off x="334963" y="1916113"/>
            <a:ext cx="4824412" cy="4033837"/>
          </a:xfrm>
        </p:spPr>
        <p:txBody>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13" name="Text Placeholder 12">
            <a:extLst>
              <a:ext uri="{FF2B5EF4-FFF2-40B4-BE49-F238E27FC236}">
                <a16:creationId xmlns:a16="http://schemas.microsoft.com/office/drawing/2014/main" id="{3D3E6F14-847D-4098-958C-FD6E997F0C59}"/>
              </a:ext>
            </a:extLst>
          </p:cNvPr>
          <p:cNvSpPr>
            <a:spLocks noGrp="1"/>
          </p:cNvSpPr>
          <p:nvPr>
            <p:ph type="body" sz="quarter" idx="15"/>
          </p:nvPr>
        </p:nvSpPr>
        <p:spPr>
          <a:xfrm>
            <a:off x="334963" y="1125540"/>
            <a:ext cx="4824412" cy="790574"/>
          </a:xfrm>
        </p:spPr>
        <p:txBody>
          <a:bodyPr/>
          <a:lstStyle>
            <a:lvl1pPr marL="0" indent="0">
              <a:lnSpc>
                <a:spcPct val="100000"/>
              </a:lnSpc>
              <a:buNone/>
              <a:defRPr sz="2000"/>
            </a:lvl1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5" name="Datumsplatzhalter 4">
            <a:extLst>
              <a:ext uri="{FF2B5EF4-FFF2-40B4-BE49-F238E27FC236}">
                <a16:creationId xmlns:a16="http://schemas.microsoft.com/office/drawing/2014/main" id="{80D6FC54-E2A4-484B-8112-ABBD2ECBFDB7}"/>
              </a:ext>
            </a:extLst>
          </p:cNvPr>
          <p:cNvSpPr>
            <a:spLocks noGrp="1"/>
          </p:cNvSpPr>
          <p:nvPr>
            <p:ph type="dt" sz="half" idx="20"/>
          </p:nvPr>
        </p:nvSpPr>
        <p:spPr>
          <a:xfrm>
            <a:off x="335538" y="6487478"/>
            <a:ext cx="2880320" cy="133264"/>
          </a:xfrm>
        </p:spPr>
        <p:txBody>
          <a:bodyPr/>
          <a:lstStyle>
            <a:lvl1pPr>
              <a:defRPr>
                <a:solidFill>
                  <a:schemeClr val="tx1"/>
                </a:solidFill>
              </a:defRPr>
            </a:lvl1pPr>
          </a:lstStyle>
          <a:p>
            <a:endParaRPr lang="en-US" dirty="0"/>
          </a:p>
        </p:txBody>
      </p:sp>
      <p:sp>
        <p:nvSpPr>
          <p:cNvPr id="7" name="TextBox 6">
            <a:extLst>
              <a:ext uri="{FF2B5EF4-FFF2-40B4-BE49-F238E27FC236}">
                <a16:creationId xmlns:a16="http://schemas.microsoft.com/office/drawing/2014/main" id="{E84365C9-D5CB-46D9-B804-B415AA5204DC}"/>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chemeClr val="tx1"/>
              </a:solidFill>
            </a:endParaRPr>
          </a:p>
        </p:txBody>
      </p:sp>
      <p:sp>
        <p:nvSpPr>
          <p:cNvPr id="10" name="Slide Number Placeholder 5">
            <a:extLst>
              <a:ext uri="{FF2B5EF4-FFF2-40B4-BE49-F238E27FC236}">
                <a16:creationId xmlns:a16="http://schemas.microsoft.com/office/drawing/2014/main" id="{EE18A593-ED9F-4C60-A2FF-0D75F22213F7}"/>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92462167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Reference Case" preserve="1" userDrawn="1">
  <p:cSld name="Reference Ca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3"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4" name="Datumsplatzhalter 3">
            <a:extLst>
              <a:ext uri="{FF2B5EF4-FFF2-40B4-BE49-F238E27FC236}">
                <a16:creationId xmlns:a16="http://schemas.microsoft.com/office/drawing/2014/main" id="{9E25651E-CD90-469D-ACDC-4E2107837BCE}"/>
              </a:ext>
            </a:extLst>
          </p:cNvPr>
          <p:cNvSpPr>
            <a:spLocks noGrp="1"/>
          </p:cNvSpPr>
          <p:nvPr>
            <p:ph type="dt" sz="half" idx="17"/>
          </p:nvPr>
        </p:nvSpPr>
        <p:spPr>
          <a:xfrm>
            <a:off x="335538" y="6487478"/>
            <a:ext cx="2880320" cy="133264"/>
          </a:xfrm>
        </p:spPr>
        <p:txBody>
          <a:bodyPr/>
          <a:lstStyle/>
          <a:p>
            <a:endParaRPr lang="en-US" dirty="0"/>
          </a:p>
        </p:txBody>
      </p:sp>
      <p:sp>
        <p:nvSpPr>
          <p:cNvPr id="15" name="Text Placeholder 10">
            <a:extLst>
              <a:ext uri="{FF2B5EF4-FFF2-40B4-BE49-F238E27FC236}">
                <a16:creationId xmlns:a16="http://schemas.microsoft.com/office/drawing/2014/main" id="{6CE47F74-7E4C-4506-83F1-CE06AF4C91F4}"/>
              </a:ext>
            </a:extLst>
          </p:cNvPr>
          <p:cNvSpPr>
            <a:spLocks noGrp="1"/>
          </p:cNvSpPr>
          <p:nvPr>
            <p:ph type="body" sz="quarter" idx="19" hasCustomPrompt="1"/>
          </p:nvPr>
        </p:nvSpPr>
        <p:spPr>
          <a:xfrm>
            <a:off x="334963" y="1916113"/>
            <a:ext cx="3600349" cy="648791"/>
          </a:xfrm>
        </p:spPr>
        <p:txBody>
          <a:bodyPr/>
          <a:lstStyle>
            <a:lvl1pPr marL="0" indent="0">
              <a:lnSpc>
                <a:spcPct val="100000"/>
              </a:lnSpc>
              <a:buNone/>
              <a:defRPr sz="2000"/>
            </a:lvl1pPr>
          </a:lstStyle>
          <a:p>
            <a:pPr lvl="0"/>
            <a:r>
              <a:rPr lang="en-US" dirty="0"/>
              <a:t>Lead Text</a:t>
            </a:r>
          </a:p>
        </p:txBody>
      </p:sp>
      <p:sp>
        <p:nvSpPr>
          <p:cNvPr id="16" name="Textplatzhalter 7">
            <a:extLst>
              <a:ext uri="{FF2B5EF4-FFF2-40B4-BE49-F238E27FC236}">
                <a16:creationId xmlns:a16="http://schemas.microsoft.com/office/drawing/2014/main" id="{6F99C7A5-7D11-41C0-8762-AE3B56BC73A3}"/>
              </a:ext>
            </a:extLst>
          </p:cNvPr>
          <p:cNvSpPr>
            <a:spLocks noGrp="1"/>
          </p:cNvSpPr>
          <p:nvPr>
            <p:ph type="body" sz="quarter" idx="21"/>
          </p:nvPr>
        </p:nvSpPr>
        <p:spPr>
          <a:xfrm>
            <a:off x="341097" y="1518337"/>
            <a:ext cx="3600000" cy="397347"/>
          </a:xfrm>
        </p:spPr>
        <p:txBody>
          <a:bodyPr lIns="0" bIns="72000" anchor="b" anchorCtr="0"/>
          <a:lstStyle>
            <a:lvl1pPr marL="0" indent="0">
              <a:lnSpc>
                <a:spcPct val="100000"/>
              </a:lnSpc>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17" name="Bildplatzhalter 16">
            <a:extLst>
              <a:ext uri="{FF2B5EF4-FFF2-40B4-BE49-F238E27FC236}">
                <a16:creationId xmlns:a16="http://schemas.microsoft.com/office/drawing/2014/main" id="{CFE66490-1607-46BA-B6AA-9EB39F300420}"/>
              </a:ext>
            </a:extLst>
          </p:cNvPr>
          <p:cNvSpPr>
            <a:spLocks noGrp="1"/>
          </p:cNvSpPr>
          <p:nvPr>
            <p:ph type="pic" sz="quarter" idx="22" hasCustomPrompt="1"/>
          </p:nvPr>
        </p:nvSpPr>
        <p:spPr>
          <a:xfrm>
            <a:off x="6311900" y="1707564"/>
            <a:ext cx="3384550" cy="865188"/>
          </a:xfrm>
        </p:spPr>
        <p:txBody>
          <a:bodyPr/>
          <a:lstStyle>
            <a:lvl1pPr marL="0" indent="0" algn="ctr">
              <a:buNone/>
              <a:defRPr/>
            </a:lvl1pPr>
          </a:lstStyle>
          <a:p>
            <a:r>
              <a:rPr lang="en-US" dirty="0"/>
              <a:t>Logo via Homburger-</a:t>
            </a:r>
            <a:r>
              <a:rPr lang="en-US" dirty="0" err="1"/>
              <a:t>Menü</a:t>
            </a:r>
            <a:r>
              <a:rPr lang="en-US" dirty="0"/>
              <a:t> </a:t>
            </a:r>
            <a:r>
              <a:rPr lang="en-US" dirty="0" err="1"/>
              <a:t>einfügen</a:t>
            </a:r>
            <a:endParaRPr lang="en-US" dirty="0"/>
          </a:p>
        </p:txBody>
      </p:sp>
      <p:sp>
        <p:nvSpPr>
          <p:cNvPr id="13" name="Bildplatzhalter 16">
            <a:extLst>
              <a:ext uri="{FF2B5EF4-FFF2-40B4-BE49-F238E27FC236}">
                <a16:creationId xmlns:a16="http://schemas.microsoft.com/office/drawing/2014/main" id="{D46F83B9-8D1D-46D8-B020-D1EE513E17C2}"/>
              </a:ext>
            </a:extLst>
          </p:cNvPr>
          <p:cNvSpPr>
            <a:spLocks noGrp="1"/>
          </p:cNvSpPr>
          <p:nvPr>
            <p:ph type="pic" sz="quarter" idx="23" hasCustomPrompt="1"/>
          </p:nvPr>
        </p:nvSpPr>
        <p:spPr>
          <a:xfrm>
            <a:off x="6311900" y="2996405"/>
            <a:ext cx="3384550" cy="865188"/>
          </a:xfrm>
        </p:spPr>
        <p:txBody>
          <a:bodyPr/>
          <a:lstStyle>
            <a:lvl1pPr marL="0" indent="0" algn="ctr">
              <a:buNone/>
              <a:defRPr/>
            </a:lvl1pPr>
          </a:lstStyle>
          <a:p>
            <a:r>
              <a:rPr lang="en-US" dirty="0"/>
              <a:t>Logo via Homburger-</a:t>
            </a:r>
            <a:r>
              <a:rPr lang="en-US" dirty="0" err="1"/>
              <a:t>Menü</a:t>
            </a:r>
            <a:r>
              <a:rPr lang="en-US" dirty="0"/>
              <a:t> </a:t>
            </a:r>
            <a:r>
              <a:rPr lang="en-US" dirty="0" err="1"/>
              <a:t>einfügen</a:t>
            </a:r>
            <a:endParaRPr lang="en-US" dirty="0"/>
          </a:p>
        </p:txBody>
      </p:sp>
      <p:sp>
        <p:nvSpPr>
          <p:cNvPr id="12" name="Bildplatzhalter 16">
            <a:extLst>
              <a:ext uri="{FF2B5EF4-FFF2-40B4-BE49-F238E27FC236}">
                <a16:creationId xmlns:a16="http://schemas.microsoft.com/office/drawing/2014/main" id="{9C8E0480-50A4-4DD7-BC69-E7F4166921E3}"/>
              </a:ext>
            </a:extLst>
          </p:cNvPr>
          <p:cNvSpPr>
            <a:spLocks noGrp="1"/>
          </p:cNvSpPr>
          <p:nvPr>
            <p:ph type="pic" sz="quarter" idx="24" hasCustomPrompt="1"/>
          </p:nvPr>
        </p:nvSpPr>
        <p:spPr>
          <a:xfrm>
            <a:off x="6311900" y="4285246"/>
            <a:ext cx="3384550" cy="865188"/>
          </a:xfrm>
        </p:spPr>
        <p:txBody>
          <a:bodyPr/>
          <a:lstStyle>
            <a:lvl1pPr marL="0" indent="0" algn="ctr">
              <a:buNone/>
              <a:defRPr/>
            </a:lvl1pPr>
          </a:lstStyle>
          <a:p>
            <a:r>
              <a:rPr lang="en-US" dirty="0"/>
              <a:t>Logo via Homburger-</a:t>
            </a:r>
            <a:r>
              <a:rPr lang="en-US" dirty="0" err="1"/>
              <a:t>Menü</a:t>
            </a:r>
            <a:r>
              <a:rPr lang="en-US" dirty="0"/>
              <a:t> </a:t>
            </a:r>
            <a:r>
              <a:rPr lang="en-US" dirty="0" err="1"/>
              <a:t>einfügen</a:t>
            </a:r>
            <a:endParaRPr lang="en-US" dirty="0"/>
          </a:p>
        </p:txBody>
      </p:sp>
      <p:sp>
        <p:nvSpPr>
          <p:cNvPr id="18" name="Content Placeholder 3">
            <a:extLst>
              <a:ext uri="{FF2B5EF4-FFF2-40B4-BE49-F238E27FC236}">
                <a16:creationId xmlns:a16="http://schemas.microsoft.com/office/drawing/2014/main" id="{6DEDC807-FC51-4500-BF83-F8283C5264D9}"/>
              </a:ext>
            </a:extLst>
          </p:cNvPr>
          <p:cNvSpPr>
            <a:spLocks noGrp="1"/>
          </p:cNvSpPr>
          <p:nvPr>
            <p:ph sz="half" idx="25"/>
          </p:nvPr>
        </p:nvSpPr>
        <p:spPr>
          <a:xfrm>
            <a:off x="335360" y="2682241"/>
            <a:ext cx="3600053" cy="3267710"/>
          </a:xfrm>
        </p:spPr>
        <p:txBody>
          <a:bodyPr vert="horz" lIns="0" tIns="0" rIns="0" bIns="0" rtlCol="0">
            <a:noAutofit/>
          </a:bodyPr>
          <a:lstStyle>
            <a:lvl1pPr>
              <a:defRPr lang="de-CH" sz="1400"/>
            </a:lvl1pPr>
            <a:lvl2pPr>
              <a:defRPr lang="de-CH" sz="1400"/>
            </a:lvl2pPr>
            <a:lvl3pPr>
              <a:defRPr lang="de-CH" sz="1400"/>
            </a:lvl3pPr>
            <a:lvl4pPr>
              <a:defRPr lang="de-CH" sz="1400"/>
            </a:lvl4pPr>
            <a:lvl5pPr>
              <a:defRPr lang="de-CH" sz="1400" dirty="0"/>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5" name="TextBox 4">
            <a:extLst>
              <a:ext uri="{FF2B5EF4-FFF2-40B4-BE49-F238E27FC236}">
                <a16:creationId xmlns:a16="http://schemas.microsoft.com/office/drawing/2014/main" id="{6292F934-3CAD-474F-9D9E-11E5772D96EF}"/>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14" name="Slide Number Placeholder 5">
            <a:extLst>
              <a:ext uri="{FF2B5EF4-FFF2-40B4-BE49-F238E27FC236}">
                <a16:creationId xmlns:a16="http://schemas.microsoft.com/office/drawing/2014/main" id="{CA790BB8-A326-40B3-9443-8D3F9F93BC47}"/>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374220505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CV" preserve="1" userDrawn="1">
  <p:cSld name="CV">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8037-78B6-4041-8AEF-7554C37F4B88}"/>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7" name="Subtitle 2">
            <a:extLst>
              <a:ext uri="{FF2B5EF4-FFF2-40B4-BE49-F238E27FC236}">
                <a16:creationId xmlns:a16="http://schemas.microsoft.com/office/drawing/2014/main" id="{8423DEA3-42E8-4382-85D4-715FFD31D2F6}"/>
              </a:ext>
            </a:extLst>
          </p:cNvPr>
          <p:cNvSpPr>
            <a:spLocks noGrp="1"/>
          </p:cNvSpPr>
          <p:nvPr>
            <p:ph type="subTitle" idx="13" hasCustomPrompt="1"/>
          </p:nvPr>
        </p:nvSpPr>
        <p:spPr>
          <a:xfrm>
            <a:off x="334963"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5" name="Datumsplatzhalter 4">
            <a:extLst>
              <a:ext uri="{FF2B5EF4-FFF2-40B4-BE49-F238E27FC236}">
                <a16:creationId xmlns:a16="http://schemas.microsoft.com/office/drawing/2014/main" id="{07095CED-8632-45D2-A504-FECA26A3E0FC}"/>
              </a:ext>
            </a:extLst>
          </p:cNvPr>
          <p:cNvSpPr>
            <a:spLocks noGrp="1"/>
          </p:cNvSpPr>
          <p:nvPr>
            <p:ph type="dt" sz="half" idx="15"/>
          </p:nvPr>
        </p:nvSpPr>
        <p:spPr>
          <a:xfrm>
            <a:off x="335538" y="6487478"/>
            <a:ext cx="2880320" cy="133264"/>
          </a:xfrm>
        </p:spPr>
        <p:txBody>
          <a:bodyPr/>
          <a:lstStyle/>
          <a:p>
            <a:endParaRPr lang="en-US" dirty="0"/>
          </a:p>
        </p:txBody>
      </p:sp>
      <p:sp>
        <p:nvSpPr>
          <p:cNvPr id="10" name="Textplatzhalter 9">
            <a:extLst>
              <a:ext uri="{FF2B5EF4-FFF2-40B4-BE49-F238E27FC236}">
                <a16:creationId xmlns:a16="http://schemas.microsoft.com/office/drawing/2014/main" id="{F906F280-D70B-4AEA-A598-4CA9EDF1291E}"/>
              </a:ext>
            </a:extLst>
          </p:cNvPr>
          <p:cNvSpPr>
            <a:spLocks noGrp="1"/>
          </p:cNvSpPr>
          <p:nvPr>
            <p:ph type="body" sz="quarter" idx="17" hasCustomPrompt="1"/>
          </p:nvPr>
        </p:nvSpPr>
        <p:spPr>
          <a:xfrm>
            <a:off x="334963" y="1916113"/>
            <a:ext cx="6913562" cy="246221"/>
          </a:xfrm>
        </p:spPr>
        <p:txBody>
          <a:bodyPr>
            <a:spAutoFit/>
          </a:bodyPr>
          <a:lstStyle>
            <a:lvl1pPr marL="0" indent="0">
              <a:lnSpc>
                <a:spcPct val="100000"/>
              </a:lnSpc>
              <a:spcBef>
                <a:spcPts val="0"/>
              </a:spcBef>
              <a:buFontTx/>
              <a:buNone/>
              <a:defRPr sz="1600" b="0"/>
            </a:lvl1pPr>
          </a:lstStyle>
          <a:p>
            <a:pPr lvl="0"/>
            <a:r>
              <a:rPr lang="en-US" dirty="0" err="1"/>
              <a:t>Vorname</a:t>
            </a:r>
            <a:r>
              <a:rPr lang="en-US" dirty="0"/>
              <a:t> Name (</a:t>
            </a:r>
            <a:r>
              <a:rPr lang="en-US" dirty="0" err="1"/>
              <a:t>fett</a:t>
            </a:r>
            <a:r>
              <a:rPr lang="en-US" dirty="0"/>
              <a:t>) </a:t>
            </a:r>
            <a:r>
              <a:rPr lang="en-US" dirty="0" err="1"/>
              <a:t>persönlicher</a:t>
            </a:r>
            <a:r>
              <a:rPr lang="en-US" dirty="0"/>
              <a:t> Text (</a:t>
            </a:r>
            <a:r>
              <a:rPr lang="en-US" dirty="0" err="1"/>
              <a:t>nicht</a:t>
            </a:r>
            <a:r>
              <a:rPr lang="en-US" dirty="0"/>
              <a:t> </a:t>
            </a:r>
            <a:r>
              <a:rPr lang="en-US" dirty="0" err="1"/>
              <a:t>fett</a:t>
            </a:r>
            <a:r>
              <a:rPr lang="en-US" dirty="0"/>
              <a:t>)</a:t>
            </a:r>
          </a:p>
        </p:txBody>
      </p:sp>
      <p:sp>
        <p:nvSpPr>
          <p:cNvPr id="13" name="Bildplatzhalter 12">
            <a:extLst>
              <a:ext uri="{FF2B5EF4-FFF2-40B4-BE49-F238E27FC236}">
                <a16:creationId xmlns:a16="http://schemas.microsoft.com/office/drawing/2014/main" id="{F20005C5-7C89-4F5C-9676-4B2BAB99A99C}"/>
              </a:ext>
            </a:extLst>
          </p:cNvPr>
          <p:cNvSpPr>
            <a:spLocks noGrp="1"/>
          </p:cNvSpPr>
          <p:nvPr>
            <p:ph type="pic" sz="quarter" idx="18" hasCustomPrompt="1"/>
          </p:nvPr>
        </p:nvSpPr>
        <p:spPr>
          <a:xfrm>
            <a:off x="9336360" y="1422000"/>
            <a:ext cx="2855640" cy="4023224"/>
          </a:xfrm>
          <a:solidFill>
            <a:schemeClr val="bg1">
              <a:lumMod val="95000"/>
            </a:schemeClr>
          </a:solidFill>
        </p:spPr>
        <p:txBody>
          <a:bodyPr anchor="ctr"/>
          <a:lstStyle>
            <a:lvl1pPr marL="0" indent="0" algn="ctr">
              <a:lnSpc>
                <a:spcPct val="100000"/>
              </a:lnSpc>
              <a:spcBef>
                <a:spcPts val="0"/>
              </a:spcBef>
              <a:buNone/>
              <a:defRPr/>
            </a:lvl1pPr>
          </a:lstStyle>
          <a:p>
            <a:r>
              <a:rPr lang="en-US" dirty="0"/>
              <a:t>Bild via Homburger-</a:t>
            </a:r>
            <a:r>
              <a:rPr lang="en-US" dirty="0" err="1"/>
              <a:t>Menü</a:t>
            </a:r>
            <a:r>
              <a:rPr lang="en-US" dirty="0"/>
              <a:t> </a:t>
            </a:r>
            <a:r>
              <a:rPr lang="en-US" dirty="0" err="1"/>
              <a:t>einfügen</a:t>
            </a:r>
            <a:endParaRPr lang="en-US" dirty="0"/>
          </a:p>
        </p:txBody>
      </p:sp>
      <p:sp>
        <p:nvSpPr>
          <p:cNvPr id="11" name="Textplatzhalter 9">
            <a:extLst>
              <a:ext uri="{FF2B5EF4-FFF2-40B4-BE49-F238E27FC236}">
                <a16:creationId xmlns:a16="http://schemas.microsoft.com/office/drawing/2014/main" id="{C5119CAA-A958-474E-BCDA-749127575E8A}"/>
              </a:ext>
            </a:extLst>
          </p:cNvPr>
          <p:cNvSpPr>
            <a:spLocks noGrp="1"/>
          </p:cNvSpPr>
          <p:nvPr>
            <p:ph type="body" sz="quarter" idx="19" hasCustomPrompt="1"/>
          </p:nvPr>
        </p:nvSpPr>
        <p:spPr>
          <a:xfrm>
            <a:off x="334963" y="3501008"/>
            <a:ext cx="4392885" cy="218008"/>
          </a:xfrm>
        </p:spPr>
        <p:txBody>
          <a:bodyPr wrap="square">
            <a:spAutoFit/>
          </a:bodyPr>
          <a:lstStyle>
            <a:lvl1pPr marL="987425" indent="-987425">
              <a:lnSpc>
                <a:spcPts val="1700"/>
              </a:lnSpc>
              <a:spcBef>
                <a:spcPts val="0"/>
              </a:spcBef>
              <a:buFontTx/>
              <a:buNone/>
              <a:tabLst>
                <a:tab pos="987425" algn="l"/>
              </a:tabLst>
              <a:defRPr sz="1200" b="0"/>
            </a:lvl1pPr>
          </a:lstStyle>
          <a:p>
            <a:pPr lvl="0"/>
            <a:r>
              <a:rPr lang="en-US" dirty="0"/>
              <a:t>YYYY                  Text</a:t>
            </a:r>
          </a:p>
        </p:txBody>
      </p:sp>
      <p:sp>
        <p:nvSpPr>
          <p:cNvPr id="12" name="Textplatzhalter 9">
            <a:extLst>
              <a:ext uri="{FF2B5EF4-FFF2-40B4-BE49-F238E27FC236}">
                <a16:creationId xmlns:a16="http://schemas.microsoft.com/office/drawing/2014/main" id="{791E79E0-EB2A-4A10-A118-021486ABBE67}"/>
              </a:ext>
            </a:extLst>
          </p:cNvPr>
          <p:cNvSpPr>
            <a:spLocks noGrp="1"/>
          </p:cNvSpPr>
          <p:nvPr>
            <p:ph type="body" sz="quarter" idx="20" hasCustomPrompt="1"/>
          </p:nvPr>
        </p:nvSpPr>
        <p:spPr>
          <a:xfrm>
            <a:off x="5159375" y="3501008"/>
            <a:ext cx="3528913" cy="1090042"/>
          </a:xfrm>
        </p:spPr>
        <p:txBody>
          <a:bodyPr wrap="square">
            <a:spAutoFit/>
          </a:bodyPr>
          <a:lstStyle>
            <a:lvl1pPr marL="0" indent="0">
              <a:lnSpc>
                <a:spcPts val="1700"/>
              </a:lnSpc>
              <a:spcBef>
                <a:spcPts val="0"/>
              </a:spcBef>
              <a:buFontTx/>
              <a:buNone/>
              <a:tabLst/>
              <a:defRPr sz="1200" b="0"/>
            </a:lvl1pPr>
          </a:lstStyle>
          <a:p>
            <a:pPr lvl="0"/>
            <a:r>
              <a:rPr lang="en-US" dirty="0"/>
              <a:t>T +41 43 000 00 00</a:t>
            </a:r>
            <a:br>
              <a:rPr lang="en-US" dirty="0"/>
            </a:br>
            <a:r>
              <a:rPr lang="en-US" dirty="0"/>
              <a:t>M +41 79 000 00 00</a:t>
            </a:r>
            <a:br>
              <a:rPr lang="en-US" dirty="0"/>
            </a:br>
            <a:r>
              <a:rPr lang="en-US" dirty="0"/>
              <a:t>vorname.name@homburger.ch</a:t>
            </a:r>
            <a:br>
              <a:rPr lang="en-US" dirty="0"/>
            </a:br>
            <a:br>
              <a:rPr lang="en-US" dirty="0"/>
            </a:br>
            <a:r>
              <a:rPr lang="en-US" dirty="0"/>
              <a:t>Text</a:t>
            </a:r>
          </a:p>
        </p:txBody>
      </p:sp>
      <p:sp>
        <p:nvSpPr>
          <p:cNvPr id="6" name="TextBox 5">
            <a:extLst>
              <a:ext uri="{FF2B5EF4-FFF2-40B4-BE49-F238E27FC236}">
                <a16:creationId xmlns:a16="http://schemas.microsoft.com/office/drawing/2014/main" id="{61E2BA5F-6216-4670-AF8A-87374B564B33}"/>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14" name="Slide Number Placeholder 5">
            <a:extLst>
              <a:ext uri="{FF2B5EF4-FFF2-40B4-BE49-F238E27FC236}">
                <a16:creationId xmlns:a16="http://schemas.microsoft.com/office/drawing/2014/main" id="{95D9DE0C-1006-44B3-8CB5-184E84B0D1F6}"/>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940699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169963118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Timing Stream" preserve="1" userDrawn="1">
  <p:cSld name="Timing Strea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8037-78B6-4041-8AEF-7554C37F4B88}"/>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7" name="Subtitle 2">
            <a:extLst>
              <a:ext uri="{FF2B5EF4-FFF2-40B4-BE49-F238E27FC236}">
                <a16:creationId xmlns:a16="http://schemas.microsoft.com/office/drawing/2014/main" id="{8423DEA3-42E8-4382-85D4-715FFD31D2F6}"/>
              </a:ext>
            </a:extLst>
          </p:cNvPr>
          <p:cNvSpPr>
            <a:spLocks noGrp="1"/>
          </p:cNvSpPr>
          <p:nvPr>
            <p:ph type="subTitle" idx="13" hasCustomPrompt="1"/>
          </p:nvPr>
        </p:nvSpPr>
        <p:spPr>
          <a:xfrm>
            <a:off x="334963"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5" name="Datumsplatzhalter 4">
            <a:extLst>
              <a:ext uri="{FF2B5EF4-FFF2-40B4-BE49-F238E27FC236}">
                <a16:creationId xmlns:a16="http://schemas.microsoft.com/office/drawing/2014/main" id="{07095CED-8632-45D2-A504-FECA26A3E0FC}"/>
              </a:ext>
            </a:extLst>
          </p:cNvPr>
          <p:cNvSpPr>
            <a:spLocks noGrp="1"/>
          </p:cNvSpPr>
          <p:nvPr>
            <p:ph type="dt" sz="half" idx="15"/>
          </p:nvPr>
        </p:nvSpPr>
        <p:spPr>
          <a:xfrm>
            <a:off x="335538" y="6487478"/>
            <a:ext cx="2880320" cy="133264"/>
          </a:xfrm>
        </p:spPr>
        <p:txBody>
          <a:bodyPr/>
          <a:lstStyle/>
          <a:p>
            <a:endParaRPr lang="en-US" dirty="0"/>
          </a:p>
        </p:txBody>
      </p:sp>
      <p:sp>
        <p:nvSpPr>
          <p:cNvPr id="8" name="Tabellenplatzhalter 7">
            <a:extLst>
              <a:ext uri="{FF2B5EF4-FFF2-40B4-BE49-F238E27FC236}">
                <a16:creationId xmlns:a16="http://schemas.microsoft.com/office/drawing/2014/main" id="{408B6068-D267-427B-B109-7F7D6CFB2BA5}"/>
              </a:ext>
            </a:extLst>
          </p:cNvPr>
          <p:cNvSpPr>
            <a:spLocks noGrp="1"/>
          </p:cNvSpPr>
          <p:nvPr>
            <p:ph type="tbl" sz="quarter" idx="17"/>
          </p:nvPr>
        </p:nvSpPr>
        <p:spPr>
          <a:xfrm>
            <a:off x="334963" y="1125538"/>
            <a:ext cx="11233150" cy="2303462"/>
          </a:xfrm>
        </p:spPr>
        <p:txBody>
          <a:bodyPr/>
          <a:lstStyle/>
          <a:p>
            <a:r>
              <a:rPr lang="en-US" dirty="0" err="1"/>
              <a:t>Tabelle</a:t>
            </a:r>
            <a:r>
              <a:rPr lang="en-US" dirty="0"/>
              <a:t> </a:t>
            </a:r>
            <a:r>
              <a:rPr lang="en-US" dirty="0" err="1"/>
              <a:t>durch</a:t>
            </a:r>
            <a:r>
              <a:rPr lang="en-US" dirty="0"/>
              <a:t> </a:t>
            </a:r>
            <a:r>
              <a:rPr lang="en-US" dirty="0" err="1"/>
              <a:t>Klicken</a:t>
            </a:r>
            <a:r>
              <a:rPr lang="en-US" dirty="0"/>
              <a:t> auf Symbol </a:t>
            </a:r>
            <a:r>
              <a:rPr lang="en-US" dirty="0" err="1"/>
              <a:t>hinzufügen</a:t>
            </a:r>
            <a:endParaRPr lang="en-US" dirty="0"/>
          </a:p>
        </p:txBody>
      </p:sp>
      <p:sp>
        <p:nvSpPr>
          <p:cNvPr id="10" name="Textplatzhalter 9">
            <a:extLst>
              <a:ext uri="{FF2B5EF4-FFF2-40B4-BE49-F238E27FC236}">
                <a16:creationId xmlns:a16="http://schemas.microsoft.com/office/drawing/2014/main" id="{00550411-3098-49B4-AD9B-D1C5883A3A94}"/>
              </a:ext>
            </a:extLst>
          </p:cNvPr>
          <p:cNvSpPr>
            <a:spLocks noGrp="1"/>
          </p:cNvSpPr>
          <p:nvPr>
            <p:ph type="body" sz="quarter" idx="18"/>
          </p:nvPr>
        </p:nvSpPr>
        <p:spPr>
          <a:xfrm>
            <a:off x="339195" y="4039287"/>
            <a:ext cx="3600000" cy="973889"/>
          </a:xfrm>
        </p:spPr>
        <p:txBody>
          <a:bodyPr/>
          <a:lstStyle>
            <a:lvl1pPr marL="0" indent="0">
              <a:buNone/>
              <a:defRPr/>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13" name="Textplatzhalter 9">
            <a:extLst>
              <a:ext uri="{FF2B5EF4-FFF2-40B4-BE49-F238E27FC236}">
                <a16:creationId xmlns:a16="http://schemas.microsoft.com/office/drawing/2014/main" id="{8174F6D6-C3CC-4A31-8B2F-F81AF3F7277E}"/>
              </a:ext>
            </a:extLst>
          </p:cNvPr>
          <p:cNvSpPr>
            <a:spLocks noGrp="1"/>
          </p:cNvSpPr>
          <p:nvPr>
            <p:ph type="body" sz="quarter" idx="19"/>
          </p:nvPr>
        </p:nvSpPr>
        <p:spPr>
          <a:xfrm>
            <a:off x="339194" y="5094239"/>
            <a:ext cx="3600000" cy="855712"/>
          </a:xfrm>
        </p:spPr>
        <p:txBody>
          <a:bodyPr/>
          <a:lstStyle>
            <a:lvl1pPr marL="0" indent="0">
              <a:buNone/>
              <a:defRPr/>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18" name="Textplatzhalter 9">
            <a:extLst>
              <a:ext uri="{FF2B5EF4-FFF2-40B4-BE49-F238E27FC236}">
                <a16:creationId xmlns:a16="http://schemas.microsoft.com/office/drawing/2014/main" id="{6BAB939B-501F-4DCD-89B6-17C583183F7C}"/>
              </a:ext>
            </a:extLst>
          </p:cNvPr>
          <p:cNvSpPr>
            <a:spLocks noGrp="1"/>
          </p:cNvSpPr>
          <p:nvPr>
            <p:ph type="body" sz="quarter" idx="20"/>
          </p:nvPr>
        </p:nvSpPr>
        <p:spPr>
          <a:xfrm>
            <a:off x="4152184" y="4039287"/>
            <a:ext cx="3600000" cy="973889"/>
          </a:xfrm>
        </p:spPr>
        <p:txBody>
          <a:bodyPr/>
          <a:lstStyle>
            <a:lvl1pPr marL="0" indent="0">
              <a:buNone/>
              <a:defRPr/>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19" name="Textplatzhalter 9">
            <a:extLst>
              <a:ext uri="{FF2B5EF4-FFF2-40B4-BE49-F238E27FC236}">
                <a16:creationId xmlns:a16="http://schemas.microsoft.com/office/drawing/2014/main" id="{77618B02-659B-4CFC-9ACB-1091D5F8B231}"/>
              </a:ext>
            </a:extLst>
          </p:cNvPr>
          <p:cNvSpPr>
            <a:spLocks noGrp="1"/>
          </p:cNvSpPr>
          <p:nvPr>
            <p:ph type="body" sz="quarter" idx="21"/>
          </p:nvPr>
        </p:nvSpPr>
        <p:spPr>
          <a:xfrm>
            <a:off x="4152183" y="5094239"/>
            <a:ext cx="3600000" cy="855712"/>
          </a:xfrm>
        </p:spPr>
        <p:txBody>
          <a:bodyPr/>
          <a:lstStyle>
            <a:lvl1pPr marL="0" indent="0">
              <a:buNone/>
              <a:defRPr/>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20" name="Textplatzhalter 9">
            <a:extLst>
              <a:ext uri="{FF2B5EF4-FFF2-40B4-BE49-F238E27FC236}">
                <a16:creationId xmlns:a16="http://schemas.microsoft.com/office/drawing/2014/main" id="{494E6047-5ABD-4B4A-A5A3-25775BC3F96A}"/>
              </a:ext>
            </a:extLst>
          </p:cNvPr>
          <p:cNvSpPr>
            <a:spLocks noGrp="1"/>
          </p:cNvSpPr>
          <p:nvPr>
            <p:ph type="body" sz="quarter" idx="22"/>
          </p:nvPr>
        </p:nvSpPr>
        <p:spPr>
          <a:xfrm>
            <a:off x="7968209" y="4039512"/>
            <a:ext cx="3600000" cy="973889"/>
          </a:xfrm>
        </p:spPr>
        <p:txBody>
          <a:bodyPr/>
          <a:lstStyle>
            <a:lvl1pPr marL="0" indent="0">
              <a:buNone/>
              <a:defRPr/>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21" name="Textplatzhalter 9">
            <a:extLst>
              <a:ext uri="{FF2B5EF4-FFF2-40B4-BE49-F238E27FC236}">
                <a16:creationId xmlns:a16="http://schemas.microsoft.com/office/drawing/2014/main" id="{50BC76E1-C3B7-4314-8E99-AE669024B8E2}"/>
              </a:ext>
            </a:extLst>
          </p:cNvPr>
          <p:cNvSpPr>
            <a:spLocks noGrp="1"/>
          </p:cNvSpPr>
          <p:nvPr>
            <p:ph type="body" sz="quarter" idx="23"/>
          </p:nvPr>
        </p:nvSpPr>
        <p:spPr>
          <a:xfrm>
            <a:off x="7968208" y="5094464"/>
            <a:ext cx="3600000" cy="855712"/>
          </a:xfrm>
        </p:spPr>
        <p:txBody>
          <a:bodyPr/>
          <a:lstStyle>
            <a:lvl1pPr marL="0" indent="0">
              <a:buNone/>
              <a:defRPr/>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4" name="TextBox 3">
            <a:extLst>
              <a:ext uri="{FF2B5EF4-FFF2-40B4-BE49-F238E27FC236}">
                <a16:creationId xmlns:a16="http://schemas.microsoft.com/office/drawing/2014/main" id="{5DF3C7A5-538F-464B-95C1-A9EEC1942E34}"/>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14" name="Slide Number Placeholder 5">
            <a:extLst>
              <a:ext uri="{FF2B5EF4-FFF2-40B4-BE49-F238E27FC236}">
                <a16:creationId xmlns:a16="http://schemas.microsoft.com/office/drawing/2014/main" id="{B3B1B219-2C06-4C01-96D4-24ED916BDEDA}"/>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7587333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Tombstone" preserve="1" userDrawn="1">
  <p:cSld name="Tombsto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8037-78B6-4041-8AEF-7554C37F4B88}"/>
              </a:ext>
            </a:extLst>
          </p:cNvPr>
          <p:cNvSpPr>
            <a:spLocks noGrp="1"/>
          </p:cNvSpPr>
          <p:nvPr>
            <p:ph type="title" hasCustomPrompt="1"/>
          </p:nvPr>
        </p:nvSpPr>
        <p:spPr>
          <a:xfrm>
            <a:off x="335360" y="518746"/>
            <a:ext cx="9361090" cy="461982"/>
          </a:xfrm>
        </p:spPr>
        <p:txBody>
          <a:bodyPr/>
          <a:lstStyle/>
          <a:p>
            <a:r>
              <a:rPr lang="en-US" dirty="0" err="1"/>
              <a:t>Folientitel</a:t>
            </a:r>
            <a:endParaRPr lang="en-US" dirty="0"/>
          </a:p>
        </p:txBody>
      </p:sp>
      <p:sp>
        <p:nvSpPr>
          <p:cNvPr id="7" name="Subtitle 2">
            <a:extLst>
              <a:ext uri="{FF2B5EF4-FFF2-40B4-BE49-F238E27FC236}">
                <a16:creationId xmlns:a16="http://schemas.microsoft.com/office/drawing/2014/main" id="{8423DEA3-42E8-4382-85D4-715FFD31D2F6}"/>
              </a:ext>
            </a:extLst>
          </p:cNvPr>
          <p:cNvSpPr>
            <a:spLocks noGrp="1"/>
          </p:cNvSpPr>
          <p:nvPr>
            <p:ph type="subTitle" idx="13" hasCustomPrompt="1"/>
          </p:nvPr>
        </p:nvSpPr>
        <p:spPr>
          <a:xfrm>
            <a:off x="334963" y="222798"/>
            <a:ext cx="9361488"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5" name="Datumsplatzhalter 4">
            <a:extLst>
              <a:ext uri="{FF2B5EF4-FFF2-40B4-BE49-F238E27FC236}">
                <a16:creationId xmlns:a16="http://schemas.microsoft.com/office/drawing/2014/main" id="{07095CED-8632-45D2-A504-FECA26A3E0FC}"/>
              </a:ext>
            </a:extLst>
          </p:cNvPr>
          <p:cNvSpPr>
            <a:spLocks noGrp="1"/>
          </p:cNvSpPr>
          <p:nvPr>
            <p:ph type="dt" sz="half" idx="15"/>
          </p:nvPr>
        </p:nvSpPr>
        <p:spPr>
          <a:xfrm>
            <a:off x="335538" y="6487478"/>
            <a:ext cx="2880320" cy="133264"/>
          </a:xfrm>
        </p:spPr>
        <p:txBody>
          <a:bodyPr/>
          <a:lstStyle/>
          <a:p>
            <a:endParaRPr lang="en-US" dirty="0"/>
          </a:p>
        </p:txBody>
      </p:sp>
      <p:sp>
        <p:nvSpPr>
          <p:cNvPr id="6" name="Fußzeilenplatzhalter 5">
            <a:extLst>
              <a:ext uri="{FF2B5EF4-FFF2-40B4-BE49-F238E27FC236}">
                <a16:creationId xmlns:a16="http://schemas.microsoft.com/office/drawing/2014/main" id="{569564CA-58BB-4FFB-AA72-B41A67072F41}"/>
              </a:ext>
            </a:extLst>
          </p:cNvPr>
          <p:cNvSpPr>
            <a:spLocks noGrp="1"/>
          </p:cNvSpPr>
          <p:nvPr>
            <p:ph type="ftr" sz="quarter" idx="16"/>
          </p:nvPr>
        </p:nvSpPr>
        <p:spPr>
          <a:xfrm>
            <a:off x="335360" y="6487559"/>
            <a:ext cx="2880320" cy="133264"/>
          </a:xfrm>
          <a:prstGeom prst="rect">
            <a:avLst/>
          </a:prstGeom>
        </p:spPr>
        <p:txBody>
          <a:bodyPr vert="horz" lIns="0" tIns="0" rIns="0" bIns="0" rtlCol="0" anchor="b">
            <a:noAutofit/>
          </a:bodyPr>
          <a:lstStyle>
            <a:defPPr>
              <a:defRPr lang="en-US"/>
            </a:defPPr>
            <a:lvl1pPr marL="0" algn="l" defTabSz="914400" rtl="0" eaLnBrk="1" latinLnBrk="0" hangingPunct="1">
              <a:defRPr sz="800" kern="1200" baseline="0">
                <a:solidFill>
                  <a:srgbClr val="96969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0" name="Textplatzhalter 9">
            <a:extLst>
              <a:ext uri="{FF2B5EF4-FFF2-40B4-BE49-F238E27FC236}">
                <a16:creationId xmlns:a16="http://schemas.microsoft.com/office/drawing/2014/main" id="{00550411-3098-49B4-AD9B-D1C5883A3A94}"/>
              </a:ext>
            </a:extLst>
          </p:cNvPr>
          <p:cNvSpPr>
            <a:spLocks noGrp="1"/>
          </p:cNvSpPr>
          <p:nvPr>
            <p:ph type="body" sz="quarter" idx="18"/>
          </p:nvPr>
        </p:nvSpPr>
        <p:spPr>
          <a:xfrm>
            <a:off x="334963" y="1882185"/>
            <a:ext cx="2592000" cy="1260000"/>
          </a:xfrm>
        </p:spPr>
        <p:txBody>
          <a:bodyPr/>
          <a:lstStyle>
            <a:lvl1pPr marL="0" indent="0">
              <a:spcBef>
                <a:spcPts val="0"/>
              </a:spcBef>
              <a:buNone/>
              <a:defRPr sz="1400"/>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18" name="Textplatzhalter 9">
            <a:extLst>
              <a:ext uri="{FF2B5EF4-FFF2-40B4-BE49-F238E27FC236}">
                <a16:creationId xmlns:a16="http://schemas.microsoft.com/office/drawing/2014/main" id="{6BAB939B-501F-4DCD-89B6-17C583183F7C}"/>
              </a:ext>
            </a:extLst>
          </p:cNvPr>
          <p:cNvSpPr>
            <a:spLocks noGrp="1"/>
          </p:cNvSpPr>
          <p:nvPr>
            <p:ph type="body" sz="quarter" idx="20"/>
          </p:nvPr>
        </p:nvSpPr>
        <p:spPr>
          <a:xfrm>
            <a:off x="3224063" y="1882185"/>
            <a:ext cx="2592000" cy="1260000"/>
          </a:xfrm>
        </p:spPr>
        <p:txBody>
          <a:bodyPr/>
          <a:lstStyle>
            <a:lvl1pPr marL="0" indent="0">
              <a:spcBef>
                <a:spcPts val="0"/>
              </a:spcBef>
              <a:buNone/>
              <a:defRPr sz="1400"/>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20" name="Textplatzhalter 9">
            <a:extLst>
              <a:ext uri="{FF2B5EF4-FFF2-40B4-BE49-F238E27FC236}">
                <a16:creationId xmlns:a16="http://schemas.microsoft.com/office/drawing/2014/main" id="{494E6047-5ABD-4B4A-A5A3-25775BC3F96A}"/>
              </a:ext>
            </a:extLst>
          </p:cNvPr>
          <p:cNvSpPr>
            <a:spLocks noGrp="1"/>
          </p:cNvSpPr>
          <p:nvPr>
            <p:ph type="body" sz="quarter" idx="22"/>
          </p:nvPr>
        </p:nvSpPr>
        <p:spPr>
          <a:xfrm>
            <a:off x="6089890" y="1882410"/>
            <a:ext cx="2592000" cy="1260000"/>
          </a:xfrm>
        </p:spPr>
        <p:txBody>
          <a:bodyPr/>
          <a:lstStyle>
            <a:lvl1pPr marL="0" indent="0">
              <a:spcBef>
                <a:spcPts val="0"/>
              </a:spcBef>
              <a:buNone/>
              <a:defRPr sz="1400"/>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22" name="Textplatzhalter 9">
            <a:extLst>
              <a:ext uri="{FF2B5EF4-FFF2-40B4-BE49-F238E27FC236}">
                <a16:creationId xmlns:a16="http://schemas.microsoft.com/office/drawing/2014/main" id="{C0BB1B2F-F57A-4653-A2BF-178115E7B075}"/>
              </a:ext>
            </a:extLst>
          </p:cNvPr>
          <p:cNvSpPr>
            <a:spLocks noGrp="1"/>
          </p:cNvSpPr>
          <p:nvPr>
            <p:ph type="body" sz="quarter" idx="24"/>
          </p:nvPr>
        </p:nvSpPr>
        <p:spPr>
          <a:xfrm>
            <a:off x="8976608" y="1889061"/>
            <a:ext cx="2592000" cy="1260000"/>
          </a:xfrm>
        </p:spPr>
        <p:txBody>
          <a:bodyPr/>
          <a:lstStyle>
            <a:lvl1pPr marL="0" indent="0">
              <a:spcBef>
                <a:spcPts val="0"/>
              </a:spcBef>
              <a:buNone/>
              <a:defRPr sz="1400"/>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24" name="Textplatzhalter 7">
            <a:extLst>
              <a:ext uri="{FF2B5EF4-FFF2-40B4-BE49-F238E27FC236}">
                <a16:creationId xmlns:a16="http://schemas.microsoft.com/office/drawing/2014/main" id="{2910B2FE-47DF-4925-A61D-A0CCF7D4DC71}"/>
              </a:ext>
            </a:extLst>
          </p:cNvPr>
          <p:cNvSpPr>
            <a:spLocks noGrp="1"/>
          </p:cNvSpPr>
          <p:nvPr>
            <p:ph type="body" sz="quarter" idx="21"/>
          </p:nvPr>
        </p:nvSpPr>
        <p:spPr>
          <a:xfrm>
            <a:off x="334963" y="1518337"/>
            <a:ext cx="2592000" cy="397347"/>
          </a:xfrm>
        </p:spPr>
        <p:txBody>
          <a:bodyPr lIns="0" bIns="72000" anchor="b" anchorCtr="0"/>
          <a:lstStyle>
            <a:lvl1pPr marL="0" indent="0">
              <a:lnSpc>
                <a:spcPct val="100000"/>
              </a:lnSpc>
              <a:spcBef>
                <a:spcPts val="0"/>
              </a:spcBef>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25" name="Textplatzhalter 7">
            <a:extLst>
              <a:ext uri="{FF2B5EF4-FFF2-40B4-BE49-F238E27FC236}">
                <a16:creationId xmlns:a16="http://schemas.microsoft.com/office/drawing/2014/main" id="{06E327F4-2571-4905-A28F-7677BF095ADB}"/>
              </a:ext>
            </a:extLst>
          </p:cNvPr>
          <p:cNvSpPr>
            <a:spLocks noGrp="1"/>
          </p:cNvSpPr>
          <p:nvPr>
            <p:ph type="body" sz="quarter" idx="25"/>
          </p:nvPr>
        </p:nvSpPr>
        <p:spPr>
          <a:xfrm>
            <a:off x="3224063" y="1518337"/>
            <a:ext cx="2592000" cy="397347"/>
          </a:xfrm>
        </p:spPr>
        <p:txBody>
          <a:bodyPr lIns="0" bIns="72000" anchor="b" anchorCtr="0"/>
          <a:lstStyle>
            <a:lvl1pPr marL="0" indent="0">
              <a:lnSpc>
                <a:spcPct val="100000"/>
              </a:lnSpc>
              <a:spcBef>
                <a:spcPts val="0"/>
              </a:spcBef>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27" name="Textplatzhalter 7">
            <a:extLst>
              <a:ext uri="{FF2B5EF4-FFF2-40B4-BE49-F238E27FC236}">
                <a16:creationId xmlns:a16="http://schemas.microsoft.com/office/drawing/2014/main" id="{A361B486-5C7B-4E78-B94C-6D5C3B4B0549}"/>
              </a:ext>
            </a:extLst>
          </p:cNvPr>
          <p:cNvSpPr>
            <a:spLocks noGrp="1"/>
          </p:cNvSpPr>
          <p:nvPr>
            <p:ph type="body" sz="quarter" idx="26"/>
          </p:nvPr>
        </p:nvSpPr>
        <p:spPr>
          <a:xfrm>
            <a:off x="6089890" y="1518337"/>
            <a:ext cx="2592000" cy="397347"/>
          </a:xfrm>
        </p:spPr>
        <p:txBody>
          <a:bodyPr lIns="0" bIns="72000" anchor="b" anchorCtr="0"/>
          <a:lstStyle>
            <a:lvl1pPr marL="0" indent="0">
              <a:lnSpc>
                <a:spcPct val="100000"/>
              </a:lnSpc>
              <a:spcBef>
                <a:spcPts val="0"/>
              </a:spcBef>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28" name="Textplatzhalter 7">
            <a:extLst>
              <a:ext uri="{FF2B5EF4-FFF2-40B4-BE49-F238E27FC236}">
                <a16:creationId xmlns:a16="http://schemas.microsoft.com/office/drawing/2014/main" id="{66A7E42F-AFCB-405D-A88D-F6DF4B9C6D11}"/>
              </a:ext>
            </a:extLst>
          </p:cNvPr>
          <p:cNvSpPr>
            <a:spLocks noGrp="1"/>
          </p:cNvSpPr>
          <p:nvPr>
            <p:ph type="body" sz="quarter" idx="27"/>
          </p:nvPr>
        </p:nvSpPr>
        <p:spPr>
          <a:xfrm>
            <a:off x="8976608" y="1518337"/>
            <a:ext cx="2592000" cy="397347"/>
          </a:xfrm>
        </p:spPr>
        <p:txBody>
          <a:bodyPr lIns="0" bIns="72000" anchor="b" anchorCtr="0"/>
          <a:lstStyle>
            <a:lvl1pPr marL="0" indent="0">
              <a:lnSpc>
                <a:spcPct val="100000"/>
              </a:lnSpc>
              <a:spcBef>
                <a:spcPts val="0"/>
              </a:spcBef>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29" name="Textplatzhalter 7">
            <a:extLst>
              <a:ext uri="{FF2B5EF4-FFF2-40B4-BE49-F238E27FC236}">
                <a16:creationId xmlns:a16="http://schemas.microsoft.com/office/drawing/2014/main" id="{5BF31E62-FBD1-4535-B2E7-E40BAA9CEACF}"/>
              </a:ext>
            </a:extLst>
          </p:cNvPr>
          <p:cNvSpPr>
            <a:spLocks noGrp="1"/>
          </p:cNvSpPr>
          <p:nvPr>
            <p:ph type="body" sz="quarter" idx="28"/>
          </p:nvPr>
        </p:nvSpPr>
        <p:spPr>
          <a:xfrm>
            <a:off x="334963" y="3911148"/>
            <a:ext cx="2592000" cy="397347"/>
          </a:xfrm>
        </p:spPr>
        <p:txBody>
          <a:bodyPr lIns="0" bIns="72000" anchor="b" anchorCtr="0"/>
          <a:lstStyle>
            <a:lvl1pPr marL="0" indent="0">
              <a:lnSpc>
                <a:spcPct val="100000"/>
              </a:lnSpc>
              <a:spcBef>
                <a:spcPts val="0"/>
              </a:spcBef>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30" name="Textplatzhalter 7">
            <a:extLst>
              <a:ext uri="{FF2B5EF4-FFF2-40B4-BE49-F238E27FC236}">
                <a16:creationId xmlns:a16="http://schemas.microsoft.com/office/drawing/2014/main" id="{97F5037F-E702-42D7-AE3C-DA6E5D80E02B}"/>
              </a:ext>
            </a:extLst>
          </p:cNvPr>
          <p:cNvSpPr>
            <a:spLocks noGrp="1"/>
          </p:cNvSpPr>
          <p:nvPr>
            <p:ph type="body" sz="quarter" idx="29"/>
          </p:nvPr>
        </p:nvSpPr>
        <p:spPr>
          <a:xfrm>
            <a:off x="3224063" y="3911148"/>
            <a:ext cx="2592000" cy="397347"/>
          </a:xfrm>
        </p:spPr>
        <p:txBody>
          <a:bodyPr lIns="0" bIns="72000" anchor="b" anchorCtr="0"/>
          <a:lstStyle>
            <a:lvl1pPr marL="0" indent="0">
              <a:lnSpc>
                <a:spcPct val="100000"/>
              </a:lnSpc>
              <a:spcBef>
                <a:spcPts val="0"/>
              </a:spcBef>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31" name="Textplatzhalter 7">
            <a:extLst>
              <a:ext uri="{FF2B5EF4-FFF2-40B4-BE49-F238E27FC236}">
                <a16:creationId xmlns:a16="http://schemas.microsoft.com/office/drawing/2014/main" id="{001F08B6-5A22-4C05-AD0D-4AE1BAC27F61}"/>
              </a:ext>
            </a:extLst>
          </p:cNvPr>
          <p:cNvSpPr>
            <a:spLocks noGrp="1"/>
          </p:cNvSpPr>
          <p:nvPr>
            <p:ph type="body" sz="quarter" idx="30"/>
          </p:nvPr>
        </p:nvSpPr>
        <p:spPr>
          <a:xfrm>
            <a:off x="6089890" y="3911148"/>
            <a:ext cx="2592000" cy="397347"/>
          </a:xfrm>
        </p:spPr>
        <p:txBody>
          <a:bodyPr lIns="0" bIns="72000" anchor="b" anchorCtr="0"/>
          <a:lstStyle>
            <a:lvl1pPr marL="0" indent="0">
              <a:lnSpc>
                <a:spcPct val="100000"/>
              </a:lnSpc>
              <a:spcBef>
                <a:spcPts val="0"/>
              </a:spcBef>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32" name="Textplatzhalter 7">
            <a:extLst>
              <a:ext uri="{FF2B5EF4-FFF2-40B4-BE49-F238E27FC236}">
                <a16:creationId xmlns:a16="http://schemas.microsoft.com/office/drawing/2014/main" id="{5C3C1756-CFDD-4F86-9B02-60424A1C40BE}"/>
              </a:ext>
            </a:extLst>
          </p:cNvPr>
          <p:cNvSpPr>
            <a:spLocks noGrp="1"/>
          </p:cNvSpPr>
          <p:nvPr>
            <p:ph type="body" sz="quarter" idx="31"/>
          </p:nvPr>
        </p:nvSpPr>
        <p:spPr>
          <a:xfrm>
            <a:off x="8976608" y="3911148"/>
            <a:ext cx="2592000" cy="397347"/>
          </a:xfrm>
        </p:spPr>
        <p:txBody>
          <a:bodyPr lIns="0" bIns="72000" anchor="b" anchorCtr="0"/>
          <a:lstStyle>
            <a:lvl1pPr marL="0" indent="0">
              <a:lnSpc>
                <a:spcPct val="100000"/>
              </a:lnSpc>
              <a:spcBef>
                <a:spcPts val="0"/>
              </a:spcBef>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41" name="Textplatzhalter 9">
            <a:extLst>
              <a:ext uri="{FF2B5EF4-FFF2-40B4-BE49-F238E27FC236}">
                <a16:creationId xmlns:a16="http://schemas.microsoft.com/office/drawing/2014/main" id="{5A5D5C9C-E68D-4B12-BB3F-2FF6BFA11410}"/>
              </a:ext>
            </a:extLst>
          </p:cNvPr>
          <p:cNvSpPr>
            <a:spLocks noGrp="1"/>
          </p:cNvSpPr>
          <p:nvPr>
            <p:ph type="body" sz="quarter" idx="40"/>
          </p:nvPr>
        </p:nvSpPr>
        <p:spPr>
          <a:xfrm>
            <a:off x="334963" y="4286436"/>
            <a:ext cx="2592000" cy="1260000"/>
          </a:xfrm>
        </p:spPr>
        <p:txBody>
          <a:bodyPr/>
          <a:lstStyle>
            <a:lvl1pPr marL="0" indent="0">
              <a:spcBef>
                <a:spcPts val="0"/>
              </a:spcBef>
              <a:buNone/>
              <a:defRPr sz="1400"/>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42" name="Textplatzhalter 9">
            <a:extLst>
              <a:ext uri="{FF2B5EF4-FFF2-40B4-BE49-F238E27FC236}">
                <a16:creationId xmlns:a16="http://schemas.microsoft.com/office/drawing/2014/main" id="{A6F7AA92-7E32-4616-9E85-E0BE84D06CFB}"/>
              </a:ext>
            </a:extLst>
          </p:cNvPr>
          <p:cNvSpPr>
            <a:spLocks noGrp="1"/>
          </p:cNvSpPr>
          <p:nvPr>
            <p:ph type="body" sz="quarter" idx="41"/>
          </p:nvPr>
        </p:nvSpPr>
        <p:spPr>
          <a:xfrm>
            <a:off x="3224063" y="4286435"/>
            <a:ext cx="2592000" cy="1260000"/>
          </a:xfrm>
        </p:spPr>
        <p:txBody>
          <a:bodyPr>
            <a:noAutofit/>
          </a:bodyPr>
          <a:lstStyle>
            <a:lvl1pPr marL="0" indent="0">
              <a:spcBef>
                <a:spcPts val="0"/>
              </a:spcBef>
              <a:buNone/>
              <a:defRPr sz="1400"/>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43" name="Textplatzhalter 9">
            <a:extLst>
              <a:ext uri="{FF2B5EF4-FFF2-40B4-BE49-F238E27FC236}">
                <a16:creationId xmlns:a16="http://schemas.microsoft.com/office/drawing/2014/main" id="{13E96892-9F65-48BF-AA09-A06B23B0CD47}"/>
              </a:ext>
            </a:extLst>
          </p:cNvPr>
          <p:cNvSpPr>
            <a:spLocks noGrp="1"/>
          </p:cNvSpPr>
          <p:nvPr>
            <p:ph type="body" sz="quarter" idx="42"/>
          </p:nvPr>
        </p:nvSpPr>
        <p:spPr>
          <a:xfrm>
            <a:off x="6089890" y="4286436"/>
            <a:ext cx="2592000" cy="1260000"/>
          </a:xfrm>
        </p:spPr>
        <p:txBody>
          <a:bodyPr>
            <a:noAutofit/>
          </a:bodyPr>
          <a:lstStyle>
            <a:lvl1pPr marL="0" indent="0">
              <a:spcBef>
                <a:spcPts val="0"/>
              </a:spcBef>
              <a:buNone/>
              <a:defRPr sz="1400"/>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44" name="Textplatzhalter 9">
            <a:extLst>
              <a:ext uri="{FF2B5EF4-FFF2-40B4-BE49-F238E27FC236}">
                <a16:creationId xmlns:a16="http://schemas.microsoft.com/office/drawing/2014/main" id="{EAE68F70-AC7C-4C69-909E-0EB86A133092}"/>
              </a:ext>
            </a:extLst>
          </p:cNvPr>
          <p:cNvSpPr>
            <a:spLocks noGrp="1"/>
          </p:cNvSpPr>
          <p:nvPr>
            <p:ph type="body" sz="quarter" idx="43"/>
          </p:nvPr>
        </p:nvSpPr>
        <p:spPr>
          <a:xfrm>
            <a:off x="8976608" y="4286436"/>
            <a:ext cx="2592000" cy="1260000"/>
          </a:xfrm>
        </p:spPr>
        <p:txBody>
          <a:bodyPr/>
          <a:lstStyle>
            <a:lvl1pPr marL="0" indent="0">
              <a:spcBef>
                <a:spcPts val="0"/>
              </a:spcBef>
              <a:buNone/>
              <a:defRPr sz="1400"/>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23" name="Slide Number Placeholder 5">
            <a:extLst>
              <a:ext uri="{FF2B5EF4-FFF2-40B4-BE49-F238E27FC236}">
                <a16:creationId xmlns:a16="http://schemas.microsoft.com/office/drawing/2014/main" id="{40F66318-7C3C-4D61-96E7-675740C07AB5}"/>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2425802132"/>
      </p:ext>
    </p:extLst>
  </p:cSld>
  <p:clrMapOvr>
    <a:masterClrMapping/>
  </p:clrMapOvr>
  <p:extLst>
    <p:ext uri="{DCECCB84-F9BA-43D5-87BE-67443E8EF086}">
      <p15:sldGuideLst xmlns:p15="http://schemas.microsoft.com/office/powerpoint/2012/main">
        <p15:guide id="1" pos="1845">
          <p15:clr>
            <a:srgbClr val="5ACBF0"/>
          </p15:clr>
        </p15:guide>
        <p15:guide id="3" orient="horz" pos="873">
          <p15:clr>
            <a:srgbClr val="5ACBF0"/>
          </p15:clr>
        </p15:guide>
        <p15:guide id="4" pos="2030">
          <p15:clr>
            <a:srgbClr val="5ACBF0"/>
          </p15:clr>
        </p15:guide>
        <p15:guide id="5" pos="3665">
          <p15:clr>
            <a:srgbClr val="5ACBF0"/>
          </p15:clr>
        </p15:guide>
        <p15:guide id="6" pos="3836">
          <p15:clr>
            <a:srgbClr val="5ACBF0"/>
          </p15:clr>
        </p15:guide>
        <p15:guide id="7" pos="5469">
          <p15:clr>
            <a:srgbClr val="5ACBF0"/>
          </p15:clr>
        </p15:guide>
        <p15:guide id="8" pos="5654">
          <p15:clr>
            <a:srgbClr val="5ACBF0"/>
          </p15:clr>
        </p15:guide>
        <p15:guide id="9" orient="horz" pos="709">
          <p15:clr>
            <a:srgbClr val="5ACBF0"/>
          </p15:clr>
        </p15:guide>
        <p15:guide id="10" pos="7287">
          <p15:clr>
            <a:srgbClr val="5ACBF0"/>
          </p15:clr>
        </p15:guide>
        <p15:guide id="11" pos="211">
          <p15:clr>
            <a:srgbClr val="C35EA4"/>
          </p15:clr>
        </p15:guide>
        <p15:guide id="12" orient="horz" pos="2210">
          <p15:clr>
            <a:srgbClr val="5ACBF0"/>
          </p15:clr>
        </p15:guide>
        <p15:guide id="14" orient="horz" pos="2373">
          <p15:clr>
            <a:srgbClr val="5ACBF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Tombstone 2" preserve="1" userDrawn="1">
  <p:cSld name="Tombston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8037-78B6-4041-8AEF-7554C37F4B88}"/>
              </a:ext>
            </a:extLst>
          </p:cNvPr>
          <p:cNvSpPr>
            <a:spLocks noGrp="1"/>
          </p:cNvSpPr>
          <p:nvPr>
            <p:ph type="title" hasCustomPrompt="1"/>
          </p:nvPr>
        </p:nvSpPr>
        <p:spPr>
          <a:xfrm>
            <a:off x="335360" y="518746"/>
            <a:ext cx="9361090" cy="461982"/>
          </a:xfrm>
        </p:spPr>
        <p:txBody>
          <a:bodyPr/>
          <a:lstStyle/>
          <a:p>
            <a:r>
              <a:rPr lang="en-US" dirty="0" err="1"/>
              <a:t>Folientitel</a:t>
            </a:r>
            <a:endParaRPr lang="en-US" dirty="0"/>
          </a:p>
        </p:txBody>
      </p:sp>
      <p:sp>
        <p:nvSpPr>
          <p:cNvPr id="7" name="Subtitle 2">
            <a:extLst>
              <a:ext uri="{FF2B5EF4-FFF2-40B4-BE49-F238E27FC236}">
                <a16:creationId xmlns:a16="http://schemas.microsoft.com/office/drawing/2014/main" id="{8423DEA3-42E8-4382-85D4-715FFD31D2F6}"/>
              </a:ext>
            </a:extLst>
          </p:cNvPr>
          <p:cNvSpPr>
            <a:spLocks noGrp="1"/>
          </p:cNvSpPr>
          <p:nvPr>
            <p:ph type="subTitle" idx="13" hasCustomPrompt="1"/>
          </p:nvPr>
        </p:nvSpPr>
        <p:spPr>
          <a:xfrm>
            <a:off x="334963" y="222798"/>
            <a:ext cx="9361488"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5" name="Datumsplatzhalter 4">
            <a:extLst>
              <a:ext uri="{FF2B5EF4-FFF2-40B4-BE49-F238E27FC236}">
                <a16:creationId xmlns:a16="http://schemas.microsoft.com/office/drawing/2014/main" id="{07095CED-8632-45D2-A504-FECA26A3E0FC}"/>
              </a:ext>
            </a:extLst>
          </p:cNvPr>
          <p:cNvSpPr>
            <a:spLocks noGrp="1"/>
          </p:cNvSpPr>
          <p:nvPr>
            <p:ph type="dt" sz="half" idx="15"/>
          </p:nvPr>
        </p:nvSpPr>
        <p:spPr>
          <a:xfrm>
            <a:off x="335538" y="6487478"/>
            <a:ext cx="2880320" cy="133264"/>
          </a:xfrm>
        </p:spPr>
        <p:txBody>
          <a:bodyPr/>
          <a:lstStyle/>
          <a:p>
            <a:endParaRPr lang="en-US" dirty="0"/>
          </a:p>
        </p:txBody>
      </p:sp>
      <p:sp>
        <p:nvSpPr>
          <p:cNvPr id="6" name="Fußzeilenplatzhalter 5">
            <a:extLst>
              <a:ext uri="{FF2B5EF4-FFF2-40B4-BE49-F238E27FC236}">
                <a16:creationId xmlns:a16="http://schemas.microsoft.com/office/drawing/2014/main" id="{569564CA-58BB-4FFB-AA72-B41A67072F41}"/>
              </a:ext>
            </a:extLst>
          </p:cNvPr>
          <p:cNvSpPr>
            <a:spLocks noGrp="1"/>
          </p:cNvSpPr>
          <p:nvPr>
            <p:ph type="ftr" sz="quarter" idx="16"/>
          </p:nvPr>
        </p:nvSpPr>
        <p:spPr>
          <a:xfrm>
            <a:off x="335360" y="6487559"/>
            <a:ext cx="2880320" cy="133264"/>
          </a:xfrm>
          <a:prstGeom prst="rect">
            <a:avLst/>
          </a:prstGeom>
        </p:spPr>
        <p:txBody>
          <a:bodyPr vert="horz" lIns="0" tIns="0" rIns="0" bIns="0" rtlCol="0" anchor="b">
            <a:noAutofit/>
          </a:bodyPr>
          <a:lstStyle>
            <a:defPPr>
              <a:defRPr lang="en-US"/>
            </a:defPPr>
            <a:lvl1pPr marL="0" algn="l" defTabSz="914400" rtl="0" eaLnBrk="1" latinLnBrk="0" hangingPunct="1">
              <a:defRPr sz="800" kern="1200" baseline="0">
                <a:solidFill>
                  <a:srgbClr val="96969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3" name="Textplatzhalter 9">
            <a:extLst>
              <a:ext uri="{FF2B5EF4-FFF2-40B4-BE49-F238E27FC236}">
                <a16:creationId xmlns:a16="http://schemas.microsoft.com/office/drawing/2014/main" id="{AFE6A5B6-919E-4CA1-AFDF-AA56D9793B3F}"/>
              </a:ext>
            </a:extLst>
          </p:cNvPr>
          <p:cNvSpPr>
            <a:spLocks noGrp="1"/>
          </p:cNvSpPr>
          <p:nvPr>
            <p:ph type="body" sz="quarter" idx="18"/>
          </p:nvPr>
        </p:nvSpPr>
        <p:spPr>
          <a:xfrm>
            <a:off x="334963" y="2173218"/>
            <a:ext cx="2592000" cy="1033200"/>
          </a:xfrm>
        </p:spPr>
        <p:txBody>
          <a:bodyPr/>
          <a:lstStyle>
            <a:lvl1pPr marL="0" indent="0">
              <a:spcBef>
                <a:spcPts val="0"/>
              </a:spcBef>
              <a:buNone/>
              <a:defRPr sz="1400"/>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54" name="Textplatzhalter 9">
            <a:extLst>
              <a:ext uri="{FF2B5EF4-FFF2-40B4-BE49-F238E27FC236}">
                <a16:creationId xmlns:a16="http://schemas.microsoft.com/office/drawing/2014/main" id="{4AA48D18-F69A-4E11-959A-E1AE4582F8EC}"/>
              </a:ext>
            </a:extLst>
          </p:cNvPr>
          <p:cNvSpPr>
            <a:spLocks noGrp="1"/>
          </p:cNvSpPr>
          <p:nvPr>
            <p:ph type="body" sz="quarter" idx="20"/>
          </p:nvPr>
        </p:nvSpPr>
        <p:spPr>
          <a:xfrm>
            <a:off x="3224063" y="2173218"/>
            <a:ext cx="2592000" cy="1033200"/>
          </a:xfrm>
        </p:spPr>
        <p:txBody>
          <a:bodyPr/>
          <a:lstStyle>
            <a:lvl1pPr marL="0" indent="0">
              <a:spcBef>
                <a:spcPts val="0"/>
              </a:spcBef>
              <a:buNone/>
              <a:defRPr sz="1400"/>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55" name="Textplatzhalter 9">
            <a:extLst>
              <a:ext uri="{FF2B5EF4-FFF2-40B4-BE49-F238E27FC236}">
                <a16:creationId xmlns:a16="http://schemas.microsoft.com/office/drawing/2014/main" id="{B7FF011F-B585-4CC2-B6FE-0E124934571C}"/>
              </a:ext>
            </a:extLst>
          </p:cNvPr>
          <p:cNvSpPr>
            <a:spLocks noGrp="1"/>
          </p:cNvSpPr>
          <p:nvPr>
            <p:ph type="body" sz="quarter" idx="22"/>
          </p:nvPr>
        </p:nvSpPr>
        <p:spPr>
          <a:xfrm>
            <a:off x="6089890" y="2173443"/>
            <a:ext cx="2592000" cy="1033200"/>
          </a:xfrm>
        </p:spPr>
        <p:txBody>
          <a:bodyPr/>
          <a:lstStyle>
            <a:lvl1pPr marL="0" indent="0">
              <a:spcBef>
                <a:spcPts val="0"/>
              </a:spcBef>
              <a:buNone/>
              <a:defRPr sz="1400"/>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56" name="Textplatzhalter 9">
            <a:extLst>
              <a:ext uri="{FF2B5EF4-FFF2-40B4-BE49-F238E27FC236}">
                <a16:creationId xmlns:a16="http://schemas.microsoft.com/office/drawing/2014/main" id="{9DA70237-CA76-493D-A6A1-B0E1B4DFB7DA}"/>
              </a:ext>
            </a:extLst>
          </p:cNvPr>
          <p:cNvSpPr>
            <a:spLocks noGrp="1"/>
          </p:cNvSpPr>
          <p:nvPr>
            <p:ph type="body" sz="quarter" idx="24"/>
          </p:nvPr>
        </p:nvSpPr>
        <p:spPr>
          <a:xfrm>
            <a:off x="8976608" y="2180094"/>
            <a:ext cx="2592000" cy="1033200"/>
          </a:xfrm>
        </p:spPr>
        <p:txBody>
          <a:bodyPr/>
          <a:lstStyle>
            <a:lvl1pPr marL="0" indent="0">
              <a:spcBef>
                <a:spcPts val="0"/>
              </a:spcBef>
              <a:buNone/>
              <a:defRPr sz="1400"/>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57" name="Textplatzhalter 7">
            <a:extLst>
              <a:ext uri="{FF2B5EF4-FFF2-40B4-BE49-F238E27FC236}">
                <a16:creationId xmlns:a16="http://schemas.microsoft.com/office/drawing/2014/main" id="{5F3A2500-A1A4-4D62-9230-98B9C7B540B2}"/>
              </a:ext>
            </a:extLst>
          </p:cNvPr>
          <p:cNvSpPr>
            <a:spLocks noGrp="1"/>
          </p:cNvSpPr>
          <p:nvPr>
            <p:ph type="body" sz="quarter" idx="21"/>
          </p:nvPr>
        </p:nvSpPr>
        <p:spPr>
          <a:xfrm>
            <a:off x="334963" y="1809369"/>
            <a:ext cx="2592000" cy="397347"/>
          </a:xfrm>
        </p:spPr>
        <p:txBody>
          <a:bodyPr lIns="0" bIns="72000" anchor="b" anchorCtr="0"/>
          <a:lstStyle>
            <a:lvl1pPr marL="0" indent="0">
              <a:lnSpc>
                <a:spcPct val="100000"/>
              </a:lnSpc>
              <a:spcBef>
                <a:spcPts val="0"/>
              </a:spcBef>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58" name="Textplatzhalter 7">
            <a:extLst>
              <a:ext uri="{FF2B5EF4-FFF2-40B4-BE49-F238E27FC236}">
                <a16:creationId xmlns:a16="http://schemas.microsoft.com/office/drawing/2014/main" id="{9D63A3A9-C2E8-4225-8457-F5627F439D85}"/>
              </a:ext>
            </a:extLst>
          </p:cNvPr>
          <p:cNvSpPr>
            <a:spLocks noGrp="1"/>
          </p:cNvSpPr>
          <p:nvPr>
            <p:ph type="body" sz="quarter" idx="25"/>
          </p:nvPr>
        </p:nvSpPr>
        <p:spPr>
          <a:xfrm>
            <a:off x="3224063" y="1809369"/>
            <a:ext cx="2592000" cy="397347"/>
          </a:xfrm>
        </p:spPr>
        <p:txBody>
          <a:bodyPr lIns="0" bIns="72000" anchor="b" anchorCtr="0"/>
          <a:lstStyle>
            <a:lvl1pPr marL="0" indent="0">
              <a:lnSpc>
                <a:spcPct val="100000"/>
              </a:lnSpc>
              <a:spcBef>
                <a:spcPts val="0"/>
              </a:spcBef>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59" name="Textplatzhalter 7">
            <a:extLst>
              <a:ext uri="{FF2B5EF4-FFF2-40B4-BE49-F238E27FC236}">
                <a16:creationId xmlns:a16="http://schemas.microsoft.com/office/drawing/2014/main" id="{692202C8-BFEF-4B46-AEC9-D4158C472A83}"/>
              </a:ext>
            </a:extLst>
          </p:cNvPr>
          <p:cNvSpPr>
            <a:spLocks noGrp="1"/>
          </p:cNvSpPr>
          <p:nvPr>
            <p:ph type="body" sz="quarter" idx="26"/>
          </p:nvPr>
        </p:nvSpPr>
        <p:spPr>
          <a:xfrm>
            <a:off x="6089890" y="1809369"/>
            <a:ext cx="2592000" cy="397347"/>
          </a:xfrm>
        </p:spPr>
        <p:txBody>
          <a:bodyPr lIns="0" bIns="72000" anchor="b" anchorCtr="0"/>
          <a:lstStyle>
            <a:lvl1pPr marL="0" indent="0">
              <a:lnSpc>
                <a:spcPct val="100000"/>
              </a:lnSpc>
              <a:spcBef>
                <a:spcPts val="0"/>
              </a:spcBef>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68" name="Textplatzhalter 7">
            <a:extLst>
              <a:ext uri="{FF2B5EF4-FFF2-40B4-BE49-F238E27FC236}">
                <a16:creationId xmlns:a16="http://schemas.microsoft.com/office/drawing/2014/main" id="{48604119-EE92-4D99-A5B3-24C93C53CBC7}"/>
              </a:ext>
            </a:extLst>
          </p:cNvPr>
          <p:cNvSpPr>
            <a:spLocks noGrp="1"/>
          </p:cNvSpPr>
          <p:nvPr>
            <p:ph type="body" sz="quarter" idx="27"/>
          </p:nvPr>
        </p:nvSpPr>
        <p:spPr>
          <a:xfrm>
            <a:off x="8976608" y="1809369"/>
            <a:ext cx="2592000" cy="397347"/>
          </a:xfrm>
        </p:spPr>
        <p:txBody>
          <a:bodyPr lIns="0" bIns="72000" anchor="b" anchorCtr="0"/>
          <a:lstStyle>
            <a:lvl1pPr marL="0" indent="0">
              <a:lnSpc>
                <a:spcPct val="100000"/>
              </a:lnSpc>
              <a:spcBef>
                <a:spcPts val="0"/>
              </a:spcBef>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69" name="Textplatzhalter 7">
            <a:extLst>
              <a:ext uri="{FF2B5EF4-FFF2-40B4-BE49-F238E27FC236}">
                <a16:creationId xmlns:a16="http://schemas.microsoft.com/office/drawing/2014/main" id="{BD09FB6D-69A0-4714-A7CD-16AC3D67EBAA}"/>
              </a:ext>
            </a:extLst>
          </p:cNvPr>
          <p:cNvSpPr>
            <a:spLocks noGrp="1"/>
          </p:cNvSpPr>
          <p:nvPr>
            <p:ph type="body" sz="quarter" idx="60"/>
          </p:nvPr>
        </p:nvSpPr>
        <p:spPr>
          <a:xfrm>
            <a:off x="334963" y="4553594"/>
            <a:ext cx="2592000" cy="397347"/>
          </a:xfrm>
        </p:spPr>
        <p:txBody>
          <a:bodyPr lIns="0" bIns="72000" anchor="b" anchorCtr="0"/>
          <a:lstStyle>
            <a:lvl1pPr marL="0" indent="0">
              <a:lnSpc>
                <a:spcPct val="100000"/>
              </a:lnSpc>
              <a:spcBef>
                <a:spcPts val="0"/>
              </a:spcBef>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70" name="Textplatzhalter 7">
            <a:extLst>
              <a:ext uri="{FF2B5EF4-FFF2-40B4-BE49-F238E27FC236}">
                <a16:creationId xmlns:a16="http://schemas.microsoft.com/office/drawing/2014/main" id="{D85EF8B6-278B-444D-B2F9-8F1399577520}"/>
              </a:ext>
            </a:extLst>
          </p:cNvPr>
          <p:cNvSpPr>
            <a:spLocks noGrp="1"/>
          </p:cNvSpPr>
          <p:nvPr>
            <p:ph type="body" sz="quarter" idx="61"/>
          </p:nvPr>
        </p:nvSpPr>
        <p:spPr>
          <a:xfrm>
            <a:off x="3224063" y="4553594"/>
            <a:ext cx="2592000" cy="397347"/>
          </a:xfrm>
        </p:spPr>
        <p:txBody>
          <a:bodyPr lIns="0" bIns="72000" anchor="b" anchorCtr="0"/>
          <a:lstStyle>
            <a:lvl1pPr marL="0" indent="0">
              <a:lnSpc>
                <a:spcPct val="100000"/>
              </a:lnSpc>
              <a:spcBef>
                <a:spcPts val="0"/>
              </a:spcBef>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71" name="Textplatzhalter 7">
            <a:extLst>
              <a:ext uri="{FF2B5EF4-FFF2-40B4-BE49-F238E27FC236}">
                <a16:creationId xmlns:a16="http://schemas.microsoft.com/office/drawing/2014/main" id="{1FBAE429-4519-42DA-9F62-CECCB331576E}"/>
              </a:ext>
            </a:extLst>
          </p:cNvPr>
          <p:cNvSpPr>
            <a:spLocks noGrp="1"/>
          </p:cNvSpPr>
          <p:nvPr>
            <p:ph type="body" sz="quarter" idx="62"/>
          </p:nvPr>
        </p:nvSpPr>
        <p:spPr>
          <a:xfrm>
            <a:off x="6089890" y="4553594"/>
            <a:ext cx="2592000" cy="397347"/>
          </a:xfrm>
        </p:spPr>
        <p:txBody>
          <a:bodyPr lIns="0" bIns="72000" anchor="b" anchorCtr="0"/>
          <a:lstStyle>
            <a:lvl1pPr marL="0" indent="0">
              <a:lnSpc>
                <a:spcPct val="100000"/>
              </a:lnSpc>
              <a:spcBef>
                <a:spcPts val="0"/>
              </a:spcBef>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72" name="Textplatzhalter 7">
            <a:extLst>
              <a:ext uri="{FF2B5EF4-FFF2-40B4-BE49-F238E27FC236}">
                <a16:creationId xmlns:a16="http://schemas.microsoft.com/office/drawing/2014/main" id="{E1C72F8E-7D9E-4FE7-86EF-28EB90B0A80A}"/>
              </a:ext>
            </a:extLst>
          </p:cNvPr>
          <p:cNvSpPr>
            <a:spLocks noGrp="1"/>
          </p:cNvSpPr>
          <p:nvPr>
            <p:ph type="body" sz="quarter" idx="63"/>
          </p:nvPr>
        </p:nvSpPr>
        <p:spPr>
          <a:xfrm>
            <a:off x="8976608" y="4553594"/>
            <a:ext cx="2592000" cy="397347"/>
          </a:xfrm>
        </p:spPr>
        <p:txBody>
          <a:bodyPr lIns="0" bIns="72000" anchor="b" anchorCtr="0"/>
          <a:lstStyle>
            <a:lvl1pPr marL="0" indent="0">
              <a:lnSpc>
                <a:spcPct val="100000"/>
              </a:lnSpc>
              <a:spcBef>
                <a:spcPts val="0"/>
              </a:spcBef>
              <a:buNone/>
              <a:defRPr lang="de-DE" sz="10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73" name="Textplatzhalter 9">
            <a:extLst>
              <a:ext uri="{FF2B5EF4-FFF2-40B4-BE49-F238E27FC236}">
                <a16:creationId xmlns:a16="http://schemas.microsoft.com/office/drawing/2014/main" id="{C0F5D9F1-51D5-4994-A591-22E5AA65093E}"/>
              </a:ext>
            </a:extLst>
          </p:cNvPr>
          <p:cNvSpPr>
            <a:spLocks noGrp="1"/>
          </p:cNvSpPr>
          <p:nvPr>
            <p:ph type="body" sz="quarter" idx="40"/>
          </p:nvPr>
        </p:nvSpPr>
        <p:spPr>
          <a:xfrm>
            <a:off x="334963" y="4915654"/>
            <a:ext cx="2592000" cy="1033200"/>
          </a:xfrm>
        </p:spPr>
        <p:txBody>
          <a:bodyPr/>
          <a:lstStyle>
            <a:lvl1pPr marL="0" indent="0">
              <a:spcBef>
                <a:spcPts val="0"/>
              </a:spcBef>
              <a:buNone/>
              <a:defRPr sz="1400"/>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74" name="Textplatzhalter 9">
            <a:extLst>
              <a:ext uri="{FF2B5EF4-FFF2-40B4-BE49-F238E27FC236}">
                <a16:creationId xmlns:a16="http://schemas.microsoft.com/office/drawing/2014/main" id="{F8EF1E1E-9A0C-4C8C-9BC8-8264F60C5758}"/>
              </a:ext>
            </a:extLst>
          </p:cNvPr>
          <p:cNvSpPr>
            <a:spLocks noGrp="1"/>
          </p:cNvSpPr>
          <p:nvPr>
            <p:ph type="body" sz="quarter" idx="41"/>
          </p:nvPr>
        </p:nvSpPr>
        <p:spPr>
          <a:xfrm>
            <a:off x="3224063" y="4915654"/>
            <a:ext cx="2592000" cy="1033200"/>
          </a:xfrm>
        </p:spPr>
        <p:txBody>
          <a:bodyPr>
            <a:noAutofit/>
          </a:bodyPr>
          <a:lstStyle>
            <a:lvl1pPr marL="0" indent="0">
              <a:spcBef>
                <a:spcPts val="0"/>
              </a:spcBef>
              <a:buNone/>
              <a:defRPr sz="1400"/>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75" name="Textplatzhalter 9">
            <a:extLst>
              <a:ext uri="{FF2B5EF4-FFF2-40B4-BE49-F238E27FC236}">
                <a16:creationId xmlns:a16="http://schemas.microsoft.com/office/drawing/2014/main" id="{F4C7E2A3-CE61-4D65-B7A1-65CE2219512D}"/>
              </a:ext>
            </a:extLst>
          </p:cNvPr>
          <p:cNvSpPr>
            <a:spLocks noGrp="1"/>
          </p:cNvSpPr>
          <p:nvPr>
            <p:ph type="body" sz="quarter" idx="42"/>
          </p:nvPr>
        </p:nvSpPr>
        <p:spPr>
          <a:xfrm>
            <a:off x="6089890" y="4915654"/>
            <a:ext cx="2592000" cy="1033200"/>
          </a:xfrm>
        </p:spPr>
        <p:txBody>
          <a:bodyPr/>
          <a:lstStyle>
            <a:lvl1pPr marL="0" indent="0">
              <a:spcBef>
                <a:spcPts val="0"/>
              </a:spcBef>
              <a:buNone/>
              <a:defRPr sz="1400"/>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76" name="Textplatzhalter 9">
            <a:extLst>
              <a:ext uri="{FF2B5EF4-FFF2-40B4-BE49-F238E27FC236}">
                <a16:creationId xmlns:a16="http://schemas.microsoft.com/office/drawing/2014/main" id="{A342ADD8-E38A-44E3-A75A-54E47C55B55C}"/>
              </a:ext>
            </a:extLst>
          </p:cNvPr>
          <p:cNvSpPr>
            <a:spLocks noGrp="1"/>
          </p:cNvSpPr>
          <p:nvPr>
            <p:ph type="body" sz="quarter" idx="43"/>
          </p:nvPr>
        </p:nvSpPr>
        <p:spPr>
          <a:xfrm>
            <a:off x="8976608" y="4915654"/>
            <a:ext cx="2592000" cy="1033200"/>
          </a:xfrm>
        </p:spPr>
        <p:txBody>
          <a:bodyPr/>
          <a:lstStyle>
            <a:lvl1pPr marL="0" indent="0">
              <a:spcBef>
                <a:spcPts val="0"/>
              </a:spcBef>
              <a:buNone/>
              <a:defRPr sz="1400"/>
            </a:lvl1pPr>
            <a:lvl2pPr marL="230400" indent="0">
              <a:buNone/>
              <a:defRPr/>
            </a:lvl2pPr>
            <a:lvl3pPr marL="462600" indent="0">
              <a:buNone/>
              <a:defRPr/>
            </a:lvl3pPr>
            <a:lvl4pPr marL="693000" indent="0">
              <a:buNone/>
              <a:defRPr/>
            </a:lvl4pPr>
            <a:lvl5pPr marL="923400" indent="0">
              <a:buNone/>
              <a:defRPr/>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23" name="Slide Number Placeholder 5">
            <a:extLst>
              <a:ext uri="{FF2B5EF4-FFF2-40B4-BE49-F238E27FC236}">
                <a16:creationId xmlns:a16="http://schemas.microsoft.com/office/drawing/2014/main" id="{9E190184-AF3F-4D80-A23A-43171E8AA466}"/>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697621897"/>
      </p:ext>
    </p:extLst>
  </p:cSld>
  <p:clrMapOvr>
    <a:masterClrMapping/>
  </p:clrMapOvr>
  <p:extLst>
    <p:ext uri="{DCECCB84-F9BA-43D5-87BE-67443E8EF086}">
      <p15:sldGuideLst xmlns:p15="http://schemas.microsoft.com/office/powerpoint/2012/main">
        <p15:guide id="1" pos="211">
          <p15:clr>
            <a:srgbClr val="5ACBF0"/>
          </p15:clr>
        </p15:guide>
        <p15:guide id="3" pos="1847">
          <p15:clr>
            <a:srgbClr val="5ACBF0"/>
          </p15:clr>
        </p15:guide>
        <p15:guide id="4" pos="3665">
          <p15:clr>
            <a:srgbClr val="5ACBF0"/>
          </p15:clr>
        </p15:guide>
        <p15:guide id="5" pos="2030">
          <p15:clr>
            <a:srgbClr val="5ACBF0"/>
          </p15:clr>
        </p15:guide>
        <p15:guide id="6" pos="3836">
          <p15:clr>
            <a:srgbClr val="5ACBF0"/>
          </p15:clr>
        </p15:guide>
        <p15:guide id="7" pos="5469">
          <p15:clr>
            <a:srgbClr val="5ACBF0"/>
          </p15:clr>
        </p15:guide>
        <p15:guide id="8" pos="5654">
          <p15:clr>
            <a:srgbClr val="5ACBF0"/>
          </p15:clr>
        </p15:guide>
        <p15:guide id="10" orient="horz" pos="709">
          <p15:clr>
            <a:srgbClr val="5ACBF0"/>
          </p15:clr>
        </p15:guide>
        <p15:guide id="12" orient="horz" pos="2439">
          <p15:clr>
            <a:srgbClr val="5ACBF0"/>
          </p15:clr>
        </p15:guide>
        <p15:guide id="15" orient="horz" pos="876">
          <p15:clr>
            <a:srgbClr val="5ACBF0"/>
          </p15:clr>
        </p15:guide>
        <p15:guide id="16" orient="horz" pos="926">
          <p15:clr>
            <a:srgbClr val="5ACBF0"/>
          </p15:clr>
        </p15:guide>
        <p15:guide id="17" orient="horz" pos="1092">
          <p15:clr>
            <a:srgbClr val="5ACBF0"/>
          </p15:clr>
        </p15:guide>
        <p15:guide id="18" orient="horz" pos="2606">
          <p15:clr>
            <a:srgbClr val="5ACBF0"/>
          </p15:clr>
        </p15:guide>
        <p15:guide id="19" orient="horz" pos="2655">
          <p15:clr>
            <a:srgbClr val="5ACBF0"/>
          </p15:clr>
        </p15:guide>
        <p15:guide id="20" orient="horz" pos="2822">
          <p15:clr>
            <a:srgbClr val="5ACBF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Team" preserve="1" userDrawn="1">
  <p:cSld name="Team">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003EA353-F64A-425E-88C2-CF325915D950}"/>
              </a:ext>
            </a:extLst>
          </p:cNvPr>
          <p:cNvSpPr>
            <a:spLocks noGrp="1"/>
          </p:cNvSpPr>
          <p:nvPr>
            <p:ph type="pic" sz="quarter" idx="20" hasCustomPrompt="1"/>
          </p:nvPr>
        </p:nvSpPr>
        <p:spPr>
          <a:xfrm>
            <a:off x="6802627" y="1166050"/>
            <a:ext cx="936104" cy="936326"/>
          </a:xfrm>
          <a:prstGeom prst="flowChartConnector">
            <a:avLst/>
          </a:prstGeom>
          <a:solidFill>
            <a:schemeClr val="bg1">
              <a:lumMod val="95000"/>
            </a:schemeClr>
          </a:solidFill>
        </p:spPr>
        <p:txBody>
          <a:bodyPr/>
          <a:lstStyle>
            <a:lvl1pPr marL="0" indent="0" algn="ctr">
              <a:buNone/>
              <a:defRPr sz="900"/>
            </a:lvl1pPr>
          </a:lstStyle>
          <a:p>
            <a:r>
              <a:rPr lang="en-US" dirty="0"/>
              <a:t>Bild via Homburger-</a:t>
            </a:r>
            <a:r>
              <a:rPr lang="en-US" dirty="0" err="1"/>
              <a:t>Menü</a:t>
            </a:r>
            <a:r>
              <a:rPr lang="en-US" dirty="0"/>
              <a:t> </a:t>
            </a:r>
            <a:r>
              <a:rPr lang="en-US" dirty="0" err="1"/>
              <a:t>einfügen</a:t>
            </a:r>
            <a:endParaRPr lang="en-US" dirty="0"/>
          </a:p>
        </p:txBody>
      </p:sp>
      <p:sp>
        <p:nvSpPr>
          <p:cNvPr id="19" name="Title 1">
            <a:extLst>
              <a:ext uri="{FF2B5EF4-FFF2-40B4-BE49-F238E27FC236}">
                <a16:creationId xmlns:a16="http://schemas.microsoft.com/office/drawing/2014/main" id="{9971AAFF-580F-4852-94F4-C6F21B6C563D}"/>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21" name="Subtitle 2">
            <a:extLst>
              <a:ext uri="{FF2B5EF4-FFF2-40B4-BE49-F238E27FC236}">
                <a16:creationId xmlns:a16="http://schemas.microsoft.com/office/drawing/2014/main" id="{4FAB923C-AA0B-4DA0-8F18-132D60F62669}"/>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23" name="Datumsplatzhalter 3">
            <a:extLst>
              <a:ext uri="{FF2B5EF4-FFF2-40B4-BE49-F238E27FC236}">
                <a16:creationId xmlns:a16="http://schemas.microsoft.com/office/drawing/2014/main" id="{500921E9-9945-4F06-9221-D41452485AA6}"/>
              </a:ext>
            </a:extLst>
          </p:cNvPr>
          <p:cNvSpPr>
            <a:spLocks noGrp="1"/>
          </p:cNvSpPr>
          <p:nvPr>
            <p:ph type="dt" sz="half" idx="17"/>
          </p:nvPr>
        </p:nvSpPr>
        <p:spPr>
          <a:xfrm>
            <a:off x="335538" y="6487478"/>
            <a:ext cx="2880320" cy="133264"/>
          </a:xfrm>
        </p:spPr>
        <p:txBody>
          <a:bodyPr/>
          <a:lstStyle>
            <a:lvl1pPr>
              <a:defRPr>
                <a:solidFill>
                  <a:srgbClr val="969696"/>
                </a:solidFill>
              </a:defRPr>
            </a:lvl1pPr>
          </a:lstStyle>
          <a:p>
            <a:endParaRPr lang="en-US" dirty="0"/>
          </a:p>
        </p:txBody>
      </p:sp>
      <p:sp>
        <p:nvSpPr>
          <p:cNvPr id="34" name="Text Placeholder 12">
            <a:extLst>
              <a:ext uri="{FF2B5EF4-FFF2-40B4-BE49-F238E27FC236}">
                <a16:creationId xmlns:a16="http://schemas.microsoft.com/office/drawing/2014/main" id="{DCAE8430-8FA9-4C5E-8031-2FB640A09C5D}"/>
              </a:ext>
            </a:extLst>
          </p:cNvPr>
          <p:cNvSpPr>
            <a:spLocks noGrp="1"/>
          </p:cNvSpPr>
          <p:nvPr>
            <p:ph type="body" sz="quarter" idx="15"/>
          </p:nvPr>
        </p:nvSpPr>
        <p:spPr>
          <a:xfrm>
            <a:off x="8008752" y="1289079"/>
            <a:ext cx="3559361" cy="792529"/>
          </a:xfrm>
        </p:spPr>
        <p:txBody>
          <a:bodyPr/>
          <a:lstStyle>
            <a:lvl1pPr marL="0" indent="0">
              <a:lnSpc>
                <a:spcPct val="122000"/>
              </a:lnSpc>
              <a:spcBef>
                <a:spcPts val="0"/>
              </a:spcBef>
              <a:buNone/>
              <a:defRPr sz="1200" b="0"/>
            </a:lvl1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18" name="Text Placeholder 12">
            <a:extLst>
              <a:ext uri="{FF2B5EF4-FFF2-40B4-BE49-F238E27FC236}">
                <a16:creationId xmlns:a16="http://schemas.microsoft.com/office/drawing/2014/main" id="{87184ACD-ECF1-4A9B-8FAA-3AF8FE908F8A}"/>
              </a:ext>
            </a:extLst>
          </p:cNvPr>
          <p:cNvSpPr>
            <a:spLocks noGrp="1"/>
          </p:cNvSpPr>
          <p:nvPr>
            <p:ph type="body" sz="quarter" idx="21"/>
          </p:nvPr>
        </p:nvSpPr>
        <p:spPr>
          <a:xfrm>
            <a:off x="8008752" y="2430827"/>
            <a:ext cx="3559361" cy="792529"/>
          </a:xfrm>
        </p:spPr>
        <p:txBody>
          <a:bodyPr/>
          <a:lstStyle>
            <a:lvl1pPr marL="0" indent="0">
              <a:lnSpc>
                <a:spcPct val="122000"/>
              </a:lnSpc>
              <a:spcBef>
                <a:spcPts val="0"/>
              </a:spcBef>
              <a:buNone/>
              <a:defRPr sz="1200" b="0"/>
            </a:lvl1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20" name="Text Placeholder 12">
            <a:extLst>
              <a:ext uri="{FF2B5EF4-FFF2-40B4-BE49-F238E27FC236}">
                <a16:creationId xmlns:a16="http://schemas.microsoft.com/office/drawing/2014/main" id="{D96B15FE-FE3D-4936-B0FD-B1F7E86158AA}"/>
              </a:ext>
            </a:extLst>
          </p:cNvPr>
          <p:cNvSpPr>
            <a:spLocks noGrp="1"/>
          </p:cNvSpPr>
          <p:nvPr>
            <p:ph type="body" sz="quarter" idx="22"/>
          </p:nvPr>
        </p:nvSpPr>
        <p:spPr>
          <a:xfrm>
            <a:off x="8008752" y="3572575"/>
            <a:ext cx="3559361" cy="792529"/>
          </a:xfrm>
        </p:spPr>
        <p:txBody>
          <a:bodyPr/>
          <a:lstStyle>
            <a:lvl1pPr marL="0" indent="0">
              <a:lnSpc>
                <a:spcPct val="122000"/>
              </a:lnSpc>
              <a:spcBef>
                <a:spcPts val="0"/>
              </a:spcBef>
              <a:buNone/>
              <a:defRPr sz="1200" b="0"/>
            </a:lvl1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35" name="Bildplatzhalter 4">
            <a:extLst>
              <a:ext uri="{FF2B5EF4-FFF2-40B4-BE49-F238E27FC236}">
                <a16:creationId xmlns:a16="http://schemas.microsoft.com/office/drawing/2014/main" id="{358506B2-73A8-4120-A32D-4583CEBFF258}"/>
              </a:ext>
            </a:extLst>
          </p:cNvPr>
          <p:cNvSpPr>
            <a:spLocks noGrp="1"/>
          </p:cNvSpPr>
          <p:nvPr>
            <p:ph type="pic" sz="quarter" idx="23" hasCustomPrompt="1"/>
          </p:nvPr>
        </p:nvSpPr>
        <p:spPr>
          <a:xfrm>
            <a:off x="6802627" y="2297414"/>
            <a:ext cx="936104" cy="936326"/>
          </a:xfrm>
          <a:prstGeom prst="flowChartConnector">
            <a:avLst/>
          </a:prstGeom>
          <a:solidFill>
            <a:schemeClr val="bg1">
              <a:lumMod val="95000"/>
            </a:schemeClr>
          </a:solidFill>
        </p:spPr>
        <p:txBody>
          <a:bodyPr/>
          <a:lstStyle>
            <a:lvl1pPr marL="0" indent="0" algn="ctr">
              <a:buNone/>
              <a:defRPr sz="900"/>
            </a:lvl1pPr>
          </a:lstStyle>
          <a:p>
            <a:r>
              <a:rPr lang="en-US" dirty="0"/>
              <a:t>Bild via Homburger-</a:t>
            </a:r>
            <a:r>
              <a:rPr lang="en-US" dirty="0" err="1"/>
              <a:t>Menü</a:t>
            </a:r>
            <a:r>
              <a:rPr lang="en-US" dirty="0"/>
              <a:t> </a:t>
            </a:r>
            <a:r>
              <a:rPr lang="en-US" dirty="0" err="1"/>
              <a:t>einfügen</a:t>
            </a:r>
            <a:endParaRPr lang="en-US" dirty="0"/>
          </a:p>
        </p:txBody>
      </p:sp>
      <p:sp>
        <p:nvSpPr>
          <p:cNvPr id="36" name="Bildplatzhalter 4">
            <a:extLst>
              <a:ext uri="{FF2B5EF4-FFF2-40B4-BE49-F238E27FC236}">
                <a16:creationId xmlns:a16="http://schemas.microsoft.com/office/drawing/2014/main" id="{1FCEF19B-2507-4FCF-A99F-8F05523759D5}"/>
              </a:ext>
            </a:extLst>
          </p:cNvPr>
          <p:cNvSpPr>
            <a:spLocks noGrp="1"/>
          </p:cNvSpPr>
          <p:nvPr>
            <p:ph type="pic" sz="quarter" idx="24" hasCustomPrompt="1"/>
          </p:nvPr>
        </p:nvSpPr>
        <p:spPr>
          <a:xfrm>
            <a:off x="6802627" y="3428778"/>
            <a:ext cx="936104" cy="936326"/>
          </a:xfrm>
          <a:prstGeom prst="flowChartConnector">
            <a:avLst/>
          </a:prstGeom>
          <a:solidFill>
            <a:schemeClr val="bg1">
              <a:lumMod val="95000"/>
            </a:schemeClr>
          </a:solidFill>
        </p:spPr>
        <p:txBody>
          <a:bodyPr/>
          <a:lstStyle>
            <a:lvl1pPr marL="0" marR="0" indent="0" algn="ctr" defTabSz="914400" rtl="0" eaLnBrk="1" fontAlgn="auto" latinLnBrk="0" hangingPunct="1">
              <a:lnSpc>
                <a:spcPct val="122000"/>
              </a:lnSpc>
              <a:spcBef>
                <a:spcPts val="400"/>
              </a:spcBef>
              <a:spcAft>
                <a:spcPts val="0"/>
              </a:spcAft>
              <a:buClrTx/>
              <a:buSzTx/>
              <a:buFont typeface="Aktiv Grotesk Homburger" panose="020B0404020202020204" pitchFamily="34" charset="0"/>
              <a:buNone/>
              <a:tabLst/>
              <a:defRPr sz="900"/>
            </a:lvl1pPr>
          </a:lstStyle>
          <a:p>
            <a:pPr marL="0" marR="0" lvl="0" indent="0" algn="ctr" defTabSz="914400" rtl="0" eaLnBrk="1" fontAlgn="auto" latinLnBrk="0" hangingPunct="1">
              <a:lnSpc>
                <a:spcPct val="122000"/>
              </a:lnSpc>
              <a:spcBef>
                <a:spcPts val="400"/>
              </a:spcBef>
              <a:spcAft>
                <a:spcPts val="0"/>
              </a:spcAft>
              <a:buClrTx/>
              <a:buSzTx/>
              <a:buFont typeface="Aktiv Grotesk Homburger" panose="020B0404020202020204" pitchFamily="34" charset="0"/>
              <a:buNone/>
              <a:tabLst/>
              <a:defRPr/>
            </a:pPr>
            <a:r>
              <a:rPr lang="en-US" dirty="0"/>
              <a:t>Bild via Homburger-</a:t>
            </a:r>
            <a:r>
              <a:rPr lang="en-US" dirty="0" err="1"/>
              <a:t>Menü</a:t>
            </a:r>
            <a:r>
              <a:rPr lang="en-US" dirty="0"/>
              <a:t> </a:t>
            </a:r>
            <a:r>
              <a:rPr lang="en-US" dirty="0" err="1"/>
              <a:t>einfügen</a:t>
            </a:r>
            <a:endParaRPr lang="en-US" dirty="0"/>
          </a:p>
        </p:txBody>
      </p:sp>
      <p:sp>
        <p:nvSpPr>
          <p:cNvPr id="38" name="Content Placeholder 3">
            <a:extLst>
              <a:ext uri="{FF2B5EF4-FFF2-40B4-BE49-F238E27FC236}">
                <a16:creationId xmlns:a16="http://schemas.microsoft.com/office/drawing/2014/main" id="{1F227182-8632-4ABE-9614-5B01C85E8C13}"/>
              </a:ext>
            </a:extLst>
          </p:cNvPr>
          <p:cNvSpPr>
            <a:spLocks noGrp="1"/>
          </p:cNvSpPr>
          <p:nvPr>
            <p:ph sz="half" idx="25"/>
          </p:nvPr>
        </p:nvSpPr>
        <p:spPr>
          <a:xfrm>
            <a:off x="335360" y="1916113"/>
            <a:ext cx="3600053" cy="3313163"/>
          </a:xfrm>
        </p:spPr>
        <p:txBody>
          <a:bodyPr vert="horz" lIns="0" tIns="0" rIns="0" bIns="0" rtlCol="0">
            <a:noAutofit/>
          </a:bodyPr>
          <a:lstStyle>
            <a:lvl1pPr>
              <a:defRPr lang="de-CH" sz="1400"/>
            </a:lvl1pPr>
            <a:lvl2pPr>
              <a:defRPr lang="de-CH" sz="1400"/>
            </a:lvl2pPr>
            <a:lvl3pPr>
              <a:defRPr lang="de-CH" sz="1400"/>
            </a:lvl3pPr>
            <a:lvl4pPr>
              <a:defRPr lang="de-CH" sz="1400"/>
            </a:lvl4pPr>
            <a:lvl5pPr>
              <a:defRPr lang="de-CH" sz="1400" dirty="0"/>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2" name="TextBox 1">
            <a:extLst>
              <a:ext uri="{FF2B5EF4-FFF2-40B4-BE49-F238E27FC236}">
                <a16:creationId xmlns:a16="http://schemas.microsoft.com/office/drawing/2014/main" id="{A3964FE7-F06D-4787-B911-B48EEEBC7776}"/>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14" name="Slide Number Placeholder 5">
            <a:extLst>
              <a:ext uri="{FF2B5EF4-FFF2-40B4-BE49-F238E27FC236}">
                <a16:creationId xmlns:a16="http://schemas.microsoft.com/office/drawing/2014/main" id="{6F1F11FC-773C-4CF6-A55C-6A8BC20A6726}"/>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95379674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Team 2" preserve="1" userDrawn="1">
  <p:cSld name="Team 2">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003EA353-F64A-425E-88C2-CF325915D950}"/>
              </a:ext>
            </a:extLst>
          </p:cNvPr>
          <p:cNvSpPr>
            <a:spLocks noGrp="1" noChangeAspect="1"/>
          </p:cNvSpPr>
          <p:nvPr>
            <p:ph type="pic" sz="quarter" idx="20" hasCustomPrompt="1"/>
          </p:nvPr>
        </p:nvSpPr>
        <p:spPr>
          <a:xfrm>
            <a:off x="7039725" y="1143192"/>
            <a:ext cx="719831" cy="720000"/>
          </a:xfrm>
          <a:prstGeom prst="flowChartConnector">
            <a:avLst/>
          </a:prstGeom>
          <a:solidFill>
            <a:schemeClr val="bg1">
              <a:lumMod val="95000"/>
            </a:schemeClr>
          </a:solidFill>
        </p:spPr>
        <p:txBody>
          <a:bodyPr/>
          <a:lstStyle>
            <a:lvl1pPr marL="0" indent="0" algn="ctr">
              <a:buNone/>
              <a:defRPr sz="700"/>
            </a:lvl1pPr>
          </a:lstStyle>
          <a:p>
            <a:r>
              <a:rPr lang="en-US" dirty="0"/>
              <a:t>Bild via Homburger-</a:t>
            </a:r>
            <a:r>
              <a:rPr lang="en-US" dirty="0" err="1"/>
              <a:t>Menü</a:t>
            </a:r>
            <a:r>
              <a:rPr lang="en-US" dirty="0"/>
              <a:t> </a:t>
            </a:r>
            <a:r>
              <a:rPr lang="en-US" dirty="0" err="1"/>
              <a:t>einfügen</a:t>
            </a:r>
            <a:endParaRPr lang="en-US" dirty="0"/>
          </a:p>
        </p:txBody>
      </p:sp>
      <p:sp>
        <p:nvSpPr>
          <p:cNvPr id="19" name="Title 1">
            <a:extLst>
              <a:ext uri="{FF2B5EF4-FFF2-40B4-BE49-F238E27FC236}">
                <a16:creationId xmlns:a16="http://schemas.microsoft.com/office/drawing/2014/main" id="{9971AAFF-580F-4852-94F4-C6F21B6C563D}"/>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21" name="Subtitle 2">
            <a:extLst>
              <a:ext uri="{FF2B5EF4-FFF2-40B4-BE49-F238E27FC236}">
                <a16:creationId xmlns:a16="http://schemas.microsoft.com/office/drawing/2014/main" id="{4FAB923C-AA0B-4DA0-8F18-132D60F62669}"/>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23" name="Datumsplatzhalter 3">
            <a:extLst>
              <a:ext uri="{FF2B5EF4-FFF2-40B4-BE49-F238E27FC236}">
                <a16:creationId xmlns:a16="http://schemas.microsoft.com/office/drawing/2014/main" id="{500921E9-9945-4F06-9221-D41452485AA6}"/>
              </a:ext>
            </a:extLst>
          </p:cNvPr>
          <p:cNvSpPr>
            <a:spLocks noGrp="1"/>
          </p:cNvSpPr>
          <p:nvPr>
            <p:ph type="dt" sz="half" idx="17"/>
          </p:nvPr>
        </p:nvSpPr>
        <p:spPr>
          <a:xfrm>
            <a:off x="335538" y="6487478"/>
            <a:ext cx="2880320" cy="133264"/>
          </a:xfrm>
        </p:spPr>
        <p:txBody>
          <a:bodyPr/>
          <a:lstStyle>
            <a:lvl1pPr>
              <a:defRPr>
                <a:solidFill>
                  <a:srgbClr val="969696"/>
                </a:solidFill>
              </a:defRPr>
            </a:lvl1pPr>
          </a:lstStyle>
          <a:p>
            <a:endParaRPr lang="en-US" dirty="0"/>
          </a:p>
        </p:txBody>
      </p:sp>
      <p:sp>
        <p:nvSpPr>
          <p:cNvPr id="34" name="Text Placeholder 12">
            <a:extLst>
              <a:ext uri="{FF2B5EF4-FFF2-40B4-BE49-F238E27FC236}">
                <a16:creationId xmlns:a16="http://schemas.microsoft.com/office/drawing/2014/main" id="{DCAE8430-8FA9-4C5E-8031-2FB640A09C5D}"/>
              </a:ext>
            </a:extLst>
          </p:cNvPr>
          <p:cNvSpPr>
            <a:spLocks noGrp="1"/>
          </p:cNvSpPr>
          <p:nvPr>
            <p:ph type="body" sz="quarter" idx="15"/>
          </p:nvPr>
        </p:nvSpPr>
        <p:spPr>
          <a:xfrm>
            <a:off x="8008752" y="1145063"/>
            <a:ext cx="3559361" cy="792529"/>
          </a:xfrm>
        </p:spPr>
        <p:txBody>
          <a:bodyPr/>
          <a:lstStyle>
            <a:lvl1pPr marL="0" indent="0">
              <a:lnSpc>
                <a:spcPct val="122000"/>
              </a:lnSpc>
              <a:spcBef>
                <a:spcPts val="0"/>
              </a:spcBef>
              <a:buNone/>
              <a:defRPr sz="1200" b="0"/>
            </a:lvl1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18" name="Text Placeholder 12">
            <a:extLst>
              <a:ext uri="{FF2B5EF4-FFF2-40B4-BE49-F238E27FC236}">
                <a16:creationId xmlns:a16="http://schemas.microsoft.com/office/drawing/2014/main" id="{87184ACD-ECF1-4A9B-8FAA-3AF8FE908F8A}"/>
              </a:ext>
            </a:extLst>
          </p:cNvPr>
          <p:cNvSpPr>
            <a:spLocks noGrp="1"/>
          </p:cNvSpPr>
          <p:nvPr>
            <p:ph type="body" sz="quarter" idx="21"/>
          </p:nvPr>
        </p:nvSpPr>
        <p:spPr>
          <a:xfrm>
            <a:off x="8008752" y="1998259"/>
            <a:ext cx="3559361" cy="792529"/>
          </a:xfrm>
        </p:spPr>
        <p:txBody>
          <a:bodyPr/>
          <a:lstStyle>
            <a:lvl1pPr marL="0" indent="0">
              <a:lnSpc>
                <a:spcPct val="122000"/>
              </a:lnSpc>
              <a:spcBef>
                <a:spcPts val="0"/>
              </a:spcBef>
              <a:buNone/>
              <a:defRPr sz="1200" b="0"/>
            </a:lvl1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20" name="Text Placeholder 12">
            <a:extLst>
              <a:ext uri="{FF2B5EF4-FFF2-40B4-BE49-F238E27FC236}">
                <a16:creationId xmlns:a16="http://schemas.microsoft.com/office/drawing/2014/main" id="{D96B15FE-FE3D-4936-B0FD-B1F7E86158AA}"/>
              </a:ext>
            </a:extLst>
          </p:cNvPr>
          <p:cNvSpPr>
            <a:spLocks noGrp="1"/>
          </p:cNvSpPr>
          <p:nvPr>
            <p:ph type="body" sz="quarter" idx="22"/>
          </p:nvPr>
        </p:nvSpPr>
        <p:spPr>
          <a:xfrm>
            <a:off x="8008752" y="2851455"/>
            <a:ext cx="3559361" cy="792529"/>
          </a:xfrm>
        </p:spPr>
        <p:txBody>
          <a:bodyPr/>
          <a:lstStyle>
            <a:lvl1pPr marL="0" indent="0">
              <a:lnSpc>
                <a:spcPct val="122000"/>
              </a:lnSpc>
              <a:spcBef>
                <a:spcPts val="0"/>
              </a:spcBef>
              <a:buNone/>
              <a:defRPr sz="1200" b="0"/>
            </a:lvl1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35" name="Bildplatzhalter 4">
            <a:extLst>
              <a:ext uri="{FF2B5EF4-FFF2-40B4-BE49-F238E27FC236}">
                <a16:creationId xmlns:a16="http://schemas.microsoft.com/office/drawing/2014/main" id="{358506B2-73A8-4120-A32D-4583CEBFF258}"/>
              </a:ext>
            </a:extLst>
          </p:cNvPr>
          <p:cNvSpPr>
            <a:spLocks noGrp="1" noChangeAspect="1"/>
          </p:cNvSpPr>
          <p:nvPr>
            <p:ph type="pic" sz="quarter" idx="23" hasCustomPrompt="1"/>
          </p:nvPr>
        </p:nvSpPr>
        <p:spPr>
          <a:xfrm>
            <a:off x="7039725" y="1984713"/>
            <a:ext cx="719831" cy="720000"/>
          </a:xfrm>
          <a:prstGeom prst="flowChartConnector">
            <a:avLst/>
          </a:prstGeom>
          <a:solidFill>
            <a:schemeClr val="bg1">
              <a:lumMod val="95000"/>
            </a:schemeClr>
          </a:solidFill>
        </p:spPr>
        <p:txBody>
          <a:bodyPr/>
          <a:lstStyle>
            <a:lvl1pPr marL="0" indent="0" algn="ctr">
              <a:buNone/>
              <a:defRPr sz="700"/>
            </a:lvl1pPr>
          </a:lstStyle>
          <a:p>
            <a:r>
              <a:rPr lang="en-US" dirty="0"/>
              <a:t>Bild via Homburger-</a:t>
            </a:r>
            <a:r>
              <a:rPr lang="en-US" dirty="0" err="1"/>
              <a:t>Menü</a:t>
            </a:r>
            <a:r>
              <a:rPr lang="en-US" dirty="0"/>
              <a:t> </a:t>
            </a:r>
            <a:r>
              <a:rPr lang="en-US" dirty="0" err="1"/>
              <a:t>einfügen</a:t>
            </a:r>
            <a:endParaRPr lang="en-US" dirty="0"/>
          </a:p>
        </p:txBody>
      </p:sp>
      <p:sp>
        <p:nvSpPr>
          <p:cNvPr id="36" name="Bildplatzhalter 4">
            <a:extLst>
              <a:ext uri="{FF2B5EF4-FFF2-40B4-BE49-F238E27FC236}">
                <a16:creationId xmlns:a16="http://schemas.microsoft.com/office/drawing/2014/main" id="{1FCEF19B-2507-4FCF-A99F-8F05523759D5}"/>
              </a:ext>
            </a:extLst>
          </p:cNvPr>
          <p:cNvSpPr>
            <a:spLocks noGrp="1" noChangeAspect="1"/>
          </p:cNvSpPr>
          <p:nvPr>
            <p:ph type="pic" sz="quarter" idx="24" hasCustomPrompt="1"/>
          </p:nvPr>
        </p:nvSpPr>
        <p:spPr>
          <a:xfrm>
            <a:off x="7039725" y="2826234"/>
            <a:ext cx="719831" cy="720000"/>
          </a:xfrm>
          <a:prstGeom prst="flowChartConnector">
            <a:avLst/>
          </a:prstGeom>
          <a:solidFill>
            <a:schemeClr val="bg1">
              <a:lumMod val="95000"/>
            </a:schemeClr>
          </a:solidFill>
        </p:spPr>
        <p:txBody>
          <a:bodyPr/>
          <a:lstStyle>
            <a:lvl1pPr marL="0" marR="0" indent="0" algn="ctr" defTabSz="914400" rtl="0" eaLnBrk="1" fontAlgn="auto" latinLnBrk="0" hangingPunct="1">
              <a:lnSpc>
                <a:spcPct val="122000"/>
              </a:lnSpc>
              <a:spcBef>
                <a:spcPts val="400"/>
              </a:spcBef>
              <a:spcAft>
                <a:spcPts val="0"/>
              </a:spcAft>
              <a:buClrTx/>
              <a:buSzTx/>
              <a:buFont typeface="Aktiv Grotesk Homburger" panose="020B0404020202020204" pitchFamily="34" charset="0"/>
              <a:buNone/>
              <a:tabLst/>
              <a:defRPr sz="700"/>
            </a:lvl1pPr>
          </a:lstStyle>
          <a:p>
            <a:pPr marL="0" marR="0" lvl="0" indent="0" algn="ctr" defTabSz="914400" rtl="0" eaLnBrk="1" fontAlgn="auto" latinLnBrk="0" hangingPunct="1">
              <a:lnSpc>
                <a:spcPct val="122000"/>
              </a:lnSpc>
              <a:spcBef>
                <a:spcPts val="400"/>
              </a:spcBef>
              <a:spcAft>
                <a:spcPts val="0"/>
              </a:spcAft>
              <a:buClrTx/>
              <a:buSzTx/>
              <a:buFont typeface="Aktiv Grotesk Homburger" panose="020B0404020202020204" pitchFamily="34" charset="0"/>
              <a:buNone/>
              <a:tabLst/>
              <a:defRPr/>
            </a:pPr>
            <a:r>
              <a:rPr lang="en-US" dirty="0"/>
              <a:t>Bild via Homburger-</a:t>
            </a:r>
            <a:r>
              <a:rPr lang="en-US" dirty="0" err="1"/>
              <a:t>Menü</a:t>
            </a:r>
            <a:r>
              <a:rPr lang="en-US" dirty="0"/>
              <a:t> </a:t>
            </a:r>
            <a:r>
              <a:rPr lang="en-US" dirty="0" err="1"/>
              <a:t>einfügen</a:t>
            </a:r>
            <a:endParaRPr lang="en-US" dirty="0"/>
          </a:p>
        </p:txBody>
      </p:sp>
      <p:sp>
        <p:nvSpPr>
          <p:cNvPr id="17" name="Bildplatzhalter 4">
            <a:extLst>
              <a:ext uri="{FF2B5EF4-FFF2-40B4-BE49-F238E27FC236}">
                <a16:creationId xmlns:a16="http://schemas.microsoft.com/office/drawing/2014/main" id="{685BB608-8DC7-4C38-982B-38A6F5F0B379}"/>
              </a:ext>
            </a:extLst>
          </p:cNvPr>
          <p:cNvSpPr>
            <a:spLocks noGrp="1" noChangeAspect="1"/>
          </p:cNvSpPr>
          <p:nvPr>
            <p:ph type="pic" sz="quarter" idx="25" hasCustomPrompt="1"/>
          </p:nvPr>
        </p:nvSpPr>
        <p:spPr>
          <a:xfrm>
            <a:off x="7039725" y="3667755"/>
            <a:ext cx="719831" cy="720000"/>
          </a:xfrm>
          <a:prstGeom prst="flowChartConnector">
            <a:avLst/>
          </a:prstGeom>
          <a:solidFill>
            <a:schemeClr val="bg1">
              <a:lumMod val="95000"/>
            </a:schemeClr>
          </a:solidFill>
        </p:spPr>
        <p:txBody>
          <a:bodyPr/>
          <a:lstStyle>
            <a:lvl1pPr marL="0" indent="0" algn="ctr">
              <a:buNone/>
              <a:defRPr sz="700"/>
            </a:lvl1pPr>
          </a:lstStyle>
          <a:p>
            <a:r>
              <a:rPr lang="en-US" dirty="0"/>
              <a:t>Bild via Homburger-</a:t>
            </a:r>
            <a:r>
              <a:rPr lang="en-US" dirty="0" err="1"/>
              <a:t>Menü</a:t>
            </a:r>
            <a:r>
              <a:rPr lang="en-US" dirty="0"/>
              <a:t> </a:t>
            </a:r>
            <a:r>
              <a:rPr lang="en-US" dirty="0" err="1"/>
              <a:t>einfügen</a:t>
            </a:r>
            <a:endParaRPr lang="en-US" dirty="0"/>
          </a:p>
        </p:txBody>
      </p:sp>
      <p:sp>
        <p:nvSpPr>
          <p:cNvPr id="25" name="Bildplatzhalter 4">
            <a:extLst>
              <a:ext uri="{FF2B5EF4-FFF2-40B4-BE49-F238E27FC236}">
                <a16:creationId xmlns:a16="http://schemas.microsoft.com/office/drawing/2014/main" id="{1AE126E2-4C77-4BE4-AD69-78373C1FE2EB}"/>
              </a:ext>
            </a:extLst>
          </p:cNvPr>
          <p:cNvSpPr>
            <a:spLocks noGrp="1" noChangeAspect="1"/>
          </p:cNvSpPr>
          <p:nvPr>
            <p:ph type="pic" sz="quarter" idx="26" hasCustomPrompt="1"/>
          </p:nvPr>
        </p:nvSpPr>
        <p:spPr>
          <a:xfrm>
            <a:off x="7039725" y="4509276"/>
            <a:ext cx="719831" cy="720000"/>
          </a:xfrm>
          <a:prstGeom prst="flowChartConnector">
            <a:avLst/>
          </a:prstGeom>
          <a:solidFill>
            <a:schemeClr val="bg1">
              <a:lumMod val="95000"/>
            </a:schemeClr>
          </a:solidFill>
        </p:spPr>
        <p:txBody>
          <a:bodyPr/>
          <a:lstStyle>
            <a:lvl1pPr marL="0" marR="0" indent="0" algn="ctr" defTabSz="914400" rtl="0" eaLnBrk="1" fontAlgn="auto" latinLnBrk="0" hangingPunct="1">
              <a:lnSpc>
                <a:spcPct val="122000"/>
              </a:lnSpc>
              <a:spcBef>
                <a:spcPts val="400"/>
              </a:spcBef>
              <a:spcAft>
                <a:spcPts val="0"/>
              </a:spcAft>
              <a:buClrTx/>
              <a:buSzTx/>
              <a:buFont typeface="Aktiv Grotesk Homburger" panose="020B0404020202020204" pitchFamily="34" charset="0"/>
              <a:buNone/>
              <a:tabLst/>
              <a:defRPr sz="700"/>
            </a:lvl1pPr>
          </a:lstStyle>
          <a:p>
            <a:pPr marL="0" marR="0" lvl="0" indent="0" algn="ctr" defTabSz="914400" rtl="0" eaLnBrk="1" fontAlgn="auto" latinLnBrk="0" hangingPunct="1">
              <a:lnSpc>
                <a:spcPct val="122000"/>
              </a:lnSpc>
              <a:spcBef>
                <a:spcPts val="400"/>
              </a:spcBef>
              <a:spcAft>
                <a:spcPts val="0"/>
              </a:spcAft>
              <a:buClrTx/>
              <a:buSzTx/>
              <a:buFont typeface="Aktiv Grotesk Homburger" panose="020B0404020202020204" pitchFamily="34" charset="0"/>
              <a:buNone/>
              <a:tabLst/>
              <a:defRPr/>
            </a:pPr>
            <a:r>
              <a:rPr lang="en-US" dirty="0"/>
              <a:t>Bild via Homburger-</a:t>
            </a:r>
            <a:r>
              <a:rPr lang="en-US" dirty="0" err="1"/>
              <a:t>Menü</a:t>
            </a:r>
            <a:r>
              <a:rPr lang="en-US" dirty="0"/>
              <a:t> </a:t>
            </a:r>
            <a:r>
              <a:rPr lang="en-US" dirty="0" err="1"/>
              <a:t>einfügen</a:t>
            </a:r>
            <a:endParaRPr lang="en-US" dirty="0"/>
          </a:p>
        </p:txBody>
      </p:sp>
      <p:sp>
        <p:nvSpPr>
          <p:cNvPr id="28" name="Text Placeholder 12">
            <a:extLst>
              <a:ext uri="{FF2B5EF4-FFF2-40B4-BE49-F238E27FC236}">
                <a16:creationId xmlns:a16="http://schemas.microsoft.com/office/drawing/2014/main" id="{2BF1E7D5-B1E2-4E07-85D5-94EA5E8C3285}"/>
              </a:ext>
            </a:extLst>
          </p:cNvPr>
          <p:cNvSpPr>
            <a:spLocks noGrp="1"/>
          </p:cNvSpPr>
          <p:nvPr>
            <p:ph type="body" sz="quarter" idx="27"/>
          </p:nvPr>
        </p:nvSpPr>
        <p:spPr>
          <a:xfrm>
            <a:off x="8008752" y="3704652"/>
            <a:ext cx="3559361" cy="792529"/>
          </a:xfrm>
        </p:spPr>
        <p:txBody>
          <a:bodyPr/>
          <a:lstStyle>
            <a:lvl1pPr marL="0" indent="0">
              <a:lnSpc>
                <a:spcPct val="122000"/>
              </a:lnSpc>
              <a:spcBef>
                <a:spcPts val="0"/>
              </a:spcBef>
              <a:buNone/>
              <a:defRPr sz="1200" b="0"/>
            </a:lvl1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29" name="Text Placeholder 12">
            <a:extLst>
              <a:ext uri="{FF2B5EF4-FFF2-40B4-BE49-F238E27FC236}">
                <a16:creationId xmlns:a16="http://schemas.microsoft.com/office/drawing/2014/main" id="{E14B96F4-359B-46AA-824E-1A362A391131}"/>
              </a:ext>
            </a:extLst>
          </p:cNvPr>
          <p:cNvSpPr>
            <a:spLocks noGrp="1"/>
          </p:cNvSpPr>
          <p:nvPr>
            <p:ph type="body" sz="quarter" idx="28"/>
          </p:nvPr>
        </p:nvSpPr>
        <p:spPr>
          <a:xfrm>
            <a:off x="8008752" y="4557849"/>
            <a:ext cx="3559361" cy="792529"/>
          </a:xfrm>
        </p:spPr>
        <p:txBody>
          <a:bodyPr/>
          <a:lstStyle>
            <a:lvl1pPr marL="0" indent="0">
              <a:lnSpc>
                <a:spcPct val="122000"/>
              </a:lnSpc>
              <a:spcBef>
                <a:spcPts val="0"/>
              </a:spcBef>
              <a:buNone/>
              <a:defRPr sz="1200" b="0"/>
            </a:lvl1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30" name="Content Placeholder 3">
            <a:extLst>
              <a:ext uri="{FF2B5EF4-FFF2-40B4-BE49-F238E27FC236}">
                <a16:creationId xmlns:a16="http://schemas.microsoft.com/office/drawing/2014/main" id="{42FEBE03-2955-46AD-A6CF-59353A8C6E97}"/>
              </a:ext>
            </a:extLst>
          </p:cNvPr>
          <p:cNvSpPr>
            <a:spLocks noGrp="1"/>
          </p:cNvSpPr>
          <p:nvPr>
            <p:ph sz="half" idx="29"/>
          </p:nvPr>
        </p:nvSpPr>
        <p:spPr>
          <a:xfrm>
            <a:off x="335360" y="1916113"/>
            <a:ext cx="3600053" cy="3313163"/>
          </a:xfrm>
        </p:spPr>
        <p:txBody>
          <a:bodyPr vert="horz" lIns="0" tIns="0" rIns="0" bIns="0" rtlCol="0">
            <a:noAutofit/>
          </a:bodyPr>
          <a:lstStyle>
            <a:lvl1pPr>
              <a:defRPr lang="de-CH" sz="1400"/>
            </a:lvl1pPr>
            <a:lvl2pPr>
              <a:defRPr lang="de-CH" sz="1400"/>
            </a:lvl2pPr>
            <a:lvl3pPr>
              <a:defRPr lang="de-CH" sz="1400"/>
            </a:lvl3pPr>
            <a:lvl4pPr>
              <a:defRPr lang="de-CH" sz="1400"/>
            </a:lvl4pPr>
            <a:lvl5pPr>
              <a:defRPr lang="de-CH" sz="1400" dirty="0"/>
            </a:lvl5p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2" name="TextBox 1">
            <a:extLst>
              <a:ext uri="{FF2B5EF4-FFF2-40B4-BE49-F238E27FC236}">
                <a16:creationId xmlns:a16="http://schemas.microsoft.com/office/drawing/2014/main" id="{DEA51CED-1838-4094-B6FB-602E9E4B88FD}"/>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24" name="Slide Number Placeholder 5">
            <a:extLst>
              <a:ext uri="{FF2B5EF4-FFF2-40B4-BE49-F238E27FC236}">
                <a16:creationId xmlns:a16="http://schemas.microsoft.com/office/drawing/2014/main" id="{0464C2BD-7C9C-4736-B859-738C15DD513B}"/>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422475838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Fallübersicht" preserve="1" userDrawn="1">
  <p:cSld name="Fallübersicht">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003EA353-F64A-425E-88C2-CF325915D950}"/>
              </a:ext>
            </a:extLst>
          </p:cNvPr>
          <p:cNvSpPr>
            <a:spLocks noGrp="1"/>
          </p:cNvSpPr>
          <p:nvPr>
            <p:ph type="pic" sz="quarter" idx="20" hasCustomPrompt="1"/>
          </p:nvPr>
        </p:nvSpPr>
        <p:spPr>
          <a:xfrm>
            <a:off x="8832305" y="2357858"/>
            <a:ext cx="719829" cy="720000"/>
          </a:xfrm>
          <a:prstGeom prst="flowChartConnector">
            <a:avLst/>
          </a:prstGeom>
          <a:solidFill>
            <a:schemeClr val="bg1">
              <a:lumMod val="95000"/>
            </a:schemeClr>
          </a:solidFill>
        </p:spPr>
        <p:txBody>
          <a:bodyPr/>
          <a:lstStyle>
            <a:lvl1pPr marL="0" indent="0" algn="ctr">
              <a:buNone/>
              <a:defRPr sz="700"/>
            </a:lvl1pPr>
          </a:lstStyle>
          <a:p>
            <a:r>
              <a:rPr lang="en-US" dirty="0"/>
              <a:t>Bild via Homburger-</a:t>
            </a:r>
            <a:r>
              <a:rPr lang="en-US" dirty="0" err="1"/>
              <a:t>Menü</a:t>
            </a:r>
            <a:r>
              <a:rPr lang="en-US" dirty="0"/>
              <a:t> </a:t>
            </a:r>
            <a:r>
              <a:rPr lang="en-US" dirty="0" err="1"/>
              <a:t>einfügen</a:t>
            </a:r>
            <a:endParaRPr lang="en-US" dirty="0"/>
          </a:p>
        </p:txBody>
      </p:sp>
      <p:sp>
        <p:nvSpPr>
          <p:cNvPr id="19" name="Title 1">
            <a:extLst>
              <a:ext uri="{FF2B5EF4-FFF2-40B4-BE49-F238E27FC236}">
                <a16:creationId xmlns:a16="http://schemas.microsoft.com/office/drawing/2014/main" id="{9971AAFF-580F-4852-94F4-C6F21B6C563D}"/>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21" name="Subtitle 2">
            <a:extLst>
              <a:ext uri="{FF2B5EF4-FFF2-40B4-BE49-F238E27FC236}">
                <a16:creationId xmlns:a16="http://schemas.microsoft.com/office/drawing/2014/main" id="{4FAB923C-AA0B-4DA0-8F18-132D60F62669}"/>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23" name="Datumsplatzhalter 3">
            <a:extLst>
              <a:ext uri="{FF2B5EF4-FFF2-40B4-BE49-F238E27FC236}">
                <a16:creationId xmlns:a16="http://schemas.microsoft.com/office/drawing/2014/main" id="{500921E9-9945-4F06-9221-D41452485AA6}"/>
              </a:ext>
            </a:extLst>
          </p:cNvPr>
          <p:cNvSpPr>
            <a:spLocks noGrp="1"/>
          </p:cNvSpPr>
          <p:nvPr>
            <p:ph type="dt" sz="half" idx="17"/>
          </p:nvPr>
        </p:nvSpPr>
        <p:spPr>
          <a:xfrm>
            <a:off x="335538" y="6487478"/>
            <a:ext cx="2880320" cy="133264"/>
          </a:xfrm>
        </p:spPr>
        <p:txBody>
          <a:bodyPr/>
          <a:lstStyle>
            <a:lvl1pPr>
              <a:defRPr>
                <a:solidFill>
                  <a:srgbClr val="969696"/>
                </a:solidFill>
              </a:defRPr>
            </a:lvl1pPr>
          </a:lstStyle>
          <a:p>
            <a:endParaRPr lang="en-US" dirty="0"/>
          </a:p>
        </p:txBody>
      </p:sp>
      <p:sp>
        <p:nvSpPr>
          <p:cNvPr id="35" name="Bildplatzhalter 4">
            <a:extLst>
              <a:ext uri="{FF2B5EF4-FFF2-40B4-BE49-F238E27FC236}">
                <a16:creationId xmlns:a16="http://schemas.microsoft.com/office/drawing/2014/main" id="{358506B2-73A8-4120-A32D-4583CEBFF258}"/>
              </a:ext>
            </a:extLst>
          </p:cNvPr>
          <p:cNvSpPr>
            <a:spLocks noGrp="1"/>
          </p:cNvSpPr>
          <p:nvPr>
            <p:ph type="pic" sz="quarter" idx="23" hasCustomPrompt="1"/>
          </p:nvPr>
        </p:nvSpPr>
        <p:spPr>
          <a:xfrm>
            <a:off x="8832305" y="3209938"/>
            <a:ext cx="719829" cy="720000"/>
          </a:xfrm>
          <a:prstGeom prst="flowChartConnector">
            <a:avLst/>
          </a:prstGeom>
          <a:solidFill>
            <a:schemeClr val="bg1">
              <a:lumMod val="95000"/>
            </a:schemeClr>
          </a:solidFill>
        </p:spPr>
        <p:txBody>
          <a:bodyPr/>
          <a:lstStyle>
            <a:lvl1pPr marL="0" indent="0" algn="ctr">
              <a:buNone/>
              <a:defRPr sz="700"/>
            </a:lvl1pPr>
          </a:lstStyle>
          <a:p>
            <a:r>
              <a:rPr lang="en-US" dirty="0"/>
              <a:t>Bild via Homburger-</a:t>
            </a:r>
            <a:r>
              <a:rPr lang="en-US" dirty="0" err="1"/>
              <a:t>Menü</a:t>
            </a:r>
            <a:r>
              <a:rPr lang="en-US" dirty="0"/>
              <a:t> </a:t>
            </a:r>
            <a:r>
              <a:rPr lang="en-US" dirty="0" err="1"/>
              <a:t>einfügen</a:t>
            </a:r>
            <a:endParaRPr lang="en-US" dirty="0"/>
          </a:p>
        </p:txBody>
      </p:sp>
      <p:sp>
        <p:nvSpPr>
          <p:cNvPr id="2" name="TextBox 1">
            <a:extLst>
              <a:ext uri="{FF2B5EF4-FFF2-40B4-BE49-F238E27FC236}">
                <a16:creationId xmlns:a16="http://schemas.microsoft.com/office/drawing/2014/main" id="{A3964FE7-F06D-4787-B911-B48EEEBC7776}"/>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4" name="Textplatzhalter 3">
            <a:extLst>
              <a:ext uri="{FF2B5EF4-FFF2-40B4-BE49-F238E27FC236}">
                <a16:creationId xmlns:a16="http://schemas.microsoft.com/office/drawing/2014/main" id="{62D925A4-D532-40E9-9DF0-C20FEEC7C3EE}"/>
              </a:ext>
            </a:extLst>
          </p:cNvPr>
          <p:cNvSpPr>
            <a:spLocks noGrp="1"/>
          </p:cNvSpPr>
          <p:nvPr>
            <p:ph type="body" sz="quarter" idx="24"/>
          </p:nvPr>
        </p:nvSpPr>
        <p:spPr>
          <a:xfrm>
            <a:off x="8832304" y="1916113"/>
            <a:ext cx="2735809" cy="210250"/>
          </a:xfrm>
        </p:spPr>
        <p:txBody>
          <a:bodyPr>
            <a:noAutofit/>
          </a:bodyPr>
          <a:lstStyle>
            <a:lvl1pPr marL="0" indent="0">
              <a:buNone/>
              <a:defRPr/>
            </a:lvl1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13" name="Textplatzhalter 12">
            <a:extLst>
              <a:ext uri="{FF2B5EF4-FFF2-40B4-BE49-F238E27FC236}">
                <a16:creationId xmlns:a16="http://schemas.microsoft.com/office/drawing/2014/main" id="{B0C2B037-37BD-4F2D-9311-83B19BD430F3}"/>
              </a:ext>
            </a:extLst>
          </p:cNvPr>
          <p:cNvSpPr>
            <a:spLocks noGrp="1"/>
          </p:cNvSpPr>
          <p:nvPr>
            <p:ph type="body" sz="quarter" idx="26"/>
          </p:nvPr>
        </p:nvSpPr>
        <p:spPr>
          <a:xfrm>
            <a:off x="334963" y="1916113"/>
            <a:ext cx="2879725" cy="4024312"/>
          </a:xfrm>
        </p:spPr>
        <p:txBody>
          <a:body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24" name="Textplatzhalter 23">
            <a:extLst>
              <a:ext uri="{FF2B5EF4-FFF2-40B4-BE49-F238E27FC236}">
                <a16:creationId xmlns:a16="http://schemas.microsoft.com/office/drawing/2014/main" id="{0D356B86-2B6D-4A8C-812E-B83410F42777}"/>
              </a:ext>
            </a:extLst>
          </p:cNvPr>
          <p:cNvSpPr>
            <a:spLocks noGrp="1"/>
          </p:cNvSpPr>
          <p:nvPr>
            <p:ph type="body" sz="quarter" idx="27"/>
          </p:nvPr>
        </p:nvSpPr>
        <p:spPr>
          <a:xfrm>
            <a:off x="4151783" y="1916113"/>
            <a:ext cx="4248472" cy="4033837"/>
          </a:xfrm>
        </p:spPr>
        <p:txBody>
          <a:body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14" name="Textplatzhalter 6">
            <a:extLst>
              <a:ext uri="{FF2B5EF4-FFF2-40B4-BE49-F238E27FC236}">
                <a16:creationId xmlns:a16="http://schemas.microsoft.com/office/drawing/2014/main" id="{82DD3F25-CDD7-4DC5-AAF7-BE87BFD79792}"/>
              </a:ext>
            </a:extLst>
          </p:cNvPr>
          <p:cNvSpPr>
            <a:spLocks noGrp="1"/>
          </p:cNvSpPr>
          <p:nvPr>
            <p:ph type="body" sz="quarter" idx="25"/>
          </p:nvPr>
        </p:nvSpPr>
        <p:spPr>
          <a:xfrm>
            <a:off x="9839473" y="2524715"/>
            <a:ext cx="1728640" cy="612000"/>
          </a:xfrm>
        </p:spPr>
        <p:txBody>
          <a:bodyPr>
            <a:noAutofit/>
          </a:bodyPr>
          <a:lstStyle>
            <a:lvl1pPr marL="0" indent="0">
              <a:spcBef>
                <a:spcPts val="0"/>
              </a:spcBef>
              <a:buNone/>
              <a:defRPr/>
            </a:lvl1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15" name="Textplatzhalter 6">
            <a:extLst>
              <a:ext uri="{FF2B5EF4-FFF2-40B4-BE49-F238E27FC236}">
                <a16:creationId xmlns:a16="http://schemas.microsoft.com/office/drawing/2014/main" id="{136A2875-2468-4775-A3A5-042289658326}"/>
              </a:ext>
            </a:extLst>
          </p:cNvPr>
          <p:cNvSpPr>
            <a:spLocks noGrp="1"/>
          </p:cNvSpPr>
          <p:nvPr>
            <p:ph type="body" sz="quarter" idx="28"/>
          </p:nvPr>
        </p:nvSpPr>
        <p:spPr>
          <a:xfrm>
            <a:off x="9839473" y="3379834"/>
            <a:ext cx="1728640" cy="612000"/>
          </a:xfrm>
        </p:spPr>
        <p:txBody>
          <a:bodyPr>
            <a:noAutofit/>
          </a:bodyPr>
          <a:lstStyle>
            <a:lvl1pPr marL="0" indent="0">
              <a:spcBef>
                <a:spcPts val="0"/>
              </a:spcBef>
              <a:buNone/>
              <a:defRPr/>
            </a:lvl1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16" name="Slide Number Placeholder 5">
            <a:extLst>
              <a:ext uri="{FF2B5EF4-FFF2-40B4-BE49-F238E27FC236}">
                <a16:creationId xmlns:a16="http://schemas.microsoft.com/office/drawing/2014/main" id="{551D094C-DF55-424A-BF34-9D2FD1D10092}"/>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231928547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Fallübersicht akzentuiert" preserve="1" userDrawn="1">
  <p:cSld name="Fallübersicht akzentuiert">
    <p:spTree>
      <p:nvGrpSpPr>
        <p:cNvPr id="1" name=""/>
        <p:cNvGrpSpPr/>
        <p:nvPr/>
      </p:nvGrpSpPr>
      <p:grpSpPr>
        <a:xfrm>
          <a:off x="0" y="0"/>
          <a:ext cx="0" cy="0"/>
          <a:chOff x="0" y="0"/>
          <a:chExt cx="0" cy="0"/>
        </a:xfrm>
      </p:grpSpPr>
      <p:sp>
        <p:nvSpPr>
          <p:cNvPr id="3" name="Rectangle 10">
            <a:extLst>
              <a:ext uri="{FF2B5EF4-FFF2-40B4-BE49-F238E27FC236}">
                <a16:creationId xmlns:a16="http://schemas.microsoft.com/office/drawing/2014/main" id="{62952DBC-34E3-4607-8AFB-03BBFF5B7B40}"/>
              </a:ext>
            </a:extLst>
          </p:cNvPr>
          <p:cNvSpPr/>
          <p:nvPr userDrawn="1"/>
        </p:nvSpPr>
        <p:spPr>
          <a:xfrm>
            <a:off x="-1" y="-429"/>
            <a:ext cx="35278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Bildplatzhalter 4">
            <a:extLst>
              <a:ext uri="{FF2B5EF4-FFF2-40B4-BE49-F238E27FC236}">
                <a16:creationId xmlns:a16="http://schemas.microsoft.com/office/drawing/2014/main" id="{003EA353-F64A-425E-88C2-CF325915D950}"/>
              </a:ext>
            </a:extLst>
          </p:cNvPr>
          <p:cNvSpPr>
            <a:spLocks noGrp="1"/>
          </p:cNvSpPr>
          <p:nvPr>
            <p:ph type="pic" sz="quarter" idx="20" hasCustomPrompt="1"/>
          </p:nvPr>
        </p:nvSpPr>
        <p:spPr>
          <a:xfrm>
            <a:off x="8832305" y="2357858"/>
            <a:ext cx="719829" cy="720000"/>
          </a:xfrm>
          <a:prstGeom prst="flowChartConnector">
            <a:avLst/>
          </a:prstGeom>
          <a:solidFill>
            <a:schemeClr val="bg1">
              <a:lumMod val="95000"/>
            </a:schemeClr>
          </a:solidFill>
        </p:spPr>
        <p:txBody>
          <a:bodyPr/>
          <a:lstStyle>
            <a:lvl1pPr marL="0" indent="0" algn="ctr">
              <a:buNone/>
              <a:defRPr sz="700"/>
            </a:lvl1pPr>
          </a:lstStyle>
          <a:p>
            <a:r>
              <a:rPr lang="en-US" dirty="0"/>
              <a:t>Bild via Homburger-</a:t>
            </a:r>
            <a:r>
              <a:rPr lang="en-US" dirty="0" err="1"/>
              <a:t>Menü</a:t>
            </a:r>
            <a:r>
              <a:rPr lang="en-US" dirty="0"/>
              <a:t> </a:t>
            </a:r>
            <a:r>
              <a:rPr lang="en-US" dirty="0" err="1"/>
              <a:t>einfügen</a:t>
            </a:r>
            <a:endParaRPr lang="en-US" dirty="0"/>
          </a:p>
        </p:txBody>
      </p:sp>
      <p:sp>
        <p:nvSpPr>
          <p:cNvPr id="19" name="Title 1">
            <a:extLst>
              <a:ext uri="{FF2B5EF4-FFF2-40B4-BE49-F238E27FC236}">
                <a16:creationId xmlns:a16="http://schemas.microsoft.com/office/drawing/2014/main" id="{9971AAFF-580F-4852-94F4-C6F21B6C563D}"/>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21" name="Subtitle 2">
            <a:extLst>
              <a:ext uri="{FF2B5EF4-FFF2-40B4-BE49-F238E27FC236}">
                <a16:creationId xmlns:a16="http://schemas.microsoft.com/office/drawing/2014/main" id="{4FAB923C-AA0B-4DA0-8F18-132D60F62669}"/>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23" name="Datumsplatzhalter 3">
            <a:extLst>
              <a:ext uri="{FF2B5EF4-FFF2-40B4-BE49-F238E27FC236}">
                <a16:creationId xmlns:a16="http://schemas.microsoft.com/office/drawing/2014/main" id="{500921E9-9945-4F06-9221-D41452485AA6}"/>
              </a:ext>
            </a:extLst>
          </p:cNvPr>
          <p:cNvSpPr>
            <a:spLocks noGrp="1"/>
          </p:cNvSpPr>
          <p:nvPr>
            <p:ph type="dt" sz="half" idx="17"/>
          </p:nvPr>
        </p:nvSpPr>
        <p:spPr>
          <a:xfrm>
            <a:off x="335538" y="6487478"/>
            <a:ext cx="2880320" cy="133264"/>
          </a:xfrm>
        </p:spPr>
        <p:txBody>
          <a:bodyPr/>
          <a:lstStyle>
            <a:lvl1pPr>
              <a:defRPr>
                <a:solidFill>
                  <a:srgbClr val="000000"/>
                </a:solidFill>
              </a:defRPr>
            </a:lvl1pPr>
          </a:lstStyle>
          <a:p>
            <a:endParaRPr lang="en-US" dirty="0"/>
          </a:p>
        </p:txBody>
      </p:sp>
      <p:sp>
        <p:nvSpPr>
          <p:cNvPr id="35" name="Bildplatzhalter 4">
            <a:extLst>
              <a:ext uri="{FF2B5EF4-FFF2-40B4-BE49-F238E27FC236}">
                <a16:creationId xmlns:a16="http://schemas.microsoft.com/office/drawing/2014/main" id="{358506B2-73A8-4120-A32D-4583CEBFF258}"/>
              </a:ext>
            </a:extLst>
          </p:cNvPr>
          <p:cNvSpPr>
            <a:spLocks noGrp="1"/>
          </p:cNvSpPr>
          <p:nvPr>
            <p:ph type="pic" sz="quarter" idx="23" hasCustomPrompt="1"/>
          </p:nvPr>
        </p:nvSpPr>
        <p:spPr>
          <a:xfrm>
            <a:off x="8832305" y="3209938"/>
            <a:ext cx="719829" cy="720000"/>
          </a:xfrm>
          <a:prstGeom prst="flowChartConnector">
            <a:avLst/>
          </a:prstGeom>
          <a:solidFill>
            <a:schemeClr val="bg1">
              <a:lumMod val="95000"/>
            </a:schemeClr>
          </a:solidFill>
        </p:spPr>
        <p:txBody>
          <a:bodyPr/>
          <a:lstStyle>
            <a:lvl1pPr marL="0" indent="0" algn="ctr">
              <a:buNone/>
              <a:defRPr sz="700"/>
            </a:lvl1pPr>
          </a:lstStyle>
          <a:p>
            <a:r>
              <a:rPr lang="en-US" dirty="0"/>
              <a:t>Bild via Homburger-</a:t>
            </a:r>
            <a:r>
              <a:rPr lang="en-US" dirty="0" err="1"/>
              <a:t>Menü</a:t>
            </a:r>
            <a:r>
              <a:rPr lang="en-US" dirty="0"/>
              <a:t> </a:t>
            </a:r>
            <a:r>
              <a:rPr lang="en-US" dirty="0" err="1"/>
              <a:t>einfügen</a:t>
            </a:r>
            <a:endParaRPr lang="en-US" dirty="0"/>
          </a:p>
        </p:txBody>
      </p:sp>
      <p:sp>
        <p:nvSpPr>
          <p:cNvPr id="2" name="TextBox 1">
            <a:extLst>
              <a:ext uri="{FF2B5EF4-FFF2-40B4-BE49-F238E27FC236}">
                <a16:creationId xmlns:a16="http://schemas.microsoft.com/office/drawing/2014/main" id="{A3964FE7-F06D-4787-B911-B48EEEBC7776}"/>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000000"/>
              </a:solidFill>
            </a:endParaRPr>
          </a:p>
        </p:txBody>
      </p:sp>
      <p:sp>
        <p:nvSpPr>
          <p:cNvPr id="4" name="Textplatzhalter 3">
            <a:extLst>
              <a:ext uri="{FF2B5EF4-FFF2-40B4-BE49-F238E27FC236}">
                <a16:creationId xmlns:a16="http://schemas.microsoft.com/office/drawing/2014/main" id="{62D925A4-D532-40E9-9DF0-C20FEEC7C3EE}"/>
              </a:ext>
            </a:extLst>
          </p:cNvPr>
          <p:cNvSpPr>
            <a:spLocks noGrp="1"/>
          </p:cNvSpPr>
          <p:nvPr>
            <p:ph type="body" sz="quarter" idx="24"/>
          </p:nvPr>
        </p:nvSpPr>
        <p:spPr>
          <a:xfrm>
            <a:off x="8832304" y="1916113"/>
            <a:ext cx="2735809" cy="210250"/>
          </a:xfrm>
        </p:spPr>
        <p:txBody>
          <a:bodyPr>
            <a:noAutofit/>
          </a:bodyPr>
          <a:lstStyle>
            <a:lvl1pPr marL="0" indent="0">
              <a:buNone/>
              <a:defRPr/>
            </a:lvl1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7" name="Textplatzhalter 6">
            <a:extLst>
              <a:ext uri="{FF2B5EF4-FFF2-40B4-BE49-F238E27FC236}">
                <a16:creationId xmlns:a16="http://schemas.microsoft.com/office/drawing/2014/main" id="{F60A0F0A-F5F4-417D-8223-948A386B9355}"/>
              </a:ext>
            </a:extLst>
          </p:cNvPr>
          <p:cNvSpPr>
            <a:spLocks noGrp="1"/>
          </p:cNvSpPr>
          <p:nvPr>
            <p:ph type="body" sz="quarter" idx="25"/>
          </p:nvPr>
        </p:nvSpPr>
        <p:spPr>
          <a:xfrm>
            <a:off x="9839473" y="2524715"/>
            <a:ext cx="1728640" cy="612000"/>
          </a:xfrm>
        </p:spPr>
        <p:txBody>
          <a:bodyPr>
            <a:noAutofit/>
          </a:bodyPr>
          <a:lstStyle>
            <a:lvl1pPr marL="0" indent="0">
              <a:spcBef>
                <a:spcPts val="0"/>
              </a:spcBef>
              <a:buNone/>
              <a:defRPr/>
            </a:lvl1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8" name="Textplatzhalter 7">
            <a:extLst>
              <a:ext uri="{FF2B5EF4-FFF2-40B4-BE49-F238E27FC236}">
                <a16:creationId xmlns:a16="http://schemas.microsoft.com/office/drawing/2014/main" id="{E8C4181B-DC16-48E0-A61E-B99102B74C84}"/>
              </a:ext>
            </a:extLst>
          </p:cNvPr>
          <p:cNvSpPr>
            <a:spLocks noGrp="1"/>
          </p:cNvSpPr>
          <p:nvPr>
            <p:ph type="body" sz="quarter" idx="26"/>
          </p:nvPr>
        </p:nvSpPr>
        <p:spPr>
          <a:xfrm>
            <a:off x="334963" y="1916113"/>
            <a:ext cx="2879725" cy="4024312"/>
          </a:xfrm>
        </p:spPr>
        <p:txBody>
          <a:body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10" name="Textplatzhalter 9">
            <a:extLst>
              <a:ext uri="{FF2B5EF4-FFF2-40B4-BE49-F238E27FC236}">
                <a16:creationId xmlns:a16="http://schemas.microsoft.com/office/drawing/2014/main" id="{7DFEDB94-C694-45DD-A35F-9B364192D0B4}"/>
              </a:ext>
            </a:extLst>
          </p:cNvPr>
          <p:cNvSpPr>
            <a:spLocks noGrp="1"/>
          </p:cNvSpPr>
          <p:nvPr>
            <p:ph type="body" sz="quarter" idx="27"/>
          </p:nvPr>
        </p:nvSpPr>
        <p:spPr>
          <a:xfrm>
            <a:off x="4151784" y="1916113"/>
            <a:ext cx="4248472" cy="4033837"/>
          </a:xfrm>
        </p:spPr>
        <p:txBody>
          <a:body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16" name="Textplatzhalter 6">
            <a:extLst>
              <a:ext uri="{FF2B5EF4-FFF2-40B4-BE49-F238E27FC236}">
                <a16:creationId xmlns:a16="http://schemas.microsoft.com/office/drawing/2014/main" id="{B92AEE72-20CE-41D9-9BE9-C47C6DECCFEF}"/>
              </a:ext>
            </a:extLst>
          </p:cNvPr>
          <p:cNvSpPr>
            <a:spLocks noGrp="1"/>
          </p:cNvSpPr>
          <p:nvPr>
            <p:ph type="body" sz="quarter" idx="28"/>
          </p:nvPr>
        </p:nvSpPr>
        <p:spPr>
          <a:xfrm>
            <a:off x="9839473" y="3379834"/>
            <a:ext cx="1728640" cy="612000"/>
          </a:xfrm>
        </p:spPr>
        <p:txBody>
          <a:bodyPr>
            <a:noAutofit/>
          </a:bodyPr>
          <a:lstStyle>
            <a:lvl1pPr marL="0" indent="0">
              <a:spcBef>
                <a:spcPts val="0"/>
              </a:spcBef>
              <a:buNone/>
              <a:defRPr/>
            </a:lvl1pPr>
          </a:lstStyle>
          <a:p>
            <a:pPr lvl="0"/>
            <a:r>
              <a:rPr lang="en-US" dirty="0" err="1"/>
              <a:t>Formatvorlagen</a:t>
            </a:r>
            <a:r>
              <a:rPr lang="en-US" dirty="0"/>
              <a:t> des </a:t>
            </a:r>
            <a:r>
              <a:rPr lang="en-US" dirty="0" err="1"/>
              <a:t>Textmasters</a:t>
            </a:r>
            <a:r>
              <a:rPr lang="en-US" dirty="0"/>
              <a:t> </a:t>
            </a:r>
            <a:r>
              <a:rPr lang="en-US" dirty="0" err="1"/>
              <a:t>bearbeiten</a:t>
            </a:r>
            <a:endParaRPr lang="en-US" dirty="0"/>
          </a:p>
        </p:txBody>
      </p:sp>
      <p:sp>
        <p:nvSpPr>
          <p:cNvPr id="15" name="Slide Number Placeholder 5">
            <a:extLst>
              <a:ext uri="{FF2B5EF4-FFF2-40B4-BE49-F238E27FC236}">
                <a16:creationId xmlns:a16="http://schemas.microsoft.com/office/drawing/2014/main" id="{FA07036E-B5A1-4F51-8EE5-4408F85F7D3E}"/>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213343945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Budget" preserve="1" userDrawn="1">
  <p:cSld name="Budge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8037-78B6-4041-8AEF-7554C37F4B88}"/>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7" name="Subtitle 2">
            <a:extLst>
              <a:ext uri="{FF2B5EF4-FFF2-40B4-BE49-F238E27FC236}">
                <a16:creationId xmlns:a16="http://schemas.microsoft.com/office/drawing/2014/main" id="{8423DEA3-42E8-4382-85D4-715FFD31D2F6}"/>
              </a:ext>
            </a:extLst>
          </p:cNvPr>
          <p:cNvSpPr>
            <a:spLocks noGrp="1"/>
          </p:cNvSpPr>
          <p:nvPr>
            <p:ph type="subTitle" idx="13" hasCustomPrompt="1"/>
          </p:nvPr>
        </p:nvSpPr>
        <p:spPr>
          <a:xfrm>
            <a:off x="334963"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5" name="Datumsplatzhalter 4">
            <a:extLst>
              <a:ext uri="{FF2B5EF4-FFF2-40B4-BE49-F238E27FC236}">
                <a16:creationId xmlns:a16="http://schemas.microsoft.com/office/drawing/2014/main" id="{07095CED-8632-45D2-A504-FECA26A3E0FC}"/>
              </a:ext>
            </a:extLst>
          </p:cNvPr>
          <p:cNvSpPr>
            <a:spLocks noGrp="1"/>
          </p:cNvSpPr>
          <p:nvPr>
            <p:ph type="dt" sz="half" idx="15"/>
          </p:nvPr>
        </p:nvSpPr>
        <p:spPr>
          <a:xfrm>
            <a:off x="335538" y="6487478"/>
            <a:ext cx="2880320" cy="133264"/>
          </a:xfrm>
        </p:spPr>
        <p:txBody>
          <a:bodyPr/>
          <a:lstStyle/>
          <a:p>
            <a:endParaRPr lang="en-US" dirty="0"/>
          </a:p>
        </p:txBody>
      </p:sp>
      <p:sp>
        <p:nvSpPr>
          <p:cNvPr id="47" name="Content Placeholder 2">
            <a:extLst>
              <a:ext uri="{FF2B5EF4-FFF2-40B4-BE49-F238E27FC236}">
                <a16:creationId xmlns:a16="http://schemas.microsoft.com/office/drawing/2014/main" id="{672B8403-8945-42E5-9654-4124CAE32054}"/>
              </a:ext>
            </a:extLst>
          </p:cNvPr>
          <p:cNvSpPr>
            <a:spLocks noGrp="1"/>
          </p:cNvSpPr>
          <p:nvPr>
            <p:ph sz="half" idx="1" hasCustomPrompt="1"/>
          </p:nvPr>
        </p:nvSpPr>
        <p:spPr>
          <a:xfrm>
            <a:off x="335361" y="1916113"/>
            <a:ext cx="2592288" cy="3385095"/>
          </a:xfrm>
        </p:spPr>
        <p:txBody>
          <a:bodyPr/>
          <a:lstStyle/>
          <a:p>
            <a:pPr lvl="0"/>
            <a:r>
              <a:rPr lang="en-US" dirty="0" err="1"/>
              <a:t>Erklärungstext</a:t>
            </a:r>
            <a:r>
              <a:rPr lang="en-US" dirty="0"/>
              <a: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8" name="Content Placeholder 2">
            <a:extLst>
              <a:ext uri="{FF2B5EF4-FFF2-40B4-BE49-F238E27FC236}">
                <a16:creationId xmlns:a16="http://schemas.microsoft.com/office/drawing/2014/main" id="{287DB55D-C302-4BB5-A51E-590A0EC3D6F1}"/>
              </a:ext>
            </a:extLst>
          </p:cNvPr>
          <p:cNvSpPr>
            <a:spLocks noGrp="1"/>
          </p:cNvSpPr>
          <p:nvPr>
            <p:ph sz="half" idx="17" hasCustomPrompt="1"/>
          </p:nvPr>
        </p:nvSpPr>
        <p:spPr>
          <a:xfrm>
            <a:off x="3224062" y="1927226"/>
            <a:ext cx="2583905" cy="3385095"/>
          </a:xfrm>
        </p:spPr>
        <p:txBody>
          <a:bodyPr/>
          <a:lstStyle/>
          <a:p>
            <a:pPr lvl="0"/>
            <a:r>
              <a:rPr lang="en-US" dirty="0" err="1"/>
              <a:t>Erklärungstext</a:t>
            </a:r>
            <a:r>
              <a:rPr lang="en-US" dirty="0"/>
              <a:t> </a:t>
            </a:r>
          </a:p>
          <a:p>
            <a:pPr lvl="1"/>
            <a:r>
              <a:rPr lang="en-US" dirty="0" err="1"/>
              <a:t>Zweite</a:t>
            </a:r>
            <a:r>
              <a:rPr lang="en-US" dirty="0"/>
              <a:t> Ebene</a:t>
            </a:r>
          </a:p>
          <a:p>
            <a:pPr lvl="2"/>
            <a:r>
              <a:rPr lang="en-US" dirty="0" err="1"/>
              <a:t>Dritte</a:t>
            </a:r>
            <a:r>
              <a:rPr lang="en-US" dirty="0"/>
              <a:t> Ebene</a:t>
            </a:r>
          </a:p>
          <a:p>
            <a:pPr lvl="3"/>
            <a:r>
              <a:rPr lang="en-US" dirty="0" err="1"/>
              <a:t>Vierte</a:t>
            </a:r>
            <a:r>
              <a:rPr lang="en-US" dirty="0"/>
              <a:t> Ebene</a:t>
            </a:r>
          </a:p>
          <a:p>
            <a:pPr lvl="4"/>
            <a:r>
              <a:rPr lang="en-US" dirty="0" err="1"/>
              <a:t>Fünfte</a:t>
            </a:r>
            <a:r>
              <a:rPr lang="en-US" dirty="0"/>
              <a:t> Ebene</a:t>
            </a:r>
          </a:p>
        </p:txBody>
      </p:sp>
      <p:sp>
        <p:nvSpPr>
          <p:cNvPr id="49" name="Content Placeholder 2">
            <a:extLst>
              <a:ext uri="{FF2B5EF4-FFF2-40B4-BE49-F238E27FC236}">
                <a16:creationId xmlns:a16="http://schemas.microsoft.com/office/drawing/2014/main" id="{52953F4A-40A0-41FF-9BF6-5665649ECF8A}"/>
              </a:ext>
            </a:extLst>
          </p:cNvPr>
          <p:cNvSpPr>
            <a:spLocks noGrp="1"/>
          </p:cNvSpPr>
          <p:nvPr>
            <p:ph sz="half" idx="18" hasCustomPrompt="1"/>
          </p:nvPr>
        </p:nvSpPr>
        <p:spPr>
          <a:xfrm>
            <a:off x="6091200" y="1927226"/>
            <a:ext cx="2575458" cy="3385095"/>
          </a:xfrm>
        </p:spPr>
        <p:txBody>
          <a:bodyPr/>
          <a:lstStyle/>
          <a:p>
            <a:pPr lvl="0"/>
            <a:r>
              <a:rPr lang="en-US" dirty="0" err="1"/>
              <a:t>Erklärungstext</a:t>
            </a:r>
            <a:r>
              <a:rPr lang="en-US" dirty="0"/>
              <a:t> </a:t>
            </a:r>
          </a:p>
          <a:p>
            <a:pPr lvl="1"/>
            <a:r>
              <a:rPr lang="en-US" dirty="0" err="1"/>
              <a:t>Zweite</a:t>
            </a:r>
            <a:r>
              <a:rPr lang="en-US" dirty="0"/>
              <a:t> Ebene</a:t>
            </a:r>
          </a:p>
          <a:p>
            <a:pPr lvl="2"/>
            <a:r>
              <a:rPr lang="en-US" dirty="0" err="1"/>
              <a:t>Dritte</a:t>
            </a:r>
            <a:r>
              <a:rPr lang="en-US" dirty="0"/>
              <a:t> Ebene</a:t>
            </a:r>
          </a:p>
          <a:p>
            <a:pPr lvl="3"/>
            <a:r>
              <a:rPr lang="en-US" dirty="0" err="1"/>
              <a:t>Vierte</a:t>
            </a:r>
            <a:r>
              <a:rPr lang="en-US" dirty="0"/>
              <a:t> Ebene</a:t>
            </a:r>
          </a:p>
          <a:p>
            <a:pPr lvl="4"/>
            <a:r>
              <a:rPr lang="en-US" dirty="0" err="1"/>
              <a:t>Fünfte</a:t>
            </a:r>
            <a:r>
              <a:rPr lang="en-US" dirty="0"/>
              <a:t> Ebene</a:t>
            </a:r>
          </a:p>
        </p:txBody>
      </p:sp>
      <p:sp>
        <p:nvSpPr>
          <p:cNvPr id="50" name="Content Placeholder 2">
            <a:extLst>
              <a:ext uri="{FF2B5EF4-FFF2-40B4-BE49-F238E27FC236}">
                <a16:creationId xmlns:a16="http://schemas.microsoft.com/office/drawing/2014/main" id="{A8DFCD68-A1D8-4AF7-ADB0-BAB623DABF85}"/>
              </a:ext>
            </a:extLst>
          </p:cNvPr>
          <p:cNvSpPr>
            <a:spLocks noGrp="1"/>
          </p:cNvSpPr>
          <p:nvPr>
            <p:ph sz="half" idx="19" hasCustomPrompt="1"/>
          </p:nvPr>
        </p:nvSpPr>
        <p:spPr>
          <a:xfrm>
            <a:off x="8978400" y="1938339"/>
            <a:ext cx="2575458" cy="3385095"/>
          </a:xfrm>
        </p:spPr>
        <p:txBody>
          <a:bodyPr/>
          <a:lstStyle/>
          <a:p>
            <a:pPr lvl="0"/>
            <a:r>
              <a:rPr lang="en-US" dirty="0" err="1"/>
              <a:t>Erklärungstext</a:t>
            </a:r>
            <a:endParaRPr lang="en-US" dirty="0"/>
          </a:p>
          <a:p>
            <a:pPr lvl="1"/>
            <a:r>
              <a:rPr lang="en-US" dirty="0" err="1"/>
              <a:t>Zweite</a:t>
            </a:r>
            <a:r>
              <a:rPr lang="en-US" dirty="0"/>
              <a:t> Ebene</a:t>
            </a:r>
          </a:p>
          <a:p>
            <a:pPr lvl="2"/>
            <a:r>
              <a:rPr lang="en-US" dirty="0" err="1"/>
              <a:t>Dritte</a:t>
            </a:r>
            <a:r>
              <a:rPr lang="en-US" dirty="0"/>
              <a:t> Ebene</a:t>
            </a:r>
          </a:p>
          <a:p>
            <a:pPr lvl="3"/>
            <a:r>
              <a:rPr lang="en-US" dirty="0" err="1"/>
              <a:t>Vierte</a:t>
            </a:r>
            <a:r>
              <a:rPr lang="en-US" dirty="0"/>
              <a:t> Ebene</a:t>
            </a:r>
          </a:p>
          <a:p>
            <a:pPr lvl="4"/>
            <a:r>
              <a:rPr lang="en-US" dirty="0" err="1"/>
              <a:t>Fünfte</a:t>
            </a:r>
            <a:r>
              <a:rPr lang="en-US" dirty="0"/>
              <a:t> Ebene</a:t>
            </a:r>
          </a:p>
        </p:txBody>
      </p:sp>
      <p:sp>
        <p:nvSpPr>
          <p:cNvPr id="55" name="Textplatzhalter 7">
            <a:extLst>
              <a:ext uri="{FF2B5EF4-FFF2-40B4-BE49-F238E27FC236}">
                <a16:creationId xmlns:a16="http://schemas.microsoft.com/office/drawing/2014/main" id="{CF7FCA7D-0EA3-448F-A4C2-A1662069AE97}"/>
              </a:ext>
            </a:extLst>
          </p:cNvPr>
          <p:cNvSpPr>
            <a:spLocks noGrp="1"/>
          </p:cNvSpPr>
          <p:nvPr>
            <p:ph type="body" sz="quarter" idx="21" hasCustomPrompt="1"/>
          </p:nvPr>
        </p:nvSpPr>
        <p:spPr>
          <a:xfrm>
            <a:off x="335649" y="5734094"/>
            <a:ext cx="2592000" cy="287194"/>
          </a:xfrm>
        </p:spPr>
        <p:txBody>
          <a:bodyPr lIns="0" bIns="36000" anchor="b" anchorCtr="0"/>
          <a:lstStyle>
            <a:lvl1pPr marL="0" indent="0">
              <a:lnSpc>
                <a:spcPct val="100000"/>
              </a:lnSpc>
              <a:spcBef>
                <a:spcPts val="0"/>
              </a:spcBef>
              <a:buNone/>
              <a:defRPr lang="de-DE" sz="15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Betrag</a:t>
            </a:r>
            <a:endParaRPr lang="en-US" dirty="0"/>
          </a:p>
        </p:txBody>
      </p:sp>
      <p:sp>
        <p:nvSpPr>
          <p:cNvPr id="56" name="Textplatzhalter 7">
            <a:extLst>
              <a:ext uri="{FF2B5EF4-FFF2-40B4-BE49-F238E27FC236}">
                <a16:creationId xmlns:a16="http://schemas.microsoft.com/office/drawing/2014/main" id="{E50CC3EE-519A-452F-95FA-3633D53310FD}"/>
              </a:ext>
            </a:extLst>
          </p:cNvPr>
          <p:cNvSpPr>
            <a:spLocks noGrp="1"/>
          </p:cNvSpPr>
          <p:nvPr>
            <p:ph type="body" sz="quarter" idx="22" hasCustomPrompt="1"/>
          </p:nvPr>
        </p:nvSpPr>
        <p:spPr>
          <a:xfrm>
            <a:off x="3205064" y="5734094"/>
            <a:ext cx="2592000" cy="287194"/>
          </a:xfrm>
        </p:spPr>
        <p:txBody>
          <a:bodyPr lIns="0" bIns="36000" anchor="b" anchorCtr="0"/>
          <a:lstStyle>
            <a:lvl1pPr marL="0" indent="0">
              <a:lnSpc>
                <a:spcPct val="100000"/>
              </a:lnSpc>
              <a:spcBef>
                <a:spcPts val="0"/>
              </a:spcBef>
              <a:buNone/>
              <a:defRPr lang="de-DE" sz="15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Betrag</a:t>
            </a:r>
            <a:endParaRPr lang="en-US" dirty="0"/>
          </a:p>
        </p:txBody>
      </p:sp>
      <p:sp>
        <p:nvSpPr>
          <p:cNvPr id="57" name="Textplatzhalter 7">
            <a:extLst>
              <a:ext uri="{FF2B5EF4-FFF2-40B4-BE49-F238E27FC236}">
                <a16:creationId xmlns:a16="http://schemas.microsoft.com/office/drawing/2014/main" id="{571C24E7-9094-4FFE-9357-D2274140022A}"/>
              </a:ext>
            </a:extLst>
          </p:cNvPr>
          <p:cNvSpPr>
            <a:spLocks noGrp="1"/>
          </p:cNvSpPr>
          <p:nvPr>
            <p:ph type="body" sz="quarter" idx="23" hasCustomPrompt="1"/>
          </p:nvPr>
        </p:nvSpPr>
        <p:spPr>
          <a:xfrm>
            <a:off x="6091200" y="5734094"/>
            <a:ext cx="2592000" cy="287194"/>
          </a:xfrm>
        </p:spPr>
        <p:txBody>
          <a:bodyPr lIns="0" bIns="36000" anchor="b" anchorCtr="0"/>
          <a:lstStyle>
            <a:lvl1pPr marL="0" indent="0">
              <a:lnSpc>
                <a:spcPct val="100000"/>
              </a:lnSpc>
              <a:spcBef>
                <a:spcPts val="0"/>
              </a:spcBef>
              <a:buNone/>
              <a:defRPr lang="de-DE" sz="15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Betrag</a:t>
            </a:r>
            <a:endParaRPr lang="en-US" dirty="0"/>
          </a:p>
        </p:txBody>
      </p:sp>
      <p:sp>
        <p:nvSpPr>
          <p:cNvPr id="58" name="Textplatzhalter 7">
            <a:extLst>
              <a:ext uri="{FF2B5EF4-FFF2-40B4-BE49-F238E27FC236}">
                <a16:creationId xmlns:a16="http://schemas.microsoft.com/office/drawing/2014/main" id="{36A13C3F-7AEC-4B2B-91F1-812742FB1BF4}"/>
              </a:ext>
            </a:extLst>
          </p:cNvPr>
          <p:cNvSpPr>
            <a:spLocks noGrp="1"/>
          </p:cNvSpPr>
          <p:nvPr>
            <p:ph type="body" sz="quarter" idx="24" hasCustomPrompt="1"/>
          </p:nvPr>
        </p:nvSpPr>
        <p:spPr>
          <a:xfrm>
            <a:off x="8960615" y="5734094"/>
            <a:ext cx="2592000" cy="287194"/>
          </a:xfrm>
        </p:spPr>
        <p:txBody>
          <a:bodyPr lIns="0" bIns="36000" anchor="b" anchorCtr="0"/>
          <a:lstStyle>
            <a:lvl1pPr marL="0" indent="0">
              <a:lnSpc>
                <a:spcPct val="100000"/>
              </a:lnSpc>
              <a:spcBef>
                <a:spcPts val="0"/>
              </a:spcBef>
              <a:buNone/>
              <a:defRPr lang="de-DE" sz="1500" kern="1200" dirty="0" smtClean="0">
                <a:solidFill>
                  <a:schemeClr val="tx2"/>
                </a:solidFill>
                <a:latin typeface="+mn-lt"/>
                <a:ea typeface="+mn-ea"/>
                <a:cs typeface="+mn-cs"/>
              </a:defRPr>
            </a:lvl1pPr>
            <a:lvl2pPr>
              <a:defRPr lang="de-DE" sz="1100" kern="1200" dirty="0" smtClean="0">
                <a:solidFill>
                  <a:schemeClr val="tx2"/>
                </a:solidFill>
                <a:latin typeface="+mn-lt"/>
                <a:ea typeface="+mn-ea"/>
                <a:cs typeface="+mn-cs"/>
              </a:defRPr>
            </a:lvl2pPr>
            <a:lvl3pPr>
              <a:defRPr lang="de-DE" sz="1100" kern="1200" dirty="0" smtClean="0">
                <a:solidFill>
                  <a:schemeClr val="tx2"/>
                </a:solidFill>
                <a:latin typeface="+mn-lt"/>
                <a:ea typeface="+mn-ea"/>
                <a:cs typeface="+mn-cs"/>
              </a:defRPr>
            </a:lvl3pPr>
            <a:lvl4pPr>
              <a:defRPr lang="de-DE" sz="1100" kern="1200" dirty="0" smtClean="0">
                <a:solidFill>
                  <a:schemeClr val="tx2"/>
                </a:solidFill>
                <a:latin typeface="+mn-lt"/>
                <a:ea typeface="+mn-ea"/>
                <a:cs typeface="+mn-cs"/>
              </a:defRPr>
            </a:lvl4pPr>
          </a:lstStyle>
          <a:p>
            <a:pPr lvl="0"/>
            <a:r>
              <a:rPr lang="en-US" dirty="0" err="1"/>
              <a:t>Betrag</a:t>
            </a:r>
            <a:endParaRPr lang="en-US" dirty="0"/>
          </a:p>
        </p:txBody>
      </p:sp>
      <p:sp>
        <p:nvSpPr>
          <p:cNvPr id="59" name="Text Placeholder 10">
            <a:extLst>
              <a:ext uri="{FF2B5EF4-FFF2-40B4-BE49-F238E27FC236}">
                <a16:creationId xmlns:a16="http://schemas.microsoft.com/office/drawing/2014/main" id="{6A565926-1107-4E86-A3C6-EFDC06554FEE}"/>
              </a:ext>
            </a:extLst>
          </p:cNvPr>
          <p:cNvSpPr>
            <a:spLocks noGrp="1"/>
          </p:cNvSpPr>
          <p:nvPr>
            <p:ph type="body" sz="quarter" idx="25" hasCustomPrompt="1"/>
          </p:nvPr>
        </p:nvSpPr>
        <p:spPr>
          <a:xfrm>
            <a:off x="334964" y="1125539"/>
            <a:ext cx="2605866" cy="812800"/>
          </a:xfrm>
        </p:spPr>
        <p:txBody>
          <a:bodyPr/>
          <a:lstStyle>
            <a:lvl1pPr marL="0" indent="0">
              <a:lnSpc>
                <a:spcPct val="100000"/>
              </a:lnSpc>
              <a:buNone/>
              <a:defRPr sz="2000"/>
            </a:lvl1pPr>
          </a:lstStyle>
          <a:p>
            <a:pPr lvl="0"/>
            <a:r>
              <a:rPr lang="en-US" dirty="0" err="1"/>
              <a:t>Budgetposten</a:t>
            </a:r>
            <a:r>
              <a:rPr lang="en-US" dirty="0"/>
              <a:t> auf </a:t>
            </a:r>
            <a:r>
              <a:rPr lang="en-US" dirty="0" err="1"/>
              <a:t>zwei</a:t>
            </a:r>
            <a:r>
              <a:rPr lang="en-US" dirty="0"/>
              <a:t> </a:t>
            </a:r>
            <a:r>
              <a:rPr lang="en-US" dirty="0" err="1"/>
              <a:t>Zeilen</a:t>
            </a:r>
            <a:endParaRPr lang="en-US" dirty="0"/>
          </a:p>
        </p:txBody>
      </p:sp>
      <p:sp>
        <p:nvSpPr>
          <p:cNvPr id="60" name="Text Placeholder 10">
            <a:extLst>
              <a:ext uri="{FF2B5EF4-FFF2-40B4-BE49-F238E27FC236}">
                <a16:creationId xmlns:a16="http://schemas.microsoft.com/office/drawing/2014/main" id="{76F97CF9-B41A-4AD4-97DF-C5EC58C875C5}"/>
              </a:ext>
            </a:extLst>
          </p:cNvPr>
          <p:cNvSpPr>
            <a:spLocks noGrp="1"/>
          </p:cNvSpPr>
          <p:nvPr>
            <p:ph type="body" sz="quarter" idx="26" hasCustomPrompt="1"/>
          </p:nvPr>
        </p:nvSpPr>
        <p:spPr>
          <a:xfrm>
            <a:off x="3224062" y="1125539"/>
            <a:ext cx="2605866" cy="812800"/>
          </a:xfrm>
        </p:spPr>
        <p:txBody>
          <a:bodyPr/>
          <a:lstStyle>
            <a:lvl1pPr marL="0" indent="0">
              <a:lnSpc>
                <a:spcPct val="100000"/>
              </a:lnSpc>
              <a:buNone/>
              <a:defRPr sz="2000"/>
            </a:lvl1pPr>
          </a:lstStyle>
          <a:p>
            <a:pPr lvl="0"/>
            <a:r>
              <a:rPr lang="en-US" dirty="0" err="1"/>
              <a:t>Budgetposten</a:t>
            </a:r>
            <a:r>
              <a:rPr lang="en-US" dirty="0"/>
              <a:t> auf </a:t>
            </a:r>
            <a:r>
              <a:rPr lang="en-US" dirty="0" err="1"/>
              <a:t>zwei</a:t>
            </a:r>
            <a:r>
              <a:rPr lang="en-US" dirty="0"/>
              <a:t> </a:t>
            </a:r>
            <a:r>
              <a:rPr lang="en-US" dirty="0" err="1"/>
              <a:t>Zeilen</a:t>
            </a:r>
            <a:endParaRPr lang="en-US" dirty="0"/>
          </a:p>
        </p:txBody>
      </p:sp>
      <p:sp>
        <p:nvSpPr>
          <p:cNvPr id="61" name="Text Placeholder 10">
            <a:extLst>
              <a:ext uri="{FF2B5EF4-FFF2-40B4-BE49-F238E27FC236}">
                <a16:creationId xmlns:a16="http://schemas.microsoft.com/office/drawing/2014/main" id="{C4E3783D-CFF8-410D-919F-2583D8D62741}"/>
              </a:ext>
            </a:extLst>
          </p:cNvPr>
          <p:cNvSpPr>
            <a:spLocks noGrp="1"/>
          </p:cNvSpPr>
          <p:nvPr>
            <p:ph type="body" sz="quarter" idx="27" hasCustomPrompt="1"/>
          </p:nvPr>
        </p:nvSpPr>
        <p:spPr>
          <a:xfrm>
            <a:off x="6091200" y="1125539"/>
            <a:ext cx="2605866" cy="812800"/>
          </a:xfrm>
        </p:spPr>
        <p:txBody>
          <a:bodyPr/>
          <a:lstStyle>
            <a:lvl1pPr marL="0" indent="0">
              <a:lnSpc>
                <a:spcPct val="100000"/>
              </a:lnSpc>
              <a:buNone/>
              <a:defRPr sz="2000"/>
            </a:lvl1pPr>
          </a:lstStyle>
          <a:p>
            <a:pPr lvl="0"/>
            <a:r>
              <a:rPr lang="en-US" dirty="0" err="1"/>
              <a:t>Budgetposten</a:t>
            </a:r>
            <a:r>
              <a:rPr lang="en-US" dirty="0"/>
              <a:t> auf </a:t>
            </a:r>
            <a:r>
              <a:rPr lang="en-US" dirty="0" err="1"/>
              <a:t>zwei</a:t>
            </a:r>
            <a:r>
              <a:rPr lang="en-US" dirty="0"/>
              <a:t> </a:t>
            </a:r>
            <a:r>
              <a:rPr lang="en-US" dirty="0" err="1"/>
              <a:t>Zeilen</a:t>
            </a:r>
            <a:endParaRPr lang="en-US" dirty="0"/>
          </a:p>
        </p:txBody>
      </p:sp>
      <p:sp>
        <p:nvSpPr>
          <p:cNvPr id="62" name="Text Placeholder 10">
            <a:extLst>
              <a:ext uri="{FF2B5EF4-FFF2-40B4-BE49-F238E27FC236}">
                <a16:creationId xmlns:a16="http://schemas.microsoft.com/office/drawing/2014/main" id="{20E5083F-5C17-40DC-B968-ECE350F16A86}"/>
              </a:ext>
            </a:extLst>
          </p:cNvPr>
          <p:cNvSpPr>
            <a:spLocks noGrp="1"/>
          </p:cNvSpPr>
          <p:nvPr>
            <p:ph type="body" sz="quarter" idx="28" hasCustomPrompt="1"/>
          </p:nvPr>
        </p:nvSpPr>
        <p:spPr>
          <a:xfrm>
            <a:off x="8978400" y="1125539"/>
            <a:ext cx="2605866" cy="812800"/>
          </a:xfrm>
        </p:spPr>
        <p:txBody>
          <a:bodyPr/>
          <a:lstStyle>
            <a:lvl1pPr marL="0" indent="0">
              <a:lnSpc>
                <a:spcPct val="100000"/>
              </a:lnSpc>
              <a:buNone/>
              <a:defRPr sz="2000"/>
            </a:lvl1pPr>
          </a:lstStyle>
          <a:p>
            <a:pPr lvl="0"/>
            <a:r>
              <a:rPr lang="en-US" dirty="0" err="1"/>
              <a:t>Budgetposten</a:t>
            </a:r>
            <a:r>
              <a:rPr lang="en-US" dirty="0"/>
              <a:t> auf </a:t>
            </a:r>
            <a:r>
              <a:rPr lang="en-US" dirty="0" err="1"/>
              <a:t>zwei</a:t>
            </a:r>
            <a:r>
              <a:rPr lang="en-US" dirty="0"/>
              <a:t> </a:t>
            </a:r>
            <a:r>
              <a:rPr lang="en-US" dirty="0" err="1"/>
              <a:t>Zeilen</a:t>
            </a:r>
            <a:endParaRPr lang="en-US" dirty="0"/>
          </a:p>
        </p:txBody>
      </p:sp>
      <p:cxnSp>
        <p:nvCxnSpPr>
          <p:cNvPr id="11" name="Gerader Verbinder 10">
            <a:extLst>
              <a:ext uri="{FF2B5EF4-FFF2-40B4-BE49-F238E27FC236}">
                <a16:creationId xmlns:a16="http://schemas.microsoft.com/office/drawing/2014/main" id="{85B31CDD-B57D-4C54-80E2-733181F90FC5}"/>
              </a:ext>
            </a:extLst>
          </p:cNvPr>
          <p:cNvCxnSpPr>
            <a:cxnSpLocks/>
          </p:cNvCxnSpPr>
          <p:nvPr userDrawn="1"/>
        </p:nvCxnSpPr>
        <p:spPr>
          <a:xfrm>
            <a:off x="2940830" y="1125539"/>
            <a:ext cx="0" cy="4824411"/>
          </a:xfrm>
          <a:prstGeom prst="line">
            <a:avLst/>
          </a:prstGeom>
          <a:ln w="12700">
            <a:solidFill>
              <a:schemeClr val="tx2"/>
            </a:solidFill>
            <a:headEnd type="none"/>
            <a:tailEnd type="none" w="sm" len="sm"/>
          </a:ln>
        </p:spPr>
        <p:style>
          <a:lnRef idx="1">
            <a:schemeClr val="accent1"/>
          </a:lnRef>
          <a:fillRef idx="0">
            <a:schemeClr val="accent1"/>
          </a:fillRef>
          <a:effectRef idx="0">
            <a:schemeClr val="accent1"/>
          </a:effectRef>
          <a:fontRef idx="minor">
            <a:schemeClr val="tx1"/>
          </a:fontRef>
        </p:style>
      </p:cxnSp>
      <p:cxnSp>
        <p:nvCxnSpPr>
          <p:cNvPr id="64" name="Gerader Verbinder 63">
            <a:extLst>
              <a:ext uri="{FF2B5EF4-FFF2-40B4-BE49-F238E27FC236}">
                <a16:creationId xmlns:a16="http://schemas.microsoft.com/office/drawing/2014/main" id="{9FB0EED7-0300-45DC-938C-E454B79FA564}"/>
              </a:ext>
            </a:extLst>
          </p:cNvPr>
          <p:cNvCxnSpPr>
            <a:cxnSpLocks/>
          </p:cNvCxnSpPr>
          <p:nvPr userDrawn="1"/>
        </p:nvCxnSpPr>
        <p:spPr>
          <a:xfrm>
            <a:off x="5829928" y="1125539"/>
            <a:ext cx="0" cy="4824411"/>
          </a:xfrm>
          <a:prstGeom prst="line">
            <a:avLst/>
          </a:prstGeom>
          <a:ln w="12700">
            <a:solidFill>
              <a:schemeClr val="tx2"/>
            </a:solidFill>
            <a:headEnd type="none"/>
            <a:tailEnd type="none" w="sm" len="sm"/>
          </a:ln>
        </p:spPr>
        <p:style>
          <a:lnRef idx="1">
            <a:schemeClr val="accent1"/>
          </a:lnRef>
          <a:fillRef idx="0">
            <a:schemeClr val="accent1"/>
          </a:fillRef>
          <a:effectRef idx="0">
            <a:schemeClr val="accent1"/>
          </a:effectRef>
          <a:fontRef idx="minor">
            <a:schemeClr val="tx1"/>
          </a:fontRef>
        </p:style>
      </p:cxnSp>
      <p:cxnSp>
        <p:nvCxnSpPr>
          <p:cNvPr id="65" name="Gerader Verbinder 64">
            <a:extLst>
              <a:ext uri="{FF2B5EF4-FFF2-40B4-BE49-F238E27FC236}">
                <a16:creationId xmlns:a16="http://schemas.microsoft.com/office/drawing/2014/main" id="{AF31A4D6-673D-45F7-93BB-0E4D9A9FCB10}"/>
              </a:ext>
            </a:extLst>
          </p:cNvPr>
          <p:cNvCxnSpPr>
            <a:cxnSpLocks/>
          </p:cNvCxnSpPr>
          <p:nvPr userDrawn="1"/>
        </p:nvCxnSpPr>
        <p:spPr>
          <a:xfrm>
            <a:off x="8697066" y="1125539"/>
            <a:ext cx="0" cy="4824411"/>
          </a:xfrm>
          <a:prstGeom prst="line">
            <a:avLst/>
          </a:prstGeom>
          <a:ln w="12700">
            <a:solidFill>
              <a:schemeClr val="tx2"/>
            </a:solidFill>
            <a:headEnd type="none"/>
            <a:tailEnd type="none" w="sm" len="sm"/>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7C7E0FCA-C55C-4639-81E0-CA348AD5F2A2}"/>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22" name="Slide Number Placeholder 5">
            <a:extLst>
              <a:ext uri="{FF2B5EF4-FFF2-40B4-BE49-F238E27FC236}">
                <a16:creationId xmlns:a16="http://schemas.microsoft.com/office/drawing/2014/main" id="{92497021-3E37-4CA7-A64E-5183CD971662}"/>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34569177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Track Record" preserve="1" userDrawn="1">
  <p:cSld name="Track Recor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DF859-768A-48F0-83FB-CE8248663677}"/>
              </a:ext>
            </a:extLst>
          </p:cNvPr>
          <p:cNvSpPr>
            <a:spLocks noGrp="1"/>
          </p:cNvSpPr>
          <p:nvPr>
            <p:ph type="title" hasCustomPrompt="1"/>
          </p:nvPr>
        </p:nvSpPr>
        <p:spPr>
          <a:xfrm>
            <a:off x="335359" y="518746"/>
            <a:ext cx="9360000" cy="461982"/>
          </a:xfrm>
        </p:spPr>
        <p:txBody>
          <a:bodyPr/>
          <a:lstStyle>
            <a:lvl1pPr>
              <a:defRPr/>
            </a:lvl1pPr>
          </a:lstStyle>
          <a:p>
            <a:r>
              <a:rPr lang="en-US" dirty="0" err="1"/>
              <a:t>Folientitel</a:t>
            </a:r>
            <a:endParaRPr lang="en-US" dirty="0"/>
          </a:p>
        </p:txBody>
      </p:sp>
      <p:sp>
        <p:nvSpPr>
          <p:cNvPr id="10" name="Subtitle 2">
            <a:extLst>
              <a:ext uri="{FF2B5EF4-FFF2-40B4-BE49-F238E27FC236}">
                <a16:creationId xmlns:a16="http://schemas.microsoft.com/office/drawing/2014/main" id="{11AEB945-7E6B-4EE5-94D7-FC75C7A62FA9}"/>
              </a:ext>
            </a:extLst>
          </p:cNvPr>
          <p:cNvSpPr>
            <a:spLocks noGrp="1"/>
          </p:cNvSpPr>
          <p:nvPr>
            <p:ph type="subTitle" idx="13" hasCustomPrompt="1"/>
          </p:nvPr>
        </p:nvSpPr>
        <p:spPr>
          <a:xfrm>
            <a:off x="334963"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6" name="Datumsplatzhalter 5">
            <a:extLst>
              <a:ext uri="{FF2B5EF4-FFF2-40B4-BE49-F238E27FC236}">
                <a16:creationId xmlns:a16="http://schemas.microsoft.com/office/drawing/2014/main" id="{BE3E6952-FA04-4CC9-AA77-54C8249EDEF9}"/>
              </a:ext>
            </a:extLst>
          </p:cNvPr>
          <p:cNvSpPr>
            <a:spLocks noGrp="1"/>
          </p:cNvSpPr>
          <p:nvPr>
            <p:ph type="dt" sz="half" idx="15"/>
          </p:nvPr>
        </p:nvSpPr>
        <p:spPr>
          <a:xfrm>
            <a:off x="335538" y="6487478"/>
            <a:ext cx="2880320" cy="133264"/>
          </a:xfrm>
        </p:spPr>
        <p:txBody>
          <a:bodyPr/>
          <a:lstStyle/>
          <a:p>
            <a:endParaRPr lang="en-US" dirty="0"/>
          </a:p>
        </p:txBody>
      </p:sp>
      <p:sp>
        <p:nvSpPr>
          <p:cNvPr id="8" name="Text Placeholder 7">
            <a:extLst>
              <a:ext uri="{FF2B5EF4-FFF2-40B4-BE49-F238E27FC236}">
                <a16:creationId xmlns:a16="http://schemas.microsoft.com/office/drawing/2014/main" id="{CDA58696-610D-44D4-B7F8-14AADA4AADDB}"/>
              </a:ext>
            </a:extLst>
          </p:cNvPr>
          <p:cNvSpPr>
            <a:spLocks noGrp="1"/>
          </p:cNvSpPr>
          <p:nvPr>
            <p:ph type="body" sz="quarter" idx="17"/>
          </p:nvPr>
        </p:nvSpPr>
        <p:spPr>
          <a:xfrm>
            <a:off x="334963" y="1916112"/>
            <a:ext cx="10080000" cy="4033837"/>
          </a:xfrm>
        </p:spPr>
        <p:txBody>
          <a:body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3" name="TextBox 2">
            <a:extLst>
              <a:ext uri="{FF2B5EF4-FFF2-40B4-BE49-F238E27FC236}">
                <a16:creationId xmlns:a16="http://schemas.microsoft.com/office/drawing/2014/main" id="{E890D530-9330-4352-90E5-3A0E814585C9}"/>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9" name="Slide Number Placeholder 5">
            <a:extLst>
              <a:ext uri="{FF2B5EF4-FFF2-40B4-BE49-F238E27FC236}">
                <a16:creationId xmlns:a16="http://schemas.microsoft.com/office/drawing/2014/main" id="{CEC7BA7F-57B0-4BE2-A936-AE24AA1741FE}"/>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74421232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Titel und Inhalt" preserve="1" userDrawn="1">
  <p:cSld name="Titel und Inhal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DF859-768A-48F0-83FB-CE8248663677}"/>
              </a:ext>
            </a:extLst>
          </p:cNvPr>
          <p:cNvSpPr>
            <a:spLocks noGrp="1"/>
          </p:cNvSpPr>
          <p:nvPr>
            <p:ph type="title" hasCustomPrompt="1"/>
          </p:nvPr>
        </p:nvSpPr>
        <p:spPr>
          <a:xfrm>
            <a:off x="335359" y="518746"/>
            <a:ext cx="9360000" cy="461982"/>
          </a:xfrm>
        </p:spPr>
        <p:txBody>
          <a:bodyPr/>
          <a:lstStyle>
            <a:lvl1pPr>
              <a:defRPr/>
            </a:lvl1pPr>
          </a:lstStyle>
          <a:p>
            <a:r>
              <a:rPr lang="en-US" dirty="0" err="1"/>
              <a:t>Folientitel</a:t>
            </a:r>
            <a:endParaRPr lang="en-US" dirty="0"/>
          </a:p>
        </p:txBody>
      </p:sp>
      <p:sp>
        <p:nvSpPr>
          <p:cNvPr id="3" name="Content Placeholder 2">
            <a:extLst>
              <a:ext uri="{FF2B5EF4-FFF2-40B4-BE49-F238E27FC236}">
                <a16:creationId xmlns:a16="http://schemas.microsoft.com/office/drawing/2014/main" id="{237B23D8-1BD4-444C-840A-AE91DB2417C4}"/>
              </a:ext>
            </a:extLst>
          </p:cNvPr>
          <p:cNvSpPr>
            <a:spLocks noGrp="1"/>
          </p:cNvSpPr>
          <p:nvPr>
            <p:ph idx="1"/>
          </p:nvPr>
        </p:nvSpPr>
        <p:spPr/>
        <p:txBody>
          <a:body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10" name="Subtitle 2">
            <a:extLst>
              <a:ext uri="{FF2B5EF4-FFF2-40B4-BE49-F238E27FC236}">
                <a16:creationId xmlns:a16="http://schemas.microsoft.com/office/drawing/2014/main" id="{11AEB945-7E6B-4EE5-94D7-FC75C7A62FA9}"/>
              </a:ext>
            </a:extLst>
          </p:cNvPr>
          <p:cNvSpPr>
            <a:spLocks noGrp="1"/>
          </p:cNvSpPr>
          <p:nvPr>
            <p:ph type="subTitle" idx="13" hasCustomPrompt="1"/>
          </p:nvPr>
        </p:nvSpPr>
        <p:spPr>
          <a:xfrm>
            <a:off x="334963"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6" name="Datumsplatzhalter 5">
            <a:extLst>
              <a:ext uri="{FF2B5EF4-FFF2-40B4-BE49-F238E27FC236}">
                <a16:creationId xmlns:a16="http://schemas.microsoft.com/office/drawing/2014/main" id="{BE3E6952-FA04-4CC9-AA77-54C8249EDEF9}"/>
              </a:ext>
            </a:extLst>
          </p:cNvPr>
          <p:cNvSpPr>
            <a:spLocks noGrp="1"/>
          </p:cNvSpPr>
          <p:nvPr>
            <p:ph type="dt" sz="half" idx="15"/>
          </p:nvPr>
        </p:nvSpPr>
        <p:spPr>
          <a:xfrm>
            <a:off x="335538" y="6487478"/>
            <a:ext cx="2880320" cy="133264"/>
          </a:xfrm>
        </p:spPr>
        <p:txBody>
          <a:bodyPr/>
          <a:lstStyle/>
          <a:p>
            <a:endParaRPr lang="en-US" dirty="0"/>
          </a:p>
        </p:txBody>
      </p:sp>
      <p:sp>
        <p:nvSpPr>
          <p:cNvPr id="5" name="TextBox 4">
            <a:extLst>
              <a:ext uri="{FF2B5EF4-FFF2-40B4-BE49-F238E27FC236}">
                <a16:creationId xmlns:a16="http://schemas.microsoft.com/office/drawing/2014/main" id="{9CA444E3-E145-4C4C-A4A9-C8CF9FA72FF7}"/>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8" name="Slide Number Placeholder 5">
            <a:extLst>
              <a:ext uri="{FF2B5EF4-FFF2-40B4-BE49-F238E27FC236}">
                <a16:creationId xmlns:a16="http://schemas.microsoft.com/office/drawing/2014/main" id="{EE1E9560-430F-4633-8603-C98DBDE372D5}"/>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3929512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250899519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Nur Titel" preserve="1" userDrawn="1">
  <p:cSld name="Nur Tit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8037-78B6-4041-8AEF-7554C37F4B88}"/>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7" name="Subtitle 2">
            <a:extLst>
              <a:ext uri="{FF2B5EF4-FFF2-40B4-BE49-F238E27FC236}">
                <a16:creationId xmlns:a16="http://schemas.microsoft.com/office/drawing/2014/main" id="{8423DEA3-42E8-4382-85D4-715FFD31D2F6}"/>
              </a:ext>
            </a:extLst>
          </p:cNvPr>
          <p:cNvSpPr>
            <a:spLocks noGrp="1"/>
          </p:cNvSpPr>
          <p:nvPr>
            <p:ph type="subTitle" idx="13" hasCustomPrompt="1"/>
          </p:nvPr>
        </p:nvSpPr>
        <p:spPr>
          <a:xfrm>
            <a:off x="334963"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5" name="Datumsplatzhalter 4">
            <a:extLst>
              <a:ext uri="{FF2B5EF4-FFF2-40B4-BE49-F238E27FC236}">
                <a16:creationId xmlns:a16="http://schemas.microsoft.com/office/drawing/2014/main" id="{07095CED-8632-45D2-A504-FECA26A3E0FC}"/>
              </a:ext>
            </a:extLst>
          </p:cNvPr>
          <p:cNvSpPr>
            <a:spLocks noGrp="1"/>
          </p:cNvSpPr>
          <p:nvPr>
            <p:ph type="dt" sz="half" idx="15"/>
          </p:nvPr>
        </p:nvSpPr>
        <p:spPr>
          <a:xfrm>
            <a:off x="335538" y="6487478"/>
            <a:ext cx="2880320" cy="133264"/>
          </a:xfrm>
        </p:spPr>
        <p:txBody>
          <a:bodyPr/>
          <a:lstStyle/>
          <a:p>
            <a:endParaRPr lang="en-US" dirty="0"/>
          </a:p>
        </p:txBody>
      </p:sp>
      <p:sp>
        <p:nvSpPr>
          <p:cNvPr id="4" name="TextBox 3">
            <a:extLst>
              <a:ext uri="{FF2B5EF4-FFF2-40B4-BE49-F238E27FC236}">
                <a16:creationId xmlns:a16="http://schemas.microsoft.com/office/drawing/2014/main" id="{ECF725F8-33AD-4F6F-BE7C-B44355ABCABA}"/>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8" name="Slide Number Placeholder 5">
            <a:extLst>
              <a:ext uri="{FF2B5EF4-FFF2-40B4-BE49-F238E27FC236}">
                <a16:creationId xmlns:a16="http://schemas.microsoft.com/office/drawing/2014/main" id="{049B5A93-1E7B-4344-A10D-DD5F8E907B67}"/>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389812612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matchingName="Nur Titel akzentuiert" preserve="1" userDrawn="1">
  <p:cSld name="Nur Titel akzentuie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8037-78B6-4041-8AEF-7554C37F4B88}"/>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7" name="Subtitle 2">
            <a:extLst>
              <a:ext uri="{FF2B5EF4-FFF2-40B4-BE49-F238E27FC236}">
                <a16:creationId xmlns:a16="http://schemas.microsoft.com/office/drawing/2014/main" id="{8423DEA3-42E8-4382-85D4-715FFD31D2F6}"/>
              </a:ext>
            </a:extLst>
          </p:cNvPr>
          <p:cNvSpPr>
            <a:spLocks noGrp="1"/>
          </p:cNvSpPr>
          <p:nvPr>
            <p:ph type="subTitle" idx="13" hasCustomPrompt="1"/>
          </p:nvPr>
        </p:nvSpPr>
        <p:spPr>
          <a:xfrm>
            <a:off x="334963"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5" name="Datumsplatzhalter 4">
            <a:extLst>
              <a:ext uri="{FF2B5EF4-FFF2-40B4-BE49-F238E27FC236}">
                <a16:creationId xmlns:a16="http://schemas.microsoft.com/office/drawing/2014/main" id="{07095CED-8632-45D2-A504-FECA26A3E0FC}"/>
              </a:ext>
            </a:extLst>
          </p:cNvPr>
          <p:cNvSpPr>
            <a:spLocks noGrp="1"/>
          </p:cNvSpPr>
          <p:nvPr>
            <p:ph type="dt" sz="half" idx="15"/>
          </p:nvPr>
        </p:nvSpPr>
        <p:spPr>
          <a:xfrm>
            <a:off x="335538" y="6487478"/>
            <a:ext cx="2880320" cy="133264"/>
          </a:xfrm>
        </p:spPr>
        <p:txBody>
          <a:bodyPr/>
          <a:lstStyle>
            <a:lvl1pPr>
              <a:defRPr>
                <a:solidFill>
                  <a:srgbClr val="000000"/>
                </a:solidFill>
              </a:defRPr>
            </a:lvl1pPr>
          </a:lstStyle>
          <a:p>
            <a:endParaRPr lang="en-US" dirty="0"/>
          </a:p>
        </p:txBody>
      </p:sp>
      <p:sp>
        <p:nvSpPr>
          <p:cNvPr id="4" name="TextBox 3">
            <a:extLst>
              <a:ext uri="{FF2B5EF4-FFF2-40B4-BE49-F238E27FC236}">
                <a16:creationId xmlns:a16="http://schemas.microsoft.com/office/drawing/2014/main" id="{ECF725F8-33AD-4F6F-BE7C-B44355ABCABA}"/>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000000"/>
              </a:solidFill>
            </a:endParaRPr>
          </a:p>
        </p:txBody>
      </p:sp>
      <p:sp>
        <p:nvSpPr>
          <p:cNvPr id="13" name="Grafik 4">
            <a:extLst>
              <a:ext uri="{FF2B5EF4-FFF2-40B4-BE49-F238E27FC236}">
                <a16:creationId xmlns:a16="http://schemas.microsoft.com/office/drawing/2014/main" id="{203A8A28-DD17-4C81-A808-7F5B5E47B86C}"/>
              </a:ext>
            </a:extLst>
          </p:cNvPr>
          <p:cNvSpPr/>
          <p:nvPr userDrawn="1">
            <p:custDataLst>
              <p:tags r:id="rId2"/>
            </p:custDataLst>
          </p:nvPr>
        </p:nvSpPr>
        <p:spPr>
          <a:xfrm rot="16200000">
            <a:off x="11362470" y="712833"/>
            <a:ext cx="877892" cy="157328"/>
          </a:xfrm>
          <a:custGeom>
            <a:avLst/>
            <a:gdLst>
              <a:gd name="connsiteX0" fmla="*/ 834313 w 877892"/>
              <a:gd name="connsiteY0" fmla="*/ 122087 h 157328"/>
              <a:gd name="connsiteX1" fmla="*/ 844224 w 877892"/>
              <a:gd name="connsiteY1" fmla="*/ 122087 h 157328"/>
              <a:gd name="connsiteX2" fmla="*/ 844224 w 877892"/>
              <a:gd name="connsiteY2" fmla="*/ 69067 h 157328"/>
              <a:gd name="connsiteX3" fmla="*/ 846742 w 877892"/>
              <a:gd name="connsiteY3" fmla="*/ 57582 h 157328"/>
              <a:gd name="connsiteX4" fmla="*/ 853192 w 877892"/>
              <a:gd name="connsiteY4" fmla="*/ 49244 h 157328"/>
              <a:gd name="connsiteX5" fmla="*/ 861845 w 877892"/>
              <a:gd name="connsiteY5" fmla="*/ 43737 h 157328"/>
              <a:gd name="connsiteX6" fmla="*/ 870970 w 877892"/>
              <a:gd name="connsiteY6" fmla="*/ 42164 h 157328"/>
              <a:gd name="connsiteX7" fmla="*/ 876634 w 877892"/>
              <a:gd name="connsiteY7" fmla="*/ 42636 h 157328"/>
              <a:gd name="connsiteX8" fmla="*/ 877893 w 877892"/>
              <a:gd name="connsiteY8" fmla="*/ 33196 h 157328"/>
              <a:gd name="connsiteX9" fmla="*/ 874431 w 877892"/>
              <a:gd name="connsiteY9" fmla="*/ 32724 h 157328"/>
              <a:gd name="connsiteX10" fmla="*/ 870970 w 877892"/>
              <a:gd name="connsiteY10" fmla="*/ 32567 h 157328"/>
              <a:gd name="connsiteX11" fmla="*/ 856496 w 877892"/>
              <a:gd name="connsiteY11" fmla="*/ 36658 h 157328"/>
              <a:gd name="connsiteX12" fmla="*/ 844382 w 877892"/>
              <a:gd name="connsiteY12" fmla="*/ 48300 h 157328"/>
              <a:gd name="connsiteX13" fmla="*/ 844382 w 877892"/>
              <a:gd name="connsiteY13" fmla="*/ 33983 h 157328"/>
              <a:gd name="connsiteX14" fmla="*/ 834470 w 877892"/>
              <a:gd name="connsiteY14" fmla="*/ 33983 h 157328"/>
              <a:gd name="connsiteX15" fmla="*/ 834470 w 877892"/>
              <a:gd name="connsiteY15" fmla="*/ 122087 h 157328"/>
              <a:gd name="connsiteX16" fmla="*/ 742275 w 877892"/>
              <a:gd name="connsiteY16" fmla="*/ 72057 h 157328"/>
              <a:gd name="connsiteX17" fmla="*/ 751558 w 877892"/>
              <a:gd name="connsiteY17" fmla="*/ 47356 h 157328"/>
              <a:gd name="connsiteX18" fmla="*/ 772011 w 877892"/>
              <a:gd name="connsiteY18" fmla="*/ 39332 h 157328"/>
              <a:gd name="connsiteX19" fmla="*/ 784597 w 877892"/>
              <a:gd name="connsiteY19" fmla="*/ 41692 h 157328"/>
              <a:gd name="connsiteX20" fmla="*/ 793092 w 877892"/>
              <a:gd name="connsiteY20" fmla="*/ 48457 h 157328"/>
              <a:gd name="connsiteX21" fmla="*/ 797812 w 877892"/>
              <a:gd name="connsiteY21" fmla="*/ 58841 h 157328"/>
              <a:gd name="connsiteX22" fmla="*/ 799386 w 877892"/>
              <a:gd name="connsiteY22" fmla="*/ 72057 h 157328"/>
              <a:gd name="connsiteX23" fmla="*/ 742275 w 877892"/>
              <a:gd name="connsiteY23" fmla="*/ 72057 h 157328"/>
              <a:gd name="connsiteX24" fmla="*/ 798756 w 877892"/>
              <a:gd name="connsiteY24" fmla="*/ 99117 h 157328"/>
              <a:gd name="connsiteX25" fmla="*/ 795924 w 877892"/>
              <a:gd name="connsiteY25" fmla="*/ 106197 h 157328"/>
              <a:gd name="connsiteX26" fmla="*/ 791047 w 877892"/>
              <a:gd name="connsiteY26" fmla="*/ 111703 h 157328"/>
              <a:gd name="connsiteX27" fmla="*/ 783338 w 877892"/>
              <a:gd name="connsiteY27" fmla="*/ 115322 h 157328"/>
              <a:gd name="connsiteX28" fmla="*/ 772011 w 877892"/>
              <a:gd name="connsiteY28" fmla="*/ 116581 h 157328"/>
              <a:gd name="connsiteX29" fmla="*/ 758952 w 877892"/>
              <a:gd name="connsiteY29" fmla="*/ 113749 h 157328"/>
              <a:gd name="connsiteX30" fmla="*/ 749513 w 877892"/>
              <a:gd name="connsiteY30" fmla="*/ 106040 h 157328"/>
              <a:gd name="connsiteX31" fmla="*/ 743849 w 877892"/>
              <a:gd name="connsiteY31" fmla="*/ 94555 h 157328"/>
              <a:gd name="connsiteX32" fmla="*/ 741961 w 877892"/>
              <a:gd name="connsiteY32" fmla="*/ 80395 h 157328"/>
              <a:gd name="connsiteX33" fmla="*/ 809769 w 877892"/>
              <a:gd name="connsiteY33" fmla="*/ 80395 h 157328"/>
              <a:gd name="connsiteX34" fmla="*/ 809769 w 877892"/>
              <a:gd name="connsiteY34" fmla="*/ 74102 h 157328"/>
              <a:gd name="connsiteX35" fmla="*/ 807724 w 877892"/>
              <a:gd name="connsiteY35" fmla="*/ 57110 h 157328"/>
              <a:gd name="connsiteX36" fmla="*/ 801116 w 877892"/>
              <a:gd name="connsiteY36" fmla="*/ 43580 h 157328"/>
              <a:gd name="connsiteX37" fmla="*/ 789474 w 877892"/>
              <a:gd name="connsiteY37" fmla="*/ 34455 h 157328"/>
              <a:gd name="connsiteX38" fmla="*/ 772011 w 877892"/>
              <a:gd name="connsiteY38" fmla="*/ 31151 h 157328"/>
              <a:gd name="connsiteX39" fmla="*/ 755963 w 877892"/>
              <a:gd name="connsiteY39" fmla="*/ 34298 h 157328"/>
              <a:gd name="connsiteX40" fmla="*/ 743377 w 877892"/>
              <a:gd name="connsiteY40" fmla="*/ 43423 h 157328"/>
              <a:gd name="connsiteX41" fmla="*/ 735038 w 877892"/>
              <a:gd name="connsiteY41" fmla="*/ 58369 h 157328"/>
              <a:gd name="connsiteX42" fmla="*/ 732049 w 877892"/>
              <a:gd name="connsiteY42" fmla="*/ 78822 h 157328"/>
              <a:gd name="connsiteX43" fmla="*/ 742590 w 877892"/>
              <a:gd name="connsiteY43" fmla="*/ 112490 h 157328"/>
              <a:gd name="connsiteX44" fmla="*/ 772011 w 877892"/>
              <a:gd name="connsiteY44" fmla="*/ 124762 h 157328"/>
              <a:gd name="connsiteX45" fmla="*/ 797340 w 877892"/>
              <a:gd name="connsiteY45" fmla="*/ 117525 h 157328"/>
              <a:gd name="connsiteX46" fmla="*/ 808353 w 877892"/>
              <a:gd name="connsiteY46" fmla="*/ 98802 h 157328"/>
              <a:gd name="connsiteX47" fmla="*/ 798756 w 877892"/>
              <a:gd name="connsiteY47" fmla="*/ 98802 h 157328"/>
              <a:gd name="connsiteX48" fmla="*/ 697752 w 877892"/>
              <a:gd name="connsiteY48" fmla="*/ 77878 h 157328"/>
              <a:gd name="connsiteX49" fmla="*/ 694605 w 877892"/>
              <a:gd name="connsiteY49" fmla="*/ 95184 h 157328"/>
              <a:gd name="connsiteX50" fmla="*/ 685480 w 877892"/>
              <a:gd name="connsiteY50" fmla="*/ 106512 h 157328"/>
              <a:gd name="connsiteX51" fmla="*/ 677141 w 877892"/>
              <a:gd name="connsiteY51" fmla="*/ 110759 h 157328"/>
              <a:gd name="connsiteX52" fmla="*/ 667544 w 877892"/>
              <a:gd name="connsiteY52" fmla="*/ 112018 h 157328"/>
              <a:gd name="connsiteX53" fmla="*/ 657475 w 877892"/>
              <a:gd name="connsiteY53" fmla="*/ 110130 h 157328"/>
              <a:gd name="connsiteX54" fmla="*/ 648508 w 877892"/>
              <a:gd name="connsiteY54" fmla="*/ 103994 h 157328"/>
              <a:gd name="connsiteX55" fmla="*/ 642057 w 877892"/>
              <a:gd name="connsiteY55" fmla="*/ 92981 h 157328"/>
              <a:gd name="connsiteX56" fmla="*/ 639540 w 877892"/>
              <a:gd name="connsiteY56" fmla="*/ 76304 h 157328"/>
              <a:gd name="connsiteX57" fmla="*/ 641743 w 877892"/>
              <a:gd name="connsiteY57" fmla="*/ 59628 h 157328"/>
              <a:gd name="connsiteX58" fmla="*/ 647878 w 877892"/>
              <a:gd name="connsiteY58" fmla="*/ 48300 h 157328"/>
              <a:gd name="connsiteX59" fmla="*/ 657161 w 877892"/>
              <a:gd name="connsiteY59" fmla="*/ 41849 h 157328"/>
              <a:gd name="connsiteX60" fmla="*/ 668803 w 877892"/>
              <a:gd name="connsiteY60" fmla="*/ 39804 h 157328"/>
              <a:gd name="connsiteX61" fmla="*/ 677928 w 877892"/>
              <a:gd name="connsiteY61" fmla="*/ 41220 h 157328"/>
              <a:gd name="connsiteX62" fmla="*/ 686109 w 877892"/>
              <a:gd name="connsiteY62" fmla="*/ 45625 h 157328"/>
              <a:gd name="connsiteX63" fmla="*/ 691458 w 877892"/>
              <a:gd name="connsiteY63" fmla="*/ 50503 h 157328"/>
              <a:gd name="connsiteX64" fmla="*/ 695077 w 877892"/>
              <a:gd name="connsiteY64" fmla="*/ 56481 h 157328"/>
              <a:gd name="connsiteX65" fmla="*/ 697122 w 877892"/>
              <a:gd name="connsiteY65" fmla="*/ 64190 h 157328"/>
              <a:gd name="connsiteX66" fmla="*/ 697752 w 877892"/>
              <a:gd name="connsiteY66" fmla="*/ 74574 h 157328"/>
              <a:gd name="connsiteX67" fmla="*/ 697752 w 877892"/>
              <a:gd name="connsiteY67" fmla="*/ 77878 h 157328"/>
              <a:gd name="connsiteX68" fmla="*/ 632303 w 877892"/>
              <a:gd name="connsiteY68" fmla="*/ 131684 h 157328"/>
              <a:gd name="connsiteX69" fmla="*/ 636236 w 877892"/>
              <a:gd name="connsiteY69" fmla="*/ 143641 h 157328"/>
              <a:gd name="connsiteX70" fmla="*/ 644260 w 877892"/>
              <a:gd name="connsiteY70" fmla="*/ 151508 h 157328"/>
              <a:gd name="connsiteX71" fmla="*/ 655588 w 877892"/>
              <a:gd name="connsiteY71" fmla="*/ 155913 h 157328"/>
              <a:gd name="connsiteX72" fmla="*/ 669590 w 877892"/>
              <a:gd name="connsiteY72" fmla="*/ 157329 h 157328"/>
              <a:gd name="connsiteX73" fmla="*/ 698381 w 877892"/>
              <a:gd name="connsiteY73" fmla="*/ 147102 h 157328"/>
              <a:gd name="connsiteX74" fmla="*/ 707506 w 877892"/>
              <a:gd name="connsiteY74" fmla="*/ 119098 h 157328"/>
              <a:gd name="connsiteX75" fmla="*/ 707506 w 877892"/>
              <a:gd name="connsiteY75" fmla="*/ 33983 h 157328"/>
              <a:gd name="connsiteX76" fmla="*/ 697594 w 877892"/>
              <a:gd name="connsiteY76" fmla="*/ 33983 h 157328"/>
              <a:gd name="connsiteX77" fmla="*/ 697594 w 877892"/>
              <a:gd name="connsiteY77" fmla="*/ 46097 h 157328"/>
              <a:gd name="connsiteX78" fmla="*/ 683749 w 877892"/>
              <a:gd name="connsiteY78" fmla="*/ 34612 h 157328"/>
              <a:gd name="connsiteX79" fmla="*/ 668803 w 877892"/>
              <a:gd name="connsiteY79" fmla="*/ 31466 h 157328"/>
              <a:gd name="connsiteX80" fmla="*/ 652126 w 877892"/>
              <a:gd name="connsiteY80" fmla="*/ 34770 h 157328"/>
              <a:gd name="connsiteX81" fmla="*/ 639697 w 877892"/>
              <a:gd name="connsiteY81" fmla="*/ 43895 h 157328"/>
              <a:gd name="connsiteX82" fmla="*/ 631831 w 877892"/>
              <a:gd name="connsiteY82" fmla="*/ 58212 h 157328"/>
              <a:gd name="connsiteX83" fmla="*/ 629156 w 877892"/>
              <a:gd name="connsiteY83" fmla="*/ 76934 h 157328"/>
              <a:gd name="connsiteX84" fmla="*/ 631359 w 877892"/>
              <a:gd name="connsiteY84" fmla="*/ 93453 h 157328"/>
              <a:gd name="connsiteX85" fmla="*/ 638124 w 877892"/>
              <a:gd name="connsiteY85" fmla="*/ 107613 h 157328"/>
              <a:gd name="connsiteX86" fmla="*/ 649924 w 877892"/>
              <a:gd name="connsiteY86" fmla="*/ 117525 h 157328"/>
              <a:gd name="connsiteX87" fmla="*/ 666915 w 877892"/>
              <a:gd name="connsiteY87" fmla="*/ 121143 h 157328"/>
              <a:gd name="connsiteX88" fmla="*/ 684693 w 877892"/>
              <a:gd name="connsiteY88" fmla="*/ 116895 h 157328"/>
              <a:gd name="connsiteX89" fmla="*/ 697594 w 877892"/>
              <a:gd name="connsiteY89" fmla="*/ 104938 h 157328"/>
              <a:gd name="connsiteX90" fmla="*/ 697594 w 877892"/>
              <a:gd name="connsiteY90" fmla="*/ 118154 h 157328"/>
              <a:gd name="connsiteX91" fmla="*/ 690829 w 877892"/>
              <a:gd name="connsiteY91" fmla="*/ 142068 h 157328"/>
              <a:gd name="connsiteX92" fmla="*/ 669432 w 877892"/>
              <a:gd name="connsiteY92" fmla="*/ 149148 h 157328"/>
              <a:gd name="connsiteX93" fmla="*/ 650081 w 877892"/>
              <a:gd name="connsiteY93" fmla="*/ 144900 h 157328"/>
              <a:gd name="connsiteX94" fmla="*/ 641900 w 877892"/>
              <a:gd name="connsiteY94" fmla="*/ 131999 h 157328"/>
              <a:gd name="connsiteX95" fmla="*/ 632303 w 877892"/>
              <a:gd name="connsiteY95" fmla="*/ 131999 h 157328"/>
              <a:gd name="connsiteX96" fmla="*/ 573462 w 877892"/>
              <a:gd name="connsiteY96" fmla="*/ 122087 h 157328"/>
              <a:gd name="connsiteX97" fmla="*/ 583374 w 877892"/>
              <a:gd name="connsiteY97" fmla="*/ 122087 h 157328"/>
              <a:gd name="connsiteX98" fmla="*/ 583374 w 877892"/>
              <a:gd name="connsiteY98" fmla="*/ 69067 h 157328"/>
              <a:gd name="connsiteX99" fmla="*/ 585891 w 877892"/>
              <a:gd name="connsiteY99" fmla="*/ 57582 h 157328"/>
              <a:gd name="connsiteX100" fmla="*/ 592341 w 877892"/>
              <a:gd name="connsiteY100" fmla="*/ 49244 h 157328"/>
              <a:gd name="connsiteX101" fmla="*/ 600995 w 877892"/>
              <a:gd name="connsiteY101" fmla="*/ 43737 h 157328"/>
              <a:gd name="connsiteX102" fmla="*/ 610120 w 877892"/>
              <a:gd name="connsiteY102" fmla="*/ 42164 h 157328"/>
              <a:gd name="connsiteX103" fmla="*/ 615783 w 877892"/>
              <a:gd name="connsiteY103" fmla="*/ 42636 h 157328"/>
              <a:gd name="connsiteX104" fmla="*/ 617042 w 877892"/>
              <a:gd name="connsiteY104" fmla="*/ 33196 h 157328"/>
              <a:gd name="connsiteX105" fmla="*/ 613581 w 877892"/>
              <a:gd name="connsiteY105" fmla="*/ 32724 h 157328"/>
              <a:gd name="connsiteX106" fmla="*/ 610120 w 877892"/>
              <a:gd name="connsiteY106" fmla="*/ 32567 h 157328"/>
              <a:gd name="connsiteX107" fmla="*/ 595645 w 877892"/>
              <a:gd name="connsiteY107" fmla="*/ 36658 h 157328"/>
              <a:gd name="connsiteX108" fmla="*/ 583531 w 877892"/>
              <a:gd name="connsiteY108" fmla="*/ 48300 h 157328"/>
              <a:gd name="connsiteX109" fmla="*/ 583531 w 877892"/>
              <a:gd name="connsiteY109" fmla="*/ 33983 h 157328"/>
              <a:gd name="connsiteX110" fmla="*/ 573619 w 877892"/>
              <a:gd name="connsiteY110" fmla="*/ 33983 h 157328"/>
              <a:gd name="connsiteX111" fmla="*/ 573619 w 877892"/>
              <a:gd name="connsiteY111" fmla="*/ 122087 h 157328"/>
              <a:gd name="connsiteX112" fmla="*/ 475604 w 877892"/>
              <a:gd name="connsiteY112" fmla="*/ 92667 h 157328"/>
              <a:gd name="connsiteX113" fmla="*/ 482054 w 877892"/>
              <a:gd name="connsiteY113" fmla="*/ 116581 h 157328"/>
              <a:gd name="connsiteX114" fmla="*/ 503608 w 877892"/>
              <a:gd name="connsiteY114" fmla="*/ 124762 h 157328"/>
              <a:gd name="connsiteX115" fmla="*/ 535546 w 877892"/>
              <a:gd name="connsiteY115" fmla="*/ 107613 h 157328"/>
              <a:gd name="connsiteX116" fmla="*/ 535546 w 877892"/>
              <a:gd name="connsiteY116" fmla="*/ 121930 h 157328"/>
              <a:gd name="connsiteX117" fmla="*/ 545458 w 877892"/>
              <a:gd name="connsiteY117" fmla="*/ 121930 h 157328"/>
              <a:gd name="connsiteX118" fmla="*/ 545458 w 877892"/>
              <a:gd name="connsiteY118" fmla="*/ 33826 h 157328"/>
              <a:gd name="connsiteX119" fmla="*/ 535546 w 877892"/>
              <a:gd name="connsiteY119" fmla="*/ 33826 h 157328"/>
              <a:gd name="connsiteX120" fmla="*/ 535546 w 877892"/>
              <a:gd name="connsiteY120" fmla="*/ 85430 h 157328"/>
              <a:gd name="connsiteX121" fmla="*/ 533029 w 877892"/>
              <a:gd name="connsiteY121" fmla="*/ 98330 h 157328"/>
              <a:gd name="connsiteX122" fmla="*/ 525477 w 877892"/>
              <a:gd name="connsiteY122" fmla="*/ 107456 h 157328"/>
              <a:gd name="connsiteX123" fmla="*/ 515408 w 877892"/>
              <a:gd name="connsiteY123" fmla="*/ 113591 h 157328"/>
              <a:gd name="connsiteX124" fmla="*/ 504867 w 877892"/>
              <a:gd name="connsiteY124" fmla="*/ 115637 h 157328"/>
              <a:gd name="connsiteX125" fmla="*/ 489921 w 877892"/>
              <a:gd name="connsiteY125" fmla="*/ 109501 h 157328"/>
              <a:gd name="connsiteX126" fmla="*/ 485515 w 877892"/>
              <a:gd name="connsiteY126" fmla="*/ 89520 h 157328"/>
              <a:gd name="connsiteX127" fmla="*/ 485515 w 877892"/>
              <a:gd name="connsiteY127" fmla="*/ 33983 h 157328"/>
              <a:gd name="connsiteX128" fmla="*/ 475604 w 877892"/>
              <a:gd name="connsiteY128" fmla="*/ 33983 h 157328"/>
              <a:gd name="connsiteX129" fmla="*/ 475604 w 877892"/>
              <a:gd name="connsiteY129" fmla="*/ 92667 h 157328"/>
              <a:gd name="connsiteX130" fmla="*/ 382623 w 877892"/>
              <a:gd name="connsiteY130" fmla="*/ 73945 h 157328"/>
              <a:gd name="connsiteX131" fmla="*/ 385927 w 877892"/>
              <a:gd name="connsiteY131" fmla="*/ 56796 h 157328"/>
              <a:gd name="connsiteX132" fmla="*/ 395209 w 877892"/>
              <a:gd name="connsiteY132" fmla="*/ 45625 h 157328"/>
              <a:gd name="connsiteX133" fmla="*/ 403705 w 877892"/>
              <a:gd name="connsiteY133" fmla="*/ 41220 h 157328"/>
              <a:gd name="connsiteX134" fmla="*/ 413302 w 877892"/>
              <a:gd name="connsiteY134" fmla="*/ 39962 h 157328"/>
              <a:gd name="connsiteX135" fmla="*/ 423056 w 877892"/>
              <a:gd name="connsiteY135" fmla="*/ 41692 h 157328"/>
              <a:gd name="connsiteX136" fmla="*/ 432024 w 877892"/>
              <a:gd name="connsiteY136" fmla="*/ 47828 h 157328"/>
              <a:gd name="connsiteX137" fmla="*/ 438474 w 877892"/>
              <a:gd name="connsiteY137" fmla="*/ 59313 h 157328"/>
              <a:gd name="connsiteX138" fmla="*/ 440992 w 877892"/>
              <a:gd name="connsiteY138" fmla="*/ 77248 h 157328"/>
              <a:gd name="connsiteX139" fmla="*/ 438789 w 877892"/>
              <a:gd name="connsiteY139" fmla="*/ 95341 h 157328"/>
              <a:gd name="connsiteX140" fmla="*/ 432653 w 877892"/>
              <a:gd name="connsiteY140" fmla="*/ 107456 h 157328"/>
              <a:gd name="connsiteX141" fmla="*/ 423528 w 877892"/>
              <a:gd name="connsiteY141" fmla="*/ 114221 h 157328"/>
              <a:gd name="connsiteX142" fmla="*/ 411886 w 877892"/>
              <a:gd name="connsiteY142" fmla="*/ 116423 h 157328"/>
              <a:gd name="connsiteX143" fmla="*/ 402446 w 877892"/>
              <a:gd name="connsiteY143" fmla="*/ 115007 h 157328"/>
              <a:gd name="connsiteX144" fmla="*/ 394422 w 877892"/>
              <a:gd name="connsiteY144" fmla="*/ 110602 h 157328"/>
              <a:gd name="connsiteX145" fmla="*/ 388916 w 877892"/>
              <a:gd name="connsiteY145" fmla="*/ 105725 h 157328"/>
              <a:gd name="connsiteX146" fmla="*/ 385297 w 877892"/>
              <a:gd name="connsiteY146" fmla="*/ 99589 h 157328"/>
              <a:gd name="connsiteX147" fmla="*/ 383252 w 877892"/>
              <a:gd name="connsiteY147" fmla="*/ 91880 h 157328"/>
              <a:gd name="connsiteX148" fmla="*/ 382623 w 877892"/>
              <a:gd name="connsiteY148" fmla="*/ 81654 h 157328"/>
              <a:gd name="connsiteX149" fmla="*/ 382623 w 877892"/>
              <a:gd name="connsiteY149" fmla="*/ 73945 h 157328"/>
              <a:gd name="connsiteX150" fmla="*/ 373026 w 877892"/>
              <a:gd name="connsiteY150" fmla="*/ 122087 h 157328"/>
              <a:gd name="connsiteX151" fmla="*/ 382937 w 877892"/>
              <a:gd name="connsiteY151" fmla="*/ 122087 h 157328"/>
              <a:gd name="connsiteX152" fmla="*/ 382937 w 877892"/>
              <a:gd name="connsiteY152" fmla="*/ 110130 h 157328"/>
              <a:gd name="connsiteX153" fmla="*/ 396468 w 877892"/>
              <a:gd name="connsiteY153" fmla="*/ 121615 h 157328"/>
              <a:gd name="connsiteX154" fmla="*/ 411886 w 877892"/>
              <a:gd name="connsiteY154" fmla="*/ 124919 h 157328"/>
              <a:gd name="connsiteX155" fmla="*/ 428248 w 877892"/>
              <a:gd name="connsiteY155" fmla="*/ 121615 h 157328"/>
              <a:gd name="connsiteX156" fmla="*/ 440677 w 877892"/>
              <a:gd name="connsiteY156" fmla="*/ 112175 h 157328"/>
              <a:gd name="connsiteX157" fmla="*/ 448701 w 877892"/>
              <a:gd name="connsiteY157" fmla="*/ 97229 h 157328"/>
              <a:gd name="connsiteX158" fmla="*/ 451533 w 877892"/>
              <a:gd name="connsiteY158" fmla="*/ 77091 h 157328"/>
              <a:gd name="connsiteX159" fmla="*/ 449173 w 877892"/>
              <a:gd name="connsiteY159" fmla="*/ 58998 h 157328"/>
              <a:gd name="connsiteX160" fmla="*/ 442093 w 877892"/>
              <a:gd name="connsiteY160" fmla="*/ 44524 h 157328"/>
              <a:gd name="connsiteX161" fmla="*/ 430136 w 877892"/>
              <a:gd name="connsiteY161" fmla="*/ 34927 h 157328"/>
              <a:gd name="connsiteX162" fmla="*/ 413302 w 877892"/>
              <a:gd name="connsiteY162" fmla="*/ 31466 h 157328"/>
              <a:gd name="connsiteX163" fmla="*/ 395838 w 877892"/>
              <a:gd name="connsiteY163" fmla="*/ 35714 h 157328"/>
              <a:gd name="connsiteX164" fmla="*/ 382623 w 877892"/>
              <a:gd name="connsiteY164" fmla="*/ 47356 h 157328"/>
              <a:gd name="connsiteX165" fmla="*/ 382623 w 877892"/>
              <a:gd name="connsiteY165" fmla="*/ 157 h 157328"/>
              <a:gd name="connsiteX166" fmla="*/ 372711 w 877892"/>
              <a:gd name="connsiteY166" fmla="*/ 157 h 157328"/>
              <a:gd name="connsiteX167" fmla="*/ 372711 w 877892"/>
              <a:gd name="connsiteY167" fmla="*/ 122087 h 157328"/>
              <a:gd name="connsiteX168" fmla="*/ 223249 w 877892"/>
              <a:gd name="connsiteY168" fmla="*/ 122087 h 157328"/>
              <a:gd name="connsiteX169" fmla="*/ 233161 w 877892"/>
              <a:gd name="connsiteY169" fmla="*/ 122087 h 157328"/>
              <a:gd name="connsiteX170" fmla="*/ 233161 w 877892"/>
              <a:gd name="connsiteY170" fmla="*/ 70011 h 157328"/>
              <a:gd name="connsiteX171" fmla="*/ 234105 w 877892"/>
              <a:gd name="connsiteY171" fmla="*/ 62145 h 157328"/>
              <a:gd name="connsiteX172" fmla="*/ 236465 w 877892"/>
              <a:gd name="connsiteY172" fmla="*/ 56166 h 157328"/>
              <a:gd name="connsiteX173" fmla="*/ 239611 w 877892"/>
              <a:gd name="connsiteY173" fmla="*/ 51761 h 157328"/>
              <a:gd name="connsiteX174" fmla="*/ 242915 w 877892"/>
              <a:gd name="connsiteY174" fmla="*/ 48457 h 157328"/>
              <a:gd name="connsiteX175" fmla="*/ 251883 w 877892"/>
              <a:gd name="connsiteY175" fmla="*/ 42321 h 157328"/>
              <a:gd name="connsiteX176" fmla="*/ 261480 w 877892"/>
              <a:gd name="connsiteY176" fmla="*/ 40119 h 157328"/>
              <a:gd name="connsiteX177" fmla="*/ 275010 w 877892"/>
              <a:gd name="connsiteY177" fmla="*/ 45468 h 157328"/>
              <a:gd name="connsiteX178" fmla="*/ 279415 w 877892"/>
              <a:gd name="connsiteY178" fmla="*/ 63718 h 157328"/>
              <a:gd name="connsiteX179" fmla="*/ 279415 w 877892"/>
              <a:gd name="connsiteY179" fmla="*/ 122087 h 157328"/>
              <a:gd name="connsiteX180" fmla="*/ 289327 w 877892"/>
              <a:gd name="connsiteY180" fmla="*/ 122087 h 157328"/>
              <a:gd name="connsiteX181" fmla="*/ 289327 w 877892"/>
              <a:gd name="connsiteY181" fmla="*/ 65763 h 157328"/>
              <a:gd name="connsiteX182" fmla="*/ 292002 w 877892"/>
              <a:gd name="connsiteY182" fmla="*/ 54908 h 157328"/>
              <a:gd name="connsiteX183" fmla="*/ 298767 w 877892"/>
              <a:gd name="connsiteY183" fmla="*/ 47041 h 157328"/>
              <a:gd name="connsiteX184" fmla="*/ 308364 w 877892"/>
              <a:gd name="connsiteY184" fmla="*/ 41692 h 157328"/>
              <a:gd name="connsiteX185" fmla="*/ 317331 w 877892"/>
              <a:gd name="connsiteY185" fmla="*/ 40276 h 157328"/>
              <a:gd name="connsiteX186" fmla="*/ 325355 w 877892"/>
              <a:gd name="connsiteY186" fmla="*/ 41377 h 157328"/>
              <a:gd name="connsiteX187" fmla="*/ 331019 w 877892"/>
              <a:gd name="connsiteY187" fmla="*/ 45153 h 157328"/>
              <a:gd name="connsiteX188" fmla="*/ 334480 w 877892"/>
              <a:gd name="connsiteY188" fmla="*/ 52390 h 157328"/>
              <a:gd name="connsiteX189" fmla="*/ 335582 w 877892"/>
              <a:gd name="connsiteY189" fmla="*/ 63718 h 157328"/>
              <a:gd name="connsiteX190" fmla="*/ 335582 w 877892"/>
              <a:gd name="connsiteY190" fmla="*/ 122244 h 157328"/>
              <a:gd name="connsiteX191" fmla="*/ 345493 w 877892"/>
              <a:gd name="connsiteY191" fmla="*/ 122244 h 157328"/>
              <a:gd name="connsiteX192" fmla="*/ 345493 w 877892"/>
              <a:gd name="connsiteY192" fmla="*/ 60100 h 157328"/>
              <a:gd name="connsiteX193" fmla="*/ 338256 w 877892"/>
              <a:gd name="connsiteY193" fmla="*/ 38231 h 157328"/>
              <a:gd name="connsiteX194" fmla="*/ 318433 w 877892"/>
              <a:gd name="connsiteY194" fmla="*/ 31308 h 157328"/>
              <a:gd name="connsiteX195" fmla="*/ 301127 w 877892"/>
              <a:gd name="connsiteY195" fmla="*/ 35871 h 157328"/>
              <a:gd name="connsiteX196" fmla="*/ 287124 w 877892"/>
              <a:gd name="connsiteY196" fmla="*/ 48615 h 157328"/>
              <a:gd name="connsiteX197" fmla="*/ 278157 w 877892"/>
              <a:gd name="connsiteY197" fmla="*/ 35871 h 157328"/>
              <a:gd name="connsiteX198" fmla="*/ 261952 w 877892"/>
              <a:gd name="connsiteY198" fmla="*/ 31308 h 157328"/>
              <a:gd name="connsiteX199" fmla="*/ 246848 w 877892"/>
              <a:gd name="connsiteY199" fmla="*/ 35556 h 157328"/>
              <a:gd name="connsiteX200" fmla="*/ 232846 w 877892"/>
              <a:gd name="connsiteY200" fmla="*/ 48615 h 157328"/>
              <a:gd name="connsiteX201" fmla="*/ 232846 w 877892"/>
              <a:gd name="connsiteY201" fmla="*/ 34140 h 157328"/>
              <a:gd name="connsiteX202" fmla="*/ 222934 w 877892"/>
              <a:gd name="connsiteY202" fmla="*/ 34140 h 157328"/>
              <a:gd name="connsiteX203" fmla="*/ 222934 w 877892"/>
              <a:gd name="connsiteY203" fmla="*/ 122087 h 157328"/>
              <a:gd name="connsiteX204" fmla="*/ 174635 w 877892"/>
              <a:gd name="connsiteY204" fmla="*/ 121615 h 157328"/>
              <a:gd name="connsiteX205" fmla="*/ 187850 w 877892"/>
              <a:gd name="connsiteY205" fmla="*/ 112018 h 157328"/>
              <a:gd name="connsiteX206" fmla="*/ 196189 w 877892"/>
              <a:gd name="connsiteY206" fmla="*/ 97072 h 157328"/>
              <a:gd name="connsiteX207" fmla="*/ 199178 w 877892"/>
              <a:gd name="connsiteY207" fmla="*/ 77563 h 157328"/>
              <a:gd name="connsiteX208" fmla="*/ 196346 w 877892"/>
              <a:gd name="connsiteY208" fmla="*/ 58526 h 157328"/>
              <a:gd name="connsiteX209" fmla="*/ 188165 w 877892"/>
              <a:gd name="connsiteY209" fmla="*/ 43895 h 157328"/>
              <a:gd name="connsiteX210" fmla="*/ 175107 w 877892"/>
              <a:gd name="connsiteY210" fmla="*/ 34612 h 157328"/>
              <a:gd name="connsiteX211" fmla="*/ 157800 w 877892"/>
              <a:gd name="connsiteY211" fmla="*/ 31308 h 157328"/>
              <a:gd name="connsiteX212" fmla="*/ 140494 w 877892"/>
              <a:gd name="connsiteY212" fmla="*/ 34612 h 157328"/>
              <a:gd name="connsiteX213" fmla="*/ 127436 w 877892"/>
              <a:gd name="connsiteY213" fmla="*/ 44052 h 157328"/>
              <a:gd name="connsiteX214" fmla="*/ 119098 w 877892"/>
              <a:gd name="connsiteY214" fmla="*/ 58998 h 157328"/>
              <a:gd name="connsiteX215" fmla="*/ 116108 w 877892"/>
              <a:gd name="connsiteY215" fmla="*/ 78507 h 157328"/>
              <a:gd name="connsiteX216" fmla="*/ 118940 w 877892"/>
              <a:gd name="connsiteY216" fmla="*/ 97701 h 157328"/>
              <a:gd name="connsiteX217" fmla="*/ 126964 w 877892"/>
              <a:gd name="connsiteY217" fmla="*/ 112333 h 157328"/>
              <a:gd name="connsiteX218" fmla="*/ 139708 w 877892"/>
              <a:gd name="connsiteY218" fmla="*/ 121615 h 157328"/>
              <a:gd name="connsiteX219" fmla="*/ 157014 w 877892"/>
              <a:gd name="connsiteY219" fmla="*/ 124919 h 157328"/>
              <a:gd name="connsiteX220" fmla="*/ 174635 w 877892"/>
              <a:gd name="connsiteY220" fmla="*/ 121615 h 157328"/>
              <a:gd name="connsiteX221" fmla="*/ 143326 w 877892"/>
              <a:gd name="connsiteY221" fmla="*/ 113277 h 157328"/>
              <a:gd name="connsiteX222" fmla="*/ 133729 w 877892"/>
              <a:gd name="connsiteY222" fmla="*/ 105096 h 157328"/>
              <a:gd name="connsiteX223" fmla="*/ 128380 w 877892"/>
              <a:gd name="connsiteY223" fmla="*/ 92981 h 157328"/>
              <a:gd name="connsiteX224" fmla="*/ 126649 w 877892"/>
              <a:gd name="connsiteY224" fmla="*/ 77878 h 157328"/>
              <a:gd name="connsiteX225" fmla="*/ 128380 w 877892"/>
              <a:gd name="connsiteY225" fmla="*/ 62932 h 157328"/>
              <a:gd name="connsiteX226" fmla="*/ 133729 w 877892"/>
              <a:gd name="connsiteY226" fmla="*/ 50817 h 157328"/>
              <a:gd name="connsiteX227" fmla="*/ 143326 w 877892"/>
              <a:gd name="connsiteY227" fmla="*/ 42636 h 157328"/>
              <a:gd name="connsiteX228" fmla="*/ 157486 w 877892"/>
              <a:gd name="connsiteY228" fmla="*/ 39647 h 157328"/>
              <a:gd name="connsiteX229" fmla="*/ 171645 w 877892"/>
              <a:gd name="connsiteY229" fmla="*/ 42636 h 157328"/>
              <a:gd name="connsiteX230" fmla="*/ 181242 w 877892"/>
              <a:gd name="connsiteY230" fmla="*/ 50817 h 157328"/>
              <a:gd name="connsiteX231" fmla="*/ 186749 w 877892"/>
              <a:gd name="connsiteY231" fmla="*/ 62932 h 157328"/>
              <a:gd name="connsiteX232" fmla="*/ 188479 w 877892"/>
              <a:gd name="connsiteY232" fmla="*/ 77720 h 157328"/>
              <a:gd name="connsiteX233" fmla="*/ 186749 w 877892"/>
              <a:gd name="connsiteY233" fmla="*/ 92981 h 157328"/>
              <a:gd name="connsiteX234" fmla="*/ 181242 w 877892"/>
              <a:gd name="connsiteY234" fmla="*/ 105096 h 157328"/>
              <a:gd name="connsiteX235" fmla="*/ 171645 w 877892"/>
              <a:gd name="connsiteY235" fmla="*/ 113277 h 157328"/>
              <a:gd name="connsiteX236" fmla="*/ 157486 w 877892"/>
              <a:gd name="connsiteY236" fmla="*/ 116266 h 157328"/>
              <a:gd name="connsiteX237" fmla="*/ 143326 w 877892"/>
              <a:gd name="connsiteY237" fmla="*/ 113277 h 157328"/>
              <a:gd name="connsiteX238" fmla="*/ 0 w 877892"/>
              <a:gd name="connsiteY238" fmla="*/ 122087 h 157328"/>
              <a:gd name="connsiteX239" fmla="*/ 10384 w 877892"/>
              <a:gd name="connsiteY239" fmla="*/ 122087 h 157328"/>
              <a:gd name="connsiteX240" fmla="*/ 10384 w 877892"/>
              <a:gd name="connsiteY240" fmla="*/ 63875 h 157328"/>
              <a:gd name="connsiteX241" fmla="*/ 79294 w 877892"/>
              <a:gd name="connsiteY241" fmla="*/ 63875 h 157328"/>
              <a:gd name="connsiteX242" fmla="*/ 79294 w 877892"/>
              <a:gd name="connsiteY242" fmla="*/ 122244 h 157328"/>
              <a:gd name="connsiteX243" fmla="*/ 89677 w 877892"/>
              <a:gd name="connsiteY243" fmla="*/ 122244 h 157328"/>
              <a:gd name="connsiteX244" fmla="*/ 89677 w 877892"/>
              <a:gd name="connsiteY244" fmla="*/ 0 h 157328"/>
              <a:gd name="connsiteX245" fmla="*/ 79294 w 877892"/>
              <a:gd name="connsiteY245" fmla="*/ 0 h 157328"/>
              <a:gd name="connsiteX246" fmla="*/ 79294 w 877892"/>
              <a:gd name="connsiteY246" fmla="*/ 54121 h 157328"/>
              <a:gd name="connsiteX247" fmla="*/ 10384 w 877892"/>
              <a:gd name="connsiteY247" fmla="*/ 54121 h 157328"/>
              <a:gd name="connsiteX248" fmla="*/ 10384 w 877892"/>
              <a:gd name="connsiteY248" fmla="*/ 0 h 157328"/>
              <a:gd name="connsiteX249" fmla="*/ 0 w 877892"/>
              <a:gd name="connsiteY249" fmla="*/ 0 h 157328"/>
              <a:gd name="connsiteX250" fmla="*/ 0 w 877892"/>
              <a:gd name="connsiteY250" fmla="*/ 122087 h 15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877892" h="157328">
                <a:moveTo>
                  <a:pt x="834313" y="122087"/>
                </a:moveTo>
                <a:lnTo>
                  <a:pt x="844224" y="122087"/>
                </a:lnTo>
                <a:lnTo>
                  <a:pt x="844224" y="69067"/>
                </a:lnTo>
                <a:cubicBezTo>
                  <a:pt x="844224" y="64662"/>
                  <a:pt x="845011" y="60729"/>
                  <a:pt x="846742" y="57582"/>
                </a:cubicBezTo>
                <a:cubicBezTo>
                  <a:pt x="848472" y="54278"/>
                  <a:pt x="850675" y="51604"/>
                  <a:pt x="853192" y="49244"/>
                </a:cubicBezTo>
                <a:cubicBezTo>
                  <a:pt x="855867" y="46569"/>
                  <a:pt x="858856" y="44839"/>
                  <a:pt x="861845" y="43737"/>
                </a:cubicBezTo>
                <a:cubicBezTo>
                  <a:pt x="864992" y="42636"/>
                  <a:pt x="867981" y="42164"/>
                  <a:pt x="870970" y="42164"/>
                </a:cubicBezTo>
                <a:cubicBezTo>
                  <a:pt x="872701" y="42164"/>
                  <a:pt x="874589" y="42321"/>
                  <a:pt x="876634" y="42636"/>
                </a:cubicBezTo>
                <a:lnTo>
                  <a:pt x="877893" y="33196"/>
                </a:lnTo>
                <a:cubicBezTo>
                  <a:pt x="876634" y="33039"/>
                  <a:pt x="875533" y="32882"/>
                  <a:pt x="874431" y="32724"/>
                </a:cubicBezTo>
                <a:cubicBezTo>
                  <a:pt x="873330" y="32724"/>
                  <a:pt x="872229" y="32567"/>
                  <a:pt x="870970" y="32567"/>
                </a:cubicBezTo>
                <a:cubicBezTo>
                  <a:pt x="865778" y="32567"/>
                  <a:pt x="861058" y="33983"/>
                  <a:pt x="856496" y="36658"/>
                </a:cubicBezTo>
                <a:cubicBezTo>
                  <a:pt x="851933" y="39332"/>
                  <a:pt x="847843" y="43265"/>
                  <a:pt x="844382" y="48300"/>
                </a:cubicBezTo>
                <a:lnTo>
                  <a:pt x="844382" y="33983"/>
                </a:lnTo>
                <a:lnTo>
                  <a:pt x="834470" y="33983"/>
                </a:lnTo>
                <a:lnTo>
                  <a:pt x="834470" y="122087"/>
                </a:lnTo>
                <a:close/>
                <a:moveTo>
                  <a:pt x="742275" y="72057"/>
                </a:moveTo>
                <a:cubicBezTo>
                  <a:pt x="743377" y="61044"/>
                  <a:pt x="746366" y="52862"/>
                  <a:pt x="751558" y="47356"/>
                </a:cubicBezTo>
                <a:cubicBezTo>
                  <a:pt x="756750" y="42007"/>
                  <a:pt x="763515" y="39332"/>
                  <a:pt x="772011" y="39332"/>
                </a:cubicBezTo>
                <a:cubicBezTo>
                  <a:pt x="776888" y="39332"/>
                  <a:pt x="781136" y="40119"/>
                  <a:pt x="784597" y="41692"/>
                </a:cubicBezTo>
                <a:cubicBezTo>
                  <a:pt x="788058" y="43265"/>
                  <a:pt x="791047" y="45468"/>
                  <a:pt x="793092" y="48457"/>
                </a:cubicBezTo>
                <a:cubicBezTo>
                  <a:pt x="795295" y="51447"/>
                  <a:pt x="796868" y="54750"/>
                  <a:pt x="797812" y="58841"/>
                </a:cubicBezTo>
                <a:cubicBezTo>
                  <a:pt x="798914" y="62774"/>
                  <a:pt x="799386" y="67179"/>
                  <a:pt x="799386" y="72057"/>
                </a:cubicBezTo>
                <a:lnTo>
                  <a:pt x="742275" y="72057"/>
                </a:lnTo>
                <a:close/>
                <a:moveTo>
                  <a:pt x="798756" y="99117"/>
                </a:moveTo>
                <a:cubicBezTo>
                  <a:pt x="798127" y="101792"/>
                  <a:pt x="797183" y="104152"/>
                  <a:pt x="795924" y="106197"/>
                </a:cubicBezTo>
                <a:cubicBezTo>
                  <a:pt x="794666" y="108242"/>
                  <a:pt x="793092" y="110130"/>
                  <a:pt x="791047" y="111703"/>
                </a:cubicBezTo>
                <a:cubicBezTo>
                  <a:pt x="789002" y="113277"/>
                  <a:pt x="786485" y="114535"/>
                  <a:pt x="783338" y="115322"/>
                </a:cubicBezTo>
                <a:cubicBezTo>
                  <a:pt x="780192" y="116109"/>
                  <a:pt x="776416" y="116581"/>
                  <a:pt x="772011" y="116581"/>
                </a:cubicBezTo>
                <a:cubicBezTo>
                  <a:pt x="767133" y="116581"/>
                  <a:pt x="762728" y="115637"/>
                  <a:pt x="758952" y="113749"/>
                </a:cubicBezTo>
                <a:cubicBezTo>
                  <a:pt x="755176" y="111861"/>
                  <a:pt x="752030" y="109344"/>
                  <a:pt x="749513" y="106040"/>
                </a:cubicBezTo>
                <a:cubicBezTo>
                  <a:pt x="746995" y="102736"/>
                  <a:pt x="745107" y="98960"/>
                  <a:pt x="743849" y="94555"/>
                </a:cubicBezTo>
                <a:cubicBezTo>
                  <a:pt x="742590" y="90149"/>
                  <a:pt x="741961" y="85430"/>
                  <a:pt x="741961" y="80395"/>
                </a:cubicBezTo>
                <a:lnTo>
                  <a:pt x="809769" y="80395"/>
                </a:lnTo>
                <a:lnTo>
                  <a:pt x="809769" y="74102"/>
                </a:lnTo>
                <a:cubicBezTo>
                  <a:pt x="809769" y="68123"/>
                  <a:pt x="809140" y="62460"/>
                  <a:pt x="807724" y="57110"/>
                </a:cubicBezTo>
                <a:cubicBezTo>
                  <a:pt x="806308" y="51919"/>
                  <a:pt x="804105" y="47356"/>
                  <a:pt x="801116" y="43580"/>
                </a:cubicBezTo>
                <a:cubicBezTo>
                  <a:pt x="798127" y="39804"/>
                  <a:pt x="794194" y="36815"/>
                  <a:pt x="789474" y="34455"/>
                </a:cubicBezTo>
                <a:cubicBezTo>
                  <a:pt x="784754" y="32252"/>
                  <a:pt x="778933" y="31151"/>
                  <a:pt x="772011" y="31151"/>
                </a:cubicBezTo>
                <a:cubicBezTo>
                  <a:pt x="766189" y="31151"/>
                  <a:pt x="760840" y="32252"/>
                  <a:pt x="755963" y="34298"/>
                </a:cubicBezTo>
                <a:cubicBezTo>
                  <a:pt x="751086" y="36343"/>
                  <a:pt x="746838" y="39332"/>
                  <a:pt x="743377" y="43423"/>
                </a:cubicBezTo>
                <a:cubicBezTo>
                  <a:pt x="739758" y="47513"/>
                  <a:pt x="736926" y="52390"/>
                  <a:pt x="735038" y="58369"/>
                </a:cubicBezTo>
                <a:cubicBezTo>
                  <a:pt x="732993" y="64347"/>
                  <a:pt x="732049" y="71113"/>
                  <a:pt x="732049" y="78822"/>
                </a:cubicBezTo>
                <a:cubicBezTo>
                  <a:pt x="732049" y="93139"/>
                  <a:pt x="735510" y="104309"/>
                  <a:pt x="742590" y="112490"/>
                </a:cubicBezTo>
                <a:cubicBezTo>
                  <a:pt x="749670" y="120671"/>
                  <a:pt x="759424" y="124762"/>
                  <a:pt x="772011" y="124762"/>
                </a:cubicBezTo>
                <a:cubicBezTo>
                  <a:pt x="783024" y="124762"/>
                  <a:pt x="791362" y="122402"/>
                  <a:pt x="797340" y="117525"/>
                </a:cubicBezTo>
                <a:cubicBezTo>
                  <a:pt x="803319" y="112805"/>
                  <a:pt x="806937" y="106512"/>
                  <a:pt x="808353" y="98802"/>
                </a:cubicBezTo>
                <a:lnTo>
                  <a:pt x="798756" y="98802"/>
                </a:lnTo>
                <a:close/>
                <a:moveTo>
                  <a:pt x="697752" y="77878"/>
                </a:moveTo>
                <a:cubicBezTo>
                  <a:pt x="697752" y="84800"/>
                  <a:pt x="696650" y="90621"/>
                  <a:pt x="694605" y="95184"/>
                </a:cubicBezTo>
                <a:cubicBezTo>
                  <a:pt x="692560" y="99746"/>
                  <a:pt x="689413" y="103522"/>
                  <a:pt x="685480" y="106512"/>
                </a:cubicBezTo>
                <a:cubicBezTo>
                  <a:pt x="682491" y="108557"/>
                  <a:pt x="679659" y="109973"/>
                  <a:pt x="677141" y="110759"/>
                </a:cubicBezTo>
                <a:cubicBezTo>
                  <a:pt x="674467" y="111546"/>
                  <a:pt x="671320" y="112018"/>
                  <a:pt x="667544" y="112018"/>
                </a:cubicBezTo>
                <a:cubicBezTo>
                  <a:pt x="664083" y="112018"/>
                  <a:pt x="660779" y="111389"/>
                  <a:pt x="657475" y="110130"/>
                </a:cubicBezTo>
                <a:cubicBezTo>
                  <a:pt x="654172" y="108872"/>
                  <a:pt x="651182" y="106826"/>
                  <a:pt x="648508" y="103994"/>
                </a:cubicBezTo>
                <a:cubicBezTo>
                  <a:pt x="645833" y="101162"/>
                  <a:pt x="643788" y="97544"/>
                  <a:pt x="642057" y="92981"/>
                </a:cubicBezTo>
                <a:cubicBezTo>
                  <a:pt x="640327" y="88419"/>
                  <a:pt x="639540" y="82912"/>
                  <a:pt x="639540" y="76304"/>
                </a:cubicBezTo>
                <a:cubicBezTo>
                  <a:pt x="639540" y="69854"/>
                  <a:pt x="640327" y="64190"/>
                  <a:pt x="641743" y="59628"/>
                </a:cubicBezTo>
                <a:cubicBezTo>
                  <a:pt x="643159" y="55065"/>
                  <a:pt x="645204" y="51289"/>
                  <a:pt x="647878" y="48300"/>
                </a:cubicBezTo>
                <a:cubicBezTo>
                  <a:pt x="650553" y="45311"/>
                  <a:pt x="653542" y="43108"/>
                  <a:pt x="657161" y="41849"/>
                </a:cubicBezTo>
                <a:cubicBezTo>
                  <a:pt x="660622" y="40434"/>
                  <a:pt x="664555" y="39804"/>
                  <a:pt x="668803" y="39804"/>
                </a:cubicBezTo>
                <a:cubicBezTo>
                  <a:pt x="672264" y="39804"/>
                  <a:pt x="675254" y="40276"/>
                  <a:pt x="677928" y="41220"/>
                </a:cubicBezTo>
                <a:cubicBezTo>
                  <a:pt x="680603" y="42164"/>
                  <a:pt x="683277" y="43580"/>
                  <a:pt x="686109" y="45625"/>
                </a:cubicBezTo>
                <a:cubicBezTo>
                  <a:pt x="688154" y="47199"/>
                  <a:pt x="689885" y="48929"/>
                  <a:pt x="691458" y="50503"/>
                </a:cubicBezTo>
                <a:cubicBezTo>
                  <a:pt x="692874" y="52233"/>
                  <a:pt x="694133" y="54121"/>
                  <a:pt x="695077" y="56481"/>
                </a:cubicBezTo>
                <a:cubicBezTo>
                  <a:pt x="696021" y="58684"/>
                  <a:pt x="696650" y="61201"/>
                  <a:pt x="697122" y="64190"/>
                </a:cubicBezTo>
                <a:cubicBezTo>
                  <a:pt x="697594" y="67179"/>
                  <a:pt x="697752" y="70483"/>
                  <a:pt x="697752" y="74574"/>
                </a:cubicBezTo>
                <a:lnTo>
                  <a:pt x="697752" y="77878"/>
                </a:lnTo>
                <a:close/>
                <a:moveTo>
                  <a:pt x="632303" y="131684"/>
                </a:moveTo>
                <a:cubicBezTo>
                  <a:pt x="632932" y="136404"/>
                  <a:pt x="634191" y="140337"/>
                  <a:pt x="636236" y="143641"/>
                </a:cubicBezTo>
                <a:cubicBezTo>
                  <a:pt x="638281" y="146945"/>
                  <a:pt x="640956" y="149462"/>
                  <a:pt x="644260" y="151508"/>
                </a:cubicBezTo>
                <a:cubicBezTo>
                  <a:pt x="647564" y="153553"/>
                  <a:pt x="651340" y="154969"/>
                  <a:pt x="655588" y="155913"/>
                </a:cubicBezTo>
                <a:cubicBezTo>
                  <a:pt x="659835" y="156857"/>
                  <a:pt x="664555" y="157329"/>
                  <a:pt x="669590" y="157329"/>
                </a:cubicBezTo>
                <a:cubicBezTo>
                  <a:pt x="682648" y="157329"/>
                  <a:pt x="692245" y="153868"/>
                  <a:pt x="698381" y="147102"/>
                </a:cubicBezTo>
                <a:cubicBezTo>
                  <a:pt x="704517" y="140337"/>
                  <a:pt x="707506" y="130898"/>
                  <a:pt x="707506" y="119098"/>
                </a:cubicBezTo>
                <a:lnTo>
                  <a:pt x="707506" y="33983"/>
                </a:lnTo>
                <a:lnTo>
                  <a:pt x="697594" y="33983"/>
                </a:lnTo>
                <a:lnTo>
                  <a:pt x="697594" y="46097"/>
                </a:lnTo>
                <a:cubicBezTo>
                  <a:pt x="693346" y="40434"/>
                  <a:pt x="688784" y="36658"/>
                  <a:pt x="683749" y="34612"/>
                </a:cubicBezTo>
                <a:cubicBezTo>
                  <a:pt x="678715" y="32567"/>
                  <a:pt x="673838" y="31466"/>
                  <a:pt x="668803" y="31466"/>
                </a:cubicBezTo>
                <a:cubicBezTo>
                  <a:pt x="662667" y="31466"/>
                  <a:pt x="657161" y="32567"/>
                  <a:pt x="652126" y="34770"/>
                </a:cubicBezTo>
                <a:cubicBezTo>
                  <a:pt x="647249" y="36972"/>
                  <a:pt x="643001" y="39962"/>
                  <a:pt x="639697" y="43895"/>
                </a:cubicBezTo>
                <a:cubicBezTo>
                  <a:pt x="636236" y="47828"/>
                  <a:pt x="633719" y="52548"/>
                  <a:pt x="631831" y="58212"/>
                </a:cubicBezTo>
                <a:cubicBezTo>
                  <a:pt x="629943" y="63875"/>
                  <a:pt x="629156" y="70011"/>
                  <a:pt x="629156" y="76934"/>
                </a:cubicBezTo>
                <a:cubicBezTo>
                  <a:pt x="629156" y="82598"/>
                  <a:pt x="629943" y="88104"/>
                  <a:pt x="631359" y="93453"/>
                </a:cubicBezTo>
                <a:cubicBezTo>
                  <a:pt x="632775" y="98802"/>
                  <a:pt x="635135" y="103522"/>
                  <a:pt x="638124" y="107613"/>
                </a:cubicBezTo>
                <a:cubicBezTo>
                  <a:pt x="641271" y="111703"/>
                  <a:pt x="645204" y="115007"/>
                  <a:pt x="649924" y="117525"/>
                </a:cubicBezTo>
                <a:cubicBezTo>
                  <a:pt x="654644" y="120042"/>
                  <a:pt x="660307" y="121143"/>
                  <a:pt x="666915" y="121143"/>
                </a:cubicBezTo>
                <a:cubicBezTo>
                  <a:pt x="673680" y="121143"/>
                  <a:pt x="679659" y="119727"/>
                  <a:pt x="684693" y="116895"/>
                </a:cubicBezTo>
                <a:cubicBezTo>
                  <a:pt x="689570" y="114063"/>
                  <a:pt x="693976" y="110130"/>
                  <a:pt x="697594" y="104938"/>
                </a:cubicBezTo>
                <a:lnTo>
                  <a:pt x="697594" y="118154"/>
                </a:lnTo>
                <a:cubicBezTo>
                  <a:pt x="697594" y="129324"/>
                  <a:pt x="695392" y="137348"/>
                  <a:pt x="690829" y="142068"/>
                </a:cubicBezTo>
                <a:cubicBezTo>
                  <a:pt x="686267" y="146788"/>
                  <a:pt x="679187" y="149148"/>
                  <a:pt x="669432" y="149148"/>
                </a:cubicBezTo>
                <a:cubicBezTo>
                  <a:pt x="660779" y="149148"/>
                  <a:pt x="654329" y="147732"/>
                  <a:pt x="650081" y="144900"/>
                </a:cubicBezTo>
                <a:cubicBezTo>
                  <a:pt x="645833" y="142068"/>
                  <a:pt x="643159" y="137820"/>
                  <a:pt x="641900" y="131999"/>
                </a:cubicBezTo>
                <a:lnTo>
                  <a:pt x="632303" y="131999"/>
                </a:lnTo>
                <a:close/>
                <a:moveTo>
                  <a:pt x="573462" y="122087"/>
                </a:moveTo>
                <a:lnTo>
                  <a:pt x="583374" y="122087"/>
                </a:lnTo>
                <a:lnTo>
                  <a:pt x="583374" y="69067"/>
                </a:lnTo>
                <a:cubicBezTo>
                  <a:pt x="583374" y="64662"/>
                  <a:pt x="584160" y="60729"/>
                  <a:pt x="585891" y="57582"/>
                </a:cubicBezTo>
                <a:cubicBezTo>
                  <a:pt x="587622" y="54278"/>
                  <a:pt x="589824" y="51604"/>
                  <a:pt x="592341" y="49244"/>
                </a:cubicBezTo>
                <a:cubicBezTo>
                  <a:pt x="595016" y="46569"/>
                  <a:pt x="598005" y="44839"/>
                  <a:pt x="600995" y="43737"/>
                </a:cubicBezTo>
                <a:cubicBezTo>
                  <a:pt x="604141" y="42636"/>
                  <a:pt x="607130" y="42164"/>
                  <a:pt x="610120" y="42164"/>
                </a:cubicBezTo>
                <a:cubicBezTo>
                  <a:pt x="611850" y="42164"/>
                  <a:pt x="613738" y="42321"/>
                  <a:pt x="615783" y="42636"/>
                </a:cubicBezTo>
                <a:lnTo>
                  <a:pt x="617042" y="33196"/>
                </a:lnTo>
                <a:cubicBezTo>
                  <a:pt x="615783" y="33039"/>
                  <a:pt x="614682" y="32882"/>
                  <a:pt x="613581" y="32724"/>
                </a:cubicBezTo>
                <a:cubicBezTo>
                  <a:pt x="612479" y="32724"/>
                  <a:pt x="611378" y="32567"/>
                  <a:pt x="610120" y="32567"/>
                </a:cubicBezTo>
                <a:cubicBezTo>
                  <a:pt x="604928" y="32567"/>
                  <a:pt x="600208" y="33983"/>
                  <a:pt x="595645" y="36658"/>
                </a:cubicBezTo>
                <a:cubicBezTo>
                  <a:pt x="591083" y="39332"/>
                  <a:pt x="586992" y="43265"/>
                  <a:pt x="583531" y="48300"/>
                </a:cubicBezTo>
                <a:lnTo>
                  <a:pt x="583531" y="33983"/>
                </a:lnTo>
                <a:lnTo>
                  <a:pt x="573619" y="33983"/>
                </a:lnTo>
                <a:lnTo>
                  <a:pt x="573619" y="122087"/>
                </a:lnTo>
                <a:close/>
                <a:moveTo>
                  <a:pt x="475604" y="92667"/>
                </a:moveTo>
                <a:cubicBezTo>
                  <a:pt x="475604" y="103208"/>
                  <a:pt x="477806" y="111074"/>
                  <a:pt x="482054" y="116581"/>
                </a:cubicBezTo>
                <a:cubicBezTo>
                  <a:pt x="486459" y="122087"/>
                  <a:pt x="493539" y="124762"/>
                  <a:pt x="503608" y="124762"/>
                </a:cubicBezTo>
                <a:cubicBezTo>
                  <a:pt x="515723" y="124762"/>
                  <a:pt x="526421" y="119098"/>
                  <a:pt x="535546" y="107613"/>
                </a:cubicBezTo>
                <a:lnTo>
                  <a:pt x="535546" y="121930"/>
                </a:lnTo>
                <a:lnTo>
                  <a:pt x="545458" y="121930"/>
                </a:lnTo>
                <a:lnTo>
                  <a:pt x="545458" y="33826"/>
                </a:lnTo>
                <a:lnTo>
                  <a:pt x="535546" y="33826"/>
                </a:lnTo>
                <a:lnTo>
                  <a:pt x="535546" y="85430"/>
                </a:lnTo>
                <a:cubicBezTo>
                  <a:pt x="535546" y="90936"/>
                  <a:pt x="534759" y="95184"/>
                  <a:pt x="533029" y="98330"/>
                </a:cubicBezTo>
                <a:cubicBezTo>
                  <a:pt x="531298" y="101477"/>
                  <a:pt x="528781" y="104466"/>
                  <a:pt x="525477" y="107456"/>
                </a:cubicBezTo>
                <a:cubicBezTo>
                  <a:pt x="522330" y="110130"/>
                  <a:pt x="518869" y="112175"/>
                  <a:pt x="515408" y="113591"/>
                </a:cubicBezTo>
                <a:cubicBezTo>
                  <a:pt x="511947" y="115007"/>
                  <a:pt x="508328" y="115637"/>
                  <a:pt x="504867" y="115637"/>
                </a:cubicBezTo>
                <a:cubicBezTo>
                  <a:pt x="497787" y="115637"/>
                  <a:pt x="492753" y="113591"/>
                  <a:pt x="489921" y="109501"/>
                </a:cubicBezTo>
                <a:cubicBezTo>
                  <a:pt x="486931" y="105410"/>
                  <a:pt x="485515" y="98802"/>
                  <a:pt x="485515" y="89520"/>
                </a:cubicBezTo>
                <a:lnTo>
                  <a:pt x="485515" y="33983"/>
                </a:lnTo>
                <a:lnTo>
                  <a:pt x="475604" y="33983"/>
                </a:lnTo>
                <a:lnTo>
                  <a:pt x="475604" y="92667"/>
                </a:lnTo>
                <a:close/>
                <a:moveTo>
                  <a:pt x="382623" y="73945"/>
                </a:moveTo>
                <a:cubicBezTo>
                  <a:pt x="382623" y="67022"/>
                  <a:pt x="383724" y="61201"/>
                  <a:pt x="385927" y="56796"/>
                </a:cubicBezTo>
                <a:cubicBezTo>
                  <a:pt x="388129" y="52233"/>
                  <a:pt x="391276" y="48615"/>
                  <a:pt x="395209" y="45625"/>
                </a:cubicBezTo>
                <a:cubicBezTo>
                  <a:pt x="398041" y="43423"/>
                  <a:pt x="400873" y="42007"/>
                  <a:pt x="403705" y="41220"/>
                </a:cubicBezTo>
                <a:cubicBezTo>
                  <a:pt x="406537" y="40434"/>
                  <a:pt x="409683" y="39962"/>
                  <a:pt x="413302" y="39962"/>
                </a:cubicBezTo>
                <a:cubicBezTo>
                  <a:pt x="416448" y="39962"/>
                  <a:pt x="419752" y="40591"/>
                  <a:pt x="423056" y="41692"/>
                </a:cubicBezTo>
                <a:cubicBezTo>
                  <a:pt x="426360" y="42951"/>
                  <a:pt x="429349" y="44996"/>
                  <a:pt x="432024" y="47828"/>
                </a:cubicBezTo>
                <a:cubicBezTo>
                  <a:pt x="434698" y="50660"/>
                  <a:pt x="436744" y="54593"/>
                  <a:pt x="438474" y="59313"/>
                </a:cubicBezTo>
                <a:cubicBezTo>
                  <a:pt x="440205" y="64033"/>
                  <a:pt x="440992" y="70011"/>
                  <a:pt x="440992" y="77248"/>
                </a:cubicBezTo>
                <a:cubicBezTo>
                  <a:pt x="440992" y="84328"/>
                  <a:pt x="440205" y="90307"/>
                  <a:pt x="438789" y="95341"/>
                </a:cubicBezTo>
                <a:cubicBezTo>
                  <a:pt x="437373" y="100376"/>
                  <a:pt x="435328" y="104309"/>
                  <a:pt x="432653" y="107456"/>
                </a:cubicBezTo>
                <a:cubicBezTo>
                  <a:pt x="430136" y="110602"/>
                  <a:pt x="426989" y="112805"/>
                  <a:pt x="423528" y="114221"/>
                </a:cubicBezTo>
                <a:cubicBezTo>
                  <a:pt x="420067" y="115637"/>
                  <a:pt x="416134" y="116423"/>
                  <a:pt x="411886" y="116423"/>
                </a:cubicBezTo>
                <a:cubicBezTo>
                  <a:pt x="408425" y="116423"/>
                  <a:pt x="405278" y="115951"/>
                  <a:pt x="402446" y="115007"/>
                </a:cubicBezTo>
                <a:cubicBezTo>
                  <a:pt x="399771" y="114063"/>
                  <a:pt x="397097" y="112647"/>
                  <a:pt x="394422" y="110602"/>
                </a:cubicBezTo>
                <a:cubicBezTo>
                  <a:pt x="392220" y="109186"/>
                  <a:pt x="390489" y="107456"/>
                  <a:pt x="388916" y="105725"/>
                </a:cubicBezTo>
                <a:cubicBezTo>
                  <a:pt x="387500" y="103994"/>
                  <a:pt x="386241" y="101949"/>
                  <a:pt x="385297" y="99589"/>
                </a:cubicBezTo>
                <a:cubicBezTo>
                  <a:pt x="384353" y="97387"/>
                  <a:pt x="383724" y="94712"/>
                  <a:pt x="383252" y="91880"/>
                </a:cubicBezTo>
                <a:cubicBezTo>
                  <a:pt x="382780" y="88891"/>
                  <a:pt x="382623" y="85587"/>
                  <a:pt x="382623" y="81654"/>
                </a:cubicBezTo>
                <a:lnTo>
                  <a:pt x="382623" y="73945"/>
                </a:lnTo>
                <a:close/>
                <a:moveTo>
                  <a:pt x="373026" y="122087"/>
                </a:moveTo>
                <a:lnTo>
                  <a:pt x="382937" y="122087"/>
                </a:lnTo>
                <a:lnTo>
                  <a:pt x="382937" y="110130"/>
                </a:lnTo>
                <a:cubicBezTo>
                  <a:pt x="387028" y="115637"/>
                  <a:pt x="391590" y="119413"/>
                  <a:pt x="396468" y="121615"/>
                </a:cubicBezTo>
                <a:cubicBezTo>
                  <a:pt x="401502" y="123818"/>
                  <a:pt x="406537" y="124919"/>
                  <a:pt x="411886" y="124919"/>
                </a:cubicBezTo>
                <a:cubicBezTo>
                  <a:pt x="417864" y="124919"/>
                  <a:pt x="423371" y="123818"/>
                  <a:pt x="428248" y="121615"/>
                </a:cubicBezTo>
                <a:cubicBezTo>
                  <a:pt x="433125" y="119413"/>
                  <a:pt x="437216" y="116266"/>
                  <a:pt x="440677" y="112175"/>
                </a:cubicBezTo>
                <a:cubicBezTo>
                  <a:pt x="444138" y="108085"/>
                  <a:pt x="446813" y="103050"/>
                  <a:pt x="448701" y="97229"/>
                </a:cubicBezTo>
                <a:cubicBezTo>
                  <a:pt x="450589" y="91408"/>
                  <a:pt x="451533" y="84643"/>
                  <a:pt x="451533" y="77091"/>
                </a:cubicBezTo>
                <a:cubicBezTo>
                  <a:pt x="451533" y="70641"/>
                  <a:pt x="450746" y="64505"/>
                  <a:pt x="449173" y="58998"/>
                </a:cubicBezTo>
                <a:cubicBezTo>
                  <a:pt x="447599" y="53334"/>
                  <a:pt x="445239" y="48615"/>
                  <a:pt x="442093" y="44524"/>
                </a:cubicBezTo>
                <a:cubicBezTo>
                  <a:pt x="438946" y="40434"/>
                  <a:pt x="435013" y="37130"/>
                  <a:pt x="430136" y="34927"/>
                </a:cubicBezTo>
                <a:cubicBezTo>
                  <a:pt x="425416" y="32567"/>
                  <a:pt x="419752" y="31466"/>
                  <a:pt x="413302" y="31466"/>
                </a:cubicBezTo>
                <a:cubicBezTo>
                  <a:pt x="406537" y="31466"/>
                  <a:pt x="400715" y="32882"/>
                  <a:pt x="395838" y="35714"/>
                </a:cubicBezTo>
                <a:cubicBezTo>
                  <a:pt x="391118" y="38546"/>
                  <a:pt x="386713" y="42479"/>
                  <a:pt x="382623" y="47356"/>
                </a:cubicBezTo>
                <a:lnTo>
                  <a:pt x="382623" y="157"/>
                </a:lnTo>
                <a:lnTo>
                  <a:pt x="372711" y="157"/>
                </a:lnTo>
                <a:lnTo>
                  <a:pt x="372711" y="122087"/>
                </a:lnTo>
                <a:close/>
                <a:moveTo>
                  <a:pt x="223249" y="122087"/>
                </a:moveTo>
                <a:lnTo>
                  <a:pt x="233161" y="122087"/>
                </a:lnTo>
                <a:lnTo>
                  <a:pt x="233161" y="70011"/>
                </a:lnTo>
                <a:cubicBezTo>
                  <a:pt x="233161" y="67022"/>
                  <a:pt x="233475" y="64347"/>
                  <a:pt x="234105" y="62145"/>
                </a:cubicBezTo>
                <a:cubicBezTo>
                  <a:pt x="234734" y="59942"/>
                  <a:pt x="235521" y="57897"/>
                  <a:pt x="236465" y="56166"/>
                </a:cubicBezTo>
                <a:cubicBezTo>
                  <a:pt x="237409" y="54436"/>
                  <a:pt x="238510" y="53020"/>
                  <a:pt x="239611" y="51761"/>
                </a:cubicBezTo>
                <a:cubicBezTo>
                  <a:pt x="240870" y="50503"/>
                  <a:pt x="241971" y="49401"/>
                  <a:pt x="242915" y="48457"/>
                </a:cubicBezTo>
                <a:cubicBezTo>
                  <a:pt x="245904" y="45783"/>
                  <a:pt x="248894" y="43737"/>
                  <a:pt x="251883" y="42321"/>
                </a:cubicBezTo>
                <a:cubicBezTo>
                  <a:pt x="254872" y="40905"/>
                  <a:pt x="258176" y="40119"/>
                  <a:pt x="261480" y="40119"/>
                </a:cubicBezTo>
                <a:cubicBezTo>
                  <a:pt x="267458" y="40119"/>
                  <a:pt x="272021" y="41849"/>
                  <a:pt x="275010" y="45468"/>
                </a:cubicBezTo>
                <a:cubicBezTo>
                  <a:pt x="277999" y="49087"/>
                  <a:pt x="279415" y="55065"/>
                  <a:pt x="279415" y="63718"/>
                </a:cubicBezTo>
                <a:lnTo>
                  <a:pt x="279415" y="122087"/>
                </a:lnTo>
                <a:lnTo>
                  <a:pt x="289327" y="122087"/>
                </a:lnTo>
                <a:lnTo>
                  <a:pt x="289327" y="65763"/>
                </a:lnTo>
                <a:cubicBezTo>
                  <a:pt x="289327" y="61673"/>
                  <a:pt x="290271" y="58054"/>
                  <a:pt x="292002" y="54908"/>
                </a:cubicBezTo>
                <a:cubicBezTo>
                  <a:pt x="293732" y="51761"/>
                  <a:pt x="296092" y="49244"/>
                  <a:pt x="298767" y="47041"/>
                </a:cubicBezTo>
                <a:cubicBezTo>
                  <a:pt x="301913" y="44367"/>
                  <a:pt x="305060" y="42636"/>
                  <a:pt x="308364" y="41692"/>
                </a:cubicBezTo>
                <a:cubicBezTo>
                  <a:pt x="311668" y="40748"/>
                  <a:pt x="314657" y="40276"/>
                  <a:pt x="317331" y="40276"/>
                </a:cubicBezTo>
                <a:cubicBezTo>
                  <a:pt x="320478" y="40276"/>
                  <a:pt x="323153" y="40591"/>
                  <a:pt x="325355" y="41377"/>
                </a:cubicBezTo>
                <a:cubicBezTo>
                  <a:pt x="327558" y="42164"/>
                  <a:pt x="329603" y="43423"/>
                  <a:pt x="331019" y="45153"/>
                </a:cubicBezTo>
                <a:cubicBezTo>
                  <a:pt x="332592" y="47041"/>
                  <a:pt x="333694" y="49401"/>
                  <a:pt x="334480" y="52390"/>
                </a:cubicBezTo>
                <a:cubicBezTo>
                  <a:pt x="335267" y="55380"/>
                  <a:pt x="335582" y="59156"/>
                  <a:pt x="335582" y="63718"/>
                </a:cubicBezTo>
                <a:lnTo>
                  <a:pt x="335582" y="122244"/>
                </a:lnTo>
                <a:lnTo>
                  <a:pt x="345493" y="122244"/>
                </a:lnTo>
                <a:lnTo>
                  <a:pt x="345493" y="60100"/>
                </a:lnTo>
                <a:cubicBezTo>
                  <a:pt x="345493" y="50031"/>
                  <a:pt x="343133" y="42793"/>
                  <a:pt x="338256" y="38231"/>
                </a:cubicBezTo>
                <a:cubicBezTo>
                  <a:pt x="333536" y="33668"/>
                  <a:pt x="326771" y="31308"/>
                  <a:pt x="318433" y="31308"/>
                </a:cubicBezTo>
                <a:cubicBezTo>
                  <a:pt x="312297" y="31308"/>
                  <a:pt x="306476" y="32882"/>
                  <a:pt x="301127" y="35871"/>
                </a:cubicBezTo>
                <a:cubicBezTo>
                  <a:pt x="295777" y="38860"/>
                  <a:pt x="291058" y="43108"/>
                  <a:pt x="287124" y="48615"/>
                </a:cubicBezTo>
                <a:cubicBezTo>
                  <a:pt x="285236" y="43108"/>
                  <a:pt x="282247" y="38860"/>
                  <a:pt x="278157" y="35871"/>
                </a:cubicBezTo>
                <a:cubicBezTo>
                  <a:pt x="274066" y="32882"/>
                  <a:pt x="268717" y="31308"/>
                  <a:pt x="261952" y="31308"/>
                </a:cubicBezTo>
                <a:cubicBezTo>
                  <a:pt x="256760" y="31308"/>
                  <a:pt x="251725" y="32724"/>
                  <a:pt x="246848" y="35556"/>
                </a:cubicBezTo>
                <a:cubicBezTo>
                  <a:pt x="241814" y="38388"/>
                  <a:pt x="237251" y="42793"/>
                  <a:pt x="232846" y="48615"/>
                </a:cubicBezTo>
                <a:lnTo>
                  <a:pt x="232846" y="34140"/>
                </a:lnTo>
                <a:lnTo>
                  <a:pt x="222934" y="34140"/>
                </a:lnTo>
                <a:lnTo>
                  <a:pt x="222934" y="122087"/>
                </a:lnTo>
                <a:close/>
                <a:moveTo>
                  <a:pt x="174635" y="121615"/>
                </a:moveTo>
                <a:cubicBezTo>
                  <a:pt x="179826" y="119413"/>
                  <a:pt x="184232" y="116266"/>
                  <a:pt x="187850" y="112018"/>
                </a:cubicBezTo>
                <a:cubicBezTo>
                  <a:pt x="191469" y="107928"/>
                  <a:pt x="194143" y="102893"/>
                  <a:pt x="196189" y="97072"/>
                </a:cubicBezTo>
                <a:cubicBezTo>
                  <a:pt x="198076" y="91251"/>
                  <a:pt x="199178" y="84800"/>
                  <a:pt x="199178" y="77563"/>
                </a:cubicBezTo>
                <a:cubicBezTo>
                  <a:pt x="199178" y="70641"/>
                  <a:pt x="198234" y="64347"/>
                  <a:pt x="196346" y="58526"/>
                </a:cubicBezTo>
                <a:cubicBezTo>
                  <a:pt x="194458" y="52862"/>
                  <a:pt x="191783" y="47985"/>
                  <a:pt x="188165" y="43895"/>
                </a:cubicBezTo>
                <a:cubicBezTo>
                  <a:pt x="184704" y="39804"/>
                  <a:pt x="180298" y="36815"/>
                  <a:pt x="175107" y="34612"/>
                </a:cubicBezTo>
                <a:cubicBezTo>
                  <a:pt x="169915" y="32410"/>
                  <a:pt x="164251" y="31308"/>
                  <a:pt x="157800" y="31308"/>
                </a:cubicBezTo>
                <a:cubicBezTo>
                  <a:pt x="151350" y="31308"/>
                  <a:pt x="145686" y="32410"/>
                  <a:pt x="140494" y="34612"/>
                </a:cubicBezTo>
                <a:cubicBezTo>
                  <a:pt x="135302" y="36815"/>
                  <a:pt x="131055" y="39962"/>
                  <a:pt x="127436" y="44052"/>
                </a:cubicBezTo>
                <a:cubicBezTo>
                  <a:pt x="123817" y="48143"/>
                  <a:pt x="120986" y="53177"/>
                  <a:pt x="119098" y="58998"/>
                </a:cubicBezTo>
                <a:cubicBezTo>
                  <a:pt x="117052" y="64819"/>
                  <a:pt x="116108" y="71270"/>
                  <a:pt x="116108" y="78507"/>
                </a:cubicBezTo>
                <a:cubicBezTo>
                  <a:pt x="116108" y="85587"/>
                  <a:pt x="117052" y="92037"/>
                  <a:pt x="118940" y="97701"/>
                </a:cubicBezTo>
                <a:cubicBezTo>
                  <a:pt x="120828" y="103365"/>
                  <a:pt x="123503" y="108242"/>
                  <a:pt x="126964" y="112333"/>
                </a:cubicBezTo>
                <a:cubicBezTo>
                  <a:pt x="130425" y="116423"/>
                  <a:pt x="134673" y="119570"/>
                  <a:pt x="139708" y="121615"/>
                </a:cubicBezTo>
                <a:cubicBezTo>
                  <a:pt x="144742" y="123818"/>
                  <a:pt x="150563" y="124919"/>
                  <a:pt x="157014" y="124919"/>
                </a:cubicBezTo>
                <a:cubicBezTo>
                  <a:pt x="163622" y="124919"/>
                  <a:pt x="169443" y="123818"/>
                  <a:pt x="174635" y="121615"/>
                </a:cubicBezTo>
                <a:moveTo>
                  <a:pt x="143326" y="113277"/>
                </a:moveTo>
                <a:cubicBezTo>
                  <a:pt x="139393" y="111231"/>
                  <a:pt x="136246" y="108557"/>
                  <a:pt x="133729" y="105096"/>
                </a:cubicBezTo>
                <a:cubicBezTo>
                  <a:pt x="131212" y="101634"/>
                  <a:pt x="129481" y="97701"/>
                  <a:pt x="128380" y="92981"/>
                </a:cubicBezTo>
                <a:cubicBezTo>
                  <a:pt x="127279" y="88261"/>
                  <a:pt x="126649" y="83227"/>
                  <a:pt x="126649" y="77878"/>
                </a:cubicBezTo>
                <a:cubicBezTo>
                  <a:pt x="126649" y="72529"/>
                  <a:pt x="127279" y="67494"/>
                  <a:pt x="128380" y="62932"/>
                </a:cubicBezTo>
                <a:cubicBezTo>
                  <a:pt x="129481" y="58369"/>
                  <a:pt x="131369" y="54278"/>
                  <a:pt x="133729" y="50817"/>
                </a:cubicBezTo>
                <a:cubicBezTo>
                  <a:pt x="136246" y="47356"/>
                  <a:pt x="139393" y="44681"/>
                  <a:pt x="143326" y="42636"/>
                </a:cubicBezTo>
                <a:cubicBezTo>
                  <a:pt x="147259" y="40591"/>
                  <a:pt x="151979" y="39647"/>
                  <a:pt x="157486" y="39647"/>
                </a:cubicBezTo>
                <a:cubicBezTo>
                  <a:pt x="163150" y="39647"/>
                  <a:pt x="167869" y="40591"/>
                  <a:pt x="171645" y="42636"/>
                </a:cubicBezTo>
                <a:cubicBezTo>
                  <a:pt x="175579" y="44681"/>
                  <a:pt x="178725" y="47356"/>
                  <a:pt x="181242" y="50817"/>
                </a:cubicBezTo>
                <a:cubicBezTo>
                  <a:pt x="183760" y="54278"/>
                  <a:pt x="185490" y="58212"/>
                  <a:pt x="186749" y="62932"/>
                </a:cubicBezTo>
                <a:cubicBezTo>
                  <a:pt x="187850" y="67494"/>
                  <a:pt x="188479" y="72529"/>
                  <a:pt x="188479" y="77720"/>
                </a:cubicBezTo>
                <a:cubicBezTo>
                  <a:pt x="188479" y="83227"/>
                  <a:pt x="187850" y="88261"/>
                  <a:pt x="186749" y="92981"/>
                </a:cubicBezTo>
                <a:cubicBezTo>
                  <a:pt x="185648" y="97701"/>
                  <a:pt x="183760" y="101634"/>
                  <a:pt x="181242" y="105096"/>
                </a:cubicBezTo>
                <a:cubicBezTo>
                  <a:pt x="178725" y="108557"/>
                  <a:pt x="175579" y="111231"/>
                  <a:pt x="171645" y="113277"/>
                </a:cubicBezTo>
                <a:cubicBezTo>
                  <a:pt x="167712" y="115322"/>
                  <a:pt x="162992" y="116266"/>
                  <a:pt x="157486" y="116266"/>
                </a:cubicBezTo>
                <a:cubicBezTo>
                  <a:pt x="151979" y="116266"/>
                  <a:pt x="147259" y="115322"/>
                  <a:pt x="143326" y="113277"/>
                </a:cubicBezTo>
                <a:moveTo>
                  <a:pt x="0" y="122087"/>
                </a:moveTo>
                <a:lnTo>
                  <a:pt x="10384" y="122087"/>
                </a:lnTo>
                <a:lnTo>
                  <a:pt x="10384" y="63875"/>
                </a:lnTo>
                <a:lnTo>
                  <a:pt x="79294" y="63875"/>
                </a:lnTo>
                <a:lnTo>
                  <a:pt x="79294" y="122244"/>
                </a:lnTo>
                <a:lnTo>
                  <a:pt x="89677" y="122244"/>
                </a:lnTo>
                <a:lnTo>
                  <a:pt x="89677" y="0"/>
                </a:lnTo>
                <a:lnTo>
                  <a:pt x="79294" y="0"/>
                </a:lnTo>
                <a:lnTo>
                  <a:pt x="79294" y="54121"/>
                </a:lnTo>
                <a:lnTo>
                  <a:pt x="10384" y="54121"/>
                </a:lnTo>
                <a:lnTo>
                  <a:pt x="10384" y="0"/>
                </a:lnTo>
                <a:lnTo>
                  <a:pt x="0" y="0"/>
                </a:lnTo>
                <a:lnTo>
                  <a:pt x="0" y="122087"/>
                </a:lnTo>
                <a:close/>
              </a:path>
            </a:pathLst>
          </a:custGeom>
          <a:solidFill>
            <a:schemeClr val="tx1"/>
          </a:solidFill>
          <a:ln w="1569" cap="flat">
            <a:noFill/>
            <a:prstDash val="solid"/>
            <a:miter/>
          </a:ln>
        </p:spPr>
        <p:txBody>
          <a:bodyPr rtlCol="0" anchor="ctr"/>
          <a:lstStyle/>
          <a:p>
            <a:endParaRPr lang="en-US" dirty="0"/>
          </a:p>
        </p:txBody>
      </p:sp>
      <p:sp>
        <p:nvSpPr>
          <p:cNvPr id="8" name="Slide Number Placeholder 5">
            <a:extLst>
              <a:ext uri="{FF2B5EF4-FFF2-40B4-BE49-F238E27FC236}">
                <a16:creationId xmlns:a16="http://schemas.microsoft.com/office/drawing/2014/main" id="{1C08635D-98A1-4B8A-BD59-50CBDA108498}"/>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44969152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matchingName="Nur Titel grün" preserve="1" userDrawn="1">
  <p:cSld name="Nur Titel grün">
    <p:bg>
      <p:bgPr>
        <a:solidFill>
          <a:srgbClr val="28E6A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8037-78B6-4041-8AEF-7554C37F4B88}"/>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7" name="Subtitle 2">
            <a:extLst>
              <a:ext uri="{FF2B5EF4-FFF2-40B4-BE49-F238E27FC236}">
                <a16:creationId xmlns:a16="http://schemas.microsoft.com/office/drawing/2014/main" id="{8423DEA3-42E8-4382-85D4-715FFD31D2F6}"/>
              </a:ext>
            </a:extLst>
          </p:cNvPr>
          <p:cNvSpPr>
            <a:spLocks noGrp="1"/>
          </p:cNvSpPr>
          <p:nvPr>
            <p:ph type="subTitle" idx="13" hasCustomPrompt="1"/>
          </p:nvPr>
        </p:nvSpPr>
        <p:spPr>
          <a:xfrm>
            <a:off x="334963"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5" name="Datumsplatzhalter 4">
            <a:extLst>
              <a:ext uri="{FF2B5EF4-FFF2-40B4-BE49-F238E27FC236}">
                <a16:creationId xmlns:a16="http://schemas.microsoft.com/office/drawing/2014/main" id="{07095CED-8632-45D2-A504-FECA26A3E0FC}"/>
              </a:ext>
            </a:extLst>
          </p:cNvPr>
          <p:cNvSpPr>
            <a:spLocks noGrp="1"/>
          </p:cNvSpPr>
          <p:nvPr>
            <p:ph type="dt" sz="half" idx="15"/>
          </p:nvPr>
        </p:nvSpPr>
        <p:spPr>
          <a:xfrm>
            <a:off x="335538" y="6487478"/>
            <a:ext cx="2880320" cy="133264"/>
          </a:xfrm>
        </p:spPr>
        <p:txBody>
          <a:bodyPr/>
          <a:lstStyle>
            <a:lvl1pPr>
              <a:defRPr>
                <a:solidFill>
                  <a:srgbClr val="000000"/>
                </a:solidFill>
              </a:defRPr>
            </a:lvl1pPr>
          </a:lstStyle>
          <a:p>
            <a:endParaRPr lang="en-US" dirty="0"/>
          </a:p>
        </p:txBody>
      </p:sp>
      <p:sp>
        <p:nvSpPr>
          <p:cNvPr id="4" name="TextBox 3">
            <a:extLst>
              <a:ext uri="{FF2B5EF4-FFF2-40B4-BE49-F238E27FC236}">
                <a16:creationId xmlns:a16="http://schemas.microsoft.com/office/drawing/2014/main" id="{ECF725F8-33AD-4F6F-BE7C-B44355ABCABA}"/>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000000"/>
              </a:solidFill>
            </a:endParaRPr>
          </a:p>
        </p:txBody>
      </p:sp>
      <p:sp>
        <p:nvSpPr>
          <p:cNvPr id="13" name="Grafik 4">
            <a:extLst>
              <a:ext uri="{FF2B5EF4-FFF2-40B4-BE49-F238E27FC236}">
                <a16:creationId xmlns:a16="http://schemas.microsoft.com/office/drawing/2014/main" id="{203A8A28-DD17-4C81-A808-7F5B5E47B86C}"/>
              </a:ext>
            </a:extLst>
          </p:cNvPr>
          <p:cNvSpPr/>
          <p:nvPr userDrawn="1">
            <p:custDataLst>
              <p:tags r:id="rId2"/>
            </p:custDataLst>
          </p:nvPr>
        </p:nvSpPr>
        <p:spPr>
          <a:xfrm rot="16200000">
            <a:off x="11362470" y="712833"/>
            <a:ext cx="877892" cy="157328"/>
          </a:xfrm>
          <a:custGeom>
            <a:avLst/>
            <a:gdLst>
              <a:gd name="connsiteX0" fmla="*/ 834313 w 877892"/>
              <a:gd name="connsiteY0" fmla="*/ 122087 h 157328"/>
              <a:gd name="connsiteX1" fmla="*/ 844224 w 877892"/>
              <a:gd name="connsiteY1" fmla="*/ 122087 h 157328"/>
              <a:gd name="connsiteX2" fmla="*/ 844224 w 877892"/>
              <a:gd name="connsiteY2" fmla="*/ 69067 h 157328"/>
              <a:gd name="connsiteX3" fmla="*/ 846742 w 877892"/>
              <a:gd name="connsiteY3" fmla="*/ 57582 h 157328"/>
              <a:gd name="connsiteX4" fmla="*/ 853192 w 877892"/>
              <a:gd name="connsiteY4" fmla="*/ 49244 h 157328"/>
              <a:gd name="connsiteX5" fmla="*/ 861845 w 877892"/>
              <a:gd name="connsiteY5" fmla="*/ 43737 h 157328"/>
              <a:gd name="connsiteX6" fmla="*/ 870970 w 877892"/>
              <a:gd name="connsiteY6" fmla="*/ 42164 h 157328"/>
              <a:gd name="connsiteX7" fmla="*/ 876634 w 877892"/>
              <a:gd name="connsiteY7" fmla="*/ 42636 h 157328"/>
              <a:gd name="connsiteX8" fmla="*/ 877893 w 877892"/>
              <a:gd name="connsiteY8" fmla="*/ 33196 h 157328"/>
              <a:gd name="connsiteX9" fmla="*/ 874431 w 877892"/>
              <a:gd name="connsiteY9" fmla="*/ 32724 h 157328"/>
              <a:gd name="connsiteX10" fmla="*/ 870970 w 877892"/>
              <a:gd name="connsiteY10" fmla="*/ 32567 h 157328"/>
              <a:gd name="connsiteX11" fmla="*/ 856496 w 877892"/>
              <a:gd name="connsiteY11" fmla="*/ 36658 h 157328"/>
              <a:gd name="connsiteX12" fmla="*/ 844382 w 877892"/>
              <a:gd name="connsiteY12" fmla="*/ 48300 h 157328"/>
              <a:gd name="connsiteX13" fmla="*/ 844382 w 877892"/>
              <a:gd name="connsiteY13" fmla="*/ 33983 h 157328"/>
              <a:gd name="connsiteX14" fmla="*/ 834470 w 877892"/>
              <a:gd name="connsiteY14" fmla="*/ 33983 h 157328"/>
              <a:gd name="connsiteX15" fmla="*/ 834470 w 877892"/>
              <a:gd name="connsiteY15" fmla="*/ 122087 h 157328"/>
              <a:gd name="connsiteX16" fmla="*/ 742275 w 877892"/>
              <a:gd name="connsiteY16" fmla="*/ 72057 h 157328"/>
              <a:gd name="connsiteX17" fmla="*/ 751558 w 877892"/>
              <a:gd name="connsiteY17" fmla="*/ 47356 h 157328"/>
              <a:gd name="connsiteX18" fmla="*/ 772011 w 877892"/>
              <a:gd name="connsiteY18" fmla="*/ 39332 h 157328"/>
              <a:gd name="connsiteX19" fmla="*/ 784597 w 877892"/>
              <a:gd name="connsiteY19" fmla="*/ 41692 h 157328"/>
              <a:gd name="connsiteX20" fmla="*/ 793092 w 877892"/>
              <a:gd name="connsiteY20" fmla="*/ 48457 h 157328"/>
              <a:gd name="connsiteX21" fmla="*/ 797812 w 877892"/>
              <a:gd name="connsiteY21" fmla="*/ 58841 h 157328"/>
              <a:gd name="connsiteX22" fmla="*/ 799386 w 877892"/>
              <a:gd name="connsiteY22" fmla="*/ 72057 h 157328"/>
              <a:gd name="connsiteX23" fmla="*/ 742275 w 877892"/>
              <a:gd name="connsiteY23" fmla="*/ 72057 h 157328"/>
              <a:gd name="connsiteX24" fmla="*/ 798756 w 877892"/>
              <a:gd name="connsiteY24" fmla="*/ 99117 h 157328"/>
              <a:gd name="connsiteX25" fmla="*/ 795924 w 877892"/>
              <a:gd name="connsiteY25" fmla="*/ 106197 h 157328"/>
              <a:gd name="connsiteX26" fmla="*/ 791047 w 877892"/>
              <a:gd name="connsiteY26" fmla="*/ 111703 h 157328"/>
              <a:gd name="connsiteX27" fmla="*/ 783338 w 877892"/>
              <a:gd name="connsiteY27" fmla="*/ 115322 h 157328"/>
              <a:gd name="connsiteX28" fmla="*/ 772011 w 877892"/>
              <a:gd name="connsiteY28" fmla="*/ 116581 h 157328"/>
              <a:gd name="connsiteX29" fmla="*/ 758952 w 877892"/>
              <a:gd name="connsiteY29" fmla="*/ 113749 h 157328"/>
              <a:gd name="connsiteX30" fmla="*/ 749513 w 877892"/>
              <a:gd name="connsiteY30" fmla="*/ 106040 h 157328"/>
              <a:gd name="connsiteX31" fmla="*/ 743849 w 877892"/>
              <a:gd name="connsiteY31" fmla="*/ 94555 h 157328"/>
              <a:gd name="connsiteX32" fmla="*/ 741961 w 877892"/>
              <a:gd name="connsiteY32" fmla="*/ 80395 h 157328"/>
              <a:gd name="connsiteX33" fmla="*/ 809769 w 877892"/>
              <a:gd name="connsiteY33" fmla="*/ 80395 h 157328"/>
              <a:gd name="connsiteX34" fmla="*/ 809769 w 877892"/>
              <a:gd name="connsiteY34" fmla="*/ 74102 h 157328"/>
              <a:gd name="connsiteX35" fmla="*/ 807724 w 877892"/>
              <a:gd name="connsiteY35" fmla="*/ 57110 h 157328"/>
              <a:gd name="connsiteX36" fmla="*/ 801116 w 877892"/>
              <a:gd name="connsiteY36" fmla="*/ 43580 h 157328"/>
              <a:gd name="connsiteX37" fmla="*/ 789474 w 877892"/>
              <a:gd name="connsiteY37" fmla="*/ 34455 h 157328"/>
              <a:gd name="connsiteX38" fmla="*/ 772011 w 877892"/>
              <a:gd name="connsiteY38" fmla="*/ 31151 h 157328"/>
              <a:gd name="connsiteX39" fmla="*/ 755963 w 877892"/>
              <a:gd name="connsiteY39" fmla="*/ 34298 h 157328"/>
              <a:gd name="connsiteX40" fmla="*/ 743377 w 877892"/>
              <a:gd name="connsiteY40" fmla="*/ 43423 h 157328"/>
              <a:gd name="connsiteX41" fmla="*/ 735038 w 877892"/>
              <a:gd name="connsiteY41" fmla="*/ 58369 h 157328"/>
              <a:gd name="connsiteX42" fmla="*/ 732049 w 877892"/>
              <a:gd name="connsiteY42" fmla="*/ 78822 h 157328"/>
              <a:gd name="connsiteX43" fmla="*/ 742590 w 877892"/>
              <a:gd name="connsiteY43" fmla="*/ 112490 h 157328"/>
              <a:gd name="connsiteX44" fmla="*/ 772011 w 877892"/>
              <a:gd name="connsiteY44" fmla="*/ 124762 h 157328"/>
              <a:gd name="connsiteX45" fmla="*/ 797340 w 877892"/>
              <a:gd name="connsiteY45" fmla="*/ 117525 h 157328"/>
              <a:gd name="connsiteX46" fmla="*/ 808353 w 877892"/>
              <a:gd name="connsiteY46" fmla="*/ 98802 h 157328"/>
              <a:gd name="connsiteX47" fmla="*/ 798756 w 877892"/>
              <a:gd name="connsiteY47" fmla="*/ 98802 h 157328"/>
              <a:gd name="connsiteX48" fmla="*/ 697752 w 877892"/>
              <a:gd name="connsiteY48" fmla="*/ 77878 h 157328"/>
              <a:gd name="connsiteX49" fmla="*/ 694605 w 877892"/>
              <a:gd name="connsiteY49" fmla="*/ 95184 h 157328"/>
              <a:gd name="connsiteX50" fmla="*/ 685480 w 877892"/>
              <a:gd name="connsiteY50" fmla="*/ 106512 h 157328"/>
              <a:gd name="connsiteX51" fmla="*/ 677141 w 877892"/>
              <a:gd name="connsiteY51" fmla="*/ 110759 h 157328"/>
              <a:gd name="connsiteX52" fmla="*/ 667544 w 877892"/>
              <a:gd name="connsiteY52" fmla="*/ 112018 h 157328"/>
              <a:gd name="connsiteX53" fmla="*/ 657475 w 877892"/>
              <a:gd name="connsiteY53" fmla="*/ 110130 h 157328"/>
              <a:gd name="connsiteX54" fmla="*/ 648508 w 877892"/>
              <a:gd name="connsiteY54" fmla="*/ 103994 h 157328"/>
              <a:gd name="connsiteX55" fmla="*/ 642057 w 877892"/>
              <a:gd name="connsiteY55" fmla="*/ 92981 h 157328"/>
              <a:gd name="connsiteX56" fmla="*/ 639540 w 877892"/>
              <a:gd name="connsiteY56" fmla="*/ 76304 h 157328"/>
              <a:gd name="connsiteX57" fmla="*/ 641743 w 877892"/>
              <a:gd name="connsiteY57" fmla="*/ 59628 h 157328"/>
              <a:gd name="connsiteX58" fmla="*/ 647878 w 877892"/>
              <a:gd name="connsiteY58" fmla="*/ 48300 h 157328"/>
              <a:gd name="connsiteX59" fmla="*/ 657161 w 877892"/>
              <a:gd name="connsiteY59" fmla="*/ 41849 h 157328"/>
              <a:gd name="connsiteX60" fmla="*/ 668803 w 877892"/>
              <a:gd name="connsiteY60" fmla="*/ 39804 h 157328"/>
              <a:gd name="connsiteX61" fmla="*/ 677928 w 877892"/>
              <a:gd name="connsiteY61" fmla="*/ 41220 h 157328"/>
              <a:gd name="connsiteX62" fmla="*/ 686109 w 877892"/>
              <a:gd name="connsiteY62" fmla="*/ 45625 h 157328"/>
              <a:gd name="connsiteX63" fmla="*/ 691458 w 877892"/>
              <a:gd name="connsiteY63" fmla="*/ 50503 h 157328"/>
              <a:gd name="connsiteX64" fmla="*/ 695077 w 877892"/>
              <a:gd name="connsiteY64" fmla="*/ 56481 h 157328"/>
              <a:gd name="connsiteX65" fmla="*/ 697122 w 877892"/>
              <a:gd name="connsiteY65" fmla="*/ 64190 h 157328"/>
              <a:gd name="connsiteX66" fmla="*/ 697752 w 877892"/>
              <a:gd name="connsiteY66" fmla="*/ 74574 h 157328"/>
              <a:gd name="connsiteX67" fmla="*/ 697752 w 877892"/>
              <a:gd name="connsiteY67" fmla="*/ 77878 h 157328"/>
              <a:gd name="connsiteX68" fmla="*/ 632303 w 877892"/>
              <a:gd name="connsiteY68" fmla="*/ 131684 h 157328"/>
              <a:gd name="connsiteX69" fmla="*/ 636236 w 877892"/>
              <a:gd name="connsiteY69" fmla="*/ 143641 h 157328"/>
              <a:gd name="connsiteX70" fmla="*/ 644260 w 877892"/>
              <a:gd name="connsiteY70" fmla="*/ 151508 h 157328"/>
              <a:gd name="connsiteX71" fmla="*/ 655588 w 877892"/>
              <a:gd name="connsiteY71" fmla="*/ 155913 h 157328"/>
              <a:gd name="connsiteX72" fmla="*/ 669590 w 877892"/>
              <a:gd name="connsiteY72" fmla="*/ 157329 h 157328"/>
              <a:gd name="connsiteX73" fmla="*/ 698381 w 877892"/>
              <a:gd name="connsiteY73" fmla="*/ 147102 h 157328"/>
              <a:gd name="connsiteX74" fmla="*/ 707506 w 877892"/>
              <a:gd name="connsiteY74" fmla="*/ 119098 h 157328"/>
              <a:gd name="connsiteX75" fmla="*/ 707506 w 877892"/>
              <a:gd name="connsiteY75" fmla="*/ 33983 h 157328"/>
              <a:gd name="connsiteX76" fmla="*/ 697594 w 877892"/>
              <a:gd name="connsiteY76" fmla="*/ 33983 h 157328"/>
              <a:gd name="connsiteX77" fmla="*/ 697594 w 877892"/>
              <a:gd name="connsiteY77" fmla="*/ 46097 h 157328"/>
              <a:gd name="connsiteX78" fmla="*/ 683749 w 877892"/>
              <a:gd name="connsiteY78" fmla="*/ 34612 h 157328"/>
              <a:gd name="connsiteX79" fmla="*/ 668803 w 877892"/>
              <a:gd name="connsiteY79" fmla="*/ 31466 h 157328"/>
              <a:gd name="connsiteX80" fmla="*/ 652126 w 877892"/>
              <a:gd name="connsiteY80" fmla="*/ 34770 h 157328"/>
              <a:gd name="connsiteX81" fmla="*/ 639697 w 877892"/>
              <a:gd name="connsiteY81" fmla="*/ 43895 h 157328"/>
              <a:gd name="connsiteX82" fmla="*/ 631831 w 877892"/>
              <a:gd name="connsiteY82" fmla="*/ 58212 h 157328"/>
              <a:gd name="connsiteX83" fmla="*/ 629156 w 877892"/>
              <a:gd name="connsiteY83" fmla="*/ 76934 h 157328"/>
              <a:gd name="connsiteX84" fmla="*/ 631359 w 877892"/>
              <a:gd name="connsiteY84" fmla="*/ 93453 h 157328"/>
              <a:gd name="connsiteX85" fmla="*/ 638124 w 877892"/>
              <a:gd name="connsiteY85" fmla="*/ 107613 h 157328"/>
              <a:gd name="connsiteX86" fmla="*/ 649924 w 877892"/>
              <a:gd name="connsiteY86" fmla="*/ 117525 h 157328"/>
              <a:gd name="connsiteX87" fmla="*/ 666915 w 877892"/>
              <a:gd name="connsiteY87" fmla="*/ 121143 h 157328"/>
              <a:gd name="connsiteX88" fmla="*/ 684693 w 877892"/>
              <a:gd name="connsiteY88" fmla="*/ 116895 h 157328"/>
              <a:gd name="connsiteX89" fmla="*/ 697594 w 877892"/>
              <a:gd name="connsiteY89" fmla="*/ 104938 h 157328"/>
              <a:gd name="connsiteX90" fmla="*/ 697594 w 877892"/>
              <a:gd name="connsiteY90" fmla="*/ 118154 h 157328"/>
              <a:gd name="connsiteX91" fmla="*/ 690829 w 877892"/>
              <a:gd name="connsiteY91" fmla="*/ 142068 h 157328"/>
              <a:gd name="connsiteX92" fmla="*/ 669432 w 877892"/>
              <a:gd name="connsiteY92" fmla="*/ 149148 h 157328"/>
              <a:gd name="connsiteX93" fmla="*/ 650081 w 877892"/>
              <a:gd name="connsiteY93" fmla="*/ 144900 h 157328"/>
              <a:gd name="connsiteX94" fmla="*/ 641900 w 877892"/>
              <a:gd name="connsiteY94" fmla="*/ 131999 h 157328"/>
              <a:gd name="connsiteX95" fmla="*/ 632303 w 877892"/>
              <a:gd name="connsiteY95" fmla="*/ 131999 h 157328"/>
              <a:gd name="connsiteX96" fmla="*/ 573462 w 877892"/>
              <a:gd name="connsiteY96" fmla="*/ 122087 h 157328"/>
              <a:gd name="connsiteX97" fmla="*/ 583374 w 877892"/>
              <a:gd name="connsiteY97" fmla="*/ 122087 h 157328"/>
              <a:gd name="connsiteX98" fmla="*/ 583374 w 877892"/>
              <a:gd name="connsiteY98" fmla="*/ 69067 h 157328"/>
              <a:gd name="connsiteX99" fmla="*/ 585891 w 877892"/>
              <a:gd name="connsiteY99" fmla="*/ 57582 h 157328"/>
              <a:gd name="connsiteX100" fmla="*/ 592341 w 877892"/>
              <a:gd name="connsiteY100" fmla="*/ 49244 h 157328"/>
              <a:gd name="connsiteX101" fmla="*/ 600995 w 877892"/>
              <a:gd name="connsiteY101" fmla="*/ 43737 h 157328"/>
              <a:gd name="connsiteX102" fmla="*/ 610120 w 877892"/>
              <a:gd name="connsiteY102" fmla="*/ 42164 h 157328"/>
              <a:gd name="connsiteX103" fmla="*/ 615783 w 877892"/>
              <a:gd name="connsiteY103" fmla="*/ 42636 h 157328"/>
              <a:gd name="connsiteX104" fmla="*/ 617042 w 877892"/>
              <a:gd name="connsiteY104" fmla="*/ 33196 h 157328"/>
              <a:gd name="connsiteX105" fmla="*/ 613581 w 877892"/>
              <a:gd name="connsiteY105" fmla="*/ 32724 h 157328"/>
              <a:gd name="connsiteX106" fmla="*/ 610120 w 877892"/>
              <a:gd name="connsiteY106" fmla="*/ 32567 h 157328"/>
              <a:gd name="connsiteX107" fmla="*/ 595645 w 877892"/>
              <a:gd name="connsiteY107" fmla="*/ 36658 h 157328"/>
              <a:gd name="connsiteX108" fmla="*/ 583531 w 877892"/>
              <a:gd name="connsiteY108" fmla="*/ 48300 h 157328"/>
              <a:gd name="connsiteX109" fmla="*/ 583531 w 877892"/>
              <a:gd name="connsiteY109" fmla="*/ 33983 h 157328"/>
              <a:gd name="connsiteX110" fmla="*/ 573619 w 877892"/>
              <a:gd name="connsiteY110" fmla="*/ 33983 h 157328"/>
              <a:gd name="connsiteX111" fmla="*/ 573619 w 877892"/>
              <a:gd name="connsiteY111" fmla="*/ 122087 h 157328"/>
              <a:gd name="connsiteX112" fmla="*/ 475604 w 877892"/>
              <a:gd name="connsiteY112" fmla="*/ 92667 h 157328"/>
              <a:gd name="connsiteX113" fmla="*/ 482054 w 877892"/>
              <a:gd name="connsiteY113" fmla="*/ 116581 h 157328"/>
              <a:gd name="connsiteX114" fmla="*/ 503608 w 877892"/>
              <a:gd name="connsiteY114" fmla="*/ 124762 h 157328"/>
              <a:gd name="connsiteX115" fmla="*/ 535546 w 877892"/>
              <a:gd name="connsiteY115" fmla="*/ 107613 h 157328"/>
              <a:gd name="connsiteX116" fmla="*/ 535546 w 877892"/>
              <a:gd name="connsiteY116" fmla="*/ 121930 h 157328"/>
              <a:gd name="connsiteX117" fmla="*/ 545458 w 877892"/>
              <a:gd name="connsiteY117" fmla="*/ 121930 h 157328"/>
              <a:gd name="connsiteX118" fmla="*/ 545458 w 877892"/>
              <a:gd name="connsiteY118" fmla="*/ 33826 h 157328"/>
              <a:gd name="connsiteX119" fmla="*/ 535546 w 877892"/>
              <a:gd name="connsiteY119" fmla="*/ 33826 h 157328"/>
              <a:gd name="connsiteX120" fmla="*/ 535546 w 877892"/>
              <a:gd name="connsiteY120" fmla="*/ 85430 h 157328"/>
              <a:gd name="connsiteX121" fmla="*/ 533029 w 877892"/>
              <a:gd name="connsiteY121" fmla="*/ 98330 h 157328"/>
              <a:gd name="connsiteX122" fmla="*/ 525477 w 877892"/>
              <a:gd name="connsiteY122" fmla="*/ 107456 h 157328"/>
              <a:gd name="connsiteX123" fmla="*/ 515408 w 877892"/>
              <a:gd name="connsiteY123" fmla="*/ 113591 h 157328"/>
              <a:gd name="connsiteX124" fmla="*/ 504867 w 877892"/>
              <a:gd name="connsiteY124" fmla="*/ 115637 h 157328"/>
              <a:gd name="connsiteX125" fmla="*/ 489921 w 877892"/>
              <a:gd name="connsiteY125" fmla="*/ 109501 h 157328"/>
              <a:gd name="connsiteX126" fmla="*/ 485515 w 877892"/>
              <a:gd name="connsiteY126" fmla="*/ 89520 h 157328"/>
              <a:gd name="connsiteX127" fmla="*/ 485515 w 877892"/>
              <a:gd name="connsiteY127" fmla="*/ 33983 h 157328"/>
              <a:gd name="connsiteX128" fmla="*/ 475604 w 877892"/>
              <a:gd name="connsiteY128" fmla="*/ 33983 h 157328"/>
              <a:gd name="connsiteX129" fmla="*/ 475604 w 877892"/>
              <a:gd name="connsiteY129" fmla="*/ 92667 h 157328"/>
              <a:gd name="connsiteX130" fmla="*/ 382623 w 877892"/>
              <a:gd name="connsiteY130" fmla="*/ 73945 h 157328"/>
              <a:gd name="connsiteX131" fmla="*/ 385927 w 877892"/>
              <a:gd name="connsiteY131" fmla="*/ 56796 h 157328"/>
              <a:gd name="connsiteX132" fmla="*/ 395209 w 877892"/>
              <a:gd name="connsiteY132" fmla="*/ 45625 h 157328"/>
              <a:gd name="connsiteX133" fmla="*/ 403705 w 877892"/>
              <a:gd name="connsiteY133" fmla="*/ 41220 h 157328"/>
              <a:gd name="connsiteX134" fmla="*/ 413302 w 877892"/>
              <a:gd name="connsiteY134" fmla="*/ 39962 h 157328"/>
              <a:gd name="connsiteX135" fmla="*/ 423056 w 877892"/>
              <a:gd name="connsiteY135" fmla="*/ 41692 h 157328"/>
              <a:gd name="connsiteX136" fmla="*/ 432024 w 877892"/>
              <a:gd name="connsiteY136" fmla="*/ 47828 h 157328"/>
              <a:gd name="connsiteX137" fmla="*/ 438474 w 877892"/>
              <a:gd name="connsiteY137" fmla="*/ 59313 h 157328"/>
              <a:gd name="connsiteX138" fmla="*/ 440992 w 877892"/>
              <a:gd name="connsiteY138" fmla="*/ 77248 h 157328"/>
              <a:gd name="connsiteX139" fmla="*/ 438789 w 877892"/>
              <a:gd name="connsiteY139" fmla="*/ 95341 h 157328"/>
              <a:gd name="connsiteX140" fmla="*/ 432653 w 877892"/>
              <a:gd name="connsiteY140" fmla="*/ 107456 h 157328"/>
              <a:gd name="connsiteX141" fmla="*/ 423528 w 877892"/>
              <a:gd name="connsiteY141" fmla="*/ 114221 h 157328"/>
              <a:gd name="connsiteX142" fmla="*/ 411886 w 877892"/>
              <a:gd name="connsiteY142" fmla="*/ 116423 h 157328"/>
              <a:gd name="connsiteX143" fmla="*/ 402446 w 877892"/>
              <a:gd name="connsiteY143" fmla="*/ 115007 h 157328"/>
              <a:gd name="connsiteX144" fmla="*/ 394422 w 877892"/>
              <a:gd name="connsiteY144" fmla="*/ 110602 h 157328"/>
              <a:gd name="connsiteX145" fmla="*/ 388916 w 877892"/>
              <a:gd name="connsiteY145" fmla="*/ 105725 h 157328"/>
              <a:gd name="connsiteX146" fmla="*/ 385297 w 877892"/>
              <a:gd name="connsiteY146" fmla="*/ 99589 h 157328"/>
              <a:gd name="connsiteX147" fmla="*/ 383252 w 877892"/>
              <a:gd name="connsiteY147" fmla="*/ 91880 h 157328"/>
              <a:gd name="connsiteX148" fmla="*/ 382623 w 877892"/>
              <a:gd name="connsiteY148" fmla="*/ 81654 h 157328"/>
              <a:gd name="connsiteX149" fmla="*/ 382623 w 877892"/>
              <a:gd name="connsiteY149" fmla="*/ 73945 h 157328"/>
              <a:gd name="connsiteX150" fmla="*/ 373026 w 877892"/>
              <a:gd name="connsiteY150" fmla="*/ 122087 h 157328"/>
              <a:gd name="connsiteX151" fmla="*/ 382937 w 877892"/>
              <a:gd name="connsiteY151" fmla="*/ 122087 h 157328"/>
              <a:gd name="connsiteX152" fmla="*/ 382937 w 877892"/>
              <a:gd name="connsiteY152" fmla="*/ 110130 h 157328"/>
              <a:gd name="connsiteX153" fmla="*/ 396468 w 877892"/>
              <a:gd name="connsiteY153" fmla="*/ 121615 h 157328"/>
              <a:gd name="connsiteX154" fmla="*/ 411886 w 877892"/>
              <a:gd name="connsiteY154" fmla="*/ 124919 h 157328"/>
              <a:gd name="connsiteX155" fmla="*/ 428248 w 877892"/>
              <a:gd name="connsiteY155" fmla="*/ 121615 h 157328"/>
              <a:gd name="connsiteX156" fmla="*/ 440677 w 877892"/>
              <a:gd name="connsiteY156" fmla="*/ 112175 h 157328"/>
              <a:gd name="connsiteX157" fmla="*/ 448701 w 877892"/>
              <a:gd name="connsiteY157" fmla="*/ 97229 h 157328"/>
              <a:gd name="connsiteX158" fmla="*/ 451533 w 877892"/>
              <a:gd name="connsiteY158" fmla="*/ 77091 h 157328"/>
              <a:gd name="connsiteX159" fmla="*/ 449173 w 877892"/>
              <a:gd name="connsiteY159" fmla="*/ 58998 h 157328"/>
              <a:gd name="connsiteX160" fmla="*/ 442093 w 877892"/>
              <a:gd name="connsiteY160" fmla="*/ 44524 h 157328"/>
              <a:gd name="connsiteX161" fmla="*/ 430136 w 877892"/>
              <a:gd name="connsiteY161" fmla="*/ 34927 h 157328"/>
              <a:gd name="connsiteX162" fmla="*/ 413302 w 877892"/>
              <a:gd name="connsiteY162" fmla="*/ 31466 h 157328"/>
              <a:gd name="connsiteX163" fmla="*/ 395838 w 877892"/>
              <a:gd name="connsiteY163" fmla="*/ 35714 h 157328"/>
              <a:gd name="connsiteX164" fmla="*/ 382623 w 877892"/>
              <a:gd name="connsiteY164" fmla="*/ 47356 h 157328"/>
              <a:gd name="connsiteX165" fmla="*/ 382623 w 877892"/>
              <a:gd name="connsiteY165" fmla="*/ 157 h 157328"/>
              <a:gd name="connsiteX166" fmla="*/ 372711 w 877892"/>
              <a:gd name="connsiteY166" fmla="*/ 157 h 157328"/>
              <a:gd name="connsiteX167" fmla="*/ 372711 w 877892"/>
              <a:gd name="connsiteY167" fmla="*/ 122087 h 157328"/>
              <a:gd name="connsiteX168" fmla="*/ 223249 w 877892"/>
              <a:gd name="connsiteY168" fmla="*/ 122087 h 157328"/>
              <a:gd name="connsiteX169" fmla="*/ 233161 w 877892"/>
              <a:gd name="connsiteY169" fmla="*/ 122087 h 157328"/>
              <a:gd name="connsiteX170" fmla="*/ 233161 w 877892"/>
              <a:gd name="connsiteY170" fmla="*/ 70011 h 157328"/>
              <a:gd name="connsiteX171" fmla="*/ 234105 w 877892"/>
              <a:gd name="connsiteY171" fmla="*/ 62145 h 157328"/>
              <a:gd name="connsiteX172" fmla="*/ 236465 w 877892"/>
              <a:gd name="connsiteY172" fmla="*/ 56166 h 157328"/>
              <a:gd name="connsiteX173" fmla="*/ 239611 w 877892"/>
              <a:gd name="connsiteY173" fmla="*/ 51761 h 157328"/>
              <a:gd name="connsiteX174" fmla="*/ 242915 w 877892"/>
              <a:gd name="connsiteY174" fmla="*/ 48457 h 157328"/>
              <a:gd name="connsiteX175" fmla="*/ 251883 w 877892"/>
              <a:gd name="connsiteY175" fmla="*/ 42321 h 157328"/>
              <a:gd name="connsiteX176" fmla="*/ 261480 w 877892"/>
              <a:gd name="connsiteY176" fmla="*/ 40119 h 157328"/>
              <a:gd name="connsiteX177" fmla="*/ 275010 w 877892"/>
              <a:gd name="connsiteY177" fmla="*/ 45468 h 157328"/>
              <a:gd name="connsiteX178" fmla="*/ 279415 w 877892"/>
              <a:gd name="connsiteY178" fmla="*/ 63718 h 157328"/>
              <a:gd name="connsiteX179" fmla="*/ 279415 w 877892"/>
              <a:gd name="connsiteY179" fmla="*/ 122087 h 157328"/>
              <a:gd name="connsiteX180" fmla="*/ 289327 w 877892"/>
              <a:gd name="connsiteY180" fmla="*/ 122087 h 157328"/>
              <a:gd name="connsiteX181" fmla="*/ 289327 w 877892"/>
              <a:gd name="connsiteY181" fmla="*/ 65763 h 157328"/>
              <a:gd name="connsiteX182" fmla="*/ 292002 w 877892"/>
              <a:gd name="connsiteY182" fmla="*/ 54908 h 157328"/>
              <a:gd name="connsiteX183" fmla="*/ 298767 w 877892"/>
              <a:gd name="connsiteY183" fmla="*/ 47041 h 157328"/>
              <a:gd name="connsiteX184" fmla="*/ 308364 w 877892"/>
              <a:gd name="connsiteY184" fmla="*/ 41692 h 157328"/>
              <a:gd name="connsiteX185" fmla="*/ 317331 w 877892"/>
              <a:gd name="connsiteY185" fmla="*/ 40276 h 157328"/>
              <a:gd name="connsiteX186" fmla="*/ 325355 w 877892"/>
              <a:gd name="connsiteY186" fmla="*/ 41377 h 157328"/>
              <a:gd name="connsiteX187" fmla="*/ 331019 w 877892"/>
              <a:gd name="connsiteY187" fmla="*/ 45153 h 157328"/>
              <a:gd name="connsiteX188" fmla="*/ 334480 w 877892"/>
              <a:gd name="connsiteY188" fmla="*/ 52390 h 157328"/>
              <a:gd name="connsiteX189" fmla="*/ 335582 w 877892"/>
              <a:gd name="connsiteY189" fmla="*/ 63718 h 157328"/>
              <a:gd name="connsiteX190" fmla="*/ 335582 w 877892"/>
              <a:gd name="connsiteY190" fmla="*/ 122244 h 157328"/>
              <a:gd name="connsiteX191" fmla="*/ 345493 w 877892"/>
              <a:gd name="connsiteY191" fmla="*/ 122244 h 157328"/>
              <a:gd name="connsiteX192" fmla="*/ 345493 w 877892"/>
              <a:gd name="connsiteY192" fmla="*/ 60100 h 157328"/>
              <a:gd name="connsiteX193" fmla="*/ 338256 w 877892"/>
              <a:gd name="connsiteY193" fmla="*/ 38231 h 157328"/>
              <a:gd name="connsiteX194" fmla="*/ 318433 w 877892"/>
              <a:gd name="connsiteY194" fmla="*/ 31308 h 157328"/>
              <a:gd name="connsiteX195" fmla="*/ 301127 w 877892"/>
              <a:gd name="connsiteY195" fmla="*/ 35871 h 157328"/>
              <a:gd name="connsiteX196" fmla="*/ 287124 w 877892"/>
              <a:gd name="connsiteY196" fmla="*/ 48615 h 157328"/>
              <a:gd name="connsiteX197" fmla="*/ 278157 w 877892"/>
              <a:gd name="connsiteY197" fmla="*/ 35871 h 157328"/>
              <a:gd name="connsiteX198" fmla="*/ 261952 w 877892"/>
              <a:gd name="connsiteY198" fmla="*/ 31308 h 157328"/>
              <a:gd name="connsiteX199" fmla="*/ 246848 w 877892"/>
              <a:gd name="connsiteY199" fmla="*/ 35556 h 157328"/>
              <a:gd name="connsiteX200" fmla="*/ 232846 w 877892"/>
              <a:gd name="connsiteY200" fmla="*/ 48615 h 157328"/>
              <a:gd name="connsiteX201" fmla="*/ 232846 w 877892"/>
              <a:gd name="connsiteY201" fmla="*/ 34140 h 157328"/>
              <a:gd name="connsiteX202" fmla="*/ 222934 w 877892"/>
              <a:gd name="connsiteY202" fmla="*/ 34140 h 157328"/>
              <a:gd name="connsiteX203" fmla="*/ 222934 w 877892"/>
              <a:gd name="connsiteY203" fmla="*/ 122087 h 157328"/>
              <a:gd name="connsiteX204" fmla="*/ 174635 w 877892"/>
              <a:gd name="connsiteY204" fmla="*/ 121615 h 157328"/>
              <a:gd name="connsiteX205" fmla="*/ 187850 w 877892"/>
              <a:gd name="connsiteY205" fmla="*/ 112018 h 157328"/>
              <a:gd name="connsiteX206" fmla="*/ 196189 w 877892"/>
              <a:gd name="connsiteY206" fmla="*/ 97072 h 157328"/>
              <a:gd name="connsiteX207" fmla="*/ 199178 w 877892"/>
              <a:gd name="connsiteY207" fmla="*/ 77563 h 157328"/>
              <a:gd name="connsiteX208" fmla="*/ 196346 w 877892"/>
              <a:gd name="connsiteY208" fmla="*/ 58526 h 157328"/>
              <a:gd name="connsiteX209" fmla="*/ 188165 w 877892"/>
              <a:gd name="connsiteY209" fmla="*/ 43895 h 157328"/>
              <a:gd name="connsiteX210" fmla="*/ 175107 w 877892"/>
              <a:gd name="connsiteY210" fmla="*/ 34612 h 157328"/>
              <a:gd name="connsiteX211" fmla="*/ 157800 w 877892"/>
              <a:gd name="connsiteY211" fmla="*/ 31308 h 157328"/>
              <a:gd name="connsiteX212" fmla="*/ 140494 w 877892"/>
              <a:gd name="connsiteY212" fmla="*/ 34612 h 157328"/>
              <a:gd name="connsiteX213" fmla="*/ 127436 w 877892"/>
              <a:gd name="connsiteY213" fmla="*/ 44052 h 157328"/>
              <a:gd name="connsiteX214" fmla="*/ 119098 w 877892"/>
              <a:gd name="connsiteY214" fmla="*/ 58998 h 157328"/>
              <a:gd name="connsiteX215" fmla="*/ 116108 w 877892"/>
              <a:gd name="connsiteY215" fmla="*/ 78507 h 157328"/>
              <a:gd name="connsiteX216" fmla="*/ 118940 w 877892"/>
              <a:gd name="connsiteY216" fmla="*/ 97701 h 157328"/>
              <a:gd name="connsiteX217" fmla="*/ 126964 w 877892"/>
              <a:gd name="connsiteY217" fmla="*/ 112333 h 157328"/>
              <a:gd name="connsiteX218" fmla="*/ 139708 w 877892"/>
              <a:gd name="connsiteY218" fmla="*/ 121615 h 157328"/>
              <a:gd name="connsiteX219" fmla="*/ 157014 w 877892"/>
              <a:gd name="connsiteY219" fmla="*/ 124919 h 157328"/>
              <a:gd name="connsiteX220" fmla="*/ 174635 w 877892"/>
              <a:gd name="connsiteY220" fmla="*/ 121615 h 157328"/>
              <a:gd name="connsiteX221" fmla="*/ 143326 w 877892"/>
              <a:gd name="connsiteY221" fmla="*/ 113277 h 157328"/>
              <a:gd name="connsiteX222" fmla="*/ 133729 w 877892"/>
              <a:gd name="connsiteY222" fmla="*/ 105096 h 157328"/>
              <a:gd name="connsiteX223" fmla="*/ 128380 w 877892"/>
              <a:gd name="connsiteY223" fmla="*/ 92981 h 157328"/>
              <a:gd name="connsiteX224" fmla="*/ 126649 w 877892"/>
              <a:gd name="connsiteY224" fmla="*/ 77878 h 157328"/>
              <a:gd name="connsiteX225" fmla="*/ 128380 w 877892"/>
              <a:gd name="connsiteY225" fmla="*/ 62932 h 157328"/>
              <a:gd name="connsiteX226" fmla="*/ 133729 w 877892"/>
              <a:gd name="connsiteY226" fmla="*/ 50817 h 157328"/>
              <a:gd name="connsiteX227" fmla="*/ 143326 w 877892"/>
              <a:gd name="connsiteY227" fmla="*/ 42636 h 157328"/>
              <a:gd name="connsiteX228" fmla="*/ 157486 w 877892"/>
              <a:gd name="connsiteY228" fmla="*/ 39647 h 157328"/>
              <a:gd name="connsiteX229" fmla="*/ 171645 w 877892"/>
              <a:gd name="connsiteY229" fmla="*/ 42636 h 157328"/>
              <a:gd name="connsiteX230" fmla="*/ 181242 w 877892"/>
              <a:gd name="connsiteY230" fmla="*/ 50817 h 157328"/>
              <a:gd name="connsiteX231" fmla="*/ 186749 w 877892"/>
              <a:gd name="connsiteY231" fmla="*/ 62932 h 157328"/>
              <a:gd name="connsiteX232" fmla="*/ 188479 w 877892"/>
              <a:gd name="connsiteY232" fmla="*/ 77720 h 157328"/>
              <a:gd name="connsiteX233" fmla="*/ 186749 w 877892"/>
              <a:gd name="connsiteY233" fmla="*/ 92981 h 157328"/>
              <a:gd name="connsiteX234" fmla="*/ 181242 w 877892"/>
              <a:gd name="connsiteY234" fmla="*/ 105096 h 157328"/>
              <a:gd name="connsiteX235" fmla="*/ 171645 w 877892"/>
              <a:gd name="connsiteY235" fmla="*/ 113277 h 157328"/>
              <a:gd name="connsiteX236" fmla="*/ 157486 w 877892"/>
              <a:gd name="connsiteY236" fmla="*/ 116266 h 157328"/>
              <a:gd name="connsiteX237" fmla="*/ 143326 w 877892"/>
              <a:gd name="connsiteY237" fmla="*/ 113277 h 157328"/>
              <a:gd name="connsiteX238" fmla="*/ 0 w 877892"/>
              <a:gd name="connsiteY238" fmla="*/ 122087 h 157328"/>
              <a:gd name="connsiteX239" fmla="*/ 10384 w 877892"/>
              <a:gd name="connsiteY239" fmla="*/ 122087 h 157328"/>
              <a:gd name="connsiteX240" fmla="*/ 10384 w 877892"/>
              <a:gd name="connsiteY240" fmla="*/ 63875 h 157328"/>
              <a:gd name="connsiteX241" fmla="*/ 79294 w 877892"/>
              <a:gd name="connsiteY241" fmla="*/ 63875 h 157328"/>
              <a:gd name="connsiteX242" fmla="*/ 79294 w 877892"/>
              <a:gd name="connsiteY242" fmla="*/ 122244 h 157328"/>
              <a:gd name="connsiteX243" fmla="*/ 89677 w 877892"/>
              <a:gd name="connsiteY243" fmla="*/ 122244 h 157328"/>
              <a:gd name="connsiteX244" fmla="*/ 89677 w 877892"/>
              <a:gd name="connsiteY244" fmla="*/ 0 h 157328"/>
              <a:gd name="connsiteX245" fmla="*/ 79294 w 877892"/>
              <a:gd name="connsiteY245" fmla="*/ 0 h 157328"/>
              <a:gd name="connsiteX246" fmla="*/ 79294 w 877892"/>
              <a:gd name="connsiteY246" fmla="*/ 54121 h 157328"/>
              <a:gd name="connsiteX247" fmla="*/ 10384 w 877892"/>
              <a:gd name="connsiteY247" fmla="*/ 54121 h 157328"/>
              <a:gd name="connsiteX248" fmla="*/ 10384 w 877892"/>
              <a:gd name="connsiteY248" fmla="*/ 0 h 157328"/>
              <a:gd name="connsiteX249" fmla="*/ 0 w 877892"/>
              <a:gd name="connsiteY249" fmla="*/ 0 h 157328"/>
              <a:gd name="connsiteX250" fmla="*/ 0 w 877892"/>
              <a:gd name="connsiteY250" fmla="*/ 122087 h 15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877892" h="157328">
                <a:moveTo>
                  <a:pt x="834313" y="122087"/>
                </a:moveTo>
                <a:lnTo>
                  <a:pt x="844224" y="122087"/>
                </a:lnTo>
                <a:lnTo>
                  <a:pt x="844224" y="69067"/>
                </a:lnTo>
                <a:cubicBezTo>
                  <a:pt x="844224" y="64662"/>
                  <a:pt x="845011" y="60729"/>
                  <a:pt x="846742" y="57582"/>
                </a:cubicBezTo>
                <a:cubicBezTo>
                  <a:pt x="848472" y="54278"/>
                  <a:pt x="850675" y="51604"/>
                  <a:pt x="853192" y="49244"/>
                </a:cubicBezTo>
                <a:cubicBezTo>
                  <a:pt x="855867" y="46569"/>
                  <a:pt x="858856" y="44839"/>
                  <a:pt x="861845" y="43737"/>
                </a:cubicBezTo>
                <a:cubicBezTo>
                  <a:pt x="864992" y="42636"/>
                  <a:pt x="867981" y="42164"/>
                  <a:pt x="870970" y="42164"/>
                </a:cubicBezTo>
                <a:cubicBezTo>
                  <a:pt x="872701" y="42164"/>
                  <a:pt x="874589" y="42321"/>
                  <a:pt x="876634" y="42636"/>
                </a:cubicBezTo>
                <a:lnTo>
                  <a:pt x="877893" y="33196"/>
                </a:lnTo>
                <a:cubicBezTo>
                  <a:pt x="876634" y="33039"/>
                  <a:pt x="875533" y="32882"/>
                  <a:pt x="874431" y="32724"/>
                </a:cubicBezTo>
                <a:cubicBezTo>
                  <a:pt x="873330" y="32724"/>
                  <a:pt x="872229" y="32567"/>
                  <a:pt x="870970" y="32567"/>
                </a:cubicBezTo>
                <a:cubicBezTo>
                  <a:pt x="865778" y="32567"/>
                  <a:pt x="861058" y="33983"/>
                  <a:pt x="856496" y="36658"/>
                </a:cubicBezTo>
                <a:cubicBezTo>
                  <a:pt x="851933" y="39332"/>
                  <a:pt x="847843" y="43265"/>
                  <a:pt x="844382" y="48300"/>
                </a:cubicBezTo>
                <a:lnTo>
                  <a:pt x="844382" y="33983"/>
                </a:lnTo>
                <a:lnTo>
                  <a:pt x="834470" y="33983"/>
                </a:lnTo>
                <a:lnTo>
                  <a:pt x="834470" y="122087"/>
                </a:lnTo>
                <a:close/>
                <a:moveTo>
                  <a:pt x="742275" y="72057"/>
                </a:moveTo>
                <a:cubicBezTo>
                  <a:pt x="743377" y="61044"/>
                  <a:pt x="746366" y="52862"/>
                  <a:pt x="751558" y="47356"/>
                </a:cubicBezTo>
                <a:cubicBezTo>
                  <a:pt x="756750" y="42007"/>
                  <a:pt x="763515" y="39332"/>
                  <a:pt x="772011" y="39332"/>
                </a:cubicBezTo>
                <a:cubicBezTo>
                  <a:pt x="776888" y="39332"/>
                  <a:pt x="781136" y="40119"/>
                  <a:pt x="784597" y="41692"/>
                </a:cubicBezTo>
                <a:cubicBezTo>
                  <a:pt x="788058" y="43265"/>
                  <a:pt x="791047" y="45468"/>
                  <a:pt x="793092" y="48457"/>
                </a:cubicBezTo>
                <a:cubicBezTo>
                  <a:pt x="795295" y="51447"/>
                  <a:pt x="796868" y="54750"/>
                  <a:pt x="797812" y="58841"/>
                </a:cubicBezTo>
                <a:cubicBezTo>
                  <a:pt x="798914" y="62774"/>
                  <a:pt x="799386" y="67179"/>
                  <a:pt x="799386" y="72057"/>
                </a:cubicBezTo>
                <a:lnTo>
                  <a:pt x="742275" y="72057"/>
                </a:lnTo>
                <a:close/>
                <a:moveTo>
                  <a:pt x="798756" y="99117"/>
                </a:moveTo>
                <a:cubicBezTo>
                  <a:pt x="798127" y="101792"/>
                  <a:pt x="797183" y="104152"/>
                  <a:pt x="795924" y="106197"/>
                </a:cubicBezTo>
                <a:cubicBezTo>
                  <a:pt x="794666" y="108242"/>
                  <a:pt x="793092" y="110130"/>
                  <a:pt x="791047" y="111703"/>
                </a:cubicBezTo>
                <a:cubicBezTo>
                  <a:pt x="789002" y="113277"/>
                  <a:pt x="786485" y="114535"/>
                  <a:pt x="783338" y="115322"/>
                </a:cubicBezTo>
                <a:cubicBezTo>
                  <a:pt x="780192" y="116109"/>
                  <a:pt x="776416" y="116581"/>
                  <a:pt x="772011" y="116581"/>
                </a:cubicBezTo>
                <a:cubicBezTo>
                  <a:pt x="767133" y="116581"/>
                  <a:pt x="762728" y="115637"/>
                  <a:pt x="758952" y="113749"/>
                </a:cubicBezTo>
                <a:cubicBezTo>
                  <a:pt x="755176" y="111861"/>
                  <a:pt x="752030" y="109344"/>
                  <a:pt x="749513" y="106040"/>
                </a:cubicBezTo>
                <a:cubicBezTo>
                  <a:pt x="746995" y="102736"/>
                  <a:pt x="745107" y="98960"/>
                  <a:pt x="743849" y="94555"/>
                </a:cubicBezTo>
                <a:cubicBezTo>
                  <a:pt x="742590" y="90149"/>
                  <a:pt x="741961" y="85430"/>
                  <a:pt x="741961" y="80395"/>
                </a:cubicBezTo>
                <a:lnTo>
                  <a:pt x="809769" y="80395"/>
                </a:lnTo>
                <a:lnTo>
                  <a:pt x="809769" y="74102"/>
                </a:lnTo>
                <a:cubicBezTo>
                  <a:pt x="809769" y="68123"/>
                  <a:pt x="809140" y="62460"/>
                  <a:pt x="807724" y="57110"/>
                </a:cubicBezTo>
                <a:cubicBezTo>
                  <a:pt x="806308" y="51919"/>
                  <a:pt x="804105" y="47356"/>
                  <a:pt x="801116" y="43580"/>
                </a:cubicBezTo>
                <a:cubicBezTo>
                  <a:pt x="798127" y="39804"/>
                  <a:pt x="794194" y="36815"/>
                  <a:pt x="789474" y="34455"/>
                </a:cubicBezTo>
                <a:cubicBezTo>
                  <a:pt x="784754" y="32252"/>
                  <a:pt x="778933" y="31151"/>
                  <a:pt x="772011" y="31151"/>
                </a:cubicBezTo>
                <a:cubicBezTo>
                  <a:pt x="766189" y="31151"/>
                  <a:pt x="760840" y="32252"/>
                  <a:pt x="755963" y="34298"/>
                </a:cubicBezTo>
                <a:cubicBezTo>
                  <a:pt x="751086" y="36343"/>
                  <a:pt x="746838" y="39332"/>
                  <a:pt x="743377" y="43423"/>
                </a:cubicBezTo>
                <a:cubicBezTo>
                  <a:pt x="739758" y="47513"/>
                  <a:pt x="736926" y="52390"/>
                  <a:pt x="735038" y="58369"/>
                </a:cubicBezTo>
                <a:cubicBezTo>
                  <a:pt x="732993" y="64347"/>
                  <a:pt x="732049" y="71113"/>
                  <a:pt x="732049" y="78822"/>
                </a:cubicBezTo>
                <a:cubicBezTo>
                  <a:pt x="732049" y="93139"/>
                  <a:pt x="735510" y="104309"/>
                  <a:pt x="742590" y="112490"/>
                </a:cubicBezTo>
                <a:cubicBezTo>
                  <a:pt x="749670" y="120671"/>
                  <a:pt x="759424" y="124762"/>
                  <a:pt x="772011" y="124762"/>
                </a:cubicBezTo>
                <a:cubicBezTo>
                  <a:pt x="783024" y="124762"/>
                  <a:pt x="791362" y="122402"/>
                  <a:pt x="797340" y="117525"/>
                </a:cubicBezTo>
                <a:cubicBezTo>
                  <a:pt x="803319" y="112805"/>
                  <a:pt x="806937" y="106512"/>
                  <a:pt x="808353" y="98802"/>
                </a:cubicBezTo>
                <a:lnTo>
                  <a:pt x="798756" y="98802"/>
                </a:lnTo>
                <a:close/>
                <a:moveTo>
                  <a:pt x="697752" y="77878"/>
                </a:moveTo>
                <a:cubicBezTo>
                  <a:pt x="697752" y="84800"/>
                  <a:pt x="696650" y="90621"/>
                  <a:pt x="694605" y="95184"/>
                </a:cubicBezTo>
                <a:cubicBezTo>
                  <a:pt x="692560" y="99746"/>
                  <a:pt x="689413" y="103522"/>
                  <a:pt x="685480" y="106512"/>
                </a:cubicBezTo>
                <a:cubicBezTo>
                  <a:pt x="682491" y="108557"/>
                  <a:pt x="679659" y="109973"/>
                  <a:pt x="677141" y="110759"/>
                </a:cubicBezTo>
                <a:cubicBezTo>
                  <a:pt x="674467" y="111546"/>
                  <a:pt x="671320" y="112018"/>
                  <a:pt x="667544" y="112018"/>
                </a:cubicBezTo>
                <a:cubicBezTo>
                  <a:pt x="664083" y="112018"/>
                  <a:pt x="660779" y="111389"/>
                  <a:pt x="657475" y="110130"/>
                </a:cubicBezTo>
                <a:cubicBezTo>
                  <a:pt x="654172" y="108872"/>
                  <a:pt x="651182" y="106826"/>
                  <a:pt x="648508" y="103994"/>
                </a:cubicBezTo>
                <a:cubicBezTo>
                  <a:pt x="645833" y="101162"/>
                  <a:pt x="643788" y="97544"/>
                  <a:pt x="642057" y="92981"/>
                </a:cubicBezTo>
                <a:cubicBezTo>
                  <a:pt x="640327" y="88419"/>
                  <a:pt x="639540" y="82912"/>
                  <a:pt x="639540" y="76304"/>
                </a:cubicBezTo>
                <a:cubicBezTo>
                  <a:pt x="639540" y="69854"/>
                  <a:pt x="640327" y="64190"/>
                  <a:pt x="641743" y="59628"/>
                </a:cubicBezTo>
                <a:cubicBezTo>
                  <a:pt x="643159" y="55065"/>
                  <a:pt x="645204" y="51289"/>
                  <a:pt x="647878" y="48300"/>
                </a:cubicBezTo>
                <a:cubicBezTo>
                  <a:pt x="650553" y="45311"/>
                  <a:pt x="653542" y="43108"/>
                  <a:pt x="657161" y="41849"/>
                </a:cubicBezTo>
                <a:cubicBezTo>
                  <a:pt x="660622" y="40434"/>
                  <a:pt x="664555" y="39804"/>
                  <a:pt x="668803" y="39804"/>
                </a:cubicBezTo>
                <a:cubicBezTo>
                  <a:pt x="672264" y="39804"/>
                  <a:pt x="675254" y="40276"/>
                  <a:pt x="677928" y="41220"/>
                </a:cubicBezTo>
                <a:cubicBezTo>
                  <a:pt x="680603" y="42164"/>
                  <a:pt x="683277" y="43580"/>
                  <a:pt x="686109" y="45625"/>
                </a:cubicBezTo>
                <a:cubicBezTo>
                  <a:pt x="688154" y="47199"/>
                  <a:pt x="689885" y="48929"/>
                  <a:pt x="691458" y="50503"/>
                </a:cubicBezTo>
                <a:cubicBezTo>
                  <a:pt x="692874" y="52233"/>
                  <a:pt x="694133" y="54121"/>
                  <a:pt x="695077" y="56481"/>
                </a:cubicBezTo>
                <a:cubicBezTo>
                  <a:pt x="696021" y="58684"/>
                  <a:pt x="696650" y="61201"/>
                  <a:pt x="697122" y="64190"/>
                </a:cubicBezTo>
                <a:cubicBezTo>
                  <a:pt x="697594" y="67179"/>
                  <a:pt x="697752" y="70483"/>
                  <a:pt x="697752" y="74574"/>
                </a:cubicBezTo>
                <a:lnTo>
                  <a:pt x="697752" y="77878"/>
                </a:lnTo>
                <a:close/>
                <a:moveTo>
                  <a:pt x="632303" y="131684"/>
                </a:moveTo>
                <a:cubicBezTo>
                  <a:pt x="632932" y="136404"/>
                  <a:pt x="634191" y="140337"/>
                  <a:pt x="636236" y="143641"/>
                </a:cubicBezTo>
                <a:cubicBezTo>
                  <a:pt x="638281" y="146945"/>
                  <a:pt x="640956" y="149462"/>
                  <a:pt x="644260" y="151508"/>
                </a:cubicBezTo>
                <a:cubicBezTo>
                  <a:pt x="647564" y="153553"/>
                  <a:pt x="651340" y="154969"/>
                  <a:pt x="655588" y="155913"/>
                </a:cubicBezTo>
                <a:cubicBezTo>
                  <a:pt x="659835" y="156857"/>
                  <a:pt x="664555" y="157329"/>
                  <a:pt x="669590" y="157329"/>
                </a:cubicBezTo>
                <a:cubicBezTo>
                  <a:pt x="682648" y="157329"/>
                  <a:pt x="692245" y="153868"/>
                  <a:pt x="698381" y="147102"/>
                </a:cubicBezTo>
                <a:cubicBezTo>
                  <a:pt x="704517" y="140337"/>
                  <a:pt x="707506" y="130898"/>
                  <a:pt x="707506" y="119098"/>
                </a:cubicBezTo>
                <a:lnTo>
                  <a:pt x="707506" y="33983"/>
                </a:lnTo>
                <a:lnTo>
                  <a:pt x="697594" y="33983"/>
                </a:lnTo>
                <a:lnTo>
                  <a:pt x="697594" y="46097"/>
                </a:lnTo>
                <a:cubicBezTo>
                  <a:pt x="693346" y="40434"/>
                  <a:pt x="688784" y="36658"/>
                  <a:pt x="683749" y="34612"/>
                </a:cubicBezTo>
                <a:cubicBezTo>
                  <a:pt x="678715" y="32567"/>
                  <a:pt x="673838" y="31466"/>
                  <a:pt x="668803" y="31466"/>
                </a:cubicBezTo>
                <a:cubicBezTo>
                  <a:pt x="662667" y="31466"/>
                  <a:pt x="657161" y="32567"/>
                  <a:pt x="652126" y="34770"/>
                </a:cubicBezTo>
                <a:cubicBezTo>
                  <a:pt x="647249" y="36972"/>
                  <a:pt x="643001" y="39962"/>
                  <a:pt x="639697" y="43895"/>
                </a:cubicBezTo>
                <a:cubicBezTo>
                  <a:pt x="636236" y="47828"/>
                  <a:pt x="633719" y="52548"/>
                  <a:pt x="631831" y="58212"/>
                </a:cubicBezTo>
                <a:cubicBezTo>
                  <a:pt x="629943" y="63875"/>
                  <a:pt x="629156" y="70011"/>
                  <a:pt x="629156" y="76934"/>
                </a:cubicBezTo>
                <a:cubicBezTo>
                  <a:pt x="629156" y="82598"/>
                  <a:pt x="629943" y="88104"/>
                  <a:pt x="631359" y="93453"/>
                </a:cubicBezTo>
                <a:cubicBezTo>
                  <a:pt x="632775" y="98802"/>
                  <a:pt x="635135" y="103522"/>
                  <a:pt x="638124" y="107613"/>
                </a:cubicBezTo>
                <a:cubicBezTo>
                  <a:pt x="641271" y="111703"/>
                  <a:pt x="645204" y="115007"/>
                  <a:pt x="649924" y="117525"/>
                </a:cubicBezTo>
                <a:cubicBezTo>
                  <a:pt x="654644" y="120042"/>
                  <a:pt x="660307" y="121143"/>
                  <a:pt x="666915" y="121143"/>
                </a:cubicBezTo>
                <a:cubicBezTo>
                  <a:pt x="673680" y="121143"/>
                  <a:pt x="679659" y="119727"/>
                  <a:pt x="684693" y="116895"/>
                </a:cubicBezTo>
                <a:cubicBezTo>
                  <a:pt x="689570" y="114063"/>
                  <a:pt x="693976" y="110130"/>
                  <a:pt x="697594" y="104938"/>
                </a:cubicBezTo>
                <a:lnTo>
                  <a:pt x="697594" y="118154"/>
                </a:lnTo>
                <a:cubicBezTo>
                  <a:pt x="697594" y="129324"/>
                  <a:pt x="695392" y="137348"/>
                  <a:pt x="690829" y="142068"/>
                </a:cubicBezTo>
                <a:cubicBezTo>
                  <a:pt x="686267" y="146788"/>
                  <a:pt x="679187" y="149148"/>
                  <a:pt x="669432" y="149148"/>
                </a:cubicBezTo>
                <a:cubicBezTo>
                  <a:pt x="660779" y="149148"/>
                  <a:pt x="654329" y="147732"/>
                  <a:pt x="650081" y="144900"/>
                </a:cubicBezTo>
                <a:cubicBezTo>
                  <a:pt x="645833" y="142068"/>
                  <a:pt x="643159" y="137820"/>
                  <a:pt x="641900" y="131999"/>
                </a:cubicBezTo>
                <a:lnTo>
                  <a:pt x="632303" y="131999"/>
                </a:lnTo>
                <a:close/>
                <a:moveTo>
                  <a:pt x="573462" y="122087"/>
                </a:moveTo>
                <a:lnTo>
                  <a:pt x="583374" y="122087"/>
                </a:lnTo>
                <a:lnTo>
                  <a:pt x="583374" y="69067"/>
                </a:lnTo>
                <a:cubicBezTo>
                  <a:pt x="583374" y="64662"/>
                  <a:pt x="584160" y="60729"/>
                  <a:pt x="585891" y="57582"/>
                </a:cubicBezTo>
                <a:cubicBezTo>
                  <a:pt x="587622" y="54278"/>
                  <a:pt x="589824" y="51604"/>
                  <a:pt x="592341" y="49244"/>
                </a:cubicBezTo>
                <a:cubicBezTo>
                  <a:pt x="595016" y="46569"/>
                  <a:pt x="598005" y="44839"/>
                  <a:pt x="600995" y="43737"/>
                </a:cubicBezTo>
                <a:cubicBezTo>
                  <a:pt x="604141" y="42636"/>
                  <a:pt x="607130" y="42164"/>
                  <a:pt x="610120" y="42164"/>
                </a:cubicBezTo>
                <a:cubicBezTo>
                  <a:pt x="611850" y="42164"/>
                  <a:pt x="613738" y="42321"/>
                  <a:pt x="615783" y="42636"/>
                </a:cubicBezTo>
                <a:lnTo>
                  <a:pt x="617042" y="33196"/>
                </a:lnTo>
                <a:cubicBezTo>
                  <a:pt x="615783" y="33039"/>
                  <a:pt x="614682" y="32882"/>
                  <a:pt x="613581" y="32724"/>
                </a:cubicBezTo>
                <a:cubicBezTo>
                  <a:pt x="612479" y="32724"/>
                  <a:pt x="611378" y="32567"/>
                  <a:pt x="610120" y="32567"/>
                </a:cubicBezTo>
                <a:cubicBezTo>
                  <a:pt x="604928" y="32567"/>
                  <a:pt x="600208" y="33983"/>
                  <a:pt x="595645" y="36658"/>
                </a:cubicBezTo>
                <a:cubicBezTo>
                  <a:pt x="591083" y="39332"/>
                  <a:pt x="586992" y="43265"/>
                  <a:pt x="583531" y="48300"/>
                </a:cubicBezTo>
                <a:lnTo>
                  <a:pt x="583531" y="33983"/>
                </a:lnTo>
                <a:lnTo>
                  <a:pt x="573619" y="33983"/>
                </a:lnTo>
                <a:lnTo>
                  <a:pt x="573619" y="122087"/>
                </a:lnTo>
                <a:close/>
                <a:moveTo>
                  <a:pt x="475604" y="92667"/>
                </a:moveTo>
                <a:cubicBezTo>
                  <a:pt x="475604" y="103208"/>
                  <a:pt x="477806" y="111074"/>
                  <a:pt x="482054" y="116581"/>
                </a:cubicBezTo>
                <a:cubicBezTo>
                  <a:pt x="486459" y="122087"/>
                  <a:pt x="493539" y="124762"/>
                  <a:pt x="503608" y="124762"/>
                </a:cubicBezTo>
                <a:cubicBezTo>
                  <a:pt x="515723" y="124762"/>
                  <a:pt x="526421" y="119098"/>
                  <a:pt x="535546" y="107613"/>
                </a:cubicBezTo>
                <a:lnTo>
                  <a:pt x="535546" y="121930"/>
                </a:lnTo>
                <a:lnTo>
                  <a:pt x="545458" y="121930"/>
                </a:lnTo>
                <a:lnTo>
                  <a:pt x="545458" y="33826"/>
                </a:lnTo>
                <a:lnTo>
                  <a:pt x="535546" y="33826"/>
                </a:lnTo>
                <a:lnTo>
                  <a:pt x="535546" y="85430"/>
                </a:lnTo>
                <a:cubicBezTo>
                  <a:pt x="535546" y="90936"/>
                  <a:pt x="534759" y="95184"/>
                  <a:pt x="533029" y="98330"/>
                </a:cubicBezTo>
                <a:cubicBezTo>
                  <a:pt x="531298" y="101477"/>
                  <a:pt x="528781" y="104466"/>
                  <a:pt x="525477" y="107456"/>
                </a:cubicBezTo>
                <a:cubicBezTo>
                  <a:pt x="522330" y="110130"/>
                  <a:pt x="518869" y="112175"/>
                  <a:pt x="515408" y="113591"/>
                </a:cubicBezTo>
                <a:cubicBezTo>
                  <a:pt x="511947" y="115007"/>
                  <a:pt x="508328" y="115637"/>
                  <a:pt x="504867" y="115637"/>
                </a:cubicBezTo>
                <a:cubicBezTo>
                  <a:pt x="497787" y="115637"/>
                  <a:pt x="492753" y="113591"/>
                  <a:pt x="489921" y="109501"/>
                </a:cubicBezTo>
                <a:cubicBezTo>
                  <a:pt x="486931" y="105410"/>
                  <a:pt x="485515" y="98802"/>
                  <a:pt x="485515" y="89520"/>
                </a:cubicBezTo>
                <a:lnTo>
                  <a:pt x="485515" y="33983"/>
                </a:lnTo>
                <a:lnTo>
                  <a:pt x="475604" y="33983"/>
                </a:lnTo>
                <a:lnTo>
                  <a:pt x="475604" y="92667"/>
                </a:lnTo>
                <a:close/>
                <a:moveTo>
                  <a:pt x="382623" y="73945"/>
                </a:moveTo>
                <a:cubicBezTo>
                  <a:pt x="382623" y="67022"/>
                  <a:pt x="383724" y="61201"/>
                  <a:pt x="385927" y="56796"/>
                </a:cubicBezTo>
                <a:cubicBezTo>
                  <a:pt x="388129" y="52233"/>
                  <a:pt x="391276" y="48615"/>
                  <a:pt x="395209" y="45625"/>
                </a:cubicBezTo>
                <a:cubicBezTo>
                  <a:pt x="398041" y="43423"/>
                  <a:pt x="400873" y="42007"/>
                  <a:pt x="403705" y="41220"/>
                </a:cubicBezTo>
                <a:cubicBezTo>
                  <a:pt x="406537" y="40434"/>
                  <a:pt x="409683" y="39962"/>
                  <a:pt x="413302" y="39962"/>
                </a:cubicBezTo>
                <a:cubicBezTo>
                  <a:pt x="416448" y="39962"/>
                  <a:pt x="419752" y="40591"/>
                  <a:pt x="423056" y="41692"/>
                </a:cubicBezTo>
                <a:cubicBezTo>
                  <a:pt x="426360" y="42951"/>
                  <a:pt x="429349" y="44996"/>
                  <a:pt x="432024" y="47828"/>
                </a:cubicBezTo>
                <a:cubicBezTo>
                  <a:pt x="434698" y="50660"/>
                  <a:pt x="436744" y="54593"/>
                  <a:pt x="438474" y="59313"/>
                </a:cubicBezTo>
                <a:cubicBezTo>
                  <a:pt x="440205" y="64033"/>
                  <a:pt x="440992" y="70011"/>
                  <a:pt x="440992" y="77248"/>
                </a:cubicBezTo>
                <a:cubicBezTo>
                  <a:pt x="440992" y="84328"/>
                  <a:pt x="440205" y="90307"/>
                  <a:pt x="438789" y="95341"/>
                </a:cubicBezTo>
                <a:cubicBezTo>
                  <a:pt x="437373" y="100376"/>
                  <a:pt x="435328" y="104309"/>
                  <a:pt x="432653" y="107456"/>
                </a:cubicBezTo>
                <a:cubicBezTo>
                  <a:pt x="430136" y="110602"/>
                  <a:pt x="426989" y="112805"/>
                  <a:pt x="423528" y="114221"/>
                </a:cubicBezTo>
                <a:cubicBezTo>
                  <a:pt x="420067" y="115637"/>
                  <a:pt x="416134" y="116423"/>
                  <a:pt x="411886" y="116423"/>
                </a:cubicBezTo>
                <a:cubicBezTo>
                  <a:pt x="408425" y="116423"/>
                  <a:pt x="405278" y="115951"/>
                  <a:pt x="402446" y="115007"/>
                </a:cubicBezTo>
                <a:cubicBezTo>
                  <a:pt x="399771" y="114063"/>
                  <a:pt x="397097" y="112647"/>
                  <a:pt x="394422" y="110602"/>
                </a:cubicBezTo>
                <a:cubicBezTo>
                  <a:pt x="392220" y="109186"/>
                  <a:pt x="390489" y="107456"/>
                  <a:pt x="388916" y="105725"/>
                </a:cubicBezTo>
                <a:cubicBezTo>
                  <a:pt x="387500" y="103994"/>
                  <a:pt x="386241" y="101949"/>
                  <a:pt x="385297" y="99589"/>
                </a:cubicBezTo>
                <a:cubicBezTo>
                  <a:pt x="384353" y="97387"/>
                  <a:pt x="383724" y="94712"/>
                  <a:pt x="383252" y="91880"/>
                </a:cubicBezTo>
                <a:cubicBezTo>
                  <a:pt x="382780" y="88891"/>
                  <a:pt x="382623" y="85587"/>
                  <a:pt x="382623" y="81654"/>
                </a:cubicBezTo>
                <a:lnTo>
                  <a:pt x="382623" y="73945"/>
                </a:lnTo>
                <a:close/>
                <a:moveTo>
                  <a:pt x="373026" y="122087"/>
                </a:moveTo>
                <a:lnTo>
                  <a:pt x="382937" y="122087"/>
                </a:lnTo>
                <a:lnTo>
                  <a:pt x="382937" y="110130"/>
                </a:lnTo>
                <a:cubicBezTo>
                  <a:pt x="387028" y="115637"/>
                  <a:pt x="391590" y="119413"/>
                  <a:pt x="396468" y="121615"/>
                </a:cubicBezTo>
                <a:cubicBezTo>
                  <a:pt x="401502" y="123818"/>
                  <a:pt x="406537" y="124919"/>
                  <a:pt x="411886" y="124919"/>
                </a:cubicBezTo>
                <a:cubicBezTo>
                  <a:pt x="417864" y="124919"/>
                  <a:pt x="423371" y="123818"/>
                  <a:pt x="428248" y="121615"/>
                </a:cubicBezTo>
                <a:cubicBezTo>
                  <a:pt x="433125" y="119413"/>
                  <a:pt x="437216" y="116266"/>
                  <a:pt x="440677" y="112175"/>
                </a:cubicBezTo>
                <a:cubicBezTo>
                  <a:pt x="444138" y="108085"/>
                  <a:pt x="446813" y="103050"/>
                  <a:pt x="448701" y="97229"/>
                </a:cubicBezTo>
                <a:cubicBezTo>
                  <a:pt x="450589" y="91408"/>
                  <a:pt x="451533" y="84643"/>
                  <a:pt x="451533" y="77091"/>
                </a:cubicBezTo>
                <a:cubicBezTo>
                  <a:pt x="451533" y="70641"/>
                  <a:pt x="450746" y="64505"/>
                  <a:pt x="449173" y="58998"/>
                </a:cubicBezTo>
                <a:cubicBezTo>
                  <a:pt x="447599" y="53334"/>
                  <a:pt x="445239" y="48615"/>
                  <a:pt x="442093" y="44524"/>
                </a:cubicBezTo>
                <a:cubicBezTo>
                  <a:pt x="438946" y="40434"/>
                  <a:pt x="435013" y="37130"/>
                  <a:pt x="430136" y="34927"/>
                </a:cubicBezTo>
                <a:cubicBezTo>
                  <a:pt x="425416" y="32567"/>
                  <a:pt x="419752" y="31466"/>
                  <a:pt x="413302" y="31466"/>
                </a:cubicBezTo>
                <a:cubicBezTo>
                  <a:pt x="406537" y="31466"/>
                  <a:pt x="400715" y="32882"/>
                  <a:pt x="395838" y="35714"/>
                </a:cubicBezTo>
                <a:cubicBezTo>
                  <a:pt x="391118" y="38546"/>
                  <a:pt x="386713" y="42479"/>
                  <a:pt x="382623" y="47356"/>
                </a:cubicBezTo>
                <a:lnTo>
                  <a:pt x="382623" y="157"/>
                </a:lnTo>
                <a:lnTo>
                  <a:pt x="372711" y="157"/>
                </a:lnTo>
                <a:lnTo>
                  <a:pt x="372711" y="122087"/>
                </a:lnTo>
                <a:close/>
                <a:moveTo>
                  <a:pt x="223249" y="122087"/>
                </a:moveTo>
                <a:lnTo>
                  <a:pt x="233161" y="122087"/>
                </a:lnTo>
                <a:lnTo>
                  <a:pt x="233161" y="70011"/>
                </a:lnTo>
                <a:cubicBezTo>
                  <a:pt x="233161" y="67022"/>
                  <a:pt x="233475" y="64347"/>
                  <a:pt x="234105" y="62145"/>
                </a:cubicBezTo>
                <a:cubicBezTo>
                  <a:pt x="234734" y="59942"/>
                  <a:pt x="235521" y="57897"/>
                  <a:pt x="236465" y="56166"/>
                </a:cubicBezTo>
                <a:cubicBezTo>
                  <a:pt x="237409" y="54436"/>
                  <a:pt x="238510" y="53020"/>
                  <a:pt x="239611" y="51761"/>
                </a:cubicBezTo>
                <a:cubicBezTo>
                  <a:pt x="240870" y="50503"/>
                  <a:pt x="241971" y="49401"/>
                  <a:pt x="242915" y="48457"/>
                </a:cubicBezTo>
                <a:cubicBezTo>
                  <a:pt x="245904" y="45783"/>
                  <a:pt x="248894" y="43737"/>
                  <a:pt x="251883" y="42321"/>
                </a:cubicBezTo>
                <a:cubicBezTo>
                  <a:pt x="254872" y="40905"/>
                  <a:pt x="258176" y="40119"/>
                  <a:pt x="261480" y="40119"/>
                </a:cubicBezTo>
                <a:cubicBezTo>
                  <a:pt x="267458" y="40119"/>
                  <a:pt x="272021" y="41849"/>
                  <a:pt x="275010" y="45468"/>
                </a:cubicBezTo>
                <a:cubicBezTo>
                  <a:pt x="277999" y="49087"/>
                  <a:pt x="279415" y="55065"/>
                  <a:pt x="279415" y="63718"/>
                </a:cubicBezTo>
                <a:lnTo>
                  <a:pt x="279415" y="122087"/>
                </a:lnTo>
                <a:lnTo>
                  <a:pt x="289327" y="122087"/>
                </a:lnTo>
                <a:lnTo>
                  <a:pt x="289327" y="65763"/>
                </a:lnTo>
                <a:cubicBezTo>
                  <a:pt x="289327" y="61673"/>
                  <a:pt x="290271" y="58054"/>
                  <a:pt x="292002" y="54908"/>
                </a:cubicBezTo>
                <a:cubicBezTo>
                  <a:pt x="293732" y="51761"/>
                  <a:pt x="296092" y="49244"/>
                  <a:pt x="298767" y="47041"/>
                </a:cubicBezTo>
                <a:cubicBezTo>
                  <a:pt x="301913" y="44367"/>
                  <a:pt x="305060" y="42636"/>
                  <a:pt x="308364" y="41692"/>
                </a:cubicBezTo>
                <a:cubicBezTo>
                  <a:pt x="311668" y="40748"/>
                  <a:pt x="314657" y="40276"/>
                  <a:pt x="317331" y="40276"/>
                </a:cubicBezTo>
                <a:cubicBezTo>
                  <a:pt x="320478" y="40276"/>
                  <a:pt x="323153" y="40591"/>
                  <a:pt x="325355" y="41377"/>
                </a:cubicBezTo>
                <a:cubicBezTo>
                  <a:pt x="327558" y="42164"/>
                  <a:pt x="329603" y="43423"/>
                  <a:pt x="331019" y="45153"/>
                </a:cubicBezTo>
                <a:cubicBezTo>
                  <a:pt x="332592" y="47041"/>
                  <a:pt x="333694" y="49401"/>
                  <a:pt x="334480" y="52390"/>
                </a:cubicBezTo>
                <a:cubicBezTo>
                  <a:pt x="335267" y="55380"/>
                  <a:pt x="335582" y="59156"/>
                  <a:pt x="335582" y="63718"/>
                </a:cubicBezTo>
                <a:lnTo>
                  <a:pt x="335582" y="122244"/>
                </a:lnTo>
                <a:lnTo>
                  <a:pt x="345493" y="122244"/>
                </a:lnTo>
                <a:lnTo>
                  <a:pt x="345493" y="60100"/>
                </a:lnTo>
                <a:cubicBezTo>
                  <a:pt x="345493" y="50031"/>
                  <a:pt x="343133" y="42793"/>
                  <a:pt x="338256" y="38231"/>
                </a:cubicBezTo>
                <a:cubicBezTo>
                  <a:pt x="333536" y="33668"/>
                  <a:pt x="326771" y="31308"/>
                  <a:pt x="318433" y="31308"/>
                </a:cubicBezTo>
                <a:cubicBezTo>
                  <a:pt x="312297" y="31308"/>
                  <a:pt x="306476" y="32882"/>
                  <a:pt x="301127" y="35871"/>
                </a:cubicBezTo>
                <a:cubicBezTo>
                  <a:pt x="295777" y="38860"/>
                  <a:pt x="291058" y="43108"/>
                  <a:pt x="287124" y="48615"/>
                </a:cubicBezTo>
                <a:cubicBezTo>
                  <a:pt x="285236" y="43108"/>
                  <a:pt x="282247" y="38860"/>
                  <a:pt x="278157" y="35871"/>
                </a:cubicBezTo>
                <a:cubicBezTo>
                  <a:pt x="274066" y="32882"/>
                  <a:pt x="268717" y="31308"/>
                  <a:pt x="261952" y="31308"/>
                </a:cubicBezTo>
                <a:cubicBezTo>
                  <a:pt x="256760" y="31308"/>
                  <a:pt x="251725" y="32724"/>
                  <a:pt x="246848" y="35556"/>
                </a:cubicBezTo>
                <a:cubicBezTo>
                  <a:pt x="241814" y="38388"/>
                  <a:pt x="237251" y="42793"/>
                  <a:pt x="232846" y="48615"/>
                </a:cubicBezTo>
                <a:lnTo>
                  <a:pt x="232846" y="34140"/>
                </a:lnTo>
                <a:lnTo>
                  <a:pt x="222934" y="34140"/>
                </a:lnTo>
                <a:lnTo>
                  <a:pt x="222934" y="122087"/>
                </a:lnTo>
                <a:close/>
                <a:moveTo>
                  <a:pt x="174635" y="121615"/>
                </a:moveTo>
                <a:cubicBezTo>
                  <a:pt x="179826" y="119413"/>
                  <a:pt x="184232" y="116266"/>
                  <a:pt x="187850" y="112018"/>
                </a:cubicBezTo>
                <a:cubicBezTo>
                  <a:pt x="191469" y="107928"/>
                  <a:pt x="194143" y="102893"/>
                  <a:pt x="196189" y="97072"/>
                </a:cubicBezTo>
                <a:cubicBezTo>
                  <a:pt x="198076" y="91251"/>
                  <a:pt x="199178" y="84800"/>
                  <a:pt x="199178" y="77563"/>
                </a:cubicBezTo>
                <a:cubicBezTo>
                  <a:pt x="199178" y="70641"/>
                  <a:pt x="198234" y="64347"/>
                  <a:pt x="196346" y="58526"/>
                </a:cubicBezTo>
                <a:cubicBezTo>
                  <a:pt x="194458" y="52862"/>
                  <a:pt x="191783" y="47985"/>
                  <a:pt x="188165" y="43895"/>
                </a:cubicBezTo>
                <a:cubicBezTo>
                  <a:pt x="184704" y="39804"/>
                  <a:pt x="180298" y="36815"/>
                  <a:pt x="175107" y="34612"/>
                </a:cubicBezTo>
                <a:cubicBezTo>
                  <a:pt x="169915" y="32410"/>
                  <a:pt x="164251" y="31308"/>
                  <a:pt x="157800" y="31308"/>
                </a:cubicBezTo>
                <a:cubicBezTo>
                  <a:pt x="151350" y="31308"/>
                  <a:pt x="145686" y="32410"/>
                  <a:pt x="140494" y="34612"/>
                </a:cubicBezTo>
                <a:cubicBezTo>
                  <a:pt x="135302" y="36815"/>
                  <a:pt x="131055" y="39962"/>
                  <a:pt x="127436" y="44052"/>
                </a:cubicBezTo>
                <a:cubicBezTo>
                  <a:pt x="123817" y="48143"/>
                  <a:pt x="120986" y="53177"/>
                  <a:pt x="119098" y="58998"/>
                </a:cubicBezTo>
                <a:cubicBezTo>
                  <a:pt x="117052" y="64819"/>
                  <a:pt x="116108" y="71270"/>
                  <a:pt x="116108" y="78507"/>
                </a:cubicBezTo>
                <a:cubicBezTo>
                  <a:pt x="116108" y="85587"/>
                  <a:pt x="117052" y="92037"/>
                  <a:pt x="118940" y="97701"/>
                </a:cubicBezTo>
                <a:cubicBezTo>
                  <a:pt x="120828" y="103365"/>
                  <a:pt x="123503" y="108242"/>
                  <a:pt x="126964" y="112333"/>
                </a:cubicBezTo>
                <a:cubicBezTo>
                  <a:pt x="130425" y="116423"/>
                  <a:pt x="134673" y="119570"/>
                  <a:pt x="139708" y="121615"/>
                </a:cubicBezTo>
                <a:cubicBezTo>
                  <a:pt x="144742" y="123818"/>
                  <a:pt x="150563" y="124919"/>
                  <a:pt x="157014" y="124919"/>
                </a:cubicBezTo>
                <a:cubicBezTo>
                  <a:pt x="163622" y="124919"/>
                  <a:pt x="169443" y="123818"/>
                  <a:pt x="174635" y="121615"/>
                </a:cubicBezTo>
                <a:moveTo>
                  <a:pt x="143326" y="113277"/>
                </a:moveTo>
                <a:cubicBezTo>
                  <a:pt x="139393" y="111231"/>
                  <a:pt x="136246" y="108557"/>
                  <a:pt x="133729" y="105096"/>
                </a:cubicBezTo>
                <a:cubicBezTo>
                  <a:pt x="131212" y="101634"/>
                  <a:pt x="129481" y="97701"/>
                  <a:pt x="128380" y="92981"/>
                </a:cubicBezTo>
                <a:cubicBezTo>
                  <a:pt x="127279" y="88261"/>
                  <a:pt x="126649" y="83227"/>
                  <a:pt x="126649" y="77878"/>
                </a:cubicBezTo>
                <a:cubicBezTo>
                  <a:pt x="126649" y="72529"/>
                  <a:pt x="127279" y="67494"/>
                  <a:pt x="128380" y="62932"/>
                </a:cubicBezTo>
                <a:cubicBezTo>
                  <a:pt x="129481" y="58369"/>
                  <a:pt x="131369" y="54278"/>
                  <a:pt x="133729" y="50817"/>
                </a:cubicBezTo>
                <a:cubicBezTo>
                  <a:pt x="136246" y="47356"/>
                  <a:pt x="139393" y="44681"/>
                  <a:pt x="143326" y="42636"/>
                </a:cubicBezTo>
                <a:cubicBezTo>
                  <a:pt x="147259" y="40591"/>
                  <a:pt x="151979" y="39647"/>
                  <a:pt x="157486" y="39647"/>
                </a:cubicBezTo>
                <a:cubicBezTo>
                  <a:pt x="163150" y="39647"/>
                  <a:pt x="167869" y="40591"/>
                  <a:pt x="171645" y="42636"/>
                </a:cubicBezTo>
                <a:cubicBezTo>
                  <a:pt x="175579" y="44681"/>
                  <a:pt x="178725" y="47356"/>
                  <a:pt x="181242" y="50817"/>
                </a:cubicBezTo>
                <a:cubicBezTo>
                  <a:pt x="183760" y="54278"/>
                  <a:pt x="185490" y="58212"/>
                  <a:pt x="186749" y="62932"/>
                </a:cubicBezTo>
                <a:cubicBezTo>
                  <a:pt x="187850" y="67494"/>
                  <a:pt x="188479" y="72529"/>
                  <a:pt x="188479" y="77720"/>
                </a:cubicBezTo>
                <a:cubicBezTo>
                  <a:pt x="188479" y="83227"/>
                  <a:pt x="187850" y="88261"/>
                  <a:pt x="186749" y="92981"/>
                </a:cubicBezTo>
                <a:cubicBezTo>
                  <a:pt x="185648" y="97701"/>
                  <a:pt x="183760" y="101634"/>
                  <a:pt x="181242" y="105096"/>
                </a:cubicBezTo>
                <a:cubicBezTo>
                  <a:pt x="178725" y="108557"/>
                  <a:pt x="175579" y="111231"/>
                  <a:pt x="171645" y="113277"/>
                </a:cubicBezTo>
                <a:cubicBezTo>
                  <a:pt x="167712" y="115322"/>
                  <a:pt x="162992" y="116266"/>
                  <a:pt x="157486" y="116266"/>
                </a:cubicBezTo>
                <a:cubicBezTo>
                  <a:pt x="151979" y="116266"/>
                  <a:pt x="147259" y="115322"/>
                  <a:pt x="143326" y="113277"/>
                </a:cubicBezTo>
                <a:moveTo>
                  <a:pt x="0" y="122087"/>
                </a:moveTo>
                <a:lnTo>
                  <a:pt x="10384" y="122087"/>
                </a:lnTo>
                <a:lnTo>
                  <a:pt x="10384" y="63875"/>
                </a:lnTo>
                <a:lnTo>
                  <a:pt x="79294" y="63875"/>
                </a:lnTo>
                <a:lnTo>
                  <a:pt x="79294" y="122244"/>
                </a:lnTo>
                <a:lnTo>
                  <a:pt x="89677" y="122244"/>
                </a:lnTo>
                <a:lnTo>
                  <a:pt x="89677" y="0"/>
                </a:lnTo>
                <a:lnTo>
                  <a:pt x="79294" y="0"/>
                </a:lnTo>
                <a:lnTo>
                  <a:pt x="79294" y="54121"/>
                </a:lnTo>
                <a:lnTo>
                  <a:pt x="10384" y="54121"/>
                </a:lnTo>
                <a:lnTo>
                  <a:pt x="10384" y="0"/>
                </a:lnTo>
                <a:lnTo>
                  <a:pt x="0" y="0"/>
                </a:lnTo>
                <a:lnTo>
                  <a:pt x="0" y="122087"/>
                </a:lnTo>
                <a:close/>
              </a:path>
            </a:pathLst>
          </a:custGeom>
          <a:solidFill>
            <a:schemeClr val="tx1"/>
          </a:solidFill>
          <a:ln w="1569" cap="flat">
            <a:noFill/>
            <a:prstDash val="solid"/>
            <a:miter/>
          </a:ln>
        </p:spPr>
        <p:txBody>
          <a:bodyPr rtlCol="0" anchor="ctr"/>
          <a:lstStyle/>
          <a:p>
            <a:endParaRPr lang="en-US" dirty="0"/>
          </a:p>
        </p:txBody>
      </p:sp>
      <p:sp>
        <p:nvSpPr>
          <p:cNvPr id="8" name="Slide Number Placeholder 5">
            <a:extLst>
              <a:ext uri="{FF2B5EF4-FFF2-40B4-BE49-F238E27FC236}">
                <a16:creationId xmlns:a16="http://schemas.microsoft.com/office/drawing/2014/main" id="{C53AEB0D-7BB0-48DC-A8FC-6940DEB80762}"/>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426149082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matchingName="Nur Titel rot" preserve="1" userDrawn="1">
  <p:cSld name="Nur Titel rot">
    <p:bg>
      <p:bgPr>
        <a:solidFill>
          <a:srgbClr val="FF738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8037-78B6-4041-8AEF-7554C37F4B88}"/>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7" name="Subtitle 2">
            <a:extLst>
              <a:ext uri="{FF2B5EF4-FFF2-40B4-BE49-F238E27FC236}">
                <a16:creationId xmlns:a16="http://schemas.microsoft.com/office/drawing/2014/main" id="{8423DEA3-42E8-4382-85D4-715FFD31D2F6}"/>
              </a:ext>
            </a:extLst>
          </p:cNvPr>
          <p:cNvSpPr>
            <a:spLocks noGrp="1"/>
          </p:cNvSpPr>
          <p:nvPr>
            <p:ph type="subTitle" idx="13" hasCustomPrompt="1"/>
          </p:nvPr>
        </p:nvSpPr>
        <p:spPr>
          <a:xfrm>
            <a:off x="334963"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5" name="Datumsplatzhalter 4">
            <a:extLst>
              <a:ext uri="{FF2B5EF4-FFF2-40B4-BE49-F238E27FC236}">
                <a16:creationId xmlns:a16="http://schemas.microsoft.com/office/drawing/2014/main" id="{07095CED-8632-45D2-A504-FECA26A3E0FC}"/>
              </a:ext>
            </a:extLst>
          </p:cNvPr>
          <p:cNvSpPr>
            <a:spLocks noGrp="1"/>
          </p:cNvSpPr>
          <p:nvPr>
            <p:ph type="dt" sz="half" idx="15"/>
          </p:nvPr>
        </p:nvSpPr>
        <p:spPr>
          <a:xfrm>
            <a:off x="335538" y="6487478"/>
            <a:ext cx="2880320" cy="133264"/>
          </a:xfrm>
        </p:spPr>
        <p:txBody>
          <a:bodyPr/>
          <a:lstStyle>
            <a:lvl1pPr>
              <a:defRPr>
                <a:solidFill>
                  <a:srgbClr val="000000"/>
                </a:solidFill>
              </a:defRPr>
            </a:lvl1pPr>
          </a:lstStyle>
          <a:p>
            <a:endParaRPr lang="en-US" dirty="0"/>
          </a:p>
        </p:txBody>
      </p:sp>
      <p:sp>
        <p:nvSpPr>
          <p:cNvPr id="4" name="TextBox 3">
            <a:extLst>
              <a:ext uri="{FF2B5EF4-FFF2-40B4-BE49-F238E27FC236}">
                <a16:creationId xmlns:a16="http://schemas.microsoft.com/office/drawing/2014/main" id="{ECF725F8-33AD-4F6F-BE7C-B44355ABCABA}"/>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000000"/>
              </a:solidFill>
            </a:endParaRPr>
          </a:p>
        </p:txBody>
      </p:sp>
      <p:sp>
        <p:nvSpPr>
          <p:cNvPr id="13" name="Grafik 4">
            <a:extLst>
              <a:ext uri="{FF2B5EF4-FFF2-40B4-BE49-F238E27FC236}">
                <a16:creationId xmlns:a16="http://schemas.microsoft.com/office/drawing/2014/main" id="{203A8A28-DD17-4C81-A808-7F5B5E47B86C}"/>
              </a:ext>
            </a:extLst>
          </p:cNvPr>
          <p:cNvSpPr/>
          <p:nvPr userDrawn="1">
            <p:custDataLst>
              <p:tags r:id="rId2"/>
            </p:custDataLst>
          </p:nvPr>
        </p:nvSpPr>
        <p:spPr>
          <a:xfrm rot="16200000">
            <a:off x="11362470" y="712833"/>
            <a:ext cx="877892" cy="157328"/>
          </a:xfrm>
          <a:custGeom>
            <a:avLst/>
            <a:gdLst>
              <a:gd name="connsiteX0" fmla="*/ 834313 w 877892"/>
              <a:gd name="connsiteY0" fmla="*/ 122087 h 157328"/>
              <a:gd name="connsiteX1" fmla="*/ 844224 w 877892"/>
              <a:gd name="connsiteY1" fmla="*/ 122087 h 157328"/>
              <a:gd name="connsiteX2" fmla="*/ 844224 w 877892"/>
              <a:gd name="connsiteY2" fmla="*/ 69067 h 157328"/>
              <a:gd name="connsiteX3" fmla="*/ 846742 w 877892"/>
              <a:gd name="connsiteY3" fmla="*/ 57582 h 157328"/>
              <a:gd name="connsiteX4" fmla="*/ 853192 w 877892"/>
              <a:gd name="connsiteY4" fmla="*/ 49244 h 157328"/>
              <a:gd name="connsiteX5" fmla="*/ 861845 w 877892"/>
              <a:gd name="connsiteY5" fmla="*/ 43737 h 157328"/>
              <a:gd name="connsiteX6" fmla="*/ 870970 w 877892"/>
              <a:gd name="connsiteY6" fmla="*/ 42164 h 157328"/>
              <a:gd name="connsiteX7" fmla="*/ 876634 w 877892"/>
              <a:gd name="connsiteY7" fmla="*/ 42636 h 157328"/>
              <a:gd name="connsiteX8" fmla="*/ 877893 w 877892"/>
              <a:gd name="connsiteY8" fmla="*/ 33196 h 157328"/>
              <a:gd name="connsiteX9" fmla="*/ 874431 w 877892"/>
              <a:gd name="connsiteY9" fmla="*/ 32724 h 157328"/>
              <a:gd name="connsiteX10" fmla="*/ 870970 w 877892"/>
              <a:gd name="connsiteY10" fmla="*/ 32567 h 157328"/>
              <a:gd name="connsiteX11" fmla="*/ 856496 w 877892"/>
              <a:gd name="connsiteY11" fmla="*/ 36658 h 157328"/>
              <a:gd name="connsiteX12" fmla="*/ 844382 w 877892"/>
              <a:gd name="connsiteY12" fmla="*/ 48300 h 157328"/>
              <a:gd name="connsiteX13" fmla="*/ 844382 w 877892"/>
              <a:gd name="connsiteY13" fmla="*/ 33983 h 157328"/>
              <a:gd name="connsiteX14" fmla="*/ 834470 w 877892"/>
              <a:gd name="connsiteY14" fmla="*/ 33983 h 157328"/>
              <a:gd name="connsiteX15" fmla="*/ 834470 w 877892"/>
              <a:gd name="connsiteY15" fmla="*/ 122087 h 157328"/>
              <a:gd name="connsiteX16" fmla="*/ 742275 w 877892"/>
              <a:gd name="connsiteY16" fmla="*/ 72057 h 157328"/>
              <a:gd name="connsiteX17" fmla="*/ 751558 w 877892"/>
              <a:gd name="connsiteY17" fmla="*/ 47356 h 157328"/>
              <a:gd name="connsiteX18" fmla="*/ 772011 w 877892"/>
              <a:gd name="connsiteY18" fmla="*/ 39332 h 157328"/>
              <a:gd name="connsiteX19" fmla="*/ 784597 w 877892"/>
              <a:gd name="connsiteY19" fmla="*/ 41692 h 157328"/>
              <a:gd name="connsiteX20" fmla="*/ 793092 w 877892"/>
              <a:gd name="connsiteY20" fmla="*/ 48457 h 157328"/>
              <a:gd name="connsiteX21" fmla="*/ 797812 w 877892"/>
              <a:gd name="connsiteY21" fmla="*/ 58841 h 157328"/>
              <a:gd name="connsiteX22" fmla="*/ 799386 w 877892"/>
              <a:gd name="connsiteY22" fmla="*/ 72057 h 157328"/>
              <a:gd name="connsiteX23" fmla="*/ 742275 w 877892"/>
              <a:gd name="connsiteY23" fmla="*/ 72057 h 157328"/>
              <a:gd name="connsiteX24" fmla="*/ 798756 w 877892"/>
              <a:gd name="connsiteY24" fmla="*/ 99117 h 157328"/>
              <a:gd name="connsiteX25" fmla="*/ 795924 w 877892"/>
              <a:gd name="connsiteY25" fmla="*/ 106197 h 157328"/>
              <a:gd name="connsiteX26" fmla="*/ 791047 w 877892"/>
              <a:gd name="connsiteY26" fmla="*/ 111703 h 157328"/>
              <a:gd name="connsiteX27" fmla="*/ 783338 w 877892"/>
              <a:gd name="connsiteY27" fmla="*/ 115322 h 157328"/>
              <a:gd name="connsiteX28" fmla="*/ 772011 w 877892"/>
              <a:gd name="connsiteY28" fmla="*/ 116581 h 157328"/>
              <a:gd name="connsiteX29" fmla="*/ 758952 w 877892"/>
              <a:gd name="connsiteY29" fmla="*/ 113749 h 157328"/>
              <a:gd name="connsiteX30" fmla="*/ 749513 w 877892"/>
              <a:gd name="connsiteY30" fmla="*/ 106040 h 157328"/>
              <a:gd name="connsiteX31" fmla="*/ 743849 w 877892"/>
              <a:gd name="connsiteY31" fmla="*/ 94555 h 157328"/>
              <a:gd name="connsiteX32" fmla="*/ 741961 w 877892"/>
              <a:gd name="connsiteY32" fmla="*/ 80395 h 157328"/>
              <a:gd name="connsiteX33" fmla="*/ 809769 w 877892"/>
              <a:gd name="connsiteY33" fmla="*/ 80395 h 157328"/>
              <a:gd name="connsiteX34" fmla="*/ 809769 w 877892"/>
              <a:gd name="connsiteY34" fmla="*/ 74102 h 157328"/>
              <a:gd name="connsiteX35" fmla="*/ 807724 w 877892"/>
              <a:gd name="connsiteY35" fmla="*/ 57110 h 157328"/>
              <a:gd name="connsiteX36" fmla="*/ 801116 w 877892"/>
              <a:gd name="connsiteY36" fmla="*/ 43580 h 157328"/>
              <a:gd name="connsiteX37" fmla="*/ 789474 w 877892"/>
              <a:gd name="connsiteY37" fmla="*/ 34455 h 157328"/>
              <a:gd name="connsiteX38" fmla="*/ 772011 w 877892"/>
              <a:gd name="connsiteY38" fmla="*/ 31151 h 157328"/>
              <a:gd name="connsiteX39" fmla="*/ 755963 w 877892"/>
              <a:gd name="connsiteY39" fmla="*/ 34298 h 157328"/>
              <a:gd name="connsiteX40" fmla="*/ 743377 w 877892"/>
              <a:gd name="connsiteY40" fmla="*/ 43423 h 157328"/>
              <a:gd name="connsiteX41" fmla="*/ 735038 w 877892"/>
              <a:gd name="connsiteY41" fmla="*/ 58369 h 157328"/>
              <a:gd name="connsiteX42" fmla="*/ 732049 w 877892"/>
              <a:gd name="connsiteY42" fmla="*/ 78822 h 157328"/>
              <a:gd name="connsiteX43" fmla="*/ 742590 w 877892"/>
              <a:gd name="connsiteY43" fmla="*/ 112490 h 157328"/>
              <a:gd name="connsiteX44" fmla="*/ 772011 w 877892"/>
              <a:gd name="connsiteY44" fmla="*/ 124762 h 157328"/>
              <a:gd name="connsiteX45" fmla="*/ 797340 w 877892"/>
              <a:gd name="connsiteY45" fmla="*/ 117525 h 157328"/>
              <a:gd name="connsiteX46" fmla="*/ 808353 w 877892"/>
              <a:gd name="connsiteY46" fmla="*/ 98802 h 157328"/>
              <a:gd name="connsiteX47" fmla="*/ 798756 w 877892"/>
              <a:gd name="connsiteY47" fmla="*/ 98802 h 157328"/>
              <a:gd name="connsiteX48" fmla="*/ 697752 w 877892"/>
              <a:gd name="connsiteY48" fmla="*/ 77878 h 157328"/>
              <a:gd name="connsiteX49" fmla="*/ 694605 w 877892"/>
              <a:gd name="connsiteY49" fmla="*/ 95184 h 157328"/>
              <a:gd name="connsiteX50" fmla="*/ 685480 w 877892"/>
              <a:gd name="connsiteY50" fmla="*/ 106512 h 157328"/>
              <a:gd name="connsiteX51" fmla="*/ 677141 w 877892"/>
              <a:gd name="connsiteY51" fmla="*/ 110759 h 157328"/>
              <a:gd name="connsiteX52" fmla="*/ 667544 w 877892"/>
              <a:gd name="connsiteY52" fmla="*/ 112018 h 157328"/>
              <a:gd name="connsiteX53" fmla="*/ 657475 w 877892"/>
              <a:gd name="connsiteY53" fmla="*/ 110130 h 157328"/>
              <a:gd name="connsiteX54" fmla="*/ 648508 w 877892"/>
              <a:gd name="connsiteY54" fmla="*/ 103994 h 157328"/>
              <a:gd name="connsiteX55" fmla="*/ 642057 w 877892"/>
              <a:gd name="connsiteY55" fmla="*/ 92981 h 157328"/>
              <a:gd name="connsiteX56" fmla="*/ 639540 w 877892"/>
              <a:gd name="connsiteY56" fmla="*/ 76304 h 157328"/>
              <a:gd name="connsiteX57" fmla="*/ 641743 w 877892"/>
              <a:gd name="connsiteY57" fmla="*/ 59628 h 157328"/>
              <a:gd name="connsiteX58" fmla="*/ 647878 w 877892"/>
              <a:gd name="connsiteY58" fmla="*/ 48300 h 157328"/>
              <a:gd name="connsiteX59" fmla="*/ 657161 w 877892"/>
              <a:gd name="connsiteY59" fmla="*/ 41849 h 157328"/>
              <a:gd name="connsiteX60" fmla="*/ 668803 w 877892"/>
              <a:gd name="connsiteY60" fmla="*/ 39804 h 157328"/>
              <a:gd name="connsiteX61" fmla="*/ 677928 w 877892"/>
              <a:gd name="connsiteY61" fmla="*/ 41220 h 157328"/>
              <a:gd name="connsiteX62" fmla="*/ 686109 w 877892"/>
              <a:gd name="connsiteY62" fmla="*/ 45625 h 157328"/>
              <a:gd name="connsiteX63" fmla="*/ 691458 w 877892"/>
              <a:gd name="connsiteY63" fmla="*/ 50503 h 157328"/>
              <a:gd name="connsiteX64" fmla="*/ 695077 w 877892"/>
              <a:gd name="connsiteY64" fmla="*/ 56481 h 157328"/>
              <a:gd name="connsiteX65" fmla="*/ 697122 w 877892"/>
              <a:gd name="connsiteY65" fmla="*/ 64190 h 157328"/>
              <a:gd name="connsiteX66" fmla="*/ 697752 w 877892"/>
              <a:gd name="connsiteY66" fmla="*/ 74574 h 157328"/>
              <a:gd name="connsiteX67" fmla="*/ 697752 w 877892"/>
              <a:gd name="connsiteY67" fmla="*/ 77878 h 157328"/>
              <a:gd name="connsiteX68" fmla="*/ 632303 w 877892"/>
              <a:gd name="connsiteY68" fmla="*/ 131684 h 157328"/>
              <a:gd name="connsiteX69" fmla="*/ 636236 w 877892"/>
              <a:gd name="connsiteY69" fmla="*/ 143641 h 157328"/>
              <a:gd name="connsiteX70" fmla="*/ 644260 w 877892"/>
              <a:gd name="connsiteY70" fmla="*/ 151508 h 157328"/>
              <a:gd name="connsiteX71" fmla="*/ 655588 w 877892"/>
              <a:gd name="connsiteY71" fmla="*/ 155913 h 157328"/>
              <a:gd name="connsiteX72" fmla="*/ 669590 w 877892"/>
              <a:gd name="connsiteY72" fmla="*/ 157329 h 157328"/>
              <a:gd name="connsiteX73" fmla="*/ 698381 w 877892"/>
              <a:gd name="connsiteY73" fmla="*/ 147102 h 157328"/>
              <a:gd name="connsiteX74" fmla="*/ 707506 w 877892"/>
              <a:gd name="connsiteY74" fmla="*/ 119098 h 157328"/>
              <a:gd name="connsiteX75" fmla="*/ 707506 w 877892"/>
              <a:gd name="connsiteY75" fmla="*/ 33983 h 157328"/>
              <a:gd name="connsiteX76" fmla="*/ 697594 w 877892"/>
              <a:gd name="connsiteY76" fmla="*/ 33983 h 157328"/>
              <a:gd name="connsiteX77" fmla="*/ 697594 w 877892"/>
              <a:gd name="connsiteY77" fmla="*/ 46097 h 157328"/>
              <a:gd name="connsiteX78" fmla="*/ 683749 w 877892"/>
              <a:gd name="connsiteY78" fmla="*/ 34612 h 157328"/>
              <a:gd name="connsiteX79" fmla="*/ 668803 w 877892"/>
              <a:gd name="connsiteY79" fmla="*/ 31466 h 157328"/>
              <a:gd name="connsiteX80" fmla="*/ 652126 w 877892"/>
              <a:gd name="connsiteY80" fmla="*/ 34770 h 157328"/>
              <a:gd name="connsiteX81" fmla="*/ 639697 w 877892"/>
              <a:gd name="connsiteY81" fmla="*/ 43895 h 157328"/>
              <a:gd name="connsiteX82" fmla="*/ 631831 w 877892"/>
              <a:gd name="connsiteY82" fmla="*/ 58212 h 157328"/>
              <a:gd name="connsiteX83" fmla="*/ 629156 w 877892"/>
              <a:gd name="connsiteY83" fmla="*/ 76934 h 157328"/>
              <a:gd name="connsiteX84" fmla="*/ 631359 w 877892"/>
              <a:gd name="connsiteY84" fmla="*/ 93453 h 157328"/>
              <a:gd name="connsiteX85" fmla="*/ 638124 w 877892"/>
              <a:gd name="connsiteY85" fmla="*/ 107613 h 157328"/>
              <a:gd name="connsiteX86" fmla="*/ 649924 w 877892"/>
              <a:gd name="connsiteY86" fmla="*/ 117525 h 157328"/>
              <a:gd name="connsiteX87" fmla="*/ 666915 w 877892"/>
              <a:gd name="connsiteY87" fmla="*/ 121143 h 157328"/>
              <a:gd name="connsiteX88" fmla="*/ 684693 w 877892"/>
              <a:gd name="connsiteY88" fmla="*/ 116895 h 157328"/>
              <a:gd name="connsiteX89" fmla="*/ 697594 w 877892"/>
              <a:gd name="connsiteY89" fmla="*/ 104938 h 157328"/>
              <a:gd name="connsiteX90" fmla="*/ 697594 w 877892"/>
              <a:gd name="connsiteY90" fmla="*/ 118154 h 157328"/>
              <a:gd name="connsiteX91" fmla="*/ 690829 w 877892"/>
              <a:gd name="connsiteY91" fmla="*/ 142068 h 157328"/>
              <a:gd name="connsiteX92" fmla="*/ 669432 w 877892"/>
              <a:gd name="connsiteY92" fmla="*/ 149148 h 157328"/>
              <a:gd name="connsiteX93" fmla="*/ 650081 w 877892"/>
              <a:gd name="connsiteY93" fmla="*/ 144900 h 157328"/>
              <a:gd name="connsiteX94" fmla="*/ 641900 w 877892"/>
              <a:gd name="connsiteY94" fmla="*/ 131999 h 157328"/>
              <a:gd name="connsiteX95" fmla="*/ 632303 w 877892"/>
              <a:gd name="connsiteY95" fmla="*/ 131999 h 157328"/>
              <a:gd name="connsiteX96" fmla="*/ 573462 w 877892"/>
              <a:gd name="connsiteY96" fmla="*/ 122087 h 157328"/>
              <a:gd name="connsiteX97" fmla="*/ 583374 w 877892"/>
              <a:gd name="connsiteY97" fmla="*/ 122087 h 157328"/>
              <a:gd name="connsiteX98" fmla="*/ 583374 w 877892"/>
              <a:gd name="connsiteY98" fmla="*/ 69067 h 157328"/>
              <a:gd name="connsiteX99" fmla="*/ 585891 w 877892"/>
              <a:gd name="connsiteY99" fmla="*/ 57582 h 157328"/>
              <a:gd name="connsiteX100" fmla="*/ 592341 w 877892"/>
              <a:gd name="connsiteY100" fmla="*/ 49244 h 157328"/>
              <a:gd name="connsiteX101" fmla="*/ 600995 w 877892"/>
              <a:gd name="connsiteY101" fmla="*/ 43737 h 157328"/>
              <a:gd name="connsiteX102" fmla="*/ 610120 w 877892"/>
              <a:gd name="connsiteY102" fmla="*/ 42164 h 157328"/>
              <a:gd name="connsiteX103" fmla="*/ 615783 w 877892"/>
              <a:gd name="connsiteY103" fmla="*/ 42636 h 157328"/>
              <a:gd name="connsiteX104" fmla="*/ 617042 w 877892"/>
              <a:gd name="connsiteY104" fmla="*/ 33196 h 157328"/>
              <a:gd name="connsiteX105" fmla="*/ 613581 w 877892"/>
              <a:gd name="connsiteY105" fmla="*/ 32724 h 157328"/>
              <a:gd name="connsiteX106" fmla="*/ 610120 w 877892"/>
              <a:gd name="connsiteY106" fmla="*/ 32567 h 157328"/>
              <a:gd name="connsiteX107" fmla="*/ 595645 w 877892"/>
              <a:gd name="connsiteY107" fmla="*/ 36658 h 157328"/>
              <a:gd name="connsiteX108" fmla="*/ 583531 w 877892"/>
              <a:gd name="connsiteY108" fmla="*/ 48300 h 157328"/>
              <a:gd name="connsiteX109" fmla="*/ 583531 w 877892"/>
              <a:gd name="connsiteY109" fmla="*/ 33983 h 157328"/>
              <a:gd name="connsiteX110" fmla="*/ 573619 w 877892"/>
              <a:gd name="connsiteY110" fmla="*/ 33983 h 157328"/>
              <a:gd name="connsiteX111" fmla="*/ 573619 w 877892"/>
              <a:gd name="connsiteY111" fmla="*/ 122087 h 157328"/>
              <a:gd name="connsiteX112" fmla="*/ 475604 w 877892"/>
              <a:gd name="connsiteY112" fmla="*/ 92667 h 157328"/>
              <a:gd name="connsiteX113" fmla="*/ 482054 w 877892"/>
              <a:gd name="connsiteY113" fmla="*/ 116581 h 157328"/>
              <a:gd name="connsiteX114" fmla="*/ 503608 w 877892"/>
              <a:gd name="connsiteY114" fmla="*/ 124762 h 157328"/>
              <a:gd name="connsiteX115" fmla="*/ 535546 w 877892"/>
              <a:gd name="connsiteY115" fmla="*/ 107613 h 157328"/>
              <a:gd name="connsiteX116" fmla="*/ 535546 w 877892"/>
              <a:gd name="connsiteY116" fmla="*/ 121930 h 157328"/>
              <a:gd name="connsiteX117" fmla="*/ 545458 w 877892"/>
              <a:gd name="connsiteY117" fmla="*/ 121930 h 157328"/>
              <a:gd name="connsiteX118" fmla="*/ 545458 w 877892"/>
              <a:gd name="connsiteY118" fmla="*/ 33826 h 157328"/>
              <a:gd name="connsiteX119" fmla="*/ 535546 w 877892"/>
              <a:gd name="connsiteY119" fmla="*/ 33826 h 157328"/>
              <a:gd name="connsiteX120" fmla="*/ 535546 w 877892"/>
              <a:gd name="connsiteY120" fmla="*/ 85430 h 157328"/>
              <a:gd name="connsiteX121" fmla="*/ 533029 w 877892"/>
              <a:gd name="connsiteY121" fmla="*/ 98330 h 157328"/>
              <a:gd name="connsiteX122" fmla="*/ 525477 w 877892"/>
              <a:gd name="connsiteY122" fmla="*/ 107456 h 157328"/>
              <a:gd name="connsiteX123" fmla="*/ 515408 w 877892"/>
              <a:gd name="connsiteY123" fmla="*/ 113591 h 157328"/>
              <a:gd name="connsiteX124" fmla="*/ 504867 w 877892"/>
              <a:gd name="connsiteY124" fmla="*/ 115637 h 157328"/>
              <a:gd name="connsiteX125" fmla="*/ 489921 w 877892"/>
              <a:gd name="connsiteY125" fmla="*/ 109501 h 157328"/>
              <a:gd name="connsiteX126" fmla="*/ 485515 w 877892"/>
              <a:gd name="connsiteY126" fmla="*/ 89520 h 157328"/>
              <a:gd name="connsiteX127" fmla="*/ 485515 w 877892"/>
              <a:gd name="connsiteY127" fmla="*/ 33983 h 157328"/>
              <a:gd name="connsiteX128" fmla="*/ 475604 w 877892"/>
              <a:gd name="connsiteY128" fmla="*/ 33983 h 157328"/>
              <a:gd name="connsiteX129" fmla="*/ 475604 w 877892"/>
              <a:gd name="connsiteY129" fmla="*/ 92667 h 157328"/>
              <a:gd name="connsiteX130" fmla="*/ 382623 w 877892"/>
              <a:gd name="connsiteY130" fmla="*/ 73945 h 157328"/>
              <a:gd name="connsiteX131" fmla="*/ 385927 w 877892"/>
              <a:gd name="connsiteY131" fmla="*/ 56796 h 157328"/>
              <a:gd name="connsiteX132" fmla="*/ 395209 w 877892"/>
              <a:gd name="connsiteY132" fmla="*/ 45625 h 157328"/>
              <a:gd name="connsiteX133" fmla="*/ 403705 w 877892"/>
              <a:gd name="connsiteY133" fmla="*/ 41220 h 157328"/>
              <a:gd name="connsiteX134" fmla="*/ 413302 w 877892"/>
              <a:gd name="connsiteY134" fmla="*/ 39962 h 157328"/>
              <a:gd name="connsiteX135" fmla="*/ 423056 w 877892"/>
              <a:gd name="connsiteY135" fmla="*/ 41692 h 157328"/>
              <a:gd name="connsiteX136" fmla="*/ 432024 w 877892"/>
              <a:gd name="connsiteY136" fmla="*/ 47828 h 157328"/>
              <a:gd name="connsiteX137" fmla="*/ 438474 w 877892"/>
              <a:gd name="connsiteY137" fmla="*/ 59313 h 157328"/>
              <a:gd name="connsiteX138" fmla="*/ 440992 w 877892"/>
              <a:gd name="connsiteY138" fmla="*/ 77248 h 157328"/>
              <a:gd name="connsiteX139" fmla="*/ 438789 w 877892"/>
              <a:gd name="connsiteY139" fmla="*/ 95341 h 157328"/>
              <a:gd name="connsiteX140" fmla="*/ 432653 w 877892"/>
              <a:gd name="connsiteY140" fmla="*/ 107456 h 157328"/>
              <a:gd name="connsiteX141" fmla="*/ 423528 w 877892"/>
              <a:gd name="connsiteY141" fmla="*/ 114221 h 157328"/>
              <a:gd name="connsiteX142" fmla="*/ 411886 w 877892"/>
              <a:gd name="connsiteY142" fmla="*/ 116423 h 157328"/>
              <a:gd name="connsiteX143" fmla="*/ 402446 w 877892"/>
              <a:gd name="connsiteY143" fmla="*/ 115007 h 157328"/>
              <a:gd name="connsiteX144" fmla="*/ 394422 w 877892"/>
              <a:gd name="connsiteY144" fmla="*/ 110602 h 157328"/>
              <a:gd name="connsiteX145" fmla="*/ 388916 w 877892"/>
              <a:gd name="connsiteY145" fmla="*/ 105725 h 157328"/>
              <a:gd name="connsiteX146" fmla="*/ 385297 w 877892"/>
              <a:gd name="connsiteY146" fmla="*/ 99589 h 157328"/>
              <a:gd name="connsiteX147" fmla="*/ 383252 w 877892"/>
              <a:gd name="connsiteY147" fmla="*/ 91880 h 157328"/>
              <a:gd name="connsiteX148" fmla="*/ 382623 w 877892"/>
              <a:gd name="connsiteY148" fmla="*/ 81654 h 157328"/>
              <a:gd name="connsiteX149" fmla="*/ 382623 w 877892"/>
              <a:gd name="connsiteY149" fmla="*/ 73945 h 157328"/>
              <a:gd name="connsiteX150" fmla="*/ 373026 w 877892"/>
              <a:gd name="connsiteY150" fmla="*/ 122087 h 157328"/>
              <a:gd name="connsiteX151" fmla="*/ 382937 w 877892"/>
              <a:gd name="connsiteY151" fmla="*/ 122087 h 157328"/>
              <a:gd name="connsiteX152" fmla="*/ 382937 w 877892"/>
              <a:gd name="connsiteY152" fmla="*/ 110130 h 157328"/>
              <a:gd name="connsiteX153" fmla="*/ 396468 w 877892"/>
              <a:gd name="connsiteY153" fmla="*/ 121615 h 157328"/>
              <a:gd name="connsiteX154" fmla="*/ 411886 w 877892"/>
              <a:gd name="connsiteY154" fmla="*/ 124919 h 157328"/>
              <a:gd name="connsiteX155" fmla="*/ 428248 w 877892"/>
              <a:gd name="connsiteY155" fmla="*/ 121615 h 157328"/>
              <a:gd name="connsiteX156" fmla="*/ 440677 w 877892"/>
              <a:gd name="connsiteY156" fmla="*/ 112175 h 157328"/>
              <a:gd name="connsiteX157" fmla="*/ 448701 w 877892"/>
              <a:gd name="connsiteY157" fmla="*/ 97229 h 157328"/>
              <a:gd name="connsiteX158" fmla="*/ 451533 w 877892"/>
              <a:gd name="connsiteY158" fmla="*/ 77091 h 157328"/>
              <a:gd name="connsiteX159" fmla="*/ 449173 w 877892"/>
              <a:gd name="connsiteY159" fmla="*/ 58998 h 157328"/>
              <a:gd name="connsiteX160" fmla="*/ 442093 w 877892"/>
              <a:gd name="connsiteY160" fmla="*/ 44524 h 157328"/>
              <a:gd name="connsiteX161" fmla="*/ 430136 w 877892"/>
              <a:gd name="connsiteY161" fmla="*/ 34927 h 157328"/>
              <a:gd name="connsiteX162" fmla="*/ 413302 w 877892"/>
              <a:gd name="connsiteY162" fmla="*/ 31466 h 157328"/>
              <a:gd name="connsiteX163" fmla="*/ 395838 w 877892"/>
              <a:gd name="connsiteY163" fmla="*/ 35714 h 157328"/>
              <a:gd name="connsiteX164" fmla="*/ 382623 w 877892"/>
              <a:gd name="connsiteY164" fmla="*/ 47356 h 157328"/>
              <a:gd name="connsiteX165" fmla="*/ 382623 w 877892"/>
              <a:gd name="connsiteY165" fmla="*/ 157 h 157328"/>
              <a:gd name="connsiteX166" fmla="*/ 372711 w 877892"/>
              <a:gd name="connsiteY166" fmla="*/ 157 h 157328"/>
              <a:gd name="connsiteX167" fmla="*/ 372711 w 877892"/>
              <a:gd name="connsiteY167" fmla="*/ 122087 h 157328"/>
              <a:gd name="connsiteX168" fmla="*/ 223249 w 877892"/>
              <a:gd name="connsiteY168" fmla="*/ 122087 h 157328"/>
              <a:gd name="connsiteX169" fmla="*/ 233161 w 877892"/>
              <a:gd name="connsiteY169" fmla="*/ 122087 h 157328"/>
              <a:gd name="connsiteX170" fmla="*/ 233161 w 877892"/>
              <a:gd name="connsiteY170" fmla="*/ 70011 h 157328"/>
              <a:gd name="connsiteX171" fmla="*/ 234105 w 877892"/>
              <a:gd name="connsiteY171" fmla="*/ 62145 h 157328"/>
              <a:gd name="connsiteX172" fmla="*/ 236465 w 877892"/>
              <a:gd name="connsiteY172" fmla="*/ 56166 h 157328"/>
              <a:gd name="connsiteX173" fmla="*/ 239611 w 877892"/>
              <a:gd name="connsiteY173" fmla="*/ 51761 h 157328"/>
              <a:gd name="connsiteX174" fmla="*/ 242915 w 877892"/>
              <a:gd name="connsiteY174" fmla="*/ 48457 h 157328"/>
              <a:gd name="connsiteX175" fmla="*/ 251883 w 877892"/>
              <a:gd name="connsiteY175" fmla="*/ 42321 h 157328"/>
              <a:gd name="connsiteX176" fmla="*/ 261480 w 877892"/>
              <a:gd name="connsiteY176" fmla="*/ 40119 h 157328"/>
              <a:gd name="connsiteX177" fmla="*/ 275010 w 877892"/>
              <a:gd name="connsiteY177" fmla="*/ 45468 h 157328"/>
              <a:gd name="connsiteX178" fmla="*/ 279415 w 877892"/>
              <a:gd name="connsiteY178" fmla="*/ 63718 h 157328"/>
              <a:gd name="connsiteX179" fmla="*/ 279415 w 877892"/>
              <a:gd name="connsiteY179" fmla="*/ 122087 h 157328"/>
              <a:gd name="connsiteX180" fmla="*/ 289327 w 877892"/>
              <a:gd name="connsiteY180" fmla="*/ 122087 h 157328"/>
              <a:gd name="connsiteX181" fmla="*/ 289327 w 877892"/>
              <a:gd name="connsiteY181" fmla="*/ 65763 h 157328"/>
              <a:gd name="connsiteX182" fmla="*/ 292002 w 877892"/>
              <a:gd name="connsiteY182" fmla="*/ 54908 h 157328"/>
              <a:gd name="connsiteX183" fmla="*/ 298767 w 877892"/>
              <a:gd name="connsiteY183" fmla="*/ 47041 h 157328"/>
              <a:gd name="connsiteX184" fmla="*/ 308364 w 877892"/>
              <a:gd name="connsiteY184" fmla="*/ 41692 h 157328"/>
              <a:gd name="connsiteX185" fmla="*/ 317331 w 877892"/>
              <a:gd name="connsiteY185" fmla="*/ 40276 h 157328"/>
              <a:gd name="connsiteX186" fmla="*/ 325355 w 877892"/>
              <a:gd name="connsiteY186" fmla="*/ 41377 h 157328"/>
              <a:gd name="connsiteX187" fmla="*/ 331019 w 877892"/>
              <a:gd name="connsiteY187" fmla="*/ 45153 h 157328"/>
              <a:gd name="connsiteX188" fmla="*/ 334480 w 877892"/>
              <a:gd name="connsiteY188" fmla="*/ 52390 h 157328"/>
              <a:gd name="connsiteX189" fmla="*/ 335582 w 877892"/>
              <a:gd name="connsiteY189" fmla="*/ 63718 h 157328"/>
              <a:gd name="connsiteX190" fmla="*/ 335582 w 877892"/>
              <a:gd name="connsiteY190" fmla="*/ 122244 h 157328"/>
              <a:gd name="connsiteX191" fmla="*/ 345493 w 877892"/>
              <a:gd name="connsiteY191" fmla="*/ 122244 h 157328"/>
              <a:gd name="connsiteX192" fmla="*/ 345493 w 877892"/>
              <a:gd name="connsiteY192" fmla="*/ 60100 h 157328"/>
              <a:gd name="connsiteX193" fmla="*/ 338256 w 877892"/>
              <a:gd name="connsiteY193" fmla="*/ 38231 h 157328"/>
              <a:gd name="connsiteX194" fmla="*/ 318433 w 877892"/>
              <a:gd name="connsiteY194" fmla="*/ 31308 h 157328"/>
              <a:gd name="connsiteX195" fmla="*/ 301127 w 877892"/>
              <a:gd name="connsiteY195" fmla="*/ 35871 h 157328"/>
              <a:gd name="connsiteX196" fmla="*/ 287124 w 877892"/>
              <a:gd name="connsiteY196" fmla="*/ 48615 h 157328"/>
              <a:gd name="connsiteX197" fmla="*/ 278157 w 877892"/>
              <a:gd name="connsiteY197" fmla="*/ 35871 h 157328"/>
              <a:gd name="connsiteX198" fmla="*/ 261952 w 877892"/>
              <a:gd name="connsiteY198" fmla="*/ 31308 h 157328"/>
              <a:gd name="connsiteX199" fmla="*/ 246848 w 877892"/>
              <a:gd name="connsiteY199" fmla="*/ 35556 h 157328"/>
              <a:gd name="connsiteX200" fmla="*/ 232846 w 877892"/>
              <a:gd name="connsiteY200" fmla="*/ 48615 h 157328"/>
              <a:gd name="connsiteX201" fmla="*/ 232846 w 877892"/>
              <a:gd name="connsiteY201" fmla="*/ 34140 h 157328"/>
              <a:gd name="connsiteX202" fmla="*/ 222934 w 877892"/>
              <a:gd name="connsiteY202" fmla="*/ 34140 h 157328"/>
              <a:gd name="connsiteX203" fmla="*/ 222934 w 877892"/>
              <a:gd name="connsiteY203" fmla="*/ 122087 h 157328"/>
              <a:gd name="connsiteX204" fmla="*/ 174635 w 877892"/>
              <a:gd name="connsiteY204" fmla="*/ 121615 h 157328"/>
              <a:gd name="connsiteX205" fmla="*/ 187850 w 877892"/>
              <a:gd name="connsiteY205" fmla="*/ 112018 h 157328"/>
              <a:gd name="connsiteX206" fmla="*/ 196189 w 877892"/>
              <a:gd name="connsiteY206" fmla="*/ 97072 h 157328"/>
              <a:gd name="connsiteX207" fmla="*/ 199178 w 877892"/>
              <a:gd name="connsiteY207" fmla="*/ 77563 h 157328"/>
              <a:gd name="connsiteX208" fmla="*/ 196346 w 877892"/>
              <a:gd name="connsiteY208" fmla="*/ 58526 h 157328"/>
              <a:gd name="connsiteX209" fmla="*/ 188165 w 877892"/>
              <a:gd name="connsiteY209" fmla="*/ 43895 h 157328"/>
              <a:gd name="connsiteX210" fmla="*/ 175107 w 877892"/>
              <a:gd name="connsiteY210" fmla="*/ 34612 h 157328"/>
              <a:gd name="connsiteX211" fmla="*/ 157800 w 877892"/>
              <a:gd name="connsiteY211" fmla="*/ 31308 h 157328"/>
              <a:gd name="connsiteX212" fmla="*/ 140494 w 877892"/>
              <a:gd name="connsiteY212" fmla="*/ 34612 h 157328"/>
              <a:gd name="connsiteX213" fmla="*/ 127436 w 877892"/>
              <a:gd name="connsiteY213" fmla="*/ 44052 h 157328"/>
              <a:gd name="connsiteX214" fmla="*/ 119098 w 877892"/>
              <a:gd name="connsiteY214" fmla="*/ 58998 h 157328"/>
              <a:gd name="connsiteX215" fmla="*/ 116108 w 877892"/>
              <a:gd name="connsiteY215" fmla="*/ 78507 h 157328"/>
              <a:gd name="connsiteX216" fmla="*/ 118940 w 877892"/>
              <a:gd name="connsiteY216" fmla="*/ 97701 h 157328"/>
              <a:gd name="connsiteX217" fmla="*/ 126964 w 877892"/>
              <a:gd name="connsiteY217" fmla="*/ 112333 h 157328"/>
              <a:gd name="connsiteX218" fmla="*/ 139708 w 877892"/>
              <a:gd name="connsiteY218" fmla="*/ 121615 h 157328"/>
              <a:gd name="connsiteX219" fmla="*/ 157014 w 877892"/>
              <a:gd name="connsiteY219" fmla="*/ 124919 h 157328"/>
              <a:gd name="connsiteX220" fmla="*/ 174635 w 877892"/>
              <a:gd name="connsiteY220" fmla="*/ 121615 h 157328"/>
              <a:gd name="connsiteX221" fmla="*/ 143326 w 877892"/>
              <a:gd name="connsiteY221" fmla="*/ 113277 h 157328"/>
              <a:gd name="connsiteX222" fmla="*/ 133729 w 877892"/>
              <a:gd name="connsiteY222" fmla="*/ 105096 h 157328"/>
              <a:gd name="connsiteX223" fmla="*/ 128380 w 877892"/>
              <a:gd name="connsiteY223" fmla="*/ 92981 h 157328"/>
              <a:gd name="connsiteX224" fmla="*/ 126649 w 877892"/>
              <a:gd name="connsiteY224" fmla="*/ 77878 h 157328"/>
              <a:gd name="connsiteX225" fmla="*/ 128380 w 877892"/>
              <a:gd name="connsiteY225" fmla="*/ 62932 h 157328"/>
              <a:gd name="connsiteX226" fmla="*/ 133729 w 877892"/>
              <a:gd name="connsiteY226" fmla="*/ 50817 h 157328"/>
              <a:gd name="connsiteX227" fmla="*/ 143326 w 877892"/>
              <a:gd name="connsiteY227" fmla="*/ 42636 h 157328"/>
              <a:gd name="connsiteX228" fmla="*/ 157486 w 877892"/>
              <a:gd name="connsiteY228" fmla="*/ 39647 h 157328"/>
              <a:gd name="connsiteX229" fmla="*/ 171645 w 877892"/>
              <a:gd name="connsiteY229" fmla="*/ 42636 h 157328"/>
              <a:gd name="connsiteX230" fmla="*/ 181242 w 877892"/>
              <a:gd name="connsiteY230" fmla="*/ 50817 h 157328"/>
              <a:gd name="connsiteX231" fmla="*/ 186749 w 877892"/>
              <a:gd name="connsiteY231" fmla="*/ 62932 h 157328"/>
              <a:gd name="connsiteX232" fmla="*/ 188479 w 877892"/>
              <a:gd name="connsiteY232" fmla="*/ 77720 h 157328"/>
              <a:gd name="connsiteX233" fmla="*/ 186749 w 877892"/>
              <a:gd name="connsiteY233" fmla="*/ 92981 h 157328"/>
              <a:gd name="connsiteX234" fmla="*/ 181242 w 877892"/>
              <a:gd name="connsiteY234" fmla="*/ 105096 h 157328"/>
              <a:gd name="connsiteX235" fmla="*/ 171645 w 877892"/>
              <a:gd name="connsiteY235" fmla="*/ 113277 h 157328"/>
              <a:gd name="connsiteX236" fmla="*/ 157486 w 877892"/>
              <a:gd name="connsiteY236" fmla="*/ 116266 h 157328"/>
              <a:gd name="connsiteX237" fmla="*/ 143326 w 877892"/>
              <a:gd name="connsiteY237" fmla="*/ 113277 h 157328"/>
              <a:gd name="connsiteX238" fmla="*/ 0 w 877892"/>
              <a:gd name="connsiteY238" fmla="*/ 122087 h 157328"/>
              <a:gd name="connsiteX239" fmla="*/ 10384 w 877892"/>
              <a:gd name="connsiteY239" fmla="*/ 122087 h 157328"/>
              <a:gd name="connsiteX240" fmla="*/ 10384 w 877892"/>
              <a:gd name="connsiteY240" fmla="*/ 63875 h 157328"/>
              <a:gd name="connsiteX241" fmla="*/ 79294 w 877892"/>
              <a:gd name="connsiteY241" fmla="*/ 63875 h 157328"/>
              <a:gd name="connsiteX242" fmla="*/ 79294 w 877892"/>
              <a:gd name="connsiteY242" fmla="*/ 122244 h 157328"/>
              <a:gd name="connsiteX243" fmla="*/ 89677 w 877892"/>
              <a:gd name="connsiteY243" fmla="*/ 122244 h 157328"/>
              <a:gd name="connsiteX244" fmla="*/ 89677 w 877892"/>
              <a:gd name="connsiteY244" fmla="*/ 0 h 157328"/>
              <a:gd name="connsiteX245" fmla="*/ 79294 w 877892"/>
              <a:gd name="connsiteY245" fmla="*/ 0 h 157328"/>
              <a:gd name="connsiteX246" fmla="*/ 79294 w 877892"/>
              <a:gd name="connsiteY246" fmla="*/ 54121 h 157328"/>
              <a:gd name="connsiteX247" fmla="*/ 10384 w 877892"/>
              <a:gd name="connsiteY247" fmla="*/ 54121 h 157328"/>
              <a:gd name="connsiteX248" fmla="*/ 10384 w 877892"/>
              <a:gd name="connsiteY248" fmla="*/ 0 h 157328"/>
              <a:gd name="connsiteX249" fmla="*/ 0 w 877892"/>
              <a:gd name="connsiteY249" fmla="*/ 0 h 157328"/>
              <a:gd name="connsiteX250" fmla="*/ 0 w 877892"/>
              <a:gd name="connsiteY250" fmla="*/ 122087 h 15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877892" h="157328">
                <a:moveTo>
                  <a:pt x="834313" y="122087"/>
                </a:moveTo>
                <a:lnTo>
                  <a:pt x="844224" y="122087"/>
                </a:lnTo>
                <a:lnTo>
                  <a:pt x="844224" y="69067"/>
                </a:lnTo>
                <a:cubicBezTo>
                  <a:pt x="844224" y="64662"/>
                  <a:pt x="845011" y="60729"/>
                  <a:pt x="846742" y="57582"/>
                </a:cubicBezTo>
                <a:cubicBezTo>
                  <a:pt x="848472" y="54278"/>
                  <a:pt x="850675" y="51604"/>
                  <a:pt x="853192" y="49244"/>
                </a:cubicBezTo>
                <a:cubicBezTo>
                  <a:pt x="855867" y="46569"/>
                  <a:pt x="858856" y="44839"/>
                  <a:pt x="861845" y="43737"/>
                </a:cubicBezTo>
                <a:cubicBezTo>
                  <a:pt x="864992" y="42636"/>
                  <a:pt x="867981" y="42164"/>
                  <a:pt x="870970" y="42164"/>
                </a:cubicBezTo>
                <a:cubicBezTo>
                  <a:pt x="872701" y="42164"/>
                  <a:pt x="874589" y="42321"/>
                  <a:pt x="876634" y="42636"/>
                </a:cubicBezTo>
                <a:lnTo>
                  <a:pt x="877893" y="33196"/>
                </a:lnTo>
                <a:cubicBezTo>
                  <a:pt x="876634" y="33039"/>
                  <a:pt x="875533" y="32882"/>
                  <a:pt x="874431" y="32724"/>
                </a:cubicBezTo>
                <a:cubicBezTo>
                  <a:pt x="873330" y="32724"/>
                  <a:pt x="872229" y="32567"/>
                  <a:pt x="870970" y="32567"/>
                </a:cubicBezTo>
                <a:cubicBezTo>
                  <a:pt x="865778" y="32567"/>
                  <a:pt x="861058" y="33983"/>
                  <a:pt x="856496" y="36658"/>
                </a:cubicBezTo>
                <a:cubicBezTo>
                  <a:pt x="851933" y="39332"/>
                  <a:pt x="847843" y="43265"/>
                  <a:pt x="844382" y="48300"/>
                </a:cubicBezTo>
                <a:lnTo>
                  <a:pt x="844382" y="33983"/>
                </a:lnTo>
                <a:lnTo>
                  <a:pt x="834470" y="33983"/>
                </a:lnTo>
                <a:lnTo>
                  <a:pt x="834470" y="122087"/>
                </a:lnTo>
                <a:close/>
                <a:moveTo>
                  <a:pt x="742275" y="72057"/>
                </a:moveTo>
                <a:cubicBezTo>
                  <a:pt x="743377" y="61044"/>
                  <a:pt x="746366" y="52862"/>
                  <a:pt x="751558" y="47356"/>
                </a:cubicBezTo>
                <a:cubicBezTo>
                  <a:pt x="756750" y="42007"/>
                  <a:pt x="763515" y="39332"/>
                  <a:pt x="772011" y="39332"/>
                </a:cubicBezTo>
                <a:cubicBezTo>
                  <a:pt x="776888" y="39332"/>
                  <a:pt x="781136" y="40119"/>
                  <a:pt x="784597" y="41692"/>
                </a:cubicBezTo>
                <a:cubicBezTo>
                  <a:pt x="788058" y="43265"/>
                  <a:pt x="791047" y="45468"/>
                  <a:pt x="793092" y="48457"/>
                </a:cubicBezTo>
                <a:cubicBezTo>
                  <a:pt x="795295" y="51447"/>
                  <a:pt x="796868" y="54750"/>
                  <a:pt x="797812" y="58841"/>
                </a:cubicBezTo>
                <a:cubicBezTo>
                  <a:pt x="798914" y="62774"/>
                  <a:pt x="799386" y="67179"/>
                  <a:pt x="799386" y="72057"/>
                </a:cubicBezTo>
                <a:lnTo>
                  <a:pt x="742275" y="72057"/>
                </a:lnTo>
                <a:close/>
                <a:moveTo>
                  <a:pt x="798756" y="99117"/>
                </a:moveTo>
                <a:cubicBezTo>
                  <a:pt x="798127" y="101792"/>
                  <a:pt x="797183" y="104152"/>
                  <a:pt x="795924" y="106197"/>
                </a:cubicBezTo>
                <a:cubicBezTo>
                  <a:pt x="794666" y="108242"/>
                  <a:pt x="793092" y="110130"/>
                  <a:pt x="791047" y="111703"/>
                </a:cubicBezTo>
                <a:cubicBezTo>
                  <a:pt x="789002" y="113277"/>
                  <a:pt x="786485" y="114535"/>
                  <a:pt x="783338" y="115322"/>
                </a:cubicBezTo>
                <a:cubicBezTo>
                  <a:pt x="780192" y="116109"/>
                  <a:pt x="776416" y="116581"/>
                  <a:pt x="772011" y="116581"/>
                </a:cubicBezTo>
                <a:cubicBezTo>
                  <a:pt x="767133" y="116581"/>
                  <a:pt x="762728" y="115637"/>
                  <a:pt x="758952" y="113749"/>
                </a:cubicBezTo>
                <a:cubicBezTo>
                  <a:pt x="755176" y="111861"/>
                  <a:pt x="752030" y="109344"/>
                  <a:pt x="749513" y="106040"/>
                </a:cubicBezTo>
                <a:cubicBezTo>
                  <a:pt x="746995" y="102736"/>
                  <a:pt x="745107" y="98960"/>
                  <a:pt x="743849" y="94555"/>
                </a:cubicBezTo>
                <a:cubicBezTo>
                  <a:pt x="742590" y="90149"/>
                  <a:pt x="741961" y="85430"/>
                  <a:pt x="741961" y="80395"/>
                </a:cubicBezTo>
                <a:lnTo>
                  <a:pt x="809769" y="80395"/>
                </a:lnTo>
                <a:lnTo>
                  <a:pt x="809769" y="74102"/>
                </a:lnTo>
                <a:cubicBezTo>
                  <a:pt x="809769" y="68123"/>
                  <a:pt x="809140" y="62460"/>
                  <a:pt x="807724" y="57110"/>
                </a:cubicBezTo>
                <a:cubicBezTo>
                  <a:pt x="806308" y="51919"/>
                  <a:pt x="804105" y="47356"/>
                  <a:pt x="801116" y="43580"/>
                </a:cubicBezTo>
                <a:cubicBezTo>
                  <a:pt x="798127" y="39804"/>
                  <a:pt x="794194" y="36815"/>
                  <a:pt x="789474" y="34455"/>
                </a:cubicBezTo>
                <a:cubicBezTo>
                  <a:pt x="784754" y="32252"/>
                  <a:pt x="778933" y="31151"/>
                  <a:pt x="772011" y="31151"/>
                </a:cubicBezTo>
                <a:cubicBezTo>
                  <a:pt x="766189" y="31151"/>
                  <a:pt x="760840" y="32252"/>
                  <a:pt x="755963" y="34298"/>
                </a:cubicBezTo>
                <a:cubicBezTo>
                  <a:pt x="751086" y="36343"/>
                  <a:pt x="746838" y="39332"/>
                  <a:pt x="743377" y="43423"/>
                </a:cubicBezTo>
                <a:cubicBezTo>
                  <a:pt x="739758" y="47513"/>
                  <a:pt x="736926" y="52390"/>
                  <a:pt x="735038" y="58369"/>
                </a:cubicBezTo>
                <a:cubicBezTo>
                  <a:pt x="732993" y="64347"/>
                  <a:pt x="732049" y="71113"/>
                  <a:pt x="732049" y="78822"/>
                </a:cubicBezTo>
                <a:cubicBezTo>
                  <a:pt x="732049" y="93139"/>
                  <a:pt x="735510" y="104309"/>
                  <a:pt x="742590" y="112490"/>
                </a:cubicBezTo>
                <a:cubicBezTo>
                  <a:pt x="749670" y="120671"/>
                  <a:pt x="759424" y="124762"/>
                  <a:pt x="772011" y="124762"/>
                </a:cubicBezTo>
                <a:cubicBezTo>
                  <a:pt x="783024" y="124762"/>
                  <a:pt x="791362" y="122402"/>
                  <a:pt x="797340" y="117525"/>
                </a:cubicBezTo>
                <a:cubicBezTo>
                  <a:pt x="803319" y="112805"/>
                  <a:pt x="806937" y="106512"/>
                  <a:pt x="808353" y="98802"/>
                </a:cubicBezTo>
                <a:lnTo>
                  <a:pt x="798756" y="98802"/>
                </a:lnTo>
                <a:close/>
                <a:moveTo>
                  <a:pt x="697752" y="77878"/>
                </a:moveTo>
                <a:cubicBezTo>
                  <a:pt x="697752" y="84800"/>
                  <a:pt x="696650" y="90621"/>
                  <a:pt x="694605" y="95184"/>
                </a:cubicBezTo>
                <a:cubicBezTo>
                  <a:pt x="692560" y="99746"/>
                  <a:pt x="689413" y="103522"/>
                  <a:pt x="685480" y="106512"/>
                </a:cubicBezTo>
                <a:cubicBezTo>
                  <a:pt x="682491" y="108557"/>
                  <a:pt x="679659" y="109973"/>
                  <a:pt x="677141" y="110759"/>
                </a:cubicBezTo>
                <a:cubicBezTo>
                  <a:pt x="674467" y="111546"/>
                  <a:pt x="671320" y="112018"/>
                  <a:pt x="667544" y="112018"/>
                </a:cubicBezTo>
                <a:cubicBezTo>
                  <a:pt x="664083" y="112018"/>
                  <a:pt x="660779" y="111389"/>
                  <a:pt x="657475" y="110130"/>
                </a:cubicBezTo>
                <a:cubicBezTo>
                  <a:pt x="654172" y="108872"/>
                  <a:pt x="651182" y="106826"/>
                  <a:pt x="648508" y="103994"/>
                </a:cubicBezTo>
                <a:cubicBezTo>
                  <a:pt x="645833" y="101162"/>
                  <a:pt x="643788" y="97544"/>
                  <a:pt x="642057" y="92981"/>
                </a:cubicBezTo>
                <a:cubicBezTo>
                  <a:pt x="640327" y="88419"/>
                  <a:pt x="639540" y="82912"/>
                  <a:pt x="639540" y="76304"/>
                </a:cubicBezTo>
                <a:cubicBezTo>
                  <a:pt x="639540" y="69854"/>
                  <a:pt x="640327" y="64190"/>
                  <a:pt x="641743" y="59628"/>
                </a:cubicBezTo>
                <a:cubicBezTo>
                  <a:pt x="643159" y="55065"/>
                  <a:pt x="645204" y="51289"/>
                  <a:pt x="647878" y="48300"/>
                </a:cubicBezTo>
                <a:cubicBezTo>
                  <a:pt x="650553" y="45311"/>
                  <a:pt x="653542" y="43108"/>
                  <a:pt x="657161" y="41849"/>
                </a:cubicBezTo>
                <a:cubicBezTo>
                  <a:pt x="660622" y="40434"/>
                  <a:pt x="664555" y="39804"/>
                  <a:pt x="668803" y="39804"/>
                </a:cubicBezTo>
                <a:cubicBezTo>
                  <a:pt x="672264" y="39804"/>
                  <a:pt x="675254" y="40276"/>
                  <a:pt x="677928" y="41220"/>
                </a:cubicBezTo>
                <a:cubicBezTo>
                  <a:pt x="680603" y="42164"/>
                  <a:pt x="683277" y="43580"/>
                  <a:pt x="686109" y="45625"/>
                </a:cubicBezTo>
                <a:cubicBezTo>
                  <a:pt x="688154" y="47199"/>
                  <a:pt x="689885" y="48929"/>
                  <a:pt x="691458" y="50503"/>
                </a:cubicBezTo>
                <a:cubicBezTo>
                  <a:pt x="692874" y="52233"/>
                  <a:pt x="694133" y="54121"/>
                  <a:pt x="695077" y="56481"/>
                </a:cubicBezTo>
                <a:cubicBezTo>
                  <a:pt x="696021" y="58684"/>
                  <a:pt x="696650" y="61201"/>
                  <a:pt x="697122" y="64190"/>
                </a:cubicBezTo>
                <a:cubicBezTo>
                  <a:pt x="697594" y="67179"/>
                  <a:pt x="697752" y="70483"/>
                  <a:pt x="697752" y="74574"/>
                </a:cubicBezTo>
                <a:lnTo>
                  <a:pt x="697752" y="77878"/>
                </a:lnTo>
                <a:close/>
                <a:moveTo>
                  <a:pt x="632303" y="131684"/>
                </a:moveTo>
                <a:cubicBezTo>
                  <a:pt x="632932" y="136404"/>
                  <a:pt x="634191" y="140337"/>
                  <a:pt x="636236" y="143641"/>
                </a:cubicBezTo>
                <a:cubicBezTo>
                  <a:pt x="638281" y="146945"/>
                  <a:pt x="640956" y="149462"/>
                  <a:pt x="644260" y="151508"/>
                </a:cubicBezTo>
                <a:cubicBezTo>
                  <a:pt x="647564" y="153553"/>
                  <a:pt x="651340" y="154969"/>
                  <a:pt x="655588" y="155913"/>
                </a:cubicBezTo>
                <a:cubicBezTo>
                  <a:pt x="659835" y="156857"/>
                  <a:pt x="664555" y="157329"/>
                  <a:pt x="669590" y="157329"/>
                </a:cubicBezTo>
                <a:cubicBezTo>
                  <a:pt x="682648" y="157329"/>
                  <a:pt x="692245" y="153868"/>
                  <a:pt x="698381" y="147102"/>
                </a:cubicBezTo>
                <a:cubicBezTo>
                  <a:pt x="704517" y="140337"/>
                  <a:pt x="707506" y="130898"/>
                  <a:pt x="707506" y="119098"/>
                </a:cubicBezTo>
                <a:lnTo>
                  <a:pt x="707506" y="33983"/>
                </a:lnTo>
                <a:lnTo>
                  <a:pt x="697594" y="33983"/>
                </a:lnTo>
                <a:lnTo>
                  <a:pt x="697594" y="46097"/>
                </a:lnTo>
                <a:cubicBezTo>
                  <a:pt x="693346" y="40434"/>
                  <a:pt x="688784" y="36658"/>
                  <a:pt x="683749" y="34612"/>
                </a:cubicBezTo>
                <a:cubicBezTo>
                  <a:pt x="678715" y="32567"/>
                  <a:pt x="673838" y="31466"/>
                  <a:pt x="668803" y="31466"/>
                </a:cubicBezTo>
                <a:cubicBezTo>
                  <a:pt x="662667" y="31466"/>
                  <a:pt x="657161" y="32567"/>
                  <a:pt x="652126" y="34770"/>
                </a:cubicBezTo>
                <a:cubicBezTo>
                  <a:pt x="647249" y="36972"/>
                  <a:pt x="643001" y="39962"/>
                  <a:pt x="639697" y="43895"/>
                </a:cubicBezTo>
                <a:cubicBezTo>
                  <a:pt x="636236" y="47828"/>
                  <a:pt x="633719" y="52548"/>
                  <a:pt x="631831" y="58212"/>
                </a:cubicBezTo>
                <a:cubicBezTo>
                  <a:pt x="629943" y="63875"/>
                  <a:pt x="629156" y="70011"/>
                  <a:pt x="629156" y="76934"/>
                </a:cubicBezTo>
                <a:cubicBezTo>
                  <a:pt x="629156" y="82598"/>
                  <a:pt x="629943" y="88104"/>
                  <a:pt x="631359" y="93453"/>
                </a:cubicBezTo>
                <a:cubicBezTo>
                  <a:pt x="632775" y="98802"/>
                  <a:pt x="635135" y="103522"/>
                  <a:pt x="638124" y="107613"/>
                </a:cubicBezTo>
                <a:cubicBezTo>
                  <a:pt x="641271" y="111703"/>
                  <a:pt x="645204" y="115007"/>
                  <a:pt x="649924" y="117525"/>
                </a:cubicBezTo>
                <a:cubicBezTo>
                  <a:pt x="654644" y="120042"/>
                  <a:pt x="660307" y="121143"/>
                  <a:pt x="666915" y="121143"/>
                </a:cubicBezTo>
                <a:cubicBezTo>
                  <a:pt x="673680" y="121143"/>
                  <a:pt x="679659" y="119727"/>
                  <a:pt x="684693" y="116895"/>
                </a:cubicBezTo>
                <a:cubicBezTo>
                  <a:pt x="689570" y="114063"/>
                  <a:pt x="693976" y="110130"/>
                  <a:pt x="697594" y="104938"/>
                </a:cubicBezTo>
                <a:lnTo>
                  <a:pt x="697594" y="118154"/>
                </a:lnTo>
                <a:cubicBezTo>
                  <a:pt x="697594" y="129324"/>
                  <a:pt x="695392" y="137348"/>
                  <a:pt x="690829" y="142068"/>
                </a:cubicBezTo>
                <a:cubicBezTo>
                  <a:pt x="686267" y="146788"/>
                  <a:pt x="679187" y="149148"/>
                  <a:pt x="669432" y="149148"/>
                </a:cubicBezTo>
                <a:cubicBezTo>
                  <a:pt x="660779" y="149148"/>
                  <a:pt x="654329" y="147732"/>
                  <a:pt x="650081" y="144900"/>
                </a:cubicBezTo>
                <a:cubicBezTo>
                  <a:pt x="645833" y="142068"/>
                  <a:pt x="643159" y="137820"/>
                  <a:pt x="641900" y="131999"/>
                </a:cubicBezTo>
                <a:lnTo>
                  <a:pt x="632303" y="131999"/>
                </a:lnTo>
                <a:close/>
                <a:moveTo>
                  <a:pt x="573462" y="122087"/>
                </a:moveTo>
                <a:lnTo>
                  <a:pt x="583374" y="122087"/>
                </a:lnTo>
                <a:lnTo>
                  <a:pt x="583374" y="69067"/>
                </a:lnTo>
                <a:cubicBezTo>
                  <a:pt x="583374" y="64662"/>
                  <a:pt x="584160" y="60729"/>
                  <a:pt x="585891" y="57582"/>
                </a:cubicBezTo>
                <a:cubicBezTo>
                  <a:pt x="587622" y="54278"/>
                  <a:pt x="589824" y="51604"/>
                  <a:pt x="592341" y="49244"/>
                </a:cubicBezTo>
                <a:cubicBezTo>
                  <a:pt x="595016" y="46569"/>
                  <a:pt x="598005" y="44839"/>
                  <a:pt x="600995" y="43737"/>
                </a:cubicBezTo>
                <a:cubicBezTo>
                  <a:pt x="604141" y="42636"/>
                  <a:pt x="607130" y="42164"/>
                  <a:pt x="610120" y="42164"/>
                </a:cubicBezTo>
                <a:cubicBezTo>
                  <a:pt x="611850" y="42164"/>
                  <a:pt x="613738" y="42321"/>
                  <a:pt x="615783" y="42636"/>
                </a:cubicBezTo>
                <a:lnTo>
                  <a:pt x="617042" y="33196"/>
                </a:lnTo>
                <a:cubicBezTo>
                  <a:pt x="615783" y="33039"/>
                  <a:pt x="614682" y="32882"/>
                  <a:pt x="613581" y="32724"/>
                </a:cubicBezTo>
                <a:cubicBezTo>
                  <a:pt x="612479" y="32724"/>
                  <a:pt x="611378" y="32567"/>
                  <a:pt x="610120" y="32567"/>
                </a:cubicBezTo>
                <a:cubicBezTo>
                  <a:pt x="604928" y="32567"/>
                  <a:pt x="600208" y="33983"/>
                  <a:pt x="595645" y="36658"/>
                </a:cubicBezTo>
                <a:cubicBezTo>
                  <a:pt x="591083" y="39332"/>
                  <a:pt x="586992" y="43265"/>
                  <a:pt x="583531" y="48300"/>
                </a:cubicBezTo>
                <a:lnTo>
                  <a:pt x="583531" y="33983"/>
                </a:lnTo>
                <a:lnTo>
                  <a:pt x="573619" y="33983"/>
                </a:lnTo>
                <a:lnTo>
                  <a:pt x="573619" y="122087"/>
                </a:lnTo>
                <a:close/>
                <a:moveTo>
                  <a:pt x="475604" y="92667"/>
                </a:moveTo>
                <a:cubicBezTo>
                  <a:pt x="475604" y="103208"/>
                  <a:pt x="477806" y="111074"/>
                  <a:pt x="482054" y="116581"/>
                </a:cubicBezTo>
                <a:cubicBezTo>
                  <a:pt x="486459" y="122087"/>
                  <a:pt x="493539" y="124762"/>
                  <a:pt x="503608" y="124762"/>
                </a:cubicBezTo>
                <a:cubicBezTo>
                  <a:pt x="515723" y="124762"/>
                  <a:pt x="526421" y="119098"/>
                  <a:pt x="535546" y="107613"/>
                </a:cubicBezTo>
                <a:lnTo>
                  <a:pt x="535546" y="121930"/>
                </a:lnTo>
                <a:lnTo>
                  <a:pt x="545458" y="121930"/>
                </a:lnTo>
                <a:lnTo>
                  <a:pt x="545458" y="33826"/>
                </a:lnTo>
                <a:lnTo>
                  <a:pt x="535546" y="33826"/>
                </a:lnTo>
                <a:lnTo>
                  <a:pt x="535546" y="85430"/>
                </a:lnTo>
                <a:cubicBezTo>
                  <a:pt x="535546" y="90936"/>
                  <a:pt x="534759" y="95184"/>
                  <a:pt x="533029" y="98330"/>
                </a:cubicBezTo>
                <a:cubicBezTo>
                  <a:pt x="531298" y="101477"/>
                  <a:pt x="528781" y="104466"/>
                  <a:pt x="525477" y="107456"/>
                </a:cubicBezTo>
                <a:cubicBezTo>
                  <a:pt x="522330" y="110130"/>
                  <a:pt x="518869" y="112175"/>
                  <a:pt x="515408" y="113591"/>
                </a:cubicBezTo>
                <a:cubicBezTo>
                  <a:pt x="511947" y="115007"/>
                  <a:pt x="508328" y="115637"/>
                  <a:pt x="504867" y="115637"/>
                </a:cubicBezTo>
                <a:cubicBezTo>
                  <a:pt x="497787" y="115637"/>
                  <a:pt x="492753" y="113591"/>
                  <a:pt x="489921" y="109501"/>
                </a:cubicBezTo>
                <a:cubicBezTo>
                  <a:pt x="486931" y="105410"/>
                  <a:pt x="485515" y="98802"/>
                  <a:pt x="485515" y="89520"/>
                </a:cubicBezTo>
                <a:lnTo>
                  <a:pt x="485515" y="33983"/>
                </a:lnTo>
                <a:lnTo>
                  <a:pt x="475604" y="33983"/>
                </a:lnTo>
                <a:lnTo>
                  <a:pt x="475604" y="92667"/>
                </a:lnTo>
                <a:close/>
                <a:moveTo>
                  <a:pt x="382623" y="73945"/>
                </a:moveTo>
                <a:cubicBezTo>
                  <a:pt x="382623" y="67022"/>
                  <a:pt x="383724" y="61201"/>
                  <a:pt x="385927" y="56796"/>
                </a:cubicBezTo>
                <a:cubicBezTo>
                  <a:pt x="388129" y="52233"/>
                  <a:pt x="391276" y="48615"/>
                  <a:pt x="395209" y="45625"/>
                </a:cubicBezTo>
                <a:cubicBezTo>
                  <a:pt x="398041" y="43423"/>
                  <a:pt x="400873" y="42007"/>
                  <a:pt x="403705" y="41220"/>
                </a:cubicBezTo>
                <a:cubicBezTo>
                  <a:pt x="406537" y="40434"/>
                  <a:pt x="409683" y="39962"/>
                  <a:pt x="413302" y="39962"/>
                </a:cubicBezTo>
                <a:cubicBezTo>
                  <a:pt x="416448" y="39962"/>
                  <a:pt x="419752" y="40591"/>
                  <a:pt x="423056" y="41692"/>
                </a:cubicBezTo>
                <a:cubicBezTo>
                  <a:pt x="426360" y="42951"/>
                  <a:pt x="429349" y="44996"/>
                  <a:pt x="432024" y="47828"/>
                </a:cubicBezTo>
                <a:cubicBezTo>
                  <a:pt x="434698" y="50660"/>
                  <a:pt x="436744" y="54593"/>
                  <a:pt x="438474" y="59313"/>
                </a:cubicBezTo>
                <a:cubicBezTo>
                  <a:pt x="440205" y="64033"/>
                  <a:pt x="440992" y="70011"/>
                  <a:pt x="440992" y="77248"/>
                </a:cubicBezTo>
                <a:cubicBezTo>
                  <a:pt x="440992" y="84328"/>
                  <a:pt x="440205" y="90307"/>
                  <a:pt x="438789" y="95341"/>
                </a:cubicBezTo>
                <a:cubicBezTo>
                  <a:pt x="437373" y="100376"/>
                  <a:pt x="435328" y="104309"/>
                  <a:pt x="432653" y="107456"/>
                </a:cubicBezTo>
                <a:cubicBezTo>
                  <a:pt x="430136" y="110602"/>
                  <a:pt x="426989" y="112805"/>
                  <a:pt x="423528" y="114221"/>
                </a:cubicBezTo>
                <a:cubicBezTo>
                  <a:pt x="420067" y="115637"/>
                  <a:pt x="416134" y="116423"/>
                  <a:pt x="411886" y="116423"/>
                </a:cubicBezTo>
                <a:cubicBezTo>
                  <a:pt x="408425" y="116423"/>
                  <a:pt x="405278" y="115951"/>
                  <a:pt x="402446" y="115007"/>
                </a:cubicBezTo>
                <a:cubicBezTo>
                  <a:pt x="399771" y="114063"/>
                  <a:pt x="397097" y="112647"/>
                  <a:pt x="394422" y="110602"/>
                </a:cubicBezTo>
                <a:cubicBezTo>
                  <a:pt x="392220" y="109186"/>
                  <a:pt x="390489" y="107456"/>
                  <a:pt x="388916" y="105725"/>
                </a:cubicBezTo>
                <a:cubicBezTo>
                  <a:pt x="387500" y="103994"/>
                  <a:pt x="386241" y="101949"/>
                  <a:pt x="385297" y="99589"/>
                </a:cubicBezTo>
                <a:cubicBezTo>
                  <a:pt x="384353" y="97387"/>
                  <a:pt x="383724" y="94712"/>
                  <a:pt x="383252" y="91880"/>
                </a:cubicBezTo>
                <a:cubicBezTo>
                  <a:pt x="382780" y="88891"/>
                  <a:pt x="382623" y="85587"/>
                  <a:pt x="382623" y="81654"/>
                </a:cubicBezTo>
                <a:lnTo>
                  <a:pt x="382623" y="73945"/>
                </a:lnTo>
                <a:close/>
                <a:moveTo>
                  <a:pt x="373026" y="122087"/>
                </a:moveTo>
                <a:lnTo>
                  <a:pt x="382937" y="122087"/>
                </a:lnTo>
                <a:lnTo>
                  <a:pt x="382937" y="110130"/>
                </a:lnTo>
                <a:cubicBezTo>
                  <a:pt x="387028" y="115637"/>
                  <a:pt x="391590" y="119413"/>
                  <a:pt x="396468" y="121615"/>
                </a:cubicBezTo>
                <a:cubicBezTo>
                  <a:pt x="401502" y="123818"/>
                  <a:pt x="406537" y="124919"/>
                  <a:pt x="411886" y="124919"/>
                </a:cubicBezTo>
                <a:cubicBezTo>
                  <a:pt x="417864" y="124919"/>
                  <a:pt x="423371" y="123818"/>
                  <a:pt x="428248" y="121615"/>
                </a:cubicBezTo>
                <a:cubicBezTo>
                  <a:pt x="433125" y="119413"/>
                  <a:pt x="437216" y="116266"/>
                  <a:pt x="440677" y="112175"/>
                </a:cubicBezTo>
                <a:cubicBezTo>
                  <a:pt x="444138" y="108085"/>
                  <a:pt x="446813" y="103050"/>
                  <a:pt x="448701" y="97229"/>
                </a:cubicBezTo>
                <a:cubicBezTo>
                  <a:pt x="450589" y="91408"/>
                  <a:pt x="451533" y="84643"/>
                  <a:pt x="451533" y="77091"/>
                </a:cubicBezTo>
                <a:cubicBezTo>
                  <a:pt x="451533" y="70641"/>
                  <a:pt x="450746" y="64505"/>
                  <a:pt x="449173" y="58998"/>
                </a:cubicBezTo>
                <a:cubicBezTo>
                  <a:pt x="447599" y="53334"/>
                  <a:pt x="445239" y="48615"/>
                  <a:pt x="442093" y="44524"/>
                </a:cubicBezTo>
                <a:cubicBezTo>
                  <a:pt x="438946" y="40434"/>
                  <a:pt x="435013" y="37130"/>
                  <a:pt x="430136" y="34927"/>
                </a:cubicBezTo>
                <a:cubicBezTo>
                  <a:pt x="425416" y="32567"/>
                  <a:pt x="419752" y="31466"/>
                  <a:pt x="413302" y="31466"/>
                </a:cubicBezTo>
                <a:cubicBezTo>
                  <a:pt x="406537" y="31466"/>
                  <a:pt x="400715" y="32882"/>
                  <a:pt x="395838" y="35714"/>
                </a:cubicBezTo>
                <a:cubicBezTo>
                  <a:pt x="391118" y="38546"/>
                  <a:pt x="386713" y="42479"/>
                  <a:pt x="382623" y="47356"/>
                </a:cubicBezTo>
                <a:lnTo>
                  <a:pt x="382623" y="157"/>
                </a:lnTo>
                <a:lnTo>
                  <a:pt x="372711" y="157"/>
                </a:lnTo>
                <a:lnTo>
                  <a:pt x="372711" y="122087"/>
                </a:lnTo>
                <a:close/>
                <a:moveTo>
                  <a:pt x="223249" y="122087"/>
                </a:moveTo>
                <a:lnTo>
                  <a:pt x="233161" y="122087"/>
                </a:lnTo>
                <a:lnTo>
                  <a:pt x="233161" y="70011"/>
                </a:lnTo>
                <a:cubicBezTo>
                  <a:pt x="233161" y="67022"/>
                  <a:pt x="233475" y="64347"/>
                  <a:pt x="234105" y="62145"/>
                </a:cubicBezTo>
                <a:cubicBezTo>
                  <a:pt x="234734" y="59942"/>
                  <a:pt x="235521" y="57897"/>
                  <a:pt x="236465" y="56166"/>
                </a:cubicBezTo>
                <a:cubicBezTo>
                  <a:pt x="237409" y="54436"/>
                  <a:pt x="238510" y="53020"/>
                  <a:pt x="239611" y="51761"/>
                </a:cubicBezTo>
                <a:cubicBezTo>
                  <a:pt x="240870" y="50503"/>
                  <a:pt x="241971" y="49401"/>
                  <a:pt x="242915" y="48457"/>
                </a:cubicBezTo>
                <a:cubicBezTo>
                  <a:pt x="245904" y="45783"/>
                  <a:pt x="248894" y="43737"/>
                  <a:pt x="251883" y="42321"/>
                </a:cubicBezTo>
                <a:cubicBezTo>
                  <a:pt x="254872" y="40905"/>
                  <a:pt x="258176" y="40119"/>
                  <a:pt x="261480" y="40119"/>
                </a:cubicBezTo>
                <a:cubicBezTo>
                  <a:pt x="267458" y="40119"/>
                  <a:pt x="272021" y="41849"/>
                  <a:pt x="275010" y="45468"/>
                </a:cubicBezTo>
                <a:cubicBezTo>
                  <a:pt x="277999" y="49087"/>
                  <a:pt x="279415" y="55065"/>
                  <a:pt x="279415" y="63718"/>
                </a:cubicBezTo>
                <a:lnTo>
                  <a:pt x="279415" y="122087"/>
                </a:lnTo>
                <a:lnTo>
                  <a:pt x="289327" y="122087"/>
                </a:lnTo>
                <a:lnTo>
                  <a:pt x="289327" y="65763"/>
                </a:lnTo>
                <a:cubicBezTo>
                  <a:pt x="289327" y="61673"/>
                  <a:pt x="290271" y="58054"/>
                  <a:pt x="292002" y="54908"/>
                </a:cubicBezTo>
                <a:cubicBezTo>
                  <a:pt x="293732" y="51761"/>
                  <a:pt x="296092" y="49244"/>
                  <a:pt x="298767" y="47041"/>
                </a:cubicBezTo>
                <a:cubicBezTo>
                  <a:pt x="301913" y="44367"/>
                  <a:pt x="305060" y="42636"/>
                  <a:pt x="308364" y="41692"/>
                </a:cubicBezTo>
                <a:cubicBezTo>
                  <a:pt x="311668" y="40748"/>
                  <a:pt x="314657" y="40276"/>
                  <a:pt x="317331" y="40276"/>
                </a:cubicBezTo>
                <a:cubicBezTo>
                  <a:pt x="320478" y="40276"/>
                  <a:pt x="323153" y="40591"/>
                  <a:pt x="325355" y="41377"/>
                </a:cubicBezTo>
                <a:cubicBezTo>
                  <a:pt x="327558" y="42164"/>
                  <a:pt x="329603" y="43423"/>
                  <a:pt x="331019" y="45153"/>
                </a:cubicBezTo>
                <a:cubicBezTo>
                  <a:pt x="332592" y="47041"/>
                  <a:pt x="333694" y="49401"/>
                  <a:pt x="334480" y="52390"/>
                </a:cubicBezTo>
                <a:cubicBezTo>
                  <a:pt x="335267" y="55380"/>
                  <a:pt x="335582" y="59156"/>
                  <a:pt x="335582" y="63718"/>
                </a:cubicBezTo>
                <a:lnTo>
                  <a:pt x="335582" y="122244"/>
                </a:lnTo>
                <a:lnTo>
                  <a:pt x="345493" y="122244"/>
                </a:lnTo>
                <a:lnTo>
                  <a:pt x="345493" y="60100"/>
                </a:lnTo>
                <a:cubicBezTo>
                  <a:pt x="345493" y="50031"/>
                  <a:pt x="343133" y="42793"/>
                  <a:pt x="338256" y="38231"/>
                </a:cubicBezTo>
                <a:cubicBezTo>
                  <a:pt x="333536" y="33668"/>
                  <a:pt x="326771" y="31308"/>
                  <a:pt x="318433" y="31308"/>
                </a:cubicBezTo>
                <a:cubicBezTo>
                  <a:pt x="312297" y="31308"/>
                  <a:pt x="306476" y="32882"/>
                  <a:pt x="301127" y="35871"/>
                </a:cubicBezTo>
                <a:cubicBezTo>
                  <a:pt x="295777" y="38860"/>
                  <a:pt x="291058" y="43108"/>
                  <a:pt x="287124" y="48615"/>
                </a:cubicBezTo>
                <a:cubicBezTo>
                  <a:pt x="285236" y="43108"/>
                  <a:pt x="282247" y="38860"/>
                  <a:pt x="278157" y="35871"/>
                </a:cubicBezTo>
                <a:cubicBezTo>
                  <a:pt x="274066" y="32882"/>
                  <a:pt x="268717" y="31308"/>
                  <a:pt x="261952" y="31308"/>
                </a:cubicBezTo>
                <a:cubicBezTo>
                  <a:pt x="256760" y="31308"/>
                  <a:pt x="251725" y="32724"/>
                  <a:pt x="246848" y="35556"/>
                </a:cubicBezTo>
                <a:cubicBezTo>
                  <a:pt x="241814" y="38388"/>
                  <a:pt x="237251" y="42793"/>
                  <a:pt x="232846" y="48615"/>
                </a:cubicBezTo>
                <a:lnTo>
                  <a:pt x="232846" y="34140"/>
                </a:lnTo>
                <a:lnTo>
                  <a:pt x="222934" y="34140"/>
                </a:lnTo>
                <a:lnTo>
                  <a:pt x="222934" y="122087"/>
                </a:lnTo>
                <a:close/>
                <a:moveTo>
                  <a:pt x="174635" y="121615"/>
                </a:moveTo>
                <a:cubicBezTo>
                  <a:pt x="179826" y="119413"/>
                  <a:pt x="184232" y="116266"/>
                  <a:pt x="187850" y="112018"/>
                </a:cubicBezTo>
                <a:cubicBezTo>
                  <a:pt x="191469" y="107928"/>
                  <a:pt x="194143" y="102893"/>
                  <a:pt x="196189" y="97072"/>
                </a:cubicBezTo>
                <a:cubicBezTo>
                  <a:pt x="198076" y="91251"/>
                  <a:pt x="199178" y="84800"/>
                  <a:pt x="199178" y="77563"/>
                </a:cubicBezTo>
                <a:cubicBezTo>
                  <a:pt x="199178" y="70641"/>
                  <a:pt x="198234" y="64347"/>
                  <a:pt x="196346" y="58526"/>
                </a:cubicBezTo>
                <a:cubicBezTo>
                  <a:pt x="194458" y="52862"/>
                  <a:pt x="191783" y="47985"/>
                  <a:pt x="188165" y="43895"/>
                </a:cubicBezTo>
                <a:cubicBezTo>
                  <a:pt x="184704" y="39804"/>
                  <a:pt x="180298" y="36815"/>
                  <a:pt x="175107" y="34612"/>
                </a:cubicBezTo>
                <a:cubicBezTo>
                  <a:pt x="169915" y="32410"/>
                  <a:pt x="164251" y="31308"/>
                  <a:pt x="157800" y="31308"/>
                </a:cubicBezTo>
                <a:cubicBezTo>
                  <a:pt x="151350" y="31308"/>
                  <a:pt x="145686" y="32410"/>
                  <a:pt x="140494" y="34612"/>
                </a:cubicBezTo>
                <a:cubicBezTo>
                  <a:pt x="135302" y="36815"/>
                  <a:pt x="131055" y="39962"/>
                  <a:pt x="127436" y="44052"/>
                </a:cubicBezTo>
                <a:cubicBezTo>
                  <a:pt x="123817" y="48143"/>
                  <a:pt x="120986" y="53177"/>
                  <a:pt x="119098" y="58998"/>
                </a:cubicBezTo>
                <a:cubicBezTo>
                  <a:pt x="117052" y="64819"/>
                  <a:pt x="116108" y="71270"/>
                  <a:pt x="116108" y="78507"/>
                </a:cubicBezTo>
                <a:cubicBezTo>
                  <a:pt x="116108" y="85587"/>
                  <a:pt x="117052" y="92037"/>
                  <a:pt x="118940" y="97701"/>
                </a:cubicBezTo>
                <a:cubicBezTo>
                  <a:pt x="120828" y="103365"/>
                  <a:pt x="123503" y="108242"/>
                  <a:pt x="126964" y="112333"/>
                </a:cubicBezTo>
                <a:cubicBezTo>
                  <a:pt x="130425" y="116423"/>
                  <a:pt x="134673" y="119570"/>
                  <a:pt x="139708" y="121615"/>
                </a:cubicBezTo>
                <a:cubicBezTo>
                  <a:pt x="144742" y="123818"/>
                  <a:pt x="150563" y="124919"/>
                  <a:pt x="157014" y="124919"/>
                </a:cubicBezTo>
                <a:cubicBezTo>
                  <a:pt x="163622" y="124919"/>
                  <a:pt x="169443" y="123818"/>
                  <a:pt x="174635" y="121615"/>
                </a:cubicBezTo>
                <a:moveTo>
                  <a:pt x="143326" y="113277"/>
                </a:moveTo>
                <a:cubicBezTo>
                  <a:pt x="139393" y="111231"/>
                  <a:pt x="136246" y="108557"/>
                  <a:pt x="133729" y="105096"/>
                </a:cubicBezTo>
                <a:cubicBezTo>
                  <a:pt x="131212" y="101634"/>
                  <a:pt x="129481" y="97701"/>
                  <a:pt x="128380" y="92981"/>
                </a:cubicBezTo>
                <a:cubicBezTo>
                  <a:pt x="127279" y="88261"/>
                  <a:pt x="126649" y="83227"/>
                  <a:pt x="126649" y="77878"/>
                </a:cubicBezTo>
                <a:cubicBezTo>
                  <a:pt x="126649" y="72529"/>
                  <a:pt x="127279" y="67494"/>
                  <a:pt x="128380" y="62932"/>
                </a:cubicBezTo>
                <a:cubicBezTo>
                  <a:pt x="129481" y="58369"/>
                  <a:pt x="131369" y="54278"/>
                  <a:pt x="133729" y="50817"/>
                </a:cubicBezTo>
                <a:cubicBezTo>
                  <a:pt x="136246" y="47356"/>
                  <a:pt x="139393" y="44681"/>
                  <a:pt x="143326" y="42636"/>
                </a:cubicBezTo>
                <a:cubicBezTo>
                  <a:pt x="147259" y="40591"/>
                  <a:pt x="151979" y="39647"/>
                  <a:pt x="157486" y="39647"/>
                </a:cubicBezTo>
                <a:cubicBezTo>
                  <a:pt x="163150" y="39647"/>
                  <a:pt x="167869" y="40591"/>
                  <a:pt x="171645" y="42636"/>
                </a:cubicBezTo>
                <a:cubicBezTo>
                  <a:pt x="175579" y="44681"/>
                  <a:pt x="178725" y="47356"/>
                  <a:pt x="181242" y="50817"/>
                </a:cubicBezTo>
                <a:cubicBezTo>
                  <a:pt x="183760" y="54278"/>
                  <a:pt x="185490" y="58212"/>
                  <a:pt x="186749" y="62932"/>
                </a:cubicBezTo>
                <a:cubicBezTo>
                  <a:pt x="187850" y="67494"/>
                  <a:pt x="188479" y="72529"/>
                  <a:pt x="188479" y="77720"/>
                </a:cubicBezTo>
                <a:cubicBezTo>
                  <a:pt x="188479" y="83227"/>
                  <a:pt x="187850" y="88261"/>
                  <a:pt x="186749" y="92981"/>
                </a:cubicBezTo>
                <a:cubicBezTo>
                  <a:pt x="185648" y="97701"/>
                  <a:pt x="183760" y="101634"/>
                  <a:pt x="181242" y="105096"/>
                </a:cubicBezTo>
                <a:cubicBezTo>
                  <a:pt x="178725" y="108557"/>
                  <a:pt x="175579" y="111231"/>
                  <a:pt x="171645" y="113277"/>
                </a:cubicBezTo>
                <a:cubicBezTo>
                  <a:pt x="167712" y="115322"/>
                  <a:pt x="162992" y="116266"/>
                  <a:pt x="157486" y="116266"/>
                </a:cubicBezTo>
                <a:cubicBezTo>
                  <a:pt x="151979" y="116266"/>
                  <a:pt x="147259" y="115322"/>
                  <a:pt x="143326" y="113277"/>
                </a:cubicBezTo>
                <a:moveTo>
                  <a:pt x="0" y="122087"/>
                </a:moveTo>
                <a:lnTo>
                  <a:pt x="10384" y="122087"/>
                </a:lnTo>
                <a:lnTo>
                  <a:pt x="10384" y="63875"/>
                </a:lnTo>
                <a:lnTo>
                  <a:pt x="79294" y="63875"/>
                </a:lnTo>
                <a:lnTo>
                  <a:pt x="79294" y="122244"/>
                </a:lnTo>
                <a:lnTo>
                  <a:pt x="89677" y="122244"/>
                </a:lnTo>
                <a:lnTo>
                  <a:pt x="89677" y="0"/>
                </a:lnTo>
                <a:lnTo>
                  <a:pt x="79294" y="0"/>
                </a:lnTo>
                <a:lnTo>
                  <a:pt x="79294" y="54121"/>
                </a:lnTo>
                <a:lnTo>
                  <a:pt x="10384" y="54121"/>
                </a:lnTo>
                <a:lnTo>
                  <a:pt x="10384" y="0"/>
                </a:lnTo>
                <a:lnTo>
                  <a:pt x="0" y="0"/>
                </a:lnTo>
                <a:lnTo>
                  <a:pt x="0" y="122087"/>
                </a:lnTo>
                <a:close/>
              </a:path>
            </a:pathLst>
          </a:custGeom>
          <a:solidFill>
            <a:schemeClr val="tx1"/>
          </a:solidFill>
          <a:ln w="1569" cap="flat">
            <a:noFill/>
            <a:prstDash val="solid"/>
            <a:miter/>
          </a:ln>
        </p:spPr>
        <p:txBody>
          <a:bodyPr rtlCol="0" anchor="ctr"/>
          <a:lstStyle/>
          <a:p>
            <a:endParaRPr lang="en-US" dirty="0"/>
          </a:p>
        </p:txBody>
      </p:sp>
      <p:sp>
        <p:nvSpPr>
          <p:cNvPr id="8" name="Slide Number Placeholder 5">
            <a:extLst>
              <a:ext uri="{FF2B5EF4-FFF2-40B4-BE49-F238E27FC236}">
                <a16:creationId xmlns:a16="http://schemas.microsoft.com/office/drawing/2014/main" id="{D092FA1B-4DC6-4B3A-872B-5D61F16FC5ED}"/>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21035238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matchingName="Nur Titel blau" preserve="1" userDrawn="1">
  <p:cSld name="Nur Titel blau">
    <p:bg>
      <p:bgPr>
        <a:solidFill>
          <a:srgbClr val="46CF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8037-78B6-4041-8AEF-7554C37F4B88}"/>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7" name="Subtitle 2">
            <a:extLst>
              <a:ext uri="{FF2B5EF4-FFF2-40B4-BE49-F238E27FC236}">
                <a16:creationId xmlns:a16="http://schemas.microsoft.com/office/drawing/2014/main" id="{8423DEA3-42E8-4382-85D4-715FFD31D2F6}"/>
              </a:ext>
            </a:extLst>
          </p:cNvPr>
          <p:cNvSpPr>
            <a:spLocks noGrp="1"/>
          </p:cNvSpPr>
          <p:nvPr>
            <p:ph type="subTitle" idx="13" hasCustomPrompt="1"/>
          </p:nvPr>
        </p:nvSpPr>
        <p:spPr>
          <a:xfrm>
            <a:off x="334963"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5" name="Datumsplatzhalter 4">
            <a:extLst>
              <a:ext uri="{FF2B5EF4-FFF2-40B4-BE49-F238E27FC236}">
                <a16:creationId xmlns:a16="http://schemas.microsoft.com/office/drawing/2014/main" id="{07095CED-8632-45D2-A504-FECA26A3E0FC}"/>
              </a:ext>
            </a:extLst>
          </p:cNvPr>
          <p:cNvSpPr>
            <a:spLocks noGrp="1"/>
          </p:cNvSpPr>
          <p:nvPr>
            <p:ph type="dt" sz="half" idx="15"/>
          </p:nvPr>
        </p:nvSpPr>
        <p:spPr>
          <a:xfrm>
            <a:off x="335538" y="6487478"/>
            <a:ext cx="2880320" cy="133264"/>
          </a:xfrm>
        </p:spPr>
        <p:txBody>
          <a:bodyPr/>
          <a:lstStyle>
            <a:lvl1pPr>
              <a:defRPr>
                <a:solidFill>
                  <a:srgbClr val="000000"/>
                </a:solidFill>
              </a:defRPr>
            </a:lvl1pPr>
          </a:lstStyle>
          <a:p>
            <a:endParaRPr lang="en-US" dirty="0"/>
          </a:p>
        </p:txBody>
      </p:sp>
      <p:sp>
        <p:nvSpPr>
          <p:cNvPr id="4" name="TextBox 3">
            <a:extLst>
              <a:ext uri="{FF2B5EF4-FFF2-40B4-BE49-F238E27FC236}">
                <a16:creationId xmlns:a16="http://schemas.microsoft.com/office/drawing/2014/main" id="{ECF725F8-33AD-4F6F-BE7C-B44355ABCABA}"/>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000000"/>
              </a:solidFill>
            </a:endParaRPr>
          </a:p>
        </p:txBody>
      </p:sp>
      <p:sp>
        <p:nvSpPr>
          <p:cNvPr id="13" name="Grafik 4">
            <a:extLst>
              <a:ext uri="{FF2B5EF4-FFF2-40B4-BE49-F238E27FC236}">
                <a16:creationId xmlns:a16="http://schemas.microsoft.com/office/drawing/2014/main" id="{203A8A28-DD17-4C81-A808-7F5B5E47B86C}"/>
              </a:ext>
            </a:extLst>
          </p:cNvPr>
          <p:cNvSpPr/>
          <p:nvPr userDrawn="1">
            <p:custDataLst>
              <p:tags r:id="rId2"/>
            </p:custDataLst>
          </p:nvPr>
        </p:nvSpPr>
        <p:spPr>
          <a:xfrm rot="16200000">
            <a:off x="11362470" y="712833"/>
            <a:ext cx="877892" cy="157328"/>
          </a:xfrm>
          <a:custGeom>
            <a:avLst/>
            <a:gdLst>
              <a:gd name="connsiteX0" fmla="*/ 834313 w 877892"/>
              <a:gd name="connsiteY0" fmla="*/ 122087 h 157328"/>
              <a:gd name="connsiteX1" fmla="*/ 844224 w 877892"/>
              <a:gd name="connsiteY1" fmla="*/ 122087 h 157328"/>
              <a:gd name="connsiteX2" fmla="*/ 844224 w 877892"/>
              <a:gd name="connsiteY2" fmla="*/ 69067 h 157328"/>
              <a:gd name="connsiteX3" fmla="*/ 846742 w 877892"/>
              <a:gd name="connsiteY3" fmla="*/ 57582 h 157328"/>
              <a:gd name="connsiteX4" fmla="*/ 853192 w 877892"/>
              <a:gd name="connsiteY4" fmla="*/ 49244 h 157328"/>
              <a:gd name="connsiteX5" fmla="*/ 861845 w 877892"/>
              <a:gd name="connsiteY5" fmla="*/ 43737 h 157328"/>
              <a:gd name="connsiteX6" fmla="*/ 870970 w 877892"/>
              <a:gd name="connsiteY6" fmla="*/ 42164 h 157328"/>
              <a:gd name="connsiteX7" fmla="*/ 876634 w 877892"/>
              <a:gd name="connsiteY7" fmla="*/ 42636 h 157328"/>
              <a:gd name="connsiteX8" fmla="*/ 877893 w 877892"/>
              <a:gd name="connsiteY8" fmla="*/ 33196 h 157328"/>
              <a:gd name="connsiteX9" fmla="*/ 874431 w 877892"/>
              <a:gd name="connsiteY9" fmla="*/ 32724 h 157328"/>
              <a:gd name="connsiteX10" fmla="*/ 870970 w 877892"/>
              <a:gd name="connsiteY10" fmla="*/ 32567 h 157328"/>
              <a:gd name="connsiteX11" fmla="*/ 856496 w 877892"/>
              <a:gd name="connsiteY11" fmla="*/ 36658 h 157328"/>
              <a:gd name="connsiteX12" fmla="*/ 844382 w 877892"/>
              <a:gd name="connsiteY12" fmla="*/ 48300 h 157328"/>
              <a:gd name="connsiteX13" fmla="*/ 844382 w 877892"/>
              <a:gd name="connsiteY13" fmla="*/ 33983 h 157328"/>
              <a:gd name="connsiteX14" fmla="*/ 834470 w 877892"/>
              <a:gd name="connsiteY14" fmla="*/ 33983 h 157328"/>
              <a:gd name="connsiteX15" fmla="*/ 834470 w 877892"/>
              <a:gd name="connsiteY15" fmla="*/ 122087 h 157328"/>
              <a:gd name="connsiteX16" fmla="*/ 742275 w 877892"/>
              <a:gd name="connsiteY16" fmla="*/ 72057 h 157328"/>
              <a:gd name="connsiteX17" fmla="*/ 751558 w 877892"/>
              <a:gd name="connsiteY17" fmla="*/ 47356 h 157328"/>
              <a:gd name="connsiteX18" fmla="*/ 772011 w 877892"/>
              <a:gd name="connsiteY18" fmla="*/ 39332 h 157328"/>
              <a:gd name="connsiteX19" fmla="*/ 784597 w 877892"/>
              <a:gd name="connsiteY19" fmla="*/ 41692 h 157328"/>
              <a:gd name="connsiteX20" fmla="*/ 793092 w 877892"/>
              <a:gd name="connsiteY20" fmla="*/ 48457 h 157328"/>
              <a:gd name="connsiteX21" fmla="*/ 797812 w 877892"/>
              <a:gd name="connsiteY21" fmla="*/ 58841 h 157328"/>
              <a:gd name="connsiteX22" fmla="*/ 799386 w 877892"/>
              <a:gd name="connsiteY22" fmla="*/ 72057 h 157328"/>
              <a:gd name="connsiteX23" fmla="*/ 742275 w 877892"/>
              <a:gd name="connsiteY23" fmla="*/ 72057 h 157328"/>
              <a:gd name="connsiteX24" fmla="*/ 798756 w 877892"/>
              <a:gd name="connsiteY24" fmla="*/ 99117 h 157328"/>
              <a:gd name="connsiteX25" fmla="*/ 795924 w 877892"/>
              <a:gd name="connsiteY25" fmla="*/ 106197 h 157328"/>
              <a:gd name="connsiteX26" fmla="*/ 791047 w 877892"/>
              <a:gd name="connsiteY26" fmla="*/ 111703 h 157328"/>
              <a:gd name="connsiteX27" fmla="*/ 783338 w 877892"/>
              <a:gd name="connsiteY27" fmla="*/ 115322 h 157328"/>
              <a:gd name="connsiteX28" fmla="*/ 772011 w 877892"/>
              <a:gd name="connsiteY28" fmla="*/ 116581 h 157328"/>
              <a:gd name="connsiteX29" fmla="*/ 758952 w 877892"/>
              <a:gd name="connsiteY29" fmla="*/ 113749 h 157328"/>
              <a:gd name="connsiteX30" fmla="*/ 749513 w 877892"/>
              <a:gd name="connsiteY30" fmla="*/ 106040 h 157328"/>
              <a:gd name="connsiteX31" fmla="*/ 743849 w 877892"/>
              <a:gd name="connsiteY31" fmla="*/ 94555 h 157328"/>
              <a:gd name="connsiteX32" fmla="*/ 741961 w 877892"/>
              <a:gd name="connsiteY32" fmla="*/ 80395 h 157328"/>
              <a:gd name="connsiteX33" fmla="*/ 809769 w 877892"/>
              <a:gd name="connsiteY33" fmla="*/ 80395 h 157328"/>
              <a:gd name="connsiteX34" fmla="*/ 809769 w 877892"/>
              <a:gd name="connsiteY34" fmla="*/ 74102 h 157328"/>
              <a:gd name="connsiteX35" fmla="*/ 807724 w 877892"/>
              <a:gd name="connsiteY35" fmla="*/ 57110 h 157328"/>
              <a:gd name="connsiteX36" fmla="*/ 801116 w 877892"/>
              <a:gd name="connsiteY36" fmla="*/ 43580 h 157328"/>
              <a:gd name="connsiteX37" fmla="*/ 789474 w 877892"/>
              <a:gd name="connsiteY37" fmla="*/ 34455 h 157328"/>
              <a:gd name="connsiteX38" fmla="*/ 772011 w 877892"/>
              <a:gd name="connsiteY38" fmla="*/ 31151 h 157328"/>
              <a:gd name="connsiteX39" fmla="*/ 755963 w 877892"/>
              <a:gd name="connsiteY39" fmla="*/ 34298 h 157328"/>
              <a:gd name="connsiteX40" fmla="*/ 743377 w 877892"/>
              <a:gd name="connsiteY40" fmla="*/ 43423 h 157328"/>
              <a:gd name="connsiteX41" fmla="*/ 735038 w 877892"/>
              <a:gd name="connsiteY41" fmla="*/ 58369 h 157328"/>
              <a:gd name="connsiteX42" fmla="*/ 732049 w 877892"/>
              <a:gd name="connsiteY42" fmla="*/ 78822 h 157328"/>
              <a:gd name="connsiteX43" fmla="*/ 742590 w 877892"/>
              <a:gd name="connsiteY43" fmla="*/ 112490 h 157328"/>
              <a:gd name="connsiteX44" fmla="*/ 772011 w 877892"/>
              <a:gd name="connsiteY44" fmla="*/ 124762 h 157328"/>
              <a:gd name="connsiteX45" fmla="*/ 797340 w 877892"/>
              <a:gd name="connsiteY45" fmla="*/ 117525 h 157328"/>
              <a:gd name="connsiteX46" fmla="*/ 808353 w 877892"/>
              <a:gd name="connsiteY46" fmla="*/ 98802 h 157328"/>
              <a:gd name="connsiteX47" fmla="*/ 798756 w 877892"/>
              <a:gd name="connsiteY47" fmla="*/ 98802 h 157328"/>
              <a:gd name="connsiteX48" fmla="*/ 697752 w 877892"/>
              <a:gd name="connsiteY48" fmla="*/ 77878 h 157328"/>
              <a:gd name="connsiteX49" fmla="*/ 694605 w 877892"/>
              <a:gd name="connsiteY49" fmla="*/ 95184 h 157328"/>
              <a:gd name="connsiteX50" fmla="*/ 685480 w 877892"/>
              <a:gd name="connsiteY50" fmla="*/ 106512 h 157328"/>
              <a:gd name="connsiteX51" fmla="*/ 677141 w 877892"/>
              <a:gd name="connsiteY51" fmla="*/ 110759 h 157328"/>
              <a:gd name="connsiteX52" fmla="*/ 667544 w 877892"/>
              <a:gd name="connsiteY52" fmla="*/ 112018 h 157328"/>
              <a:gd name="connsiteX53" fmla="*/ 657475 w 877892"/>
              <a:gd name="connsiteY53" fmla="*/ 110130 h 157328"/>
              <a:gd name="connsiteX54" fmla="*/ 648508 w 877892"/>
              <a:gd name="connsiteY54" fmla="*/ 103994 h 157328"/>
              <a:gd name="connsiteX55" fmla="*/ 642057 w 877892"/>
              <a:gd name="connsiteY55" fmla="*/ 92981 h 157328"/>
              <a:gd name="connsiteX56" fmla="*/ 639540 w 877892"/>
              <a:gd name="connsiteY56" fmla="*/ 76304 h 157328"/>
              <a:gd name="connsiteX57" fmla="*/ 641743 w 877892"/>
              <a:gd name="connsiteY57" fmla="*/ 59628 h 157328"/>
              <a:gd name="connsiteX58" fmla="*/ 647878 w 877892"/>
              <a:gd name="connsiteY58" fmla="*/ 48300 h 157328"/>
              <a:gd name="connsiteX59" fmla="*/ 657161 w 877892"/>
              <a:gd name="connsiteY59" fmla="*/ 41849 h 157328"/>
              <a:gd name="connsiteX60" fmla="*/ 668803 w 877892"/>
              <a:gd name="connsiteY60" fmla="*/ 39804 h 157328"/>
              <a:gd name="connsiteX61" fmla="*/ 677928 w 877892"/>
              <a:gd name="connsiteY61" fmla="*/ 41220 h 157328"/>
              <a:gd name="connsiteX62" fmla="*/ 686109 w 877892"/>
              <a:gd name="connsiteY62" fmla="*/ 45625 h 157328"/>
              <a:gd name="connsiteX63" fmla="*/ 691458 w 877892"/>
              <a:gd name="connsiteY63" fmla="*/ 50503 h 157328"/>
              <a:gd name="connsiteX64" fmla="*/ 695077 w 877892"/>
              <a:gd name="connsiteY64" fmla="*/ 56481 h 157328"/>
              <a:gd name="connsiteX65" fmla="*/ 697122 w 877892"/>
              <a:gd name="connsiteY65" fmla="*/ 64190 h 157328"/>
              <a:gd name="connsiteX66" fmla="*/ 697752 w 877892"/>
              <a:gd name="connsiteY66" fmla="*/ 74574 h 157328"/>
              <a:gd name="connsiteX67" fmla="*/ 697752 w 877892"/>
              <a:gd name="connsiteY67" fmla="*/ 77878 h 157328"/>
              <a:gd name="connsiteX68" fmla="*/ 632303 w 877892"/>
              <a:gd name="connsiteY68" fmla="*/ 131684 h 157328"/>
              <a:gd name="connsiteX69" fmla="*/ 636236 w 877892"/>
              <a:gd name="connsiteY69" fmla="*/ 143641 h 157328"/>
              <a:gd name="connsiteX70" fmla="*/ 644260 w 877892"/>
              <a:gd name="connsiteY70" fmla="*/ 151508 h 157328"/>
              <a:gd name="connsiteX71" fmla="*/ 655588 w 877892"/>
              <a:gd name="connsiteY71" fmla="*/ 155913 h 157328"/>
              <a:gd name="connsiteX72" fmla="*/ 669590 w 877892"/>
              <a:gd name="connsiteY72" fmla="*/ 157329 h 157328"/>
              <a:gd name="connsiteX73" fmla="*/ 698381 w 877892"/>
              <a:gd name="connsiteY73" fmla="*/ 147102 h 157328"/>
              <a:gd name="connsiteX74" fmla="*/ 707506 w 877892"/>
              <a:gd name="connsiteY74" fmla="*/ 119098 h 157328"/>
              <a:gd name="connsiteX75" fmla="*/ 707506 w 877892"/>
              <a:gd name="connsiteY75" fmla="*/ 33983 h 157328"/>
              <a:gd name="connsiteX76" fmla="*/ 697594 w 877892"/>
              <a:gd name="connsiteY76" fmla="*/ 33983 h 157328"/>
              <a:gd name="connsiteX77" fmla="*/ 697594 w 877892"/>
              <a:gd name="connsiteY77" fmla="*/ 46097 h 157328"/>
              <a:gd name="connsiteX78" fmla="*/ 683749 w 877892"/>
              <a:gd name="connsiteY78" fmla="*/ 34612 h 157328"/>
              <a:gd name="connsiteX79" fmla="*/ 668803 w 877892"/>
              <a:gd name="connsiteY79" fmla="*/ 31466 h 157328"/>
              <a:gd name="connsiteX80" fmla="*/ 652126 w 877892"/>
              <a:gd name="connsiteY80" fmla="*/ 34770 h 157328"/>
              <a:gd name="connsiteX81" fmla="*/ 639697 w 877892"/>
              <a:gd name="connsiteY81" fmla="*/ 43895 h 157328"/>
              <a:gd name="connsiteX82" fmla="*/ 631831 w 877892"/>
              <a:gd name="connsiteY82" fmla="*/ 58212 h 157328"/>
              <a:gd name="connsiteX83" fmla="*/ 629156 w 877892"/>
              <a:gd name="connsiteY83" fmla="*/ 76934 h 157328"/>
              <a:gd name="connsiteX84" fmla="*/ 631359 w 877892"/>
              <a:gd name="connsiteY84" fmla="*/ 93453 h 157328"/>
              <a:gd name="connsiteX85" fmla="*/ 638124 w 877892"/>
              <a:gd name="connsiteY85" fmla="*/ 107613 h 157328"/>
              <a:gd name="connsiteX86" fmla="*/ 649924 w 877892"/>
              <a:gd name="connsiteY86" fmla="*/ 117525 h 157328"/>
              <a:gd name="connsiteX87" fmla="*/ 666915 w 877892"/>
              <a:gd name="connsiteY87" fmla="*/ 121143 h 157328"/>
              <a:gd name="connsiteX88" fmla="*/ 684693 w 877892"/>
              <a:gd name="connsiteY88" fmla="*/ 116895 h 157328"/>
              <a:gd name="connsiteX89" fmla="*/ 697594 w 877892"/>
              <a:gd name="connsiteY89" fmla="*/ 104938 h 157328"/>
              <a:gd name="connsiteX90" fmla="*/ 697594 w 877892"/>
              <a:gd name="connsiteY90" fmla="*/ 118154 h 157328"/>
              <a:gd name="connsiteX91" fmla="*/ 690829 w 877892"/>
              <a:gd name="connsiteY91" fmla="*/ 142068 h 157328"/>
              <a:gd name="connsiteX92" fmla="*/ 669432 w 877892"/>
              <a:gd name="connsiteY92" fmla="*/ 149148 h 157328"/>
              <a:gd name="connsiteX93" fmla="*/ 650081 w 877892"/>
              <a:gd name="connsiteY93" fmla="*/ 144900 h 157328"/>
              <a:gd name="connsiteX94" fmla="*/ 641900 w 877892"/>
              <a:gd name="connsiteY94" fmla="*/ 131999 h 157328"/>
              <a:gd name="connsiteX95" fmla="*/ 632303 w 877892"/>
              <a:gd name="connsiteY95" fmla="*/ 131999 h 157328"/>
              <a:gd name="connsiteX96" fmla="*/ 573462 w 877892"/>
              <a:gd name="connsiteY96" fmla="*/ 122087 h 157328"/>
              <a:gd name="connsiteX97" fmla="*/ 583374 w 877892"/>
              <a:gd name="connsiteY97" fmla="*/ 122087 h 157328"/>
              <a:gd name="connsiteX98" fmla="*/ 583374 w 877892"/>
              <a:gd name="connsiteY98" fmla="*/ 69067 h 157328"/>
              <a:gd name="connsiteX99" fmla="*/ 585891 w 877892"/>
              <a:gd name="connsiteY99" fmla="*/ 57582 h 157328"/>
              <a:gd name="connsiteX100" fmla="*/ 592341 w 877892"/>
              <a:gd name="connsiteY100" fmla="*/ 49244 h 157328"/>
              <a:gd name="connsiteX101" fmla="*/ 600995 w 877892"/>
              <a:gd name="connsiteY101" fmla="*/ 43737 h 157328"/>
              <a:gd name="connsiteX102" fmla="*/ 610120 w 877892"/>
              <a:gd name="connsiteY102" fmla="*/ 42164 h 157328"/>
              <a:gd name="connsiteX103" fmla="*/ 615783 w 877892"/>
              <a:gd name="connsiteY103" fmla="*/ 42636 h 157328"/>
              <a:gd name="connsiteX104" fmla="*/ 617042 w 877892"/>
              <a:gd name="connsiteY104" fmla="*/ 33196 h 157328"/>
              <a:gd name="connsiteX105" fmla="*/ 613581 w 877892"/>
              <a:gd name="connsiteY105" fmla="*/ 32724 h 157328"/>
              <a:gd name="connsiteX106" fmla="*/ 610120 w 877892"/>
              <a:gd name="connsiteY106" fmla="*/ 32567 h 157328"/>
              <a:gd name="connsiteX107" fmla="*/ 595645 w 877892"/>
              <a:gd name="connsiteY107" fmla="*/ 36658 h 157328"/>
              <a:gd name="connsiteX108" fmla="*/ 583531 w 877892"/>
              <a:gd name="connsiteY108" fmla="*/ 48300 h 157328"/>
              <a:gd name="connsiteX109" fmla="*/ 583531 w 877892"/>
              <a:gd name="connsiteY109" fmla="*/ 33983 h 157328"/>
              <a:gd name="connsiteX110" fmla="*/ 573619 w 877892"/>
              <a:gd name="connsiteY110" fmla="*/ 33983 h 157328"/>
              <a:gd name="connsiteX111" fmla="*/ 573619 w 877892"/>
              <a:gd name="connsiteY111" fmla="*/ 122087 h 157328"/>
              <a:gd name="connsiteX112" fmla="*/ 475604 w 877892"/>
              <a:gd name="connsiteY112" fmla="*/ 92667 h 157328"/>
              <a:gd name="connsiteX113" fmla="*/ 482054 w 877892"/>
              <a:gd name="connsiteY113" fmla="*/ 116581 h 157328"/>
              <a:gd name="connsiteX114" fmla="*/ 503608 w 877892"/>
              <a:gd name="connsiteY114" fmla="*/ 124762 h 157328"/>
              <a:gd name="connsiteX115" fmla="*/ 535546 w 877892"/>
              <a:gd name="connsiteY115" fmla="*/ 107613 h 157328"/>
              <a:gd name="connsiteX116" fmla="*/ 535546 w 877892"/>
              <a:gd name="connsiteY116" fmla="*/ 121930 h 157328"/>
              <a:gd name="connsiteX117" fmla="*/ 545458 w 877892"/>
              <a:gd name="connsiteY117" fmla="*/ 121930 h 157328"/>
              <a:gd name="connsiteX118" fmla="*/ 545458 w 877892"/>
              <a:gd name="connsiteY118" fmla="*/ 33826 h 157328"/>
              <a:gd name="connsiteX119" fmla="*/ 535546 w 877892"/>
              <a:gd name="connsiteY119" fmla="*/ 33826 h 157328"/>
              <a:gd name="connsiteX120" fmla="*/ 535546 w 877892"/>
              <a:gd name="connsiteY120" fmla="*/ 85430 h 157328"/>
              <a:gd name="connsiteX121" fmla="*/ 533029 w 877892"/>
              <a:gd name="connsiteY121" fmla="*/ 98330 h 157328"/>
              <a:gd name="connsiteX122" fmla="*/ 525477 w 877892"/>
              <a:gd name="connsiteY122" fmla="*/ 107456 h 157328"/>
              <a:gd name="connsiteX123" fmla="*/ 515408 w 877892"/>
              <a:gd name="connsiteY123" fmla="*/ 113591 h 157328"/>
              <a:gd name="connsiteX124" fmla="*/ 504867 w 877892"/>
              <a:gd name="connsiteY124" fmla="*/ 115637 h 157328"/>
              <a:gd name="connsiteX125" fmla="*/ 489921 w 877892"/>
              <a:gd name="connsiteY125" fmla="*/ 109501 h 157328"/>
              <a:gd name="connsiteX126" fmla="*/ 485515 w 877892"/>
              <a:gd name="connsiteY126" fmla="*/ 89520 h 157328"/>
              <a:gd name="connsiteX127" fmla="*/ 485515 w 877892"/>
              <a:gd name="connsiteY127" fmla="*/ 33983 h 157328"/>
              <a:gd name="connsiteX128" fmla="*/ 475604 w 877892"/>
              <a:gd name="connsiteY128" fmla="*/ 33983 h 157328"/>
              <a:gd name="connsiteX129" fmla="*/ 475604 w 877892"/>
              <a:gd name="connsiteY129" fmla="*/ 92667 h 157328"/>
              <a:gd name="connsiteX130" fmla="*/ 382623 w 877892"/>
              <a:gd name="connsiteY130" fmla="*/ 73945 h 157328"/>
              <a:gd name="connsiteX131" fmla="*/ 385927 w 877892"/>
              <a:gd name="connsiteY131" fmla="*/ 56796 h 157328"/>
              <a:gd name="connsiteX132" fmla="*/ 395209 w 877892"/>
              <a:gd name="connsiteY132" fmla="*/ 45625 h 157328"/>
              <a:gd name="connsiteX133" fmla="*/ 403705 w 877892"/>
              <a:gd name="connsiteY133" fmla="*/ 41220 h 157328"/>
              <a:gd name="connsiteX134" fmla="*/ 413302 w 877892"/>
              <a:gd name="connsiteY134" fmla="*/ 39962 h 157328"/>
              <a:gd name="connsiteX135" fmla="*/ 423056 w 877892"/>
              <a:gd name="connsiteY135" fmla="*/ 41692 h 157328"/>
              <a:gd name="connsiteX136" fmla="*/ 432024 w 877892"/>
              <a:gd name="connsiteY136" fmla="*/ 47828 h 157328"/>
              <a:gd name="connsiteX137" fmla="*/ 438474 w 877892"/>
              <a:gd name="connsiteY137" fmla="*/ 59313 h 157328"/>
              <a:gd name="connsiteX138" fmla="*/ 440992 w 877892"/>
              <a:gd name="connsiteY138" fmla="*/ 77248 h 157328"/>
              <a:gd name="connsiteX139" fmla="*/ 438789 w 877892"/>
              <a:gd name="connsiteY139" fmla="*/ 95341 h 157328"/>
              <a:gd name="connsiteX140" fmla="*/ 432653 w 877892"/>
              <a:gd name="connsiteY140" fmla="*/ 107456 h 157328"/>
              <a:gd name="connsiteX141" fmla="*/ 423528 w 877892"/>
              <a:gd name="connsiteY141" fmla="*/ 114221 h 157328"/>
              <a:gd name="connsiteX142" fmla="*/ 411886 w 877892"/>
              <a:gd name="connsiteY142" fmla="*/ 116423 h 157328"/>
              <a:gd name="connsiteX143" fmla="*/ 402446 w 877892"/>
              <a:gd name="connsiteY143" fmla="*/ 115007 h 157328"/>
              <a:gd name="connsiteX144" fmla="*/ 394422 w 877892"/>
              <a:gd name="connsiteY144" fmla="*/ 110602 h 157328"/>
              <a:gd name="connsiteX145" fmla="*/ 388916 w 877892"/>
              <a:gd name="connsiteY145" fmla="*/ 105725 h 157328"/>
              <a:gd name="connsiteX146" fmla="*/ 385297 w 877892"/>
              <a:gd name="connsiteY146" fmla="*/ 99589 h 157328"/>
              <a:gd name="connsiteX147" fmla="*/ 383252 w 877892"/>
              <a:gd name="connsiteY147" fmla="*/ 91880 h 157328"/>
              <a:gd name="connsiteX148" fmla="*/ 382623 w 877892"/>
              <a:gd name="connsiteY148" fmla="*/ 81654 h 157328"/>
              <a:gd name="connsiteX149" fmla="*/ 382623 w 877892"/>
              <a:gd name="connsiteY149" fmla="*/ 73945 h 157328"/>
              <a:gd name="connsiteX150" fmla="*/ 373026 w 877892"/>
              <a:gd name="connsiteY150" fmla="*/ 122087 h 157328"/>
              <a:gd name="connsiteX151" fmla="*/ 382937 w 877892"/>
              <a:gd name="connsiteY151" fmla="*/ 122087 h 157328"/>
              <a:gd name="connsiteX152" fmla="*/ 382937 w 877892"/>
              <a:gd name="connsiteY152" fmla="*/ 110130 h 157328"/>
              <a:gd name="connsiteX153" fmla="*/ 396468 w 877892"/>
              <a:gd name="connsiteY153" fmla="*/ 121615 h 157328"/>
              <a:gd name="connsiteX154" fmla="*/ 411886 w 877892"/>
              <a:gd name="connsiteY154" fmla="*/ 124919 h 157328"/>
              <a:gd name="connsiteX155" fmla="*/ 428248 w 877892"/>
              <a:gd name="connsiteY155" fmla="*/ 121615 h 157328"/>
              <a:gd name="connsiteX156" fmla="*/ 440677 w 877892"/>
              <a:gd name="connsiteY156" fmla="*/ 112175 h 157328"/>
              <a:gd name="connsiteX157" fmla="*/ 448701 w 877892"/>
              <a:gd name="connsiteY157" fmla="*/ 97229 h 157328"/>
              <a:gd name="connsiteX158" fmla="*/ 451533 w 877892"/>
              <a:gd name="connsiteY158" fmla="*/ 77091 h 157328"/>
              <a:gd name="connsiteX159" fmla="*/ 449173 w 877892"/>
              <a:gd name="connsiteY159" fmla="*/ 58998 h 157328"/>
              <a:gd name="connsiteX160" fmla="*/ 442093 w 877892"/>
              <a:gd name="connsiteY160" fmla="*/ 44524 h 157328"/>
              <a:gd name="connsiteX161" fmla="*/ 430136 w 877892"/>
              <a:gd name="connsiteY161" fmla="*/ 34927 h 157328"/>
              <a:gd name="connsiteX162" fmla="*/ 413302 w 877892"/>
              <a:gd name="connsiteY162" fmla="*/ 31466 h 157328"/>
              <a:gd name="connsiteX163" fmla="*/ 395838 w 877892"/>
              <a:gd name="connsiteY163" fmla="*/ 35714 h 157328"/>
              <a:gd name="connsiteX164" fmla="*/ 382623 w 877892"/>
              <a:gd name="connsiteY164" fmla="*/ 47356 h 157328"/>
              <a:gd name="connsiteX165" fmla="*/ 382623 w 877892"/>
              <a:gd name="connsiteY165" fmla="*/ 157 h 157328"/>
              <a:gd name="connsiteX166" fmla="*/ 372711 w 877892"/>
              <a:gd name="connsiteY166" fmla="*/ 157 h 157328"/>
              <a:gd name="connsiteX167" fmla="*/ 372711 w 877892"/>
              <a:gd name="connsiteY167" fmla="*/ 122087 h 157328"/>
              <a:gd name="connsiteX168" fmla="*/ 223249 w 877892"/>
              <a:gd name="connsiteY168" fmla="*/ 122087 h 157328"/>
              <a:gd name="connsiteX169" fmla="*/ 233161 w 877892"/>
              <a:gd name="connsiteY169" fmla="*/ 122087 h 157328"/>
              <a:gd name="connsiteX170" fmla="*/ 233161 w 877892"/>
              <a:gd name="connsiteY170" fmla="*/ 70011 h 157328"/>
              <a:gd name="connsiteX171" fmla="*/ 234105 w 877892"/>
              <a:gd name="connsiteY171" fmla="*/ 62145 h 157328"/>
              <a:gd name="connsiteX172" fmla="*/ 236465 w 877892"/>
              <a:gd name="connsiteY172" fmla="*/ 56166 h 157328"/>
              <a:gd name="connsiteX173" fmla="*/ 239611 w 877892"/>
              <a:gd name="connsiteY173" fmla="*/ 51761 h 157328"/>
              <a:gd name="connsiteX174" fmla="*/ 242915 w 877892"/>
              <a:gd name="connsiteY174" fmla="*/ 48457 h 157328"/>
              <a:gd name="connsiteX175" fmla="*/ 251883 w 877892"/>
              <a:gd name="connsiteY175" fmla="*/ 42321 h 157328"/>
              <a:gd name="connsiteX176" fmla="*/ 261480 w 877892"/>
              <a:gd name="connsiteY176" fmla="*/ 40119 h 157328"/>
              <a:gd name="connsiteX177" fmla="*/ 275010 w 877892"/>
              <a:gd name="connsiteY177" fmla="*/ 45468 h 157328"/>
              <a:gd name="connsiteX178" fmla="*/ 279415 w 877892"/>
              <a:gd name="connsiteY178" fmla="*/ 63718 h 157328"/>
              <a:gd name="connsiteX179" fmla="*/ 279415 w 877892"/>
              <a:gd name="connsiteY179" fmla="*/ 122087 h 157328"/>
              <a:gd name="connsiteX180" fmla="*/ 289327 w 877892"/>
              <a:gd name="connsiteY180" fmla="*/ 122087 h 157328"/>
              <a:gd name="connsiteX181" fmla="*/ 289327 w 877892"/>
              <a:gd name="connsiteY181" fmla="*/ 65763 h 157328"/>
              <a:gd name="connsiteX182" fmla="*/ 292002 w 877892"/>
              <a:gd name="connsiteY182" fmla="*/ 54908 h 157328"/>
              <a:gd name="connsiteX183" fmla="*/ 298767 w 877892"/>
              <a:gd name="connsiteY183" fmla="*/ 47041 h 157328"/>
              <a:gd name="connsiteX184" fmla="*/ 308364 w 877892"/>
              <a:gd name="connsiteY184" fmla="*/ 41692 h 157328"/>
              <a:gd name="connsiteX185" fmla="*/ 317331 w 877892"/>
              <a:gd name="connsiteY185" fmla="*/ 40276 h 157328"/>
              <a:gd name="connsiteX186" fmla="*/ 325355 w 877892"/>
              <a:gd name="connsiteY186" fmla="*/ 41377 h 157328"/>
              <a:gd name="connsiteX187" fmla="*/ 331019 w 877892"/>
              <a:gd name="connsiteY187" fmla="*/ 45153 h 157328"/>
              <a:gd name="connsiteX188" fmla="*/ 334480 w 877892"/>
              <a:gd name="connsiteY188" fmla="*/ 52390 h 157328"/>
              <a:gd name="connsiteX189" fmla="*/ 335582 w 877892"/>
              <a:gd name="connsiteY189" fmla="*/ 63718 h 157328"/>
              <a:gd name="connsiteX190" fmla="*/ 335582 w 877892"/>
              <a:gd name="connsiteY190" fmla="*/ 122244 h 157328"/>
              <a:gd name="connsiteX191" fmla="*/ 345493 w 877892"/>
              <a:gd name="connsiteY191" fmla="*/ 122244 h 157328"/>
              <a:gd name="connsiteX192" fmla="*/ 345493 w 877892"/>
              <a:gd name="connsiteY192" fmla="*/ 60100 h 157328"/>
              <a:gd name="connsiteX193" fmla="*/ 338256 w 877892"/>
              <a:gd name="connsiteY193" fmla="*/ 38231 h 157328"/>
              <a:gd name="connsiteX194" fmla="*/ 318433 w 877892"/>
              <a:gd name="connsiteY194" fmla="*/ 31308 h 157328"/>
              <a:gd name="connsiteX195" fmla="*/ 301127 w 877892"/>
              <a:gd name="connsiteY195" fmla="*/ 35871 h 157328"/>
              <a:gd name="connsiteX196" fmla="*/ 287124 w 877892"/>
              <a:gd name="connsiteY196" fmla="*/ 48615 h 157328"/>
              <a:gd name="connsiteX197" fmla="*/ 278157 w 877892"/>
              <a:gd name="connsiteY197" fmla="*/ 35871 h 157328"/>
              <a:gd name="connsiteX198" fmla="*/ 261952 w 877892"/>
              <a:gd name="connsiteY198" fmla="*/ 31308 h 157328"/>
              <a:gd name="connsiteX199" fmla="*/ 246848 w 877892"/>
              <a:gd name="connsiteY199" fmla="*/ 35556 h 157328"/>
              <a:gd name="connsiteX200" fmla="*/ 232846 w 877892"/>
              <a:gd name="connsiteY200" fmla="*/ 48615 h 157328"/>
              <a:gd name="connsiteX201" fmla="*/ 232846 w 877892"/>
              <a:gd name="connsiteY201" fmla="*/ 34140 h 157328"/>
              <a:gd name="connsiteX202" fmla="*/ 222934 w 877892"/>
              <a:gd name="connsiteY202" fmla="*/ 34140 h 157328"/>
              <a:gd name="connsiteX203" fmla="*/ 222934 w 877892"/>
              <a:gd name="connsiteY203" fmla="*/ 122087 h 157328"/>
              <a:gd name="connsiteX204" fmla="*/ 174635 w 877892"/>
              <a:gd name="connsiteY204" fmla="*/ 121615 h 157328"/>
              <a:gd name="connsiteX205" fmla="*/ 187850 w 877892"/>
              <a:gd name="connsiteY205" fmla="*/ 112018 h 157328"/>
              <a:gd name="connsiteX206" fmla="*/ 196189 w 877892"/>
              <a:gd name="connsiteY206" fmla="*/ 97072 h 157328"/>
              <a:gd name="connsiteX207" fmla="*/ 199178 w 877892"/>
              <a:gd name="connsiteY207" fmla="*/ 77563 h 157328"/>
              <a:gd name="connsiteX208" fmla="*/ 196346 w 877892"/>
              <a:gd name="connsiteY208" fmla="*/ 58526 h 157328"/>
              <a:gd name="connsiteX209" fmla="*/ 188165 w 877892"/>
              <a:gd name="connsiteY209" fmla="*/ 43895 h 157328"/>
              <a:gd name="connsiteX210" fmla="*/ 175107 w 877892"/>
              <a:gd name="connsiteY210" fmla="*/ 34612 h 157328"/>
              <a:gd name="connsiteX211" fmla="*/ 157800 w 877892"/>
              <a:gd name="connsiteY211" fmla="*/ 31308 h 157328"/>
              <a:gd name="connsiteX212" fmla="*/ 140494 w 877892"/>
              <a:gd name="connsiteY212" fmla="*/ 34612 h 157328"/>
              <a:gd name="connsiteX213" fmla="*/ 127436 w 877892"/>
              <a:gd name="connsiteY213" fmla="*/ 44052 h 157328"/>
              <a:gd name="connsiteX214" fmla="*/ 119098 w 877892"/>
              <a:gd name="connsiteY214" fmla="*/ 58998 h 157328"/>
              <a:gd name="connsiteX215" fmla="*/ 116108 w 877892"/>
              <a:gd name="connsiteY215" fmla="*/ 78507 h 157328"/>
              <a:gd name="connsiteX216" fmla="*/ 118940 w 877892"/>
              <a:gd name="connsiteY216" fmla="*/ 97701 h 157328"/>
              <a:gd name="connsiteX217" fmla="*/ 126964 w 877892"/>
              <a:gd name="connsiteY217" fmla="*/ 112333 h 157328"/>
              <a:gd name="connsiteX218" fmla="*/ 139708 w 877892"/>
              <a:gd name="connsiteY218" fmla="*/ 121615 h 157328"/>
              <a:gd name="connsiteX219" fmla="*/ 157014 w 877892"/>
              <a:gd name="connsiteY219" fmla="*/ 124919 h 157328"/>
              <a:gd name="connsiteX220" fmla="*/ 174635 w 877892"/>
              <a:gd name="connsiteY220" fmla="*/ 121615 h 157328"/>
              <a:gd name="connsiteX221" fmla="*/ 143326 w 877892"/>
              <a:gd name="connsiteY221" fmla="*/ 113277 h 157328"/>
              <a:gd name="connsiteX222" fmla="*/ 133729 w 877892"/>
              <a:gd name="connsiteY222" fmla="*/ 105096 h 157328"/>
              <a:gd name="connsiteX223" fmla="*/ 128380 w 877892"/>
              <a:gd name="connsiteY223" fmla="*/ 92981 h 157328"/>
              <a:gd name="connsiteX224" fmla="*/ 126649 w 877892"/>
              <a:gd name="connsiteY224" fmla="*/ 77878 h 157328"/>
              <a:gd name="connsiteX225" fmla="*/ 128380 w 877892"/>
              <a:gd name="connsiteY225" fmla="*/ 62932 h 157328"/>
              <a:gd name="connsiteX226" fmla="*/ 133729 w 877892"/>
              <a:gd name="connsiteY226" fmla="*/ 50817 h 157328"/>
              <a:gd name="connsiteX227" fmla="*/ 143326 w 877892"/>
              <a:gd name="connsiteY227" fmla="*/ 42636 h 157328"/>
              <a:gd name="connsiteX228" fmla="*/ 157486 w 877892"/>
              <a:gd name="connsiteY228" fmla="*/ 39647 h 157328"/>
              <a:gd name="connsiteX229" fmla="*/ 171645 w 877892"/>
              <a:gd name="connsiteY229" fmla="*/ 42636 h 157328"/>
              <a:gd name="connsiteX230" fmla="*/ 181242 w 877892"/>
              <a:gd name="connsiteY230" fmla="*/ 50817 h 157328"/>
              <a:gd name="connsiteX231" fmla="*/ 186749 w 877892"/>
              <a:gd name="connsiteY231" fmla="*/ 62932 h 157328"/>
              <a:gd name="connsiteX232" fmla="*/ 188479 w 877892"/>
              <a:gd name="connsiteY232" fmla="*/ 77720 h 157328"/>
              <a:gd name="connsiteX233" fmla="*/ 186749 w 877892"/>
              <a:gd name="connsiteY233" fmla="*/ 92981 h 157328"/>
              <a:gd name="connsiteX234" fmla="*/ 181242 w 877892"/>
              <a:gd name="connsiteY234" fmla="*/ 105096 h 157328"/>
              <a:gd name="connsiteX235" fmla="*/ 171645 w 877892"/>
              <a:gd name="connsiteY235" fmla="*/ 113277 h 157328"/>
              <a:gd name="connsiteX236" fmla="*/ 157486 w 877892"/>
              <a:gd name="connsiteY236" fmla="*/ 116266 h 157328"/>
              <a:gd name="connsiteX237" fmla="*/ 143326 w 877892"/>
              <a:gd name="connsiteY237" fmla="*/ 113277 h 157328"/>
              <a:gd name="connsiteX238" fmla="*/ 0 w 877892"/>
              <a:gd name="connsiteY238" fmla="*/ 122087 h 157328"/>
              <a:gd name="connsiteX239" fmla="*/ 10384 w 877892"/>
              <a:gd name="connsiteY239" fmla="*/ 122087 h 157328"/>
              <a:gd name="connsiteX240" fmla="*/ 10384 w 877892"/>
              <a:gd name="connsiteY240" fmla="*/ 63875 h 157328"/>
              <a:gd name="connsiteX241" fmla="*/ 79294 w 877892"/>
              <a:gd name="connsiteY241" fmla="*/ 63875 h 157328"/>
              <a:gd name="connsiteX242" fmla="*/ 79294 w 877892"/>
              <a:gd name="connsiteY242" fmla="*/ 122244 h 157328"/>
              <a:gd name="connsiteX243" fmla="*/ 89677 w 877892"/>
              <a:gd name="connsiteY243" fmla="*/ 122244 h 157328"/>
              <a:gd name="connsiteX244" fmla="*/ 89677 w 877892"/>
              <a:gd name="connsiteY244" fmla="*/ 0 h 157328"/>
              <a:gd name="connsiteX245" fmla="*/ 79294 w 877892"/>
              <a:gd name="connsiteY245" fmla="*/ 0 h 157328"/>
              <a:gd name="connsiteX246" fmla="*/ 79294 w 877892"/>
              <a:gd name="connsiteY246" fmla="*/ 54121 h 157328"/>
              <a:gd name="connsiteX247" fmla="*/ 10384 w 877892"/>
              <a:gd name="connsiteY247" fmla="*/ 54121 h 157328"/>
              <a:gd name="connsiteX248" fmla="*/ 10384 w 877892"/>
              <a:gd name="connsiteY248" fmla="*/ 0 h 157328"/>
              <a:gd name="connsiteX249" fmla="*/ 0 w 877892"/>
              <a:gd name="connsiteY249" fmla="*/ 0 h 157328"/>
              <a:gd name="connsiteX250" fmla="*/ 0 w 877892"/>
              <a:gd name="connsiteY250" fmla="*/ 122087 h 15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877892" h="157328">
                <a:moveTo>
                  <a:pt x="834313" y="122087"/>
                </a:moveTo>
                <a:lnTo>
                  <a:pt x="844224" y="122087"/>
                </a:lnTo>
                <a:lnTo>
                  <a:pt x="844224" y="69067"/>
                </a:lnTo>
                <a:cubicBezTo>
                  <a:pt x="844224" y="64662"/>
                  <a:pt x="845011" y="60729"/>
                  <a:pt x="846742" y="57582"/>
                </a:cubicBezTo>
                <a:cubicBezTo>
                  <a:pt x="848472" y="54278"/>
                  <a:pt x="850675" y="51604"/>
                  <a:pt x="853192" y="49244"/>
                </a:cubicBezTo>
                <a:cubicBezTo>
                  <a:pt x="855867" y="46569"/>
                  <a:pt x="858856" y="44839"/>
                  <a:pt x="861845" y="43737"/>
                </a:cubicBezTo>
                <a:cubicBezTo>
                  <a:pt x="864992" y="42636"/>
                  <a:pt x="867981" y="42164"/>
                  <a:pt x="870970" y="42164"/>
                </a:cubicBezTo>
                <a:cubicBezTo>
                  <a:pt x="872701" y="42164"/>
                  <a:pt x="874589" y="42321"/>
                  <a:pt x="876634" y="42636"/>
                </a:cubicBezTo>
                <a:lnTo>
                  <a:pt x="877893" y="33196"/>
                </a:lnTo>
                <a:cubicBezTo>
                  <a:pt x="876634" y="33039"/>
                  <a:pt x="875533" y="32882"/>
                  <a:pt x="874431" y="32724"/>
                </a:cubicBezTo>
                <a:cubicBezTo>
                  <a:pt x="873330" y="32724"/>
                  <a:pt x="872229" y="32567"/>
                  <a:pt x="870970" y="32567"/>
                </a:cubicBezTo>
                <a:cubicBezTo>
                  <a:pt x="865778" y="32567"/>
                  <a:pt x="861058" y="33983"/>
                  <a:pt x="856496" y="36658"/>
                </a:cubicBezTo>
                <a:cubicBezTo>
                  <a:pt x="851933" y="39332"/>
                  <a:pt x="847843" y="43265"/>
                  <a:pt x="844382" y="48300"/>
                </a:cubicBezTo>
                <a:lnTo>
                  <a:pt x="844382" y="33983"/>
                </a:lnTo>
                <a:lnTo>
                  <a:pt x="834470" y="33983"/>
                </a:lnTo>
                <a:lnTo>
                  <a:pt x="834470" y="122087"/>
                </a:lnTo>
                <a:close/>
                <a:moveTo>
                  <a:pt x="742275" y="72057"/>
                </a:moveTo>
                <a:cubicBezTo>
                  <a:pt x="743377" y="61044"/>
                  <a:pt x="746366" y="52862"/>
                  <a:pt x="751558" y="47356"/>
                </a:cubicBezTo>
                <a:cubicBezTo>
                  <a:pt x="756750" y="42007"/>
                  <a:pt x="763515" y="39332"/>
                  <a:pt x="772011" y="39332"/>
                </a:cubicBezTo>
                <a:cubicBezTo>
                  <a:pt x="776888" y="39332"/>
                  <a:pt x="781136" y="40119"/>
                  <a:pt x="784597" y="41692"/>
                </a:cubicBezTo>
                <a:cubicBezTo>
                  <a:pt x="788058" y="43265"/>
                  <a:pt x="791047" y="45468"/>
                  <a:pt x="793092" y="48457"/>
                </a:cubicBezTo>
                <a:cubicBezTo>
                  <a:pt x="795295" y="51447"/>
                  <a:pt x="796868" y="54750"/>
                  <a:pt x="797812" y="58841"/>
                </a:cubicBezTo>
                <a:cubicBezTo>
                  <a:pt x="798914" y="62774"/>
                  <a:pt x="799386" y="67179"/>
                  <a:pt x="799386" y="72057"/>
                </a:cubicBezTo>
                <a:lnTo>
                  <a:pt x="742275" y="72057"/>
                </a:lnTo>
                <a:close/>
                <a:moveTo>
                  <a:pt x="798756" y="99117"/>
                </a:moveTo>
                <a:cubicBezTo>
                  <a:pt x="798127" y="101792"/>
                  <a:pt x="797183" y="104152"/>
                  <a:pt x="795924" y="106197"/>
                </a:cubicBezTo>
                <a:cubicBezTo>
                  <a:pt x="794666" y="108242"/>
                  <a:pt x="793092" y="110130"/>
                  <a:pt x="791047" y="111703"/>
                </a:cubicBezTo>
                <a:cubicBezTo>
                  <a:pt x="789002" y="113277"/>
                  <a:pt x="786485" y="114535"/>
                  <a:pt x="783338" y="115322"/>
                </a:cubicBezTo>
                <a:cubicBezTo>
                  <a:pt x="780192" y="116109"/>
                  <a:pt x="776416" y="116581"/>
                  <a:pt x="772011" y="116581"/>
                </a:cubicBezTo>
                <a:cubicBezTo>
                  <a:pt x="767133" y="116581"/>
                  <a:pt x="762728" y="115637"/>
                  <a:pt x="758952" y="113749"/>
                </a:cubicBezTo>
                <a:cubicBezTo>
                  <a:pt x="755176" y="111861"/>
                  <a:pt x="752030" y="109344"/>
                  <a:pt x="749513" y="106040"/>
                </a:cubicBezTo>
                <a:cubicBezTo>
                  <a:pt x="746995" y="102736"/>
                  <a:pt x="745107" y="98960"/>
                  <a:pt x="743849" y="94555"/>
                </a:cubicBezTo>
                <a:cubicBezTo>
                  <a:pt x="742590" y="90149"/>
                  <a:pt x="741961" y="85430"/>
                  <a:pt x="741961" y="80395"/>
                </a:cubicBezTo>
                <a:lnTo>
                  <a:pt x="809769" y="80395"/>
                </a:lnTo>
                <a:lnTo>
                  <a:pt x="809769" y="74102"/>
                </a:lnTo>
                <a:cubicBezTo>
                  <a:pt x="809769" y="68123"/>
                  <a:pt x="809140" y="62460"/>
                  <a:pt x="807724" y="57110"/>
                </a:cubicBezTo>
                <a:cubicBezTo>
                  <a:pt x="806308" y="51919"/>
                  <a:pt x="804105" y="47356"/>
                  <a:pt x="801116" y="43580"/>
                </a:cubicBezTo>
                <a:cubicBezTo>
                  <a:pt x="798127" y="39804"/>
                  <a:pt x="794194" y="36815"/>
                  <a:pt x="789474" y="34455"/>
                </a:cubicBezTo>
                <a:cubicBezTo>
                  <a:pt x="784754" y="32252"/>
                  <a:pt x="778933" y="31151"/>
                  <a:pt x="772011" y="31151"/>
                </a:cubicBezTo>
                <a:cubicBezTo>
                  <a:pt x="766189" y="31151"/>
                  <a:pt x="760840" y="32252"/>
                  <a:pt x="755963" y="34298"/>
                </a:cubicBezTo>
                <a:cubicBezTo>
                  <a:pt x="751086" y="36343"/>
                  <a:pt x="746838" y="39332"/>
                  <a:pt x="743377" y="43423"/>
                </a:cubicBezTo>
                <a:cubicBezTo>
                  <a:pt x="739758" y="47513"/>
                  <a:pt x="736926" y="52390"/>
                  <a:pt x="735038" y="58369"/>
                </a:cubicBezTo>
                <a:cubicBezTo>
                  <a:pt x="732993" y="64347"/>
                  <a:pt x="732049" y="71113"/>
                  <a:pt x="732049" y="78822"/>
                </a:cubicBezTo>
                <a:cubicBezTo>
                  <a:pt x="732049" y="93139"/>
                  <a:pt x="735510" y="104309"/>
                  <a:pt x="742590" y="112490"/>
                </a:cubicBezTo>
                <a:cubicBezTo>
                  <a:pt x="749670" y="120671"/>
                  <a:pt x="759424" y="124762"/>
                  <a:pt x="772011" y="124762"/>
                </a:cubicBezTo>
                <a:cubicBezTo>
                  <a:pt x="783024" y="124762"/>
                  <a:pt x="791362" y="122402"/>
                  <a:pt x="797340" y="117525"/>
                </a:cubicBezTo>
                <a:cubicBezTo>
                  <a:pt x="803319" y="112805"/>
                  <a:pt x="806937" y="106512"/>
                  <a:pt x="808353" y="98802"/>
                </a:cubicBezTo>
                <a:lnTo>
                  <a:pt x="798756" y="98802"/>
                </a:lnTo>
                <a:close/>
                <a:moveTo>
                  <a:pt x="697752" y="77878"/>
                </a:moveTo>
                <a:cubicBezTo>
                  <a:pt x="697752" y="84800"/>
                  <a:pt x="696650" y="90621"/>
                  <a:pt x="694605" y="95184"/>
                </a:cubicBezTo>
                <a:cubicBezTo>
                  <a:pt x="692560" y="99746"/>
                  <a:pt x="689413" y="103522"/>
                  <a:pt x="685480" y="106512"/>
                </a:cubicBezTo>
                <a:cubicBezTo>
                  <a:pt x="682491" y="108557"/>
                  <a:pt x="679659" y="109973"/>
                  <a:pt x="677141" y="110759"/>
                </a:cubicBezTo>
                <a:cubicBezTo>
                  <a:pt x="674467" y="111546"/>
                  <a:pt x="671320" y="112018"/>
                  <a:pt x="667544" y="112018"/>
                </a:cubicBezTo>
                <a:cubicBezTo>
                  <a:pt x="664083" y="112018"/>
                  <a:pt x="660779" y="111389"/>
                  <a:pt x="657475" y="110130"/>
                </a:cubicBezTo>
                <a:cubicBezTo>
                  <a:pt x="654172" y="108872"/>
                  <a:pt x="651182" y="106826"/>
                  <a:pt x="648508" y="103994"/>
                </a:cubicBezTo>
                <a:cubicBezTo>
                  <a:pt x="645833" y="101162"/>
                  <a:pt x="643788" y="97544"/>
                  <a:pt x="642057" y="92981"/>
                </a:cubicBezTo>
                <a:cubicBezTo>
                  <a:pt x="640327" y="88419"/>
                  <a:pt x="639540" y="82912"/>
                  <a:pt x="639540" y="76304"/>
                </a:cubicBezTo>
                <a:cubicBezTo>
                  <a:pt x="639540" y="69854"/>
                  <a:pt x="640327" y="64190"/>
                  <a:pt x="641743" y="59628"/>
                </a:cubicBezTo>
                <a:cubicBezTo>
                  <a:pt x="643159" y="55065"/>
                  <a:pt x="645204" y="51289"/>
                  <a:pt x="647878" y="48300"/>
                </a:cubicBezTo>
                <a:cubicBezTo>
                  <a:pt x="650553" y="45311"/>
                  <a:pt x="653542" y="43108"/>
                  <a:pt x="657161" y="41849"/>
                </a:cubicBezTo>
                <a:cubicBezTo>
                  <a:pt x="660622" y="40434"/>
                  <a:pt x="664555" y="39804"/>
                  <a:pt x="668803" y="39804"/>
                </a:cubicBezTo>
                <a:cubicBezTo>
                  <a:pt x="672264" y="39804"/>
                  <a:pt x="675254" y="40276"/>
                  <a:pt x="677928" y="41220"/>
                </a:cubicBezTo>
                <a:cubicBezTo>
                  <a:pt x="680603" y="42164"/>
                  <a:pt x="683277" y="43580"/>
                  <a:pt x="686109" y="45625"/>
                </a:cubicBezTo>
                <a:cubicBezTo>
                  <a:pt x="688154" y="47199"/>
                  <a:pt x="689885" y="48929"/>
                  <a:pt x="691458" y="50503"/>
                </a:cubicBezTo>
                <a:cubicBezTo>
                  <a:pt x="692874" y="52233"/>
                  <a:pt x="694133" y="54121"/>
                  <a:pt x="695077" y="56481"/>
                </a:cubicBezTo>
                <a:cubicBezTo>
                  <a:pt x="696021" y="58684"/>
                  <a:pt x="696650" y="61201"/>
                  <a:pt x="697122" y="64190"/>
                </a:cubicBezTo>
                <a:cubicBezTo>
                  <a:pt x="697594" y="67179"/>
                  <a:pt x="697752" y="70483"/>
                  <a:pt x="697752" y="74574"/>
                </a:cubicBezTo>
                <a:lnTo>
                  <a:pt x="697752" y="77878"/>
                </a:lnTo>
                <a:close/>
                <a:moveTo>
                  <a:pt x="632303" y="131684"/>
                </a:moveTo>
                <a:cubicBezTo>
                  <a:pt x="632932" y="136404"/>
                  <a:pt x="634191" y="140337"/>
                  <a:pt x="636236" y="143641"/>
                </a:cubicBezTo>
                <a:cubicBezTo>
                  <a:pt x="638281" y="146945"/>
                  <a:pt x="640956" y="149462"/>
                  <a:pt x="644260" y="151508"/>
                </a:cubicBezTo>
                <a:cubicBezTo>
                  <a:pt x="647564" y="153553"/>
                  <a:pt x="651340" y="154969"/>
                  <a:pt x="655588" y="155913"/>
                </a:cubicBezTo>
                <a:cubicBezTo>
                  <a:pt x="659835" y="156857"/>
                  <a:pt x="664555" y="157329"/>
                  <a:pt x="669590" y="157329"/>
                </a:cubicBezTo>
                <a:cubicBezTo>
                  <a:pt x="682648" y="157329"/>
                  <a:pt x="692245" y="153868"/>
                  <a:pt x="698381" y="147102"/>
                </a:cubicBezTo>
                <a:cubicBezTo>
                  <a:pt x="704517" y="140337"/>
                  <a:pt x="707506" y="130898"/>
                  <a:pt x="707506" y="119098"/>
                </a:cubicBezTo>
                <a:lnTo>
                  <a:pt x="707506" y="33983"/>
                </a:lnTo>
                <a:lnTo>
                  <a:pt x="697594" y="33983"/>
                </a:lnTo>
                <a:lnTo>
                  <a:pt x="697594" y="46097"/>
                </a:lnTo>
                <a:cubicBezTo>
                  <a:pt x="693346" y="40434"/>
                  <a:pt x="688784" y="36658"/>
                  <a:pt x="683749" y="34612"/>
                </a:cubicBezTo>
                <a:cubicBezTo>
                  <a:pt x="678715" y="32567"/>
                  <a:pt x="673838" y="31466"/>
                  <a:pt x="668803" y="31466"/>
                </a:cubicBezTo>
                <a:cubicBezTo>
                  <a:pt x="662667" y="31466"/>
                  <a:pt x="657161" y="32567"/>
                  <a:pt x="652126" y="34770"/>
                </a:cubicBezTo>
                <a:cubicBezTo>
                  <a:pt x="647249" y="36972"/>
                  <a:pt x="643001" y="39962"/>
                  <a:pt x="639697" y="43895"/>
                </a:cubicBezTo>
                <a:cubicBezTo>
                  <a:pt x="636236" y="47828"/>
                  <a:pt x="633719" y="52548"/>
                  <a:pt x="631831" y="58212"/>
                </a:cubicBezTo>
                <a:cubicBezTo>
                  <a:pt x="629943" y="63875"/>
                  <a:pt x="629156" y="70011"/>
                  <a:pt x="629156" y="76934"/>
                </a:cubicBezTo>
                <a:cubicBezTo>
                  <a:pt x="629156" y="82598"/>
                  <a:pt x="629943" y="88104"/>
                  <a:pt x="631359" y="93453"/>
                </a:cubicBezTo>
                <a:cubicBezTo>
                  <a:pt x="632775" y="98802"/>
                  <a:pt x="635135" y="103522"/>
                  <a:pt x="638124" y="107613"/>
                </a:cubicBezTo>
                <a:cubicBezTo>
                  <a:pt x="641271" y="111703"/>
                  <a:pt x="645204" y="115007"/>
                  <a:pt x="649924" y="117525"/>
                </a:cubicBezTo>
                <a:cubicBezTo>
                  <a:pt x="654644" y="120042"/>
                  <a:pt x="660307" y="121143"/>
                  <a:pt x="666915" y="121143"/>
                </a:cubicBezTo>
                <a:cubicBezTo>
                  <a:pt x="673680" y="121143"/>
                  <a:pt x="679659" y="119727"/>
                  <a:pt x="684693" y="116895"/>
                </a:cubicBezTo>
                <a:cubicBezTo>
                  <a:pt x="689570" y="114063"/>
                  <a:pt x="693976" y="110130"/>
                  <a:pt x="697594" y="104938"/>
                </a:cubicBezTo>
                <a:lnTo>
                  <a:pt x="697594" y="118154"/>
                </a:lnTo>
                <a:cubicBezTo>
                  <a:pt x="697594" y="129324"/>
                  <a:pt x="695392" y="137348"/>
                  <a:pt x="690829" y="142068"/>
                </a:cubicBezTo>
                <a:cubicBezTo>
                  <a:pt x="686267" y="146788"/>
                  <a:pt x="679187" y="149148"/>
                  <a:pt x="669432" y="149148"/>
                </a:cubicBezTo>
                <a:cubicBezTo>
                  <a:pt x="660779" y="149148"/>
                  <a:pt x="654329" y="147732"/>
                  <a:pt x="650081" y="144900"/>
                </a:cubicBezTo>
                <a:cubicBezTo>
                  <a:pt x="645833" y="142068"/>
                  <a:pt x="643159" y="137820"/>
                  <a:pt x="641900" y="131999"/>
                </a:cubicBezTo>
                <a:lnTo>
                  <a:pt x="632303" y="131999"/>
                </a:lnTo>
                <a:close/>
                <a:moveTo>
                  <a:pt x="573462" y="122087"/>
                </a:moveTo>
                <a:lnTo>
                  <a:pt x="583374" y="122087"/>
                </a:lnTo>
                <a:lnTo>
                  <a:pt x="583374" y="69067"/>
                </a:lnTo>
                <a:cubicBezTo>
                  <a:pt x="583374" y="64662"/>
                  <a:pt x="584160" y="60729"/>
                  <a:pt x="585891" y="57582"/>
                </a:cubicBezTo>
                <a:cubicBezTo>
                  <a:pt x="587622" y="54278"/>
                  <a:pt x="589824" y="51604"/>
                  <a:pt x="592341" y="49244"/>
                </a:cubicBezTo>
                <a:cubicBezTo>
                  <a:pt x="595016" y="46569"/>
                  <a:pt x="598005" y="44839"/>
                  <a:pt x="600995" y="43737"/>
                </a:cubicBezTo>
                <a:cubicBezTo>
                  <a:pt x="604141" y="42636"/>
                  <a:pt x="607130" y="42164"/>
                  <a:pt x="610120" y="42164"/>
                </a:cubicBezTo>
                <a:cubicBezTo>
                  <a:pt x="611850" y="42164"/>
                  <a:pt x="613738" y="42321"/>
                  <a:pt x="615783" y="42636"/>
                </a:cubicBezTo>
                <a:lnTo>
                  <a:pt x="617042" y="33196"/>
                </a:lnTo>
                <a:cubicBezTo>
                  <a:pt x="615783" y="33039"/>
                  <a:pt x="614682" y="32882"/>
                  <a:pt x="613581" y="32724"/>
                </a:cubicBezTo>
                <a:cubicBezTo>
                  <a:pt x="612479" y="32724"/>
                  <a:pt x="611378" y="32567"/>
                  <a:pt x="610120" y="32567"/>
                </a:cubicBezTo>
                <a:cubicBezTo>
                  <a:pt x="604928" y="32567"/>
                  <a:pt x="600208" y="33983"/>
                  <a:pt x="595645" y="36658"/>
                </a:cubicBezTo>
                <a:cubicBezTo>
                  <a:pt x="591083" y="39332"/>
                  <a:pt x="586992" y="43265"/>
                  <a:pt x="583531" y="48300"/>
                </a:cubicBezTo>
                <a:lnTo>
                  <a:pt x="583531" y="33983"/>
                </a:lnTo>
                <a:lnTo>
                  <a:pt x="573619" y="33983"/>
                </a:lnTo>
                <a:lnTo>
                  <a:pt x="573619" y="122087"/>
                </a:lnTo>
                <a:close/>
                <a:moveTo>
                  <a:pt x="475604" y="92667"/>
                </a:moveTo>
                <a:cubicBezTo>
                  <a:pt x="475604" y="103208"/>
                  <a:pt x="477806" y="111074"/>
                  <a:pt x="482054" y="116581"/>
                </a:cubicBezTo>
                <a:cubicBezTo>
                  <a:pt x="486459" y="122087"/>
                  <a:pt x="493539" y="124762"/>
                  <a:pt x="503608" y="124762"/>
                </a:cubicBezTo>
                <a:cubicBezTo>
                  <a:pt x="515723" y="124762"/>
                  <a:pt x="526421" y="119098"/>
                  <a:pt x="535546" y="107613"/>
                </a:cubicBezTo>
                <a:lnTo>
                  <a:pt x="535546" y="121930"/>
                </a:lnTo>
                <a:lnTo>
                  <a:pt x="545458" y="121930"/>
                </a:lnTo>
                <a:lnTo>
                  <a:pt x="545458" y="33826"/>
                </a:lnTo>
                <a:lnTo>
                  <a:pt x="535546" y="33826"/>
                </a:lnTo>
                <a:lnTo>
                  <a:pt x="535546" y="85430"/>
                </a:lnTo>
                <a:cubicBezTo>
                  <a:pt x="535546" y="90936"/>
                  <a:pt x="534759" y="95184"/>
                  <a:pt x="533029" y="98330"/>
                </a:cubicBezTo>
                <a:cubicBezTo>
                  <a:pt x="531298" y="101477"/>
                  <a:pt x="528781" y="104466"/>
                  <a:pt x="525477" y="107456"/>
                </a:cubicBezTo>
                <a:cubicBezTo>
                  <a:pt x="522330" y="110130"/>
                  <a:pt x="518869" y="112175"/>
                  <a:pt x="515408" y="113591"/>
                </a:cubicBezTo>
                <a:cubicBezTo>
                  <a:pt x="511947" y="115007"/>
                  <a:pt x="508328" y="115637"/>
                  <a:pt x="504867" y="115637"/>
                </a:cubicBezTo>
                <a:cubicBezTo>
                  <a:pt x="497787" y="115637"/>
                  <a:pt x="492753" y="113591"/>
                  <a:pt x="489921" y="109501"/>
                </a:cubicBezTo>
                <a:cubicBezTo>
                  <a:pt x="486931" y="105410"/>
                  <a:pt x="485515" y="98802"/>
                  <a:pt x="485515" y="89520"/>
                </a:cubicBezTo>
                <a:lnTo>
                  <a:pt x="485515" y="33983"/>
                </a:lnTo>
                <a:lnTo>
                  <a:pt x="475604" y="33983"/>
                </a:lnTo>
                <a:lnTo>
                  <a:pt x="475604" y="92667"/>
                </a:lnTo>
                <a:close/>
                <a:moveTo>
                  <a:pt x="382623" y="73945"/>
                </a:moveTo>
                <a:cubicBezTo>
                  <a:pt x="382623" y="67022"/>
                  <a:pt x="383724" y="61201"/>
                  <a:pt x="385927" y="56796"/>
                </a:cubicBezTo>
                <a:cubicBezTo>
                  <a:pt x="388129" y="52233"/>
                  <a:pt x="391276" y="48615"/>
                  <a:pt x="395209" y="45625"/>
                </a:cubicBezTo>
                <a:cubicBezTo>
                  <a:pt x="398041" y="43423"/>
                  <a:pt x="400873" y="42007"/>
                  <a:pt x="403705" y="41220"/>
                </a:cubicBezTo>
                <a:cubicBezTo>
                  <a:pt x="406537" y="40434"/>
                  <a:pt x="409683" y="39962"/>
                  <a:pt x="413302" y="39962"/>
                </a:cubicBezTo>
                <a:cubicBezTo>
                  <a:pt x="416448" y="39962"/>
                  <a:pt x="419752" y="40591"/>
                  <a:pt x="423056" y="41692"/>
                </a:cubicBezTo>
                <a:cubicBezTo>
                  <a:pt x="426360" y="42951"/>
                  <a:pt x="429349" y="44996"/>
                  <a:pt x="432024" y="47828"/>
                </a:cubicBezTo>
                <a:cubicBezTo>
                  <a:pt x="434698" y="50660"/>
                  <a:pt x="436744" y="54593"/>
                  <a:pt x="438474" y="59313"/>
                </a:cubicBezTo>
                <a:cubicBezTo>
                  <a:pt x="440205" y="64033"/>
                  <a:pt x="440992" y="70011"/>
                  <a:pt x="440992" y="77248"/>
                </a:cubicBezTo>
                <a:cubicBezTo>
                  <a:pt x="440992" y="84328"/>
                  <a:pt x="440205" y="90307"/>
                  <a:pt x="438789" y="95341"/>
                </a:cubicBezTo>
                <a:cubicBezTo>
                  <a:pt x="437373" y="100376"/>
                  <a:pt x="435328" y="104309"/>
                  <a:pt x="432653" y="107456"/>
                </a:cubicBezTo>
                <a:cubicBezTo>
                  <a:pt x="430136" y="110602"/>
                  <a:pt x="426989" y="112805"/>
                  <a:pt x="423528" y="114221"/>
                </a:cubicBezTo>
                <a:cubicBezTo>
                  <a:pt x="420067" y="115637"/>
                  <a:pt x="416134" y="116423"/>
                  <a:pt x="411886" y="116423"/>
                </a:cubicBezTo>
                <a:cubicBezTo>
                  <a:pt x="408425" y="116423"/>
                  <a:pt x="405278" y="115951"/>
                  <a:pt x="402446" y="115007"/>
                </a:cubicBezTo>
                <a:cubicBezTo>
                  <a:pt x="399771" y="114063"/>
                  <a:pt x="397097" y="112647"/>
                  <a:pt x="394422" y="110602"/>
                </a:cubicBezTo>
                <a:cubicBezTo>
                  <a:pt x="392220" y="109186"/>
                  <a:pt x="390489" y="107456"/>
                  <a:pt x="388916" y="105725"/>
                </a:cubicBezTo>
                <a:cubicBezTo>
                  <a:pt x="387500" y="103994"/>
                  <a:pt x="386241" y="101949"/>
                  <a:pt x="385297" y="99589"/>
                </a:cubicBezTo>
                <a:cubicBezTo>
                  <a:pt x="384353" y="97387"/>
                  <a:pt x="383724" y="94712"/>
                  <a:pt x="383252" y="91880"/>
                </a:cubicBezTo>
                <a:cubicBezTo>
                  <a:pt x="382780" y="88891"/>
                  <a:pt x="382623" y="85587"/>
                  <a:pt x="382623" y="81654"/>
                </a:cubicBezTo>
                <a:lnTo>
                  <a:pt x="382623" y="73945"/>
                </a:lnTo>
                <a:close/>
                <a:moveTo>
                  <a:pt x="373026" y="122087"/>
                </a:moveTo>
                <a:lnTo>
                  <a:pt x="382937" y="122087"/>
                </a:lnTo>
                <a:lnTo>
                  <a:pt x="382937" y="110130"/>
                </a:lnTo>
                <a:cubicBezTo>
                  <a:pt x="387028" y="115637"/>
                  <a:pt x="391590" y="119413"/>
                  <a:pt x="396468" y="121615"/>
                </a:cubicBezTo>
                <a:cubicBezTo>
                  <a:pt x="401502" y="123818"/>
                  <a:pt x="406537" y="124919"/>
                  <a:pt x="411886" y="124919"/>
                </a:cubicBezTo>
                <a:cubicBezTo>
                  <a:pt x="417864" y="124919"/>
                  <a:pt x="423371" y="123818"/>
                  <a:pt x="428248" y="121615"/>
                </a:cubicBezTo>
                <a:cubicBezTo>
                  <a:pt x="433125" y="119413"/>
                  <a:pt x="437216" y="116266"/>
                  <a:pt x="440677" y="112175"/>
                </a:cubicBezTo>
                <a:cubicBezTo>
                  <a:pt x="444138" y="108085"/>
                  <a:pt x="446813" y="103050"/>
                  <a:pt x="448701" y="97229"/>
                </a:cubicBezTo>
                <a:cubicBezTo>
                  <a:pt x="450589" y="91408"/>
                  <a:pt x="451533" y="84643"/>
                  <a:pt x="451533" y="77091"/>
                </a:cubicBezTo>
                <a:cubicBezTo>
                  <a:pt x="451533" y="70641"/>
                  <a:pt x="450746" y="64505"/>
                  <a:pt x="449173" y="58998"/>
                </a:cubicBezTo>
                <a:cubicBezTo>
                  <a:pt x="447599" y="53334"/>
                  <a:pt x="445239" y="48615"/>
                  <a:pt x="442093" y="44524"/>
                </a:cubicBezTo>
                <a:cubicBezTo>
                  <a:pt x="438946" y="40434"/>
                  <a:pt x="435013" y="37130"/>
                  <a:pt x="430136" y="34927"/>
                </a:cubicBezTo>
                <a:cubicBezTo>
                  <a:pt x="425416" y="32567"/>
                  <a:pt x="419752" y="31466"/>
                  <a:pt x="413302" y="31466"/>
                </a:cubicBezTo>
                <a:cubicBezTo>
                  <a:pt x="406537" y="31466"/>
                  <a:pt x="400715" y="32882"/>
                  <a:pt x="395838" y="35714"/>
                </a:cubicBezTo>
                <a:cubicBezTo>
                  <a:pt x="391118" y="38546"/>
                  <a:pt x="386713" y="42479"/>
                  <a:pt x="382623" y="47356"/>
                </a:cubicBezTo>
                <a:lnTo>
                  <a:pt x="382623" y="157"/>
                </a:lnTo>
                <a:lnTo>
                  <a:pt x="372711" y="157"/>
                </a:lnTo>
                <a:lnTo>
                  <a:pt x="372711" y="122087"/>
                </a:lnTo>
                <a:close/>
                <a:moveTo>
                  <a:pt x="223249" y="122087"/>
                </a:moveTo>
                <a:lnTo>
                  <a:pt x="233161" y="122087"/>
                </a:lnTo>
                <a:lnTo>
                  <a:pt x="233161" y="70011"/>
                </a:lnTo>
                <a:cubicBezTo>
                  <a:pt x="233161" y="67022"/>
                  <a:pt x="233475" y="64347"/>
                  <a:pt x="234105" y="62145"/>
                </a:cubicBezTo>
                <a:cubicBezTo>
                  <a:pt x="234734" y="59942"/>
                  <a:pt x="235521" y="57897"/>
                  <a:pt x="236465" y="56166"/>
                </a:cubicBezTo>
                <a:cubicBezTo>
                  <a:pt x="237409" y="54436"/>
                  <a:pt x="238510" y="53020"/>
                  <a:pt x="239611" y="51761"/>
                </a:cubicBezTo>
                <a:cubicBezTo>
                  <a:pt x="240870" y="50503"/>
                  <a:pt x="241971" y="49401"/>
                  <a:pt x="242915" y="48457"/>
                </a:cubicBezTo>
                <a:cubicBezTo>
                  <a:pt x="245904" y="45783"/>
                  <a:pt x="248894" y="43737"/>
                  <a:pt x="251883" y="42321"/>
                </a:cubicBezTo>
                <a:cubicBezTo>
                  <a:pt x="254872" y="40905"/>
                  <a:pt x="258176" y="40119"/>
                  <a:pt x="261480" y="40119"/>
                </a:cubicBezTo>
                <a:cubicBezTo>
                  <a:pt x="267458" y="40119"/>
                  <a:pt x="272021" y="41849"/>
                  <a:pt x="275010" y="45468"/>
                </a:cubicBezTo>
                <a:cubicBezTo>
                  <a:pt x="277999" y="49087"/>
                  <a:pt x="279415" y="55065"/>
                  <a:pt x="279415" y="63718"/>
                </a:cubicBezTo>
                <a:lnTo>
                  <a:pt x="279415" y="122087"/>
                </a:lnTo>
                <a:lnTo>
                  <a:pt x="289327" y="122087"/>
                </a:lnTo>
                <a:lnTo>
                  <a:pt x="289327" y="65763"/>
                </a:lnTo>
                <a:cubicBezTo>
                  <a:pt x="289327" y="61673"/>
                  <a:pt x="290271" y="58054"/>
                  <a:pt x="292002" y="54908"/>
                </a:cubicBezTo>
                <a:cubicBezTo>
                  <a:pt x="293732" y="51761"/>
                  <a:pt x="296092" y="49244"/>
                  <a:pt x="298767" y="47041"/>
                </a:cubicBezTo>
                <a:cubicBezTo>
                  <a:pt x="301913" y="44367"/>
                  <a:pt x="305060" y="42636"/>
                  <a:pt x="308364" y="41692"/>
                </a:cubicBezTo>
                <a:cubicBezTo>
                  <a:pt x="311668" y="40748"/>
                  <a:pt x="314657" y="40276"/>
                  <a:pt x="317331" y="40276"/>
                </a:cubicBezTo>
                <a:cubicBezTo>
                  <a:pt x="320478" y="40276"/>
                  <a:pt x="323153" y="40591"/>
                  <a:pt x="325355" y="41377"/>
                </a:cubicBezTo>
                <a:cubicBezTo>
                  <a:pt x="327558" y="42164"/>
                  <a:pt x="329603" y="43423"/>
                  <a:pt x="331019" y="45153"/>
                </a:cubicBezTo>
                <a:cubicBezTo>
                  <a:pt x="332592" y="47041"/>
                  <a:pt x="333694" y="49401"/>
                  <a:pt x="334480" y="52390"/>
                </a:cubicBezTo>
                <a:cubicBezTo>
                  <a:pt x="335267" y="55380"/>
                  <a:pt x="335582" y="59156"/>
                  <a:pt x="335582" y="63718"/>
                </a:cubicBezTo>
                <a:lnTo>
                  <a:pt x="335582" y="122244"/>
                </a:lnTo>
                <a:lnTo>
                  <a:pt x="345493" y="122244"/>
                </a:lnTo>
                <a:lnTo>
                  <a:pt x="345493" y="60100"/>
                </a:lnTo>
                <a:cubicBezTo>
                  <a:pt x="345493" y="50031"/>
                  <a:pt x="343133" y="42793"/>
                  <a:pt x="338256" y="38231"/>
                </a:cubicBezTo>
                <a:cubicBezTo>
                  <a:pt x="333536" y="33668"/>
                  <a:pt x="326771" y="31308"/>
                  <a:pt x="318433" y="31308"/>
                </a:cubicBezTo>
                <a:cubicBezTo>
                  <a:pt x="312297" y="31308"/>
                  <a:pt x="306476" y="32882"/>
                  <a:pt x="301127" y="35871"/>
                </a:cubicBezTo>
                <a:cubicBezTo>
                  <a:pt x="295777" y="38860"/>
                  <a:pt x="291058" y="43108"/>
                  <a:pt x="287124" y="48615"/>
                </a:cubicBezTo>
                <a:cubicBezTo>
                  <a:pt x="285236" y="43108"/>
                  <a:pt x="282247" y="38860"/>
                  <a:pt x="278157" y="35871"/>
                </a:cubicBezTo>
                <a:cubicBezTo>
                  <a:pt x="274066" y="32882"/>
                  <a:pt x="268717" y="31308"/>
                  <a:pt x="261952" y="31308"/>
                </a:cubicBezTo>
                <a:cubicBezTo>
                  <a:pt x="256760" y="31308"/>
                  <a:pt x="251725" y="32724"/>
                  <a:pt x="246848" y="35556"/>
                </a:cubicBezTo>
                <a:cubicBezTo>
                  <a:pt x="241814" y="38388"/>
                  <a:pt x="237251" y="42793"/>
                  <a:pt x="232846" y="48615"/>
                </a:cubicBezTo>
                <a:lnTo>
                  <a:pt x="232846" y="34140"/>
                </a:lnTo>
                <a:lnTo>
                  <a:pt x="222934" y="34140"/>
                </a:lnTo>
                <a:lnTo>
                  <a:pt x="222934" y="122087"/>
                </a:lnTo>
                <a:close/>
                <a:moveTo>
                  <a:pt x="174635" y="121615"/>
                </a:moveTo>
                <a:cubicBezTo>
                  <a:pt x="179826" y="119413"/>
                  <a:pt x="184232" y="116266"/>
                  <a:pt x="187850" y="112018"/>
                </a:cubicBezTo>
                <a:cubicBezTo>
                  <a:pt x="191469" y="107928"/>
                  <a:pt x="194143" y="102893"/>
                  <a:pt x="196189" y="97072"/>
                </a:cubicBezTo>
                <a:cubicBezTo>
                  <a:pt x="198076" y="91251"/>
                  <a:pt x="199178" y="84800"/>
                  <a:pt x="199178" y="77563"/>
                </a:cubicBezTo>
                <a:cubicBezTo>
                  <a:pt x="199178" y="70641"/>
                  <a:pt x="198234" y="64347"/>
                  <a:pt x="196346" y="58526"/>
                </a:cubicBezTo>
                <a:cubicBezTo>
                  <a:pt x="194458" y="52862"/>
                  <a:pt x="191783" y="47985"/>
                  <a:pt x="188165" y="43895"/>
                </a:cubicBezTo>
                <a:cubicBezTo>
                  <a:pt x="184704" y="39804"/>
                  <a:pt x="180298" y="36815"/>
                  <a:pt x="175107" y="34612"/>
                </a:cubicBezTo>
                <a:cubicBezTo>
                  <a:pt x="169915" y="32410"/>
                  <a:pt x="164251" y="31308"/>
                  <a:pt x="157800" y="31308"/>
                </a:cubicBezTo>
                <a:cubicBezTo>
                  <a:pt x="151350" y="31308"/>
                  <a:pt x="145686" y="32410"/>
                  <a:pt x="140494" y="34612"/>
                </a:cubicBezTo>
                <a:cubicBezTo>
                  <a:pt x="135302" y="36815"/>
                  <a:pt x="131055" y="39962"/>
                  <a:pt x="127436" y="44052"/>
                </a:cubicBezTo>
                <a:cubicBezTo>
                  <a:pt x="123817" y="48143"/>
                  <a:pt x="120986" y="53177"/>
                  <a:pt x="119098" y="58998"/>
                </a:cubicBezTo>
                <a:cubicBezTo>
                  <a:pt x="117052" y="64819"/>
                  <a:pt x="116108" y="71270"/>
                  <a:pt x="116108" y="78507"/>
                </a:cubicBezTo>
                <a:cubicBezTo>
                  <a:pt x="116108" y="85587"/>
                  <a:pt x="117052" y="92037"/>
                  <a:pt x="118940" y="97701"/>
                </a:cubicBezTo>
                <a:cubicBezTo>
                  <a:pt x="120828" y="103365"/>
                  <a:pt x="123503" y="108242"/>
                  <a:pt x="126964" y="112333"/>
                </a:cubicBezTo>
                <a:cubicBezTo>
                  <a:pt x="130425" y="116423"/>
                  <a:pt x="134673" y="119570"/>
                  <a:pt x="139708" y="121615"/>
                </a:cubicBezTo>
                <a:cubicBezTo>
                  <a:pt x="144742" y="123818"/>
                  <a:pt x="150563" y="124919"/>
                  <a:pt x="157014" y="124919"/>
                </a:cubicBezTo>
                <a:cubicBezTo>
                  <a:pt x="163622" y="124919"/>
                  <a:pt x="169443" y="123818"/>
                  <a:pt x="174635" y="121615"/>
                </a:cubicBezTo>
                <a:moveTo>
                  <a:pt x="143326" y="113277"/>
                </a:moveTo>
                <a:cubicBezTo>
                  <a:pt x="139393" y="111231"/>
                  <a:pt x="136246" y="108557"/>
                  <a:pt x="133729" y="105096"/>
                </a:cubicBezTo>
                <a:cubicBezTo>
                  <a:pt x="131212" y="101634"/>
                  <a:pt x="129481" y="97701"/>
                  <a:pt x="128380" y="92981"/>
                </a:cubicBezTo>
                <a:cubicBezTo>
                  <a:pt x="127279" y="88261"/>
                  <a:pt x="126649" y="83227"/>
                  <a:pt x="126649" y="77878"/>
                </a:cubicBezTo>
                <a:cubicBezTo>
                  <a:pt x="126649" y="72529"/>
                  <a:pt x="127279" y="67494"/>
                  <a:pt x="128380" y="62932"/>
                </a:cubicBezTo>
                <a:cubicBezTo>
                  <a:pt x="129481" y="58369"/>
                  <a:pt x="131369" y="54278"/>
                  <a:pt x="133729" y="50817"/>
                </a:cubicBezTo>
                <a:cubicBezTo>
                  <a:pt x="136246" y="47356"/>
                  <a:pt x="139393" y="44681"/>
                  <a:pt x="143326" y="42636"/>
                </a:cubicBezTo>
                <a:cubicBezTo>
                  <a:pt x="147259" y="40591"/>
                  <a:pt x="151979" y="39647"/>
                  <a:pt x="157486" y="39647"/>
                </a:cubicBezTo>
                <a:cubicBezTo>
                  <a:pt x="163150" y="39647"/>
                  <a:pt x="167869" y="40591"/>
                  <a:pt x="171645" y="42636"/>
                </a:cubicBezTo>
                <a:cubicBezTo>
                  <a:pt x="175579" y="44681"/>
                  <a:pt x="178725" y="47356"/>
                  <a:pt x="181242" y="50817"/>
                </a:cubicBezTo>
                <a:cubicBezTo>
                  <a:pt x="183760" y="54278"/>
                  <a:pt x="185490" y="58212"/>
                  <a:pt x="186749" y="62932"/>
                </a:cubicBezTo>
                <a:cubicBezTo>
                  <a:pt x="187850" y="67494"/>
                  <a:pt x="188479" y="72529"/>
                  <a:pt x="188479" y="77720"/>
                </a:cubicBezTo>
                <a:cubicBezTo>
                  <a:pt x="188479" y="83227"/>
                  <a:pt x="187850" y="88261"/>
                  <a:pt x="186749" y="92981"/>
                </a:cubicBezTo>
                <a:cubicBezTo>
                  <a:pt x="185648" y="97701"/>
                  <a:pt x="183760" y="101634"/>
                  <a:pt x="181242" y="105096"/>
                </a:cubicBezTo>
                <a:cubicBezTo>
                  <a:pt x="178725" y="108557"/>
                  <a:pt x="175579" y="111231"/>
                  <a:pt x="171645" y="113277"/>
                </a:cubicBezTo>
                <a:cubicBezTo>
                  <a:pt x="167712" y="115322"/>
                  <a:pt x="162992" y="116266"/>
                  <a:pt x="157486" y="116266"/>
                </a:cubicBezTo>
                <a:cubicBezTo>
                  <a:pt x="151979" y="116266"/>
                  <a:pt x="147259" y="115322"/>
                  <a:pt x="143326" y="113277"/>
                </a:cubicBezTo>
                <a:moveTo>
                  <a:pt x="0" y="122087"/>
                </a:moveTo>
                <a:lnTo>
                  <a:pt x="10384" y="122087"/>
                </a:lnTo>
                <a:lnTo>
                  <a:pt x="10384" y="63875"/>
                </a:lnTo>
                <a:lnTo>
                  <a:pt x="79294" y="63875"/>
                </a:lnTo>
                <a:lnTo>
                  <a:pt x="79294" y="122244"/>
                </a:lnTo>
                <a:lnTo>
                  <a:pt x="89677" y="122244"/>
                </a:lnTo>
                <a:lnTo>
                  <a:pt x="89677" y="0"/>
                </a:lnTo>
                <a:lnTo>
                  <a:pt x="79294" y="0"/>
                </a:lnTo>
                <a:lnTo>
                  <a:pt x="79294" y="54121"/>
                </a:lnTo>
                <a:lnTo>
                  <a:pt x="10384" y="54121"/>
                </a:lnTo>
                <a:lnTo>
                  <a:pt x="10384" y="0"/>
                </a:lnTo>
                <a:lnTo>
                  <a:pt x="0" y="0"/>
                </a:lnTo>
                <a:lnTo>
                  <a:pt x="0" y="122087"/>
                </a:lnTo>
                <a:close/>
              </a:path>
            </a:pathLst>
          </a:custGeom>
          <a:solidFill>
            <a:schemeClr val="tx1"/>
          </a:solidFill>
          <a:ln w="1569" cap="flat">
            <a:noFill/>
            <a:prstDash val="solid"/>
            <a:miter/>
          </a:ln>
        </p:spPr>
        <p:txBody>
          <a:bodyPr rtlCol="0" anchor="ctr"/>
          <a:lstStyle/>
          <a:p>
            <a:endParaRPr lang="en-US" dirty="0"/>
          </a:p>
        </p:txBody>
      </p:sp>
      <p:sp>
        <p:nvSpPr>
          <p:cNvPr id="8" name="Slide Number Placeholder 5">
            <a:extLst>
              <a:ext uri="{FF2B5EF4-FFF2-40B4-BE49-F238E27FC236}">
                <a16:creationId xmlns:a16="http://schemas.microsoft.com/office/drawing/2014/main" id="{F39B7CD3-CBE4-445E-A990-048857555C4F}"/>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89977808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matchingName="Nur Titel violett" preserve="1" userDrawn="1">
  <p:cSld name="Nur Titel violett">
    <p:bg>
      <p:bgPr>
        <a:solidFill>
          <a:srgbClr val="9664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8037-78B6-4041-8AEF-7554C37F4B88}"/>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7" name="Subtitle 2">
            <a:extLst>
              <a:ext uri="{FF2B5EF4-FFF2-40B4-BE49-F238E27FC236}">
                <a16:creationId xmlns:a16="http://schemas.microsoft.com/office/drawing/2014/main" id="{8423DEA3-42E8-4382-85D4-715FFD31D2F6}"/>
              </a:ext>
            </a:extLst>
          </p:cNvPr>
          <p:cNvSpPr>
            <a:spLocks noGrp="1"/>
          </p:cNvSpPr>
          <p:nvPr>
            <p:ph type="subTitle" idx="13" hasCustomPrompt="1"/>
          </p:nvPr>
        </p:nvSpPr>
        <p:spPr>
          <a:xfrm>
            <a:off x="334963"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5" name="Datumsplatzhalter 4">
            <a:extLst>
              <a:ext uri="{FF2B5EF4-FFF2-40B4-BE49-F238E27FC236}">
                <a16:creationId xmlns:a16="http://schemas.microsoft.com/office/drawing/2014/main" id="{07095CED-8632-45D2-A504-FECA26A3E0FC}"/>
              </a:ext>
            </a:extLst>
          </p:cNvPr>
          <p:cNvSpPr>
            <a:spLocks noGrp="1"/>
          </p:cNvSpPr>
          <p:nvPr>
            <p:ph type="dt" sz="half" idx="15"/>
          </p:nvPr>
        </p:nvSpPr>
        <p:spPr>
          <a:xfrm>
            <a:off x="335538" y="6487478"/>
            <a:ext cx="2880320" cy="133264"/>
          </a:xfrm>
        </p:spPr>
        <p:txBody>
          <a:bodyPr/>
          <a:lstStyle>
            <a:lvl1pPr>
              <a:defRPr>
                <a:solidFill>
                  <a:srgbClr val="000000"/>
                </a:solidFill>
              </a:defRPr>
            </a:lvl1pPr>
          </a:lstStyle>
          <a:p>
            <a:endParaRPr lang="en-US" dirty="0"/>
          </a:p>
        </p:txBody>
      </p:sp>
      <p:sp>
        <p:nvSpPr>
          <p:cNvPr id="4" name="TextBox 3">
            <a:extLst>
              <a:ext uri="{FF2B5EF4-FFF2-40B4-BE49-F238E27FC236}">
                <a16:creationId xmlns:a16="http://schemas.microsoft.com/office/drawing/2014/main" id="{ECF725F8-33AD-4F6F-BE7C-B44355ABCABA}"/>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000000"/>
              </a:solidFill>
            </a:endParaRPr>
          </a:p>
        </p:txBody>
      </p:sp>
      <p:sp>
        <p:nvSpPr>
          <p:cNvPr id="13" name="Grafik 4">
            <a:extLst>
              <a:ext uri="{FF2B5EF4-FFF2-40B4-BE49-F238E27FC236}">
                <a16:creationId xmlns:a16="http://schemas.microsoft.com/office/drawing/2014/main" id="{203A8A28-DD17-4C81-A808-7F5B5E47B86C}"/>
              </a:ext>
            </a:extLst>
          </p:cNvPr>
          <p:cNvSpPr/>
          <p:nvPr userDrawn="1">
            <p:custDataLst>
              <p:tags r:id="rId2"/>
            </p:custDataLst>
          </p:nvPr>
        </p:nvSpPr>
        <p:spPr>
          <a:xfrm rot="16200000">
            <a:off x="11362470" y="712833"/>
            <a:ext cx="877892" cy="157328"/>
          </a:xfrm>
          <a:custGeom>
            <a:avLst/>
            <a:gdLst>
              <a:gd name="connsiteX0" fmla="*/ 834313 w 877892"/>
              <a:gd name="connsiteY0" fmla="*/ 122087 h 157328"/>
              <a:gd name="connsiteX1" fmla="*/ 844224 w 877892"/>
              <a:gd name="connsiteY1" fmla="*/ 122087 h 157328"/>
              <a:gd name="connsiteX2" fmla="*/ 844224 w 877892"/>
              <a:gd name="connsiteY2" fmla="*/ 69067 h 157328"/>
              <a:gd name="connsiteX3" fmla="*/ 846742 w 877892"/>
              <a:gd name="connsiteY3" fmla="*/ 57582 h 157328"/>
              <a:gd name="connsiteX4" fmla="*/ 853192 w 877892"/>
              <a:gd name="connsiteY4" fmla="*/ 49244 h 157328"/>
              <a:gd name="connsiteX5" fmla="*/ 861845 w 877892"/>
              <a:gd name="connsiteY5" fmla="*/ 43737 h 157328"/>
              <a:gd name="connsiteX6" fmla="*/ 870970 w 877892"/>
              <a:gd name="connsiteY6" fmla="*/ 42164 h 157328"/>
              <a:gd name="connsiteX7" fmla="*/ 876634 w 877892"/>
              <a:gd name="connsiteY7" fmla="*/ 42636 h 157328"/>
              <a:gd name="connsiteX8" fmla="*/ 877893 w 877892"/>
              <a:gd name="connsiteY8" fmla="*/ 33196 h 157328"/>
              <a:gd name="connsiteX9" fmla="*/ 874431 w 877892"/>
              <a:gd name="connsiteY9" fmla="*/ 32724 h 157328"/>
              <a:gd name="connsiteX10" fmla="*/ 870970 w 877892"/>
              <a:gd name="connsiteY10" fmla="*/ 32567 h 157328"/>
              <a:gd name="connsiteX11" fmla="*/ 856496 w 877892"/>
              <a:gd name="connsiteY11" fmla="*/ 36658 h 157328"/>
              <a:gd name="connsiteX12" fmla="*/ 844382 w 877892"/>
              <a:gd name="connsiteY12" fmla="*/ 48300 h 157328"/>
              <a:gd name="connsiteX13" fmla="*/ 844382 w 877892"/>
              <a:gd name="connsiteY13" fmla="*/ 33983 h 157328"/>
              <a:gd name="connsiteX14" fmla="*/ 834470 w 877892"/>
              <a:gd name="connsiteY14" fmla="*/ 33983 h 157328"/>
              <a:gd name="connsiteX15" fmla="*/ 834470 w 877892"/>
              <a:gd name="connsiteY15" fmla="*/ 122087 h 157328"/>
              <a:gd name="connsiteX16" fmla="*/ 742275 w 877892"/>
              <a:gd name="connsiteY16" fmla="*/ 72057 h 157328"/>
              <a:gd name="connsiteX17" fmla="*/ 751558 w 877892"/>
              <a:gd name="connsiteY17" fmla="*/ 47356 h 157328"/>
              <a:gd name="connsiteX18" fmla="*/ 772011 w 877892"/>
              <a:gd name="connsiteY18" fmla="*/ 39332 h 157328"/>
              <a:gd name="connsiteX19" fmla="*/ 784597 w 877892"/>
              <a:gd name="connsiteY19" fmla="*/ 41692 h 157328"/>
              <a:gd name="connsiteX20" fmla="*/ 793092 w 877892"/>
              <a:gd name="connsiteY20" fmla="*/ 48457 h 157328"/>
              <a:gd name="connsiteX21" fmla="*/ 797812 w 877892"/>
              <a:gd name="connsiteY21" fmla="*/ 58841 h 157328"/>
              <a:gd name="connsiteX22" fmla="*/ 799386 w 877892"/>
              <a:gd name="connsiteY22" fmla="*/ 72057 h 157328"/>
              <a:gd name="connsiteX23" fmla="*/ 742275 w 877892"/>
              <a:gd name="connsiteY23" fmla="*/ 72057 h 157328"/>
              <a:gd name="connsiteX24" fmla="*/ 798756 w 877892"/>
              <a:gd name="connsiteY24" fmla="*/ 99117 h 157328"/>
              <a:gd name="connsiteX25" fmla="*/ 795924 w 877892"/>
              <a:gd name="connsiteY25" fmla="*/ 106197 h 157328"/>
              <a:gd name="connsiteX26" fmla="*/ 791047 w 877892"/>
              <a:gd name="connsiteY26" fmla="*/ 111703 h 157328"/>
              <a:gd name="connsiteX27" fmla="*/ 783338 w 877892"/>
              <a:gd name="connsiteY27" fmla="*/ 115322 h 157328"/>
              <a:gd name="connsiteX28" fmla="*/ 772011 w 877892"/>
              <a:gd name="connsiteY28" fmla="*/ 116581 h 157328"/>
              <a:gd name="connsiteX29" fmla="*/ 758952 w 877892"/>
              <a:gd name="connsiteY29" fmla="*/ 113749 h 157328"/>
              <a:gd name="connsiteX30" fmla="*/ 749513 w 877892"/>
              <a:gd name="connsiteY30" fmla="*/ 106040 h 157328"/>
              <a:gd name="connsiteX31" fmla="*/ 743849 w 877892"/>
              <a:gd name="connsiteY31" fmla="*/ 94555 h 157328"/>
              <a:gd name="connsiteX32" fmla="*/ 741961 w 877892"/>
              <a:gd name="connsiteY32" fmla="*/ 80395 h 157328"/>
              <a:gd name="connsiteX33" fmla="*/ 809769 w 877892"/>
              <a:gd name="connsiteY33" fmla="*/ 80395 h 157328"/>
              <a:gd name="connsiteX34" fmla="*/ 809769 w 877892"/>
              <a:gd name="connsiteY34" fmla="*/ 74102 h 157328"/>
              <a:gd name="connsiteX35" fmla="*/ 807724 w 877892"/>
              <a:gd name="connsiteY35" fmla="*/ 57110 h 157328"/>
              <a:gd name="connsiteX36" fmla="*/ 801116 w 877892"/>
              <a:gd name="connsiteY36" fmla="*/ 43580 h 157328"/>
              <a:gd name="connsiteX37" fmla="*/ 789474 w 877892"/>
              <a:gd name="connsiteY37" fmla="*/ 34455 h 157328"/>
              <a:gd name="connsiteX38" fmla="*/ 772011 w 877892"/>
              <a:gd name="connsiteY38" fmla="*/ 31151 h 157328"/>
              <a:gd name="connsiteX39" fmla="*/ 755963 w 877892"/>
              <a:gd name="connsiteY39" fmla="*/ 34298 h 157328"/>
              <a:gd name="connsiteX40" fmla="*/ 743377 w 877892"/>
              <a:gd name="connsiteY40" fmla="*/ 43423 h 157328"/>
              <a:gd name="connsiteX41" fmla="*/ 735038 w 877892"/>
              <a:gd name="connsiteY41" fmla="*/ 58369 h 157328"/>
              <a:gd name="connsiteX42" fmla="*/ 732049 w 877892"/>
              <a:gd name="connsiteY42" fmla="*/ 78822 h 157328"/>
              <a:gd name="connsiteX43" fmla="*/ 742590 w 877892"/>
              <a:gd name="connsiteY43" fmla="*/ 112490 h 157328"/>
              <a:gd name="connsiteX44" fmla="*/ 772011 w 877892"/>
              <a:gd name="connsiteY44" fmla="*/ 124762 h 157328"/>
              <a:gd name="connsiteX45" fmla="*/ 797340 w 877892"/>
              <a:gd name="connsiteY45" fmla="*/ 117525 h 157328"/>
              <a:gd name="connsiteX46" fmla="*/ 808353 w 877892"/>
              <a:gd name="connsiteY46" fmla="*/ 98802 h 157328"/>
              <a:gd name="connsiteX47" fmla="*/ 798756 w 877892"/>
              <a:gd name="connsiteY47" fmla="*/ 98802 h 157328"/>
              <a:gd name="connsiteX48" fmla="*/ 697752 w 877892"/>
              <a:gd name="connsiteY48" fmla="*/ 77878 h 157328"/>
              <a:gd name="connsiteX49" fmla="*/ 694605 w 877892"/>
              <a:gd name="connsiteY49" fmla="*/ 95184 h 157328"/>
              <a:gd name="connsiteX50" fmla="*/ 685480 w 877892"/>
              <a:gd name="connsiteY50" fmla="*/ 106512 h 157328"/>
              <a:gd name="connsiteX51" fmla="*/ 677141 w 877892"/>
              <a:gd name="connsiteY51" fmla="*/ 110759 h 157328"/>
              <a:gd name="connsiteX52" fmla="*/ 667544 w 877892"/>
              <a:gd name="connsiteY52" fmla="*/ 112018 h 157328"/>
              <a:gd name="connsiteX53" fmla="*/ 657475 w 877892"/>
              <a:gd name="connsiteY53" fmla="*/ 110130 h 157328"/>
              <a:gd name="connsiteX54" fmla="*/ 648508 w 877892"/>
              <a:gd name="connsiteY54" fmla="*/ 103994 h 157328"/>
              <a:gd name="connsiteX55" fmla="*/ 642057 w 877892"/>
              <a:gd name="connsiteY55" fmla="*/ 92981 h 157328"/>
              <a:gd name="connsiteX56" fmla="*/ 639540 w 877892"/>
              <a:gd name="connsiteY56" fmla="*/ 76304 h 157328"/>
              <a:gd name="connsiteX57" fmla="*/ 641743 w 877892"/>
              <a:gd name="connsiteY57" fmla="*/ 59628 h 157328"/>
              <a:gd name="connsiteX58" fmla="*/ 647878 w 877892"/>
              <a:gd name="connsiteY58" fmla="*/ 48300 h 157328"/>
              <a:gd name="connsiteX59" fmla="*/ 657161 w 877892"/>
              <a:gd name="connsiteY59" fmla="*/ 41849 h 157328"/>
              <a:gd name="connsiteX60" fmla="*/ 668803 w 877892"/>
              <a:gd name="connsiteY60" fmla="*/ 39804 h 157328"/>
              <a:gd name="connsiteX61" fmla="*/ 677928 w 877892"/>
              <a:gd name="connsiteY61" fmla="*/ 41220 h 157328"/>
              <a:gd name="connsiteX62" fmla="*/ 686109 w 877892"/>
              <a:gd name="connsiteY62" fmla="*/ 45625 h 157328"/>
              <a:gd name="connsiteX63" fmla="*/ 691458 w 877892"/>
              <a:gd name="connsiteY63" fmla="*/ 50503 h 157328"/>
              <a:gd name="connsiteX64" fmla="*/ 695077 w 877892"/>
              <a:gd name="connsiteY64" fmla="*/ 56481 h 157328"/>
              <a:gd name="connsiteX65" fmla="*/ 697122 w 877892"/>
              <a:gd name="connsiteY65" fmla="*/ 64190 h 157328"/>
              <a:gd name="connsiteX66" fmla="*/ 697752 w 877892"/>
              <a:gd name="connsiteY66" fmla="*/ 74574 h 157328"/>
              <a:gd name="connsiteX67" fmla="*/ 697752 w 877892"/>
              <a:gd name="connsiteY67" fmla="*/ 77878 h 157328"/>
              <a:gd name="connsiteX68" fmla="*/ 632303 w 877892"/>
              <a:gd name="connsiteY68" fmla="*/ 131684 h 157328"/>
              <a:gd name="connsiteX69" fmla="*/ 636236 w 877892"/>
              <a:gd name="connsiteY69" fmla="*/ 143641 h 157328"/>
              <a:gd name="connsiteX70" fmla="*/ 644260 w 877892"/>
              <a:gd name="connsiteY70" fmla="*/ 151508 h 157328"/>
              <a:gd name="connsiteX71" fmla="*/ 655588 w 877892"/>
              <a:gd name="connsiteY71" fmla="*/ 155913 h 157328"/>
              <a:gd name="connsiteX72" fmla="*/ 669590 w 877892"/>
              <a:gd name="connsiteY72" fmla="*/ 157329 h 157328"/>
              <a:gd name="connsiteX73" fmla="*/ 698381 w 877892"/>
              <a:gd name="connsiteY73" fmla="*/ 147102 h 157328"/>
              <a:gd name="connsiteX74" fmla="*/ 707506 w 877892"/>
              <a:gd name="connsiteY74" fmla="*/ 119098 h 157328"/>
              <a:gd name="connsiteX75" fmla="*/ 707506 w 877892"/>
              <a:gd name="connsiteY75" fmla="*/ 33983 h 157328"/>
              <a:gd name="connsiteX76" fmla="*/ 697594 w 877892"/>
              <a:gd name="connsiteY76" fmla="*/ 33983 h 157328"/>
              <a:gd name="connsiteX77" fmla="*/ 697594 w 877892"/>
              <a:gd name="connsiteY77" fmla="*/ 46097 h 157328"/>
              <a:gd name="connsiteX78" fmla="*/ 683749 w 877892"/>
              <a:gd name="connsiteY78" fmla="*/ 34612 h 157328"/>
              <a:gd name="connsiteX79" fmla="*/ 668803 w 877892"/>
              <a:gd name="connsiteY79" fmla="*/ 31466 h 157328"/>
              <a:gd name="connsiteX80" fmla="*/ 652126 w 877892"/>
              <a:gd name="connsiteY80" fmla="*/ 34770 h 157328"/>
              <a:gd name="connsiteX81" fmla="*/ 639697 w 877892"/>
              <a:gd name="connsiteY81" fmla="*/ 43895 h 157328"/>
              <a:gd name="connsiteX82" fmla="*/ 631831 w 877892"/>
              <a:gd name="connsiteY82" fmla="*/ 58212 h 157328"/>
              <a:gd name="connsiteX83" fmla="*/ 629156 w 877892"/>
              <a:gd name="connsiteY83" fmla="*/ 76934 h 157328"/>
              <a:gd name="connsiteX84" fmla="*/ 631359 w 877892"/>
              <a:gd name="connsiteY84" fmla="*/ 93453 h 157328"/>
              <a:gd name="connsiteX85" fmla="*/ 638124 w 877892"/>
              <a:gd name="connsiteY85" fmla="*/ 107613 h 157328"/>
              <a:gd name="connsiteX86" fmla="*/ 649924 w 877892"/>
              <a:gd name="connsiteY86" fmla="*/ 117525 h 157328"/>
              <a:gd name="connsiteX87" fmla="*/ 666915 w 877892"/>
              <a:gd name="connsiteY87" fmla="*/ 121143 h 157328"/>
              <a:gd name="connsiteX88" fmla="*/ 684693 w 877892"/>
              <a:gd name="connsiteY88" fmla="*/ 116895 h 157328"/>
              <a:gd name="connsiteX89" fmla="*/ 697594 w 877892"/>
              <a:gd name="connsiteY89" fmla="*/ 104938 h 157328"/>
              <a:gd name="connsiteX90" fmla="*/ 697594 w 877892"/>
              <a:gd name="connsiteY90" fmla="*/ 118154 h 157328"/>
              <a:gd name="connsiteX91" fmla="*/ 690829 w 877892"/>
              <a:gd name="connsiteY91" fmla="*/ 142068 h 157328"/>
              <a:gd name="connsiteX92" fmla="*/ 669432 w 877892"/>
              <a:gd name="connsiteY92" fmla="*/ 149148 h 157328"/>
              <a:gd name="connsiteX93" fmla="*/ 650081 w 877892"/>
              <a:gd name="connsiteY93" fmla="*/ 144900 h 157328"/>
              <a:gd name="connsiteX94" fmla="*/ 641900 w 877892"/>
              <a:gd name="connsiteY94" fmla="*/ 131999 h 157328"/>
              <a:gd name="connsiteX95" fmla="*/ 632303 w 877892"/>
              <a:gd name="connsiteY95" fmla="*/ 131999 h 157328"/>
              <a:gd name="connsiteX96" fmla="*/ 573462 w 877892"/>
              <a:gd name="connsiteY96" fmla="*/ 122087 h 157328"/>
              <a:gd name="connsiteX97" fmla="*/ 583374 w 877892"/>
              <a:gd name="connsiteY97" fmla="*/ 122087 h 157328"/>
              <a:gd name="connsiteX98" fmla="*/ 583374 w 877892"/>
              <a:gd name="connsiteY98" fmla="*/ 69067 h 157328"/>
              <a:gd name="connsiteX99" fmla="*/ 585891 w 877892"/>
              <a:gd name="connsiteY99" fmla="*/ 57582 h 157328"/>
              <a:gd name="connsiteX100" fmla="*/ 592341 w 877892"/>
              <a:gd name="connsiteY100" fmla="*/ 49244 h 157328"/>
              <a:gd name="connsiteX101" fmla="*/ 600995 w 877892"/>
              <a:gd name="connsiteY101" fmla="*/ 43737 h 157328"/>
              <a:gd name="connsiteX102" fmla="*/ 610120 w 877892"/>
              <a:gd name="connsiteY102" fmla="*/ 42164 h 157328"/>
              <a:gd name="connsiteX103" fmla="*/ 615783 w 877892"/>
              <a:gd name="connsiteY103" fmla="*/ 42636 h 157328"/>
              <a:gd name="connsiteX104" fmla="*/ 617042 w 877892"/>
              <a:gd name="connsiteY104" fmla="*/ 33196 h 157328"/>
              <a:gd name="connsiteX105" fmla="*/ 613581 w 877892"/>
              <a:gd name="connsiteY105" fmla="*/ 32724 h 157328"/>
              <a:gd name="connsiteX106" fmla="*/ 610120 w 877892"/>
              <a:gd name="connsiteY106" fmla="*/ 32567 h 157328"/>
              <a:gd name="connsiteX107" fmla="*/ 595645 w 877892"/>
              <a:gd name="connsiteY107" fmla="*/ 36658 h 157328"/>
              <a:gd name="connsiteX108" fmla="*/ 583531 w 877892"/>
              <a:gd name="connsiteY108" fmla="*/ 48300 h 157328"/>
              <a:gd name="connsiteX109" fmla="*/ 583531 w 877892"/>
              <a:gd name="connsiteY109" fmla="*/ 33983 h 157328"/>
              <a:gd name="connsiteX110" fmla="*/ 573619 w 877892"/>
              <a:gd name="connsiteY110" fmla="*/ 33983 h 157328"/>
              <a:gd name="connsiteX111" fmla="*/ 573619 w 877892"/>
              <a:gd name="connsiteY111" fmla="*/ 122087 h 157328"/>
              <a:gd name="connsiteX112" fmla="*/ 475604 w 877892"/>
              <a:gd name="connsiteY112" fmla="*/ 92667 h 157328"/>
              <a:gd name="connsiteX113" fmla="*/ 482054 w 877892"/>
              <a:gd name="connsiteY113" fmla="*/ 116581 h 157328"/>
              <a:gd name="connsiteX114" fmla="*/ 503608 w 877892"/>
              <a:gd name="connsiteY114" fmla="*/ 124762 h 157328"/>
              <a:gd name="connsiteX115" fmla="*/ 535546 w 877892"/>
              <a:gd name="connsiteY115" fmla="*/ 107613 h 157328"/>
              <a:gd name="connsiteX116" fmla="*/ 535546 w 877892"/>
              <a:gd name="connsiteY116" fmla="*/ 121930 h 157328"/>
              <a:gd name="connsiteX117" fmla="*/ 545458 w 877892"/>
              <a:gd name="connsiteY117" fmla="*/ 121930 h 157328"/>
              <a:gd name="connsiteX118" fmla="*/ 545458 w 877892"/>
              <a:gd name="connsiteY118" fmla="*/ 33826 h 157328"/>
              <a:gd name="connsiteX119" fmla="*/ 535546 w 877892"/>
              <a:gd name="connsiteY119" fmla="*/ 33826 h 157328"/>
              <a:gd name="connsiteX120" fmla="*/ 535546 w 877892"/>
              <a:gd name="connsiteY120" fmla="*/ 85430 h 157328"/>
              <a:gd name="connsiteX121" fmla="*/ 533029 w 877892"/>
              <a:gd name="connsiteY121" fmla="*/ 98330 h 157328"/>
              <a:gd name="connsiteX122" fmla="*/ 525477 w 877892"/>
              <a:gd name="connsiteY122" fmla="*/ 107456 h 157328"/>
              <a:gd name="connsiteX123" fmla="*/ 515408 w 877892"/>
              <a:gd name="connsiteY123" fmla="*/ 113591 h 157328"/>
              <a:gd name="connsiteX124" fmla="*/ 504867 w 877892"/>
              <a:gd name="connsiteY124" fmla="*/ 115637 h 157328"/>
              <a:gd name="connsiteX125" fmla="*/ 489921 w 877892"/>
              <a:gd name="connsiteY125" fmla="*/ 109501 h 157328"/>
              <a:gd name="connsiteX126" fmla="*/ 485515 w 877892"/>
              <a:gd name="connsiteY126" fmla="*/ 89520 h 157328"/>
              <a:gd name="connsiteX127" fmla="*/ 485515 w 877892"/>
              <a:gd name="connsiteY127" fmla="*/ 33983 h 157328"/>
              <a:gd name="connsiteX128" fmla="*/ 475604 w 877892"/>
              <a:gd name="connsiteY128" fmla="*/ 33983 h 157328"/>
              <a:gd name="connsiteX129" fmla="*/ 475604 w 877892"/>
              <a:gd name="connsiteY129" fmla="*/ 92667 h 157328"/>
              <a:gd name="connsiteX130" fmla="*/ 382623 w 877892"/>
              <a:gd name="connsiteY130" fmla="*/ 73945 h 157328"/>
              <a:gd name="connsiteX131" fmla="*/ 385927 w 877892"/>
              <a:gd name="connsiteY131" fmla="*/ 56796 h 157328"/>
              <a:gd name="connsiteX132" fmla="*/ 395209 w 877892"/>
              <a:gd name="connsiteY132" fmla="*/ 45625 h 157328"/>
              <a:gd name="connsiteX133" fmla="*/ 403705 w 877892"/>
              <a:gd name="connsiteY133" fmla="*/ 41220 h 157328"/>
              <a:gd name="connsiteX134" fmla="*/ 413302 w 877892"/>
              <a:gd name="connsiteY134" fmla="*/ 39962 h 157328"/>
              <a:gd name="connsiteX135" fmla="*/ 423056 w 877892"/>
              <a:gd name="connsiteY135" fmla="*/ 41692 h 157328"/>
              <a:gd name="connsiteX136" fmla="*/ 432024 w 877892"/>
              <a:gd name="connsiteY136" fmla="*/ 47828 h 157328"/>
              <a:gd name="connsiteX137" fmla="*/ 438474 w 877892"/>
              <a:gd name="connsiteY137" fmla="*/ 59313 h 157328"/>
              <a:gd name="connsiteX138" fmla="*/ 440992 w 877892"/>
              <a:gd name="connsiteY138" fmla="*/ 77248 h 157328"/>
              <a:gd name="connsiteX139" fmla="*/ 438789 w 877892"/>
              <a:gd name="connsiteY139" fmla="*/ 95341 h 157328"/>
              <a:gd name="connsiteX140" fmla="*/ 432653 w 877892"/>
              <a:gd name="connsiteY140" fmla="*/ 107456 h 157328"/>
              <a:gd name="connsiteX141" fmla="*/ 423528 w 877892"/>
              <a:gd name="connsiteY141" fmla="*/ 114221 h 157328"/>
              <a:gd name="connsiteX142" fmla="*/ 411886 w 877892"/>
              <a:gd name="connsiteY142" fmla="*/ 116423 h 157328"/>
              <a:gd name="connsiteX143" fmla="*/ 402446 w 877892"/>
              <a:gd name="connsiteY143" fmla="*/ 115007 h 157328"/>
              <a:gd name="connsiteX144" fmla="*/ 394422 w 877892"/>
              <a:gd name="connsiteY144" fmla="*/ 110602 h 157328"/>
              <a:gd name="connsiteX145" fmla="*/ 388916 w 877892"/>
              <a:gd name="connsiteY145" fmla="*/ 105725 h 157328"/>
              <a:gd name="connsiteX146" fmla="*/ 385297 w 877892"/>
              <a:gd name="connsiteY146" fmla="*/ 99589 h 157328"/>
              <a:gd name="connsiteX147" fmla="*/ 383252 w 877892"/>
              <a:gd name="connsiteY147" fmla="*/ 91880 h 157328"/>
              <a:gd name="connsiteX148" fmla="*/ 382623 w 877892"/>
              <a:gd name="connsiteY148" fmla="*/ 81654 h 157328"/>
              <a:gd name="connsiteX149" fmla="*/ 382623 w 877892"/>
              <a:gd name="connsiteY149" fmla="*/ 73945 h 157328"/>
              <a:gd name="connsiteX150" fmla="*/ 373026 w 877892"/>
              <a:gd name="connsiteY150" fmla="*/ 122087 h 157328"/>
              <a:gd name="connsiteX151" fmla="*/ 382937 w 877892"/>
              <a:gd name="connsiteY151" fmla="*/ 122087 h 157328"/>
              <a:gd name="connsiteX152" fmla="*/ 382937 w 877892"/>
              <a:gd name="connsiteY152" fmla="*/ 110130 h 157328"/>
              <a:gd name="connsiteX153" fmla="*/ 396468 w 877892"/>
              <a:gd name="connsiteY153" fmla="*/ 121615 h 157328"/>
              <a:gd name="connsiteX154" fmla="*/ 411886 w 877892"/>
              <a:gd name="connsiteY154" fmla="*/ 124919 h 157328"/>
              <a:gd name="connsiteX155" fmla="*/ 428248 w 877892"/>
              <a:gd name="connsiteY155" fmla="*/ 121615 h 157328"/>
              <a:gd name="connsiteX156" fmla="*/ 440677 w 877892"/>
              <a:gd name="connsiteY156" fmla="*/ 112175 h 157328"/>
              <a:gd name="connsiteX157" fmla="*/ 448701 w 877892"/>
              <a:gd name="connsiteY157" fmla="*/ 97229 h 157328"/>
              <a:gd name="connsiteX158" fmla="*/ 451533 w 877892"/>
              <a:gd name="connsiteY158" fmla="*/ 77091 h 157328"/>
              <a:gd name="connsiteX159" fmla="*/ 449173 w 877892"/>
              <a:gd name="connsiteY159" fmla="*/ 58998 h 157328"/>
              <a:gd name="connsiteX160" fmla="*/ 442093 w 877892"/>
              <a:gd name="connsiteY160" fmla="*/ 44524 h 157328"/>
              <a:gd name="connsiteX161" fmla="*/ 430136 w 877892"/>
              <a:gd name="connsiteY161" fmla="*/ 34927 h 157328"/>
              <a:gd name="connsiteX162" fmla="*/ 413302 w 877892"/>
              <a:gd name="connsiteY162" fmla="*/ 31466 h 157328"/>
              <a:gd name="connsiteX163" fmla="*/ 395838 w 877892"/>
              <a:gd name="connsiteY163" fmla="*/ 35714 h 157328"/>
              <a:gd name="connsiteX164" fmla="*/ 382623 w 877892"/>
              <a:gd name="connsiteY164" fmla="*/ 47356 h 157328"/>
              <a:gd name="connsiteX165" fmla="*/ 382623 w 877892"/>
              <a:gd name="connsiteY165" fmla="*/ 157 h 157328"/>
              <a:gd name="connsiteX166" fmla="*/ 372711 w 877892"/>
              <a:gd name="connsiteY166" fmla="*/ 157 h 157328"/>
              <a:gd name="connsiteX167" fmla="*/ 372711 w 877892"/>
              <a:gd name="connsiteY167" fmla="*/ 122087 h 157328"/>
              <a:gd name="connsiteX168" fmla="*/ 223249 w 877892"/>
              <a:gd name="connsiteY168" fmla="*/ 122087 h 157328"/>
              <a:gd name="connsiteX169" fmla="*/ 233161 w 877892"/>
              <a:gd name="connsiteY169" fmla="*/ 122087 h 157328"/>
              <a:gd name="connsiteX170" fmla="*/ 233161 w 877892"/>
              <a:gd name="connsiteY170" fmla="*/ 70011 h 157328"/>
              <a:gd name="connsiteX171" fmla="*/ 234105 w 877892"/>
              <a:gd name="connsiteY171" fmla="*/ 62145 h 157328"/>
              <a:gd name="connsiteX172" fmla="*/ 236465 w 877892"/>
              <a:gd name="connsiteY172" fmla="*/ 56166 h 157328"/>
              <a:gd name="connsiteX173" fmla="*/ 239611 w 877892"/>
              <a:gd name="connsiteY173" fmla="*/ 51761 h 157328"/>
              <a:gd name="connsiteX174" fmla="*/ 242915 w 877892"/>
              <a:gd name="connsiteY174" fmla="*/ 48457 h 157328"/>
              <a:gd name="connsiteX175" fmla="*/ 251883 w 877892"/>
              <a:gd name="connsiteY175" fmla="*/ 42321 h 157328"/>
              <a:gd name="connsiteX176" fmla="*/ 261480 w 877892"/>
              <a:gd name="connsiteY176" fmla="*/ 40119 h 157328"/>
              <a:gd name="connsiteX177" fmla="*/ 275010 w 877892"/>
              <a:gd name="connsiteY177" fmla="*/ 45468 h 157328"/>
              <a:gd name="connsiteX178" fmla="*/ 279415 w 877892"/>
              <a:gd name="connsiteY178" fmla="*/ 63718 h 157328"/>
              <a:gd name="connsiteX179" fmla="*/ 279415 w 877892"/>
              <a:gd name="connsiteY179" fmla="*/ 122087 h 157328"/>
              <a:gd name="connsiteX180" fmla="*/ 289327 w 877892"/>
              <a:gd name="connsiteY180" fmla="*/ 122087 h 157328"/>
              <a:gd name="connsiteX181" fmla="*/ 289327 w 877892"/>
              <a:gd name="connsiteY181" fmla="*/ 65763 h 157328"/>
              <a:gd name="connsiteX182" fmla="*/ 292002 w 877892"/>
              <a:gd name="connsiteY182" fmla="*/ 54908 h 157328"/>
              <a:gd name="connsiteX183" fmla="*/ 298767 w 877892"/>
              <a:gd name="connsiteY183" fmla="*/ 47041 h 157328"/>
              <a:gd name="connsiteX184" fmla="*/ 308364 w 877892"/>
              <a:gd name="connsiteY184" fmla="*/ 41692 h 157328"/>
              <a:gd name="connsiteX185" fmla="*/ 317331 w 877892"/>
              <a:gd name="connsiteY185" fmla="*/ 40276 h 157328"/>
              <a:gd name="connsiteX186" fmla="*/ 325355 w 877892"/>
              <a:gd name="connsiteY186" fmla="*/ 41377 h 157328"/>
              <a:gd name="connsiteX187" fmla="*/ 331019 w 877892"/>
              <a:gd name="connsiteY187" fmla="*/ 45153 h 157328"/>
              <a:gd name="connsiteX188" fmla="*/ 334480 w 877892"/>
              <a:gd name="connsiteY188" fmla="*/ 52390 h 157328"/>
              <a:gd name="connsiteX189" fmla="*/ 335582 w 877892"/>
              <a:gd name="connsiteY189" fmla="*/ 63718 h 157328"/>
              <a:gd name="connsiteX190" fmla="*/ 335582 w 877892"/>
              <a:gd name="connsiteY190" fmla="*/ 122244 h 157328"/>
              <a:gd name="connsiteX191" fmla="*/ 345493 w 877892"/>
              <a:gd name="connsiteY191" fmla="*/ 122244 h 157328"/>
              <a:gd name="connsiteX192" fmla="*/ 345493 w 877892"/>
              <a:gd name="connsiteY192" fmla="*/ 60100 h 157328"/>
              <a:gd name="connsiteX193" fmla="*/ 338256 w 877892"/>
              <a:gd name="connsiteY193" fmla="*/ 38231 h 157328"/>
              <a:gd name="connsiteX194" fmla="*/ 318433 w 877892"/>
              <a:gd name="connsiteY194" fmla="*/ 31308 h 157328"/>
              <a:gd name="connsiteX195" fmla="*/ 301127 w 877892"/>
              <a:gd name="connsiteY195" fmla="*/ 35871 h 157328"/>
              <a:gd name="connsiteX196" fmla="*/ 287124 w 877892"/>
              <a:gd name="connsiteY196" fmla="*/ 48615 h 157328"/>
              <a:gd name="connsiteX197" fmla="*/ 278157 w 877892"/>
              <a:gd name="connsiteY197" fmla="*/ 35871 h 157328"/>
              <a:gd name="connsiteX198" fmla="*/ 261952 w 877892"/>
              <a:gd name="connsiteY198" fmla="*/ 31308 h 157328"/>
              <a:gd name="connsiteX199" fmla="*/ 246848 w 877892"/>
              <a:gd name="connsiteY199" fmla="*/ 35556 h 157328"/>
              <a:gd name="connsiteX200" fmla="*/ 232846 w 877892"/>
              <a:gd name="connsiteY200" fmla="*/ 48615 h 157328"/>
              <a:gd name="connsiteX201" fmla="*/ 232846 w 877892"/>
              <a:gd name="connsiteY201" fmla="*/ 34140 h 157328"/>
              <a:gd name="connsiteX202" fmla="*/ 222934 w 877892"/>
              <a:gd name="connsiteY202" fmla="*/ 34140 h 157328"/>
              <a:gd name="connsiteX203" fmla="*/ 222934 w 877892"/>
              <a:gd name="connsiteY203" fmla="*/ 122087 h 157328"/>
              <a:gd name="connsiteX204" fmla="*/ 174635 w 877892"/>
              <a:gd name="connsiteY204" fmla="*/ 121615 h 157328"/>
              <a:gd name="connsiteX205" fmla="*/ 187850 w 877892"/>
              <a:gd name="connsiteY205" fmla="*/ 112018 h 157328"/>
              <a:gd name="connsiteX206" fmla="*/ 196189 w 877892"/>
              <a:gd name="connsiteY206" fmla="*/ 97072 h 157328"/>
              <a:gd name="connsiteX207" fmla="*/ 199178 w 877892"/>
              <a:gd name="connsiteY207" fmla="*/ 77563 h 157328"/>
              <a:gd name="connsiteX208" fmla="*/ 196346 w 877892"/>
              <a:gd name="connsiteY208" fmla="*/ 58526 h 157328"/>
              <a:gd name="connsiteX209" fmla="*/ 188165 w 877892"/>
              <a:gd name="connsiteY209" fmla="*/ 43895 h 157328"/>
              <a:gd name="connsiteX210" fmla="*/ 175107 w 877892"/>
              <a:gd name="connsiteY210" fmla="*/ 34612 h 157328"/>
              <a:gd name="connsiteX211" fmla="*/ 157800 w 877892"/>
              <a:gd name="connsiteY211" fmla="*/ 31308 h 157328"/>
              <a:gd name="connsiteX212" fmla="*/ 140494 w 877892"/>
              <a:gd name="connsiteY212" fmla="*/ 34612 h 157328"/>
              <a:gd name="connsiteX213" fmla="*/ 127436 w 877892"/>
              <a:gd name="connsiteY213" fmla="*/ 44052 h 157328"/>
              <a:gd name="connsiteX214" fmla="*/ 119098 w 877892"/>
              <a:gd name="connsiteY214" fmla="*/ 58998 h 157328"/>
              <a:gd name="connsiteX215" fmla="*/ 116108 w 877892"/>
              <a:gd name="connsiteY215" fmla="*/ 78507 h 157328"/>
              <a:gd name="connsiteX216" fmla="*/ 118940 w 877892"/>
              <a:gd name="connsiteY216" fmla="*/ 97701 h 157328"/>
              <a:gd name="connsiteX217" fmla="*/ 126964 w 877892"/>
              <a:gd name="connsiteY217" fmla="*/ 112333 h 157328"/>
              <a:gd name="connsiteX218" fmla="*/ 139708 w 877892"/>
              <a:gd name="connsiteY218" fmla="*/ 121615 h 157328"/>
              <a:gd name="connsiteX219" fmla="*/ 157014 w 877892"/>
              <a:gd name="connsiteY219" fmla="*/ 124919 h 157328"/>
              <a:gd name="connsiteX220" fmla="*/ 174635 w 877892"/>
              <a:gd name="connsiteY220" fmla="*/ 121615 h 157328"/>
              <a:gd name="connsiteX221" fmla="*/ 143326 w 877892"/>
              <a:gd name="connsiteY221" fmla="*/ 113277 h 157328"/>
              <a:gd name="connsiteX222" fmla="*/ 133729 w 877892"/>
              <a:gd name="connsiteY222" fmla="*/ 105096 h 157328"/>
              <a:gd name="connsiteX223" fmla="*/ 128380 w 877892"/>
              <a:gd name="connsiteY223" fmla="*/ 92981 h 157328"/>
              <a:gd name="connsiteX224" fmla="*/ 126649 w 877892"/>
              <a:gd name="connsiteY224" fmla="*/ 77878 h 157328"/>
              <a:gd name="connsiteX225" fmla="*/ 128380 w 877892"/>
              <a:gd name="connsiteY225" fmla="*/ 62932 h 157328"/>
              <a:gd name="connsiteX226" fmla="*/ 133729 w 877892"/>
              <a:gd name="connsiteY226" fmla="*/ 50817 h 157328"/>
              <a:gd name="connsiteX227" fmla="*/ 143326 w 877892"/>
              <a:gd name="connsiteY227" fmla="*/ 42636 h 157328"/>
              <a:gd name="connsiteX228" fmla="*/ 157486 w 877892"/>
              <a:gd name="connsiteY228" fmla="*/ 39647 h 157328"/>
              <a:gd name="connsiteX229" fmla="*/ 171645 w 877892"/>
              <a:gd name="connsiteY229" fmla="*/ 42636 h 157328"/>
              <a:gd name="connsiteX230" fmla="*/ 181242 w 877892"/>
              <a:gd name="connsiteY230" fmla="*/ 50817 h 157328"/>
              <a:gd name="connsiteX231" fmla="*/ 186749 w 877892"/>
              <a:gd name="connsiteY231" fmla="*/ 62932 h 157328"/>
              <a:gd name="connsiteX232" fmla="*/ 188479 w 877892"/>
              <a:gd name="connsiteY232" fmla="*/ 77720 h 157328"/>
              <a:gd name="connsiteX233" fmla="*/ 186749 w 877892"/>
              <a:gd name="connsiteY233" fmla="*/ 92981 h 157328"/>
              <a:gd name="connsiteX234" fmla="*/ 181242 w 877892"/>
              <a:gd name="connsiteY234" fmla="*/ 105096 h 157328"/>
              <a:gd name="connsiteX235" fmla="*/ 171645 w 877892"/>
              <a:gd name="connsiteY235" fmla="*/ 113277 h 157328"/>
              <a:gd name="connsiteX236" fmla="*/ 157486 w 877892"/>
              <a:gd name="connsiteY236" fmla="*/ 116266 h 157328"/>
              <a:gd name="connsiteX237" fmla="*/ 143326 w 877892"/>
              <a:gd name="connsiteY237" fmla="*/ 113277 h 157328"/>
              <a:gd name="connsiteX238" fmla="*/ 0 w 877892"/>
              <a:gd name="connsiteY238" fmla="*/ 122087 h 157328"/>
              <a:gd name="connsiteX239" fmla="*/ 10384 w 877892"/>
              <a:gd name="connsiteY239" fmla="*/ 122087 h 157328"/>
              <a:gd name="connsiteX240" fmla="*/ 10384 w 877892"/>
              <a:gd name="connsiteY240" fmla="*/ 63875 h 157328"/>
              <a:gd name="connsiteX241" fmla="*/ 79294 w 877892"/>
              <a:gd name="connsiteY241" fmla="*/ 63875 h 157328"/>
              <a:gd name="connsiteX242" fmla="*/ 79294 w 877892"/>
              <a:gd name="connsiteY242" fmla="*/ 122244 h 157328"/>
              <a:gd name="connsiteX243" fmla="*/ 89677 w 877892"/>
              <a:gd name="connsiteY243" fmla="*/ 122244 h 157328"/>
              <a:gd name="connsiteX244" fmla="*/ 89677 w 877892"/>
              <a:gd name="connsiteY244" fmla="*/ 0 h 157328"/>
              <a:gd name="connsiteX245" fmla="*/ 79294 w 877892"/>
              <a:gd name="connsiteY245" fmla="*/ 0 h 157328"/>
              <a:gd name="connsiteX246" fmla="*/ 79294 w 877892"/>
              <a:gd name="connsiteY246" fmla="*/ 54121 h 157328"/>
              <a:gd name="connsiteX247" fmla="*/ 10384 w 877892"/>
              <a:gd name="connsiteY247" fmla="*/ 54121 h 157328"/>
              <a:gd name="connsiteX248" fmla="*/ 10384 w 877892"/>
              <a:gd name="connsiteY248" fmla="*/ 0 h 157328"/>
              <a:gd name="connsiteX249" fmla="*/ 0 w 877892"/>
              <a:gd name="connsiteY249" fmla="*/ 0 h 157328"/>
              <a:gd name="connsiteX250" fmla="*/ 0 w 877892"/>
              <a:gd name="connsiteY250" fmla="*/ 122087 h 15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877892" h="157328">
                <a:moveTo>
                  <a:pt x="834313" y="122087"/>
                </a:moveTo>
                <a:lnTo>
                  <a:pt x="844224" y="122087"/>
                </a:lnTo>
                <a:lnTo>
                  <a:pt x="844224" y="69067"/>
                </a:lnTo>
                <a:cubicBezTo>
                  <a:pt x="844224" y="64662"/>
                  <a:pt x="845011" y="60729"/>
                  <a:pt x="846742" y="57582"/>
                </a:cubicBezTo>
                <a:cubicBezTo>
                  <a:pt x="848472" y="54278"/>
                  <a:pt x="850675" y="51604"/>
                  <a:pt x="853192" y="49244"/>
                </a:cubicBezTo>
                <a:cubicBezTo>
                  <a:pt x="855867" y="46569"/>
                  <a:pt x="858856" y="44839"/>
                  <a:pt x="861845" y="43737"/>
                </a:cubicBezTo>
                <a:cubicBezTo>
                  <a:pt x="864992" y="42636"/>
                  <a:pt x="867981" y="42164"/>
                  <a:pt x="870970" y="42164"/>
                </a:cubicBezTo>
                <a:cubicBezTo>
                  <a:pt x="872701" y="42164"/>
                  <a:pt x="874589" y="42321"/>
                  <a:pt x="876634" y="42636"/>
                </a:cubicBezTo>
                <a:lnTo>
                  <a:pt x="877893" y="33196"/>
                </a:lnTo>
                <a:cubicBezTo>
                  <a:pt x="876634" y="33039"/>
                  <a:pt x="875533" y="32882"/>
                  <a:pt x="874431" y="32724"/>
                </a:cubicBezTo>
                <a:cubicBezTo>
                  <a:pt x="873330" y="32724"/>
                  <a:pt x="872229" y="32567"/>
                  <a:pt x="870970" y="32567"/>
                </a:cubicBezTo>
                <a:cubicBezTo>
                  <a:pt x="865778" y="32567"/>
                  <a:pt x="861058" y="33983"/>
                  <a:pt x="856496" y="36658"/>
                </a:cubicBezTo>
                <a:cubicBezTo>
                  <a:pt x="851933" y="39332"/>
                  <a:pt x="847843" y="43265"/>
                  <a:pt x="844382" y="48300"/>
                </a:cubicBezTo>
                <a:lnTo>
                  <a:pt x="844382" y="33983"/>
                </a:lnTo>
                <a:lnTo>
                  <a:pt x="834470" y="33983"/>
                </a:lnTo>
                <a:lnTo>
                  <a:pt x="834470" y="122087"/>
                </a:lnTo>
                <a:close/>
                <a:moveTo>
                  <a:pt x="742275" y="72057"/>
                </a:moveTo>
                <a:cubicBezTo>
                  <a:pt x="743377" y="61044"/>
                  <a:pt x="746366" y="52862"/>
                  <a:pt x="751558" y="47356"/>
                </a:cubicBezTo>
                <a:cubicBezTo>
                  <a:pt x="756750" y="42007"/>
                  <a:pt x="763515" y="39332"/>
                  <a:pt x="772011" y="39332"/>
                </a:cubicBezTo>
                <a:cubicBezTo>
                  <a:pt x="776888" y="39332"/>
                  <a:pt x="781136" y="40119"/>
                  <a:pt x="784597" y="41692"/>
                </a:cubicBezTo>
                <a:cubicBezTo>
                  <a:pt x="788058" y="43265"/>
                  <a:pt x="791047" y="45468"/>
                  <a:pt x="793092" y="48457"/>
                </a:cubicBezTo>
                <a:cubicBezTo>
                  <a:pt x="795295" y="51447"/>
                  <a:pt x="796868" y="54750"/>
                  <a:pt x="797812" y="58841"/>
                </a:cubicBezTo>
                <a:cubicBezTo>
                  <a:pt x="798914" y="62774"/>
                  <a:pt x="799386" y="67179"/>
                  <a:pt x="799386" y="72057"/>
                </a:cubicBezTo>
                <a:lnTo>
                  <a:pt x="742275" y="72057"/>
                </a:lnTo>
                <a:close/>
                <a:moveTo>
                  <a:pt x="798756" y="99117"/>
                </a:moveTo>
                <a:cubicBezTo>
                  <a:pt x="798127" y="101792"/>
                  <a:pt x="797183" y="104152"/>
                  <a:pt x="795924" y="106197"/>
                </a:cubicBezTo>
                <a:cubicBezTo>
                  <a:pt x="794666" y="108242"/>
                  <a:pt x="793092" y="110130"/>
                  <a:pt x="791047" y="111703"/>
                </a:cubicBezTo>
                <a:cubicBezTo>
                  <a:pt x="789002" y="113277"/>
                  <a:pt x="786485" y="114535"/>
                  <a:pt x="783338" y="115322"/>
                </a:cubicBezTo>
                <a:cubicBezTo>
                  <a:pt x="780192" y="116109"/>
                  <a:pt x="776416" y="116581"/>
                  <a:pt x="772011" y="116581"/>
                </a:cubicBezTo>
                <a:cubicBezTo>
                  <a:pt x="767133" y="116581"/>
                  <a:pt x="762728" y="115637"/>
                  <a:pt x="758952" y="113749"/>
                </a:cubicBezTo>
                <a:cubicBezTo>
                  <a:pt x="755176" y="111861"/>
                  <a:pt x="752030" y="109344"/>
                  <a:pt x="749513" y="106040"/>
                </a:cubicBezTo>
                <a:cubicBezTo>
                  <a:pt x="746995" y="102736"/>
                  <a:pt x="745107" y="98960"/>
                  <a:pt x="743849" y="94555"/>
                </a:cubicBezTo>
                <a:cubicBezTo>
                  <a:pt x="742590" y="90149"/>
                  <a:pt x="741961" y="85430"/>
                  <a:pt x="741961" y="80395"/>
                </a:cubicBezTo>
                <a:lnTo>
                  <a:pt x="809769" y="80395"/>
                </a:lnTo>
                <a:lnTo>
                  <a:pt x="809769" y="74102"/>
                </a:lnTo>
                <a:cubicBezTo>
                  <a:pt x="809769" y="68123"/>
                  <a:pt x="809140" y="62460"/>
                  <a:pt x="807724" y="57110"/>
                </a:cubicBezTo>
                <a:cubicBezTo>
                  <a:pt x="806308" y="51919"/>
                  <a:pt x="804105" y="47356"/>
                  <a:pt x="801116" y="43580"/>
                </a:cubicBezTo>
                <a:cubicBezTo>
                  <a:pt x="798127" y="39804"/>
                  <a:pt x="794194" y="36815"/>
                  <a:pt x="789474" y="34455"/>
                </a:cubicBezTo>
                <a:cubicBezTo>
                  <a:pt x="784754" y="32252"/>
                  <a:pt x="778933" y="31151"/>
                  <a:pt x="772011" y="31151"/>
                </a:cubicBezTo>
                <a:cubicBezTo>
                  <a:pt x="766189" y="31151"/>
                  <a:pt x="760840" y="32252"/>
                  <a:pt x="755963" y="34298"/>
                </a:cubicBezTo>
                <a:cubicBezTo>
                  <a:pt x="751086" y="36343"/>
                  <a:pt x="746838" y="39332"/>
                  <a:pt x="743377" y="43423"/>
                </a:cubicBezTo>
                <a:cubicBezTo>
                  <a:pt x="739758" y="47513"/>
                  <a:pt x="736926" y="52390"/>
                  <a:pt x="735038" y="58369"/>
                </a:cubicBezTo>
                <a:cubicBezTo>
                  <a:pt x="732993" y="64347"/>
                  <a:pt x="732049" y="71113"/>
                  <a:pt x="732049" y="78822"/>
                </a:cubicBezTo>
                <a:cubicBezTo>
                  <a:pt x="732049" y="93139"/>
                  <a:pt x="735510" y="104309"/>
                  <a:pt x="742590" y="112490"/>
                </a:cubicBezTo>
                <a:cubicBezTo>
                  <a:pt x="749670" y="120671"/>
                  <a:pt x="759424" y="124762"/>
                  <a:pt x="772011" y="124762"/>
                </a:cubicBezTo>
                <a:cubicBezTo>
                  <a:pt x="783024" y="124762"/>
                  <a:pt x="791362" y="122402"/>
                  <a:pt x="797340" y="117525"/>
                </a:cubicBezTo>
                <a:cubicBezTo>
                  <a:pt x="803319" y="112805"/>
                  <a:pt x="806937" y="106512"/>
                  <a:pt x="808353" y="98802"/>
                </a:cubicBezTo>
                <a:lnTo>
                  <a:pt x="798756" y="98802"/>
                </a:lnTo>
                <a:close/>
                <a:moveTo>
                  <a:pt x="697752" y="77878"/>
                </a:moveTo>
                <a:cubicBezTo>
                  <a:pt x="697752" y="84800"/>
                  <a:pt x="696650" y="90621"/>
                  <a:pt x="694605" y="95184"/>
                </a:cubicBezTo>
                <a:cubicBezTo>
                  <a:pt x="692560" y="99746"/>
                  <a:pt x="689413" y="103522"/>
                  <a:pt x="685480" y="106512"/>
                </a:cubicBezTo>
                <a:cubicBezTo>
                  <a:pt x="682491" y="108557"/>
                  <a:pt x="679659" y="109973"/>
                  <a:pt x="677141" y="110759"/>
                </a:cubicBezTo>
                <a:cubicBezTo>
                  <a:pt x="674467" y="111546"/>
                  <a:pt x="671320" y="112018"/>
                  <a:pt x="667544" y="112018"/>
                </a:cubicBezTo>
                <a:cubicBezTo>
                  <a:pt x="664083" y="112018"/>
                  <a:pt x="660779" y="111389"/>
                  <a:pt x="657475" y="110130"/>
                </a:cubicBezTo>
                <a:cubicBezTo>
                  <a:pt x="654172" y="108872"/>
                  <a:pt x="651182" y="106826"/>
                  <a:pt x="648508" y="103994"/>
                </a:cubicBezTo>
                <a:cubicBezTo>
                  <a:pt x="645833" y="101162"/>
                  <a:pt x="643788" y="97544"/>
                  <a:pt x="642057" y="92981"/>
                </a:cubicBezTo>
                <a:cubicBezTo>
                  <a:pt x="640327" y="88419"/>
                  <a:pt x="639540" y="82912"/>
                  <a:pt x="639540" y="76304"/>
                </a:cubicBezTo>
                <a:cubicBezTo>
                  <a:pt x="639540" y="69854"/>
                  <a:pt x="640327" y="64190"/>
                  <a:pt x="641743" y="59628"/>
                </a:cubicBezTo>
                <a:cubicBezTo>
                  <a:pt x="643159" y="55065"/>
                  <a:pt x="645204" y="51289"/>
                  <a:pt x="647878" y="48300"/>
                </a:cubicBezTo>
                <a:cubicBezTo>
                  <a:pt x="650553" y="45311"/>
                  <a:pt x="653542" y="43108"/>
                  <a:pt x="657161" y="41849"/>
                </a:cubicBezTo>
                <a:cubicBezTo>
                  <a:pt x="660622" y="40434"/>
                  <a:pt x="664555" y="39804"/>
                  <a:pt x="668803" y="39804"/>
                </a:cubicBezTo>
                <a:cubicBezTo>
                  <a:pt x="672264" y="39804"/>
                  <a:pt x="675254" y="40276"/>
                  <a:pt x="677928" y="41220"/>
                </a:cubicBezTo>
                <a:cubicBezTo>
                  <a:pt x="680603" y="42164"/>
                  <a:pt x="683277" y="43580"/>
                  <a:pt x="686109" y="45625"/>
                </a:cubicBezTo>
                <a:cubicBezTo>
                  <a:pt x="688154" y="47199"/>
                  <a:pt x="689885" y="48929"/>
                  <a:pt x="691458" y="50503"/>
                </a:cubicBezTo>
                <a:cubicBezTo>
                  <a:pt x="692874" y="52233"/>
                  <a:pt x="694133" y="54121"/>
                  <a:pt x="695077" y="56481"/>
                </a:cubicBezTo>
                <a:cubicBezTo>
                  <a:pt x="696021" y="58684"/>
                  <a:pt x="696650" y="61201"/>
                  <a:pt x="697122" y="64190"/>
                </a:cubicBezTo>
                <a:cubicBezTo>
                  <a:pt x="697594" y="67179"/>
                  <a:pt x="697752" y="70483"/>
                  <a:pt x="697752" y="74574"/>
                </a:cubicBezTo>
                <a:lnTo>
                  <a:pt x="697752" y="77878"/>
                </a:lnTo>
                <a:close/>
                <a:moveTo>
                  <a:pt x="632303" y="131684"/>
                </a:moveTo>
                <a:cubicBezTo>
                  <a:pt x="632932" y="136404"/>
                  <a:pt x="634191" y="140337"/>
                  <a:pt x="636236" y="143641"/>
                </a:cubicBezTo>
                <a:cubicBezTo>
                  <a:pt x="638281" y="146945"/>
                  <a:pt x="640956" y="149462"/>
                  <a:pt x="644260" y="151508"/>
                </a:cubicBezTo>
                <a:cubicBezTo>
                  <a:pt x="647564" y="153553"/>
                  <a:pt x="651340" y="154969"/>
                  <a:pt x="655588" y="155913"/>
                </a:cubicBezTo>
                <a:cubicBezTo>
                  <a:pt x="659835" y="156857"/>
                  <a:pt x="664555" y="157329"/>
                  <a:pt x="669590" y="157329"/>
                </a:cubicBezTo>
                <a:cubicBezTo>
                  <a:pt x="682648" y="157329"/>
                  <a:pt x="692245" y="153868"/>
                  <a:pt x="698381" y="147102"/>
                </a:cubicBezTo>
                <a:cubicBezTo>
                  <a:pt x="704517" y="140337"/>
                  <a:pt x="707506" y="130898"/>
                  <a:pt x="707506" y="119098"/>
                </a:cubicBezTo>
                <a:lnTo>
                  <a:pt x="707506" y="33983"/>
                </a:lnTo>
                <a:lnTo>
                  <a:pt x="697594" y="33983"/>
                </a:lnTo>
                <a:lnTo>
                  <a:pt x="697594" y="46097"/>
                </a:lnTo>
                <a:cubicBezTo>
                  <a:pt x="693346" y="40434"/>
                  <a:pt x="688784" y="36658"/>
                  <a:pt x="683749" y="34612"/>
                </a:cubicBezTo>
                <a:cubicBezTo>
                  <a:pt x="678715" y="32567"/>
                  <a:pt x="673838" y="31466"/>
                  <a:pt x="668803" y="31466"/>
                </a:cubicBezTo>
                <a:cubicBezTo>
                  <a:pt x="662667" y="31466"/>
                  <a:pt x="657161" y="32567"/>
                  <a:pt x="652126" y="34770"/>
                </a:cubicBezTo>
                <a:cubicBezTo>
                  <a:pt x="647249" y="36972"/>
                  <a:pt x="643001" y="39962"/>
                  <a:pt x="639697" y="43895"/>
                </a:cubicBezTo>
                <a:cubicBezTo>
                  <a:pt x="636236" y="47828"/>
                  <a:pt x="633719" y="52548"/>
                  <a:pt x="631831" y="58212"/>
                </a:cubicBezTo>
                <a:cubicBezTo>
                  <a:pt x="629943" y="63875"/>
                  <a:pt x="629156" y="70011"/>
                  <a:pt x="629156" y="76934"/>
                </a:cubicBezTo>
                <a:cubicBezTo>
                  <a:pt x="629156" y="82598"/>
                  <a:pt x="629943" y="88104"/>
                  <a:pt x="631359" y="93453"/>
                </a:cubicBezTo>
                <a:cubicBezTo>
                  <a:pt x="632775" y="98802"/>
                  <a:pt x="635135" y="103522"/>
                  <a:pt x="638124" y="107613"/>
                </a:cubicBezTo>
                <a:cubicBezTo>
                  <a:pt x="641271" y="111703"/>
                  <a:pt x="645204" y="115007"/>
                  <a:pt x="649924" y="117525"/>
                </a:cubicBezTo>
                <a:cubicBezTo>
                  <a:pt x="654644" y="120042"/>
                  <a:pt x="660307" y="121143"/>
                  <a:pt x="666915" y="121143"/>
                </a:cubicBezTo>
                <a:cubicBezTo>
                  <a:pt x="673680" y="121143"/>
                  <a:pt x="679659" y="119727"/>
                  <a:pt x="684693" y="116895"/>
                </a:cubicBezTo>
                <a:cubicBezTo>
                  <a:pt x="689570" y="114063"/>
                  <a:pt x="693976" y="110130"/>
                  <a:pt x="697594" y="104938"/>
                </a:cubicBezTo>
                <a:lnTo>
                  <a:pt x="697594" y="118154"/>
                </a:lnTo>
                <a:cubicBezTo>
                  <a:pt x="697594" y="129324"/>
                  <a:pt x="695392" y="137348"/>
                  <a:pt x="690829" y="142068"/>
                </a:cubicBezTo>
                <a:cubicBezTo>
                  <a:pt x="686267" y="146788"/>
                  <a:pt x="679187" y="149148"/>
                  <a:pt x="669432" y="149148"/>
                </a:cubicBezTo>
                <a:cubicBezTo>
                  <a:pt x="660779" y="149148"/>
                  <a:pt x="654329" y="147732"/>
                  <a:pt x="650081" y="144900"/>
                </a:cubicBezTo>
                <a:cubicBezTo>
                  <a:pt x="645833" y="142068"/>
                  <a:pt x="643159" y="137820"/>
                  <a:pt x="641900" y="131999"/>
                </a:cubicBezTo>
                <a:lnTo>
                  <a:pt x="632303" y="131999"/>
                </a:lnTo>
                <a:close/>
                <a:moveTo>
                  <a:pt x="573462" y="122087"/>
                </a:moveTo>
                <a:lnTo>
                  <a:pt x="583374" y="122087"/>
                </a:lnTo>
                <a:lnTo>
                  <a:pt x="583374" y="69067"/>
                </a:lnTo>
                <a:cubicBezTo>
                  <a:pt x="583374" y="64662"/>
                  <a:pt x="584160" y="60729"/>
                  <a:pt x="585891" y="57582"/>
                </a:cubicBezTo>
                <a:cubicBezTo>
                  <a:pt x="587622" y="54278"/>
                  <a:pt x="589824" y="51604"/>
                  <a:pt x="592341" y="49244"/>
                </a:cubicBezTo>
                <a:cubicBezTo>
                  <a:pt x="595016" y="46569"/>
                  <a:pt x="598005" y="44839"/>
                  <a:pt x="600995" y="43737"/>
                </a:cubicBezTo>
                <a:cubicBezTo>
                  <a:pt x="604141" y="42636"/>
                  <a:pt x="607130" y="42164"/>
                  <a:pt x="610120" y="42164"/>
                </a:cubicBezTo>
                <a:cubicBezTo>
                  <a:pt x="611850" y="42164"/>
                  <a:pt x="613738" y="42321"/>
                  <a:pt x="615783" y="42636"/>
                </a:cubicBezTo>
                <a:lnTo>
                  <a:pt x="617042" y="33196"/>
                </a:lnTo>
                <a:cubicBezTo>
                  <a:pt x="615783" y="33039"/>
                  <a:pt x="614682" y="32882"/>
                  <a:pt x="613581" y="32724"/>
                </a:cubicBezTo>
                <a:cubicBezTo>
                  <a:pt x="612479" y="32724"/>
                  <a:pt x="611378" y="32567"/>
                  <a:pt x="610120" y="32567"/>
                </a:cubicBezTo>
                <a:cubicBezTo>
                  <a:pt x="604928" y="32567"/>
                  <a:pt x="600208" y="33983"/>
                  <a:pt x="595645" y="36658"/>
                </a:cubicBezTo>
                <a:cubicBezTo>
                  <a:pt x="591083" y="39332"/>
                  <a:pt x="586992" y="43265"/>
                  <a:pt x="583531" y="48300"/>
                </a:cubicBezTo>
                <a:lnTo>
                  <a:pt x="583531" y="33983"/>
                </a:lnTo>
                <a:lnTo>
                  <a:pt x="573619" y="33983"/>
                </a:lnTo>
                <a:lnTo>
                  <a:pt x="573619" y="122087"/>
                </a:lnTo>
                <a:close/>
                <a:moveTo>
                  <a:pt x="475604" y="92667"/>
                </a:moveTo>
                <a:cubicBezTo>
                  <a:pt x="475604" y="103208"/>
                  <a:pt x="477806" y="111074"/>
                  <a:pt x="482054" y="116581"/>
                </a:cubicBezTo>
                <a:cubicBezTo>
                  <a:pt x="486459" y="122087"/>
                  <a:pt x="493539" y="124762"/>
                  <a:pt x="503608" y="124762"/>
                </a:cubicBezTo>
                <a:cubicBezTo>
                  <a:pt x="515723" y="124762"/>
                  <a:pt x="526421" y="119098"/>
                  <a:pt x="535546" y="107613"/>
                </a:cubicBezTo>
                <a:lnTo>
                  <a:pt x="535546" y="121930"/>
                </a:lnTo>
                <a:lnTo>
                  <a:pt x="545458" y="121930"/>
                </a:lnTo>
                <a:lnTo>
                  <a:pt x="545458" y="33826"/>
                </a:lnTo>
                <a:lnTo>
                  <a:pt x="535546" y="33826"/>
                </a:lnTo>
                <a:lnTo>
                  <a:pt x="535546" y="85430"/>
                </a:lnTo>
                <a:cubicBezTo>
                  <a:pt x="535546" y="90936"/>
                  <a:pt x="534759" y="95184"/>
                  <a:pt x="533029" y="98330"/>
                </a:cubicBezTo>
                <a:cubicBezTo>
                  <a:pt x="531298" y="101477"/>
                  <a:pt x="528781" y="104466"/>
                  <a:pt x="525477" y="107456"/>
                </a:cubicBezTo>
                <a:cubicBezTo>
                  <a:pt x="522330" y="110130"/>
                  <a:pt x="518869" y="112175"/>
                  <a:pt x="515408" y="113591"/>
                </a:cubicBezTo>
                <a:cubicBezTo>
                  <a:pt x="511947" y="115007"/>
                  <a:pt x="508328" y="115637"/>
                  <a:pt x="504867" y="115637"/>
                </a:cubicBezTo>
                <a:cubicBezTo>
                  <a:pt x="497787" y="115637"/>
                  <a:pt x="492753" y="113591"/>
                  <a:pt x="489921" y="109501"/>
                </a:cubicBezTo>
                <a:cubicBezTo>
                  <a:pt x="486931" y="105410"/>
                  <a:pt x="485515" y="98802"/>
                  <a:pt x="485515" y="89520"/>
                </a:cubicBezTo>
                <a:lnTo>
                  <a:pt x="485515" y="33983"/>
                </a:lnTo>
                <a:lnTo>
                  <a:pt x="475604" y="33983"/>
                </a:lnTo>
                <a:lnTo>
                  <a:pt x="475604" y="92667"/>
                </a:lnTo>
                <a:close/>
                <a:moveTo>
                  <a:pt x="382623" y="73945"/>
                </a:moveTo>
                <a:cubicBezTo>
                  <a:pt x="382623" y="67022"/>
                  <a:pt x="383724" y="61201"/>
                  <a:pt x="385927" y="56796"/>
                </a:cubicBezTo>
                <a:cubicBezTo>
                  <a:pt x="388129" y="52233"/>
                  <a:pt x="391276" y="48615"/>
                  <a:pt x="395209" y="45625"/>
                </a:cubicBezTo>
                <a:cubicBezTo>
                  <a:pt x="398041" y="43423"/>
                  <a:pt x="400873" y="42007"/>
                  <a:pt x="403705" y="41220"/>
                </a:cubicBezTo>
                <a:cubicBezTo>
                  <a:pt x="406537" y="40434"/>
                  <a:pt x="409683" y="39962"/>
                  <a:pt x="413302" y="39962"/>
                </a:cubicBezTo>
                <a:cubicBezTo>
                  <a:pt x="416448" y="39962"/>
                  <a:pt x="419752" y="40591"/>
                  <a:pt x="423056" y="41692"/>
                </a:cubicBezTo>
                <a:cubicBezTo>
                  <a:pt x="426360" y="42951"/>
                  <a:pt x="429349" y="44996"/>
                  <a:pt x="432024" y="47828"/>
                </a:cubicBezTo>
                <a:cubicBezTo>
                  <a:pt x="434698" y="50660"/>
                  <a:pt x="436744" y="54593"/>
                  <a:pt x="438474" y="59313"/>
                </a:cubicBezTo>
                <a:cubicBezTo>
                  <a:pt x="440205" y="64033"/>
                  <a:pt x="440992" y="70011"/>
                  <a:pt x="440992" y="77248"/>
                </a:cubicBezTo>
                <a:cubicBezTo>
                  <a:pt x="440992" y="84328"/>
                  <a:pt x="440205" y="90307"/>
                  <a:pt x="438789" y="95341"/>
                </a:cubicBezTo>
                <a:cubicBezTo>
                  <a:pt x="437373" y="100376"/>
                  <a:pt x="435328" y="104309"/>
                  <a:pt x="432653" y="107456"/>
                </a:cubicBezTo>
                <a:cubicBezTo>
                  <a:pt x="430136" y="110602"/>
                  <a:pt x="426989" y="112805"/>
                  <a:pt x="423528" y="114221"/>
                </a:cubicBezTo>
                <a:cubicBezTo>
                  <a:pt x="420067" y="115637"/>
                  <a:pt x="416134" y="116423"/>
                  <a:pt x="411886" y="116423"/>
                </a:cubicBezTo>
                <a:cubicBezTo>
                  <a:pt x="408425" y="116423"/>
                  <a:pt x="405278" y="115951"/>
                  <a:pt x="402446" y="115007"/>
                </a:cubicBezTo>
                <a:cubicBezTo>
                  <a:pt x="399771" y="114063"/>
                  <a:pt x="397097" y="112647"/>
                  <a:pt x="394422" y="110602"/>
                </a:cubicBezTo>
                <a:cubicBezTo>
                  <a:pt x="392220" y="109186"/>
                  <a:pt x="390489" y="107456"/>
                  <a:pt x="388916" y="105725"/>
                </a:cubicBezTo>
                <a:cubicBezTo>
                  <a:pt x="387500" y="103994"/>
                  <a:pt x="386241" y="101949"/>
                  <a:pt x="385297" y="99589"/>
                </a:cubicBezTo>
                <a:cubicBezTo>
                  <a:pt x="384353" y="97387"/>
                  <a:pt x="383724" y="94712"/>
                  <a:pt x="383252" y="91880"/>
                </a:cubicBezTo>
                <a:cubicBezTo>
                  <a:pt x="382780" y="88891"/>
                  <a:pt x="382623" y="85587"/>
                  <a:pt x="382623" y="81654"/>
                </a:cubicBezTo>
                <a:lnTo>
                  <a:pt x="382623" y="73945"/>
                </a:lnTo>
                <a:close/>
                <a:moveTo>
                  <a:pt x="373026" y="122087"/>
                </a:moveTo>
                <a:lnTo>
                  <a:pt x="382937" y="122087"/>
                </a:lnTo>
                <a:lnTo>
                  <a:pt x="382937" y="110130"/>
                </a:lnTo>
                <a:cubicBezTo>
                  <a:pt x="387028" y="115637"/>
                  <a:pt x="391590" y="119413"/>
                  <a:pt x="396468" y="121615"/>
                </a:cubicBezTo>
                <a:cubicBezTo>
                  <a:pt x="401502" y="123818"/>
                  <a:pt x="406537" y="124919"/>
                  <a:pt x="411886" y="124919"/>
                </a:cubicBezTo>
                <a:cubicBezTo>
                  <a:pt x="417864" y="124919"/>
                  <a:pt x="423371" y="123818"/>
                  <a:pt x="428248" y="121615"/>
                </a:cubicBezTo>
                <a:cubicBezTo>
                  <a:pt x="433125" y="119413"/>
                  <a:pt x="437216" y="116266"/>
                  <a:pt x="440677" y="112175"/>
                </a:cubicBezTo>
                <a:cubicBezTo>
                  <a:pt x="444138" y="108085"/>
                  <a:pt x="446813" y="103050"/>
                  <a:pt x="448701" y="97229"/>
                </a:cubicBezTo>
                <a:cubicBezTo>
                  <a:pt x="450589" y="91408"/>
                  <a:pt x="451533" y="84643"/>
                  <a:pt x="451533" y="77091"/>
                </a:cubicBezTo>
                <a:cubicBezTo>
                  <a:pt x="451533" y="70641"/>
                  <a:pt x="450746" y="64505"/>
                  <a:pt x="449173" y="58998"/>
                </a:cubicBezTo>
                <a:cubicBezTo>
                  <a:pt x="447599" y="53334"/>
                  <a:pt x="445239" y="48615"/>
                  <a:pt x="442093" y="44524"/>
                </a:cubicBezTo>
                <a:cubicBezTo>
                  <a:pt x="438946" y="40434"/>
                  <a:pt x="435013" y="37130"/>
                  <a:pt x="430136" y="34927"/>
                </a:cubicBezTo>
                <a:cubicBezTo>
                  <a:pt x="425416" y="32567"/>
                  <a:pt x="419752" y="31466"/>
                  <a:pt x="413302" y="31466"/>
                </a:cubicBezTo>
                <a:cubicBezTo>
                  <a:pt x="406537" y="31466"/>
                  <a:pt x="400715" y="32882"/>
                  <a:pt x="395838" y="35714"/>
                </a:cubicBezTo>
                <a:cubicBezTo>
                  <a:pt x="391118" y="38546"/>
                  <a:pt x="386713" y="42479"/>
                  <a:pt x="382623" y="47356"/>
                </a:cubicBezTo>
                <a:lnTo>
                  <a:pt x="382623" y="157"/>
                </a:lnTo>
                <a:lnTo>
                  <a:pt x="372711" y="157"/>
                </a:lnTo>
                <a:lnTo>
                  <a:pt x="372711" y="122087"/>
                </a:lnTo>
                <a:close/>
                <a:moveTo>
                  <a:pt x="223249" y="122087"/>
                </a:moveTo>
                <a:lnTo>
                  <a:pt x="233161" y="122087"/>
                </a:lnTo>
                <a:lnTo>
                  <a:pt x="233161" y="70011"/>
                </a:lnTo>
                <a:cubicBezTo>
                  <a:pt x="233161" y="67022"/>
                  <a:pt x="233475" y="64347"/>
                  <a:pt x="234105" y="62145"/>
                </a:cubicBezTo>
                <a:cubicBezTo>
                  <a:pt x="234734" y="59942"/>
                  <a:pt x="235521" y="57897"/>
                  <a:pt x="236465" y="56166"/>
                </a:cubicBezTo>
                <a:cubicBezTo>
                  <a:pt x="237409" y="54436"/>
                  <a:pt x="238510" y="53020"/>
                  <a:pt x="239611" y="51761"/>
                </a:cubicBezTo>
                <a:cubicBezTo>
                  <a:pt x="240870" y="50503"/>
                  <a:pt x="241971" y="49401"/>
                  <a:pt x="242915" y="48457"/>
                </a:cubicBezTo>
                <a:cubicBezTo>
                  <a:pt x="245904" y="45783"/>
                  <a:pt x="248894" y="43737"/>
                  <a:pt x="251883" y="42321"/>
                </a:cubicBezTo>
                <a:cubicBezTo>
                  <a:pt x="254872" y="40905"/>
                  <a:pt x="258176" y="40119"/>
                  <a:pt x="261480" y="40119"/>
                </a:cubicBezTo>
                <a:cubicBezTo>
                  <a:pt x="267458" y="40119"/>
                  <a:pt x="272021" y="41849"/>
                  <a:pt x="275010" y="45468"/>
                </a:cubicBezTo>
                <a:cubicBezTo>
                  <a:pt x="277999" y="49087"/>
                  <a:pt x="279415" y="55065"/>
                  <a:pt x="279415" y="63718"/>
                </a:cubicBezTo>
                <a:lnTo>
                  <a:pt x="279415" y="122087"/>
                </a:lnTo>
                <a:lnTo>
                  <a:pt x="289327" y="122087"/>
                </a:lnTo>
                <a:lnTo>
                  <a:pt x="289327" y="65763"/>
                </a:lnTo>
                <a:cubicBezTo>
                  <a:pt x="289327" y="61673"/>
                  <a:pt x="290271" y="58054"/>
                  <a:pt x="292002" y="54908"/>
                </a:cubicBezTo>
                <a:cubicBezTo>
                  <a:pt x="293732" y="51761"/>
                  <a:pt x="296092" y="49244"/>
                  <a:pt x="298767" y="47041"/>
                </a:cubicBezTo>
                <a:cubicBezTo>
                  <a:pt x="301913" y="44367"/>
                  <a:pt x="305060" y="42636"/>
                  <a:pt x="308364" y="41692"/>
                </a:cubicBezTo>
                <a:cubicBezTo>
                  <a:pt x="311668" y="40748"/>
                  <a:pt x="314657" y="40276"/>
                  <a:pt x="317331" y="40276"/>
                </a:cubicBezTo>
                <a:cubicBezTo>
                  <a:pt x="320478" y="40276"/>
                  <a:pt x="323153" y="40591"/>
                  <a:pt x="325355" y="41377"/>
                </a:cubicBezTo>
                <a:cubicBezTo>
                  <a:pt x="327558" y="42164"/>
                  <a:pt x="329603" y="43423"/>
                  <a:pt x="331019" y="45153"/>
                </a:cubicBezTo>
                <a:cubicBezTo>
                  <a:pt x="332592" y="47041"/>
                  <a:pt x="333694" y="49401"/>
                  <a:pt x="334480" y="52390"/>
                </a:cubicBezTo>
                <a:cubicBezTo>
                  <a:pt x="335267" y="55380"/>
                  <a:pt x="335582" y="59156"/>
                  <a:pt x="335582" y="63718"/>
                </a:cubicBezTo>
                <a:lnTo>
                  <a:pt x="335582" y="122244"/>
                </a:lnTo>
                <a:lnTo>
                  <a:pt x="345493" y="122244"/>
                </a:lnTo>
                <a:lnTo>
                  <a:pt x="345493" y="60100"/>
                </a:lnTo>
                <a:cubicBezTo>
                  <a:pt x="345493" y="50031"/>
                  <a:pt x="343133" y="42793"/>
                  <a:pt x="338256" y="38231"/>
                </a:cubicBezTo>
                <a:cubicBezTo>
                  <a:pt x="333536" y="33668"/>
                  <a:pt x="326771" y="31308"/>
                  <a:pt x="318433" y="31308"/>
                </a:cubicBezTo>
                <a:cubicBezTo>
                  <a:pt x="312297" y="31308"/>
                  <a:pt x="306476" y="32882"/>
                  <a:pt x="301127" y="35871"/>
                </a:cubicBezTo>
                <a:cubicBezTo>
                  <a:pt x="295777" y="38860"/>
                  <a:pt x="291058" y="43108"/>
                  <a:pt x="287124" y="48615"/>
                </a:cubicBezTo>
                <a:cubicBezTo>
                  <a:pt x="285236" y="43108"/>
                  <a:pt x="282247" y="38860"/>
                  <a:pt x="278157" y="35871"/>
                </a:cubicBezTo>
                <a:cubicBezTo>
                  <a:pt x="274066" y="32882"/>
                  <a:pt x="268717" y="31308"/>
                  <a:pt x="261952" y="31308"/>
                </a:cubicBezTo>
                <a:cubicBezTo>
                  <a:pt x="256760" y="31308"/>
                  <a:pt x="251725" y="32724"/>
                  <a:pt x="246848" y="35556"/>
                </a:cubicBezTo>
                <a:cubicBezTo>
                  <a:pt x="241814" y="38388"/>
                  <a:pt x="237251" y="42793"/>
                  <a:pt x="232846" y="48615"/>
                </a:cubicBezTo>
                <a:lnTo>
                  <a:pt x="232846" y="34140"/>
                </a:lnTo>
                <a:lnTo>
                  <a:pt x="222934" y="34140"/>
                </a:lnTo>
                <a:lnTo>
                  <a:pt x="222934" y="122087"/>
                </a:lnTo>
                <a:close/>
                <a:moveTo>
                  <a:pt x="174635" y="121615"/>
                </a:moveTo>
                <a:cubicBezTo>
                  <a:pt x="179826" y="119413"/>
                  <a:pt x="184232" y="116266"/>
                  <a:pt x="187850" y="112018"/>
                </a:cubicBezTo>
                <a:cubicBezTo>
                  <a:pt x="191469" y="107928"/>
                  <a:pt x="194143" y="102893"/>
                  <a:pt x="196189" y="97072"/>
                </a:cubicBezTo>
                <a:cubicBezTo>
                  <a:pt x="198076" y="91251"/>
                  <a:pt x="199178" y="84800"/>
                  <a:pt x="199178" y="77563"/>
                </a:cubicBezTo>
                <a:cubicBezTo>
                  <a:pt x="199178" y="70641"/>
                  <a:pt x="198234" y="64347"/>
                  <a:pt x="196346" y="58526"/>
                </a:cubicBezTo>
                <a:cubicBezTo>
                  <a:pt x="194458" y="52862"/>
                  <a:pt x="191783" y="47985"/>
                  <a:pt x="188165" y="43895"/>
                </a:cubicBezTo>
                <a:cubicBezTo>
                  <a:pt x="184704" y="39804"/>
                  <a:pt x="180298" y="36815"/>
                  <a:pt x="175107" y="34612"/>
                </a:cubicBezTo>
                <a:cubicBezTo>
                  <a:pt x="169915" y="32410"/>
                  <a:pt x="164251" y="31308"/>
                  <a:pt x="157800" y="31308"/>
                </a:cubicBezTo>
                <a:cubicBezTo>
                  <a:pt x="151350" y="31308"/>
                  <a:pt x="145686" y="32410"/>
                  <a:pt x="140494" y="34612"/>
                </a:cubicBezTo>
                <a:cubicBezTo>
                  <a:pt x="135302" y="36815"/>
                  <a:pt x="131055" y="39962"/>
                  <a:pt x="127436" y="44052"/>
                </a:cubicBezTo>
                <a:cubicBezTo>
                  <a:pt x="123817" y="48143"/>
                  <a:pt x="120986" y="53177"/>
                  <a:pt x="119098" y="58998"/>
                </a:cubicBezTo>
                <a:cubicBezTo>
                  <a:pt x="117052" y="64819"/>
                  <a:pt x="116108" y="71270"/>
                  <a:pt x="116108" y="78507"/>
                </a:cubicBezTo>
                <a:cubicBezTo>
                  <a:pt x="116108" y="85587"/>
                  <a:pt x="117052" y="92037"/>
                  <a:pt x="118940" y="97701"/>
                </a:cubicBezTo>
                <a:cubicBezTo>
                  <a:pt x="120828" y="103365"/>
                  <a:pt x="123503" y="108242"/>
                  <a:pt x="126964" y="112333"/>
                </a:cubicBezTo>
                <a:cubicBezTo>
                  <a:pt x="130425" y="116423"/>
                  <a:pt x="134673" y="119570"/>
                  <a:pt x="139708" y="121615"/>
                </a:cubicBezTo>
                <a:cubicBezTo>
                  <a:pt x="144742" y="123818"/>
                  <a:pt x="150563" y="124919"/>
                  <a:pt x="157014" y="124919"/>
                </a:cubicBezTo>
                <a:cubicBezTo>
                  <a:pt x="163622" y="124919"/>
                  <a:pt x="169443" y="123818"/>
                  <a:pt x="174635" y="121615"/>
                </a:cubicBezTo>
                <a:moveTo>
                  <a:pt x="143326" y="113277"/>
                </a:moveTo>
                <a:cubicBezTo>
                  <a:pt x="139393" y="111231"/>
                  <a:pt x="136246" y="108557"/>
                  <a:pt x="133729" y="105096"/>
                </a:cubicBezTo>
                <a:cubicBezTo>
                  <a:pt x="131212" y="101634"/>
                  <a:pt x="129481" y="97701"/>
                  <a:pt x="128380" y="92981"/>
                </a:cubicBezTo>
                <a:cubicBezTo>
                  <a:pt x="127279" y="88261"/>
                  <a:pt x="126649" y="83227"/>
                  <a:pt x="126649" y="77878"/>
                </a:cubicBezTo>
                <a:cubicBezTo>
                  <a:pt x="126649" y="72529"/>
                  <a:pt x="127279" y="67494"/>
                  <a:pt x="128380" y="62932"/>
                </a:cubicBezTo>
                <a:cubicBezTo>
                  <a:pt x="129481" y="58369"/>
                  <a:pt x="131369" y="54278"/>
                  <a:pt x="133729" y="50817"/>
                </a:cubicBezTo>
                <a:cubicBezTo>
                  <a:pt x="136246" y="47356"/>
                  <a:pt x="139393" y="44681"/>
                  <a:pt x="143326" y="42636"/>
                </a:cubicBezTo>
                <a:cubicBezTo>
                  <a:pt x="147259" y="40591"/>
                  <a:pt x="151979" y="39647"/>
                  <a:pt x="157486" y="39647"/>
                </a:cubicBezTo>
                <a:cubicBezTo>
                  <a:pt x="163150" y="39647"/>
                  <a:pt x="167869" y="40591"/>
                  <a:pt x="171645" y="42636"/>
                </a:cubicBezTo>
                <a:cubicBezTo>
                  <a:pt x="175579" y="44681"/>
                  <a:pt x="178725" y="47356"/>
                  <a:pt x="181242" y="50817"/>
                </a:cubicBezTo>
                <a:cubicBezTo>
                  <a:pt x="183760" y="54278"/>
                  <a:pt x="185490" y="58212"/>
                  <a:pt x="186749" y="62932"/>
                </a:cubicBezTo>
                <a:cubicBezTo>
                  <a:pt x="187850" y="67494"/>
                  <a:pt x="188479" y="72529"/>
                  <a:pt x="188479" y="77720"/>
                </a:cubicBezTo>
                <a:cubicBezTo>
                  <a:pt x="188479" y="83227"/>
                  <a:pt x="187850" y="88261"/>
                  <a:pt x="186749" y="92981"/>
                </a:cubicBezTo>
                <a:cubicBezTo>
                  <a:pt x="185648" y="97701"/>
                  <a:pt x="183760" y="101634"/>
                  <a:pt x="181242" y="105096"/>
                </a:cubicBezTo>
                <a:cubicBezTo>
                  <a:pt x="178725" y="108557"/>
                  <a:pt x="175579" y="111231"/>
                  <a:pt x="171645" y="113277"/>
                </a:cubicBezTo>
                <a:cubicBezTo>
                  <a:pt x="167712" y="115322"/>
                  <a:pt x="162992" y="116266"/>
                  <a:pt x="157486" y="116266"/>
                </a:cubicBezTo>
                <a:cubicBezTo>
                  <a:pt x="151979" y="116266"/>
                  <a:pt x="147259" y="115322"/>
                  <a:pt x="143326" y="113277"/>
                </a:cubicBezTo>
                <a:moveTo>
                  <a:pt x="0" y="122087"/>
                </a:moveTo>
                <a:lnTo>
                  <a:pt x="10384" y="122087"/>
                </a:lnTo>
                <a:lnTo>
                  <a:pt x="10384" y="63875"/>
                </a:lnTo>
                <a:lnTo>
                  <a:pt x="79294" y="63875"/>
                </a:lnTo>
                <a:lnTo>
                  <a:pt x="79294" y="122244"/>
                </a:lnTo>
                <a:lnTo>
                  <a:pt x="89677" y="122244"/>
                </a:lnTo>
                <a:lnTo>
                  <a:pt x="89677" y="0"/>
                </a:lnTo>
                <a:lnTo>
                  <a:pt x="79294" y="0"/>
                </a:lnTo>
                <a:lnTo>
                  <a:pt x="79294" y="54121"/>
                </a:lnTo>
                <a:lnTo>
                  <a:pt x="10384" y="54121"/>
                </a:lnTo>
                <a:lnTo>
                  <a:pt x="10384" y="0"/>
                </a:lnTo>
                <a:lnTo>
                  <a:pt x="0" y="0"/>
                </a:lnTo>
                <a:lnTo>
                  <a:pt x="0" y="122087"/>
                </a:lnTo>
                <a:close/>
              </a:path>
            </a:pathLst>
          </a:custGeom>
          <a:solidFill>
            <a:schemeClr val="tx1"/>
          </a:solidFill>
          <a:ln w="1569" cap="flat">
            <a:noFill/>
            <a:prstDash val="solid"/>
            <a:miter/>
          </a:ln>
        </p:spPr>
        <p:txBody>
          <a:bodyPr rtlCol="0" anchor="ctr"/>
          <a:lstStyle/>
          <a:p>
            <a:endParaRPr lang="en-US" dirty="0"/>
          </a:p>
        </p:txBody>
      </p:sp>
      <p:sp>
        <p:nvSpPr>
          <p:cNvPr id="8" name="Slide Number Placeholder 5">
            <a:extLst>
              <a:ext uri="{FF2B5EF4-FFF2-40B4-BE49-F238E27FC236}">
                <a16:creationId xmlns:a16="http://schemas.microsoft.com/office/drawing/2014/main" id="{1E15E137-83BF-4CD2-9F98-AFAB5BF957BE}"/>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203560377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Leer" preserve="1" userDrawn="1">
  <p:cSld name="Leer">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32DE1780-2DD2-4A82-BB14-28401D8C5172}"/>
              </a:ext>
            </a:extLst>
          </p:cNvPr>
          <p:cNvSpPr>
            <a:spLocks noGrp="1"/>
          </p:cNvSpPr>
          <p:nvPr>
            <p:ph type="dt" sz="half" idx="13"/>
          </p:nvPr>
        </p:nvSpPr>
        <p:spPr>
          <a:xfrm>
            <a:off x="335538" y="6487478"/>
            <a:ext cx="2880320" cy="133264"/>
          </a:xfrm>
        </p:spPr>
        <p:txBody>
          <a:bodyPr/>
          <a:lstStyle/>
          <a:p>
            <a:endParaRPr lang="en-US" dirty="0"/>
          </a:p>
        </p:txBody>
      </p:sp>
      <p:sp>
        <p:nvSpPr>
          <p:cNvPr id="3" name="TextBox 2">
            <a:extLst>
              <a:ext uri="{FF2B5EF4-FFF2-40B4-BE49-F238E27FC236}">
                <a16:creationId xmlns:a16="http://schemas.microsoft.com/office/drawing/2014/main" id="{7D89546B-1B59-43D2-8D6F-37E09AFDD6C2}"/>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5" name="Slide Number Placeholder 5">
            <a:extLst>
              <a:ext uri="{FF2B5EF4-FFF2-40B4-BE49-F238E27FC236}">
                <a16:creationId xmlns:a16="http://schemas.microsoft.com/office/drawing/2014/main" id="{1D6A4830-9828-47C2-9478-F9ED9B5C888E}"/>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360082761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Schlusswort weiss" preserve="1" userDrawn="1">
  <p:cSld name="Schlusswort weiss">
    <p:bg>
      <p:bgPr>
        <a:solidFill>
          <a:srgbClr val="FFFFFF"/>
        </a:solidFill>
        <a:effectLst/>
      </p:bgPr>
    </p:bg>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8CEDA8EF-7D97-4B76-B5D7-F991A982A3CD}"/>
              </a:ext>
            </a:extLst>
          </p:cNvPr>
          <p:cNvSpPr>
            <a:spLocks noGrp="1"/>
          </p:cNvSpPr>
          <p:nvPr>
            <p:ph type="body" sz="quarter" idx="14" hasCustomPrompt="1"/>
          </p:nvPr>
        </p:nvSpPr>
        <p:spPr>
          <a:xfrm>
            <a:off x="334962" y="260648"/>
            <a:ext cx="9361487" cy="5689301"/>
          </a:xfrm>
        </p:spPr>
        <p:txBody>
          <a:bodyPr/>
          <a:lstStyle>
            <a:lvl1pPr marL="0" indent="0">
              <a:lnSpc>
                <a:spcPct val="100000"/>
              </a:lnSpc>
              <a:spcBef>
                <a:spcPts val="300"/>
              </a:spcBef>
              <a:buFont typeface="+mj-lt"/>
              <a:buNone/>
              <a:defRPr sz="3000">
                <a:solidFill>
                  <a:schemeClr val="tx2"/>
                </a:solidFill>
              </a:defRPr>
            </a:lvl1pPr>
          </a:lstStyle>
          <a:p>
            <a:pPr lvl="0"/>
            <a:r>
              <a:rPr lang="en-US" dirty="0" err="1"/>
              <a:t>Schlusswort</a:t>
            </a:r>
            <a:r>
              <a:rPr lang="en-US" dirty="0"/>
              <a:t> / Dank </a:t>
            </a:r>
            <a:br>
              <a:rPr lang="en-US" dirty="0"/>
            </a:br>
            <a:r>
              <a:rPr lang="en-US" dirty="0"/>
              <a:t>auf </a:t>
            </a:r>
            <a:r>
              <a:rPr lang="en-US" dirty="0" err="1"/>
              <a:t>mehreren</a:t>
            </a:r>
            <a:r>
              <a:rPr lang="en-US" dirty="0"/>
              <a:t> </a:t>
            </a:r>
            <a:r>
              <a:rPr lang="en-US" dirty="0" err="1"/>
              <a:t>Zeilen</a:t>
            </a:r>
            <a:br>
              <a:rPr lang="en-US" dirty="0"/>
            </a:br>
            <a:endParaRPr lang="en-US" dirty="0"/>
          </a:p>
        </p:txBody>
      </p:sp>
      <p:sp>
        <p:nvSpPr>
          <p:cNvPr id="2" name="Datumsplatzhalter 1">
            <a:extLst>
              <a:ext uri="{FF2B5EF4-FFF2-40B4-BE49-F238E27FC236}">
                <a16:creationId xmlns:a16="http://schemas.microsoft.com/office/drawing/2014/main" id="{E4C65D6E-0322-42E5-AE69-74EF0F771AB7}"/>
              </a:ext>
            </a:extLst>
          </p:cNvPr>
          <p:cNvSpPr>
            <a:spLocks noGrp="1"/>
          </p:cNvSpPr>
          <p:nvPr>
            <p:ph type="dt" sz="half" idx="16"/>
          </p:nvPr>
        </p:nvSpPr>
        <p:spPr>
          <a:xfrm>
            <a:off x="335538" y="6487478"/>
            <a:ext cx="2880320" cy="133264"/>
          </a:xfrm>
        </p:spPr>
        <p:txBody>
          <a:bodyPr/>
          <a:lstStyle>
            <a:lvl1pPr>
              <a:defRPr>
                <a:solidFill>
                  <a:srgbClr val="969696"/>
                </a:solidFill>
              </a:defRPr>
            </a:lvl1pPr>
          </a:lstStyle>
          <a:p>
            <a:endParaRPr lang="en-US" dirty="0"/>
          </a:p>
        </p:txBody>
      </p:sp>
      <p:sp>
        <p:nvSpPr>
          <p:cNvPr id="4" name="TextBox 3">
            <a:extLst>
              <a:ext uri="{FF2B5EF4-FFF2-40B4-BE49-F238E27FC236}">
                <a16:creationId xmlns:a16="http://schemas.microsoft.com/office/drawing/2014/main" id="{980AE77B-8094-44F5-97F4-0A72ECC52687}"/>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6" name="Slide Number Placeholder 5">
            <a:extLst>
              <a:ext uri="{FF2B5EF4-FFF2-40B4-BE49-F238E27FC236}">
                <a16:creationId xmlns:a16="http://schemas.microsoft.com/office/drawing/2014/main" id="{EEDFDE91-749D-4ABA-B1BE-E4439E786A77}"/>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22624972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matchingName="Schlusswort akzentuiert" preserve="1" userDrawn="1">
  <p:cSld name="Schlusswort akzentuiert">
    <p:bg>
      <p:bgPr>
        <a:solidFill>
          <a:schemeClr val="accent1"/>
        </a:solidFill>
        <a:effectLst/>
      </p:bgPr>
    </p:bg>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8CEDA8EF-7D97-4B76-B5D7-F991A982A3CD}"/>
              </a:ext>
            </a:extLst>
          </p:cNvPr>
          <p:cNvSpPr>
            <a:spLocks noGrp="1"/>
          </p:cNvSpPr>
          <p:nvPr>
            <p:ph type="body" sz="quarter" idx="14" hasCustomPrompt="1"/>
          </p:nvPr>
        </p:nvSpPr>
        <p:spPr>
          <a:xfrm>
            <a:off x="334962" y="260648"/>
            <a:ext cx="9361487" cy="5689301"/>
          </a:xfrm>
        </p:spPr>
        <p:txBody>
          <a:bodyPr/>
          <a:lstStyle>
            <a:lvl1pPr marL="0" indent="0">
              <a:lnSpc>
                <a:spcPct val="100000"/>
              </a:lnSpc>
              <a:spcBef>
                <a:spcPts val="300"/>
              </a:spcBef>
              <a:buFont typeface="+mj-lt"/>
              <a:buNone/>
              <a:defRPr sz="3000"/>
            </a:lvl1pPr>
          </a:lstStyle>
          <a:p>
            <a:pPr lvl="0"/>
            <a:r>
              <a:rPr lang="en-US" dirty="0" err="1"/>
              <a:t>Schlusswort</a:t>
            </a:r>
            <a:r>
              <a:rPr lang="en-US" dirty="0"/>
              <a:t> / Dank</a:t>
            </a:r>
            <a:br>
              <a:rPr lang="en-US" dirty="0"/>
            </a:br>
            <a:r>
              <a:rPr lang="en-US" dirty="0"/>
              <a:t>auf </a:t>
            </a:r>
            <a:r>
              <a:rPr lang="en-US" dirty="0" err="1"/>
              <a:t>mehreren</a:t>
            </a:r>
            <a:r>
              <a:rPr lang="en-US" dirty="0"/>
              <a:t> </a:t>
            </a:r>
            <a:r>
              <a:rPr lang="en-US" dirty="0" err="1"/>
              <a:t>Zeilen</a:t>
            </a:r>
            <a:endParaRPr lang="en-US" dirty="0"/>
          </a:p>
        </p:txBody>
      </p:sp>
      <p:sp>
        <p:nvSpPr>
          <p:cNvPr id="2" name="Datumsplatzhalter 1">
            <a:extLst>
              <a:ext uri="{FF2B5EF4-FFF2-40B4-BE49-F238E27FC236}">
                <a16:creationId xmlns:a16="http://schemas.microsoft.com/office/drawing/2014/main" id="{E4C65D6E-0322-42E5-AE69-74EF0F771AB7}"/>
              </a:ext>
            </a:extLst>
          </p:cNvPr>
          <p:cNvSpPr>
            <a:spLocks noGrp="1"/>
          </p:cNvSpPr>
          <p:nvPr>
            <p:ph type="dt" sz="half" idx="16"/>
          </p:nvPr>
        </p:nvSpPr>
        <p:spPr>
          <a:xfrm>
            <a:off x="335538" y="6487478"/>
            <a:ext cx="2880320" cy="133264"/>
          </a:xfrm>
        </p:spPr>
        <p:txBody>
          <a:bodyPr/>
          <a:lstStyle>
            <a:lvl1pPr>
              <a:defRPr>
                <a:solidFill>
                  <a:schemeClr val="tx1"/>
                </a:solidFill>
              </a:defRPr>
            </a:lvl1pPr>
          </a:lstStyle>
          <a:p>
            <a:endParaRPr lang="en-US" dirty="0"/>
          </a:p>
        </p:txBody>
      </p:sp>
      <p:sp>
        <p:nvSpPr>
          <p:cNvPr id="4" name="TextBox 3">
            <a:extLst>
              <a:ext uri="{FF2B5EF4-FFF2-40B4-BE49-F238E27FC236}">
                <a16:creationId xmlns:a16="http://schemas.microsoft.com/office/drawing/2014/main" id="{980AE77B-8094-44F5-97F4-0A72ECC52687}"/>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chemeClr val="tx1"/>
              </a:solidFill>
            </a:endParaRPr>
          </a:p>
        </p:txBody>
      </p:sp>
      <p:sp>
        <p:nvSpPr>
          <p:cNvPr id="6" name="Grafik 4">
            <a:extLst>
              <a:ext uri="{FF2B5EF4-FFF2-40B4-BE49-F238E27FC236}">
                <a16:creationId xmlns:a16="http://schemas.microsoft.com/office/drawing/2014/main" id="{EAD8F12F-9322-46F7-83E9-51C0935FEA7D}"/>
              </a:ext>
            </a:extLst>
          </p:cNvPr>
          <p:cNvSpPr/>
          <p:nvPr userDrawn="1">
            <p:custDataLst>
              <p:tags r:id="rId2"/>
            </p:custDataLst>
          </p:nvPr>
        </p:nvSpPr>
        <p:spPr>
          <a:xfrm rot="16200000">
            <a:off x="11362470" y="712833"/>
            <a:ext cx="877892" cy="157328"/>
          </a:xfrm>
          <a:custGeom>
            <a:avLst/>
            <a:gdLst>
              <a:gd name="connsiteX0" fmla="*/ 834313 w 877892"/>
              <a:gd name="connsiteY0" fmla="*/ 122087 h 157328"/>
              <a:gd name="connsiteX1" fmla="*/ 844224 w 877892"/>
              <a:gd name="connsiteY1" fmla="*/ 122087 h 157328"/>
              <a:gd name="connsiteX2" fmla="*/ 844224 w 877892"/>
              <a:gd name="connsiteY2" fmla="*/ 69067 h 157328"/>
              <a:gd name="connsiteX3" fmla="*/ 846742 w 877892"/>
              <a:gd name="connsiteY3" fmla="*/ 57582 h 157328"/>
              <a:gd name="connsiteX4" fmla="*/ 853192 w 877892"/>
              <a:gd name="connsiteY4" fmla="*/ 49244 h 157328"/>
              <a:gd name="connsiteX5" fmla="*/ 861845 w 877892"/>
              <a:gd name="connsiteY5" fmla="*/ 43737 h 157328"/>
              <a:gd name="connsiteX6" fmla="*/ 870970 w 877892"/>
              <a:gd name="connsiteY6" fmla="*/ 42164 h 157328"/>
              <a:gd name="connsiteX7" fmla="*/ 876634 w 877892"/>
              <a:gd name="connsiteY7" fmla="*/ 42636 h 157328"/>
              <a:gd name="connsiteX8" fmla="*/ 877893 w 877892"/>
              <a:gd name="connsiteY8" fmla="*/ 33196 h 157328"/>
              <a:gd name="connsiteX9" fmla="*/ 874431 w 877892"/>
              <a:gd name="connsiteY9" fmla="*/ 32724 h 157328"/>
              <a:gd name="connsiteX10" fmla="*/ 870970 w 877892"/>
              <a:gd name="connsiteY10" fmla="*/ 32567 h 157328"/>
              <a:gd name="connsiteX11" fmla="*/ 856496 w 877892"/>
              <a:gd name="connsiteY11" fmla="*/ 36658 h 157328"/>
              <a:gd name="connsiteX12" fmla="*/ 844382 w 877892"/>
              <a:gd name="connsiteY12" fmla="*/ 48300 h 157328"/>
              <a:gd name="connsiteX13" fmla="*/ 844382 w 877892"/>
              <a:gd name="connsiteY13" fmla="*/ 33983 h 157328"/>
              <a:gd name="connsiteX14" fmla="*/ 834470 w 877892"/>
              <a:gd name="connsiteY14" fmla="*/ 33983 h 157328"/>
              <a:gd name="connsiteX15" fmla="*/ 834470 w 877892"/>
              <a:gd name="connsiteY15" fmla="*/ 122087 h 157328"/>
              <a:gd name="connsiteX16" fmla="*/ 742275 w 877892"/>
              <a:gd name="connsiteY16" fmla="*/ 72057 h 157328"/>
              <a:gd name="connsiteX17" fmla="*/ 751558 w 877892"/>
              <a:gd name="connsiteY17" fmla="*/ 47356 h 157328"/>
              <a:gd name="connsiteX18" fmla="*/ 772011 w 877892"/>
              <a:gd name="connsiteY18" fmla="*/ 39332 h 157328"/>
              <a:gd name="connsiteX19" fmla="*/ 784597 w 877892"/>
              <a:gd name="connsiteY19" fmla="*/ 41692 h 157328"/>
              <a:gd name="connsiteX20" fmla="*/ 793092 w 877892"/>
              <a:gd name="connsiteY20" fmla="*/ 48457 h 157328"/>
              <a:gd name="connsiteX21" fmla="*/ 797812 w 877892"/>
              <a:gd name="connsiteY21" fmla="*/ 58841 h 157328"/>
              <a:gd name="connsiteX22" fmla="*/ 799386 w 877892"/>
              <a:gd name="connsiteY22" fmla="*/ 72057 h 157328"/>
              <a:gd name="connsiteX23" fmla="*/ 742275 w 877892"/>
              <a:gd name="connsiteY23" fmla="*/ 72057 h 157328"/>
              <a:gd name="connsiteX24" fmla="*/ 798756 w 877892"/>
              <a:gd name="connsiteY24" fmla="*/ 99117 h 157328"/>
              <a:gd name="connsiteX25" fmla="*/ 795924 w 877892"/>
              <a:gd name="connsiteY25" fmla="*/ 106197 h 157328"/>
              <a:gd name="connsiteX26" fmla="*/ 791047 w 877892"/>
              <a:gd name="connsiteY26" fmla="*/ 111703 h 157328"/>
              <a:gd name="connsiteX27" fmla="*/ 783338 w 877892"/>
              <a:gd name="connsiteY27" fmla="*/ 115322 h 157328"/>
              <a:gd name="connsiteX28" fmla="*/ 772011 w 877892"/>
              <a:gd name="connsiteY28" fmla="*/ 116581 h 157328"/>
              <a:gd name="connsiteX29" fmla="*/ 758952 w 877892"/>
              <a:gd name="connsiteY29" fmla="*/ 113749 h 157328"/>
              <a:gd name="connsiteX30" fmla="*/ 749513 w 877892"/>
              <a:gd name="connsiteY30" fmla="*/ 106040 h 157328"/>
              <a:gd name="connsiteX31" fmla="*/ 743849 w 877892"/>
              <a:gd name="connsiteY31" fmla="*/ 94555 h 157328"/>
              <a:gd name="connsiteX32" fmla="*/ 741961 w 877892"/>
              <a:gd name="connsiteY32" fmla="*/ 80395 h 157328"/>
              <a:gd name="connsiteX33" fmla="*/ 809769 w 877892"/>
              <a:gd name="connsiteY33" fmla="*/ 80395 h 157328"/>
              <a:gd name="connsiteX34" fmla="*/ 809769 w 877892"/>
              <a:gd name="connsiteY34" fmla="*/ 74102 h 157328"/>
              <a:gd name="connsiteX35" fmla="*/ 807724 w 877892"/>
              <a:gd name="connsiteY35" fmla="*/ 57110 h 157328"/>
              <a:gd name="connsiteX36" fmla="*/ 801116 w 877892"/>
              <a:gd name="connsiteY36" fmla="*/ 43580 h 157328"/>
              <a:gd name="connsiteX37" fmla="*/ 789474 w 877892"/>
              <a:gd name="connsiteY37" fmla="*/ 34455 h 157328"/>
              <a:gd name="connsiteX38" fmla="*/ 772011 w 877892"/>
              <a:gd name="connsiteY38" fmla="*/ 31151 h 157328"/>
              <a:gd name="connsiteX39" fmla="*/ 755963 w 877892"/>
              <a:gd name="connsiteY39" fmla="*/ 34298 h 157328"/>
              <a:gd name="connsiteX40" fmla="*/ 743377 w 877892"/>
              <a:gd name="connsiteY40" fmla="*/ 43423 h 157328"/>
              <a:gd name="connsiteX41" fmla="*/ 735038 w 877892"/>
              <a:gd name="connsiteY41" fmla="*/ 58369 h 157328"/>
              <a:gd name="connsiteX42" fmla="*/ 732049 w 877892"/>
              <a:gd name="connsiteY42" fmla="*/ 78822 h 157328"/>
              <a:gd name="connsiteX43" fmla="*/ 742590 w 877892"/>
              <a:gd name="connsiteY43" fmla="*/ 112490 h 157328"/>
              <a:gd name="connsiteX44" fmla="*/ 772011 w 877892"/>
              <a:gd name="connsiteY44" fmla="*/ 124762 h 157328"/>
              <a:gd name="connsiteX45" fmla="*/ 797340 w 877892"/>
              <a:gd name="connsiteY45" fmla="*/ 117525 h 157328"/>
              <a:gd name="connsiteX46" fmla="*/ 808353 w 877892"/>
              <a:gd name="connsiteY46" fmla="*/ 98802 h 157328"/>
              <a:gd name="connsiteX47" fmla="*/ 798756 w 877892"/>
              <a:gd name="connsiteY47" fmla="*/ 98802 h 157328"/>
              <a:gd name="connsiteX48" fmla="*/ 697752 w 877892"/>
              <a:gd name="connsiteY48" fmla="*/ 77878 h 157328"/>
              <a:gd name="connsiteX49" fmla="*/ 694605 w 877892"/>
              <a:gd name="connsiteY49" fmla="*/ 95184 h 157328"/>
              <a:gd name="connsiteX50" fmla="*/ 685480 w 877892"/>
              <a:gd name="connsiteY50" fmla="*/ 106512 h 157328"/>
              <a:gd name="connsiteX51" fmla="*/ 677141 w 877892"/>
              <a:gd name="connsiteY51" fmla="*/ 110759 h 157328"/>
              <a:gd name="connsiteX52" fmla="*/ 667544 w 877892"/>
              <a:gd name="connsiteY52" fmla="*/ 112018 h 157328"/>
              <a:gd name="connsiteX53" fmla="*/ 657475 w 877892"/>
              <a:gd name="connsiteY53" fmla="*/ 110130 h 157328"/>
              <a:gd name="connsiteX54" fmla="*/ 648508 w 877892"/>
              <a:gd name="connsiteY54" fmla="*/ 103994 h 157328"/>
              <a:gd name="connsiteX55" fmla="*/ 642057 w 877892"/>
              <a:gd name="connsiteY55" fmla="*/ 92981 h 157328"/>
              <a:gd name="connsiteX56" fmla="*/ 639540 w 877892"/>
              <a:gd name="connsiteY56" fmla="*/ 76304 h 157328"/>
              <a:gd name="connsiteX57" fmla="*/ 641743 w 877892"/>
              <a:gd name="connsiteY57" fmla="*/ 59628 h 157328"/>
              <a:gd name="connsiteX58" fmla="*/ 647878 w 877892"/>
              <a:gd name="connsiteY58" fmla="*/ 48300 h 157328"/>
              <a:gd name="connsiteX59" fmla="*/ 657161 w 877892"/>
              <a:gd name="connsiteY59" fmla="*/ 41849 h 157328"/>
              <a:gd name="connsiteX60" fmla="*/ 668803 w 877892"/>
              <a:gd name="connsiteY60" fmla="*/ 39804 h 157328"/>
              <a:gd name="connsiteX61" fmla="*/ 677928 w 877892"/>
              <a:gd name="connsiteY61" fmla="*/ 41220 h 157328"/>
              <a:gd name="connsiteX62" fmla="*/ 686109 w 877892"/>
              <a:gd name="connsiteY62" fmla="*/ 45625 h 157328"/>
              <a:gd name="connsiteX63" fmla="*/ 691458 w 877892"/>
              <a:gd name="connsiteY63" fmla="*/ 50503 h 157328"/>
              <a:gd name="connsiteX64" fmla="*/ 695077 w 877892"/>
              <a:gd name="connsiteY64" fmla="*/ 56481 h 157328"/>
              <a:gd name="connsiteX65" fmla="*/ 697122 w 877892"/>
              <a:gd name="connsiteY65" fmla="*/ 64190 h 157328"/>
              <a:gd name="connsiteX66" fmla="*/ 697752 w 877892"/>
              <a:gd name="connsiteY66" fmla="*/ 74574 h 157328"/>
              <a:gd name="connsiteX67" fmla="*/ 697752 w 877892"/>
              <a:gd name="connsiteY67" fmla="*/ 77878 h 157328"/>
              <a:gd name="connsiteX68" fmla="*/ 632303 w 877892"/>
              <a:gd name="connsiteY68" fmla="*/ 131684 h 157328"/>
              <a:gd name="connsiteX69" fmla="*/ 636236 w 877892"/>
              <a:gd name="connsiteY69" fmla="*/ 143641 h 157328"/>
              <a:gd name="connsiteX70" fmla="*/ 644260 w 877892"/>
              <a:gd name="connsiteY70" fmla="*/ 151508 h 157328"/>
              <a:gd name="connsiteX71" fmla="*/ 655588 w 877892"/>
              <a:gd name="connsiteY71" fmla="*/ 155913 h 157328"/>
              <a:gd name="connsiteX72" fmla="*/ 669590 w 877892"/>
              <a:gd name="connsiteY72" fmla="*/ 157329 h 157328"/>
              <a:gd name="connsiteX73" fmla="*/ 698381 w 877892"/>
              <a:gd name="connsiteY73" fmla="*/ 147102 h 157328"/>
              <a:gd name="connsiteX74" fmla="*/ 707506 w 877892"/>
              <a:gd name="connsiteY74" fmla="*/ 119098 h 157328"/>
              <a:gd name="connsiteX75" fmla="*/ 707506 w 877892"/>
              <a:gd name="connsiteY75" fmla="*/ 33983 h 157328"/>
              <a:gd name="connsiteX76" fmla="*/ 697594 w 877892"/>
              <a:gd name="connsiteY76" fmla="*/ 33983 h 157328"/>
              <a:gd name="connsiteX77" fmla="*/ 697594 w 877892"/>
              <a:gd name="connsiteY77" fmla="*/ 46097 h 157328"/>
              <a:gd name="connsiteX78" fmla="*/ 683749 w 877892"/>
              <a:gd name="connsiteY78" fmla="*/ 34612 h 157328"/>
              <a:gd name="connsiteX79" fmla="*/ 668803 w 877892"/>
              <a:gd name="connsiteY79" fmla="*/ 31466 h 157328"/>
              <a:gd name="connsiteX80" fmla="*/ 652126 w 877892"/>
              <a:gd name="connsiteY80" fmla="*/ 34770 h 157328"/>
              <a:gd name="connsiteX81" fmla="*/ 639697 w 877892"/>
              <a:gd name="connsiteY81" fmla="*/ 43895 h 157328"/>
              <a:gd name="connsiteX82" fmla="*/ 631831 w 877892"/>
              <a:gd name="connsiteY82" fmla="*/ 58212 h 157328"/>
              <a:gd name="connsiteX83" fmla="*/ 629156 w 877892"/>
              <a:gd name="connsiteY83" fmla="*/ 76934 h 157328"/>
              <a:gd name="connsiteX84" fmla="*/ 631359 w 877892"/>
              <a:gd name="connsiteY84" fmla="*/ 93453 h 157328"/>
              <a:gd name="connsiteX85" fmla="*/ 638124 w 877892"/>
              <a:gd name="connsiteY85" fmla="*/ 107613 h 157328"/>
              <a:gd name="connsiteX86" fmla="*/ 649924 w 877892"/>
              <a:gd name="connsiteY86" fmla="*/ 117525 h 157328"/>
              <a:gd name="connsiteX87" fmla="*/ 666915 w 877892"/>
              <a:gd name="connsiteY87" fmla="*/ 121143 h 157328"/>
              <a:gd name="connsiteX88" fmla="*/ 684693 w 877892"/>
              <a:gd name="connsiteY88" fmla="*/ 116895 h 157328"/>
              <a:gd name="connsiteX89" fmla="*/ 697594 w 877892"/>
              <a:gd name="connsiteY89" fmla="*/ 104938 h 157328"/>
              <a:gd name="connsiteX90" fmla="*/ 697594 w 877892"/>
              <a:gd name="connsiteY90" fmla="*/ 118154 h 157328"/>
              <a:gd name="connsiteX91" fmla="*/ 690829 w 877892"/>
              <a:gd name="connsiteY91" fmla="*/ 142068 h 157328"/>
              <a:gd name="connsiteX92" fmla="*/ 669432 w 877892"/>
              <a:gd name="connsiteY92" fmla="*/ 149148 h 157328"/>
              <a:gd name="connsiteX93" fmla="*/ 650081 w 877892"/>
              <a:gd name="connsiteY93" fmla="*/ 144900 h 157328"/>
              <a:gd name="connsiteX94" fmla="*/ 641900 w 877892"/>
              <a:gd name="connsiteY94" fmla="*/ 131999 h 157328"/>
              <a:gd name="connsiteX95" fmla="*/ 632303 w 877892"/>
              <a:gd name="connsiteY95" fmla="*/ 131999 h 157328"/>
              <a:gd name="connsiteX96" fmla="*/ 573462 w 877892"/>
              <a:gd name="connsiteY96" fmla="*/ 122087 h 157328"/>
              <a:gd name="connsiteX97" fmla="*/ 583374 w 877892"/>
              <a:gd name="connsiteY97" fmla="*/ 122087 h 157328"/>
              <a:gd name="connsiteX98" fmla="*/ 583374 w 877892"/>
              <a:gd name="connsiteY98" fmla="*/ 69067 h 157328"/>
              <a:gd name="connsiteX99" fmla="*/ 585891 w 877892"/>
              <a:gd name="connsiteY99" fmla="*/ 57582 h 157328"/>
              <a:gd name="connsiteX100" fmla="*/ 592341 w 877892"/>
              <a:gd name="connsiteY100" fmla="*/ 49244 h 157328"/>
              <a:gd name="connsiteX101" fmla="*/ 600995 w 877892"/>
              <a:gd name="connsiteY101" fmla="*/ 43737 h 157328"/>
              <a:gd name="connsiteX102" fmla="*/ 610120 w 877892"/>
              <a:gd name="connsiteY102" fmla="*/ 42164 h 157328"/>
              <a:gd name="connsiteX103" fmla="*/ 615783 w 877892"/>
              <a:gd name="connsiteY103" fmla="*/ 42636 h 157328"/>
              <a:gd name="connsiteX104" fmla="*/ 617042 w 877892"/>
              <a:gd name="connsiteY104" fmla="*/ 33196 h 157328"/>
              <a:gd name="connsiteX105" fmla="*/ 613581 w 877892"/>
              <a:gd name="connsiteY105" fmla="*/ 32724 h 157328"/>
              <a:gd name="connsiteX106" fmla="*/ 610120 w 877892"/>
              <a:gd name="connsiteY106" fmla="*/ 32567 h 157328"/>
              <a:gd name="connsiteX107" fmla="*/ 595645 w 877892"/>
              <a:gd name="connsiteY107" fmla="*/ 36658 h 157328"/>
              <a:gd name="connsiteX108" fmla="*/ 583531 w 877892"/>
              <a:gd name="connsiteY108" fmla="*/ 48300 h 157328"/>
              <a:gd name="connsiteX109" fmla="*/ 583531 w 877892"/>
              <a:gd name="connsiteY109" fmla="*/ 33983 h 157328"/>
              <a:gd name="connsiteX110" fmla="*/ 573619 w 877892"/>
              <a:gd name="connsiteY110" fmla="*/ 33983 h 157328"/>
              <a:gd name="connsiteX111" fmla="*/ 573619 w 877892"/>
              <a:gd name="connsiteY111" fmla="*/ 122087 h 157328"/>
              <a:gd name="connsiteX112" fmla="*/ 475604 w 877892"/>
              <a:gd name="connsiteY112" fmla="*/ 92667 h 157328"/>
              <a:gd name="connsiteX113" fmla="*/ 482054 w 877892"/>
              <a:gd name="connsiteY113" fmla="*/ 116581 h 157328"/>
              <a:gd name="connsiteX114" fmla="*/ 503608 w 877892"/>
              <a:gd name="connsiteY114" fmla="*/ 124762 h 157328"/>
              <a:gd name="connsiteX115" fmla="*/ 535546 w 877892"/>
              <a:gd name="connsiteY115" fmla="*/ 107613 h 157328"/>
              <a:gd name="connsiteX116" fmla="*/ 535546 w 877892"/>
              <a:gd name="connsiteY116" fmla="*/ 121930 h 157328"/>
              <a:gd name="connsiteX117" fmla="*/ 545458 w 877892"/>
              <a:gd name="connsiteY117" fmla="*/ 121930 h 157328"/>
              <a:gd name="connsiteX118" fmla="*/ 545458 w 877892"/>
              <a:gd name="connsiteY118" fmla="*/ 33826 h 157328"/>
              <a:gd name="connsiteX119" fmla="*/ 535546 w 877892"/>
              <a:gd name="connsiteY119" fmla="*/ 33826 h 157328"/>
              <a:gd name="connsiteX120" fmla="*/ 535546 w 877892"/>
              <a:gd name="connsiteY120" fmla="*/ 85430 h 157328"/>
              <a:gd name="connsiteX121" fmla="*/ 533029 w 877892"/>
              <a:gd name="connsiteY121" fmla="*/ 98330 h 157328"/>
              <a:gd name="connsiteX122" fmla="*/ 525477 w 877892"/>
              <a:gd name="connsiteY122" fmla="*/ 107456 h 157328"/>
              <a:gd name="connsiteX123" fmla="*/ 515408 w 877892"/>
              <a:gd name="connsiteY123" fmla="*/ 113591 h 157328"/>
              <a:gd name="connsiteX124" fmla="*/ 504867 w 877892"/>
              <a:gd name="connsiteY124" fmla="*/ 115637 h 157328"/>
              <a:gd name="connsiteX125" fmla="*/ 489921 w 877892"/>
              <a:gd name="connsiteY125" fmla="*/ 109501 h 157328"/>
              <a:gd name="connsiteX126" fmla="*/ 485515 w 877892"/>
              <a:gd name="connsiteY126" fmla="*/ 89520 h 157328"/>
              <a:gd name="connsiteX127" fmla="*/ 485515 w 877892"/>
              <a:gd name="connsiteY127" fmla="*/ 33983 h 157328"/>
              <a:gd name="connsiteX128" fmla="*/ 475604 w 877892"/>
              <a:gd name="connsiteY128" fmla="*/ 33983 h 157328"/>
              <a:gd name="connsiteX129" fmla="*/ 475604 w 877892"/>
              <a:gd name="connsiteY129" fmla="*/ 92667 h 157328"/>
              <a:gd name="connsiteX130" fmla="*/ 382623 w 877892"/>
              <a:gd name="connsiteY130" fmla="*/ 73945 h 157328"/>
              <a:gd name="connsiteX131" fmla="*/ 385927 w 877892"/>
              <a:gd name="connsiteY131" fmla="*/ 56796 h 157328"/>
              <a:gd name="connsiteX132" fmla="*/ 395209 w 877892"/>
              <a:gd name="connsiteY132" fmla="*/ 45625 h 157328"/>
              <a:gd name="connsiteX133" fmla="*/ 403705 w 877892"/>
              <a:gd name="connsiteY133" fmla="*/ 41220 h 157328"/>
              <a:gd name="connsiteX134" fmla="*/ 413302 w 877892"/>
              <a:gd name="connsiteY134" fmla="*/ 39962 h 157328"/>
              <a:gd name="connsiteX135" fmla="*/ 423056 w 877892"/>
              <a:gd name="connsiteY135" fmla="*/ 41692 h 157328"/>
              <a:gd name="connsiteX136" fmla="*/ 432024 w 877892"/>
              <a:gd name="connsiteY136" fmla="*/ 47828 h 157328"/>
              <a:gd name="connsiteX137" fmla="*/ 438474 w 877892"/>
              <a:gd name="connsiteY137" fmla="*/ 59313 h 157328"/>
              <a:gd name="connsiteX138" fmla="*/ 440992 w 877892"/>
              <a:gd name="connsiteY138" fmla="*/ 77248 h 157328"/>
              <a:gd name="connsiteX139" fmla="*/ 438789 w 877892"/>
              <a:gd name="connsiteY139" fmla="*/ 95341 h 157328"/>
              <a:gd name="connsiteX140" fmla="*/ 432653 w 877892"/>
              <a:gd name="connsiteY140" fmla="*/ 107456 h 157328"/>
              <a:gd name="connsiteX141" fmla="*/ 423528 w 877892"/>
              <a:gd name="connsiteY141" fmla="*/ 114221 h 157328"/>
              <a:gd name="connsiteX142" fmla="*/ 411886 w 877892"/>
              <a:gd name="connsiteY142" fmla="*/ 116423 h 157328"/>
              <a:gd name="connsiteX143" fmla="*/ 402446 w 877892"/>
              <a:gd name="connsiteY143" fmla="*/ 115007 h 157328"/>
              <a:gd name="connsiteX144" fmla="*/ 394422 w 877892"/>
              <a:gd name="connsiteY144" fmla="*/ 110602 h 157328"/>
              <a:gd name="connsiteX145" fmla="*/ 388916 w 877892"/>
              <a:gd name="connsiteY145" fmla="*/ 105725 h 157328"/>
              <a:gd name="connsiteX146" fmla="*/ 385297 w 877892"/>
              <a:gd name="connsiteY146" fmla="*/ 99589 h 157328"/>
              <a:gd name="connsiteX147" fmla="*/ 383252 w 877892"/>
              <a:gd name="connsiteY147" fmla="*/ 91880 h 157328"/>
              <a:gd name="connsiteX148" fmla="*/ 382623 w 877892"/>
              <a:gd name="connsiteY148" fmla="*/ 81654 h 157328"/>
              <a:gd name="connsiteX149" fmla="*/ 382623 w 877892"/>
              <a:gd name="connsiteY149" fmla="*/ 73945 h 157328"/>
              <a:gd name="connsiteX150" fmla="*/ 373026 w 877892"/>
              <a:gd name="connsiteY150" fmla="*/ 122087 h 157328"/>
              <a:gd name="connsiteX151" fmla="*/ 382937 w 877892"/>
              <a:gd name="connsiteY151" fmla="*/ 122087 h 157328"/>
              <a:gd name="connsiteX152" fmla="*/ 382937 w 877892"/>
              <a:gd name="connsiteY152" fmla="*/ 110130 h 157328"/>
              <a:gd name="connsiteX153" fmla="*/ 396468 w 877892"/>
              <a:gd name="connsiteY153" fmla="*/ 121615 h 157328"/>
              <a:gd name="connsiteX154" fmla="*/ 411886 w 877892"/>
              <a:gd name="connsiteY154" fmla="*/ 124919 h 157328"/>
              <a:gd name="connsiteX155" fmla="*/ 428248 w 877892"/>
              <a:gd name="connsiteY155" fmla="*/ 121615 h 157328"/>
              <a:gd name="connsiteX156" fmla="*/ 440677 w 877892"/>
              <a:gd name="connsiteY156" fmla="*/ 112175 h 157328"/>
              <a:gd name="connsiteX157" fmla="*/ 448701 w 877892"/>
              <a:gd name="connsiteY157" fmla="*/ 97229 h 157328"/>
              <a:gd name="connsiteX158" fmla="*/ 451533 w 877892"/>
              <a:gd name="connsiteY158" fmla="*/ 77091 h 157328"/>
              <a:gd name="connsiteX159" fmla="*/ 449173 w 877892"/>
              <a:gd name="connsiteY159" fmla="*/ 58998 h 157328"/>
              <a:gd name="connsiteX160" fmla="*/ 442093 w 877892"/>
              <a:gd name="connsiteY160" fmla="*/ 44524 h 157328"/>
              <a:gd name="connsiteX161" fmla="*/ 430136 w 877892"/>
              <a:gd name="connsiteY161" fmla="*/ 34927 h 157328"/>
              <a:gd name="connsiteX162" fmla="*/ 413302 w 877892"/>
              <a:gd name="connsiteY162" fmla="*/ 31466 h 157328"/>
              <a:gd name="connsiteX163" fmla="*/ 395838 w 877892"/>
              <a:gd name="connsiteY163" fmla="*/ 35714 h 157328"/>
              <a:gd name="connsiteX164" fmla="*/ 382623 w 877892"/>
              <a:gd name="connsiteY164" fmla="*/ 47356 h 157328"/>
              <a:gd name="connsiteX165" fmla="*/ 382623 w 877892"/>
              <a:gd name="connsiteY165" fmla="*/ 157 h 157328"/>
              <a:gd name="connsiteX166" fmla="*/ 372711 w 877892"/>
              <a:gd name="connsiteY166" fmla="*/ 157 h 157328"/>
              <a:gd name="connsiteX167" fmla="*/ 372711 w 877892"/>
              <a:gd name="connsiteY167" fmla="*/ 122087 h 157328"/>
              <a:gd name="connsiteX168" fmla="*/ 223249 w 877892"/>
              <a:gd name="connsiteY168" fmla="*/ 122087 h 157328"/>
              <a:gd name="connsiteX169" fmla="*/ 233161 w 877892"/>
              <a:gd name="connsiteY169" fmla="*/ 122087 h 157328"/>
              <a:gd name="connsiteX170" fmla="*/ 233161 w 877892"/>
              <a:gd name="connsiteY170" fmla="*/ 70011 h 157328"/>
              <a:gd name="connsiteX171" fmla="*/ 234105 w 877892"/>
              <a:gd name="connsiteY171" fmla="*/ 62145 h 157328"/>
              <a:gd name="connsiteX172" fmla="*/ 236465 w 877892"/>
              <a:gd name="connsiteY172" fmla="*/ 56166 h 157328"/>
              <a:gd name="connsiteX173" fmla="*/ 239611 w 877892"/>
              <a:gd name="connsiteY173" fmla="*/ 51761 h 157328"/>
              <a:gd name="connsiteX174" fmla="*/ 242915 w 877892"/>
              <a:gd name="connsiteY174" fmla="*/ 48457 h 157328"/>
              <a:gd name="connsiteX175" fmla="*/ 251883 w 877892"/>
              <a:gd name="connsiteY175" fmla="*/ 42321 h 157328"/>
              <a:gd name="connsiteX176" fmla="*/ 261480 w 877892"/>
              <a:gd name="connsiteY176" fmla="*/ 40119 h 157328"/>
              <a:gd name="connsiteX177" fmla="*/ 275010 w 877892"/>
              <a:gd name="connsiteY177" fmla="*/ 45468 h 157328"/>
              <a:gd name="connsiteX178" fmla="*/ 279415 w 877892"/>
              <a:gd name="connsiteY178" fmla="*/ 63718 h 157328"/>
              <a:gd name="connsiteX179" fmla="*/ 279415 w 877892"/>
              <a:gd name="connsiteY179" fmla="*/ 122087 h 157328"/>
              <a:gd name="connsiteX180" fmla="*/ 289327 w 877892"/>
              <a:gd name="connsiteY180" fmla="*/ 122087 h 157328"/>
              <a:gd name="connsiteX181" fmla="*/ 289327 w 877892"/>
              <a:gd name="connsiteY181" fmla="*/ 65763 h 157328"/>
              <a:gd name="connsiteX182" fmla="*/ 292002 w 877892"/>
              <a:gd name="connsiteY182" fmla="*/ 54908 h 157328"/>
              <a:gd name="connsiteX183" fmla="*/ 298767 w 877892"/>
              <a:gd name="connsiteY183" fmla="*/ 47041 h 157328"/>
              <a:gd name="connsiteX184" fmla="*/ 308364 w 877892"/>
              <a:gd name="connsiteY184" fmla="*/ 41692 h 157328"/>
              <a:gd name="connsiteX185" fmla="*/ 317331 w 877892"/>
              <a:gd name="connsiteY185" fmla="*/ 40276 h 157328"/>
              <a:gd name="connsiteX186" fmla="*/ 325355 w 877892"/>
              <a:gd name="connsiteY186" fmla="*/ 41377 h 157328"/>
              <a:gd name="connsiteX187" fmla="*/ 331019 w 877892"/>
              <a:gd name="connsiteY187" fmla="*/ 45153 h 157328"/>
              <a:gd name="connsiteX188" fmla="*/ 334480 w 877892"/>
              <a:gd name="connsiteY188" fmla="*/ 52390 h 157328"/>
              <a:gd name="connsiteX189" fmla="*/ 335582 w 877892"/>
              <a:gd name="connsiteY189" fmla="*/ 63718 h 157328"/>
              <a:gd name="connsiteX190" fmla="*/ 335582 w 877892"/>
              <a:gd name="connsiteY190" fmla="*/ 122244 h 157328"/>
              <a:gd name="connsiteX191" fmla="*/ 345493 w 877892"/>
              <a:gd name="connsiteY191" fmla="*/ 122244 h 157328"/>
              <a:gd name="connsiteX192" fmla="*/ 345493 w 877892"/>
              <a:gd name="connsiteY192" fmla="*/ 60100 h 157328"/>
              <a:gd name="connsiteX193" fmla="*/ 338256 w 877892"/>
              <a:gd name="connsiteY193" fmla="*/ 38231 h 157328"/>
              <a:gd name="connsiteX194" fmla="*/ 318433 w 877892"/>
              <a:gd name="connsiteY194" fmla="*/ 31308 h 157328"/>
              <a:gd name="connsiteX195" fmla="*/ 301127 w 877892"/>
              <a:gd name="connsiteY195" fmla="*/ 35871 h 157328"/>
              <a:gd name="connsiteX196" fmla="*/ 287124 w 877892"/>
              <a:gd name="connsiteY196" fmla="*/ 48615 h 157328"/>
              <a:gd name="connsiteX197" fmla="*/ 278157 w 877892"/>
              <a:gd name="connsiteY197" fmla="*/ 35871 h 157328"/>
              <a:gd name="connsiteX198" fmla="*/ 261952 w 877892"/>
              <a:gd name="connsiteY198" fmla="*/ 31308 h 157328"/>
              <a:gd name="connsiteX199" fmla="*/ 246848 w 877892"/>
              <a:gd name="connsiteY199" fmla="*/ 35556 h 157328"/>
              <a:gd name="connsiteX200" fmla="*/ 232846 w 877892"/>
              <a:gd name="connsiteY200" fmla="*/ 48615 h 157328"/>
              <a:gd name="connsiteX201" fmla="*/ 232846 w 877892"/>
              <a:gd name="connsiteY201" fmla="*/ 34140 h 157328"/>
              <a:gd name="connsiteX202" fmla="*/ 222934 w 877892"/>
              <a:gd name="connsiteY202" fmla="*/ 34140 h 157328"/>
              <a:gd name="connsiteX203" fmla="*/ 222934 w 877892"/>
              <a:gd name="connsiteY203" fmla="*/ 122087 h 157328"/>
              <a:gd name="connsiteX204" fmla="*/ 174635 w 877892"/>
              <a:gd name="connsiteY204" fmla="*/ 121615 h 157328"/>
              <a:gd name="connsiteX205" fmla="*/ 187850 w 877892"/>
              <a:gd name="connsiteY205" fmla="*/ 112018 h 157328"/>
              <a:gd name="connsiteX206" fmla="*/ 196189 w 877892"/>
              <a:gd name="connsiteY206" fmla="*/ 97072 h 157328"/>
              <a:gd name="connsiteX207" fmla="*/ 199178 w 877892"/>
              <a:gd name="connsiteY207" fmla="*/ 77563 h 157328"/>
              <a:gd name="connsiteX208" fmla="*/ 196346 w 877892"/>
              <a:gd name="connsiteY208" fmla="*/ 58526 h 157328"/>
              <a:gd name="connsiteX209" fmla="*/ 188165 w 877892"/>
              <a:gd name="connsiteY209" fmla="*/ 43895 h 157328"/>
              <a:gd name="connsiteX210" fmla="*/ 175107 w 877892"/>
              <a:gd name="connsiteY210" fmla="*/ 34612 h 157328"/>
              <a:gd name="connsiteX211" fmla="*/ 157800 w 877892"/>
              <a:gd name="connsiteY211" fmla="*/ 31308 h 157328"/>
              <a:gd name="connsiteX212" fmla="*/ 140494 w 877892"/>
              <a:gd name="connsiteY212" fmla="*/ 34612 h 157328"/>
              <a:gd name="connsiteX213" fmla="*/ 127436 w 877892"/>
              <a:gd name="connsiteY213" fmla="*/ 44052 h 157328"/>
              <a:gd name="connsiteX214" fmla="*/ 119098 w 877892"/>
              <a:gd name="connsiteY214" fmla="*/ 58998 h 157328"/>
              <a:gd name="connsiteX215" fmla="*/ 116108 w 877892"/>
              <a:gd name="connsiteY215" fmla="*/ 78507 h 157328"/>
              <a:gd name="connsiteX216" fmla="*/ 118940 w 877892"/>
              <a:gd name="connsiteY216" fmla="*/ 97701 h 157328"/>
              <a:gd name="connsiteX217" fmla="*/ 126964 w 877892"/>
              <a:gd name="connsiteY217" fmla="*/ 112333 h 157328"/>
              <a:gd name="connsiteX218" fmla="*/ 139708 w 877892"/>
              <a:gd name="connsiteY218" fmla="*/ 121615 h 157328"/>
              <a:gd name="connsiteX219" fmla="*/ 157014 w 877892"/>
              <a:gd name="connsiteY219" fmla="*/ 124919 h 157328"/>
              <a:gd name="connsiteX220" fmla="*/ 174635 w 877892"/>
              <a:gd name="connsiteY220" fmla="*/ 121615 h 157328"/>
              <a:gd name="connsiteX221" fmla="*/ 143326 w 877892"/>
              <a:gd name="connsiteY221" fmla="*/ 113277 h 157328"/>
              <a:gd name="connsiteX222" fmla="*/ 133729 w 877892"/>
              <a:gd name="connsiteY222" fmla="*/ 105096 h 157328"/>
              <a:gd name="connsiteX223" fmla="*/ 128380 w 877892"/>
              <a:gd name="connsiteY223" fmla="*/ 92981 h 157328"/>
              <a:gd name="connsiteX224" fmla="*/ 126649 w 877892"/>
              <a:gd name="connsiteY224" fmla="*/ 77878 h 157328"/>
              <a:gd name="connsiteX225" fmla="*/ 128380 w 877892"/>
              <a:gd name="connsiteY225" fmla="*/ 62932 h 157328"/>
              <a:gd name="connsiteX226" fmla="*/ 133729 w 877892"/>
              <a:gd name="connsiteY226" fmla="*/ 50817 h 157328"/>
              <a:gd name="connsiteX227" fmla="*/ 143326 w 877892"/>
              <a:gd name="connsiteY227" fmla="*/ 42636 h 157328"/>
              <a:gd name="connsiteX228" fmla="*/ 157486 w 877892"/>
              <a:gd name="connsiteY228" fmla="*/ 39647 h 157328"/>
              <a:gd name="connsiteX229" fmla="*/ 171645 w 877892"/>
              <a:gd name="connsiteY229" fmla="*/ 42636 h 157328"/>
              <a:gd name="connsiteX230" fmla="*/ 181242 w 877892"/>
              <a:gd name="connsiteY230" fmla="*/ 50817 h 157328"/>
              <a:gd name="connsiteX231" fmla="*/ 186749 w 877892"/>
              <a:gd name="connsiteY231" fmla="*/ 62932 h 157328"/>
              <a:gd name="connsiteX232" fmla="*/ 188479 w 877892"/>
              <a:gd name="connsiteY232" fmla="*/ 77720 h 157328"/>
              <a:gd name="connsiteX233" fmla="*/ 186749 w 877892"/>
              <a:gd name="connsiteY233" fmla="*/ 92981 h 157328"/>
              <a:gd name="connsiteX234" fmla="*/ 181242 w 877892"/>
              <a:gd name="connsiteY234" fmla="*/ 105096 h 157328"/>
              <a:gd name="connsiteX235" fmla="*/ 171645 w 877892"/>
              <a:gd name="connsiteY235" fmla="*/ 113277 h 157328"/>
              <a:gd name="connsiteX236" fmla="*/ 157486 w 877892"/>
              <a:gd name="connsiteY236" fmla="*/ 116266 h 157328"/>
              <a:gd name="connsiteX237" fmla="*/ 143326 w 877892"/>
              <a:gd name="connsiteY237" fmla="*/ 113277 h 157328"/>
              <a:gd name="connsiteX238" fmla="*/ 0 w 877892"/>
              <a:gd name="connsiteY238" fmla="*/ 122087 h 157328"/>
              <a:gd name="connsiteX239" fmla="*/ 10384 w 877892"/>
              <a:gd name="connsiteY239" fmla="*/ 122087 h 157328"/>
              <a:gd name="connsiteX240" fmla="*/ 10384 w 877892"/>
              <a:gd name="connsiteY240" fmla="*/ 63875 h 157328"/>
              <a:gd name="connsiteX241" fmla="*/ 79294 w 877892"/>
              <a:gd name="connsiteY241" fmla="*/ 63875 h 157328"/>
              <a:gd name="connsiteX242" fmla="*/ 79294 w 877892"/>
              <a:gd name="connsiteY242" fmla="*/ 122244 h 157328"/>
              <a:gd name="connsiteX243" fmla="*/ 89677 w 877892"/>
              <a:gd name="connsiteY243" fmla="*/ 122244 h 157328"/>
              <a:gd name="connsiteX244" fmla="*/ 89677 w 877892"/>
              <a:gd name="connsiteY244" fmla="*/ 0 h 157328"/>
              <a:gd name="connsiteX245" fmla="*/ 79294 w 877892"/>
              <a:gd name="connsiteY245" fmla="*/ 0 h 157328"/>
              <a:gd name="connsiteX246" fmla="*/ 79294 w 877892"/>
              <a:gd name="connsiteY246" fmla="*/ 54121 h 157328"/>
              <a:gd name="connsiteX247" fmla="*/ 10384 w 877892"/>
              <a:gd name="connsiteY247" fmla="*/ 54121 h 157328"/>
              <a:gd name="connsiteX248" fmla="*/ 10384 w 877892"/>
              <a:gd name="connsiteY248" fmla="*/ 0 h 157328"/>
              <a:gd name="connsiteX249" fmla="*/ 0 w 877892"/>
              <a:gd name="connsiteY249" fmla="*/ 0 h 157328"/>
              <a:gd name="connsiteX250" fmla="*/ 0 w 877892"/>
              <a:gd name="connsiteY250" fmla="*/ 122087 h 15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877892" h="157328">
                <a:moveTo>
                  <a:pt x="834313" y="122087"/>
                </a:moveTo>
                <a:lnTo>
                  <a:pt x="844224" y="122087"/>
                </a:lnTo>
                <a:lnTo>
                  <a:pt x="844224" y="69067"/>
                </a:lnTo>
                <a:cubicBezTo>
                  <a:pt x="844224" y="64662"/>
                  <a:pt x="845011" y="60729"/>
                  <a:pt x="846742" y="57582"/>
                </a:cubicBezTo>
                <a:cubicBezTo>
                  <a:pt x="848472" y="54278"/>
                  <a:pt x="850675" y="51604"/>
                  <a:pt x="853192" y="49244"/>
                </a:cubicBezTo>
                <a:cubicBezTo>
                  <a:pt x="855867" y="46569"/>
                  <a:pt x="858856" y="44839"/>
                  <a:pt x="861845" y="43737"/>
                </a:cubicBezTo>
                <a:cubicBezTo>
                  <a:pt x="864992" y="42636"/>
                  <a:pt x="867981" y="42164"/>
                  <a:pt x="870970" y="42164"/>
                </a:cubicBezTo>
                <a:cubicBezTo>
                  <a:pt x="872701" y="42164"/>
                  <a:pt x="874589" y="42321"/>
                  <a:pt x="876634" y="42636"/>
                </a:cubicBezTo>
                <a:lnTo>
                  <a:pt x="877893" y="33196"/>
                </a:lnTo>
                <a:cubicBezTo>
                  <a:pt x="876634" y="33039"/>
                  <a:pt x="875533" y="32882"/>
                  <a:pt x="874431" y="32724"/>
                </a:cubicBezTo>
                <a:cubicBezTo>
                  <a:pt x="873330" y="32724"/>
                  <a:pt x="872229" y="32567"/>
                  <a:pt x="870970" y="32567"/>
                </a:cubicBezTo>
                <a:cubicBezTo>
                  <a:pt x="865778" y="32567"/>
                  <a:pt x="861058" y="33983"/>
                  <a:pt x="856496" y="36658"/>
                </a:cubicBezTo>
                <a:cubicBezTo>
                  <a:pt x="851933" y="39332"/>
                  <a:pt x="847843" y="43265"/>
                  <a:pt x="844382" y="48300"/>
                </a:cubicBezTo>
                <a:lnTo>
                  <a:pt x="844382" y="33983"/>
                </a:lnTo>
                <a:lnTo>
                  <a:pt x="834470" y="33983"/>
                </a:lnTo>
                <a:lnTo>
                  <a:pt x="834470" y="122087"/>
                </a:lnTo>
                <a:close/>
                <a:moveTo>
                  <a:pt x="742275" y="72057"/>
                </a:moveTo>
                <a:cubicBezTo>
                  <a:pt x="743377" y="61044"/>
                  <a:pt x="746366" y="52862"/>
                  <a:pt x="751558" y="47356"/>
                </a:cubicBezTo>
                <a:cubicBezTo>
                  <a:pt x="756750" y="42007"/>
                  <a:pt x="763515" y="39332"/>
                  <a:pt x="772011" y="39332"/>
                </a:cubicBezTo>
                <a:cubicBezTo>
                  <a:pt x="776888" y="39332"/>
                  <a:pt x="781136" y="40119"/>
                  <a:pt x="784597" y="41692"/>
                </a:cubicBezTo>
                <a:cubicBezTo>
                  <a:pt x="788058" y="43265"/>
                  <a:pt x="791047" y="45468"/>
                  <a:pt x="793092" y="48457"/>
                </a:cubicBezTo>
                <a:cubicBezTo>
                  <a:pt x="795295" y="51447"/>
                  <a:pt x="796868" y="54750"/>
                  <a:pt x="797812" y="58841"/>
                </a:cubicBezTo>
                <a:cubicBezTo>
                  <a:pt x="798914" y="62774"/>
                  <a:pt x="799386" y="67179"/>
                  <a:pt x="799386" y="72057"/>
                </a:cubicBezTo>
                <a:lnTo>
                  <a:pt x="742275" y="72057"/>
                </a:lnTo>
                <a:close/>
                <a:moveTo>
                  <a:pt x="798756" y="99117"/>
                </a:moveTo>
                <a:cubicBezTo>
                  <a:pt x="798127" y="101792"/>
                  <a:pt x="797183" y="104152"/>
                  <a:pt x="795924" y="106197"/>
                </a:cubicBezTo>
                <a:cubicBezTo>
                  <a:pt x="794666" y="108242"/>
                  <a:pt x="793092" y="110130"/>
                  <a:pt x="791047" y="111703"/>
                </a:cubicBezTo>
                <a:cubicBezTo>
                  <a:pt x="789002" y="113277"/>
                  <a:pt x="786485" y="114535"/>
                  <a:pt x="783338" y="115322"/>
                </a:cubicBezTo>
                <a:cubicBezTo>
                  <a:pt x="780192" y="116109"/>
                  <a:pt x="776416" y="116581"/>
                  <a:pt x="772011" y="116581"/>
                </a:cubicBezTo>
                <a:cubicBezTo>
                  <a:pt x="767133" y="116581"/>
                  <a:pt x="762728" y="115637"/>
                  <a:pt x="758952" y="113749"/>
                </a:cubicBezTo>
                <a:cubicBezTo>
                  <a:pt x="755176" y="111861"/>
                  <a:pt x="752030" y="109344"/>
                  <a:pt x="749513" y="106040"/>
                </a:cubicBezTo>
                <a:cubicBezTo>
                  <a:pt x="746995" y="102736"/>
                  <a:pt x="745107" y="98960"/>
                  <a:pt x="743849" y="94555"/>
                </a:cubicBezTo>
                <a:cubicBezTo>
                  <a:pt x="742590" y="90149"/>
                  <a:pt x="741961" y="85430"/>
                  <a:pt x="741961" y="80395"/>
                </a:cubicBezTo>
                <a:lnTo>
                  <a:pt x="809769" y="80395"/>
                </a:lnTo>
                <a:lnTo>
                  <a:pt x="809769" y="74102"/>
                </a:lnTo>
                <a:cubicBezTo>
                  <a:pt x="809769" y="68123"/>
                  <a:pt x="809140" y="62460"/>
                  <a:pt x="807724" y="57110"/>
                </a:cubicBezTo>
                <a:cubicBezTo>
                  <a:pt x="806308" y="51919"/>
                  <a:pt x="804105" y="47356"/>
                  <a:pt x="801116" y="43580"/>
                </a:cubicBezTo>
                <a:cubicBezTo>
                  <a:pt x="798127" y="39804"/>
                  <a:pt x="794194" y="36815"/>
                  <a:pt x="789474" y="34455"/>
                </a:cubicBezTo>
                <a:cubicBezTo>
                  <a:pt x="784754" y="32252"/>
                  <a:pt x="778933" y="31151"/>
                  <a:pt x="772011" y="31151"/>
                </a:cubicBezTo>
                <a:cubicBezTo>
                  <a:pt x="766189" y="31151"/>
                  <a:pt x="760840" y="32252"/>
                  <a:pt x="755963" y="34298"/>
                </a:cubicBezTo>
                <a:cubicBezTo>
                  <a:pt x="751086" y="36343"/>
                  <a:pt x="746838" y="39332"/>
                  <a:pt x="743377" y="43423"/>
                </a:cubicBezTo>
                <a:cubicBezTo>
                  <a:pt x="739758" y="47513"/>
                  <a:pt x="736926" y="52390"/>
                  <a:pt x="735038" y="58369"/>
                </a:cubicBezTo>
                <a:cubicBezTo>
                  <a:pt x="732993" y="64347"/>
                  <a:pt x="732049" y="71113"/>
                  <a:pt x="732049" y="78822"/>
                </a:cubicBezTo>
                <a:cubicBezTo>
                  <a:pt x="732049" y="93139"/>
                  <a:pt x="735510" y="104309"/>
                  <a:pt x="742590" y="112490"/>
                </a:cubicBezTo>
                <a:cubicBezTo>
                  <a:pt x="749670" y="120671"/>
                  <a:pt x="759424" y="124762"/>
                  <a:pt x="772011" y="124762"/>
                </a:cubicBezTo>
                <a:cubicBezTo>
                  <a:pt x="783024" y="124762"/>
                  <a:pt x="791362" y="122402"/>
                  <a:pt x="797340" y="117525"/>
                </a:cubicBezTo>
                <a:cubicBezTo>
                  <a:pt x="803319" y="112805"/>
                  <a:pt x="806937" y="106512"/>
                  <a:pt x="808353" y="98802"/>
                </a:cubicBezTo>
                <a:lnTo>
                  <a:pt x="798756" y="98802"/>
                </a:lnTo>
                <a:close/>
                <a:moveTo>
                  <a:pt x="697752" y="77878"/>
                </a:moveTo>
                <a:cubicBezTo>
                  <a:pt x="697752" y="84800"/>
                  <a:pt x="696650" y="90621"/>
                  <a:pt x="694605" y="95184"/>
                </a:cubicBezTo>
                <a:cubicBezTo>
                  <a:pt x="692560" y="99746"/>
                  <a:pt x="689413" y="103522"/>
                  <a:pt x="685480" y="106512"/>
                </a:cubicBezTo>
                <a:cubicBezTo>
                  <a:pt x="682491" y="108557"/>
                  <a:pt x="679659" y="109973"/>
                  <a:pt x="677141" y="110759"/>
                </a:cubicBezTo>
                <a:cubicBezTo>
                  <a:pt x="674467" y="111546"/>
                  <a:pt x="671320" y="112018"/>
                  <a:pt x="667544" y="112018"/>
                </a:cubicBezTo>
                <a:cubicBezTo>
                  <a:pt x="664083" y="112018"/>
                  <a:pt x="660779" y="111389"/>
                  <a:pt x="657475" y="110130"/>
                </a:cubicBezTo>
                <a:cubicBezTo>
                  <a:pt x="654172" y="108872"/>
                  <a:pt x="651182" y="106826"/>
                  <a:pt x="648508" y="103994"/>
                </a:cubicBezTo>
                <a:cubicBezTo>
                  <a:pt x="645833" y="101162"/>
                  <a:pt x="643788" y="97544"/>
                  <a:pt x="642057" y="92981"/>
                </a:cubicBezTo>
                <a:cubicBezTo>
                  <a:pt x="640327" y="88419"/>
                  <a:pt x="639540" y="82912"/>
                  <a:pt x="639540" y="76304"/>
                </a:cubicBezTo>
                <a:cubicBezTo>
                  <a:pt x="639540" y="69854"/>
                  <a:pt x="640327" y="64190"/>
                  <a:pt x="641743" y="59628"/>
                </a:cubicBezTo>
                <a:cubicBezTo>
                  <a:pt x="643159" y="55065"/>
                  <a:pt x="645204" y="51289"/>
                  <a:pt x="647878" y="48300"/>
                </a:cubicBezTo>
                <a:cubicBezTo>
                  <a:pt x="650553" y="45311"/>
                  <a:pt x="653542" y="43108"/>
                  <a:pt x="657161" y="41849"/>
                </a:cubicBezTo>
                <a:cubicBezTo>
                  <a:pt x="660622" y="40434"/>
                  <a:pt x="664555" y="39804"/>
                  <a:pt x="668803" y="39804"/>
                </a:cubicBezTo>
                <a:cubicBezTo>
                  <a:pt x="672264" y="39804"/>
                  <a:pt x="675254" y="40276"/>
                  <a:pt x="677928" y="41220"/>
                </a:cubicBezTo>
                <a:cubicBezTo>
                  <a:pt x="680603" y="42164"/>
                  <a:pt x="683277" y="43580"/>
                  <a:pt x="686109" y="45625"/>
                </a:cubicBezTo>
                <a:cubicBezTo>
                  <a:pt x="688154" y="47199"/>
                  <a:pt x="689885" y="48929"/>
                  <a:pt x="691458" y="50503"/>
                </a:cubicBezTo>
                <a:cubicBezTo>
                  <a:pt x="692874" y="52233"/>
                  <a:pt x="694133" y="54121"/>
                  <a:pt x="695077" y="56481"/>
                </a:cubicBezTo>
                <a:cubicBezTo>
                  <a:pt x="696021" y="58684"/>
                  <a:pt x="696650" y="61201"/>
                  <a:pt x="697122" y="64190"/>
                </a:cubicBezTo>
                <a:cubicBezTo>
                  <a:pt x="697594" y="67179"/>
                  <a:pt x="697752" y="70483"/>
                  <a:pt x="697752" y="74574"/>
                </a:cubicBezTo>
                <a:lnTo>
                  <a:pt x="697752" y="77878"/>
                </a:lnTo>
                <a:close/>
                <a:moveTo>
                  <a:pt x="632303" y="131684"/>
                </a:moveTo>
                <a:cubicBezTo>
                  <a:pt x="632932" y="136404"/>
                  <a:pt x="634191" y="140337"/>
                  <a:pt x="636236" y="143641"/>
                </a:cubicBezTo>
                <a:cubicBezTo>
                  <a:pt x="638281" y="146945"/>
                  <a:pt x="640956" y="149462"/>
                  <a:pt x="644260" y="151508"/>
                </a:cubicBezTo>
                <a:cubicBezTo>
                  <a:pt x="647564" y="153553"/>
                  <a:pt x="651340" y="154969"/>
                  <a:pt x="655588" y="155913"/>
                </a:cubicBezTo>
                <a:cubicBezTo>
                  <a:pt x="659835" y="156857"/>
                  <a:pt x="664555" y="157329"/>
                  <a:pt x="669590" y="157329"/>
                </a:cubicBezTo>
                <a:cubicBezTo>
                  <a:pt x="682648" y="157329"/>
                  <a:pt x="692245" y="153868"/>
                  <a:pt x="698381" y="147102"/>
                </a:cubicBezTo>
                <a:cubicBezTo>
                  <a:pt x="704517" y="140337"/>
                  <a:pt x="707506" y="130898"/>
                  <a:pt x="707506" y="119098"/>
                </a:cubicBezTo>
                <a:lnTo>
                  <a:pt x="707506" y="33983"/>
                </a:lnTo>
                <a:lnTo>
                  <a:pt x="697594" y="33983"/>
                </a:lnTo>
                <a:lnTo>
                  <a:pt x="697594" y="46097"/>
                </a:lnTo>
                <a:cubicBezTo>
                  <a:pt x="693346" y="40434"/>
                  <a:pt x="688784" y="36658"/>
                  <a:pt x="683749" y="34612"/>
                </a:cubicBezTo>
                <a:cubicBezTo>
                  <a:pt x="678715" y="32567"/>
                  <a:pt x="673838" y="31466"/>
                  <a:pt x="668803" y="31466"/>
                </a:cubicBezTo>
                <a:cubicBezTo>
                  <a:pt x="662667" y="31466"/>
                  <a:pt x="657161" y="32567"/>
                  <a:pt x="652126" y="34770"/>
                </a:cubicBezTo>
                <a:cubicBezTo>
                  <a:pt x="647249" y="36972"/>
                  <a:pt x="643001" y="39962"/>
                  <a:pt x="639697" y="43895"/>
                </a:cubicBezTo>
                <a:cubicBezTo>
                  <a:pt x="636236" y="47828"/>
                  <a:pt x="633719" y="52548"/>
                  <a:pt x="631831" y="58212"/>
                </a:cubicBezTo>
                <a:cubicBezTo>
                  <a:pt x="629943" y="63875"/>
                  <a:pt x="629156" y="70011"/>
                  <a:pt x="629156" y="76934"/>
                </a:cubicBezTo>
                <a:cubicBezTo>
                  <a:pt x="629156" y="82598"/>
                  <a:pt x="629943" y="88104"/>
                  <a:pt x="631359" y="93453"/>
                </a:cubicBezTo>
                <a:cubicBezTo>
                  <a:pt x="632775" y="98802"/>
                  <a:pt x="635135" y="103522"/>
                  <a:pt x="638124" y="107613"/>
                </a:cubicBezTo>
                <a:cubicBezTo>
                  <a:pt x="641271" y="111703"/>
                  <a:pt x="645204" y="115007"/>
                  <a:pt x="649924" y="117525"/>
                </a:cubicBezTo>
                <a:cubicBezTo>
                  <a:pt x="654644" y="120042"/>
                  <a:pt x="660307" y="121143"/>
                  <a:pt x="666915" y="121143"/>
                </a:cubicBezTo>
                <a:cubicBezTo>
                  <a:pt x="673680" y="121143"/>
                  <a:pt x="679659" y="119727"/>
                  <a:pt x="684693" y="116895"/>
                </a:cubicBezTo>
                <a:cubicBezTo>
                  <a:pt x="689570" y="114063"/>
                  <a:pt x="693976" y="110130"/>
                  <a:pt x="697594" y="104938"/>
                </a:cubicBezTo>
                <a:lnTo>
                  <a:pt x="697594" y="118154"/>
                </a:lnTo>
                <a:cubicBezTo>
                  <a:pt x="697594" y="129324"/>
                  <a:pt x="695392" y="137348"/>
                  <a:pt x="690829" y="142068"/>
                </a:cubicBezTo>
                <a:cubicBezTo>
                  <a:pt x="686267" y="146788"/>
                  <a:pt x="679187" y="149148"/>
                  <a:pt x="669432" y="149148"/>
                </a:cubicBezTo>
                <a:cubicBezTo>
                  <a:pt x="660779" y="149148"/>
                  <a:pt x="654329" y="147732"/>
                  <a:pt x="650081" y="144900"/>
                </a:cubicBezTo>
                <a:cubicBezTo>
                  <a:pt x="645833" y="142068"/>
                  <a:pt x="643159" y="137820"/>
                  <a:pt x="641900" y="131999"/>
                </a:cubicBezTo>
                <a:lnTo>
                  <a:pt x="632303" y="131999"/>
                </a:lnTo>
                <a:close/>
                <a:moveTo>
                  <a:pt x="573462" y="122087"/>
                </a:moveTo>
                <a:lnTo>
                  <a:pt x="583374" y="122087"/>
                </a:lnTo>
                <a:lnTo>
                  <a:pt x="583374" y="69067"/>
                </a:lnTo>
                <a:cubicBezTo>
                  <a:pt x="583374" y="64662"/>
                  <a:pt x="584160" y="60729"/>
                  <a:pt x="585891" y="57582"/>
                </a:cubicBezTo>
                <a:cubicBezTo>
                  <a:pt x="587622" y="54278"/>
                  <a:pt x="589824" y="51604"/>
                  <a:pt x="592341" y="49244"/>
                </a:cubicBezTo>
                <a:cubicBezTo>
                  <a:pt x="595016" y="46569"/>
                  <a:pt x="598005" y="44839"/>
                  <a:pt x="600995" y="43737"/>
                </a:cubicBezTo>
                <a:cubicBezTo>
                  <a:pt x="604141" y="42636"/>
                  <a:pt x="607130" y="42164"/>
                  <a:pt x="610120" y="42164"/>
                </a:cubicBezTo>
                <a:cubicBezTo>
                  <a:pt x="611850" y="42164"/>
                  <a:pt x="613738" y="42321"/>
                  <a:pt x="615783" y="42636"/>
                </a:cubicBezTo>
                <a:lnTo>
                  <a:pt x="617042" y="33196"/>
                </a:lnTo>
                <a:cubicBezTo>
                  <a:pt x="615783" y="33039"/>
                  <a:pt x="614682" y="32882"/>
                  <a:pt x="613581" y="32724"/>
                </a:cubicBezTo>
                <a:cubicBezTo>
                  <a:pt x="612479" y="32724"/>
                  <a:pt x="611378" y="32567"/>
                  <a:pt x="610120" y="32567"/>
                </a:cubicBezTo>
                <a:cubicBezTo>
                  <a:pt x="604928" y="32567"/>
                  <a:pt x="600208" y="33983"/>
                  <a:pt x="595645" y="36658"/>
                </a:cubicBezTo>
                <a:cubicBezTo>
                  <a:pt x="591083" y="39332"/>
                  <a:pt x="586992" y="43265"/>
                  <a:pt x="583531" y="48300"/>
                </a:cubicBezTo>
                <a:lnTo>
                  <a:pt x="583531" y="33983"/>
                </a:lnTo>
                <a:lnTo>
                  <a:pt x="573619" y="33983"/>
                </a:lnTo>
                <a:lnTo>
                  <a:pt x="573619" y="122087"/>
                </a:lnTo>
                <a:close/>
                <a:moveTo>
                  <a:pt x="475604" y="92667"/>
                </a:moveTo>
                <a:cubicBezTo>
                  <a:pt x="475604" y="103208"/>
                  <a:pt x="477806" y="111074"/>
                  <a:pt x="482054" y="116581"/>
                </a:cubicBezTo>
                <a:cubicBezTo>
                  <a:pt x="486459" y="122087"/>
                  <a:pt x="493539" y="124762"/>
                  <a:pt x="503608" y="124762"/>
                </a:cubicBezTo>
                <a:cubicBezTo>
                  <a:pt x="515723" y="124762"/>
                  <a:pt x="526421" y="119098"/>
                  <a:pt x="535546" y="107613"/>
                </a:cubicBezTo>
                <a:lnTo>
                  <a:pt x="535546" y="121930"/>
                </a:lnTo>
                <a:lnTo>
                  <a:pt x="545458" y="121930"/>
                </a:lnTo>
                <a:lnTo>
                  <a:pt x="545458" y="33826"/>
                </a:lnTo>
                <a:lnTo>
                  <a:pt x="535546" y="33826"/>
                </a:lnTo>
                <a:lnTo>
                  <a:pt x="535546" y="85430"/>
                </a:lnTo>
                <a:cubicBezTo>
                  <a:pt x="535546" y="90936"/>
                  <a:pt x="534759" y="95184"/>
                  <a:pt x="533029" y="98330"/>
                </a:cubicBezTo>
                <a:cubicBezTo>
                  <a:pt x="531298" y="101477"/>
                  <a:pt x="528781" y="104466"/>
                  <a:pt x="525477" y="107456"/>
                </a:cubicBezTo>
                <a:cubicBezTo>
                  <a:pt x="522330" y="110130"/>
                  <a:pt x="518869" y="112175"/>
                  <a:pt x="515408" y="113591"/>
                </a:cubicBezTo>
                <a:cubicBezTo>
                  <a:pt x="511947" y="115007"/>
                  <a:pt x="508328" y="115637"/>
                  <a:pt x="504867" y="115637"/>
                </a:cubicBezTo>
                <a:cubicBezTo>
                  <a:pt x="497787" y="115637"/>
                  <a:pt x="492753" y="113591"/>
                  <a:pt x="489921" y="109501"/>
                </a:cubicBezTo>
                <a:cubicBezTo>
                  <a:pt x="486931" y="105410"/>
                  <a:pt x="485515" y="98802"/>
                  <a:pt x="485515" y="89520"/>
                </a:cubicBezTo>
                <a:lnTo>
                  <a:pt x="485515" y="33983"/>
                </a:lnTo>
                <a:lnTo>
                  <a:pt x="475604" y="33983"/>
                </a:lnTo>
                <a:lnTo>
                  <a:pt x="475604" y="92667"/>
                </a:lnTo>
                <a:close/>
                <a:moveTo>
                  <a:pt x="382623" y="73945"/>
                </a:moveTo>
                <a:cubicBezTo>
                  <a:pt x="382623" y="67022"/>
                  <a:pt x="383724" y="61201"/>
                  <a:pt x="385927" y="56796"/>
                </a:cubicBezTo>
                <a:cubicBezTo>
                  <a:pt x="388129" y="52233"/>
                  <a:pt x="391276" y="48615"/>
                  <a:pt x="395209" y="45625"/>
                </a:cubicBezTo>
                <a:cubicBezTo>
                  <a:pt x="398041" y="43423"/>
                  <a:pt x="400873" y="42007"/>
                  <a:pt x="403705" y="41220"/>
                </a:cubicBezTo>
                <a:cubicBezTo>
                  <a:pt x="406537" y="40434"/>
                  <a:pt x="409683" y="39962"/>
                  <a:pt x="413302" y="39962"/>
                </a:cubicBezTo>
                <a:cubicBezTo>
                  <a:pt x="416448" y="39962"/>
                  <a:pt x="419752" y="40591"/>
                  <a:pt x="423056" y="41692"/>
                </a:cubicBezTo>
                <a:cubicBezTo>
                  <a:pt x="426360" y="42951"/>
                  <a:pt x="429349" y="44996"/>
                  <a:pt x="432024" y="47828"/>
                </a:cubicBezTo>
                <a:cubicBezTo>
                  <a:pt x="434698" y="50660"/>
                  <a:pt x="436744" y="54593"/>
                  <a:pt x="438474" y="59313"/>
                </a:cubicBezTo>
                <a:cubicBezTo>
                  <a:pt x="440205" y="64033"/>
                  <a:pt x="440992" y="70011"/>
                  <a:pt x="440992" y="77248"/>
                </a:cubicBezTo>
                <a:cubicBezTo>
                  <a:pt x="440992" y="84328"/>
                  <a:pt x="440205" y="90307"/>
                  <a:pt x="438789" y="95341"/>
                </a:cubicBezTo>
                <a:cubicBezTo>
                  <a:pt x="437373" y="100376"/>
                  <a:pt x="435328" y="104309"/>
                  <a:pt x="432653" y="107456"/>
                </a:cubicBezTo>
                <a:cubicBezTo>
                  <a:pt x="430136" y="110602"/>
                  <a:pt x="426989" y="112805"/>
                  <a:pt x="423528" y="114221"/>
                </a:cubicBezTo>
                <a:cubicBezTo>
                  <a:pt x="420067" y="115637"/>
                  <a:pt x="416134" y="116423"/>
                  <a:pt x="411886" y="116423"/>
                </a:cubicBezTo>
                <a:cubicBezTo>
                  <a:pt x="408425" y="116423"/>
                  <a:pt x="405278" y="115951"/>
                  <a:pt x="402446" y="115007"/>
                </a:cubicBezTo>
                <a:cubicBezTo>
                  <a:pt x="399771" y="114063"/>
                  <a:pt x="397097" y="112647"/>
                  <a:pt x="394422" y="110602"/>
                </a:cubicBezTo>
                <a:cubicBezTo>
                  <a:pt x="392220" y="109186"/>
                  <a:pt x="390489" y="107456"/>
                  <a:pt x="388916" y="105725"/>
                </a:cubicBezTo>
                <a:cubicBezTo>
                  <a:pt x="387500" y="103994"/>
                  <a:pt x="386241" y="101949"/>
                  <a:pt x="385297" y="99589"/>
                </a:cubicBezTo>
                <a:cubicBezTo>
                  <a:pt x="384353" y="97387"/>
                  <a:pt x="383724" y="94712"/>
                  <a:pt x="383252" y="91880"/>
                </a:cubicBezTo>
                <a:cubicBezTo>
                  <a:pt x="382780" y="88891"/>
                  <a:pt x="382623" y="85587"/>
                  <a:pt x="382623" y="81654"/>
                </a:cubicBezTo>
                <a:lnTo>
                  <a:pt x="382623" y="73945"/>
                </a:lnTo>
                <a:close/>
                <a:moveTo>
                  <a:pt x="373026" y="122087"/>
                </a:moveTo>
                <a:lnTo>
                  <a:pt x="382937" y="122087"/>
                </a:lnTo>
                <a:lnTo>
                  <a:pt x="382937" y="110130"/>
                </a:lnTo>
                <a:cubicBezTo>
                  <a:pt x="387028" y="115637"/>
                  <a:pt x="391590" y="119413"/>
                  <a:pt x="396468" y="121615"/>
                </a:cubicBezTo>
                <a:cubicBezTo>
                  <a:pt x="401502" y="123818"/>
                  <a:pt x="406537" y="124919"/>
                  <a:pt x="411886" y="124919"/>
                </a:cubicBezTo>
                <a:cubicBezTo>
                  <a:pt x="417864" y="124919"/>
                  <a:pt x="423371" y="123818"/>
                  <a:pt x="428248" y="121615"/>
                </a:cubicBezTo>
                <a:cubicBezTo>
                  <a:pt x="433125" y="119413"/>
                  <a:pt x="437216" y="116266"/>
                  <a:pt x="440677" y="112175"/>
                </a:cubicBezTo>
                <a:cubicBezTo>
                  <a:pt x="444138" y="108085"/>
                  <a:pt x="446813" y="103050"/>
                  <a:pt x="448701" y="97229"/>
                </a:cubicBezTo>
                <a:cubicBezTo>
                  <a:pt x="450589" y="91408"/>
                  <a:pt x="451533" y="84643"/>
                  <a:pt x="451533" y="77091"/>
                </a:cubicBezTo>
                <a:cubicBezTo>
                  <a:pt x="451533" y="70641"/>
                  <a:pt x="450746" y="64505"/>
                  <a:pt x="449173" y="58998"/>
                </a:cubicBezTo>
                <a:cubicBezTo>
                  <a:pt x="447599" y="53334"/>
                  <a:pt x="445239" y="48615"/>
                  <a:pt x="442093" y="44524"/>
                </a:cubicBezTo>
                <a:cubicBezTo>
                  <a:pt x="438946" y="40434"/>
                  <a:pt x="435013" y="37130"/>
                  <a:pt x="430136" y="34927"/>
                </a:cubicBezTo>
                <a:cubicBezTo>
                  <a:pt x="425416" y="32567"/>
                  <a:pt x="419752" y="31466"/>
                  <a:pt x="413302" y="31466"/>
                </a:cubicBezTo>
                <a:cubicBezTo>
                  <a:pt x="406537" y="31466"/>
                  <a:pt x="400715" y="32882"/>
                  <a:pt x="395838" y="35714"/>
                </a:cubicBezTo>
                <a:cubicBezTo>
                  <a:pt x="391118" y="38546"/>
                  <a:pt x="386713" y="42479"/>
                  <a:pt x="382623" y="47356"/>
                </a:cubicBezTo>
                <a:lnTo>
                  <a:pt x="382623" y="157"/>
                </a:lnTo>
                <a:lnTo>
                  <a:pt x="372711" y="157"/>
                </a:lnTo>
                <a:lnTo>
                  <a:pt x="372711" y="122087"/>
                </a:lnTo>
                <a:close/>
                <a:moveTo>
                  <a:pt x="223249" y="122087"/>
                </a:moveTo>
                <a:lnTo>
                  <a:pt x="233161" y="122087"/>
                </a:lnTo>
                <a:lnTo>
                  <a:pt x="233161" y="70011"/>
                </a:lnTo>
                <a:cubicBezTo>
                  <a:pt x="233161" y="67022"/>
                  <a:pt x="233475" y="64347"/>
                  <a:pt x="234105" y="62145"/>
                </a:cubicBezTo>
                <a:cubicBezTo>
                  <a:pt x="234734" y="59942"/>
                  <a:pt x="235521" y="57897"/>
                  <a:pt x="236465" y="56166"/>
                </a:cubicBezTo>
                <a:cubicBezTo>
                  <a:pt x="237409" y="54436"/>
                  <a:pt x="238510" y="53020"/>
                  <a:pt x="239611" y="51761"/>
                </a:cubicBezTo>
                <a:cubicBezTo>
                  <a:pt x="240870" y="50503"/>
                  <a:pt x="241971" y="49401"/>
                  <a:pt x="242915" y="48457"/>
                </a:cubicBezTo>
                <a:cubicBezTo>
                  <a:pt x="245904" y="45783"/>
                  <a:pt x="248894" y="43737"/>
                  <a:pt x="251883" y="42321"/>
                </a:cubicBezTo>
                <a:cubicBezTo>
                  <a:pt x="254872" y="40905"/>
                  <a:pt x="258176" y="40119"/>
                  <a:pt x="261480" y="40119"/>
                </a:cubicBezTo>
                <a:cubicBezTo>
                  <a:pt x="267458" y="40119"/>
                  <a:pt x="272021" y="41849"/>
                  <a:pt x="275010" y="45468"/>
                </a:cubicBezTo>
                <a:cubicBezTo>
                  <a:pt x="277999" y="49087"/>
                  <a:pt x="279415" y="55065"/>
                  <a:pt x="279415" y="63718"/>
                </a:cubicBezTo>
                <a:lnTo>
                  <a:pt x="279415" y="122087"/>
                </a:lnTo>
                <a:lnTo>
                  <a:pt x="289327" y="122087"/>
                </a:lnTo>
                <a:lnTo>
                  <a:pt x="289327" y="65763"/>
                </a:lnTo>
                <a:cubicBezTo>
                  <a:pt x="289327" y="61673"/>
                  <a:pt x="290271" y="58054"/>
                  <a:pt x="292002" y="54908"/>
                </a:cubicBezTo>
                <a:cubicBezTo>
                  <a:pt x="293732" y="51761"/>
                  <a:pt x="296092" y="49244"/>
                  <a:pt x="298767" y="47041"/>
                </a:cubicBezTo>
                <a:cubicBezTo>
                  <a:pt x="301913" y="44367"/>
                  <a:pt x="305060" y="42636"/>
                  <a:pt x="308364" y="41692"/>
                </a:cubicBezTo>
                <a:cubicBezTo>
                  <a:pt x="311668" y="40748"/>
                  <a:pt x="314657" y="40276"/>
                  <a:pt x="317331" y="40276"/>
                </a:cubicBezTo>
                <a:cubicBezTo>
                  <a:pt x="320478" y="40276"/>
                  <a:pt x="323153" y="40591"/>
                  <a:pt x="325355" y="41377"/>
                </a:cubicBezTo>
                <a:cubicBezTo>
                  <a:pt x="327558" y="42164"/>
                  <a:pt x="329603" y="43423"/>
                  <a:pt x="331019" y="45153"/>
                </a:cubicBezTo>
                <a:cubicBezTo>
                  <a:pt x="332592" y="47041"/>
                  <a:pt x="333694" y="49401"/>
                  <a:pt x="334480" y="52390"/>
                </a:cubicBezTo>
                <a:cubicBezTo>
                  <a:pt x="335267" y="55380"/>
                  <a:pt x="335582" y="59156"/>
                  <a:pt x="335582" y="63718"/>
                </a:cubicBezTo>
                <a:lnTo>
                  <a:pt x="335582" y="122244"/>
                </a:lnTo>
                <a:lnTo>
                  <a:pt x="345493" y="122244"/>
                </a:lnTo>
                <a:lnTo>
                  <a:pt x="345493" y="60100"/>
                </a:lnTo>
                <a:cubicBezTo>
                  <a:pt x="345493" y="50031"/>
                  <a:pt x="343133" y="42793"/>
                  <a:pt x="338256" y="38231"/>
                </a:cubicBezTo>
                <a:cubicBezTo>
                  <a:pt x="333536" y="33668"/>
                  <a:pt x="326771" y="31308"/>
                  <a:pt x="318433" y="31308"/>
                </a:cubicBezTo>
                <a:cubicBezTo>
                  <a:pt x="312297" y="31308"/>
                  <a:pt x="306476" y="32882"/>
                  <a:pt x="301127" y="35871"/>
                </a:cubicBezTo>
                <a:cubicBezTo>
                  <a:pt x="295777" y="38860"/>
                  <a:pt x="291058" y="43108"/>
                  <a:pt x="287124" y="48615"/>
                </a:cubicBezTo>
                <a:cubicBezTo>
                  <a:pt x="285236" y="43108"/>
                  <a:pt x="282247" y="38860"/>
                  <a:pt x="278157" y="35871"/>
                </a:cubicBezTo>
                <a:cubicBezTo>
                  <a:pt x="274066" y="32882"/>
                  <a:pt x="268717" y="31308"/>
                  <a:pt x="261952" y="31308"/>
                </a:cubicBezTo>
                <a:cubicBezTo>
                  <a:pt x="256760" y="31308"/>
                  <a:pt x="251725" y="32724"/>
                  <a:pt x="246848" y="35556"/>
                </a:cubicBezTo>
                <a:cubicBezTo>
                  <a:pt x="241814" y="38388"/>
                  <a:pt x="237251" y="42793"/>
                  <a:pt x="232846" y="48615"/>
                </a:cubicBezTo>
                <a:lnTo>
                  <a:pt x="232846" y="34140"/>
                </a:lnTo>
                <a:lnTo>
                  <a:pt x="222934" y="34140"/>
                </a:lnTo>
                <a:lnTo>
                  <a:pt x="222934" y="122087"/>
                </a:lnTo>
                <a:close/>
                <a:moveTo>
                  <a:pt x="174635" y="121615"/>
                </a:moveTo>
                <a:cubicBezTo>
                  <a:pt x="179826" y="119413"/>
                  <a:pt x="184232" y="116266"/>
                  <a:pt x="187850" y="112018"/>
                </a:cubicBezTo>
                <a:cubicBezTo>
                  <a:pt x="191469" y="107928"/>
                  <a:pt x="194143" y="102893"/>
                  <a:pt x="196189" y="97072"/>
                </a:cubicBezTo>
                <a:cubicBezTo>
                  <a:pt x="198076" y="91251"/>
                  <a:pt x="199178" y="84800"/>
                  <a:pt x="199178" y="77563"/>
                </a:cubicBezTo>
                <a:cubicBezTo>
                  <a:pt x="199178" y="70641"/>
                  <a:pt x="198234" y="64347"/>
                  <a:pt x="196346" y="58526"/>
                </a:cubicBezTo>
                <a:cubicBezTo>
                  <a:pt x="194458" y="52862"/>
                  <a:pt x="191783" y="47985"/>
                  <a:pt x="188165" y="43895"/>
                </a:cubicBezTo>
                <a:cubicBezTo>
                  <a:pt x="184704" y="39804"/>
                  <a:pt x="180298" y="36815"/>
                  <a:pt x="175107" y="34612"/>
                </a:cubicBezTo>
                <a:cubicBezTo>
                  <a:pt x="169915" y="32410"/>
                  <a:pt x="164251" y="31308"/>
                  <a:pt x="157800" y="31308"/>
                </a:cubicBezTo>
                <a:cubicBezTo>
                  <a:pt x="151350" y="31308"/>
                  <a:pt x="145686" y="32410"/>
                  <a:pt x="140494" y="34612"/>
                </a:cubicBezTo>
                <a:cubicBezTo>
                  <a:pt x="135302" y="36815"/>
                  <a:pt x="131055" y="39962"/>
                  <a:pt x="127436" y="44052"/>
                </a:cubicBezTo>
                <a:cubicBezTo>
                  <a:pt x="123817" y="48143"/>
                  <a:pt x="120986" y="53177"/>
                  <a:pt x="119098" y="58998"/>
                </a:cubicBezTo>
                <a:cubicBezTo>
                  <a:pt x="117052" y="64819"/>
                  <a:pt x="116108" y="71270"/>
                  <a:pt x="116108" y="78507"/>
                </a:cubicBezTo>
                <a:cubicBezTo>
                  <a:pt x="116108" y="85587"/>
                  <a:pt x="117052" y="92037"/>
                  <a:pt x="118940" y="97701"/>
                </a:cubicBezTo>
                <a:cubicBezTo>
                  <a:pt x="120828" y="103365"/>
                  <a:pt x="123503" y="108242"/>
                  <a:pt x="126964" y="112333"/>
                </a:cubicBezTo>
                <a:cubicBezTo>
                  <a:pt x="130425" y="116423"/>
                  <a:pt x="134673" y="119570"/>
                  <a:pt x="139708" y="121615"/>
                </a:cubicBezTo>
                <a:cubicBezTo>
                  <a:pt x="144742" y="123818"/>
                  <a:pt x="150563" y="124919"/>
                  <a:pt x="157014" y="124919"/>
                </a:cubicBezTo>
                <a:cubicBezTo>
                  <a:pt x="163622" y="124919"/>
                  <a:pt x="169443" y="123818"/>
                  <a:pt x="174635" y="121615"/>
                </a:cubicBezTo>
                <a:moveTo>
                  <a:pt x="143326" y="113277"/>
                </a:moveTo>
                <a:cubicBezTo>
                  <a:pt x="139393" y="111231"/>
                  <a:pt x="136246" y="108557"/>
                  <a:pt x="133729" y="105096"/>
                </a:cubicBezTo>
                <a:cubicBezTo>
                  <a:pt x="131212" y="101634"/>
                  <a:pt x="129481" y="97701"/>
                  <a:pt x="128380" y="92981"/>
                </a:cubicBezTo>
                <a:cubicBezTo>
                  <a:pt x="127279" y="88261"/>
                  <a:pt x="126649" y="83227"/>
                  <a:pt x="126649" y="77878"/>
                </a:cubicBezTo>
                <a:cubicBezTo>
                  <a:pt x="126649" y="72529"/>
                  <a:pt x="127279" y="67494"/>
                  <a:pt x="128380" y="62932"/>
                </a:cubicBezTo>
                <a:cubicBezTo>
                  <a:pt x="129481" y="58369"/>
                  <a:pt x="131369" y="54278"/>
                  <a:pt x="133729" y="50817"/>
                </a:cubicBezTo>
                <a:cubicBezTo>
                  <a:pt x="136246" y="47356"/>
                  <a:pt x="139393" y="44681"/>
                  <a:pt x="143326" y="42636"/>
                </a:cubicBezTo>
                <a:cubicBezTo>
                  <a:pt x="147259" y="40591"/>
                  <a:pt x="151979" y="39647"/>
                  <a:pt x="157486" y="39647"/>
                </a:cubicBezTo>
                <a:cubicBezTo>
                  <a:pt x="163150" y="39647"/>
                  <a:pt x="167869" y="40591"/>
                  <a:pt x="171645" y="42636"/>
                </a:cubicBezTo>
                <a:cubicBezTo>
                  <a:pt x="175579" y="44681"/>
                  <a:pt x="178725" y="47356"/>
                  <a:pt x="181242" y="50817"/>
                </a:cubicBezTo>
                <a:cubicBezTo>
                  <a:pt x="183760" y="54278"/>
                  <a:pt x="185490" y="58212"/>
                  <a:pt x="186749" y="62932"/>
                </a:cubicBezTo>
                <a:cubicBezTo>
                  <a:pt x="187850" y="67494"/>
                  <a:pt x="188479" y="72529"/>
                  <a:pt x="188479" y="77720"/>
                </a:cubicBezTo>
                <a:cubicBezTo>
                  <a:pt x="188479" y="83227"/>
                  <a:pt x="187850" y="88261"/>
                  <a:pt x="186749" y="92981"/>
                </a:cubicBezTo>
                <a:cubicBezTo>
                  <a:pt x="185648" y="97701"/>
                  <a:pt x="183760" y="101634"/>
                  <a:pt x="181242" y="105096"/>
                </a:cubicBezTo>
                <a:cubicBezTo>
                  <a:pt x="178725" y="108557"/>
                  <a:pt x="175579" y="111231"/>
                  <a:pt x="171645" y="113277"/>
                </a:cubicBezTo>
                <a:cubicBezTo>
                  <a:pt x="167712" y="115322"/>
                  <a:pt x="162992" y="116266"/>
                  <a:pt x="157486" y="116266"/>
                </a:cubicBezTo>
                <a:cubicBezTo>
                  <a:pt x="151979" y="116266"/>
                  <a:pt x="147259" y="115322"/>
                  <a:pt x="143326" y="113277"/>
                </a:cubicBezTo>
                <a:moveTo>
                  <a:pt x="0" y="122087"/>
                </a:moveTo>
                <a:lnTo>
                  <a:pt x="10384" y="122087"/>
                </a:lnTo>
                <a:lnTo>
                  <a:pt x="10384" y="63875"/>
                </a:lnTo>
                <a:lnTo>
                  <a:pt x="79294" y="63875"/>
                </a:lnTo>
                <a:lnTo>
                  <a:pt x="79294" y="122244"/>
                </a:lnTo>
                <a:lnTo>
                  <a:pt x="89677" y="122244"/>
                </a:lnTo>
                <a:lnTo>
                  <a:pt x="89677" y="0"/>
                </a:lnTo>
                <a:lnTo>
                  <a:pt x="79294" y="0"/>
                </a:lnTo>
                <a:lnTo>
                  <a:pt x="79294" y="54121"/>
                </a:lnTo>
                <a:lnTo>
                  <a:pt x="10384" y="54121"/>
                </a:lnTo>
                <a:lnTo>
                  <a:pt x="10384" y="0"/>
                </a:lnTo>
                <a:lnTo>
                  <a:pt x="0" y="0"/>
                </a:lnTo>
                <a:lnTo>
                  <a:pt x="0" y="122087"/>
                </a:lnTo>
                <a:close/>
              </a:path>
            </a:pathLst>
          </a:custGeom>
          <a:solidFill>
            <a:schemeClr val="tx1"/>
          </a:solidFill>
          <a:ln w="1569" cap="flat">
            <a:noFill/>
            <a:prstDash val="solid"/>
            <a:miter/>
          </a:ln>
        </p:spPr>
        <p:txBody>
          <a:bodyPr rtlCol="0" anchor="ctr"/>
          <a:lstStyle/>
          <a:p>
            <a:endParaRPr lang="en-US" dirty="0"/>
          </a:p>
        </p:txBody>
      </p:sp>
      <p:sp>
        <p:nvSpPr>
          <p:cNvPr id="7" name="Slide Number Placeholder 5">
            <a:extLst>
              <a:ext uri="{FF2B5EF4-FFF2-40B4-BE49-F238E27FC236}">
                <a16:creationId xmlns:a16="http://schemas.microsoft.com/office/drawing/2014/main" id="{7F286A85-9710-46E4-BBC3-C662244497A7}"/>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1031022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matchingName="Schlussfolie" preserve="1" userDrawn="1">
  <p:cSld name="Schlussfolie">
    <p:bg>
      <p:bgPr>
        <a:solidFill>
          <a:srgbClr val="FFFFFF"/>
        </a:solidFill>
        <a:effectLst/>
      </p:bgPr>
    </p:bg>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8CEDA8EF-7D97-4B76-B5D7-F991A982A3CD}"/>
              </a:ext>
            </a:extLst>
          </p:cNvPr>
          <p:cNvSpPr>
            <a:spLocks noGrp="1"/>
          </p:cNvSpPr>
          <p:nvPr>
            <p:ph type="body" sz="quarter" idx="14" hasCustomPrompt="1"/>
          </p:nvPr>
        </p:nvSpPr>
        <p:spPr>
          <a:xfrm>
            <a:off x="334962" y="1667042"/>
            <a:ext cx="3600000" cy="169277"/>
          </a:xfrm>
        </p:spPr>
        <p:txBody>
          <a:bodyPr wrap="none">
            <a:noAutofit/>
          </a:bodyPr>
          <a:lstStyle>
            <a:lvl1pPr marL="0" indent="0">
              <a:lnSpc>
                <a:spcPct val="122000"/>
              </a:lnSpc>
              <a:spcBef>
                <a:spcPts val="0"/>
              </a:spcBef>
              <a:buFont typeface="+mj-lt"/>
              <a:buNone/>
              <a:defRPr sz="1100">
                <a:solidFill>
                  <a:schemeClr val="tx2"/>
                </a:solidFill>
              </a:defRPr>
            </a:lvl1pPr>
          </a:lstStyle>
          <a:p>
            <a:pPr lvl="0"/>
            <a:r>
              <a:rPr lang="en-US" dirty="0"/>
              <a:t>Text </a:t>
            </a:r>
            <a:r>
              <a:rPr lang="en-US" dirty="0" err="1"/>
              <a:t>hinzufügen</a:t>
            </a:r>
            <a:r>
              <a:rPr lang="en-US" dirty="0"/>
              <a:t>, </a:t>
            </a:r>
            <a:r>
              <a:rPr lang="en-US" dirty="0" err="1"/>
              <a:t>z.B.</a:t>
            </a:r>
            <a:r>
              <a:rPr lang="en-US" dirty="0"/>
              <a:t> «</a:t>
            </a:r>
            <a:r>
              <a:rPr lang="en-US" dirty="0" err="1"/>
              <a:t>Vorbereitet</a:t>
            </a:r>
            <a:r>
              <a:rPr lang="en-US" dirty="0"/>
              <a:t> </a:t>
            </a:r>
            <a:r>
              <a:rPr lang="en-US" dirty="0" err="1"/>
              <a:t>für</a:t>
            </a:r>
            <a:r>
              <a:rPr lang="en-US" dirty="0"/>
              <a:t>»</a:t>
            </a:r>
          </a:p>
        </p:txBody>
      </p:sp>
      <p:sp>
        <p:nvSpPr>
          <p:cNvPr id="8" name="Text Placeholder 10">
            <a:extLst>
              <a:ext uri="{FF2B5EF4-FFF2-40B4-BE49-F238E27FC236}">
                <a16:creationId xmlns:a16="http://schemas.microsoft.com/office/drawing/2014/main" id="{AE159A9E-B59E-4E45-8FD8-1A551BEB2087}"/>
              </a:ext>
            </a:extLst>
          </p:cNvPr>
          <p:cNvSpPr>
            <a:spLocks noGrp="1"/>
          </p:cNvSpPr>
          <p:nvPr>
            <p:ph type="body" sz="quarter" idx="17" hasCustomPrompt="1"/>
          </p:nvPr>
        </p:nvSpPr>
        <p:spPr>
          <a:xfrm>
            <a:off x="334962" y="1853365"/>
            <a:ext cx="5761038" cy="286674"/>
          </a:xfrm>
        </p:spPr>
        <p:txBody>
          <a:bodyPr wrap="square">
            <a:noAutofit/>
          </a:bodyPr>
          <a:lstStyle>
            <a:lvl1pPr marL="0" indent="0">
              <a:lnSpc>
                <a:spcPct val="122000"/>
              </a:lnSpc>
              <a:spcBef>
                <a:spcPts val="0"/>
              </a:spcBef>
              <a:buFont typeface="+mj-lt"/>
              <a:buNone/>
              <a:defRPr sz="2000">
                <a:solidFill>
                  <a:srgbClr val="000000"/>
                </a:solidFill>
              </a:defRPr>
            </a:lvl1pPr>
          </a:lstStyle>
          <a:p>
            <a:pPr lvl="0"/>
            <a:r>
              <a:rPr lang="en-US" dirty="0" err="1"/>
              <a:t>Klient</a:t>
            </a:r>
            <a:r>
              <a:rPr lang="en-US" dirty="0"/>
              <a:t>, </a:t>
            </a:r>
            <a:r>
              <a:rPr lang="en-US" dirty="0" err="1"/>
              <a:t>Namen</a:t>
            </a:r>
            <a:endParaRPr lang="en-US" dirty="0"/>
          </a:p>
        </p:txBody>
      </p:sp>
      <p:sp>
        <p:nvSpPr>
          <p:cNvPr id="9" name="Text Placeholder 10">
            <a:extLst>
              <a:ext uri="{FF2B5EF4-FFF2-40B4-BE49-F238E27FC236}">
                <a16:creationId xmlns:a16="http://schemas.microsoft.com/office/drawing/2014/main" id="{7BE3CC73-8E68-4C14-863B-B410D30384F7}"/>
              </a:ext>
            </a:extLst>
          </p:cNvPr>
          <p:cNvSpPr>
            <a:spLocks noGrp="1"/>
          </p:cNvSpPr>
          <p:nvPr>
            <p:ph type="body" sz="quarter" idx="18" hasCustomPrompt="1"/>
          </p:nvPr>
        </p:nvSpPr>
        <p:spPr>
          <a:xfrm>
            <a:off x="334962" y="6182700"/>
            <a:ext cx="1512566" cy="450636"/>
          </a:xfrm>
        </p:spPr>
        <p:txBody>
          <a:bodyPr wrap="square" anchor="b">
            <a:spAutoFit/>
          </a:bodyPr>
          <a:lstStyle>
            <a:lvl1pPr marL="0" indent="0">
              <a:lnSpc>
                <a:spcPct val="122000"/>
              </a:lnSpc>
              <a:spcBef>
                <a:spcPts val="0"/>
              </a:spcBef>
              <a:buFont typeface="+mj-lt"/>
              <a:buNone/>
              <a:defRPr sz="1200">
                <a:solidFill>
                  <a:srgbClr val="000000"/>
                </a:solidFill>
              </a:defRPr>
            </a:lvl1pPr>
          </a:lstStyle>
          <a:p>
            <a:pPr lvl="0"/>
            <a:r>
              <a:rPr lang="en-US" dirty="0" err="1"/>
              <a:t>Absender</a:t>
            </a:r>
            <a:r>
              <a:rPr lang="en-US" dirty="0"/>
              <a:t> der </a:t>
            </a:r>
            <a:br>
              <a:rPr lang="en-US" dirty="0"/>
            </a:br>
            <a:r>
              <a:rPr lang="en-US" dirty="0" err="1"/>
              <a:t>Firma</a:t>
            </a:r>
            <a:endParaRPr lang="en-US" dirty="0"/>
          </a:p>
        </p:txBody>
      </p:sp>
      <p:sp>
        <p:nvSpPr>
          <p:cNvPr id="12" name="Text Placeholder 10">
            <a:extLst>
              <a:ext uri="{FF2B5EF4-FFF2-40B4-BE49-F238E27FC236}">
                <a16:creationId xmlns:a16="http://schemas.microsoft.com/office/drawing/2014/main" id="{620B5110-7F0F-4C93-9135-46DA6F2375B8}"/>
              </a:ext>
            </a:extLst>
          </p:cNvPr>
          <p:cNvSpPr>
            <a:spLocks noGrp="1"/>
          </p:cNvSpPr>
          <p:nvPr>
            <p:ph type="body" sz="quarter" idx="20" hasCustomPrompt="1"/>
          </p:nvPr>
        </p:nvSpPr>
        <p:spPr>
          <a:xfrm>
            <a:off x="1991544" y="6182700"/>
            <a:ext cx="2808312" cy="450636"/>
          </a:xfrm>
        </p:spPr>
        <p:txBody>
          <a:bodyPr wrap="square" anchor="b">
            <a:spAutoFit/>
          </a:bodyPr>
          <a:lstStyle>
            <a:lvl1pPr marL="0" indent="0">
              <a:lnSpc>
                <a:spcPct val="122000"/>
              </a:lnSpc>
              <a:spcBef>
                <a:spcPts val="0"/>
              </a:spcBef>
              <a:buFont typeface="+mj-lt"/>
              <a:buNone/>
              <a:tabLst>
                <a:tab pos="162000" algn="l"/>
              </a:tabLst>
              <a:defRPr sz="1200">
                <a:solidFill>
                  <a:schemeClr val="tx2"/>
                </a:solidFill>
              </a:defRPr>
            </a:lvl1pPr>
          </a:lstStyle>
          <a:p>
            <a:pPr lvl="0"/>
            <a:r>
              <a:rPr lang="en-US" dirty="0" err="1"/>
              <a:t>Absender</a:t>
            </a:r>
            <a:r>
              <a:rPr lang="en-US" dirty="0"/>
              <a:t> der </a:t>
            </a:r>
            <a:br>
              <a:rPr lang="en-US" dirty="0"/>
            </a:br>
            <a:r>
              <a:rPr lang="en-US" dirty="0" err="1"/>
              <a:t>ersten</a:t>
            </a:r>
            <a:r>
              <a:rPr lang="en-US" dirty="0"/>
              <a:t> Person</a:t>
            </a:r>
          </a:p>
        </p:txBody>
      </p:sp>
      <p:sp>
        <p:nvSpPr>
          <p:cNvPr id="13" name="Text Placeholder 10">
            <a:extLst>
              <a:ext uri="{FF2B5EF4-FFF2-40B4-BE49-F238E27FC236}">
                <a16:creationId xmlns:a16="http://schemas.microsoft.com/office/drawing/2014/main" id="{C373683B-A445-4DF2-8779-0A42D5511482}"/>
              </a:ext>
            </a:extLst>
          </p:cNvPr>
          <p:cNvSpPr>
            <a:spLocks noGrp="1"/>
          </p:cNvSpPr>
          <p:nvPr>
            <p:ph type="body" sz="quarter" idx="21" hasCustomPrompt="1"/>
          </p:nvPr>
        </p:nvSpPr>
        <p:spPr>
          <a:xfrm>
            <a:off x="5137486" y="6182700"/>
            <a:ext cx="2808312" cy="450636"/>
          </a:xfrm>
        </p:spPr>
        <p:txBody>
          <a:bodyPr wrap="square" anchor="b">
            <a:spAutoFit/>
          </a:bodyPr>
          <a:lstStyle>
            <a:lvl1pPr marL="0" indent="0">
              <a:lnSpc>
                <a:spcPct val="122000"/>
              </a:lnSpc>
              <a:spcBef>
                <a:spcPts val="0"/>
              </a:spcBef>
              <a:buFont typeface="+mj-lt"/>
              <a:buNone/>
              <a:tabLst>
                <a:tab pos="162000" algn="l"/>
              </a:tabLst>
              <a:defRPr sz="1200">
                <a:solidFill>
                  <a:schemeClr val="tx2"/>
                </a:solidFill>
              </a:defRPr>
            </a:lvl1pPr>
          </a:lstStyle>
          <a:p>
            <a:pPr lvl="0"/>
            <a:r>
              <a:rPr lang="en-US" dirty="0" err="1"/>
              <a:t>Absender</a:t>
            </a:r>
            <a:r>
              <a:rPr lang="en-US" dirty="0"/>
              <a:t> der </a:t>
            </a:r>
            <a:br>
              <a:rPr lang="en-US" dirty="0"/>
            </a:br>
            <a:r>
              <a:rPr lang="en-US" dirty="0" err="1"/>
              <a:t>zweiten</a:t>
            </a:r>
            <a:r>
              <a:rPr lang="en-US" dirty="0"/>
              <a:t> Person</a:t>
            </a:r>
          </a:p>
        </p:txBody>
      </p:sp>
      <p:sp>
        <p:nvSpPr>
          <p:cNvPr id="7" name="Slide Number Placeholder 5">
            <a:extLst>
              <a:ext uri="{FF2B5EF4-FFF2-40B4-BE49-F238E27FC236}">
                <a16:creationId xmlns:a16="http://schemas.microsoft.com/office/drawing/2014/main" id="{D5D52B56-F6BB-43D8-B930-42C8A0653FE6}"/>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2909406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292814799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11" name="Title Placeholder 1">
            <a:extLst>
              <a:ext uri="{FF2B5EF4-FFF2-40B4-BE49-F238E27FC236}">
                <a16:creationId xmlns:a16="http://schemas.microsoft.com/office/drawing/2014/main" id="{3589387A-7A7A-4A1D-835B-945059AC3C43}"/>
              </a:ext>
            </a:extLst>
          </p:cNvPr>
          <p:cNvSpPr>
            <a:spLocks noGrp="1"/>
          </p:cNvSpPr>
          <p:nvPr>
            <p:ph type="title"/>
          </p:nvPr>
        </p:nvSpPr>
        <p:spPr>
          <a:xfrm>
            <a:off x="480232" y="365126"/>
            <a:ext cx="11194318" cy="800286"/>
          </a:xfrm>
          <a:prstGeom prst="rect">
            <a:avLst/>
          </a:prstGeom>
        </p:spPr>
        <p:txBody>
          <a:bodyPr vert="horz" lIns="91440" tIns="45720" rIns="91440" bIns="45720" rtlCol="0" anchor="ctr">
            <a:normAutofit/>
          </a:bodyPr>
          <a:lstStyle/>
          <a:p>
            <a:r>
              <a:rPr lang="en-US" dirty="0"/>
              <a:t>Click to edit Master title style</a:t>
            </a:r>
          </a:p>
        </p:txBody>
      </p:sp>
      <p:sp>
        <p:nvSpPr>
          <p:cNvPr id="13" name="Text Placeholder 2">
            <a:extLst>
              <a:ext uri="{FF2B5EF4-FFF2-40B4-BE49-F238E27FC236}">
                <a16:creationId xmlns:a16="http://schemas.microsoft.com/office/drawing/2014/main" id="{E46B53C1-EB0B-41C7-AFA5-CDAF61312ECF}"/>
              </a:ext>
            </a:extLst>
          </p:cNvPr>
          <p:cNvSpPr>
            <a:spLocks noGrp="1"/>
          </p:cNvSpPr>
          <p:nvPr>
            <p:ph idx="1"/>
          </p:nvPr>
        </p:nvSpPr>
        <p:spPr>
          <a:xfrm>
            <a:off x="480232" y="1624475"/>
            <a:ext cx="11194318" cy="445649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a:extLst>
              <a:ext uri="{FF2B5EF4-FFF2-40B4-BE49-F238E27FC236}">
                <a16:creationId xmlns:a16="http://schemas.microsoft.com/office/drawing/2014/main" id="{1F92FB5C-45C0-4695-A6D4-B3B77558E1DD}"/>
              </a:ext>
            </a:extLst>
          </p:cNvPr>
          <p:cNvCxnSpPr>
            <a:cxnSpLocks/>
          </p:cNvCxnSpPr>
          <p:nvPr userDrawn="1"/>
        </p:nvCxnSpPr>
        <p:spPr>
          <a:xfrm>
            <a:off x="582352" y="1076762"/>
            <a:ext cx="246564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889504B-ECD9-43AC-A334-40E732BD912A}"/>
              </a:ext>
            </a:extLst>
          </p:cNvPr>
          <p:cNvCxnSpPr>
            <a:cxnSpLocks/>
          </p:cNvCxnSpPr>
          <p:nvPr userDrawn="1"/>
        </p:nvCxnSpPr>
        <p:spPr>
          <a:xfrm>
            <a:off x="0" y="6313780"/>
            <a:ext cx="8229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40A429FB-C847-4BC5-916F-DAEF18A866BC}"/>
              </a:ext>
            </a:extLst>
          </p:cNvPr>
          <p:cNvSpPr>
            <a:spLocks noGrp="1"/>
          </p:cNvSpPr>
          <p:nvPr>
            <p:ph type="sldNum" sz="quarter" idx="4"/>
          </p:nvPr>
        </p:nvSpPr>
        <p:spPr>
          <a:xfrm>
            <a:off x="480232" y="6382859"/>
            <a:ext cx="517451" cy="220034"/>
          </a:xfrm>
          <a:prstGeom prst="rect">
            <a:avLst/>
          </a:prstGeom>
          <a:noFill/>
        </p:spPr>
        <p:txBody>
          <a:bodyPr vert="horz" lIns="91440" tIns="45720" rIns="91440" bIns="45720" rtlCol="0" anchor="ctr"/>
          <a:lstStyle>
            <a:lvl1pPr algn="l">
              <a:defRPr sz="1114" b="0">
                <a:solidFill>
                  <a:schemeClr val="accent4"/>
                </a:solidFill>
                <a:latin typeface="Lato" panose="020F0502020204030203" pitchFamily="34" charset="0"/>
                <a:ea typeface="Lato" panose="020F0502020204030203" pitchFamily="34" charset="0"/>
                <a:cs typeface="Lato" panose="020F0502020204030203" pitchFamily="34" charset="0"/>
              </a:defRPr>
            </a:lvl1pPr>
          </a:lstStyle>
          <a:p>
            <a:fld id="{9C432190-490B-4C17-B0BB-A0A103F364BF}" type="slidenum">
              <a:rPr lang="en-US" smtClean="0"/>
              <a:t>‹#›</a:t>
            </a:fld>
            <a:endParaRPr lang="en-US" dirty="0"/>
          </a:p>
        </p:txBody>
      </p:sp>
    </p:spTree>
    <p:extLst>
      <p:ext uri="{BB962C8B-B14F-4D97-AF65-F5344CB8AC3E}">
        <p14:creationId xmlns:p14="http://schemas.microsoft.com/office/powerpoint/2010/main" val="381094283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1_Dublin Title 6 (No Pictur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3909053"/>
            <a:ext cx="10972800" cy="504000"/>
          </a:xfrm>
        </p:spPr>
        <p:txBody>
          <a:bodyPr lIns="0" tIns="0" rIns="0" bIns="0">
            <a:noAutofit/>
          </a:bodyPr>
          <a:lstStyle>
            <a:lvl1pPr>
              <a:defRPr sz="4267"/>
            </a:lvl1pPr>
          </a:lstStyle>
          <a:p>
            <a:r>
              <a:rPr lang="en-US" dirty="0"/>
              <a:t>Click to add presentation title</a:t>
            </a:r>
            <a:endParaRPr lang="en-GB" dirty="0"/>
          </a:p>
        </p:txBody>
      </p:sp>
      <p:sp>
        <p:nvSpPr>
          <p:cNvPr id="3" name="Subtitle 2"/>
          <p:cNvSpPr>
            <a:spLocks noGrp="1"/>
          </p:cNvSpPr>
          <p:nvPr>
            <p:ph type="subTitle" idx="1" hasCustomPrompt="1"/>
          </p:nvPr>
        </p:nvSpPr>
        <p:spPr>
          <a:xfrm>
            <a:off x="609600" y="4437112"/>
            <a:ext cx="10972800" cy="432000"/>
          </a:xfrm>
          <a:prstGeom prst="rect">
            <a:avLst/>
          </a:prstGeom>
        </p:spPr>
        <p:txBody>
          <a:bodyPr lIns="0" tIns="0" rIns="0" bIns="0"/>
          <a:lstStyle>
            <a:lvl1pPr marL="0" indent="0" algn="l">
              <a:buNone/>
              <a:defRPr sz="2933" b="0">
                <a:solidFill>
                  <a:schemeClr val="tx2"/>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add presentation subtitle</a:t>
            </a:r>
            <a:endParaRPr lang="en-GB" dirty="0"/>
          </a:p>
        </p:txBody>
      </p:sp>
      <p:sp>
        <p:nvSpPr>
          <p:cNvPr id="16" name="Text Placeholder 15"/>
          <p:cNvSpPr>
            <a:spLocks noGrp="1"/>
          </p:cNvSpPr>
          <p:nvPr>
            <p:ph type="body" sz="quarter" idx="10" hasCustomPrompt="1"/>
          </p:nvPr>
        </p:nvSpPr>
        <p:spPr>
          <a:xfrm>
            <a:off x="609600" y="6309321"/>
            <a:ext cx="2878667" cy="230187"/>
          </a:xfrm>
        </p:spPr>
        <p:txBody>
          <a:bodyPr lIns="0" tIns="0" rIns="0" bIns="0">
            <a:noAutofit/>
          </a:bodyPr>
          <a:lstStyle>
            <a:lvl1pPr marL="0" indent="0">
              <a:buNone/>
              <a:defRPr sz="1867" b="0">
                <a:solidFill>
                  <a:schemeClr val="tx2"/>
                </a:solidFill>
              </a:defRPr>
            </a:lvl1pPr>
            <a:lvl2pPr>
              <a:defRPr sz="1867">
                <a:solidFill>
                  <a:schemeClr val="bg1"/>
                </a:solidFill>
              </a:defRPr>
            </a:lvl2pPr>
            <a:lvl3pPr>
              <a:defRPr sz="1867">
                <a:solidFill>
                  <a:schemeClr val="bg1"/>
                </a:solidFill>
              </a:defRPr>
            </a:lvl3pPr>
            <a:lvl4pPr>
              <a:defRPr sz="1867">
                <a:solidFill>
                  <a:schemeClr val="bg1"/>
                </a:solidFill>
              </a:defRPr>
            </a:lvl4pPr>
            <a:lvl5pPr marL="911977" indent="0" algn="l">
              <a:buNone/>
              <a:defRPr sz="1867" baseline="0">
                <a:solidFill>
                  <a:schemeClr val="bg1"/>
                </a:solidFill>
              </a:defRPr>
            </a:lvl5pPr>
          </a:lstStyle>
          <a:p>
            <a:pPr lvl="0"/>
            <a:r>
              <a:rPr lang="en-GB" dirty="0"/>
              <a:t>Date DD/MM/YY</a:t>
            </a:r>
            <a:endParaRPr lang="en-IE" dirty="0"/>
          </a:p>
        </p:txBody>
      </p:sp>
      <p:sp>
        <p:nvSpPr>
          <p:cNvPr id="17" name="Content Placeholder 11"/>
          <p:cNvSpPr>
            <a:spLocks noGrp="1"/>
          </p:cNvSpPr>
          <p:nvPr>
            <p:ph sz="quarter" idx="11" hasCustomPrompt="1"/>
          </p:nvPr>
        </p:nvSpPr>
        <p:spPr>
          <a:xfrm>
            <a:off x="609600" y="5949281"/>
            <a:ext cx="6720416" cy="287337"/>
          </a:xfrm>
        </p:spPr>
        <p:txBody>
          <a:bodyPr lIns="0" tIns="0" rIns="0" bIns="0">
            <a:noAutofit/>
          </a:bodyPr>
          <a:lstStyle>
            <a:lvl1pPr marL="0" indent="0">
              <a:buNone/>
              <a:defRPr sz="1867" b="0" baseline="0">
                <a:solidFill>
                  <a:schemeClr val="tx2"/>
                </a:solidFill>
              </a:defRPr>
            </a:lvl1pPr>
          </a:lstStyle>
          <a:p>
            <a:pPr lvl="0"/>
            <a:r>
              <a:rPr lang="en-GB" sz="1867" b="0" dirty="0"/>
              <a:t>Presenter’s Name, A&amp;L Goodbody</a:t>
            </a:r>
            <a:endParaRPr lang="en-IE"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0363" y="439906"/>
            <a:ext cx="2596059" cy="396807"/>
          </a:xfrm>
          <a:prstGeom prst="rect">
            <a:avLst/>
          </a:prstGeom>
        </p:spPr>
      </p:pic>
      <p:sp>
        <p:nvSpPr>
          <p:cNvPr id="7" name="Slide Number Placeholder 5">
            <a:extLst>
              <a:ext uri="{FF2B5EF4-FFF2-40B4-BE49-F238E27FC236}">
                <a16:creationId xmlns:a16="http://schemas.microsoft.com/office/drawing/2014/main" id="{A162D27B-8C9E-4183-AE2F-5E9691FA6870}"/>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09957802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3_Dublin Title 6 (No Picture)">
    <p:bg>
      <p:bgPr>
        <a:solidFill>
          <a:schemeClr val="tx2"/>
        </a:solidFill>
        <a:effectLst/>
      </p:bgPr>
    </p:bg>
    <p:spTree>
      <p:nvGrpSpPr>
        <p:cNvPr id="1" name=""/>
        <p:cNvGrpSpPr/>
        <p:nvPr/>
      </p:nvGrpSpPr>
      <p:grpSpPr>
        <a:xfrm>
          <a:off x="0" y="0"/>
          <a:ext cx="0" cy="0"/>
          <a:chOff x="0" y="0"/>
          <a:chExt cx="0" cy="0"/>
        </a:xfrm>
      </p:grpSpPr>
      <p:sp>
        <p:nvSpPr>
          <p:cNvPr id="7" name="Shape 537"/>
          <p:cNvSpPr txBox="1">
            <a:spLocks/>
          </p:cNvSpPr>
          <p:nvPr userDrawn="1"/>
        </p:nvSpPr>
        <p:spPr>
          <a:xfrm>
            <a:off x="623391" y="653320"/>
            <a:ext cx="3648407" cy="5367969"/>
          </a:xfrm>
          <a:prstGeom prst="rect">
            <a:avLst/>
          </a:prstGeom>
          <a:solidFill>
            <a:srgbClr val="ADAAA7"/>
          </a:solidFill>
        </p:spPr>
        <p:txBody>
          <a:bodyPr/>
          <a:lstStyle>
            <a:lvl1pPr marL="342900" indent="-342900" algn="l" defTabSz="914400" rtl="0" eaLnBrk="1" latinLnBrk="0" hangingPunct="1">
              <a:spcBef>
                <a:spcPts val="600"/>
              </a:spcBef>
              <a:spcAft>
                <a:spcPts val="600"/>
              </a:spcAft>
              <a:buClr>
                <a:schemeClr val="accent1"/>
              </a:buClr>
              <a:buFont typeface="Wingdings" pitchFamily="2" charset="2"/>
              <a:buChar char="§"/>
              <a:defRPr sz="2000" b="0" kern="1200">
                <a:solidFill>
                  <a:schemeClr val="tx2"/>
                </a:solidFill>
                <a:latin typeface="+mn-lt"/>
                <a:ea typeface="+mn-ea"/>
                <a:cs typeface="+mn-cs"/>
              </a:defRPr>
            </a:lvl1pPr>
            <a:lvl2pPr marL="702000" indent="-342900" algn="l" defTabSz="914400" rtl="0" eaLnBrk="1" latinLnBrk="0" hangingPunct="1">
              <a:spcBef>
                <a:spcPts val="600"/>
              </a:spcBef>
              <a:spcAft>
                <a:spcPts val="600"/>
              </a:spcAft>
              <a:buClr>
                <a:schemeClr val="accent1"/>
              </a:buClr>
              <a:buFont typeface="Arial" pitchFamily="34" charset="0"/>
              <a:buChar char="»"/>
              <a:defRPr sz="2000" kern="1200" baseline="0">
                <a:solidFill>
                  <a:schemeClr val="tx2"/>
                </a:solidFill>
                <a:latin typeface="+mn-lt"/>
                <a:ea typeface="+mn-ea"/>
                <a:cs typeface="+mn-cs"/>
              </a:defRPr>
            </a:lvl2pPr>
            <a:lvl3pPr marL="1062000" indent="-342000" algn="l" defTabSz="914400" rtl="0" eaLnBrk="1" latinLnBrk="0" hangingPunct="1">
              <a:spcBef>
                <a:spcPts val="600"/>
              </a:spcBef>
              <a:spcAft>
                <a:spcPts val="600"/>
              </a:spcAft>
              <a:buClr>
                <a:schemeClr val="accent1"/>
              </a:buClr>
              <a:buFont typeface="Arial" pitchFamily="34" charset="0"/>
              <a:buChar char="─"/>
              <a:defRPr sz="2000" kern="1200" baseline="0">
                <a:solidFill>
                  <a:schemeClr val="tx2"/>
                </a:solidFill>
                <a:latin typeface="+mn-lt"/>
                <a:ea typeface="+mn-ea"/>
                <a:cs typeface="+mn-cs"/>
              </a:defRPr>
            </a:lvl3pPr>
            <a:lvl4pPr marL="342000" indent="0" algn="l" defTabSz="914400" rtl="0" eaLnBrk="1" latinLnBrk="0" hangingPunct="1">
              <a:spcBef>
                <a:spcPts val="600"/>
              </a:spcBef>
              <a:spcAft>
                <a:spcPts val="600"/>
              </a:spcAft>
              <a:buClr>
                <a:schemeClr val="tx1"/>
              </a:buClr>
              <a:buFontTx/>
              <a:buNone/>
              <a:defRPr sz="2000" kern="1200" baseline="0">
                <a:solidFill>
                  <a:schemeClr val="tx2"/>
                </a:solidFill>
                <a:latin typeface="+mn-lt"/>
                <a:ea typeface="+mn-ea"/>
                <a:cs typeface="+mn-cs"/>
              </a:defRPr>
            </a:lvl4pPr>
            <a:lvl5pPr marL="684000" indent="0" algn="l" defTabSz="914400" rtl="0" eaLnBrk="1" latinLnBrk="0" hangingPunct="1">
              <a:spcBef>
                <a:spcPts val="600"/>
              </a:spcBef>
              <a:spcAft>
                <a:spcPts val="600"/>
              </a:spcAft>
              <a:buClr>
                <a:schemeClr val="tx1"/>
              </a:buClr>
              <a:buFontTx/>
              <a:buNone/>
              <a:defRPr sz="2000" kern="1200" baseline="0">
                <a:solidFill>
                  <a:schemeClr val="tx2"/>
                </a:solidFill>
                <a:latin typeface="+mn-lt"/>
                <a:ea typeface="+mn-ea"/>
                <a:cs typeface="+mn-cs"/>
              </a:defRPr>
            </a:lvl5pPr>
            <a:lvl6pPr marL="2286000" indent="0" algn="l" defTabSz="914400" rtl="0" eaLnBrk="1" latinLnBrk="0" hangingPunct="1">
              <a:spcBef>
                <a:spcPct val="20000"/>
              </a:spcBef>
              <a:buFontTx/>
              <a:buNone/>
              <a:defRPr sz="2000" kern="1200">
                <a:solidFill>
                  <a:schemeClr val="tx1"/>
                </a:solidFill>
                <a:latin typeface="+mn-lt"/>
                <a:ea typeface="+mn-ea"/>
                <a:cs typeface="+mn-cs"/>
              </a:defRPr>
            </a:lvl6pPr>
            <a:lvl7pPr marL="2743200" indent="0" algn="l" defTabSz="914400" rtl="0" eaLnBrk="1" latinLnBrk="0" hangingPunct="1">
              <a:spcBef>
                <a:spcPct val="20000"/>
              </a:spcBef>
              <a:buFontTx/>
              <a:buNone/>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sz="3200" i="0">
                <a:solidFill>
                  <a:srgbClr val="FFFFFF"/>
                </a:solidFill>
                <a:latin typeface="Helvetica Light"/>
                <a:ea typeface="Helvetica Light"/>
                <a:cs typeface="Helvetica Light"/>
                <a:sym typeface="Helvetica Light"/>
              </a:defRPr>
            </a:pPr>
            <a:endParaRPr lang="en-IE" sz="3467" dirty="0">
              <a:solidFill>
                <a:srgbClr val="FFFFFF"/>
              </a:solidFill>
              <a:ea typeface="Helvetica Light"/>
              <a:cs typeface="Helvetica Light"/>
              <a:sym typeface="Helvetica Light"/>
            </a:endParaRPr>
          </a:p>
        </p:txBody>
      </p:sp>
      <p:sp>
        <p:nvSpPr>
          <p:cNvPr id="8" name="Shape 537"/>
          <p:cNvSpPr txBox="1">
            <a:spLocks/>
          </p:cNvSpPr>
          <p:nvPr userDrawn="1"/>
        </p:nvSpPr>
        <p:spPr>
          <a:xfrm>
            <a:off x="1679510" y="1508787"/>
            <a:ext cx="8832981" cy="4224469"/>
          </a:xfrm>
          <a:prstGeom prst="rect">
            <a:avLst/>
          </a:prstGeom>
          <a:solidFill>
            <a:srgbClr val="2CD5C4"/>
          </a:solidFill>
        </p:spPr>
        <p:txBody>
          <a:bodyPr/>
          <a:lstStyle>
            <a:lvl1pPr marL="342900" indent="-342900" algn="l" defTabSz="914400" rtl="0" eaLnBrk="1" latinLnBrk="0" hangingPunct="1">
              <a:spcBef>
                <a:spcPts val="600"/>
              </a:spcBef>
              <a:spcAft>
                <a:spcPts val="600"/>
              </a:spcAft>
              <a:buClr>
                <a:schemeClr val="accent1"/>
              </a:buClr>
              <a:buFont typeface="Wingdings" pitchFamily="2" charset="2"/>
              <a:buChar char="§"/>
              <a:defRPr sz="2000" b="0" kern="1200">
                <a:solidFill>
                  <a:schemeClr val="tx2"/>
                </a:solidFill>
                <a:latin typeface="+mn-lt"/>
                <a:ea typeface="+mn-ea"/>
                <a:cs typeface="+mn-cs"/>
              </a:defRPr>
            </a:lvl1pPr>
            <a:lvl2pPr marL="702000" indent="-342900" algn="l" defTabSz="914400" rtl="0" eaLnBrk="1" latinLnBrk="0" hangingPunct="1">
              <a:spcBef>
                <a:spcPts val="600"/>
              </a:spcBef>
              <a:spcAft>
                <a:spcPts val="600"/>
              </a:spcAft>
              <a:buClr>
                <a:schemeClr val="accent1"/>
              </a:buClr>
              <a:buFont typeface="Arial" pitchFamily="34" charset="0"/>
              <a:buChar char="»"/>
              <a:defRPr sz="2000" kern="1200" baseline="0">
                <a:solidFill>
                  <a:schemeClr val="tx2"/>
                </a:solidFill>
                <a:latin typeface="+mn-lt"/>
                <a:ea typeface="+mn-ea"/>
                <a:cs typeface="+mn-cs"/>
              </a:defRPr>
            </a:lvl2pPr>
            <a:lvl3pPr marL="1062000" indent="-342000" algn="l" defTabSz="914400" rtl="0" eaLnBrk="1" latinLnBrk="0" hangingPunct="1">
              <a:spcBef>
                <a:spcPts val="600"/>
              </a:spcBef>
              <a:spcAft>
                <a:spcPts val="600"/>
              </a:spcAft>
              <a:buClr>
                <a:schemeClr val="accent1"/>
              </a:buClr>
              <a:buFont typeface="Arial" pitchFamily="34" charset="0"/>
              <a:buChar char="─"/>
              <a:defRPr sz="2000" kern="1200" baseline="0">
                <a:solidFill>
                  <a:schemeClr val="tx2"/>
                </a:solidFill>
                <a:latin typeface="+mn-lt"/>
                <a:ea typeface="+mn-ea"/>
                <a:cs typeface="+mn-cs"/>
              </a:defRPr>
            </a:lvl3pPr>
            <a:lvl4pPr marL="342000" indent="0" algn="l" defTabSz="914400" rtl="0" eaLnBrk="1" latinLnBrk="0" hangingPunct="1">
              <a:spcBef>
                <a:spcPts val="600"/>
              </a:spcBef>
              <a:spcAft>
                <a:spcPts val="600"/>
              </a:spcAft>
              <a:buClr>
                <a:schemeClr val="tx1"/>
              </a:buClr>
              <a:buFontTx/>
              <a:buNone/>
              <a:defRPr sz="2000" kern="1200" baseline="0">
                <a:solidFill>
                  <a:schemeClr val="tx2"/>
                </a:solidFill>
                <a:latin typeface="+mn-lt"/>
                <a:ea typeface="+mn-ea"/>
                <a:cs typeface="+mn-cs"/>
              </a:defRPr>
            </a:lvl4pPr>
            <a:lvl5pPr marL="684000" indent="0" algn="l" defTabSz="914400" rtl="0" eaLnBrk="1" latinLnBrk="0" hangingPunct="1">
              <a:spcBef>
                <a:spcPts val="600"/>
              </a:spcBef>
              <a:spcAft>
                <a:spcPts val="600"/>
              </a:spcAft>
              <a:buClr>
                <a:schemeClr val="tx1"/>
              </a:buClr>
              <a:buFontTx/>
              <a:buNone/>
              <a:defRPr sz="2000" kern="1200" baseline="0">
                <a:solidFill>
                  <a:schemeClr val="tx2"/>
                </a:solidFill>
                <a:latin typeface="+mn-lt"/>
                <a:ea typeface="+mn-ea"/>
                <a:cs typeface="+mn-cs"/>
              </a:defRPr>
            </a:lvl5pPr>
            <a:lvl6pPr marL="2286000" indent="0" algn="l" defTabSz="914400" rtl="0" eaLnBrk="1" latinLnBrk="0" hangingPunct="1">
              <a:spcBef>
                <a:spcPct val="20000"/>
              </a:spcBef>
              <a:buFontTx/>
              <a:buNone/>
              <a:defRPr sz="2000" kern="1200">
                <a:solidFill>
                  <a:schemeClr val="tx1"/>
                </a:solidFill>
                <a:latin typeface="+mn-lt"/>
                <a:ea typeface="+mn-ea"/>
                <a:cs typeface="+mn-cs"/>
              </a:defRPr>
            </a:lvl6pPr>
            <a:lvl7pPr marL="2743200" indent="0" algn="l" defTabSz="914400" rtl="0" eaLnBrk="1" latinLnBrk="0" hangingPunct="1">
              <a:spcBef>
                <a:spcPct val="20000"/>
              </a:spcBef>
              <a:buFontTx/>
              <a:buNone/>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sz="3200" i="0">
                <a:solidFill>
                  <a:srgbClr val="FFFFFF"/>
                </a:solidFill>
                <a:latin typeface="Helvetica Light"/>
                <a:ea typeface="Helvetica Light"/>
                <a:cs typeface="Helvetica Light"/>
                <a:sym typeface="Helvetica Light"/>
              </a:defRPr>
            </a:pPr>
            <a:r>
              <a:rPr lang="en-GB" sz="2400" dirty="0">
                <a:ea typeface="Helvetica Light"/>
                <a:cs typeface="Helvetica Light"/>
                <a:sym typeface="Helvetica Light"/>
              </a:rPr>
              <a:t> </a:t>
            </a:r>
          </a:p>
          <a:p>
            <a:pPr marL="0" indent="0">
              <a:buNone/>
              <a:defRPr sz="3200" i="0">
                <a:solidFill>
                  <a:srgbClr val="FFFFFF"/>
                </a:solidFill>
                <a:latin typeface="Helvetica Light"/>
                <a:ea typeface="Helvetica Light"/>
                <a:cs typeface="Helvetica Light"/>
                <a:sym typeface="Helvetica Light"/>
              </a:defRPr>
            </a:pPr>
            <a:endParaRPr lang="en-GB" sz="2400" dirty="0">
              <a:solidFill>
                <a:srgbClr val="FFFFFF"/>
              </a:solidFill>
              <a:ea typeface="Helvetica Light"/>
              <a:cs typeface="Helvetica Light"/>
              <a:sym typeface="Helvetica Light"/>
            </a:endParaRPr>
          </a:p>
          <a:p>
            <a:pPr marL="0" indent="0">
              <a:buNone/>
              <a:defRPr sz="3200" i="0">
                <a:solidFill>
                  <a:srgbClr val="FFFFFF"/>
                </a:solidFill>
                <a:latin typeface="Helvetica Light"/>
                <a:ea typeface="Helvetica Light"/>
                <a:cs typeface="Helvetica Light"/>
                <a:sym typeface="Helvetica Light"/>
              </a:defRPr>
            </a:pPr>
            <a:endParaRPr lang="en-GB" sz="2400" dirty="0">
              <a:solidFill>
                <a:srgbClr val="FFFFFF"/>
              </a:solidFill>
              <a:ea typeface="Helvetica Light"/>
              <a:cs typeface="Helvetica Light"/>
              <a:sym typeface="Helvetica Light"/>
            </a:endParaRPr>
          </a:p>
          <a:p>
            <a:pPr marL="0" indent="0">
              <a:buNone/>
              <a:defRPr sz="3200" i="0">
                <a:solidFill>
                  <a:srgbClr val="FFFFFF"/>
                </a:solidFill>
                <a:latin typeface="Helvetica Light"/>
                <a:ea typeface="Helvetica Light"/>
                <a:cs typeface="Helvetica Light"/>
                <a:sym typeface="Helvetica Light"/>
              </a:defRPr>
            </a:pPr>
            <a:endParaRPr lang="en-GB" sz="2400" dirty="0">
              <a:solidFill>
                <a:srgbClr val="FFFFFF"/>
              </a:solidFill>
              <a:ea typeface="Helvetica Light"/>
              <a:cs typeface="Helvetica Light"/>
              <a:sym typeface="Helvetica Light"/>
            </a:endParaRPr>
          </a:p>
        </p:txBody>
      </p:sp>
      <p:sp>
        <p:nvSpPr>
          <p:cNvPr id="2" name="Title 1"/>
          <p:cNvSpPr>
            <a:spLocks noGrp="1"/>
          </p:cNvSpPr>
          <p:nvPr>
            <p:ph type="ctrTitle" hasCustomPrompt="1"/>
          </p:nvPr>
        </p:nvSpPr>
        <p:spPr>
          <a:xfrm>
            <a:off x="1871531" y="1727016"/>
            <a:ext cx="8352928" cy="837888"/>
          </a:xfrm>
        </p:spPr>
        <p:txBody>
          <a:bodyPr lIns="0" tIns="0" rIns="0" bIns="0" anchor="t" anchorCtr="0">
            <a:noAutofit/>
          </a:bodyPr>
          <a:lstStyle>
            <a:lvl1pPr>
              <a:defRPr sz="3200" b="1" baseline="0">
                <a:solidFill>
                  <a:schemeClr val="tx2"/>
                </a:solidFill>
              </a:defRPr>
            </a:lvl1pPr>
          </a:lstStyle>
          <a:p>
            <a:r>
              <a:rPr lang="en-US" dirty="0"/>
              <a:t>Click to add presentation title</a:t>
            </a:r>
            <a:endParaRPr lang="en-GB" dirty="0"/>
          </a:p>
        </p:txBody>
      </p:sp>
      <p:sp>
        <p:nvSpPr>
          <p:cNvPr id="3" name="Subtitle 2"/>
          <p:cNvSpPr>
            <a:spLocks noGrp="1"/>
          </p:cNvSpPr>
          <p:nvPr>
            <p:ph type="subTitle" idx="1" hasCustomPrompt="1"/>
          </p:nvPr>
        </p:nvSpPr>
        <p:spPr>
          <a:xfrm>
            <a:off x="1871531" y="2660915"/>
            <a:ext cx="6624736" cy="1632181"/>
          </a:xfrm>
          <a:prstGeom prst="rect">
            <a:avLst/>
          </a:prstGeom>
        </p:spPr>
        <p:txBody>
          <a:bodyPr lIns="0" tIns="0" rIns="0" bIns="0">
            <a:normAutofit/>
          </a:bodyPr>
          <a:lstStyle>
            <a:lvl1pPr marL="0" indent="0" algn="l">
              <a:buNone/>
              <a:defRPr sz="2667" b="0">
                <a:solidFill>
                  <a:schemeClr val="tx2"/>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add presentation subtitle</a:t>
            </a:r>
            <a:endParaRPr lang="en-GB" dirty="0"/>
          </a:p>
        </p:txBody>
      </p:sp>
      <p:sp>
        <p:nvSpPr>
          <p:cNvPr id="16" name="Text Placeholder 15"/>
          <p:cNvSpPr>
            <a:spLocks noGrp="1"/>
          </p:cNvSpPr>
          <p:nvPr>
            <p:ph type="body" sz="quarter" idx="10" hasCustomPrompt="1"/>
          </p:nvPr>
        </p:nvSpPr>
        <p:spPr>
          <a:xfrm>
            <a:off x="1871531" y="5253203"/>
            <a:ext cx="2878667" cy="230187"/>
          </a:xfrm>
        </p:spPr>
        <p:txBody>
          <a:bodyPr lIns="0" tIns="0" rIns="0" bIns="0">
            <a:noAutofit/>
          </a:bodyPr>
          <a:lstStyle>
            <a:lvl1pPr marL="0" indent="0">
              <a:buNone/>
              <a:defRPr sz="1867" b="0">
                <a:solidFill>
                  <a:schemeClr val="bg1"/>
                </a:solidFill>
              </a:defRPr>
            </a:lvl1pPr>
            <a:lvl2pPr>
              <a:defRPr sz="1867">
                <a:solidFill>
                  <a:schemeClr val="bg1"/>
                </a:solidFill>
              </a:defRPr>
            </a:lvl2pPr>
            <a:lvl3pPr>
              <a:defRPr sz="1867">
                <a:solidFill>
                  <a:schemeClr val="bg1"/>
                </a:solidFill>
              </a:defRPr>
            </a:lvl3pPr>
            <a:lvl4pPr>
              <a:defRPr sz="1867">
                <a:solidFill>
                  <a:schemeClr val="bg1"/>
                </a:solidFill>
              </a:defRPr>
            </a:lvl4pPr>
            <a:lvl5pPr marL="911977" indent="0" algn="l">
              <a:buNone/>
              <a:defRPr sz="1867" baseline="0">
                <a:solidFill>
                  <a:schemeClr val="bg1"/>
                </a:solidFill>
              </a:defRPr>
            </a:lvl5pPr>
          </a:lstStyle>
          <a:p>
            <a:pPr lvl="0"/>
            <a:r>
              <a:rPr lang="en-GB" dirty="0"/>
              <a:t>Date DD/MM/YY</a:t>
            </a:r>
            <a:endParaRPr lang="en-IE" dirty="0"/>
          </a:p>
        </p:txBody>
      </p:sp>
      <p:sp>
        <p:nvSpPr>
          <p:cNvPr id="17" name="Content Placeholder 11"/>
          <p:cNvSpPr>
            <a:spLocks noGrp="1"/>
          </p:cNvSpPr>
          <p:nvPr>
            <p:ph sz="quarter" idx="11" hasCustomPrompt="1"/>
          </p:nvPr>
        </p:nvSpPr>
        <p:spPr>
          <a:xfrm>
            <a:off x="1871531" y="4893162"/>
            <a:ext cx="6720416" cy="287337"/>
          </a:xfrm>
        </p:spPr>
        <p:txBody>
          <a:bodyPr lIns="0" tIns="0" rIns="0" bIns="0">
            <a:noAutofit/>
          </a:bodyPr>
          <a:lstStyle>
            <a:lvl1pPr marL="0" indent="0">
              <a:buNone/>
              <a:defRPr sz="1867" b="0" baseline="0">
                <a:solidFill>
                  <a:schemeClr val="bg1"/>
                </a:solidFill>
              </a:defRPr>
            </a:lvl1pPr>
          </a:lstStyle>
          <a:p>
            <a:pPr lvl="0"/>
            <a:r>
              <a:rPr lang="en-GB" sz="1867" b="0" dirty="0"/>
              <a:t>Presenter’s Name, A&amp;L Goodbody</a:t>
            </a:r>
            <a:endParaRPr lang="en-IE"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8237095" y="548680"/>
            <a:ext cx="3387517" cy="517781"/>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5">
            <a:extLst>
              <a:ext uri="{FF2B5EF4-FFF2-40B4-BE49-F238E27FC236}">
                <a16:creationId xmlns:a16="http://schemas.microsoft.com/office/drawing/2014/main" id="{6DB01C59-CD6B-4046-876B-C346DA664B47}"/>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bg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274396012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New 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933">
                <a:solidFill>
                  <a:schemeClr val="tx2"/>
                </a:solidFill>
              </a:defRPr>
            </a:lvl1pPr>
          </a:lstStyle>
          <a:p>
            <a:r>
              <a:rPr lang="en-US" dirty="0"/>
              <a:t>Slide Title</a:t>
            </a:r>
            <a:endParaRPr lang="en-GB" dirty="0"/>
          </a:p>
        </p:txBody>
      </p:sp>
      <p:sp>
        <p:nvSpPr>
          <p:cNvPr id="4" name="Content Placeholder 3"/>
          <p:cNvSpPr>
            <a:spLocks noGrp="1"/>
          </p:cNvSpPr>
          <p:nvPr>
            <p:ph sz="quarter" idx="14" hasCustomPrompt="1"/>
          </p:nvPr>
        </p:nvSpPr>
        <p:spPr>
          <a:xfrm>
            <a:off x="143934" y="1125538"/>
            <a:ext cx="11904133" cy="5471815"/>
          </a:xfrm>
        </p:spPr>
        <p:txBody>
          <a:bodyPr/>
          <a:lstStyle>
            <a:lvl1pPr marL="457189" indent="-457189">
              <a:buClr>
                <a:schemeClr val="tx1"/>
              </a:buClr>
              <a:buFont typeface="Wingdings" pitchFamily="2" charset="2"/>
              <a:buChar char="§"/>
              <a:defRPr b="0">
                <a:solidFill>
                  <a:schemeClr val="tx2"/>
                </a:solidFill>
              </a:defRPr>
            </a:lvl1pPr>
            <a:lvl2pPr marL="911977" indent="-457189">
              <a:buFont typeface="Arial" pitchFamily="34" charset="0"/>
              <a:buChar char="»"/>
              <a:defRPr sz="2400" baseline="0"/>
            </a:lvl2pPr>
            <a:lvl3pPr marL="1369166" indent="-457189">
              <a:buFont typeface="Arial" pitchFamily="34" charset="0"/>
              <a:buChar char="–"/>
              <a:defRPr sz="2133" baseline="0"/>
            </a:lvl3pPr>
            <a:lvl4pPr marL="455989" indent="0">
              <a:buNone/>
              <a:defRPr/>
            </a:lvl4pPr>
          </a:lstStyle>
          <a:p>
            <a:pPr lvl="0"/>
            <a:r>
              <a:rPr lang="en-US" dirty="0"/>
              <a:t>Enter Text (</a:t>
            </a:r>
            <a:r>
              <a:rPr lang="en-US" altLang="en-US" sz="2667" dirty="0"/>
              <a:t>use “increase level list” to change bullet level)</a:t>
            </a:r>
            <a:endParaRPr lang="en-US" dirty="0"/>
          </a:p>
          <a:p>
            <a:pPr lvl="1"/>
            <a:r>
              <a:rPr lang="en-US" dirty="0"/>
              <a:t>Bullet 2</a:t>
            </a:r>
          </a:p>
          <a:p>
            <a:pPr lvl="2"/>
            <a:r>
              <a:rPr lang="en-US" dirty="0"/>
              <a:t>Bullet 3</a:t>
            </a:r>
          </a:p>
        </p:txBody>
      </p:sp>
      <p:sp>
        <p:nvSpPr>
          <p:cNvPr id="5" name="Slide Number Placeholder 5">
            <a:extLst>
              <a:ext uri="{FF2B5EF4-FFF2-40B4-BE49-F238E27FC236}">
                <a16:creationId xmlns:a16="http://schemas.microsoft.com/office/drawing/2014/main" id="{8129C71A-92F7-4AC5-8068-ED9701D43E89}"/>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398197237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Content + Pictures">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143933" y="1125538"/>
            <a:ext cx="8160312" cy="5471815"/>
          </a:xfrm>
        </p:spPr>
        <p:txBody>
          <a:bodyPr/>
          <a:lstStyle>
            <a:lvl2pPr>
              <a:defRPr sz="2400"/>
            </a:lvl2pPr>
            <a:lvl3pPr>
              <a:defRPr sz="2133"/>
            </a:lvl3pPr>
            <a:lvl4pPr>
              <a:defRPr sz="1867"/>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Picture Placeholder 4"/>
          <p:cNvSpPr>
            <a:spLocks noGrp="1"/>
          </p:cNvSpPr>
          <p:nvPr>
            <p:ph type="pic" sz="quarter" idx="14"/>
          </p:nvPr>
        </p:nvSpPr>
        <p:spPr>
          <a:xfrm>
            <a:off x="8401051" y="1125538"/>
            <a:ext cx="3647016" cy="2447479"/>
          </a:xfrm>
        </p:spPr>
        <p:txBody>
          <a:bodyPr/>
          <a:lstStyle/>
          <a:p>
            <a:r>
              <a:rPr lang="en-US"/>
              <a:t>Click icon to add picture</a:t>
            </a:r>
            <a:endParaRPr lang="en-GB" dirty="0"/>
          </a:p>
        </p:txBody>
      </p:sp>
      <p:sp>
        <p:nvSpPr>
          <p:cNvPr id="10" name="Picture Placeholder 4"/>
          <p:cNvSpPr>
            <a:spLocks noGrp="1"/>
          </p:cNvSpPr>
          <p:nvPr>
            <p:ph type="pic" sz="quarter" idx="15"/>
          </p:nvPr>
        </p:nvSpPr>
        <p:spPr>
          <a:xfrm>
            <a:off x="8400256" y="3645024"/>
            <a:ext cx="3647016" cy="2952328"/>
          </a:xfrm>
        </p:spPr>
        <p:txBody>
          <a:bodyPr/>
          <a:lstStyle/>
          <a:p>
            <a:r>
              <a:rPr lang="en-US"/>
              <a:t>Click icon to add picture</a:t>
            </a:r>
            <a:endParaRPr lang="en-GB" dirty="0"/>
          </a:p>
        </p:txBody>
      </p:sp>
      <p:sp>
        <p:nvSpPr>
          <p:cNvPr id="16" name="Title 15"/>
          <p:cNvSpPr>
            <a:spLocks noGrp="1"/>
          </p:cNvSpPr>
          <p:nvPr>
            <p:ph type="title" hasCustomPrompt="1"/>
          </p:nvPr>
        </p:nvSpPr>
        <p:spPr/>
        <p:txBody>
          <a:bodyPr/>
          <a:lstStyle>
            <a:lvl1pPr>
              <a:defRPr/>
            </a:lvl1pPr>
          </a:lstStyle>
          <a:p>
            <a:r>
              <a:rPr lang="en-US" dirty="0"/>
              <a:t>Slide Title</a:t>
            </a:r>
            <a:endParaRPr lang="en-IE" dirty="0"/>
          </a:p>
        </p:txBody>
      </p:sp>
      <p:sp>
        <p:nvSpPr>
          <p:cNvPr id="8" name="Slide Number Placeholder 5">
            <a:extLst>
              <a:ext uri="{FF2B5EF4-FFF2-40B4-BE49-F238E27FC236}">
                <a16:creationId xmlns:a16="http://schemas.microsoft.com/office/drawing/2014/main" id="{36252400-1072-44E4-BDA5-FBFF9DEFCC48}"/>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79368931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2-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Slide Title</a:t>
            </a:r>
            <a:endParaRPr lang="en-GB" dirty="0"/>
          </a:p>
        </p:txBody>
      </p:sp>
      <p:sp>
        <p:nvSpPr>
          <p:cNvPr id="7" name="Content Placeholder 6"/>
          <p:cNvSpPr>
            <a:spLocks noGrp="1"/>
          </p:cNvSpPr>
          <p:nvPr>
            <p:ph sz="quarter" idx="13"/>
          </p:nvPr>
        </p:nvSpPr>
        <p:spPr>
          <a:xfrm>
            <a:off x="143339" y="1124744"/>
            <a:ext cx="5856000" cy="5400600"/>
          </a:xfrm>
        </p:spPr>
        <p:txBody>
          <a:bodyPr/>
          <a:lstStyle>
            <a:lvl2pPr>
              <a:defRPr sz="2400"/>
            </a:lvl2pPr>
            <a:lvl3pPr>
              <a:defRPr sz="2133"/>
            </a:lvl3pPr>
            <a:lvl4pPr>
              <a:defRPr sz="1867"/>
            </a:lvl4pPr>
            <a:lvl5pPr>
              <a:defRPr sz="18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Content Placeholder 5"/>
          <p:cNvSpPr>
            <a:spLocks noGrp="1"/>
          </p:cNvSpPr>
          <p:nvPr>
            <p:ph sz="quarter" idx="14"/>
          </p:nvPr>
        </p:nvSpPr>
        <p:spPr>
          <a:xfrm>
            <a:off x="6192000" y="1124744"/>
            <a:ext cx="5856000" cy="5400600"/>
          </a:xfrm>
        </p:spPr>
        <p:txBody>
          <a:bodyPr/>
          <a:lstStyle>
            <a:lvl2pPr>
              <a:defRPr sz="2400"/>
            </a:lvl2pPr>
            <a:lvl3pPr>
              <a:defRPr sz="2400"/>
            </a:lvl3pPr>
            <a:lvl4pPr>
              <a:defRPr sz="1867"/>
            </a:lvl4pPr>
            <a:lvl5pPr>
              <a:defRPr sz="18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Slide Number Placeholder 5">
            <a:extLst>
              <a:ext uri="{FF2B5EF4-FFF2-40B4-BE49-F238E27FC236}">
                <a16:creationId xmlns:a16="http://schemas.microsoft.com/office/drawing/2014/main" id="{EA7245A8-3A37-451E-AA14-27BDC876738A}"/>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212086720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2-Column + Captio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Slide Title</a:t>
            </a:r>
            <a:endParaRPr lang="en-GB" dirty="0"/>
          </a:p>
        </p:txBody>
      </p:sp>
      <p:sp>
        <p:nvSpPr>
          <p:cNvPr id="7" name="Content Placeholder 6"/>
          <p:cNvSpPr>
            <a:spLocks noGrp="1"/>
          </p:cNvSpPr>
          <p:nvPr>
            <p:ph sz="quarter" idx="13"/>
          </p:nvPr>
        </p:nvSpPr>
        <p:spPr>
          <a:xfrm>
            <a:off x="143933" y="1700809"/>
            <a:ext cx="5856000" cy="4824537"/>
          </a:xfrm>
        </p:spPr>
        <p:txBody>
          <a:bodyPr/>
          <a:lstStyle>
            <a:lvl2pPr>
              <a:defRPr sz="2400"/>
            </a:lvl2pPr>
            <a:lvl3pPr>
              <a:defRPr sz="2133"/>
            </a:lvl3pPr>
            <a:lvl4pPr>
              <a:defRPr sz="2133"/>
            </a:lvl4pPr>
            <a:lvl5pPr>
              <a:defRPr sz="18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15" hasCustomPrompt="1"/>
          </p:nvPr>
        </p:nvSpPr>
        <p:spPr>
          <a:xfrm>
            <a:off x="143933" y="1125539"/>
            <a:ext cx="5856000" cy="503237"/>
          </a:xfrm>
          <a:solidFill>
            <a:schemeClr val="tx1"/>
          </a:solidFill>
        </p:spPr>
        <p:txBody>
          <a:bodyPr/>
          <a:lstStyle>
            <a:lvl1pPr>
              <a:defRPr>
                <a:solidFill>
                  <a:schemeClr val="bg1"/>
                </a:solidFill>
              </a:defRPr>
            </a:lvl1pPr>
          </a:lstStyle>
          <a:p>
            <a:pPr lvl="0"/>
            <a:r>
              <a:rPr lang="en-US" dirty="0"/>
              <a:t>Edit caption</a:t>
            </a:r>
            <a:endParaRPr lang="en-GB" dirty="0"/>
          </a:p>
        </p:txBody>
      </p:sp>
      <p:sp>
        <p:nvSpPr>
          <p:cNvPr id="12" name="Content Placeholder 6"/>
          <p:cNvSpPr>
            <a:spLocks noGrp="1"/>
          </p:cNvSpPr>
          <p:nvPr>
            <p:ph sz="quarter" idx="16"/>
          </p:nvPr>
        </p:nvSpPr>
        <p:spPr>
          <a:xfrm>
            <a:off x="6192011" y="1700013"/>
            <a:ext cx="5856000" cy="4825331"/>
          </a:xfrm>
        </p:spPr>
        <p:txBody>
          <a:bodyPr/>
          <a:lstStyle>
            <a:lvl2pPr>
              <a:defRPr sz="2400"/>
            </a:lvl2pPr>
            <a:lvl3pPr>
              <a:defRPr sz="2133"/>
            </a:lvl3pPr>
            <a:lvl4pPr>
              <a:defRPr sz="1867"/>
            </a:lvl4pPr>
            <a:lvl5pPr>
              <a:defRPr sz="18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Text Placeholder 4"/>
          <p:cNvSpPr>
            <a:spLocks noGrp="1"/>
          </p:cNvSpPr>
          <p:nvPr>
            <p:ph type="body" sz="quarter" idx="17" hasCustomPrompt="1"/>
          </p:nvPr>
        </p:nvSpPr>
        <p:spPr>
          <a:xfrm>
            <a:off x="6192011" y="1124744"/>
            <a:ext cx="5856000" cy="503237"/>
          </a:xfrm>
          <a:solidFill>
            <a:schemeClr val="tx1"/>
          </a:solidFill>
        </p:spPr>
        <p:txBody>
          <a:bodyPr/>
          <a:lstStyle>
            <a:lvl1pPr>
              <a:defRPr>
                <a:solidFill>
                  <a:schemeClr val="bg1"/>
                </a:solidFill>
              </a:defRPr>
            </a:lvl1pPr>
          </a:lstStyle>
          <a:p>
            <a:pPr lvl="0"/>
            <a:r>
              <a:rPr lang="en-US" dirty="0"/>
              <a:t>Edit caption</a:t>
            </a:r>
            <a:endParaRPr lang="en-GB" dirty="0"/>
          </a:p>
        </p:txBody>
      </p:sp>
      <p:sp>
        <p:nvSpPr>
          <p:cNvPr id="8" name="Slide Number Placeholder 5">
            <a:extLst>
              <a:ext uri="{FF2B5EF4-FFF2-40B4-BE49-F238E27FC236}">
                <a16:creationId xmlns:a16="http://schemas.microsoft.com/office/drawing/2014/main" id="{4B4CAE7D-2A77-4075-96D5-5B6682EFA2BC}"/>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280207947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Slide Title</a:t>
            </a:r>
            <a:endParaRPr lang="en-GB" dirty="0"/>
          </a:p>
        </p:txBody>
      </p:sp>
      <p:sp>
        <p:nvSpPr>
          <p:cNvPr id="5" name="Text Placeholder 4"/>
          <p:cNvSpPr>
            <a:spLocks noGrp="1"/>
          </p:cNvSpPr>
          <p:nvPr>
            <p:ph type="body" sz="quarter" idx="11"/>
          </p:nvPr>
        </p:nvSpPr>
        <p:spPr>
          <a:xfrm>
            <a:off x="143934" y="1221317"/>
            <a:ext cx="11904133"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Slide Number Placeholder 5">
            <a:extLst>
              <a:ext uri="{FF2B5EF4-FFF2-40B4-BE49-F238E27FC236}">
                <a16:creationId xmlns:a16="http://schemas.microsoft.com/office/drawing/2014/main" id="{AD3E9BE0-A7CF-42A4-B0BA-BB7738B1123F}"/>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215781441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Slide Title</a:t>
            </a:r>
            <a:endParaRPr lang="en-GB" dirty="0"/>
          </a:p>
        </p:txBody>
      </p:sp>
      <p:sp>
        <p:nvSpPr>
          <p:cNvPr id="4" name="Rectangle 3"/>
          <p:cNvSpPr/>
          <p:nvPr userDrawn="1"/>
        </p:nvSpPr>
        <p:spPr>
          <a:xfrm>
            <a:off x="9264352" y="356659"/>
            <a:ext cx="2784309"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400"/>
          </a:p>
        </p:txBody>
      </p:sp>
      <p:sp>
        <p:nvSpPr>
          <p:cNvPr id="6" name="Text Placeholder 5"/>
          <p:cNvSpPr>
            <a:spLocks noGrp="1"/>
          </p:cNvSpPr>
          <p:nvPr>
            <p:ph type="body" sz="quarter" idx="11"/>
          </p:nvPr>
        </p:nvSpPr>
        <p:spPr>
          <a:xfrm>
            <a:off x="143934" y="1219333"/>
            <a:ext cx="11904133" cy="489796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7" name="Slide Number Placeholder 5">
            <a:extLst>
              <a:ext uri="{FF2B5EF4-FFF2-40B4-BE49-F238E27FC236}">
                <a16:creationId xmlns:a16="http://schemas.microsoft.com/office/drawing/2014/main" id="{F4D85211-21F9-44FE-AA6D-088C9A008C4B}"/>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59774564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2_Blank">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1"/>
                </a:solidFill>
              </a:defRPr>
            </a:lvl1pPr>
          </a:lstStyle>
          <a:p>
            <a:r>
              <a:rPr lang="en-US" dirty="0"/>
              <a:t>Slide Title</a:t>
            </a:r>
            <a:endParaRPr lang="en-GB" dirty="0"/>
          </a:p>
        </p:txBody>
      </p:sp>
      <p:sp>
        <p:nvSpPr>
          <p:cNvPr id="8" name="Rectangle 7"/>
          <p:cNvSpPr/>
          <p:nvPr userDrawn="1"/>
        </p:nvSpPr>
        <p:spPr>
          <a:xfrm>
            <a:off x="9264352" y="356659"/>
            <a:ext cx="2784309" cy="5760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40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40102" y="452669"/>
            <a:ext cx="2512549" cy="384043"/>
          </a:xfrm>
          <a:prstGeom prst="rect">
            <a:avLst/>
          </a:prstGeom>
        </p:spPr>
      </p:pic>
      <p:sp>
        <p:nvSpPr>
          <p:cNvPr id="9" name="Text Placeholder 2"/>
          <p:cNvSpPr>
            <a:spLocks noGrp="1"/>
          </p:cNvSpPr>
          <p:nvPr>
            <p:ph idx="1"/>
          </p:nvPr>
        </p:nvSpPr>
        <p:spPr>
          <a:xfrm>
            <a:off x="143339" y="1327944"/>
            <a:ext cx="11714812" cy="5173397"/>
          </a:xfrm>
          <a:prstGeom prst="rect">
            <a:avLst/>
          </a:prstGeom>
        </p:spPr>
        <p:txBody>
          <a:bodyPr vert="horz" lIns="91440" tIns="45720" rIns="91440" bIns="45720" rtlCol="0">
            <a:normAutofit/>
          </a:bodyPr>
          <a:lstStyle>
            <a:lvl1pPr>
              <a:defRPr>
                <a:solidFill>
                  <a:schemeClr val="bg1"/>
                </a:solidFill>
              </a:defRPr>
            </a:lvl1pPr>
            <a:lvl2pPr>
              <a:defRPr>
                <a:solidFill>
                  <a:schemeClr val="bg1"/>
                </a:solidFill>
              </a:defRPr>
            </a:lvl2pPr>
            <a:lvl3pPr>
              <a:defRPr>
                <a:solidFill>
                  <a:schemeClr val="bg1"/>
                </a:solidFill>
              </a:defRPr>
            </a:lvl3pPr>
            <a:lvl7pPr>
              <a:defRPr>
                <a:solidFill>
                  <a:schemeClr val="bg1"/>
                </a:solidFill>
              </a:defRPr>
            </a:lvl7pPr>
          </a:lstStyle>
          <a:p>
            <a:pPr lvl="0"/>
            <a:r>
              <a:rPr lang="en-US" dirty="0"/>
              <a:t>Enter Text (</a:t>
            </a:r>
            <a:r>
              <a:rPr lang="en-US" altLang="en-US" sz="2667" dirty="0"/>
              <a:t>use “increase level list” to change bullet level)</a:t>
            </a:r>
            <a:endParaRPr lang="en-US" dirty="0"/>
          </a:p>
          <a:p>
            <a:pPr lvl="1"/>
            <a:r>
              <a:rPr lang="en-US" dirty="0"/>
              <a:t>Bullet 2</a:t>
            </a:r>
          </a:p>
          <a:p>
            <a:pPr lvl="2"/>
            <a:r>
              <a:rPr lang="en-US" dirty="0"/>
              <a:t>Bullet 3</a:t>
            </a:r>
          </a:p>
          <a:p>
            <a:pPr lvl="6"/>
            <a:endParaRPr lang="en-US" dirty="0"/>
          </a:p>
        </p:txBody>
      </p:sp>
      <p:sp>
        <p:nvSpPr>
          <p:cNvPr id="10" name="Slide Number Placeholder 5">
            <a:extLst>
              <a:ext uri="{FF2B5EF4-FFF2-40B4-BE49-F238E27FC236}">
                <a16:creationId xmlns:a16="http://schemas.microsoft.com/office/drawing/2014/main" id="{EBBAFAA4-2211-43BE-8CD7-30A5210AFB4B}"/>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bg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949526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108066318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3_Blank">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accent1"/>
                </a:solidFill>
              </a:defRPr>
            </a:lvl1pPr>
          </a:lstStyle>
          <a:p>
            <a:r>
              <a:rPr lang="en-GB" dirty="0"/>
              <a:t>Slide Title</a:t>
            </a:r>
          </a:p>
        </p:txBody>
      </p:sp>
      <p:sp>
        <p:nvSpPr>
          <p:cNvPr id="4" name="Rectangle 3"/>
          <p:cNvSpPr/>
          <p:nvPr userDrawn="1"/>
        </p:nvSpPr>
        <p:spPr>
          <a:xfrm>
            <a:off x="9264352" y="356659"/>
            <a:ext cx="2784309" cy="5760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400"/>
          </a:p>
        </p:txBody>
      </p:sp>
      <p:sp>
        <p:nvSpPr>
          <p:cNvPr id="5" name="Text Placeholder 2"/>
          <p:cNvSpPr>
            <a:spLocks noGrp="1"/>
          </p:cNvSpPr>
          <p:nvPr>
            <p:ph idx="1"/>
          </p:nvPr>
        </p:nvSpPr>
        <p:spPr>
          <a:xfrm>
            <a:off x="143339" y="1327944"/>
            <a:ext cx="11714812" cy="5173397"/>
          </a:xfrm>
          <a:prstGeom prst="rect">
            <a:avLst/>
          </a:prstGeom>
        </p:spPr>
        <p:txBody>
          <a:bodyPr vert="horz" lIns="91440" tIns="45720" rIns="91440" bIns="45720" rtlCol="0">
            <a:normAutofit/>
          </a:bodyPr>
          <a:lstStyle>
            <a:lvl1pPr>
              <a:defRPr>
                <a:solidFill>
                  <a:schemeClr val="bg1"/>
                </a:solidFill>
              </a:defRPr>
            </a:lvl1pPr>
            <a:lvl2pPr>
              <a:defRPr>
                <a:solidFill>
                  <a:schemeClr val="bg1"/>
                </a:solidFill>
              </a:defRPr>
            </a:lvl2pPr>
            <a:lvl3pPr>
              <a:defRPr>
                <a:solidFill>
                  <a:schemeClr val="bg1"/>
                </a:solidFill>
              </a:defRPr>
            </a:lvl3pPr>
            <a:lvl7pPr>
              <a:defRPr>
                <a:solidFill>
                  <a:schemeClr val="bg1"/>
                </a:solidFill>
              </a:defRPr>
            </a:lvl7pPr>
          </a:lstStyle>
          <a:p>
            <a:pPr lvl="0"/>
            <a:r>
              <a:rPr lang="en-US" dirty="0"/>
              <a:t>Enter Text (</a:t>
            </a:r>
            <a:r>
              <a:rPr lang="en-US" altLang="en-US" sz="2667" dirty="0"/>
              <a:t>use “increase level list” to change bullet level)</a:t>
            </a:r>
            <a:endParaRPr lang="en-US" dirty="0"/>
          </a:p>
          <a:p>
            <a:pPr lvl="1"/>
            <a:r>
              <a:rPr lang="en-US" dirty="0"/>
              <a:t>Bullet 2</a:t>
            </a:r>
          </a:p>
          <a:p>
            <a:pPr lvl="2"/>
            <a:r>
              <a:rPr lang="en-US" dirty="0"/>
              <a:t>Bullet 3</a:t>
            </a:r>
          </a:p>
          <a:p>
            <a:pPr lvl="6"/>
            <a:endParaRPr lang="en-US" dirty="0"/>
          </a:p>
        </p:txBody>
      </p:sp>
      <p:sp>
        <p:nvSpPr>
          <p:cNvPr id="7" name="Slide Number Placeholder 5">
            <a:extLst>
              <a:ext uri="{FF2B5EF4-FFF2-40B4-BE49-F238E27FC236}">
                <a16:creationId xmlns:a16="http://schemas.microsoft.com/office/drawing/2014/main" id="{01589AB0-4D19-4541-8B23-74025690011E}"/>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bg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08064090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250587768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189462679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197188880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180067270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345108366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264303173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364781731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332262277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240751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181801635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10100013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2B50B-EA98-4BA2-A2C7-541FA8AEEF93}" type="slidenum">
              <a:rPr lang="en-US" smtClean="0"/>
              <a:t>‹#›</a:t>
            </a:fld>
            <a:endParaRPr lang="en-US"/>
          </a:p>
        </p:txBody>
      </p:sp>
    </p:spTree>
    <p:extLst>
      <p:ext uri="{BB962C8B-B14F-4D97-AF65-F5344CB8AC3E}">
        <p14:creationId xmlns:p14="http://schemas.microsoft.com/office/powerpoint/2010/main" val="260547590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09600" y="1600201"/>
            <a:ext cx="10972800" cy="4133056"/>
          </a:xfrm>
        </p:spPr>
        <p:txBody>
          <a:bodyPr>
            <a:normAutofit/>
          </a:bodyPr>
          <a:lstStyle>
            <a:lvl1pPr marL="342900" indent="-342900">
              <a:buClr>
                <a:srgbClr val="D07005"/>
              </a:buClr>
              <a:buFont typeface="Arial" pitchFamily="34" charset="0"/>
              <a:buChar char="•"/>
              <a:defRPr sz="2000">
                <a:solidFill>
                  <a:srgbClr val="737A7F"/>
                </a:solidFill>
              </a:defRPr>
            </a:lvl1pPr>
            <a:lvl2pPr marL="742950" indent="-285750">
              <a:buClr>
                <a:srgbClr val="D07005"/>
              </a:buClr>
              <a:buFont typeface="Arial" pitchFamily="34" charset="0"/>
              <a:buChar char="•"/>
              <a:defRPr sz="2000">
                <a:solidFill>
                  <a:srgbClr val="737A7F"/>
                </a:solidFill>
              </a:defRPr>
            </a:lvl2pPr>
            <a:lvl3pPr marL="1143000" indent="-228600">
              <a:buClr>
                <a:srgbClr val="D07005"/>
              </a:buClr>
              <a:buFont typeface="Arial" pitchFamily="34" charset="0"/>
              <a:buChar char="•"/>
              <a:defRPr sz="1600">
                <a:solidFill>
                  <a:srgbClr val="737A7F"/>
                </a:solidFill>
              </a:defRPr>
            </a:lvl3pPr>
            <a:lvl4pPr marL="1600200" indent="-228600">
              <a:buClr>
                <a:srgbClr val="D07005"/>
              </a:buClr>
              <a:buFont typeface="Arial" pitchFamily="34" charset="0"/>
              <a:buChar char="•"/>
              <a:defRPr sz="1600">
                <a:solidFill>
                  <a:srgbClr val="737A7F"/>
                </a:solidFill>
              </a:defRPr>
            </a:lvl4pPr>
            <a:lvl5pPr marL="2057400" indent="-228600">
              <a:buClr>
                <a:srgbClr val="D07005"/>
              </a:buClr>
              <a:buFont typeface="Arial" pitchFamily="34" charset="0"/>
              <a:buChar char="•"/>
              <a:defRPr sz="1600">
                <a:solidFill>
                  <a:srgbClr val="737A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cxnSp>
        <p:nvCxnSpPr>
          <p:cNvPr id="7" name="Rechte verbindingslijn 6"/>
          <p:cNvCxnSpPr/>
          <p:nvPr/>
        </p:nvCxnSpPr>
        <p:spPr>
          <a:xfrm>
            <a:off x="623393" y="6098058"/>
            <a:ext cx="10423892" cy="0"/>
          </a:xfrm>
          <a:prstGeom prst="line">
            <a:avLst/>
          </a:prstGeom>
          <a:ln w="15875">
            <a:solidFill>
              <a:srgbClr val="D07005"/>
            </a:solidFill>
          </a:ln>
        </p:spPr>
        <p:style>
          <a:lnRef idx="1">
            <a:schemeClr val="accent1"/>
          </a:lnRef>
          <a:fillRef idx="0">
            <a:schemeClr val="accent1"/>
          </a:fillRef>
          <a:effectRef idx="0">
            <a:schemeClr val="accent1"/>
          </a:effectRef>
          <a:fontRef idx="minor">
            <a:schemeClr val="tx1"/>
          </a:fontRef>
        </p:style>
      </p:cxnSp>
      <p:pic>
        <p:nvPicPr>
          <p:cNvPr id="8" name="Afbeelding 7"/>
          <p:cNvPicPr>
            <a:picLocks noChangeAspect="1"/>
          </p:cNvPicPr>
          <p:nvPr/>
        </p:nvPicPr>
        <p:blipFill>
          <a:blip r:embed="rId2"/>
          <a:srcRect/>
          <a:stretch>
            <a:fillRect/>
          </a:stretch>
        </p:blipFill>
        <p:spPr>
          <a:xfrm>
            <a:off x="11243535" y="5818062"/>
            <a:ext cx="319583" cy="564497"/>
          </a:xfrm>
          <a:prstGeom prst="rect">
            <a:avLst/>
          </a:prstGeom>
        </p:spPr>
      </p:pic>
      <p:sp>
        <p:nvSpPr>
          <p:cNvPr id="9" name="Titel 1"/>
          <p:cNvSpPr>
            <a:spLocks noGrp="1"/>
          </p:cNvSpPr>
          <p:nvPr>
            <p:ph type="title" hasCustomPrompt="1"/>
          </p:nvPr>
        </p:nvSpPr>
        <p:spPr>
          <a:xfrm>
            <a:off x="609600" y="255588"/>
            <a:ext cx="10972800" cy="1143000"/>
          </a:xfrm>
        </p:spPr>
        <p:txBody>
          <a:bodyPr lIns="0" tIns="0" rIns="0" bIns="0" anchor="b">
            <a:normAutofit/>
          </a:bodyPr>
          <a:lstStyle>
            <a:lvl1pPr algn="l">
              <a:lnSpc>
                <a:spcPts val="3000"/>
              </a:lnSpc>
              <a:defRPr sz="3300" b="1" baseline="0">
                <a:solidFill>
                  <a:srgbClr val="D07005"/>
                </a:solidFill>
              </a:defRPr>
            </a:lvl1pPr>
          </a:lstStyle>
          <a:p>
            <a:r>
              <a:rPr lang="nl-NL"/>
              <a:t>TITEL</a:t>
            </a:r>
            <a:br>
              <a:rPr lang="nl-NL"/>
            </a:br>
            <a:r>
              <a:rPr lang="nl-NL"/>
              <a:t>MOGELIJK IN TWEE REGELS</a:t>
            </a:r>
          </a:p>
        </p:txBody>
      </p:sp>
      <p:sp>
        <p:nvSpPr>
          <p:cNvPr id="10" name="Tijdelijke aanduiding voor datum 4"/>
          <p:cNvSpPr>
            <a:spLocks noGrp="1"/>
          </p:cNvSpPr>
          <p:nvPr>
            <p:ph type="dt" sz="half" idx="10"/>
          </p:nvPr>
        </p:nvSpPr>
        <p:spPr>
          <a:xfrm>
            <a:off x="609600" y="6150224"/>
            <a:ext cx="1741984" cy="268139"/>
          </a:xfrm>
        </p:spPr>
        <p:txBody>
          <a:bodyPr lIns="0" tIns="0" rIns="0" bIns="0" anchor="b"/>
          <a:lstStyle>
            <a:lvl1pPr>
              <a:defRPr sz="1200"/>
            </a:lvl1pPr>
          </a:lstStyle>
          <a:p>
            <a:endParaRPr lang="nl-NL"/>
          </a:p>
        </p:txBody>
      </p:sp>
      <p:sp>
        <p:nvSpPr>
          <p:cNvPr id="12" name="Slide Number Placeholder 5">
            <a:extLst>
              <a:ext uri="{FF2B5EF4-FFF2-40B4-BE49-F238E27FC236}">
                <a16:creationId xmlns:a16="http://schemas.microsoft.com/office/drawing/2014/main" id="{70144D6B-DC14-4414-A656-9D0F8434F9C1}"/>
              </a:ext>
            </a:extLst>
          </p:cNvPr>
          <p:cNvSpPr>
            <a:spLocks noGrp="1"/>
          </p:cNvSpPr>
          <p:nvPr>
            <p:ph type="sldNum" sz="quarter" idx="4"/>
          </p:nvPr>
        </p:nvSpPr>
        <p:spPr>
          <a:xfrm>
            <a:off x="9362037" y="6420540"/>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t>‹#›</a:t>
            </a:fld>
            <a:endParaRPr lang="en-US"/>
          </a:p>
        </p:txBody>
      </p:sp>
    </p:spTree>
    <p:extLst>
      <p:ext uri="{BB962C8B-B14F-4D97-AF65-F5344CB8AC3E}">
        <p14:creationId xmlns:p14="http://schemas.microsoft.com/office/powerpoint/2010/main" val="180489399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cSld name="Inhalt 2-spaltig dunkel 1">
    <p:spTree>
      <p:nvGrpSpPr>
        <p:cNvPr id="1" name=""/>
        <p:cNvGrpSpPr/>
        <p:nvPr/>
      </p:nvGrpSpPr>
      <p:grpSpPr>
        <a:xfrm>
          <a:off x="0" y="0"/>
          <a:ext cx="0" cy="0"/>
          <a:chOff x="0" y="0"/>
          <a:chExt cx="0" cy="0"/>
        </a:xfrm>
      </p:grpSpPr>
      <p:sp>
        <p:nvSpPr>
          <p:cNvPr id="5" name="shpHintergrund1">
            <a:extLst>
              <a:ext uri="{FF2B5EF4-FFF2-40B4-BE49-F238E27FC236}">
                <a16:creationId xmlns:a16="http://schemas.microsoft.com/office/drawing/2014/main" id="{0477783F-90BF-4346-A84F-E8658B429F4A}"/>
              </a:ext>
            </a:extLst>
          </p:cNvPr>
          <p:cNvSpPr/>
          <p:nvPr/>
        </p:nvSpPr>
        <p:spPr>
          <a:xfrm>
            <a:off x="6094800" y="0"/>
            <a:ext cx="6097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shpLogoW">
            <a:extLst>
              <a:ext uri="{FF2B5EF4-FFF2-40B4-BE49-F238E27FC236}">
                <a16:creationId xmlns:a16="http://schemas.microsoft.com/office/drawing/2014/main" id="{076DC358-DF80-4306-A42C-A77FF7E902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89493" y="342000"/>
            <a:ext cx="2270507" cy="252993"/>
          </a:xfrm>
          <a:prstGeom prst="rect">
            <a:avLst/>
          </a:prstGeom>
        </p:spPr>
      </p:pic>
      <p:sp>
        <p:nvSpPr>
          <p:cNvPr id="2" name="Titel 1">
            <a:extLst>
              <a:ext uri="{FF2B5EF4-FFF2-40B4-BE49-F238E27FC236}">
                <a16:creationId xmlns:a16="http://schemas.microsoft.com/office/drawing/2014/main" id="{5FDA04BA-0A43-4529-B85A-AC345A256E5B}"/>
              </a:ext>
            </a:extLst>
          </p:cNvPr>
          <p:cNvSpPr>
            <a:spLocks noGrp="1"/>
          </p:cNvSpPr>
          <p:nvPr>
            <p:ph type="title"/>
          </p:nvPr>
        </p:nvSpPr>
        <p:spPr>
          <a:xfrm>
            <a:off x="432000" y="288000"/>
            <a:ext cx="5446800" cy="378000"/>
          </a:xfrm>
        </p:spPr>
        <p:txBody>
          <a:bodyPr/>
          <a:lstStyle/>
          <a:p>
            <a:r>
              <a:rPr lang="en-US" dirty="0" err="1"/>
              <a:t>Titelmasterformat</a:t>
            </a:r>
            <a:r>
              <a:rPr lang="en-US" dirty="0"/>
              <a:t> durch </a:t>
            </a:r>
            <a:r>
              <a:rPr lang="en-US" dirty="0" err="1"/>
              <a:t>Klicken</a:t>
            </a:r>
            <a:r>
              <a:rPr lang="en-US" dirty="0"/>
              <a:t> </a:t>
            </a:r>
            <a:r>
              <a:rPr lang="en-US" dirty="0" err="1"/>
              <a:t>bearbeiten</a:t>
            </a:r>
            <a:endParaRPr lang="en-US" dirty="0"/>
          </a:p>
        </p:txBody>
      </p:sp>
      <p:sp>
        <p:nvSpPr>
          <p:cNvPr id="8" name="Untertitel 6">
            <a:extLst>
              <a:ext uri="{FF2B5EF4-FFF2-40B4-BE49-F238E27FC236}">
                <a16:creationId xmlns:a16="http://schemas.microsoft.com/office/drawing/2014/main" id="{B9203B4A-1E3B-43A2-93BD-93A1BE3A0BC9}"/>
              </a:ext>
            </a:extLst>
          </p:cNvPr>
          <p:cNvSpPr>
            <a:spLocks noGrp="1"/>
          </p:cNvSpPr>
          <p:nvPr>
            <p:ph type="subTitle" sz="quarter" idx="13"/>
          </p:nvPr>
        </p:nvSpPr>
        <p:spPr>
          <a:xfrm>
            <a:off x="432000" y="672824"/>
            <a:ext cx="5446800" cy="360000"/>
          </a:xfrm>
          <a:prstGeom prst="rect">
            <a:avLst/>
          </a:prstGeom>
        </p:spPr>
        <p:txBody>
          <a:bodyPr lIns="0" tIns="0" rIns="0" bIns="0"/>
          <a:lstStyle>
            <a:lvl1pPr marL="0" indent="0" algn="l">
              <a:spcAft>
                <a:spcPts val="0"/>
              </a:spcAft>
              <a:buNone/>
              <a:defRPr sz="2000">
                <a:solidFill>
                  <a:srgbClr val="999999"/>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err="1"/>
              <a:t>Formatvorlage</a:t>
            </a:r>
            <a:r>
              <a:rPr lang="en-US" dirty="0"/>
              <a:t> des </a:t>
            </a:r>
            <a:r>
              <a:rPr lang="en-US" dirty="0" err="1"/>
              <a:t>Untertitelmasters</a:t>
            </a:r>
            <a:r>
              <a:rPr lang="en-US" dirty="0"/>
              <a:t> durch </a:t>
            </a:r>
            <a:r>
              <a:rPr lang="en-US" dirty="0" err="1"/>
              <a:t>Klicken</a:t>
            </a:r>
            <a:r>
              <a:rPr lang="en-US" dirty="0"/>
              <a:t> </a:t>
            </a:r>
            <a:r>
              <a:rPr lang="en-US" dirty="0" err="1"/>
              <a:t>bearbeiten</a:t>
            </a:r>
            <a:endParaRPr lang="en-US" dirty="0"/>
          </a:p>
        </p:txBody>
      </p:sp>
      <p:sp>
        <p:nvSpPr>
          <p:cNvPr id="3" name="Inhaltsplatzhalter 2">
            <a:extLst>
              <a:ext uri="{FF2B5EF4-FFF2-40B4-BE49-F238E27FC236}">
                <a16:creationId xmlns:a16="http://schemas.microsoft.com/office/drawing/2014/main" id="{CF46EABA-A339-4895-AA95-6A73C14BF789}"/>
              </a:ext>
            </a:extLst>
          </p:cNvPr>
          <p:cNvSpPr>
            <a:spLocks noGrp="1"/>
          </p:cNvSpPr>
          <p:nvPr>
            <p:ph sz="half" idx="1"/>
          </p:nvPr>
        </p:nvSpPr>
        <p:spPr>
          <a:xfrm>
            <a:off x="432000" y="1656000"/>
            <a:ext cx="5446800" cy="4608000"/>
          </a:xfrm>
        </p:spPr>
        <p:txBody>
          <a:bodyPr/>
          <a:lstStyle>
            <a:lvl1pPr>
              <a:defRPr sz="2000" b="1"/>
            </a:lvl1pPr>
            <a:lvl2pPr marL="0" indent="0">
              <a:buFont typeface="Arial" panose="020B0604020202020204" pitchFamily="34" charset="0"/>
              <a:buChar char="​"/>
              <a:defRPr/>
            </a:lvl2pPr>
            <a:lvl3pPr marL="216000" indent="-216000">
              <a:buFont typeface="Wingdings" panose="05000000000000000000" pitchFamily="2" charset="2"/>
              <a:buChar char="§"/>
              <a:defRPr/>
            </a:lvl3pPr>
            <a:lvl4pPr marL="432000" indent="-216000">
              <a:buFont typeface="Symbol" panose="05050102010706020507" pitchFamily="18" charset="2"/>
              <a:buChar char="-"/>
              <a:defRPr/>
            </a:lvl4pPr>
            <a:lvl5pPr marL="648000" indent="-216000">
              <a:buFont typeface="Arial" panose="020B0604020202020204" pitchFamily="34" charset="0"/>
              <a:buChar char="•"/>
              <a:defRPr/>
            </a:lvl5pPr>
            <a:lvl6pPr marL="864000" indent="-216000">
              <a:buFont typeface="Symbol" panose="05050102010706020507" pitchFamily="18" charset="2"/>
              <a:buChar char="-"/>
              <a:defRPr/>
            </a:lvl6pPr>
          </a:lstStyle>
          <a:p>
            <a:pPr lvl="0"/>
            <a:r>
              <a:rPr lang="en-US" dirty="0" err="1"/>
              <a:t>Textmasterformat</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4" name="Inhaltsplatzhalter 3">
            <a:extLst>
              <a:ext uri="{FF2B5EF4-FFF2-40B4-BE49-F238E27FC236}">
                <a16:creationId xmlns:a16="http://schemas.microsoft.com/office/drawing/2014/main" id="{671C225D-91DB-4B74-BCB8-72DFB6E3D763}"/>
              </a:ext>
            </a:extLst>
          </p:cNvPr>
          <p:cNvSpPr>
            <a:spLocks noGrp="1"/>
          </p:cNvSpPr>
          <p:nvPr>
            <p:ph sz="half" idx="2"/>
          </p:nvPr>
        </p:nvSpPr>
        <p:spPr bwMode="gray">
          <a:xfrm>
            <a:off x="6314400" y="1656000"/>
            <a:ext cx="5446800" cy="4608000"/>
          </a:xfrm>
        </p:spPr>
        <p:txBody>
          <a:bodyPr/>
          <a:lstStyle>
            <a:lvl1pPr>
              <a:defRPr sz="2000" b="1">
                <a:solidFill>
                  <a:schemeClr val="bg1"/>
                </a:solidFill>
              </a:defRPr>
            </a:lvl1pPr>
            <a:lvl2pPr marL="0" indent="0">
              <a:buFont typeface="Arial" panose="020B0604020202020204" pitchFamily="34" charset="0"/>
              <a:buChar char="​"/>
              <a:defRPr>
                <a:solidFill>
                  <a:schemeClr val="bg1"/>
                </a:solidFill>
              </a:defRPr>
            </a:lvl2pPr>
            <a:lvl3pPr marL="216000" indent="-216000">
              <a:buFont typeface="Wingdings" panose="05000000000000000000" pitchFamily="2" charset="2"/>
              <a:buChar char="§"/>
              <a:defRPr>
                <a:solidFill>
                  <a:schemeClr val="bg1"/>
                </a:solidFill>
              </a:defRPr>
            </a:lvl3pPr>
            <a:lvl4pPr marL="432000" indent="-216000">
              <a:buFont typeface="Symbol" panose="05050102010706020507" pitchFamily="18" charset="2"/>
              <a:buChar char="-"/>
              <a:defRPr>
                <a:solidFill>
                  <a:schemeClr val="bg1"/>
                </a:solidFill>
              </a:defRPr>
            </a:lvl4pPr>
            <a:lvl5pPr marL="648000" indent="-216000">
              <a:buFont typeface="Arial" panose="020B0604020202020204" pitchFamily="34" charset="0"/>
              <a:buChar char="•"/>
              <a:defRPr>
                <a:solidFill>
                  <a:schemeClr val="bg1"/>
                </a:solidFill>
              </a:defRPr>
            </a:lvl5pPr>
            <a:lvl6pPr marL="864000" indent="-216000">
              <a:buFont typeface="Symbol" panose="05050102010706020507" pitchFamily="18" charset="2"/>
              <a:buChar cha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dirty="0" err="1"/>
              <a:t>Textmasterformat</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10" name="Slide Number Placeholder 5">
            <a:extLst>
              <a:ext uri="{FF2B5EF4-FFF2-40B4-BE49-F238E27FC236}">
                <a16:creationId xmlns:a16="http://schemas.microsoft.com/office/drawing/2014/main" id="{8BE1DCC9-3E23-4955-95D8-0CD62CBD268E}"/>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bg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332414670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cSld name="Inhalt 2-spaltig dunkel 3">
    <p:spTree>
      <p:nvGrpSpPr>
        <p:cNvPr id="1" name=""/>
        <p:cNvGrpSpPr/>
        <p:nvPr/>
      </p:nvGrpSpPr>
      <p:grpSpPr>
        <a:xfrm>
          <a:off x="0" y="0"/>
          <a:ext cx="0" cy="0"/>
          <a:chOff x="0" y="0"/>
          <a:chExt cx="0" cy="0"/>
        </a:xfrm>
      </p:grpSpPr>
      <p:sp>
        <p:nvSpPr>
          <p:cNvPr id="5" name="shpHintergrund1">
            <a:extLst>
              <a:ext uri="{FF2B5EF4-FFF2-40B4-BE49-F238E27FC236}">
                <a16:creationId xmlns:a16="http://schemas.microsoft.com/office/drawing/2014/main" id="{0477783F-90BF-4346-A84F-E8658B429F4A}"/>
              </a:ext>
            </a:extLst>
          </p:cNvPr>
          <p:cNvSpPr/>
          <p:nvPr/>
        </p:nvSpPr>
        <p:spPr>
          <a:xfrm>
            <a:off x="8055600" y="0"/>
            <a:ext cx="4136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shpLogoW">
            <a:extLst>
              <a:ext uri="{FF2B5EF4-FFF2-40B4-BE49-F238E27FC236}">
                <a16:creationId xmlns:a16="http://schemas.microsoft.com/office/drawing/2014/main" id="{88277190-0303-48B4-87F9-4F7966686D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89493" y="342000"/>
            <a:ext cx="2270507" cy="252993"/>
          </a:xfrm>
          <a:prstGeom prst="rect">
            <a:avLst/>
          </a:prstGeom>
        </p:spPr>
      </p:pic>
      <p:sp>
        <p:nvSpPr>
          <p:cNvPr id="2" name="Titel 1">
            <a:extLst>
              <a:ext uri="{FF2B5EF4-FFF2-40B4-BE49-F238E27FC236}">
                <a16:creationId xmlns:a16="http://schemas.microsoft.com/office/drawing/2014/main" id="{5FDA04BA-0A43-4529-B85A-AC345A256E5B}"/>
              </a:ext>
            </a:extLst>
          </p:cNvPr>
          <p:cNvSpPr>
            <a:spLocks noGrp="1"/>
          </p:cNvSpPr>
          <p:nvPr>
            <p:ph type="title"/>
          </p:nvPr>
        </p:nvSpPr>
        <p:spPr>
          <a:xfrm>
            <a:off x="432000" y="288000"/>
            <a:ext cx="7408000" cy="378000"/>
          </a:xfrm>
        </p:spPr>
        <p:txBody>
          <a:bodyPr/>
          <a:lstStyle/>
          <a:p>
            <a:r>
              <a:rPr lang="en-US" dirty="0" err="1"/>
              <a:t>Titelmasterformat</a:t>
            </a:r>
            <a:r>
              <a:rPr lang="en-US" dirty="0"/>
              <a:t> durch </a:t>
            </a:r>
            <a:r>
              <a:rPr lang="en-US" dirty="0" err="1"/>
              <a:t>Klicken</a:t>
            </a:r>
            <a:r>
              <a:rPr lang="en-US" dirty="0"/>
              <a:t> </a:t>
            </a:r>
            <a:r>
              <a:rPr lang="en-US" dirty="0" err="1"/>
              <a:t>bearbeiten</a:t>
            </a:r>
            <a:endParaRPr lang="en-US" dirty="0"/>
          </a:p>
        </p:txBody>
      </p:sp>
      <p:sp>
        <p:nvSpPr>
          <p:cNvPr id="8" name="Untertitel 6">
            <a:extLst>
              <a:ext uri="{FF2B5EF4-FFF2-40B4-BE49-F238E27FC236}">
                <a16:creationId xmlns:a16="http://schemas.microsoft.com/office/drawing/2014/main" id="{B9203B4A-1E3B-43A2-93BD-93A1BE3A0BC9}"/>
              </a:ext>
            </a:extLst>
          </p:cNvPr>
          <p:cNvSpPr>
            <a:spLocks noGrp="1"/>
          </p:cNvSpPr>
          <p:nvPr>
            <p:ph type="subTitle" sz="quarter" idx="13"/>
          </p:nvPr>
        </p:nvSpPr>
        <p:spPr>
          <a:xfrm>
            <a:off x="432000" y="672824"/>
            <a:ext cx="7408000" cy="360000"/>
          </a:xfrm>
          <a:prstGeom prst="rect">
            <a:avLst/>
          </a:prstGeom>
        </p:spPr>
        <p:txBody>
          <a:bodyPr lIns="0" tIns="0" rIns="0" bIns="0"/>
          <a:lstStyle>
            <a:lvl1pPr marL="0" indent="0" algn="l">
              <a:spcAft>
                <a:spcPts val="0"/>
              </a:spcAft>
              <a:buNone/>
              <a:defRPr sz="2000">
                <a:solidFill>
                  <a:srgbClr val="999999"/>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err="1"/>
              <a:t>Formatvorlage</a:t>
            </a:r>
            <a:r>
              <a:rPr lang="en-US" dirty="0"/>
              <a:t> des </a:t>
            </a:r>
            <a:r>
              <a:rPr lang="en-US" dirty="0" err="1"/>
              <a:t>Untertitelmasters</a:t>
            </a:r>
            <a:r>
              <a:rPr lang="en-US" dirty="0"/>
              <a:t> durch </a:t>
            </a:r>
            <a:r>
              <a:rPr lang="en-US" dirty="0" err="1"/>
              <a:t>Klicken</a:t>
            </a:r>
            <a:r>
              <a:rPr lang="en-US" dirty="0"/>
              <a:t> </a:t>
            </a:r>
            <a:r>
              <a:rPr lang="en-US" dirty="0" err="1"/>
              <a:t>bearbeiten</a:t>
            </a:r>
            <a:endParaRPr lang="en-US" dirty="0"/>
          </a:p>
        </p:txBody>
      </p:sp>
      <p:sp>
        <p:nvSpPr>
          <p:cNvPr id="3" name="Inhaltsplatzhalter 2">
            <a:extLst>
              <a:ext uri="{FF2B5EF4-FFF2-40B4-BE49-F238E27FC236}">
                <a16:creationId xmlns:a16="http://schemas.microsoft.com/office/drawing/2014/main" id="{CF46EABA-A339-4895-AA95-6A73C14BF789}"/>
              </a:ext>
            </a:extLst>
          </p:cNvPr>
          <p:cNvSpPr>
            <a:spLocks noGrp="1"/>
          </p:cNvSpPr>
          <p:nvPr>
            <p:ph sz="half" idx="1"/>
          </p:nvPr>
        </p:nvSpPr>
        <p:spPr>
          <a:xfrm>
            <a:off x="432000" y="1656000"/>
            <a:ext cx="7408000" cy="4608000"/>
          </a:xfrm>
        </p:spPr>
        <p:txBody>
          <a:bodyPr/>
          <a:lstStyle>
            <a:lvl1pPr>
              <a:defRPr sz="2000" b="1"/>
            </a:lvl1pPr>
            <a:lvl2pPr marL="0" indent="0">
              <a:buFont typeface="Arial" panose="020B0604020202020204" pitchFamily="34" charset="0"/>
              <a:buChar char="​"/>
              <a:defRPr/>
            </a:lvl2pPr>
            <a:lvl3pPr marL="216000" indent="-216000">
              <a:buFont typeface="Wingdings" panose="05000000000000000000" pitchFamily="2" charset="2"/>
              <a:buChar char="§"/>
              <a:defRPr/>
            </a:lvl3pPr>
            <a:lvl4pPr marL="432000" indent="-216000">
              <a:buFont typeface="Symbol" panose="05050102010706020507" pitchFamily="18" charset="2"/>
              <a:buChar char="-"/>
              <a:defRPr/>
            </a:lvl4pPr>
            <a:lvl5pPr marL="648000" indent="-216000">
              <a:buFont typeface="Arial" panose="020B0604020202020204" pitchFamily="34" charset="0"/>
              <a:buChar char="•"/>
              <a:defRPr/>
            </a:lvl5pPr>
            <a:lvl6pPr marL="864000" indent="-216000">
              <a:buFont typeface="Symbol" panose="05050102010706020507" pitchFamily="18" charset="2"/>
              <a:buChar char="-"/>
              <a:defRPr/>
            </a:lvl6pPr>
          </a:lstStyle>
          <a:p>
            <a:pPr lvl="0"/>
            <a:r>
              <a:rPr lang="en-US" dirty="0" err="1"/>
              <a:t>Textmasterformat</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4" name="Inhaltsplatzhalter 3">
            <a:extLst>
              <a:ext uri="{FF2B5EF4-FFF2-40B4-BE49-F238E27FC236}">
                <a16:creationId xmlns:a16="http://schemas.microsoft.com/office/drawing/2014/main" id="{671C225D-91DB-4B74-BCB8-72DFB6E3D763}"/>
              </a:ext>
            </a:extLst>
          </p:cNvPr>
          <p:cNvSpPr>
            <a:spLocks noGrp="1"/>
          </p:cNvSpPr>
          <p:nvPr>
            <p:ph sz="half" idx="2"/>
          </p:nvPr>
        </p:nvSpPr>
        <p:spPr bwMode="gray">
          <a:xfrm>
            <a:off x="8271600" y="1656000"/>
            <a:ext cx="3488400" cy="4608000"/>
          </a:xfrm>
        </p:spPr>
        <p:txBody>
          <a:bodyPr/>
          <a:lstStyle>
            <a:lvl1pPr>
              <a:defRPr sz="2000" b="1">
                <a:solidFill>
                  <a:schemeClr val="bg1"/>
                </a:solidFill>
              </a:defRPr>
            </a:lvl1pPr>
            <a:lvl2pPr marL="0" indent="0">
              <a:buFont typeface="Arial" panose="020B0604020202020204" pitchFamily="34" charset="0"/>
              <a:buChar char="​"/>
              <a:defRPr>
                <a:solidFill>
                  <a:schemeClr val="bg1"/>
                </a:solidFill>
              </a:defRPr>
            </a:lvl2pPr>
            <a:lvl3pPr marL="216000" indent="-216000">
              <a:buFont typeface="Wingdings" panose="05000000000000000000" pitchFamily="2" charset="2"/>
              <a:buChar char="§"/>
              <a:defRPr>
                <a:solidFill>
                  <a:schemeClr val="bg1"/>
                </a:solidFill>
              </a:defRPr>
            </a:lvl3pPr>
            <a:lvl4pPr marL="432000" indent="-216000">
              <a:buFont typeface="Symbol" panose="05050102010706020507" pitchFamily="18" charset="2"/>
              <a:buChar char="-"/>
              <a:defRPr>
                <a:solidFill>
                  <a:schemeClr val="bg1"/>
                </a:solidFill>
              </a:defRPr>
            </a:lvl4pPr>
            <a:lvl5pPr marL="648000" indent="-216000">
              <a:buFont typeface="Arial" panose="020B0604020202020204" pitchFamily="34" charset="0"/>
              <a:buChar char="•"/>
              <a:defRPr>
                <a:solidFill>
                  <a:schemeClr val="bg1"/>
                </a:solidFill>
              </a:defRPr>
            </a:lvl5pPr>
            <a:lvl6pPr marL="864000" indent="-216000">
              <a:buFont typeface="Symbol" panose="05050102010706020507" pitchFamily="18" charset="2"/>
              <a:buChar cha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dirty="0" err="1"/>
              <a:t>Textmasterformat</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10" name="Slide Number Placeholder 5">
            <a:extLst>
              <a:ext uri="{FF2B5EF4-FFF2-40B4-BE49-F238E27FC236}">
                <a16:creationId xmlns:a16="http://schemas.microsoft.com/office/drawing/2014/main" id="{844D203E-FA13-4D42-928D-8510AA1ED505}"/>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bg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77019586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matchingName="Zwei Inhalte" userDrawn="1">
  <p:cSld name="Zwei Inhal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4280-3844-404F-8E6C-D045CCDA942C}"/>
              </a:ext>
            </a:extLst>
          </p:cNvPr>
          <p:cNvSpPr>
            <a:spLocks noGrp="1"/>
          </p:cNvSpPr>
          <p:nvPr>
            <p:ph type="title" hasCustomPrompt="1"/>
          </p:nvPr>
        </p:nvSpPr>
        <p:spPr>
          <a:xfrm>
            <a:off x="335360" y="518746"/>
            <a:ext cx="9360000" cy="461982"/>
          </a:xfrm>
        </p:spPr>
        <p:txBody>
          <a:bodyPr/>
          <a:lstStyle/>
          <a:p>
            <a:r>
              <a:rPr lang="en-US" dirty="0" err="1"/>
              <a:t>Folientitel</a:t>
            </a:r>
            <a:endParaRPr lang="en-US" dirty="0"/>
          </a:p>
        </p:txBody>
      </p:sp>
      <p:sp>
        <p:nvSpPr>
          <p:cNvPr id="3" name="Content Placeholder 2">
            <a:extLst>
              <a:ext uri="{FF2B5EF4-FFF2-40B4-BE49-F238E27FC236}">
                <a16:creationId xmlns:a16="http://schemas.microsoft.com/office/drawing/2014/main" id="{F701E4EA-FEBF-468A-9B8F-A905E820F39E}"/>
              </a:ext>
            </a:extLst>
          </p:cNvPr>
          <p:cNvSpPr>
            <a:spLocks noGrp="1"/>
          </p:cNvSpPr>
          <p:nvPr>
            <p:ph sz="half" idx="1"/>
          </p:nvPr>
        </p:nvSpPr>
        <p:spPr>
          <a:xfrm>
            <a:off x="335360" y="1916113"/>
            <a:ext cx="4824015" cy="4033837"/>
          </a:xfrm>
        </p:spPr>
        <p:txBody>
          <a:body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4" name="Content Placeholder 3">
            <a:extLst>
              <a:ext uri="{FF2B5EF4-FFF2-40B4-BE49-F238E27FC236}">
                <a16:creationId xmlns:a16="http://schemas.microsoft.com/office/drawing/2014/main" id="{33902515-6805-4322-99E0-23E5CB531CDA}"/>
              </a:ext>
            </a:extLst>
          </p:cNvPr>
          <p:cNvSpPr>
            <a:spLocks noGrp="1"/>
          </p:cNvSpPr>
          <p:nvPr>
            <p:ph sz="half" idx="2"/>
          </p:nvPr>
        </p:nvSpPr>
        <p:spPr>
          <a:xfrm>
            <a:off x="6096000" y="1916113"/>
            <a:ext cx="4824015" cy="4033837"/>
          </a:xfrm>
        </p:spPr>
        <p:txBody>
          <a:bodyPr/>
          <a:lstStyle/>
          <a:p>
            <a:pPr lvl="0"/>
            <a:r>
              <a:rPr lang="en-US" dirty="0" err="1"/>
              <a:t>Formatvorlagen</a:t>
            </a:r>
            <a:r>
              <a:rPr lang="en-US" dirty="0"/>
              <a:t> des </a:t>
            </a:r>
            <a:r>
              <a:rPr lang="en-US" dirty="0" err="1"/>
              <a:t>Textmasters</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p:txBody>
      </p:sp>
      <p:sp>
        <p:nvSpPr>
          <p:cNvPr id="9" name="Subtitle 2">
            <a:extLst>
              <a:ext uri="{FF2B5EF4-FFF2-40B4-BE49-F238E27FC236}">
                <a16:creationId xmlns:a16="http://schemas.microsoft.com/office/drawing/2014/main" id="{A2250333-7369-44D2-B9CE-47B7DFD8CEEF}"/>
              </a:ext>
            </a:extLst>
          </p:cNvPr>
          <p:cNvSpPr>
            <a:spLocks noGrp="1"/>
          </p:cNvSpPr>
          <p:nvPr>
            <p:ph type="subTitle" idx="13" hasCustomPrompt="1"/>
          </p:nvPr>
        </p:nvSpPr>
        <p:spPr>
          <a:xfrm>
            <a:off x="334962" y="222798"/>
            <a:ext cx="9360000" cy="244624"/>
          </a:xfrm>
        </p:spPr>
        <p:txBody>
          <a:bodyPr anchor="b"/>
          <a:lstStyle>
            <a:lvl1pPr marL="0" indent="0" algn="l">
              <a:buNone/>
              <a:tabLst>
                <a:tab pos="270000" algn="l"/>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gn="l"/>
            <a:r>
              <a:rPr lang="en-US" sz="1000" b="0" dirty="0" err="1"/>
              <a:t>Präsentationstitel</a:t>
            </a:r>
            <a:r>
              <a:rPr lang="en-US" sz="1000" b="0" dirty="0"/>
              <a:t>/</a:t>
            </a:r>
            <a:r>
              <a:rPr lang="en-US" sz="1000" b="0" dirty="0" err="1"/>
              <a:t>Kapiteltitel</a:t>
            </a:r>
            <a:endParaRPr lang="en-US" sz="1000" b="0" dirty="0"/>
          </a:p>
        </p:txBody>
      </p:sp>
      <p:sp>
        <p:nvSpPr>
          <p:cNvPr id="7" name="Datumsplatzhalter 6">
            <a:extLst>
              <a:ext uri="{FF2B5EF4-FFF2-40B4-BE49-F238E27FC236}">
                <a16:creationId xmlns:a16="http://schemas.microsoft.com/office/drawing/2014/main" id="{12B62DB9-188F-49D0-A4FE-4D2D492680C0}"/>
              </a:ext>
            </a:extLst>
          </p:cNvPr>
          <p:cNvSpPr>
            <a:spLocks noGrp="1"/>
          </p:cNvSpPr>
          <p:nvPr>
            <p:ph type="dt" sz="half" idx="15"/>
          </p:nvPr>
        </p:nvSpPr>
        <p:spPr>
          <a:xfrm>
            <a:off x="335538" y="6487478"/>
            <a:ext cx="2880320" cy="133264"/>
          </a:xfrm>
        </p:spPr>
        <p:txBody>
          <a:bodyPr/>
          <a:lstStyle/>
          <a:p>
            <a:endParaRPr lang="en-US" dirty="0"/>
          </a:p>
        </p:txBody>
      </p:sp>
      <p:sp>
        <p:nvSpPr>
          <p:cNvPr id="6" name="TextBox 5">
            <a:extLst>
              <a:ext uri="{FF2B5EF4-FFF2-40B4-BE49-F238E27FC236}">
                <a16:creationId xmlns:a16="http://schemas.microsoft.com/office/drawing/2014/main" id="{63CE8865-CD4C-45F5-B05B-627BD0AB1D84}"/>
              </a:ext>
            </a:extLst>
          </p:cNvPr>
          <p:cNvSpPr txBox="1">
            <a:spLocks/>
          </p:cNvSpPr>
          <p:nvPr userDrawn="1">
            <p:custDataLst>
              <p:tags r:id="rId1"/>
            </p:custDataLst>
          </p:nvPr>
        </p:nvSpPr>
        <p:spPr>
          <a:xfrm>
            <a:off x="335360" y="6487558"/>
            <a:ext cx="2880320" cy="133264"/>
          </a:xfrm>
          <a:prstGeom prst="rect">
            <a:avLst/>
          </a:prstGeom>
          <a:noFill/>
        </p:spPr>
        <p:txBody>
          <a:bodyPr wrap="none" lIns="0" tIns="0" rIns="0" bIns="0" rtlCol="0" anchor="b" anchorCtr="0">
            <a:noAutofit/>
          </a:bodyPr>
          <a:lstStyle/>
          <a:p>
            <a:endParaRPr lang="en-US" sz="800" dirty="0">
              <a:solidFill>
                <a:srgbClr val="969696"/>
              </a:solidFill>
            </a:endParaRPr>
          </a:p>
        </p:txBody>
      </p:sp>
      <p:sp>
        <p:nvSpPr>
          <p:cNvPr id="10" name="Slide Number Placeholder 5">
            <a:extLst>
              <a:ext uri="{FF2B5EF4-FFF2-40B4-BE49-F238E27FC236}">
                <a16:creationId xmlns:a16="http://schemas.microsoft.com/office/drawing/2014/main" id="{B551291B-A67B-4A2A-AC27-0E2A64D6D6C1}"/>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330357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9" Type="http://schemas.openxmlformats.org/officeDocument/2006/relationships/slideLayout" Target="../slideLayouts/slideLayout50.xml"/><Relationship Id="rId21" Type="http://schemas.openxmlformats.org/officeDocument/2006/relationships/slideLayout" Target="../slideLayouts/slideLayout32.xml"/><Relationship Id="rId34" Type="http://schemas.openxmlformats.org/officeDocument/2006/relationships/slideLayout" Target="../slideLayouts/slideLayout45.xml"/><Relationship Id="rId42" Type="http://schemas.openxmlformats.org/officeDocument/2006/relationships/slideLayout" Target="../slideLayouts/slideLayout53.xml"/><Relationship Id="rId47" Type="http://schemas.openxmlformats.org/officeDocument/2006/relationships/slideLayout" Target="../slideLayouts/slideLayout58.xml"/><Relationship Id="rId50" Type="http://schemas.openxmlformats.org/officeDocument/2006/relationships/slideLayout" Target="../slideLayouts/slideLayout61.xml"/><Relationship Id="rId55" Type="http://schemas.openxmlformats.org/officeDocument/2006/relationships/slideLayout" Target="../slideLayouts/slideLayout66.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9" Type="http://schemas.openxmlformats.org/officeDocument/2006/relationships/slideLayout" Target="../slideLayouts/slideLayout40.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37" Type="http://schemas.openxmlformats.org/officeDocument/2006/relationships/slideLayout" Target="../slideLayouts/slideLayout48.xml"/><Relationship Id="rId40" Type="http://schemas.openxmlformats.org/officeDocument/2006/relationships/slideLayout" Target="../slideLayouts/slideLayout51.xml"/><Relationship Id="rId45" Type="http://schemas.openxmlformats.org/officeDocument/2006/relationships/slideLayout" Target="../slideLayouts/slideLayout56.xml"/><Relationship Id="rId53" Type="http://schemas.openxmlformats.org/officeDocument/2006/relationships/slideLayout" Target="../slideLayouts/slideLayout64.xml"/><Relationship Id="rId58" Type="http://schemas.openxmlformats.org/officeDocument/2006/relationships/slideLayout" Target="../slideLayouts/slideLayout69.xml"/><Relationship Id="rId5" Type="http://schemas.openxmlformats.org/officeDocument/2006/relationships/slideLayout" Target="../slideLayouts/slideLayout16.xml"/><Relationship Id="rId61" Type="http://schemas.openxmlformats.org/officeDocument/2006/relationships/tags" Target="../tags/tag1.xml"/><Relationship Id="rId19" Type="http://schemas.openxmlformats.org/officeDocument/2006/relationships/slideLayout" Target="../slideLayouts/slideLayout3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slideLayout" Target="../slideLayouts/slideLayout46.xml"/><Relationship Id="rId43" Type="http://schemas.openxmlformats.org/officeDocument/2006/relationships/slideLayout" Target="../slideLayouts/slideLayout54.xml"/><Relationship Id="rId48" Type="http://schemas.openxmlformats.org/officeDocument/2006/relationships/slideLayout" Target="../slideLayouts/slideLayout59.xml"/><Relationship Id="rId56" Type="http://schemas.openxmlformats.org/officeDocument/2006/relationships/slideLayout" Target="../slideLayouts/slideLayout67.xml"/><Relationship Id="rId8" Type="http://schemas.openxmlformats.org/officeDocument/2006/relationships/slideLayout" Target="../slideLayouts/slideLayout19.xml"/><Relationship Id="rId51" Type="http://schemas.openxmlformats.org/officeDocument/2006/relationships/slideLayout" Target="../slideLayouts/slideLayout62.xml"/><Relationship Id="rId3" Type="http://schemas.openxmlformats.org/officeDocument/2006/relationships/slideLayout" Target="../slideLayouts/slideLayout14.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slideLayout" Target="../slideLayouts/slideLayout44.xml"/><Relationship Id="rId38" Type="http://schemas.openxmlformats.org/officeDocument/2006/relationships/slideLayout" Target="../slideLayouts/slideLayout49.xml"/><Relationship Id="rId46" Type="http://schemas.openxmlformats.org/officeDocument/2006/relationships/slideLayout" Target="../slideLayouts/slideLayout57.xml"/><Relationship Id="rId59" Type="http://schemas.openxmlformats.org/officeDocument/2006/relationships/slideLayout" Target="../slideLayouts/slideLayout70.xml"/><Relationship Id="rId20" Type="http://schemas.openxmlformats.org/officeDocument/2006/relationships/slideLayout" Target="../slideLayouts/slideLayout31.xml"/><Relationship Id="rId41" Type="http://schemas.openxmlformats.org/officeDocument/2006/relationships/slideLayout" Target="../slideLayouts/slideLayout52.xml"/><Relationship Id="rId54" Type="http://schemas.openxmlformats.org/officeDocument/2006/relationships/slideLayout" Target="../slideLayouts/slideLayout65.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slideLayout" Target="../slideLayouts/slideLayout47.xml"/><Relationship Id="rId49" Type="http://schemas.openxmlformats.org/officeDocument/2006/relationships/slideLayout" Target="../slideLayouts/slideLayout60.xml"/><Relationship Id="rId57" Type="http://schemas.openxmlformats.org/officeDocument/2006/relationships/slideLayout" Target="../slideLayouts/slideLayout68.xml"/><Relationship Id="rId10" Type="http://schemas.openxmlformats.org/officeDocument/2006/relationships/slideLayout" Target="../slideLayouts/slideLayout21.xml"/><Relationship Id="rId31" Type="http://schemas.openxmlformats.org/officeDocument/2006/relationships/slideLayout" Target="../slideLayouts/slideLayout42.xml"/><Relationship Id="rId44" Type="http://schemas.openxmlformats.org/officeDocument/2006/relationships/slideLayout" Target="../slideLayouts/slideLayout55.xml"/><Relationship Id="rId52" Type="http://schemas.openxmlformats.org/officeDocument/2006/relationships/slideLayout" Target="../slideLayouts/slideLayout63.xml"/><Relationship Id="rId6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78.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image" Target="../media/image6.jpg"/><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theme" Target="../theme/theme3.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slideLayout" Target="../slideLayouts/slideLayout93.xml"/><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2" Type="http://schemas.openxmlformats.org/officeDocument/2006/relationships/slideLayout" Target="../slideLayouts/slideLayout82.xml"/><Relationship Id="rId16" Type="http://schemas.openxmlformats.org/officeDocument/2006/relationships/theme" Target="../theme/theme4.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openxmlformats.org/officeDocument/2006/relationships/slideLayout" Target="../slideLayouts/slideLayout9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slideLayout" Target="../slideLayouts/slideLayout9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043352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fik 4">
            <a:extLst>
              <a:ext uri="{FF2B5EF4-FFF2-40B4-BE49-F238E27FC236}">
                <a16:creationId xmlns:a16="http://schemas.microsoft.com/office/drawing/2014/main" id="{76381367-01B1-426D-A2CB-4E37195823FD}"/>
              </a:ext>
            </a:extLst>
          </p:cNvPr>
          <p:cNvSpPr/>
          <p:nvPr>
            <p:custDataLst>
              <p:tags r:id="rId61"/>
            </p:custDataLst>
          </p:nvPr>
        </p:nvSpPr>
        <p:spPr>
          <a:xfrm rot="16200000">
            <a:off x="11362470" y="712833"/>
            <a:ext cx="877892" cy="157328"/>
          </a:xfrm>
          <a:custGeom>
            <a:avLst/>
            <a:gdLst>
              <a:gd name="connsiteX0" fmla="*/ 834313 w 877892"/>
              <a:gd name="connsiteY0" fmla="*/ 122087 h 157328"/>
              <a:gd name="connsiteX1" fmla="*/ 844224 w 877892"/>
              <a:gd name="connsiteY1" fmla="*/ 122087 h 157328"/>
              <a:gd name="connsiteX2" fmla="*/ 844224 w 877892"/>
              <a:gd name="connsiteY2" fmla="*/ 69067 h 157328"/>
              <a:gd name="connsiteX3" fmla="*/ 846742 w 877892"/>
              <a:gd name="connsiteY3" fmla="*/ 57582 h 157328"/>
              <a:gd name="connsiteX4" fmla="*/ 853192 w 877892"/>
              <a:gd name="connsiteY4" fmla="*/ 49244 h 157328"/>
              <a:gd name="connsiteX5" fmla="*/ 861845 w 877892"/>
              <a:gd name="connsiteY5" fmla="*/ 43737 h 157328"/>
              <a:gd name="connsiteX6" fmla="*/ 870970 w 877892"/>
              <a:gd name="connsiteY6" fmla="*/ 42164 h 157328"/>
              <a:gd name="connsiteX7" fmla="*/ 876634 w 877892"/>
              <a:gd name="connsiteY7" fmla="*/ 42636 h 157328"/>
              <a:gd name="connsiteX8" fmla="*/ 877893 w 877892"/>
              <a:gd name="connsiteY8" fmla="*/ 33196 h 157328"/>
              <a:gd name="connsiteX9" fmla="*/ 874431 w 877892"/>
              <a:gd name="connsiteY9" fmla="*/ 32724 h 157328"/>
              <a:gd name="connsiteX10" fmla="*/ 870970 w 877892"/>
              <a:gd name="connsiteY10" fmla="*/ 32567 h 157328"/>
              <a:gd name="connsiteX11" fmla="*/ 856496 w 877892"/>
              <a:gd name="connsiteY11" fmla="*/ 36658 h 157328"/>
              <a:gd name="connsiteX12" fmla="*/ 844382 w 877892"/>
              <a:gd name="connsiteY12" fmla="*/ 48300 h 157328"/>
              <a:gd name="connsiteX13" fmla="*/ 844382 w 877892"/>
              <a:gd name="connsiteY13" fmla="*/ 33983 h 157328"/>
              <a:gd name="connsiteX14" fmla="*/ 834470 w 877892"/>
              <a:gd name="connsiteY14" fmla="*/ 33983 h 157328"/>
              <a:gd name="connsiteX15" fmla="*/ 834470 w 877892"/>
              <a:gd name="connsiteY15" fmla="*/ 122087 h 157328"/>
              <a:gd name="connsiteX16" fmla="*/ 742275 w 877892"/>
              <a:gd name="connsiteY16" fmla="*/ 72057 h 157328"/>
              <a:gd name="connsiteX17" fmla="*/ 751558 w 877892"/>
              <a:gd name="connsiteY17" fmla="*/ 47356 h 157328"/>
              <a:gd name="connsiteX18" fmla="*/ 772011 w 877892"/>
              <a:gd name="connsiteY18" fmla="*/ 39332 h 157328"/>
              <a:gd name="connsiteX19" fmla="*/ 784597 w 877892"/>
              <a:gd name="connsiteY19" fmla="*/ 41692 h 157328"/>
              <a:gd name="connsiteX20" fmla="*/ 793092 w 877892"/>
              <a:gd name="connsiteY20" fmla="*/ 48457 h 157328"/>
              <a:gd name="connsiteX21" fmla="*/ 797812 w 877892"/>
              <a:gd name="connsiteY21" fmla="*/ 58841 h 157328"/>
              <a:gd name="connsiteX22" fmla="*/ 799386 w 877892"/>
              <a:gd name="connsiteY22" fmla="*/ 72057 h 157328"/>
              <a:gd name="connsiteX23" fmla="*/ 742275 w 877892"/>
              <a:gd name="connsiteY23" fmla="*/ 72057 h 157328"/>
              <a:gd name="connsiteX24" fmla="*/ 798756 w 877892"/>
              <a:gd name="connsiteY24" fmla="*/ 99117 h 157328"/>
              <a:gd name="connsiteX25" fmla="*/ 795924 w 877892"/>
              <a:gd name="connsiteY25" fmla="*/ 106197 h 157328"/>
              <a:gd name="connsiteX26" fmla="*/ 791047 w 877892"/>
              <a:gd name="connsiteY26" fmla="*/ 111703 h 157328"/>
              <a:gd name="connsiteX27" fmla="*/ 783338 w 877892"/>
              <a:gd name="connsiteY27" fmla="*/ 115322 h 157328"/>
              <a:gd name="connsiteX28" fmla="*/ 772011 w 877892"/>
              <a:gd name="connsiteY28" fmla="*/ 116581 h 157328"/>
              <a:gd name="connsiteX29" fmla="*/ 758952 w 877892"/>
              <a:gd name="connsiteY29" fmla="*/ 113749 h 157328"/>
              <a:gd name="connsiteX30" fmla="*/ 749513 w 877892"/>
              <a:gd name="connsiteY30" fmla="*/ 106040 h 157328"/>
              <a:gd name="connsiteX31" fmla="*/ 743849 w 877892"/>
              <a:gd name="connsiteY31" fmla="*/ 94555 h 157328"/>
              <a:gd name="connsiteX32" fmla="*/ 741961 w 877892"/>
              <a:gd name="connsiteY32" fmla="*/ 80395 h 157328"/>
              <a:gd name="connsiteX33" fmla="*/ 809769 w 877892"/>
              <a:gd name="connsiteY33" fmla="*/ 80395 h 157328"/>
              <a:gd name="connsiteX34" fmla="*/ 809769 w 877892"/>
              <a:gd name="connsiteY34" fmla="*/ 74102 h 157328"/>
              <a:gd name="connsiteX35" fmla="*/ 807724 w 877892"/>
              <a:gd name="connsiteY35" fmla="*/ 57110 h 157328"/>
              <a:gd name="connsiteX36" fmla="*/ 801116 w 877892"/>
              <a:gd name="connsiteY36" fmla="*/ 43580 h 157328"/>
              <a:gd name="connsiteX37" fmla="*/ 789474 w 877892"/>
              <a:gd name="connsiteY37" fmla="*/ 34455 h 157328"/>
              <a:gd name="connsiteX38" fmla="*/ 772011 w 877892"/>
              <a:gd name="connsiteY38" fmla="*/ 31151 h 157328"/>
              <a:gd name="connsiteX39" fmla="*/ 755963 w 877892"/>
              <a:gd name="connsiteY39" fmla="*/ 34298 h 157328"/>
              <a:gd name="connsiteX40" fmla="*/ 743377 w 877892"/>
              <a:gd name="connsiteY40" fmla="*/ 43423 h 157328"/>
              <a:gd name="connsiteX41" fmla="*/ 735038 w 877892"/>
              <a:gd name="connsiteY41" fmla="*/ 58369 h 157328"/>
              <a:gd name="connsiteX42" fmla="*/ 732049 w 877892"/>
              <a:gd name="connsiteY42" fmla="*/ 78822 h 157328"/>
              <a:gd name="connsiteX43" fmla="*/ 742590 w 877892"/>
              <a:gd name="connsiteY43" fmla="*/ 112490 h 157328"/>
              <a:gd name="connsiteX44" fmla="*/ 772011 w 877892"/>
              <a:gd name="connsiteY44" fmla="*/ 124762 h 157328"/>
              <a:gd name="connsiteX45" fmla="*/ 797340 w 877892"/>
              <a:gd name="connsiteY45" fmla="*/ 117525 h 157328"/>
              <a:gd name="connsiteX46" fmla="*/ 808353 w 877892"/>
              <a:gd name="connsiteY46" fmla="*/ 98802 h 157328"/>
              <a:gd name="connsiteX47" fmla="*/ 798756 w 877892"/>
              <a:gd name="connsiteY47" fmla="*/ 98802 h 157328"/>
              <a:gd name="connsiteX48" fmla="*/ 697752 w 877892"/>
              <a:gd name="connsiteY48" fmla="*/ 77878 h 157328"/>
              <a:gd name="connsiteX49" fmla="*/ 694605 w 877892"/>
              <a:gd name="connsiteY49" fmla="*/ 95184 h 157328"/>
              <a:gd name="connsiteX50" fmla="*/ 685480 w 877892"/>
              <a:gd name="connsiteY50" fmla="*/ 106512 h 157328"/>
              <a:gd name="connsiteX51" fmla="*/ 677141 w 877892"/>
              <a:gd name="connsiteY51" fmla="*/ 110759 h 157328"/>
              <a:gd name="connsiteX52" fmla="*/ 667544 w 877892"/>
              <a:gd name="connsiteY52" fmla="*/ 112018 h 157328"/>
              <a:gd name="connsiteX53" fmla="*/ 657475 w 877892"/>
              <a:gd name="connsiteY53" fmla="*/ 110130 h 157328"/>
              <a:gd name="connsiteX54" fmla="*/ 648508 w 877892"/>
              <a:gd name="connsiteY54" fmla="*/ 103994 h 157328"/>
              <a:gd name="connsiteX55" fmla="*/ 642057 w 877892"/>
              <a:gd name="connsiteY55" fmla="*/ 92981 h 157328"/>
              <a:gd name="connsiteX56" fmla="*/ 639540 w 877892"/>
              <a:gd name="connsiteY56" fmla="*/ 76304 h 157328"/>
              <a:gd name="connsiteX57" fmla="*/ 641743 w 877892"/>
              <a:gd name="connsiteY57" fmla="*/ 59628 h 157328"/>
              <a:gd name="connsiteX58" fmla="*/ 647878 w 877892"/>
              <a:gd name="connsiteY58" fmla="*/ 48300 h 157328"/>
              <a:gd name="connsiteX59" fmla="*/ 657161 w 877892"/>
              <a:gd name="connsiteY59" fmla="*/ 41849 h 157328"/>
              <a:gd name="connsiteX60" fmla="*/ 668803 w 877892"/>
              <a:gd name="connsiteY60" fmla="*/ 39804 h 157328"/>
              <a:gd name="connsiteX61" fmla="*/ 677928 w 877892"/>
              <a:gd name="connsiteY61" fmla="*/ 41220 h 157328"/>
              <a:gd name="connsiteX62" fmla="*/ 686109 w 877892"/>
              <a:gd name="connsiteY62" fmla="*/ 45625 h 157328"/>
              <a:gd name="connsiteX63" fmla="*/ 691458 w 877892"/>
              <a:gd name="connsiteY63" fmla="*/ 50503 h 157328"/>
              <a:gd name="connsiteX64" fmla="*/ 695077 w 877892"/>
              <a:gd name="connsiteY64" fmla="*/ 56481 h 157328"/>
              <a:gd name="connsiteX65" fmla="*/ 697122 w 877892"/>
              <a:gd name="connsiteY65" fmla="*/ 64190 h 157328"/>
              <a:gd name="connsiteX66" fmla="*/ 697752 w 877892"/>
              <a:gd name="connsiteY66" fmla="*/ 74574 h 157328"/>
              <a:gd name="connsiteX67" fmla="*/ 697752 w 877892"/>
              <a:gd name="connsiteY67" fmla="*/ 77878 h 157328"/>
              <a:gd name="connsiteX68" fmla="*/ 632303 w 877892"/>
              <a:gd name="connsiteY68" fmla="*/ 131684 h 157328"/>
              <a:gd name="connsiteX69" fmla="*/ 636236 w 877892"/>
              <a:gd name="connsiteY69" fmla="*/ 143641 h 157328"/>
              <a:gd name="connsiteX70" fmla="*/ 644260 w 877892"/>
              <a:gd name="connsiteY70" fmla="*/ 151508 h 157328"/>
              <a:gd name="connsiteX71" fmla="*/ 655588 w 877892"/>
              <a:gd name="connsiteY71" fmla="*/ 155913 h 157328"/>
              <a:gd name="connsiteX72" fmla="*/ 669590 w 877892"/>
              <a:gd name="connsiteY72" fmla="*/ 157329 h 157328"/>
              <a:gd name="connsiteX73" fmla="*/ 698381 w 877892"/>
              <a:gd name="connsiteY73" fmla="*/ 147102 h 157328"/>
              <a:gd name="connsiteX74" fmla="*/ 707506 w 877892"/>
              <a:gd name="connsiteY74" fmla="*/ 119098 h 157328"/>
              <a:gd name="connsiteX75" fmla="*/ 707506 w 877892"/>
              <a:gd name="connsiteY75" fmla="*/ 33983 h 157328"/>
              <a:gd name="connsiteX76" fmla="*/ 697594 w 877892"/>
              <a:gd name="connsiteY76" fmla="*/ 33983 h 157328"/>
              <a:gd name="connsiteX77" fmla="*/ 697594 w 877892"/>
              <a:gd name="connsiteY77" fmla="*/ 46097 h 157328"/>
              <a:gd name="connsiteX78" fmla="*/ 683749 w 877892"/>
              <a:gd name="connsiteY78" fmla="*/ 34612 h 157328"/>
              <a:gd name="connsiteX79" fmla="*/ 668803 w 877892"/>
              <a:gd name="connsiteY79" fmla="*/ 31466 h 157328"/>
              <a:gd name="connsiteX80" fmla="*/ 652126 w 877892"/>
              <a:gd name="connsiteY80" fmla="*/ 34770 h 157328"/>
              <a:gd name="connsiteX81" fmla="*/ 639697 w 877892"/>
              <a:gd name="connsiteY81" fmla="*/ 43895 h 157328"/>
              <a:gd name="connsiteX82" fmla="*/ 631831 w 877892"/>
              <a:gd name="connsiteY82" fmla="*/ 58212 h 157328"/>
              <a:gd name="connsiteX83" fmla="*/ 629156 w 877892"/>
              <a:gd name="connsiteY83" fmla="*/ 76934 h 157328"/>
              <a:gd name="connsiteX84" fmla="*/ 631359 w 877892"/>
              <a:gd name="connsiteY84" fmla="*/ 93453 h 157328"/>
              <a:gd name="connsiteX85" fmla="*/ 638124 w 877892"/>
              <a:gd name="connsiteY85" fmla="*/ 107613 h 157328"/>
              <a:gd name="connsiteX86" fmla="*/ 649924 w 877892"/>
              <a:gd name="connsiteY86" fmla="*/ 117525 h 157328"/>
              <a:gd name="connsiteX87" fmla="*/ 666915 w 877892"/>
              <a:gd name="connsiteY87" fmla="*/ 121143 h 157328"/>
              <a:gd name="connsiteX88" fmla="*/ 684693 w 877892"/>
              <a:gd name="connsiteY88" fmla="*/ 116895 h 157328"/>
              <a:gd name="connsiteX89" fmla="*/ 697594 w 877892"/>
              <a:gd name="connsiteY89" fmla="*/ 104938 h 157328"/>
              <a:gd name="connsiteX90" fmla="*/ 697594 w 877892"/>
              <a:gd name="connsiteY90" fmla="*/ 118154 h 157328"/>
              <a:gd name="connsiteX91" fmla="*/ 690829 w 877892"/>
              <a:gd name="connsiteY91" fmla="*/ 142068 h 157328"/>
              <a:gd name="connsiteX92" fmla="*/ 669432 w 877892"/>
              <a:gd name="connsiteY92" fmla="*/ 149148 h 157328"/>
              <a:gd name="connsiteX93" fmla="*/ 650081 w 877892"/>
              <a:gd name="connsiteY93" fmla="*/ 144900 h 157328"/>
              <a:gd name="connsiteX94" fmla="*/ 641900 w 877892"/>
              <a:gd name="connsiteY94" fmla="*/ 131999 h 157328"/>
              <a:gd name="connsiteX95" fmla="*/ 632303 w 877892"/>
              <a:gd name="connsiteY95" fmla="*/ 131999 h 157328"/>
              <a:gd name="connsiteX96" fmla="*/ 573462 w 877892"/>
              <a:gd name="connsiteY96" fmla="*/ 122087 h 157328"/>
              <a:gd name="connsiteX97" fmla="*/ 583374 w 877892"/>
              <a:gd name="connsiteY97" fmla="*/ 122087 h 157328"/>
              <a:gd name="connsiteX98" fmla="*/ 583374 w 877892"/>
              <a:gd name="connsiteY98" fmla="*/ 69067 h 157328"/>
              <a:gd name="connsiteX99" fmla="*/ 585891 w 877892"/>
              <a:gd name="connsiteY99" fmla="*/ 57582 h 157328"/>
              <a:gd name="connsiteX100" fmla="*/ 592341 w 877892"/>
              <a:gd name="connsiteY100" fmla="*/ 49244 h 157328"/>
              <a:gd name="connsiteX101" fmla="*/ 600995 w 877892"/>
              <a:gd name="connsiteY101" fmla="*/ 43737 h 157328"/>
              <a:gd name="connsiteX102" fmla="*/ 610120 w 877892"/>
              <a:gd name="connsiteY102" fmla="*/ 42164 h 157328"/>
              <a:gd name="connsiteX103" fmla="*/ 615783 w 877892"/>
              <a:gd name="connsiteY103" fmla="*/ 42636 h 157328"/>
              <a:gd name="connsiteX104" fmla="*/ 617042 w 877892"/>
              <a:gd name="connsiteY104" fmla="*/ 33196 h 157328"/>
              <a:gd name="connsiteX105" fmla="*/ 613581 w 877892"/>
              <a:gd name="connsiteY105" fmla="*/ 32724 h 157328"/>
              <a:gd name="connsiteX106" fmla="*/ 610120 w 877892"/>
              <a:gd name="connsiteY106" fmla="*/ 32567 h 157328"/>
              <a:gd name="connsiteX107" fmla="*/ 595645 w 877892"/>
              <a:gd name="connsiteY107" fmla="*/ 36658 h 157328"/>
              <a:gd name="connsiteX108" fmla="*/ 583531 w 877892"/>
              <a:gd name="connsiteY108" fmla="*/ 48300 h 157328"/>
              <a:gd name="connsiteX109" fmla="*/ 583531 w 877892"/>
              <a:gd name="connsiteY109" fmla="*/ 33983 h 157328"/>
              <a:gd name="connsiteX110" fmla="*/ 573619 w 877892"/>
              <a:gd name="connsiteY110" fmla="*/ 33983 h 157328"/>
              <a:gd name="connsiteX111" fmla="*/ 573619 w 877892"/>
              <a:gd name="connsiteY111" fmla="*/ 122087 h 157328"/>
              <a:gd name="connsiteX112" fmla="*/ 475604 w 877892"/>
              <a:gd name="connsiteY112" fmla="*/ 92667 h 157328"/>
              <a:gd name="connsiteX113" fmla="*/ 482054 w 877892"/>
              <a:gd name="connsiteY113" fmla="*/ 116581 h 157328"/>
              <a:gd name="connsiteX114" fmla="*/ 503608 w 877892"/>
              <a:gd name="connsiteY114" fmla="*/ 124762 h 157328"/>
              <a:gd name="connsiteX115" fmla="*/ 535546 w 877892"/>
              <a:gd name="connsiteY115" fmla="*/ 107613 h 157328"/>
              <a:gd name="connsiteX116" fmla="*/ 535546 w 877892"/>
              <a:gd name="connsiteY116" fmla="*/ 121930 h 157328"/>
              <a:gd name="connsiteX117" fmla="*/ 545458 w 877892"/>
              <a:gd name="connsiteY117" fmla="*/ 121930 h 157328"/>
              <a:gd name="connsiteX118" fmla="*/ 545458 w 877892"/>
              <a:gd name="connsiteY118" fmla="*/ 33826 h 157328"/>
              <a:gd name="connsiteX119" fmla="*/ 535546 w 877892"/>
              <a:gd name="connsiteY119" fmla="*/ 33826 h 157328"/>
              <a:gd name="connsiteX120" fmla="*/ 535546 w 877892"/>
              <a:gd name="connsiteY120" fmla="*/ 85430 h 157328"/>
              <a:gd name="connsiteX121" fmla="*/ 533029 w 877892"/>
              <a:gd name="connsiteY121" fmla="*/ 98330 h 157328"/>
              <a:gd name="connsiteX122" fmla="*/ 525477 w 877892"/>
              <a:gd name="connsiteY122" fmla="*/ 107456 h 157328"/>
              <a:gd name="connsiteX123" fmla="*/ 515408 w 877892"/>
              <a:gd name="connsiteY123" fmla="*/ 113591 h 157328"/>
              <a:gd name="connsiteX124" fmla="*/ 504867 w 877892"/>
              <a:gd name="connsiteY124" fmla="*/ 115637 h 157328"/>
              <a:gd name="connsiteX125" fmla="*/ 489921 w 877892"/>
              <a:gd name="connsiteY125" fmla="*/ 109501 h 157328"/>
              <a:gd name="connsiteX126" fmla="*/ 485515 w 877892"/>
              <a:gd name="connsiteY126" fmla="*/ 89520 h 157328"/>
              <a:gd name="connsiteX127" fmla="*/ 485515 w 877892"/>
              <a:gd name="connsiteY127" fmla="*/ 33983 h 157328"/>
              <a:gd name="connsiteX128" fmla="*/ 475604 w 877892"/>
              <a:gd name="connsiteY128" fmla="*/ 33983 h 157328"/>
              <a:gd name="connsiteX129" fmla="*/ 475604 w 877892"/>
              <a:gd name="connsiteY129" fmla="*/ 92667 h 157328"/>
              <a:gd name="connsiteX130" fmla="*/ 382623 w 877892"/>
              <a:gd name="connsiteY130" fmla="*/ 73945 h 157328"/>
              <a:gd name="connsiteX131" fmla="*/ 385927 w 877892"/>
              <a:gd name="connsiteY131" fmla="*/ 56796 h 157328"/>
              <a:gd name="connsiteX132" fmla="*/ 395209 w 877892"/>
              <a:gd name="connsiteY132" fmla="*/ 45625 h 157328"/>
              <a:gd name="connsiteX133" fmla="*/ 403705 w 877892"/>
              <a:gd name="connsiteY133" fmla="*/ 41220 h 157328"/>
              <a:gd name="connsiteX134" fmla="*/ 413302 w 877892"/>
              <a:gd name="connsiteY134" fmla="*/ 39962 h 157328"/>
              <a:gd name="connsiteX135" fmla="*/ 423056 w 877892"/>
              <a:gd name="connsiteY135" fmla="*/ 41692 h 157328"/>
              <a:gd name="connsiteX136" fmla="*/ 432024 w 877892"/>
              <a:gd name="connsiteY136" fmla="*/ 47828 h 157328"/>
              <a:gd name="connsiteX137" fmla="*/ 438474 w 877892"/>
              <a:gd name="connsiteY137" fmla="*/ 59313 h 157328"/>
              <a:gd name="connsiteX138" fmla="*/ 440992 w 877892"/>
              <a:gd name="connsiteY138" fmla="*/ 77248 h 157328"/>
              <a:gd name="connsiteX139" fmla="*/ 438789 w 877892"/>
              <a:gd name="connsiteY139" fmla="*/ 95341 h 157328"/>
              <a:gd name="connsiteX140" fmla="*/ 432653 w 877892"/>
              <a:gd name="connsiteY140" fmla="*/ 107456 h 157328"/>
              <a:gd name="connsiteX141" fmla="*/ 423528 w 877892"/>
              <a:gd name="connsiteY141" fmla="*/ 114221 h 157328"/>
              <a:gd name="connsiteX142" fmla="*/ 411886 w 877892"/>
              <a:gd name="connsiteY142" fmla="*/ 116423 h 157328"/>
              <a:gd name="connsiteX143" fmla="*/ 402446 w 877892"/>
              <a:gd name="connsiteY143" fmla="*/ 115007 h 157328"/>
              <a:gd name="connsiteX144" fmla="*/ 394422 w 877892"/>
              <a:gd name="connsiteY144" fmla="*/ 110602 h 157328"/>
              <a:gd name="connsiteX145" fmla="*/ 388916 w 877892"/>
              <a:gd name="connsiteY145" fmla="*/ 105725 h 157328"/>
              <a:gd name="connsiteX146" fmla="*/ 385297 w 877892"/>
              <a:gd name="connsiteY146" fmla="*/ 99589 h 157328"/>
              <a:gd name="connsiteX147" fmla="*/ 383252 w 877892"/>
              <a:gd name="connsiteY147" fmla="*/ 91880 h 157328"/>
              <a:gd name="connsiteX148" fmla="*/ 382623 w 877892"/>
              <a:gd name="connsiteY148" fmla="*/ 81654 h 157328"/>
              <a:gd name="connsiteX149" fmla="*/ 382623 w 877892"/>
              <a:gd name="connsiteY149" fmla="*/ 73945 h 157328"/>
              <a:gd name="connsiteX150" fmla="*/ 373026 w 877892"/>
              <a:gd name="connsiteY150" fmla="*/ 122087 h 157328"/>
              <a:gd name="connsiteX151" fmla="*/ 382937 w 877892"/>
              <a:gd name="connsiteY151" fmla="*/ 122087 h 157328"/>
              <a:gd name="connsiteX152" fmla="*/ 382937 w 877892"/>
              <a:gd name="connsiteY152" fmla="*/ 110130 h 157328"/>
              <a:gd name="connsiteX153" fmla="*/ 396468 w 877892"/>
              <a:gd name="connsiteY153" fmla="*/ 121615 h 157328"/>
              <a:gd name="connsiteX154" fmla="*/ 411886 w 877892"/>
              <a:gd name="connsiteY154" fmla="*/ 124919 h 157328"/>
              <a:gd name="connsiteX155" fmla="*/ 428248 w 877892"/>
              <a:gd name="connsiteY155" fmla="*/ 121615 h 157328"/>
              <a:gd name="connsiteX156" fmla="*/ 440677 w 877892"/>
              <a:gd name="connsiteY156" fmla="*/ 112175 h 157328"/>
              <a:gd name="connsiteX157" fmla="*/ 448701 w 877892"/>
              <a:gd name="connsiteY157" fmla="*/ 97229 h 157328"/>
              <a:gd name="connsiteX158" fmla="*/ 451533 w 877892"/>
              <a:gd name="connsiteY158" fmla="*/ 77091 h 157328"/>
              <a:gd name="connsiteX159" fmla="*/ 449173 w 877892"/>
              <a:gd name="connsiteY159" fmla="*/ 58998 h 157328"/>
              <a:gd name="connsiteX160" fmla="*/ 442093 w 877892"/>
              <a:gd name="connsiteY160" fmla="*/ 44524 h 157328"/>
              <a:gd name="connsiteX161" fmla="*/ 430136 w 877892"/>
              <a:gd name="connsiteY161" fmla="*/ 34927 h 157328"/>
              <a:gd name="connsiteX162" fmla="*/ 413302 w 877892"/>
              <a:gd name="connsiteY162" fmla="*/ 31466 h 157328"/>
              <a:gd name="connsiteX163" fmla="*/ 395838 w 877892"/>
              <a:gd name="connsiteY163" fmla="*/ 35714 h 157328"/>
              <a:gd name="connsiteX164" fmla="*/ 382623 w 877892"/>
              <a:gd name="connsiteY164" fmla="*/ 47356 h 157328"/>
              <a:gd name="connsiteX165" fmla="*/ 382623 w 877892"/>
              <a:gd name="connsiteY165" fmla="*/ 157 h 157328"/>
              <a:gd name="connsiteX166" fmla="*/ 372711 w 877892"/>
              <a:gd name="connsiteY166" fmla="*/ 157 h 157328"/>
              <a:gd name="connsiteX167" fmla="*/ 372711 w 877892"/>
              <a:gd name="connsiteY167" fmla="*/ 122087 h 157328"/>
              <a:gd name="connsiteX168" fmla="*/ 223249 w 877892"/>
              <a:gd name="connsiteY168" fmla="*/ 122087 h 157328"/>
              <a:gd name="connsiteX169" fmla="*/ 233161 w 877892"/>
              <a:gd name="connsiteY169" fmla="*/ 122087 h 157328"/>
              <a:gd name="connsiteX170" fmla="*/ 233161 w 877892"/>
              <a:gd name="connsiteY170" fmla="*/ 70011 h 157328"/>
              <a:gd name="connsiteX171" fmla="*/ 234105 w 877892"/>
              <a:gd name="connsiteY171" fmla="*/ 62145 h 157328"/>
              <a:gd name="connsiteX172" fmla="*/ 236465 w 877892"/>
              <a:gd name="connsiteY172" fmla="*/ 56166 h 157328"/>
              <a:gd name="connsiteX173" fmla="*/ 239611 w 877892"/>
              <a:gd name="connsiteY173" fmla="*/ 51761 h 157328"/>
              <a:gd name="connsiteX174" fmla="*/ 242915 w 877892"/>
              <a:gd name="connsiteY174" fmla="*/ 48457 h 157328"/>
              <a:gd name="connsiteX175" fmla="*/ 251883 w 877892"/>
              <a:gd name="connsiteY175" fmla="*/ 42321 h 157328"/>
              <a:gd name="connsiteX176" fmla="*/ 261480 w 877892"/>
              <a:gd name="connsiteY176" fmla="*/ 40119 h 157328"/>
              <a:gd name="connsiteX177" fmla="*/ 275010 w 877892"/>
              <a:gd name="connsiteY177" fmla="*/ 45468 h 157328"/>
              <a:gd name="connsiteX178" fmla="*/ 279415 w 877892"/>
              <a:gd name="connsiteY178" fmla="*/ 63718 h 157328"/>
              <a:gd name="connsiteX179" fmla="*/ 279415 w 877892"/>
              <a:gd name="connsiteY179" fmla="*/ 122087 h 157328"/>
              <a:gd name="connsiteX180" fmla="*/ 289327 w 877892"/>
              <a:gd name="connsiteY180" fmla="*/ 122087 h 157328"/>
              <a:gd name="connsiteX181" fmla="*/ 289327 w 877892"/>
              <a:gd name="connsiteY181" fmla="*/ 65763 h 157328"/>
              <a:gd name="connsiteX182" fmla="*/ 292002 w 877892"/>
              <a:gd name="connsiteY182" fmla="*/ 54908 h 157328"/>
              <a:gd name="connsiteX183" fmla="*/ 298767 w 877892"/>
              <a:gd name="connsiteY183" fmla="*/ 47041 h 157328"/>
              <a:gd name="connsiteX184" fmla="*/ 308364 w 877892"/>
              <a:gd name="connsiteY184" fmla="*/ 41692 h 157328"/>
              <a:gd name="connsiteX185" fmla="*/ 317331 w 877892"/>
              <a:gd name="connsiteY185" fmla="*/ 40276 h 157328"/>
              <a:gd name="connsiteX186" fmla="*/ 325355 w 877892"/>
              <a:gd name="connsiteY186" fmla="*/ 41377 h 157328"/>
              <a:gd name="connsiteX187" fmla="*/ 331019 w 877892"/>
              <a:gd name="connsiteY187" fmla="*/ 45153 h 157328"/>
              <a:gd name="connsiteX188" fmla="*/ 334480 w 877892"/>
              <a:gd name="connsiteY188" fmla="*/ 52390 h 157328"/>
              <a:gd name="connsiteX189" fmla="*/ 335582 w 877892"/>
              <a:gd name="connsiteY189" fmla="*/ 63718 h 157328"/>
              <a:gd name="connsiteX190" fmla="*/ 335582 w 877892"/>
              <a:gd name="connsiteY190" fmla="*/ 122244 h 157328"/>
              <a:gd name="connsiteX191" fmla="*/ 345493 w 877892"/>
              <a:gd name="connsiteY191" fmla="*/ 122244 h 157328"/>
              <a:gd name="connsiteX192" fmla="*/ 345493 w 877892"/>
              <a:gd name="connsiteY192" fmla="*/ 60100 h 157328"/>
              <a:gd name="connsiteX193" fmla="*/ 338256 w 877892"/>
              <a:gd name="connsiteY193" fmla="*/ 38231 h 157328"/>
              <a:gd name="connsiteX194" fmla="*/ 318433 w 877892"/>
              <a:gd name="connsiteY194" fmla="*/ 31308 h 157328"/>
              <a:gd name="connsiteX195" fmla="*/ 301127 w 877892"/>
              <a:gd name="connsiteY195" fmla="*/ 35871 h 157328"/>
              <a:gd name="connsiteX196" fmla="*/ 287124 w 877892"/>
              <a:gd name="connsiteY196" fmla="*/ 48615 h 157328"/>
              <a:gd name="connsiteX197" fmla="*/ 278157 w 877892"/>
              <a:gd name="connsiteY197" fmla="*/ 35871 h 157328"/>
              <a:gd name="connsiteX198" fmla="*/ 261952 w 877892"/>
              <a:gd name="connsiteY198" fmla="*/ 31308 h 157328"/>
              <a:gd name="connsiteX199" fmla="*/ 246848 w 877892"/>
              <a:gd name="connsiteY199" fmla="*/ 35556 h 157328"/>
              <a:gd name="connsiteX200" fmla="*/ 232846 w 877892"/>
              <a:gd name="connsiteY200" fmla="*/ 48615 h 157328"/>
              <a:gd name="connsiteX201" fmla="*/ 232846 w 877892"/>
              <a:gd name="connsiteY201" fmla="*/ 34140 h 157328"/>
              <a:gd name="connsiteX202" fmla="*/ 222934 w 877892"/>
              <a:gd name="connsiteY202" fmla="*/ 34140 h 157328"/>
              <a:gd name="connsiteX203" fmla="*/ 222934 w 877892"/>
              <a:gd name="connsiteY203" fmla="*/ 122087 h 157328"/>
              <a:gd name="connsiteX204" fmla="*/ 174635 w 877892"/>
              <a:gd name="connsiteY204" fmla="*/ 121615 h 157328"/>
              <a:gd name="connsiteX205" fmla="*/ 187850 w 877892"/>
              <a:gd name="connsiteY205" fmla="*/ 112018 h 157328"/>
              <a:gd name="connsiteX206" fmla="*/ 196189 w 877892"/>
              <a:gd name="connsiteY206" fmla="*/ 97072 h 157328"/>
              <a:gd name="connsiteX207" fmla="*/ 199178 w 877892"/>
              <a:gd name="connsiteY207" fmla="*/ 77563 h 157328"/>
              <a:gd name="connsiteX208" fmla="*/ 196346 w 877892"/>
              <a:gd name="connsiteY208" fmla="*/ 58526 h 157328"/>
              <a:gd name="connsiteX209" fmla="*/ 188165 w 877892"/>
              <a:gd name="connsiteY209" fmla="*/ 43895 h 157328"/>
              <a:gd name="connsiteX210" fmla="*/ 175107 w 877892"/>
              <a:gd name="connsiteY210" fmla="*/ 34612 h 157328"/>
              <a:gd name="connsiteX211" fmla="*/ 157800 w 877892"/>
              <a:gd name="connsiteY211" fmla="*/ 31308 h 157328"/>
              <a:gd name="connsiteX212" fmla="*/ 140494 w 877892"/>
              <a:gd name="connsiteY212" fmla="*/ 34612 h 157328"/>
              <a:gd name="connsiteX213" fmla="*/ 127436 w 877892"/>
              <a:gd name="connsiteY213" fmla="*/ 44052 h 157328"/>
              <a:gd name="connsiteX214" fmla="*/ 119098 w 877892"/>
              <a:gd name="connsiteY214" fmla="*/ 58998 h 157328"/>
              <a:gd name="connsiteX215" fmla="*/ 116108 w 877892"/>
              <a:gd name="connsiteY215" fmla="*/ 78507 h 157328"/>
              <a:gd name="connsiteX216" fmla="*/ 118940 w 877892"/>
              <a:gd name="connsiteY216" fmla="*/ 97701 h 157328"/>
              <a:gd name="connsiteX217" fmla="*/ 126964 w 877892"/>
              <a:gd name="connsiteY217" fmla="*/ 112333 h 157328"/>
              <a:gd name="connsiteX218" fmla="*/ 139708 w 877892"/>
              <a:gd name="connsiteY218" fmla="*/ 121615 h 157328"/>
              <a:gd name="connsiteX219" fmla="*/ 157014 w 877892"/>
              <a:gd name="connsiteY219" fmla="*/ 124919 h 157328"/>
              <a:gd name="connsiteX220" fmla="*/ 174635 w 877892"/>
              <a:gd name="connsiteY220" fmla="*/ 121615 h 157328"/>
              <a:gd name="connsiteX221" fmla="*/ 143326 w 877892"/>
              <a:gd name="connsiteY221" fmla="*/ 113277 h 157328"/>
              <a:gd name="connsiteX222" fmla="*/ 133729 w 877892"/>
              <a:gd name="connsiteY222" fmla="*/ 105096 h 157328"/>
              <a:gd name="connsiteX223" fmla="*/ 128380 w 877892"/>
              <a:gd name="connsiteY223" fmla="*/ 92981 h 157328"/>
              <a:gd name="connsiteX224" fmla="*/ 126649 w 877892"/>
              <a:gd name="connsiteY224" fmla="*/ 77878 h 157328"/>
              <a:gd name="connsiteX225" fmla="*/ 128380 w 877892"/>
              <a:gd name="connsiteY225" fmla="*/ 62932 h 157328"/>
              <a:gd name="connsiteX226" fmla="*/ 133729 w 877892"/>
              <a:gd name="connsiteY226" fmla="*/ 50817 h 157328"/>
              <a:gd name="connsiteX227" fmla="*/ 143326 w 877892"/>
              <a:gd name="connsiteY227" fmla="*/ 42636 h 157328"/>
              <a:gd name="connsiteX228" fmla="*/ 157486 w 877892"/>
              <a:gd name="connsiteY228" fmla="*/ 39647 h 157328"/>
              <a:gd name="connsiteX229" fmla="*/ 171645 w 877892"/>
              <a:gd name="connsiteY229" fmla="*/ 42636 h 157328"/>
              <a:gd name="connsiteX230" fmla="*/ 181242 w 877892"/>
              <a:gd name="connsiteY230" fmla="*/ 50817 h 157328"/>
              <a:gd name="connsiteX231" fmla="*/ 186749 w 877892"/>
              <a:gd name="connsiteY231" fmla="*/ 62932 h 157328"/>
              <a:gd name="connsiteX232" fmla="*/ 188479 w 877892"/>
              <a:gd name="connsiteY232" fmla="*/ 77720 h 157328"/>
              <a:gd name="connsiteX233" fmla="*/ 186749 w 877892"/>
              <a:gd name="connsiteY233" fmla="*/ 92981 h 157328"/>
              <a:gd name="connsiteX234" fmla="*/ 181242 w 877892"/>
              <a:gd name="connsiteY234" fmla="*/ 105096 h 157328"/>
              <a:gd name="connsiteX235" fmla="*/ 171645 w 877892"/>
              <a:gd name="connsiteY235" fmla="*/ 113277 h 157328"/>
              <a:gd name="connsiteX236" fmla="*/ 157486 w 877892"/>
              <a:gd name="connsiteY236" fmla="*/ 116266 h 157328"/>
              <a:gd name="connsiteX237" fmla="*/ 143326 w 877892"/>
              <a:gd name="connsiteY237" fmla="*/ 113277 h 157328"/>
              <a:gd name="connsiteX238" fmla="*/ 0 w 877892"/>
              <a:gd name="connsiteY238" fmla="*/ 122087 h 157328"/>
              <a:gd name="connsiteX239" fmla="*/ 10384 w 877892"/>
              <a:gd name="connsiteY239" fmla="*/ 122087 h 157328"/>
              <a:gd name="connsiteX240" fmla="*/ 10384 w 877892"/>
              <a:gd name="connsiteY240" fmla="*/ 63875 h 157328"/>
              <a:gd name="connsiteX241" fmla="*/ 79294 w 877892"/>
              <a:gd name="connsiteY241" fmla="*/ 63875 h 157328"/>
              <a:gd name="connsiteX242" fmla="*/ 79294 w 877892"/>
              <a:gd name="connsiteY242" fmla="*/ 122244 h 157328"/>
              <a:gd name="connsiteX243" fmla="*/ 89677 w 877892"/>
              <a:gd name="connsiteY243" fmla="*/ 122244 h 157328"/>
              <a:gd name="connsiteX244" fmla="*/ 89677 w 877892"/>
              <a:gd name="connsiteY244" fmla="*/ 0 h 157328"/>
              <a:gd name="connsiteX245" fmla="*/ 79294 w 877892"/>
              <a:gd name="connsiteY245" fmla="*/ 0 h 157328"/>
              <a:gd name="connsiteX246" fmla="*/ 79294 w 877892"/>
              <a:gd name="connsiteY246" fmla="*/ 54121 h 157328"/>
              <a:gd name="connsiteX247" fmla="*/ 10384 w 877892"/>
              <a:gd name="connsiteY247" fmla="*/ 54121 h 157328"/>
              <a:gd name="connsiteX248" fmla="*/ 10384 w 877892"/>
              <a:gd name="connsiteY248" fmla="*/ 0 h 157328"/>
              <a:gd name="connsiteX249" fmla="*/ 0 w 877892"/>
              <a:gd name="connsiteY249" fmla="*/ 0 h 157328"/>
              <a:gd name="connsiteX250" fmla="*/ 0 w 877892"/>
              <a:gd name="connsiteY250" fmla="*/ 122087 h 15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877892" h="157328">
                <a:moveTo>
                  <a:pt x="834313" y="122087"/>
                </a:moveTo>
                <a:lnTo>
                  <a:pt x="844224" y="122087"/>
                </a:lnTo>
                <a:lnTo>
                  <a:pt x="844224" y="69067"/>
                </a:lnTo>
                <a:cubicBezTo>
                  <a:pt x="844224" y="64662"/>
                  <a:pt x="845011" y="60729"/>
                  <a:pt x="846742" y="57582"/>
                </a:cubicBezTo>
                <a:cubicBezTo>
                  <a:pt x="848472" y="54278"/>
                  <a:pt x="850675" y="51604"/>
                  <a:pt x="853192" y="49244"/>
                </a:cubicBezTo>
                <a:cubicBezTo>
                  <a:pt x="855867" y="46569"/>
                  <a:pt x="858856" y="44839"/>
                  <a:pt x="861845" y="43737"/>
                </a:cubicBezTo>
                <a:cubicBezTo>
                  <a:pt x="864992" y="42636"/>
                  <a:pt x="867981" y="42164"/>
                  <a:pt x="870970" y="42164"/>
                </a:cubicBezTo>
                <a:cubicBezTo>
                  <a:pt x="872701" y="42164"/>
                  <a:pt x="874589" y="42321"/>
                  <a:pt x="876634" y="42636"/>
                </a:cubicBezTo>
                <a:lnTo>
                  <a:pt x="877893" y="33196"/>
                </a:lnTo>
                <a:cubicBezTo>
                  <a:pt x="876634" y="33039"/>
                  <a:pt x="875533" y="32882"/>
                  <a:pt x="874431" y="32724"/>
                </a:cubicBezTo>
                <a:cubicBezTo>
                  <a:pt x="873330" y="32724"/>
                  <a:pt x="872229" y="32567"/>
                  <a:pt x="870970" y="32567"/>
                </a:cubicBezTo>
                <a:cubicBezTo>
                  <a:pt x="865778" y="32567"/>
                  <a:pt x="861058" y="33983"/>
                  <a:pt x="856496" y="36658"/>
                </a:cubicBezTo>
                <a:cubicBezTo>
                  <a:pt x="851933" y="39332"/>
                  <a:pt x="847843" y="43265"/>
                  <a:pt x="844382" y="48300"/>
                </a:cubicBezTo>
                <a:lnTo>
                  <a:pt x="844382" y="33983"/>
                </a:lnTo>
                <a:lnTo>
                  <a:pt x="834470" y="33983"/>
                </a:lnTo>
                <a:lnTo>
                  <a:pt x="834470" y="122087"/>
                </a:lnTo>
                <a:close/>
                <a:moveTo>
                  <a:pt x="742275" y="72057"/>
                </a:moveTo>
                <a:cubicBezTo>
                  <a:pt x="743377" y="61044"/>
                  <a:pt x="746366" y="52862"/>
                  <a:pt x="751558" y="47356"/>
                </a:cubicBezTo>
                <a:cubicBezTo>
                  <a:pt x="756750" y="42007"/>
                  <a:pt x="763515" y="39332"/>
                  <a:pt x="772011" y="39332"/>
                </a:cubicBezTo>
                <a:cubicBezTo>
                  <a:pt x="776888" y="39332"/>
                  <a:pt x="781136" y="40119"/>
                  <a:pt x="784597" y="41692"/>
                </a:cubicBezTo>
                <a:cubicBezTo>
                  <a:pt x="788058" y="43265"/>
                  <a:pt x="791047" y="45468"/>
                  <a:pt x="793092" y="48457"/>
                </a:cubicBezTo>
                <a:cubicBezTo>
                  <a:pt x="795295" y="51447"/>
                  <a:pt x="796868" y="54750"/>
                  <a:pt x="797812" y="58841"/>
                </a:cubicBezTo>
                <a:cubicBezTo>
                  <a:pt x="798914" y="62774"/>
                  <a:pt x="799386" y="67179"/>
                  <a:pt x="799386" y="72057"/>
                </a:cubicBezTo>
                <a:lnTo>
                  <a:pt x="742275" y="72057"/>
                </a:lnTo>
                <a:close/>
                <a:moveTo>
                  <a:pt x="798756" y="99117"/>
                </a:moveTo>
                <a:cubicBezTo>
                  <a:pt x="798127" y="101792"/>
                  <a:pt x="797183" y="104152"/>
                  <a:pt x="795924" y="106197"/>
                </a:cubicBezTo>
                <a:cubicBezTo>
                  <a:pt x="794666" y="108242"/>
                  <a:pt x="793092" y="110130"/>
                  <a:pt x="791047" y="111703"/>
                </a:cubicBezTo>
                <a:cubicBezTo>
                  <a:pt x="789002" y="113277"/>
                  <a:pt x="786485" y="114535"/>
                  <a:pt x="783338" y="115322"/>
                </a:cubicBezTo>
                <a:cubicBezTo>
                  <a:pt x="780192" y="116109"/>
                  <a:pt x="776416" y="116581"/>
                  <a:pt x="772011" y="116581"/>
                </a:cubicBezTo>
                <a:cubicBezTo>
                  <a:pt x="767133" y="116581"/>
                  <a:pt x="762728" y="115637"/>
                  <a:pt x="758952" y="113749"/>
                </a:cubicBezTo>
                <a:cubicBezTo>
                  <a:pt x="755176" y="111861"/>
                  <a:pt x="752030" y="109344"/>
                  <a:pt x="749513" y="106040"/>
                </a:cubicBezTo>
                <a:cubicBezTo>
                  <a:pt x="746995" y="102736"/>
                  <a:pt x="745107" y="98960"/>
                  <a:pt x="743849" y="94555"/>
                </a:cubicBezTo>
                <a:cubicBezTo>
                  <a:pt x="742590" y="90149"/>
                  <a:pt x="741961" y="85430"/>
                  <a:pt x="741961" y="80395"/>
                </a:cubicBezTo>
                <a:lnTo>
                  <a:pt x="809769" y="80395"/>
                </a:lnTo>
                <a:lnTo>
                  <a:pt x="809769" y="74102"/>
                </a:lnTo>
                <a:cubicBezTo>
                  <a:pt x="809769" y="68123"/>
                  <a:pt x="809140" y="62460"/>
                  <a:pt x="807724" y="57110"/>
                </a:cubicBezTo>
                <a:cubicBezTo>
                  <a:pt x="806308" y="51919"/>
                  <a:pt x="804105" y="47356"/>
                  <a:pt x="801116" y="43580"/>
                </a:cubicBezTo>
                <a:cubicBezTo>
                  <a:pt x="798127" y="39804"/>
                  <a:pt x="794194" y="36815"/>
                  <a:pt x="789474" y="34455"/>
                </a:cubicBezTo>
                <a:cubicBezTo>
                  <a:pt x="784754" y="32252"/>
                  <a:pt x="778933" y="31151"/>
                  <a:pt x="772011" y="31151"/>
                </a:cubicBezTo>
                <a:cubicBezTo>
                  <a:pt x="766189" y="31151"/>
                  <a:pt x="760840" y="32252"/>
                  <a:pt x="755963" y="34298"/>
                </a:cubicBezTo>
                <a:cubicBezTo>
                  <a:pt x="751086" y="36343"/>
                  <a:pt x="746838" y="39332"/>
                  <a:pt x="743377" y="43423"/>
                </a:cubicBezTo>
                <a:cubicBezTo>
                  <a:pt x="739758" y="47513"/>
                  <a:pt x="736926" y="52390"/>
                  <a:pt x="735038" y="58369"/>
                </a:cubicBezTo>
                <a:cubicBezTo>
                  <a:pt x="732993" y="64347"/>
                  <a:pt x="732049" y="71113"/>
                  <a:pt x="732049" y="78822"/>
                </a:cubicBezTo>
                <a:cubicBezTo>
                  <a:pt x="732049" y="93139"/>
                  <a:pt x="735510" y="104309"/>
                  <a:pt x="742590" y="112490"/>
                </a:cubicBezTo>
                <a:cubicBezTo>
                  <a:pt x="749670" y="120671"/>
                  <a:pt x="759424" y="124762"/>
                  <a:pt x="772011" y="124762"/>
                </a:cubicBezTo>
                <a:cubicBezTo>
                  <a:pt x="783024" y="124762"/>
                  <a:pt x="791362" y="122402"/>
                  <a:pt x="797340" y="117525"/>
                </a:cubicBezTo>
                <a:cubicBezTo>
                  <a:pt x="803319" y="112805"/>
                  <a:pt x="806937" y="106512"/>
                  <a:pt x="808353" y="98802"/>
                </a:cubicBezTo>
                <a:lnTo>
                  <a:pt x="798756" y="98802"/>
                </a:lnTo>
                <a:close/>
                <a:moveTo>
                  <a:pt x="697752" y="77878"/>
                </a:moveTo>
                <a:cubicBezTo>
                  <a:pt x="697752" y="84800"/>
                  <a:pt x="696650" y="90621"/>
                  <a:pt x="694605" y="95184"/>
                </a:cubicBezTo>
                <a:cubicBezTo>
                  <a:pt x="692560" y="99746"/>
                  <a:pt x="689413" y="103522"/>
                  <a:pt x="685480" y="106512"/>
                </a:cubicBezTo>
                <a:cubicBezTo>
                  <a:pt x="682491" y="108557"/>
                  <a:pt x="679659" y="109973"/>
                  <a:pt x="677141" y="110759"/>
                </a:cubicBezTo>
                <a:cubicBezTo>
                  <a:pt x="674467" y="111546"/>
                  <a:pt x="671320" y="112018"/>
                  <a:pt x="667544" y="112018"/>
                </a:cubicBezTo>
                <a:cubicBezTo>
                  <a:pt x="664083" y="112018"/>
                  <a:pt x="660779" y="111389"/>
                  <a:pt x="657475" y="110130"/>
                </a:cubicBezTo>
                <a:cubicBezTo>
                  <a:pt x="654172" y="108872"/>
                  <a:pt x="651182" y="106826"/>
                  <a:pt x="648508" y="103994"/>
                </a:cubicBezTo>
                <a:cubicBezTo>
                  <a:pt x="645833" y="101162"/>
                  <a:pt x="643788" y="97544"/>
                  <a:pt x="642057" y="92981"/>
                </a:cubicBezTo>
                <a:cubicBezTo>
                  <a:pt x="640327" y="88419"/>
                  <a:pt x="639540" y="82912"/>
                  <a:pt x="639540" y="76304"/>
                </a:cubicBezTo>
                <a:cubicBezTo>
                  <a:pt x="639540" y="69854"/>
                  <a:pt x="640327" y="64190"/>
                  <a:pt x="641743" y="59628"/>
                </a:cubicBezTo>
                <a:cubicBezTo>
                  <a:pt x="643159" y="55065"/>
                  <a:pt x="645204" y="51289"/>
                  <a:pt x="647878" y="48300"/>
                </a:cubicBezTo>
                <a:cubicBezTo>
                  <a:pt x="650553" y="45311"/>
                  <a:pt x="653542" y="43108"/>
                  <a:pt x="657161" y="41849"/>
                </a:cubicBezTo>
                <a:cubicBezTo>
                  <a:pt x="660622" y="40434"/>
                  <a:pt x="664555" y="39804"/>
                  <a:pt x="668803" y="39804"/>
                </a:cubicBezTo>
                <a:cubicBezTo>
                  <a:pt x="672264" y="39804"/>
                  <a:pt x="675254" y="40276"/>
                  <a:pt x="677928" y="41220"/>
                </a:cubicBezTo>
                <a:cubicBezTo>
                  <a:pt x="680603" y="42164"/>
                  <a:pt x="683277" y="43580"/>
                  <a:pt x="686109" y="45625"/>
                </a:cubicBezTo>
                <a:cubicBezTo>
                  <a:pt x="688154" y="47199"/>
                  <a:pt x="689885" y="48929"/>
                  <a:pt x="691458" y="50503"/>
                </a:cubicBezTo>
                <a:cubicBezTo>
                  <a:pt x="692874" y="52233"/>
                  <a:pt x="694133" y="54121"/>
                  <a:pt x="695077" y="56481"/>
                </a:cubicBezTo>
                <a:cubicBezTo>
                  <a:pt x="696021" y="58684"/>
                  <a:pt x="696650" y="61201"/>
                  <a:pt x="697122" y="64190"/>
                </a:cubicBezTo>
                <a:cubicBezTo>
                  <a:pt x="697594" y="67179"/>
                  <a:pt x="697752" y="70483"/>
                  <a:pt x="697752" y="74574"/>
                </a:cubicBezTo>
                <a:lnTo>
                  <a:pt x="697752" y="77878"/>
                </a:lnTo>
                <a:close/>
                <a:moveTo>
                  <a:pt x="632303" y="131684"/>
                </a:moveTo>
                <a:cubicBezTo>
                  <a:pt x="632932" y="136404"/>
                  <a:pt x="634191" y="140337"/>
                  <a:pt x="636236" y="143641"/>
                </a:cubicBezTo>
                <a:cubicBezTo>
                  <a:pt x="638281" y="146945"/>
                  <a:pt x="640956" y="149462"/>
                  <a:pt x="644260" y="151508"/>
                </a:cubicBezTo>
                <a:cubicBezTo>
                  <a:pt x="647564" y="153553"/>
                  <a:pt x="651340" y="154969"/>
                  <a:pt x="655588" y="155913"/>
                </a:cubicBezTo>
                <a:cubicBezTo>
                  <a:pt x="659835" y="156857"/>
                  <a:pt x="664555" y="157329"/>
                  <a:pt x="669590" y="157329"/>
                </a:cubicBezTo>
                <a:cubicBezTo>
                  <a:pt x="682648" y="157329"/>
                  <a:pt x="692245" y="153868"/>
                  <a:pt x="698381" y="147102"/>
                </a:cubicBezTo>
                <a:cubicBezTo>
                  <a:pt x="704517" y="140337"/>
                  <a:pt x="707506" y="130898"/>
                  <a:pt x="707506" y="119098"/>
                </a:cubicBezTo>
                <a:lnTo>
                  <a:pt x="707506" y="33983"/>
                </a:lnTo>
                <a:lnTo>
                  <a:pt x="697594" y="33983"/>
                </a:lnTo>
                <a:lnTo>
                  <a:pt x="697594" y="46097"/>
                </a:lnTo>
                <a:cubicBezTo>
                  <a:pt x="693346" y="40434"/>
                  <a:pt x="688784" y="36658"/>
                  <a:pt x="683749" y="34612"/>
                </a:cubicBezTo>
                <a:cubicBezTo>
                  <a:pt x="678715" y="32567"/>
                  <a:pt x="673838" y="31466"/>
                  <a:pt x="668803" y="31466"/>
                </a:cubicBezTo>
                <a:cubicBezTo>
                  <a:pt x="662667" y="31466"/>
                  <a:pt x="657161" y="32567"/>
                  <a:pt x="652126" y="34770"/>
                </a:cubicBezTo>
                <a:cubicBezTo>
                  <a:pt x="647249" y="36972"/>
                  <a:pt x="643001" y="39962"/>
                  <a:pt x="639697" y="43895"/>
                </a:cubicBezTo>
                <a:cubicBezTo>
                  <a:pt x="636236" y="47828"/>
                  <a:pt x="633719" y="52548"/>
                  <a:pt x="631831" y="58212"/>
                </a:cubicBezTo>
                <a:cubicBezTo>
                  <a:pt x="629943" y="63875"/>
                  <a:pt x="629156" y="70011"/>
                  <a:pt x="629156" y="76934"/>
                </a:cubicBezTo>
                <a:cubicBezTo>
                  <a:pt x="629156" y="82598"/>
                  <a:pt x="629943" y="88104"/>
                  <a:pt x="631359" y="93453"/>
                </a:cubicBezTo>
                <a:cubicBezTo>
                  <a:pt x="632775" y="98802"/>
                  <a:pt x="635135" y="103522"/>
                  <a:pt x="638124" y="107613"/>
                </a:cubicBezTo>
                <a:cubicBezTo>
                  <a:pt x="641271" y="111703"/>
                  <a:pt x="645204" y="115007"/>
                  <a:pt x="649924" y="117525"/>
                </a:cubicBezTo>
                <a:cubicBezTo>
                  <a:pt x="654644" y="120042"/>
                  <a:pt x="660307" y="121143"/>
                  <a:pt x="666915" y="121143"/>
                </a:cubicBezTo>
                <a:cubicBezTo>
                  <a:pt x="673680" y="121143"/>
                  <a:pt x="679659" y="119727"/>
                  <a:pt x="684693" y="116895"/>
                </a:cubicBezTo>
                <a:cubicBezTo>
                  <a:pt x="689570" y="114063"/>
                  <a:pt x="693976" y="110130"/>
                  <a:pt x="697594" y="104938"/>
                </a:cubicBezTo>
                <a:lnTo>
                  <a:pt x="697594" y="118154"/>
                </a:lnTo>
                <a:cubicBezTo>
                  <a:pt x="697594" y="129324"/>
                  <a:pt x="695392" y="137348"/>
                  <a:pt x="690829" y="142068"/>
                </a:cubicBezTo>
                <a:cubicBezTo>
                  <a:pt x="686267" y="146788"/>
                  <a:pt x="679187" y="149148"/>
                  <a:pt x="669432" y="149148"/>
                </a:cubicBezTo>
                <a:cubicBezTo>
                  <a:pt x="660779" y="149148"/>
                  <a:pt x="654329" y="147732"/>
                  <a:pt x="650081" y="144900"/>
                </a:cubicBezTo>
                <a:cubicBezTo>
                  <a:pt x="645833" y="142068"/>
                  <a:pt x="643159" y="137820"/>
                  <a:pt x="641900" y="131999"/>
                </a:cubicBezTo>
                <a:lnTo>
                  <a:pt x="632303" y="131999"/>
                </a:lnTo>
                <a:close/>
                <a:moveTo>
                  <a:pt x="573462" y="122087"/>
                </a:moveTo>
                <a:lnTo>
                  <a:pt x="583374" y="122087"/>
                </a:lnTo>
                <a:lnTo>
                  <a:pt x="583374" y="69067"/>
                </a:lnTo>
                <a:cubicBezTo>
                  <a:pt x="583374" y="64662"/>
                  <a:pt x="584160" y="60729"/>
                  <a:pt x="585891" y="57582"/>
                </a:cubicBezTo>
                <a:cubicBezTo>
                  <a:pt x="587622" y="54278"/>
                  <a:pt x="589824" y="51604"/>
                  <a:pt x="592341" y="49244"/>
                </a:cubicBezTo>
                <a:cubicBezTo>
                  <a:pt x="595016" y="46569"/>
                  <a:pt x="598005" y="44839"/>
                  <a:pt x="600995" y="43737"/>
                </a:cubicBezTo>
                <a:cubicBezTo>
                  <a:pt x="604141" y="42636"/>
                  <a:pt x="607130" y="42164"/>
                  <a:pt x="610120" y="42164"/>
                </a:cubicBezTo>
                <a:cubicBezTo>
                  <a:pt x="611850" y="42164"/>
                  <a:pt x="613738" y="42321"/>
                  <a:pt x="615783" y="42636"/>
                </a:cubicBezTo>
                <a:lnTo>
                  <a:pt x="617042" y="33196"/>
                </a:lnTo>
                <a:cubicBezTo>
                  <a:pt x="615783" y="33039"/>
                  <a:pt x="614682" y="32882"/>
                  <a:pt x="613581" y="32724"/>
                </a:cubicBezTo>
                <a:cubicBezTo>
                  <a:pt x="612479" y="32724"/>
                  <a:pt x="611378" y="32567"/>
                  <a:pt x="610120" y="32567"/>
                </a:cubicBezTo>
                <a:cubicBezTo>
                  <a:pt x="604928" y="32567"/>
                  <a:pt x="600208" y="33983"/>
                  <a:pt x="595645" y="36658"/>
                </a:cubicBezTo>
                <a:cubicBezTo>
                  <a:pt x="591083" y="39332"/>
                  <a:pt x="586992" y="43265"/>
                  <a:pt x="583531" y="48300"/>
                </a:cubicBezTo>
                <a:lnTo>
                  <a:pt x="583531" y="33983"/>
                </a:lnTo>
                <a:lnTo>
                  <a:pt x="573619" y="33983"/>
                </a:lnTo>
                <a:lnTo>
                  <a:pt x="573619" y="122087"/>
                </a:lnTo>
                <a:close/>
                <a:moveTo>
                  <a:pt x="475604" y="92667"/>
                </a:moveTo>
                <a:cubicBezTo>
                  <a:pt x="475604" y="103208"/>
                  <a:pt x="477806" y="111074"/>
                  <a:pt x="482054" y="116581"/>
                </a:cubicBezTo>
                <a:cubicBezTo>
                  <a:pt x="486459" y="122087"/>
                  <a:pt x="493539" y="124762"/>
                  <a:pt x="503608" y="124762"/>
                </a:cubicBezTo>
                <a:cubicBezTo>
                  <a:pt x="515723" y="124762"/>
                  <a:pt x="526421" y="119098"/>
                  <a:pt x="535546" y="107613"/>
                </a:cubicBezTo>
                <a:lnTo>
                  <a:pt x="535546" y="121930"/>
                </a:lnTo>
                <a:lnTo>
                  <a:pt x="545458" y="121930"/>
                </a:lnTo>
                <a:lnTo>
                  <a:pt x="545458" y="33826"/>
                </a:lnTo>
                <a:lnTo>
                  <a:pt x="535546" y="33826"/>
                </a:lnTo>
                <a:lnTo>
                  <a:pt x="535546" y="85430"/>
                </a:lnTo>
                <a:cubicBezTo>
                  <a:pt x="535546" y="90936"/>
                  <a:pt x="534759" y="95184"/>
                  <a:pt x="533029" y="98330"/>
                </a:cubicBezTo>
                <a:cubicBezTo>
                  <a:pt x="531298" y="101477"/>
                  <a:pt x="528781" y="104466"/>
                  <a:pt x="525477" y="107456"/>
                </a:cubicBezTo>
                <a:cubicBezTo>
                  <a:pt x="522330" y="110130"/>
                  <a:pt x="518869" y="112175"/>
                  <a:pt x="515408" y="113591"/>
                </a:cubicBezTo>
                <a:cubicBezTo>
                  <a:pt x="511947" y="115007"/>
                  <a:pt x="508328" y="115637"/>
                  <a:pt x="504867" y="115637"/>
                </a:cubicBezTo>
                <a:cubicBezTo>
                  <a:pt x="497787" y="115637"/>
                  <a:pt x="492753" y="113591"/>
                  <a:pt x="489921" y="109501"/>
                </a:cubicBezTo>
                <a:cubicBezTo>
                  <a:pt x="486931" y="105410"/>
                  <a:pt x="485515" y="98802"/>
                  <a:pt x="485515" y="89520"/>
                </a:cubicBezTo>
                <a:lnTo>
                  <a:pt x="485515" y="33983"/>
                </a:lnTo>
                <a:lnTo>
                  <a:pt x="475604" y="33983"/>
                </a:lnTo>
                <a:lnTo>
                  <a:pt x="475604" y="92667"/>
                </a:lnTo>
                <a:close/>
                <a:moveTo>
                  <a:pt x="382623" y="73945"/>
                </a:moveTo>
                <a:cubicBezTo>
                  <a:pt x="382623" y="67022"/>
                  <a:pt x="383724" y="61201"/>
                  <a:pt x="385927" y="56796"/>
                </a:cubicBezTo>
                <a:cubicBezTo>
                  <a:pt x="388129" y="52233"/>
                  <a:pt x="391276" y="48615"/>
                  <a:pt x="395209" y="45625"/>
                </a:cubicBezTo>
                <a:cubicBezTo>
                  <a:pt x="398041" y="43423"/>
                  <a:pt x="400873" y="42007"/>
                  <a:pt x="403705" y="41220"/>
                </a:cubicBezTo>
                <a:cubicBezTo>
                  <a:pt x="406537" y="40434"/>
                  <a:pt x="409683" y="39962"/>
                  <a:pt x="413302" y="39962"/>
                </a:cubicBezTo>
                <a:cubicBezTo>
                  <a:pt x="416448" y="39962"/>
                  <a:pt x="419752" y="40591"/>
                  <a:pt x="423056" y="41692"/>
                </a:cubicBezTo>
                <a:cubicBezTo>
                  <a:pt x="426360" y="42951"/>
                  <a:pt x="429349" y="44996"/>
                  <a:pt x="432024" y="47828"/>
                </a:cubicBezTo>
                <a:cubicBezTo>
                  <a:pt x="434698" y="50660"/>
                  <a:pt x="436744" y="54593"/>
                  <a:pt x="438474" y="59313"/>
                </a:cubicBezTo>
                <a:cubicBezTo>
                  <a:pt x="440205" y="64033"/>
                  <a:pt x="440992" y="70011"/>
                  <a:pt x="440992" y="77248"/>
                </a:cubicBezTo>
                <a:cubicBezTo>
                  <a:pt x="440992" y="84328"/>
                  <a:pt x="440205" y="90307"/>
                  <a:pt x="438789" y="95341"/>
                </a:cubicBezTo>
                <a:cubicBezTo>
                  <a:pt x="437373" y="100376"/>
                  <a:pt x="435328" y="104309"/>
                  <a:pt x="432653" y="107456"/>
                </a:cubicBezTo>
                <a:cubicBezTo>
                  <a:pt x="430136" y="110602"/>
                  <a:pt x="426989" y="112805"/>
                  <a:pt x="423528" y="114221"/>
                </a:cubicBezTo>
                <a:cubicBezTo>
                  <a:pt x="420067" y="115637"/>
                  <a:pt x="416134" y="116423"/>
                  <a:pt x="411886" y="116423"/>
                </a:cubicBezTo>
                <a:cubicBezTo>
                  <a:pt x="408425" y="116423"/>
                  <a:pt x="405278" y="115951"/>
                  <a:pt x="402446" y="115007"/>
                </a:cubicBezTo>
                <a:cubicBezTo>
                  <a:pt x="399771" y="114063"/>
                  <a:pt x="397097" y="112647"/>
                  <a:pt x="394422" y="110602"/>
                </a:cubicBezTo>
                <a:cubicBezTo>
                  <a:pt x="392220" y="109186"/>
                  <a:pt x="390489" y="107456"/>
                  <a:pt x="388916" y="105725"/>
                </a:cubicBezTo>
                <a:cubicBezTo>
                  <a:pt x="387500" y="103994"/>
                  <a:pt x="386241" y="101949"/>
                  <a:pt x="385297" y="99589"/>
                </a:cubicBezTo>
                <a:cubicBezTo>
                  <a:pt x="384353" y="97387"/>
                  <a:pt x="383724" y="94712"/>
                  <a:pt x="383252" y="91880"/>
                </a:cubicBezTo>
                <a:cubicBezTo>
                  <a:pt x="382780" y="88891"/>
                  <a:pt x="382623" y="85587"/>
                  <a:pt x="382623" y="81654"/>
                </a:cubicBezTo>
                <a:lnTo>
                  <a:pt x="382623" y="73945"/>
                </a:lnTo>
                <a:close/>
                <a:moveTo>
                  <a:pt x="373026" y="122087"/>
                </a:moveTo>
                <a:lnTo>
                  <a:pt x="382937" y="122087"/>
                </a:lnTo>
                <a:lnTo>
                  <a:pt x="382937" y="110130"/>
                </a:lnTo>
                <a:cubicBezTo>
                  <a:pt x="387028" y="115637"/>
                  <a:pt x="391590" y="119413"/>
                  <a:pt x="396468" y="121615"/>
                </a:cubicBezTo>
                <a:cubicBezTo>
                  <a:pt x="401502" y="123818"/>
                  <a:pt x="406537" y="124919"/>
                  <a:pt x="411886" y="124919"/>
                </a:cubicBezTo>
                <a:cubicBezTo>
                  <a:pt x="417864" y="124919"/>
                  <a:pt x="423371" y="123818"/>
                  <a:pt x="428248" y="121615"/>
                </a:cubicBezTo>
                <a:cubicBezTo>
                  <a:pt x="433125" y="119413"/>
                  <a:pt x="437216" y="116266"/>
                  <a:pt x="440677" y="112175"/>
                </a:cubicBezTo>
                <a:cubicBezTo>
                  <a:pt x="444138" y="108085"/>
                  <a:pt x="446813" y="103050"/>
                  <a:pt x="448701" y="97229"/>
                </a:cubicBezTo>
                <a:cubicBezTo>
                  <a:pt x="450589" y="91408"/>
                  <a:pt x="451533" y="84643"/>
                  <a:pt x="451533" y="77091"/>
                </a:cubicBezTo>
                <a:cubicBezTo>
                  <a:pt x="451533" y="70641"/>
                  <a:pt x="450746" y="64505"/>
                  <a:pt x="449173" y="58998"/>
                </a:cubicBezTo>
                <a:cubicBezTo>
                  <a:pt x="447599" y="53334"/>
                  <a:pt x="445239" y="48615"/>
                  <a:pt x="442093" y="44524"/>
                </a:cubicBezTo>
                <a:cubicBezTo>
                  <a:pt x="438946" y="40434"/>
                  <a:pt x="435013" y="37130"/>
                  <a:pt x="430136" y="34927"/>
                </a:cubicBezTo>
                <a:cubicBezTo>
                  <a:pt x="425416" y="32567"/>
                  <a:pt x="419752" y="31466"/>
                  <a:pt x="413302" y="31466"/>
                </a:cubicBezTo>
                <a:cubicBezTo>
                  <a:pt x="406537" y="31466"/>
                  <a:pt x="400715" y="32882"/>
                  <a:pt x="395838" y="35714"/>
                </a:cubicBezTo>
                <a:cubicBezTo>
                  <a:pt x="391118" y="38546"/>
                  <a:pt x="386713" y="42479"/>
                  <a:pt x="382623" y="47356"/>
                </a:cubicBezTo>
                <a:lnTo>
                  <a:pt x="382623" y="157"/>
                </a:lnTo>
                <a:lnTo>
                  <a:pt x="372711" y="157"/>
                </a:lnTo>
                <a:lnTo>
                  <a:pt x="372711" y="122087"/>
                </a:lnTo>
                <a:close/>
                <a:moveTo>
                  <a:pt x="223249" y="122087"/>
                </a:moveTo>
                <a:lnTo>
                  <a:pt x="233161" y="122087"/>
                </a:lnTo>
                <a:lnTo>
                  <a:pt x="233161" y="70011"/>
                </a:lnTo>
                <a:cubicBezTo>
                  <a:pt x="233161" y="67022"/>
                  <a:pt x="233475" y="64347"/>
                  <a:pt x="234105" y="62145"/>
                </a:cubicBezTo>
                <a:cubicBezTo>
                  <a:pt x="234734" y="59942"/>
                  <a:pt x="235521" y="57897"/>
                  <a:pt x="236465" y="56166"/>
                </a:cubicBezTo>
                <a:cubicBezTo>
                  <a:pt x="237409" y="54436"/>
                  <a:pt x="238510" y="53020"/>
                  <a:pt x="239611" y="51761"/>
                </a:cubicBezTo>
                <a:cubicBezTo>
                  <a:pt x="240870" y="50503"/>
                  <a:pt x="241971" y="49401"/>
                  <a:pt x="242915" y="48457"/>
                </a:cubicBezTo>
                <a:cubicBezTo>
                  <a:pt x="245904" y="45783"/>
                  <a:pt x="248894" y="43737"/>
                  <a:pt x="251883" y="42321"/>
                </a:cubicBezTo>
                <a:cubicBezTo>
                  <a:pt x="254872" y="40905"/>
                  <a:pt x="258176" y="40119"/>
                  <a:pt x="261480" y="40119"/>
                </a:cubicBezTo>
                <a:cubicBezTo>
                  <a:pt x="267458" y="40119"/>
                  <a:pt x="272021" y="41849"/>
                  <a:pt x="275010" y="45468"/>
                </a:cubicBezTo>
                <a:cubicBezTo>
                  <a:pt x="277999" y="49087"/>
                  <a:pt x="279415" y="55065"/>
                  <a:pt x="279415" y="63718"/>
                </a:cubicBezTo>
                <a:lnTo>
                  <a:pt x="279415" y="122087"/>
                </a:lnTo>
                <a:lnTo>
                  <a:pt x="289327" y="122087"/>
                </a:lnTo>
                <a:lnTo>
                  <a:pt x="289327" y="65763"/>
                </a:lnTo>
                <a:cubicBezTo>
                  <a:pt x="289327" y="61673"/>
                  <a:pt x="290271" y="58054"/>
                  <a:pt x="292002" y="54908"/>
                </a:cubicBezTo>
                <a:cubicBezTo>
                  <a:pt x="293732" y="51761"/>
                  <a:pt x="296092" y="49244"/>
                  <a:pt x="298767" y="47041"/>
                </a:cubicBezTo>
                <a:cubicBezTo>
                  <a:pt x="301913" y="44367"/>
                  <a:pt x="305060" y="42636"/>
                  <a:pt x="308364" y="41692"/>
                </a:cubicBezTo>
                <a:cubicBezTo>
                  <a:pt x="311668" y="40748"/>
                  <a:pt x="314657" y="40276"/>
                  <a:pt x="317331" y="40276"/>
                </a:cubicBezTo>
                <a:cubicBezTo>
                  <a:pt x="320478" y="40276"/>
                  <a:pt x="323153" y="40591"/>
                  <a:pt x="325355" y="41377"/>
                </a:cubicBezTo>
                <a:cubicBezTo>
                  <a:pt x="327558" y="42164"/>
                  <a:pt x="329603" y="43423"/>
                  <a:pt x="331019" y="45153"/>
                </a:cubicBezTo>
                <a:cubicBezTo>
                  <a:pt x="332592" y="47041"/>
                  <a:pt x="333694" y="49401"/>
                  <a:pt x="334480" y="52390"/>
                </a:cubicBezTo>
                <a:cubicBezTo>
                  <a:pt x="335267" y="55380"/>
                  <a:pt x="335582" y="59156"/>
                  <a:pt x="335582" y="63718"/>
                </a:cubicBezTo>
                <a:lnTo>
                  <a:pt x="335582" y="122244"/>
                </a:lnTo>
                <a:lnTo>
                  <a:pt x="345493" y="122244"/>
                </a:lnTo>
                <a:lnTo>
                  <a:pt x="345493" y="60100"/>
                </a:lnTo>
                <a:cubicBezTo>
                  <a:pt x="345493" y="50031"/>
                  <a:pt x="343133" y="42793"/>
                  <a:pt x="338256" y="38231"/>
                </a:cubicBezTo>
                <a:cubicBezTo>
                  <a:pt x="333536" y="33668"/>
                  <a:pt x="326771" y="31308"/>
                  <a:pt x="318433" y="31308"/>
                </a:cubicBezTo>
                <a:cubicBezTo>
                  <a:pt x="312297" y="31308"/>
                  <a:pt x="306476" y="32882"/>
                  <a:pt x="301127" y="35871"/>
                </a:cubicBezTo>
                <a:cubicBezTo>
                  <a:pt x="295777" y="38860"/>
                  <a:pt x="291058" y="43108"/>
                  <a:pt x="287124" y="48615"/>
                </a:cubicBezTo>
                <a:cubicBezTo>
                  <a:pt x="285236" y="43108"/>
                  <a:pt x="282247" y="38860"/>
                  <a:pt x="278157" y="35871"/>
                </a:cubicBezTo>
                <a:cubicBezTo>
                  <a:pt x="274066" y="32882"/>
                  <a:pt x="268717" y="31308"/>
                  <a:pt x="261952" y="31308"/>
                </a:cubicBezTo>
                <a:cubicBezTo>
                  <a:pt x="256760" y="31308"/>
                  <a:pt x="251725" y="32724"/>
                  <a:pt x="246848" y="35556"/>
                </a:cubicBezTo>
                <a:cubicBezTo>
                  <a:pt x="241814" y="38388"/>
                  <a:pt x="237251" y="42793"/>
                  <a:pt x="232846" y="48615"/>
                </a:cubicBezTo>
                <a:lnTo>
                  <a:pt x="232846" y="34140"/>
                </a:lnTo>
                <a:lnTo>
                  <a:pt x="222934" y="34140"/>
                </a:lnTo>
                <a:lnTo>
                  <a:pt x="222934" y="122087"/>
                </a:lnTo>
                <a:close/>
                <a:moveTo>
                  <a:pt x="174635" y="121615"/>
                </a:moveTo>
                <a:cubicBezTo>
                  <a:pt x="179826" y="119413"/>
                  <a:pt x="184232" y="116266"/>
                  <a:pt x="187850" y="112018"/>
                </a:cubicBezTo>
                <a:cubicBezTo>
                  <a:pt x="191469" y="107928"/>
                  <a:pt x="194143" y="102893"/>
                  <a:pt x="196189" y="97072"/>
                </a:cubicBezTo>
                <a:cubicBezTo>
                  <a:pt x="198076" y="91251"/>
                  <a:pt x="199178" y="84800"/>
                  <a:pt x="199178" y="77563"/>
                </a:cubicBezTo>
                <a:cubicBezTo>
                  <a:pt x="199178" y="70641"/>
                  <a:pt x="198234" y="64347"/>
                  <a:pt x="196346" y="58526"/>
                </a:cubicBezTo>
                <a:cubicBezTo>
                  <a:pt x="194458" y="52862"/>
                  <a:pt x="191783" y="47985"/>
                  <a:pt x="188165" y="43895"/>
                </a:cubicBezTo>
                <a:cubicBezTo>
                  <a:pt x="184704" y="39804"/>
                  <a:pt x="180298" y="36815"/>
                  <a:pt x="175107" y="34612"/>
                </a:cubicBezTo>
                <a:cubicBezTo>
                  <a:pt x="169915" y="32410"/>
                  <a:pt x="164251" y="31308"/>
                  <a:pt x="157800" y="31308"/>
                </a:cubicBezTo>
                <a:cubicBezTo>
                  <a:pt x="151350" y="31308"/>
                  <a:pt x="145686" y="32410"/>
                  <a:pt x="140494" y="34612"/>
                </a:cubicBezTo>
                <a:cubicBezTo>
                  <a:pt x="135302" y="36815"/>
                  <a:pt x="131055" y="39962"/>
                  <a:pt x="127436" y="44052"/>
                </a:cubicBezTo>
                <a:cubicBezTo>
                  <a:pt x="123817" y="48143"/>
                  <a:pt x="120986" y="53177"/>
                  <a:pt x="119098" y="58998"/>
                </a:cubicBezTo>
                <a:cubicBezTo>
                  <a:pt x="117052" y="64819"/>
                  <a:pt x="116108" y="71270"/>
                  <a:pt x="116108" y="78507"/>
                </a:cubicBezTo>
                <a:cubicBezTo>
                  <a:pt x="116108" y="85587"/>
                  <a:pt x="117052" y="92037"/>
                  <a:pt x="118940" y="97701"/>
                </a:cubicBezTo>
                <a:cubicBezTo>
                  <a:pt x="120828" y="103365"/>
                  <a:pt x="123503" y="108242"/>
                  <a:pt x="126964" y="112333"/>
                </a:cubicBezTo>
                <a:cubicBezTo>
                  <a:pt x="130425" y="116423"/>
                  <a:pt x="134673" y="119570"/>
                  <a:pt x="139708" y="121615"/>
                </a:cubicBezTo>
                <a:cubicBezTo>
                  <a:pt x="144742" y="123818"/>
                  <a:pt x="150563" y="124919"/>
                  <a:pt x="157014" y="124919"/>
                </a:cubicBezTo>
                <a:cubicBezTo>
                  <a:pt x="163622" y="124919"/>
                  <a:pt x="169443" y="123818"/>
                  <a:pt x="174635" y="121615"/>
                </a:cubicBezTo>
                <a:moveTo>
                  <a:pt x="143326" y="113277"/>
                </a:moveTo>
                <a:cubicBezTo>
                  <a:pt x="139393" y="111231"/>
                  <a:pt x="136246" y="108557"/>
                  <a:pt x="133729" y="105096"/>
                </a:cubicBezTo>
                <a:cubicBezTo>
                  <a:pt x="131212" y="101634"/>
                  <a:pt x="129481" y="97701"/>
                  <a:pt x="128380" y="92981"/>
                </a:cubicBezTo>
                <a:cubicBezTo>
                  <a:pt x="127279" y="88261"/>
                  <a:pt x="126649" y="83227"/>
                  <a:pt x="126649" y="77878"/>
                </a:cubicBezTo>
                <a:cubicBezTo>
                  <a:pt x="126649" y="72529"/>
                  <a:pt x="127279" y="67494"/>
                  <a:pt x="128380" y="62932"/>
                </a:cubicBezTo>
                <a:cubicBezTo>
                  <a:pt x="129481" y="58369"/>
                  <a:pt x="131369" y="54278"/>
                  <a:pt x="133729" y="50817"/>
                </a:cubicBezTo>
                <a:cubicBezTo>
                  <a:pt x="136246" y="47356"/>
                  <a:pt x="139393" y="44681"/>
                  <a:pt x="143326" y="42636"/>
                </a:cubicBezTo>
                <a:cubicBezTo>
                  <a:pt x="147259" y="40591"/>
                  <a:pt x="151979" y="39647"/>
                  <a:pt x="157486" y="39647"/>
                </a:cubicBezTo>
                <a:cubicBezTo>
                  <a:pt x="163150" y="39647"/>
                  <a:pt x="167869" y="40591"/>
                  <a:pt x="171645" y="42636"/>
                </a:cubicBezTo>
                <a:cubicBezTo>
                  <a:pt x="175579" y="44681"/>
                  <a:pt x="178725" y="47356"/>
                  <a:pt x="181242" y="50817"/>
                </a:cubicBezTo>
                <a:cubicBezTo>
                  <a:pt x="183760" y="54278"/>
                  <a:pt x="185490" y="58212"/>
                  <a:pt x="186749" y="62932"/>
                </a:cubicBezTo>
                <a:cubicBezTo>
                  <a:pt x="187850" y="67494"/>
                  <a:pt x="188479" y="72529"/>
                  <a:pt x="188479" y="77720"/>
                </a:cubicBezTo>
                <a:cubicBezTo>
                  <a:pt x="188479" y="83227"/>
                  <a:pt x="187850" y="88261"/>
                  <a:pt x="186749" y="92981"/>
                </a:cubicBezTo>
                <a:cubicBezTo>
                  <a:pt x="185648" y="97701"/>
                  <a:pt x="183760" y="101634"/>
                  <a:pt x="181242" y="105096"/>
                </a:cubicBezTo>
                <a:cubicBezTo>
                  <a:pt x="178725" y="108557"/>
                  <a:pt x="175579" y="111231"/>
                  <a:pt x="171645" y="113277"/>
                </a:cubicBezTo>
                <a:cubicBezTo>
                  <a:pt x="167712" y="115322"/>
                  <a:pt x="162992" y="116266"/>
                  <a:pt x="157486" y="116266"/>
                </a:cubicBezTo>
                <a:cubicBezTo>
                  <a:pt x="151979" y="116266"/>
                  <a:pt x="147259" y="115322"/>
                  <a:pt x="143326" y="113277"/>
                </a:cubicBezTo>
                <a:moveTo>
                  <a:pt x="0" y="122087"/>
                </a:moveTo>
                <a:lnTo>
                  <a:pt x="10384" y="122087"/>
                </a:lnTo>
                <a:lnTo>
                  <a:pt x="10384" y="63875"/>
                </a:lnTo>
                <a:lnTo>
                  <a:pt x="79294" y="63875"/>
                </a:lnTo>
                <a:lnTo>
                  <a:pt x="79294" y="122244"/>
                </a:lnTo>
                <a:lnTo>
                  <a:pt x="89677" y="122244"/>
                </a:lnTo>
                <a:lnTo>
                  <a:pt x="89677" y="0"/>
                </a:lnTo>
                <a:lnTo>
                  <a:pt x="79294" y="0"/>
                </a:lnTo>
                <a:lnTo>
                  <a:pt x="79294" y="54121"/>
                </a:lnTo>
                <a:lnTo>
                  <a:pt x="10384" y="54121"/>
                </a:lnTo>
                <a:lnTo>
                  <a:pt x="10384" y="0"/>
                </a:lnTo>
                <a:lnTo>
                  <a:pt x="0" y="0"/>
                </a:lnTo>
                <a:lnTo>
                  <a:pt x="0" y="122087"/>
                </a:lnTo>
                <a:close/>
              </a:path>
            </a:pathLst>
          </a:custGeom>
          <a:solidFill>
            <a:srgbClr val="969696"/>
          </a:solidFill>
          <a:ln w="1569" cap="flat">
            <a:noFill/>
            <a:prstDash val="solid"/>
            <a:miter/>
          </a:ln>
        </p:spPr>
        <p:txBody>
          <a:bodyPr rtlCol="0" anchor="ctr"/>
          <a:lstStyle/>
          <a:p>
            <a:endParaRPr lang="en-US" dirty="0"/>
          </a:p>
        </p:txBody>
      </p:sp>
      <p:sp>
        <p:nvSpPr>
          <p:cNvPr id="2" name="Title Placeholder 1">
            <a:extLst>
              <a:ext uri="{FF2B5EF4-FFF2-40B4-BE49-F238E27FC236}">
                <a16:creationId xmlns:a16="http://schemas.microsoft.com/office/drawing/2014/main" id="{82715FC1-370D-407C-8224-FEE8430F70F3}"/>
              </a:ext>
            </a:extLst>
          </p:cNvPr>
          <p:cNvSpPr>
            <a:spLocks noGrp="1"/>
          </p:cNvSpPr>
          <p:nvPr>
            <p:ph type="title"/>
          </p:nvPr>
        </p:nvSpPr>
        <p:spPr>
          <a:xfrm>
            <a:off x="335360" y="518746"/>
            <a:ext cx="9360000" cy="461982"/>
          </a:xfrm>
          <a:prstGeom prst="rect">
            <a:avLst/>
          </a:prstGeom>
        </p:spPr>
        <p:txBody>
          <a:bodyPr vert="horz" lIns="0" tIns="0" rIns="0" bIns="0" rtlCol="0" anchor="t">
            <a:noAutofit/>
          </a:bodyPr>
          <a:lstStyle/>
          <a:p>
            <a:r>
              <a:rPr lang="en-US" dirty="0" err="1"/>
              <a:t>Folientitel</a:t>
            </a:r>
            <a:endParaRPr lang="en-US" dirty="0"/>
          </a:p>
        </p:txBody>
      </p:sp>
      <p:sp>
        <p:nvSpPr>
          <p:cNvPr id="3" name="Text Placeholder 2">
            <a:extLst>
              <a:ext uri="{FF2B5EF4-FFF2-40B4-BE49-F238E27FC236}">
                <a16:creationId xmlns:a16="http://schemas.microsoft.com/office/drawing/2014/main" id="{D7C4A7ED-AA70-4B26-9044-CBC2EC31764D}"/>
              </a:ext>
            </a:extLst>
          </p:cNvPr>
          <p:cNvSpPr>
            <a:spLocks noGrp="1"/>
          </p:cNvSpPr>
          <p:nvPr>
            <p:ph type="body" idx="1"/>
          </p:nvPr>
        </p:nvSpPr>
        <p:spPr>
          <a:xfrm>
            <a:off x="334964" y="1916112"/>
            <a:ext cx="11233149" cy="4033837"/>
          </a:xfrm>
          <a:prstGeom prst="rect">
            <a:avLst/>
          </a:prstGeom>
        </p:spPr>
        <p:txBody>
          <a:bodyPr vert="horz" lIns="0" tIns="0" rIns="0" bIns="0" rtlCol="0">
            <a:noAutofit/>
          </a:bodyPr>
          <a:lstStyle/>
          <a:p>
            <a:pPr lvl="0"/>
            <a:r>
              <a:rPr lang="en-US" dirty="0" err="1"/>
              <a:t>Mastertextformat</a:t>
            </a:r>
            <a:r>
              <a:rPr lang="en-US" dirty="0"/>
              <a:t> </a:t>
            </a:r>
            <a:r>
              <a:rPr lang="en-US" dirty="0" err="1"/>
              <a:t>bearbeiten</a:t>
            </a:r>
            <a:endParaRPr lang="en-US" dirty="0"/>
          </a:p>
          <a:p>
            <a:pPr lvl="1"/>
            <a:r>
              <a:rPr lang="en-US" dirty="0" err="1"/>
              <a:t>Zweite</a:t>
            </a:r>
            <a:r>
              <a:rPr lang="en-US" dirty="0"/>
              <a:t> Ebene</a:t>
            </a:r>
          </a:p>
          <a:p>
            <a:pPr lvl="2"/>
            <a:r>
              <a:rPr lang="en-US" dirty="0" err="1"/>
              <a:t>Dritte</a:t>
            </a:r>
            <a:r>
              <a:rPr lang="en-US" dirty="0"/>
              <a:t> Ebene</a:t>
            </a:r>
          </a:p>
          <a:p>
            <a:pPr lvl="3"/>
            <a:r>
              <a:rPr lang="en-US" dirty="0" err="1"/>
              <a:t>Vierte</a:t>
            </a:r>
            <a:r>
              <a:rPr lang="en-US" dirty="0"/>
              <a:t> Ebene</a:t>
            </a:r>
          </a:p>
          <a:p>
            <a:pPr lvl="4"/>
            <a:r>
              <a:rPr lang="en-US" dirty="0" err="1"/>
              <a:t>Fünfte</a:t>
            </a:r>
            <a:r>
              <a:rPr lang="en-US" dirty="0"/>
              <a:t> Ebene</a:t>
            </a:r>
          </a:p>
          <a:p>
            <a:pPr lvl="5"/>
            <a:r>
              <a:rPr lang="en-US" dirty="0" err="1"/>
              <a:t>Sechste</a:t>
            </a:r>
            <a:r>
              <a:rPr lang="en-US" dirty="0"/>
              <a:t> Ebene</a:t>
            </a:r>
          </a:p>
          <a:p>
            <a:pPr lvl="6"/>
            <a:r>
              <a:rPr lang="en-US" dirty="0" err="1"/>
              <a:t>Siebte</a:t>
            </a:r>
            <a:r>
              <a:rPr lang="en-US" dirty="0"/>
              <a:t> Ebene</a:t>
            </a:r>
          </a:p>
          <a:p>
            <a:pPr lvl="7"/>
            <a:r>
              <a:rPr lang="en-US" dirty="0" err="1"/>
              <a:t>Achte</a:t>
            </a:r>
            <a:r>
              <a:rPr lang="en-US" dirty="0"/>
              <a:t> Ebene</a:t>
            </a:r>
          </a:p>
          <a:p>
            <a:pPr lvl="8"/>
            <a:r>
              <a:rPr lang="en-US" dirty="0" err="1"/>
              <a:t>Neunte</a:t>
            </a:r>
            <a:r>
              <a:rPr lang="en-US" dirty="0"/>
              <a:t> Ebene</a:t>
            </a:r>
          </a:p>
        </p:txBody>
      </p:sp>
      <p:sp>
        <p:nvSpPr>
          <p:cNvPr id="9" name="Datumsplatzhalter 3">
            <a:extLst>
              <a:ext uri="{FF2B5EF4-FFF2-40B4-BE49-F238E27FC236}">
                <a16:creationId xmlns:a16="http://schemas.microsoft.com/office/drawing/2014/main" id="{574539FB-BDAE-4FDA-AAF4-6245E1F6368F}"/>
              </a:ext>
            </a:extLst>
          </p:cNvPr>
          <p:cNvSpPr>
            <a:spLocks noGrp="1"/>
          </p:cNvSpPr>
          <p:nvPr>
            <p:ph type="dt" sz="half" idx="2"/>
          </p:nvPr>
        </p:nvSpPr>
        <p:spPr>
          <a:xfrm>
            <a:off x="335538" y="6487478"/>
            <a:ext cx="2880320" cy="133264"/>
          </a:xfrm>
          <a:prstGeom prst="rect">
            <a:avLst/>
          </a:prstGeom>
        </p:spPr>
        <p:txBody>
          <a:bodyPr lIns="0" tIns="0" rIns="0" bIns="0" anchor="ctr" anchorCtr="0"/>
          <a:lstStyle>
            <a:lvl1pPr>
              <a:defRPr lang="de-CH" sz="800" kern="1200" baseline="0" dirty="0" smtClean="0">
                <a:solidFill>
                  <a:srgbClr val="969696"/>
                </a:solidFill>
                <a:latin typeface="+mn-lt"/>
                <a:ea typeface="+mn-ea"/>
                <a:cs typeface="+mn-cs"/>
              </a:defRPr>
            </a:lvl1pPr>
          </a:lstStyle>
          <a:p>
            <a:endParaRPr lang="en-US" dirty="0"/>
          </a:p>
        </p:txBody>
      </p:sp>
      <p:sp>
        <p:nvSpPr>
          <p:cNvPr id="8" name="Slide Number Placeholder 5">
            <a:extLst>
              <a:ext uri="{FF2B5EF4-FFF2-40B4-BE49-F238E27FC236}">
                <a16:creationId xmlns:a16="http://schemas.microsoft.com/office/drawing/2014/main" id="{6712C067-57F2-48B7-A6B1-36094A6D05F9}"/>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243959815"/>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 id="2147483746" r:id="rId17"/>
    <p:sldLayoutId id="2147483747" r:id="rId18"/>
    <p:sldLayoutId id="2147483748" r:id="rId19"/>
    <p:sldLayoutId id="2147483749" r:id="rId20"/>
    <p:sldLayoutId id="2147483750" r:id="rId21"/>
    <p:sldLayoutId id="2147483751" r:id="rId22"/>
    <p:sldLayoutId id="2147483752" r:id="rId23"/>
    <p:sldLayoutId id="2147483753" r:id="rId24"/>
    <p:sldLayoutId id="2147483754" r:id="rId25"/>
    <p:sldLayoutId id="2147483755" r:id="rId26"/>
    <p:sldLayoutId id="2147483756" r:id="rId27"/>
    <p:sldLayoutId id="2147483757" r:id="rId28"/>
    <p:sldLayoutId id="2147483758" r:id="rId29"/>
    <p:sldLayoutId id="2147483759" r:id="rId30"/>
    <p:sldLayoutId id="2147483760" r:id="rId31"/>
    <p:sldLayoutId id="2147483761" r:id="rId32"/>
    <p:sldLayoutId id="2147483762" r:id="rId33"/>
    <p:sldLayoutId id="2147483763" r:id="rId34"/>
    <p:sldLayoutId id="2147483764" r:id="rId35"/>
    <p:sldLayoutId id="2147483765" r:id="rId36"/>
    <p:sldLayoutId id="2147483766" r:id="rId37"/>
    <p:sldLayoutId id="2147483767" r:id="rId38"/>
    <p:sldLayoutId id="2147483768" r:id="rId39"/>
    <p:sldLayoutId id="2147483769" r:id="rId40"/>
    <p:sldLayoutId id="2147483770" r:id="rId41"/>
    <p:sldLayoutId id="2147483771" r:id="rId42"/>
    <p:sldLayoutId id="2147483772" r:id="rId43"/>
    <p:sldLayoutId id="2147483773" r:id="rId44"/>
    <p:sldLayoutId id="2147483774" r:id="rId45"/>
    <p:sldLayoutId id="2147483775" r:id="rId46"/>
    <p:sldLayoutId id="2147483776" r:id="rId47"/>
    <p:sldLayoutId id="2147483777" r:id="rId48"/>
    <p:sldLayoutId id="2147483778" r:id="rId49"/>
    <p:sldLayoutId id="2147483779" r:id="rId50"/>
    <p:sldLayoutId id="2147483780" r:id="rId51"/>
    <p:sldLayoutId id="2147483781" r:id="rId52"/>
    <p:sldLayoutId id="2147483782" r:id="rId53"/>
    <p:sldLayoutId id="2147483783" r:id="rId54"/>
    <p:sldLayoutId id="2147483784" r:id="rId55"/>
    <p:sldLayoutId id="2147483785" r:id="rId56"/>
    <p:sldLayoutId id="2147483786" r:id="rId57"/>
    <p:sldLayoutId id="2147483787" r:id="rId58"/>
    <p:sldLayoutId id="2147483814" r:id="rId59"/>
  </p:sldLayoutIdLst>
  <p:hf hdr="0" ftr="0" dt="0"/>
  <p:txStyles>
    <p:titleStyle>
      <a:lvl1pPr algn="l" defTabSz="914400" rtl="0" eaLnBrk="1" latinLnBrk="0" hangingPunct="1">
        <a:lnSpc>
          <a:spcPct val="90000"/>
        </a:lnSpc>
        <a:spcBef>
          <a:spcPct val="0"/>
        </a:spcBef>
        <a:buNone/>
        <a:tabLst>
          <a:tab pos="270000" algn="l"/>
        </a:tabLst>
        <a:defRPr sz="1000" b="1" kern="1200">
          <a:solidFill>
            <a:schemeClr val="tx1"/>
          </a:solidFill>
          <a:latin typeface="+mj-lt"/>
          <a:ea typeface="+mj-ea"/>
          <a:cs typeface="+mj-cs"/>
        </a:defRPr>
      </a:lvl1pPr>
    </p:titleStyle>
    <p:bodyStyle>
      <a:lvl1pPr marL="228600" indent="-228600" algn="l" defTabSz="914400" rtl="0" eaLnBrk="1" latinLnBrk="0" hangingPunct="1">
        <a:lnSpc>
          <a:spcPct val="122000"/>
        </a:lnSpc>
        <a:spcBef>
          <a:spcPts val="400"/>
        </a:spcBef>
        <a:buFont typeface="Aktiv Grotesk Homburger" panose="020B0404020202020204" pitchFamily="34" charset="0"/>
        <a:buChar char="—"/>
        <a:defRPr sz="1200" kern="1200">
          <a:solidFill>
            <a:schemeClr val="tx1"/>
          </a:solidFill>
          <a:latin typeface="+mn-lt"/>
          <a:ea typeface="+mn-ea"/>
          <a:cs typeface="+mn-cs"/>
        </a:defRPr>
      </a:lvl1pPr>
      <a:lvl2pPr marL="460800" indent="-230400" algn="l" defTabSz="914400" rtl="0" eaLnBrk="1" latinLnBrk="0" hangingPunct="1">
        <a:lnSpc>
          <a:spcPct val="122000"/>
        </a:lnSpc>
        <a:spcBef>
          <a:spcPts val="400"/>
        </a:spcBef>
        <a:buFont typeface="Aktiv Grotesk Homburger" panose="020B0404020202020204" pitchFamily="34" charset="0"/>
        <a:buChar char="◦"/>
        <a:defRPr sz="1200" kern="1200">
          <a:solidFill>
            <a:schemeClr val="tx1"/>
          </a:solidFill>
          <a:latin typeface="+mn-lt"/>
          <a:ea typeface="+mn-ea"/>
          <a:cs typeface="+mn-cs"/>
        </a:defRPr>
      </a:lvl2pPr>
      <a:lvl3pPr marL="691200" indent="-228600" algn="l" defTabSz="914400" rtl="0" eaLnBrk="1" latinLnBrk="0" hangingPunct="1">
        <a:lnSpc>
          <a:spcPct val="122000"/>
        </a:lnSpc>
        <a:spcBef>
          <a:spcPts val="400"/>
        </a:spcBef>
        <a:buFont typeface="Aldhabi" panose="01000000000000000000" pitchFamily="2" charset="-78"/>
        <a:buChar char="◦"/>
        <a:defRPr sz="1200" kern="1200">
          <a:solidFill>
            <a:schemeClr val="tx1"/>
          </a:solidFill>
          <a:latin typeface="+mn-lt"/>
          <a:ea typeface="+mn-ea"/>
          <a:cs typeface="+mn-cs"/>
        </a:defRPr>
      </a:lvl3pPr>
      <a:lvl4pPr marL="921600" indent="-228600" algn="l" defTabSz="914400" rtl="0" eaLnBrk="1" latinLnBrk="0" hangingPunct="1">
        <a:lnSpc>
          <a:spcPct val="122000"/>
        </a:lnSpc>
        <a:spcBef>
          <a:spcPts val="400"/>
        </a:spcBef>
        <a:buFont typeface="Aldhabi" panose="01000000000000000000" pitchFamily="2" charset="-78"/>
        <a:buChar char="◦"/>
        <a:defRPr sz="1200" kern="1200">
          <a:solidFill>
            <a:schemeClr val="tx1"/>
          </a:solidFill>
          <a:latin typeface="+mn-lt"/>
          <a:ea typeface="+mn-ea"/>
          <a:cs typeface="+mn-cs"/>
        </a:defRPr>
      </a:lvl4pPr>
      <a:lvl5pPr marL="1152000" indent="-228600" algn="l" defTabSz="914400" rtl="0" eaLnBrk="1" latinLnBrk="0" hangingPunct="1">
        <a:lnSpc>
          <a:spcPct val="122000"/>
        </a:lnSpc>
        <a:spcBef>
          <a:spcPts val="400"/>
        </a:spcBef>
        <a:buFont typeface="Aldhabi" panose="01000000000000000000" pitchFamily="2" charset="-78"/>
        <a:buChar char="◦"/>
        <a:defRPr sz="1200" kern="1200">
          <a:solidFill>
            <a:schemeClr val="tx1"/>
          </a:solidFill>
          <a:latin typeface="+mn-lt"/>
          <a:ea typeface="+mn-ea"/>
          <a:cs typeface="+mn-cs"/>
        </a:defRPr>
      </a:lvl5pPr>
      <a:lvl6pPr marL="1382400" indent="-228600" algn="l" defTabSz="914400" rtl="0" eaLnBrk="1" latinLnBrk="0" hangingPunct="1">
        <a:lnSpc>
          <a:spcPct val="122000"/>
        </a:lnSpc>
        <a:spcBef>
          <a:spcPts val="400"/>
        </a:spcBef>
        <a:buFont typeface="Aldhabi" panose="01000000000000000000" pitchFamily="2" charset="-78"/>
        <a:buChar char="◦"/>
        <a:defRPr sz="1200" kern="1200">
          <a:solidFill>
            <a:schemeClr val="tx1"/>
          </a:solidFill>
          <a:latin typeface="+mn-lt"/>
          <a:ea typeface="+mn-ea"/>
          <a:cs typeface="+mn-cs"/>
        </a:defRPr>
      </a:lvl6pPr>
      <a:lvl7pPr marL="1612800" indent="-228600" algn="l" defTabSz="914400" rtl="0" eaLnBrk="1" latinLnBrk="0" hangingPunct="1">
        <a:lnSpc>
          <a:spcPct val="122000"/>
        </a:lnSpc>
        <a:spcBef>
          <a:spcPts val="400"/>
        </a:spcBef>
        <a:buFont typeface="Aldhabi" panose="01000000000000000000" pitchFamily="2" charset="-78"/>
        <a:buChar char="◦"/>
        <a:defRPr sz="1200" kern="1200">
          <a:solidFill>
            <a:schemeClr val="tx1"/>
          </a:solidFill>
          <a:latin typeface="+mn-lt"/>
          <a:ea typeface="+mn-ea"/>
          <a:cs typeface="+mn-cs"/>
        </a:defRPr>
      </a:lvl7pPr>
      <a:lvl8pPr marL="1843200" indent="-228600" algn="l" defTabSz="914400" rtl="0" eaLnBrk="1" latinLnBrk="0" hangingPunct="1">
        <a:lnSpc>
          <a:spcPct val="122000"/>
        </a:lnSpc>
        <a:spcBef>
          <a:spcPts val="400"/>
        </a:spcBef>
        <a:buFont typeface="Aldhabi" panose="01000000000000000000" pitchFamily="2" charset="-78"/>
        <a:buChar char="◦"/>
        <a:defRPr sz="1200" kern="1200">
          <a:solidFill>
            <a:schemeClr val="tx1"/>
          </a:solidFill>
          <a:latin typeface="+mn-lt"/>
          <a:ea typeface="+mn-ea"/>
          <a:cs typeface="+mn-cs"/>
        </a:defRPr>
      </a:lvl8pPr>
      <a:lvl9pPr marL="2073600" indent="-228600" algn="l" defTabSz="914400" rtl="0" eaLnBrk="1" latinLnBrk="0" hangingPunct="1">
        <a:lnSpc>
          <a:spcPct val="122000"/>
        </a:lnSpc>
        <a:spcBef>
          <a:spcPts val="400"/>
        </a:spcBef>
        <a:buFont typeface="Aldhabi" panose="01000000000000000000" pitchFamily="2" charset="-78"/>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1">
          <p15:clr>
            <a:srgbClr val="F26B43"/>
          </p15:clr>
        </p15:guide>
        <p15:guide id="2" orient="horz" pos="1207">
          <p15:clr>
            <a:srgbClr val="F26B43"/>
          </p15:clr>
        </p15:guide>
        <p15:guide id="3" orient="horz" pos="3748">
          <p15:clr>
            <a:srgbClr val="F26B43"/>
          </p15:clr>
        </p15:guide>
        <p15:guide id="4" pos="7287">
          <p15:clr>
            <a:srgbClr val="F26B43"/>
          </p15:clr>
        </p15:guide>
        <p15:guide id="5" orient="horz" pos="709">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339" y="364024"/>
            <a:ext cx="8160907" cy="504056"/>
          </a:xfrm>
          <a:prstGeom prst="rect">
            <a:avLst/>
          </a:prstGeom>
        </p:spPr>
        <p:txBody>
          <a:bodyPr vert="horz" lIns="0" tIns="0" rIns="0" bIns="0" rtlCol="0" anchor="ctr">
            <a:normAutofit/>
          </a:bodyPr>
          <a:lstStyle/>
          <a:p>
            <a:r>
              <a:rPr lang="en-US" dirty="0"/>
              <a:t>Slide Title</a:t>
            </a:r>
            <a:endParaRPr lang="en-GB" dirty="0"/>
          </a:p>
        </p:txBody>
      </p:sp>
      <p:sp>
        <p:nvSpPr>
          <p:cNvPr id="3" name="Text Placeholder 2"/>
          <p:cNvSpPr>
            <a:spLocks noGrp="1"/>
          </p:cNvSpPr>
          <p:nvPr>
            <p:ph type="body" idx="1"/>
          </p:nvPr>
        </p:nvSpPr>
        <p:spPr>
          <a:xfrm>
            <a:off x="34639" y="1124744"/>
            <a:ext cx="11905323" cy="5472608"/>
          </a:xfrm>
          <a:prstGeom prst="rect">
            <a:avLst/>
          </a:prstGeom>
        </p:spPr>
        <p:txBody>
          <a:bodyPr vert="horz" lIns="91440" tIns="45720" rIns="91440" bIns="45720" rtlCol="0">
            <a:normAutofit/>
          </a:bodyPr>
          <a:lstStyle/>
          <a:p>
            <a:pPr lvl="0"/>
            <a:r>
              <a:rPr lang="en-US" dirty="0"/>
              <a:t>Enter Text (</a:t>
            </a:r>
            <a:r>
              <a:rPr lang="en-US" altLang="en-US" sz="2667" dirty="0"/>
              <a:t>use “increase level list” to change bullet level)</a:t>
            </a:r>
            <a:endParaRPr lang="en-US" dirty="0"/>
          </a:p>
          <a:p>
            <a:pPr lvl="1"/>
            <a:r>
              <a:rPr lang="en-US" dirty="0"/>
              <a:t>Bullet 2</a:t>
            </a:r>
          </a:p>
          <a:p>
            <a:pPr lvl="2"/>
            <a:r>
              <a:rPr lang="en-US" dirty="0"/>
              <a:t>Bullet 3</a:t>
            </a:r>
          </a:p>
          <a:p>
            <a:pPr lvl="6"/>
            <a:endParaRPr lang="en-US" dirty="0"/>
          </a:p>
        </p:txBody>
      </p:sp>
      <p:pic>
        <p:nvPicPr>
          <p:cNvPr id="5" name="Picture 4"/>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9360363" y="439906"/>
            <a:ext cx="2596059" cy="396807"/>
          </a:xfrm>
          <a:prstGeom prst="rect">
            <a:avLst/>
          </a:prstGeom>
        </p:spPr>
      </p:pic>
      <p:cxnSp>
        <p:nvCxnSpPr>
          <p:cNvPr id="7" name="Straight Connector 6"/>
          <p:cNvCxnSpPr/>
          <p:nvPr userDrawn="1"/>
        </p:nvCxnSpPr>
        <p:spPr>
          <a:xfrm>
            <a:off x="143339" y="1017565"/>
            <a:ext cx="11905323"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77C01745-F4DE-43E1-ABA2-3344CC181D44}"/>
              </a:ext>
            </a:extLst>
          </p:cNvPr>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pPr/>
              <a:t>‹#›</a:t>
            </a:fld>
            <a:endParaRPr lang="en-US"/>
          </a:p>
        </p:txBody>
      </p:sp>
    </p:spTree>
    <p:extLst>
      <p:ext uri="{BB962C8B-B14F-4D97-AF65-F5344CB8AC3E}">
        <p14:creationId xmlns:p14="http://schemas.microsoft.com/office/powerpoint/2010/main" val="1989517853"/>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Lst>
  <p:hf hdr="0" ftr="0" dt="0"/>
  <p:txStyles>
    <p:titleStyle>
      <a:lvl1pPr algn="l" defTabSz="1219170" rtl="0" eaLnBrk="1" latinLnBrk="0" hangingPunct="1">
        <a:spcBef>
          <a:spcPct val="0"/>
        </a:spcBef>
        <a:buNone/>
        <a:defRPr sz="2933" b="1" kern="1200">
          <a:solidFill>
            <a:schemeClr val="tx2"/>
          </a:solidFill>
          <a:latin typeface="+mj-lt"/>
          <a:ea typeface="+mj-ea"/>
          <a:cs typeface="+mj-cs"/>
        </a:defRPr>
      </a:lvl1pPr>
    </p:titleStyle>
    <p:bodyStyle>
      <a:lvl1pPr marL="457189" indent="-457189" algn="l" defTabSz="1219170" rtl="0" eaLnBrk="1" latinLnBrk="0" hangingPunct="1">
        <a:spcBef>
          <a:spcPts val="800"/>
        </a:spcBef>
        <a:spcAft>
          <a:spcPts val="800"/>
        </a:spcAft>
        <a:buClr>
          <a:schemeClr val="accent1"/>
        </a:buClr>
        <a:buFont typeface="Wingdings" pitchFamily="2" charset="2"/>
        <a:buChar char="§"/>
        <a:defRPr sz="2667" b="0" kern="1200">
          <a:solidFill>
            <a:schemeClr val="tx2"/>
          </a:solidFill>
          <a:latin typeface="+mn-lt"/>
          <a:ea typeface="+mn-ea"/>
          <a:cs typeface="+mn-cs"/>
        </a:defRPr>
      </a:lvl1pPr>
      <a:lvl2pPr marL="935977" indent="-457189" algn="l" defTabSz="1219170" rtl="0" eaLnBrk="1" latinLnBrk="0" hangingPunct="1">
        <a:spcBef>
          <a:spcPts val="800"/>
        </a:spcBef>
        <a:spcAft>
          <a:spcPts val="800"/>
        </a:spcAft>
        <a:buClr>
          <a:schemeClr val="accent1"/>
        </a:buClr>
        <a:buFont typeface="Arial" pitchFamily="34" charset="0"/>
        <a:buChar char="»"/>
        <a:defRPr sz="2667" kern="1200" baseline="0">
          <a:solidFill>
            <a:schemeClr val="tx2"/>
          </a:solidFill>
          <a:latin typeface="+mn-lt"/>
          <a:ea typeface="+mn-ea"/>
          <a:cs typeface="+mn-cs"/>
        </a:defRPr>
      </a:lvl2pPr>
      <a:lvl3pPr marL="1415965" indent="-455989" algn="l" defTabSz="1219170" rtl="0" eaLnBrk="1" latinLnBrk="0" hangingPunct="1">
        <a:spcBef>
          <a:spcPts val="800"/>
        </a:spcBef>
        <a:spcAft>
          <a:spcPts val="800"/>
        </a:spcAft>
        <a:buClr>
          <a:schemeClr val="accent1"/>
        </a:buClr>
        <a:buFont typeface="Arial" pitchFamily="34" charset="0"/>
        <a:buChar char="─"/>
        <a:defRPr sz="2667" kern="1200" baseline="0">
          <a:solidFill>
            <a:schemeClr val="tx2"/>
          </a:solidFill>
          <a:latin typeface="+mn-lt"/>
          <a:ea typeface="+mn-ea"/>
          <a:cs typeface="+mn-cs"/>
        </a:defRPr>
      </a:lvl3pPr>
      <a:lvl4pPr marL="455989" indent="0" algn="l" defTabSz="1219170" rtl="0" eaLnBrk="1" latinLnBrk="0" hangingPunct="1">
        <a:spcBef>
          <a:spcPts val="800"/>
        </a:spcBef>
        <a:spcAft>
          <a:spcPts val="800"/>
        </a:spcAft>
        <a:buClr>
          <a:schemeClr val="tx1"/>
        </a:buClr>
        <a:buFontTx/>
        <a:buNone/>
        <a:defRPr sz="2667" kern="1200" baseline="0">
          <a:solidFill>
            <a:schemeClr val="tx2"/>
          </a:solidFill>
          <a:latin typeface="+mn-lt"/>
          <a:ea typeface="+mn-ea"/>
          <a:cs typeface="+mn-cs"/>
        </a:defRPr>
      </a:lvl4pPr>
      <a:lvl5pPr marL="911977" indent="0" algn="l" defTabSz="1219170" rtl="0" eaLnBrk="1" latinLnBrk="0" hangingPunct="1">
        <a:spcBef>
          <a:spcPts val="800"/>
        </a:spcBef>
        <a:spcAft>
          <a:spcPts val="800"/>
        </a:spcAft>
        <a:buClr>
          <a:schemeClr val="tx1"/>
        </a:buClr>
        <a:buFontTx/>
        <a:buNone/>
        <a:defRPr sz="2667" kern="1200" baseline="0">
          <a:solidFill>
            <a:schemeClr val="tx2"/>
          </a:solidFill>
          <a:latin typeface="+mn-lt"/>
          <a:ea typeface="+mn-ea"/>
          <a:cs typeface="+mn-cs"/>
        </a:defRPr>
      </a:lvl5pPr>
      <a:lvl6pPr marL="3047924" indent="0" algn="l" defTabSz="1219170" rtl="0" eaLnBrk="1" latinLnBrk="0" hangingPunct="1">
        <a:spcBef>
          <a:spcPct val="20000"/>
        </a:spcBef>
        <a:buFontTx/>
        <a:buNone/>
        <a:defRPr sz="2667" kern="1200">
          <a:solidFill>
            <a:schemeClr val="tx1"/>
          </a:solidFill>
          <a:latin typeface="+mn-lt"/>
          <a:ea typeface="+mn-ea"/>
          <a:cs typeface="+mn-cs"/>
        </a:defRPr>
      </a:lvl6pPr>
      <a:lvl7pPr marL="3657509" indent="0" algn="l" defTabSz="1219170" rtl="0" eaLnBrk="1" latinLnBrk="0" hangingPunct="1">
        <a:spcBef>
          <a:spcPct val="20000"/>
        </a:spcBef>
        <a:buFontTx/>
        <a:buNone/>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62037" y="6393381"/>
            <a:ext cx="2743200" cy="365125"/>
          </a:xfrm>
          <a:prstGeom prst="rect">
            <a:avLst/>
          </a:prstGeom>
        </p:spPr>
        <p:txBody>
          <a:bodyPr vert="horz" lIns="91440" tIns="45720" rIns="91440" bIns="45720" rtlCol="0" anchor="ctr"/>
          <a:lstStyle>
            <a:lvl1pPr algn="r">
              <a:defRPr sz="1200">
                <a:solidFill>
                  <a:schemeClr val="tx1"/>
                </a:solidFill>
              </a:defRPr>
            </a:lvl1pPr>
          </a:lstStyle>
          <a:p>
            <a:fld id="{8B72B50B-EA98-4BA2-A2C7-541FA8AEEF93}" type="slidenum">
              <a:rPr lang="en-US" smtClean="0"/>
              <a:t>‹#›</a:t>
            </a:fld>
            <a:endParaRPr lang="en-US"/>
          </a:p>
        </p:txBody>
      </p:sp>
    </p:spTree>
    <p:extLst>
      <p:ext uri="{BB962C8B-B14F-4D97-AF65-F5344CB8AC3E}">
        <p14:creationId xmlns:p14="http://schemas.microsoft.com/office/powerpoint/2010/main" val="1781018840"/>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 id="2147483811" r:id="rId12"/>
    <p:sldLayoutId id="2147483812" r:id="rId13"/>
    <p:sldLayoutId id="2147483813" r:id="rId14"/>
    <p:sldLayoutId id="2147483815"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9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4357" cy="4343400"/>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itle 3">
            <a:extLst>
              <a:ext uri="{FF2B5EF4-FFF2-40B4-BE49-F238E27FC236}">
                <a16:creationId xmlns:a16="http://schemas.microsoft.com/office/drawing/2014/main" id="{46A39EDA-008A-4266-857F-7844060C312D}"/>
              </a:ext>
            </a:extLst>
          </p:cNvPr>
          <p:cNvSpPr>
            <a:spLocks noGrp="1"/>
          </p:cNvSpPr>
          <p:nvPr>
            <p:ph type="ctrTitle"/>
          </p:nvPr>
        </p:nvSpPr>
        <p:spPr>
          <a:xfrm>
            <a:off x="1100669" y="1031353"/>
            <a:ext cx="7736255" cy="3181135"/>
          </a:xfrm>
        </p:spPr>
        <p:txBody>
          <a:bodyPr anchor="ctr">
            <a:normAutofit/>
          </a:bodyPr>
          <a:lstStyle/>
          <a:p>
            <a:pPr algn="l"/>
            <a:r>
              <a:rPr lang="en-US" sz="6100" b="1" dirty="0">
                <a:solidFill>
                  <a:srgbClr val="FFFFFF"/>
                </a:solidFill>
              </a:rPr>
              <a:t>11th Annual IBA Finance &amp; Capital Markets Tax Virtual Conference</a:t>
            </a:r>
            <a:endParaRPr lang="en-US" sz="6100" dirty="0">
              <a:solidFill>
                <a:srgbClr val="FFFFFF"/>
              </a:solidFill>
            </a:endParaRPr>
          </a:p>
        </p:txBody>
      </p:sp>
      <p:sp>
        <p:nvSpPr>
          <p:cNvPr id="12" name="Rectangle 11">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2102827"/>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 y="4932939"/>
            <a:ext cx="11277601" cy="146614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extLst>
              <a:ext uri="{FF2B5EF4-FFF2-40B4-BE49-F238E27FC236}">
                <a16:creationId xmlns:a16="http://schemas.microsoft.com/office/drawing/2014/main" id="{42280AB2-77A5-4CB7-AF7D-1795CA8DC7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2728167"/>
            <a:ext cx="2115455" cy="206545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TextBox 5">
            <a:extLst>
              <a:ext uri="{FF2B5EF4-FFF2-40B4-BE49-F238E27FC236}">
                <a16:creationId xmlns:a16="http://schemas.microsoft.com/office/drawing/2014/main" id="{153760CA-A27E-4DD8-BCC4-B3F86A055019}"/>
              </a:ext>
            </a:extLst>
          </p:cNvPr>
          <p:cNvSpPr txBox="1"/>
          <p:nvPr/>
        </p:nvSpPr>
        <p:spPr>
          <a:xfrm>
            <a:off x="9567876" y="872997"/>
            <a:ext cx="2218392" cy="1661993"/>
          </a:xfrm>
          <a:prstGeom prst="rect">
            <a:avLst/>
          </a:prstGeom>
          <a:noFill/>
        </p:spPr>
        <p:txBody>
          <a:bodyPr wrap="square" rtlCol="0">
            <a:spAutoFit/>
          </a:bodyPr>
          <a:lstStyle/>
          <a:p>
            <a:pPr algn="ctr"/>
            <a:r>
              <a:rPr lang="en-US" sz="3400" b="1" dirty="0"/>
              <a:t>Intellectual Property</a:t>
            </a:r>
          </a:p>
          <a:p>
            <a:pPr algn="ctr"/>
            <a:endParaRPr lang="en-US" sz="3400" dirty="0"/>
          </a:p>
        </p:txBody>
      </p:sp>
      <p:sp>
        <p:nvSpPr>
          <p:cNvPr id="11" name="TextBox 10">
            <a:extLst>
              <a:ext uri="{FF2B5EF4-FFF2-40B4-BE49-F238E27FC236}">
                <a16:creationId xmlns:a16="http://schemas.microsoft.com/office/drawing/2014/main" id="{9CE3CC21-D0E7-4BFB-972A-3B9C9E8E1054}"/>
              </a:ext>
            </a:extLst>
          </p:cNvPr>
          <p:cNvSpPr txBox="1"/>
          <p:nvPr/>
        </p:nvSpPr>
        <p:spPr>
          <a:xfrm>
            <a:off x="9614487" y="2894392"/>
            <a:ext cx="2110597" cy="1815882"/>
          </a:xfrm>
          <a:prstGeom prst="rect">
            <a:avLst/>
          </a:prstGeom>
          <a:noFill/>
        </p:spPr>
        <p:txBody>
          <a:bodyPr wrap="square" rtlCol="0">
            <a:spAutoFit/>
          </a:bodyPr>
          <a:lstStyle/>
          <a:p>
            <a:pPr algn="ctr"/>
            <a:r>
              <a:rPr lang="en-US" sz="2800" dirty="0"/>
              <a:t>Thursday</a:t>
            </a:r>
          </a:p>
          <a:p>
            <a:pPr algn="ctr"/>
            <a:r>
              <a:rPr lang="en-US" sz="2800" dirty="0"/>
              <a:t>March 3, 2022</a:t>
            </a:r>
          </a:p>
          <a:p>
            <a:pPr algn="ctr"/>
            <a:endParaRPr lang="en-US" sz="2800" dirty="0"/>
          </a:p>
        </p:txBody>
      </p:sp>
      <p:sp>
        <p:nvSpPr>
          <p:cNvPr id="13" name="TextBox 12">
            <a:extLst>
              <a:ext uri="{FF2B5EF4-FFF2-40B4-BE49-F238E27FC236}">
                <a16:creationId xmlns:a16="http://schemas.microsoft.com/office/drawing/2014/main" id="{E91E92F0-5A60-40D5-A90B-70E9A1E5C58F}"/>
              </a:ext>
            </a:extLst>
          </p:cNvPr>
          <p:cNvSpPr txBox="1"/>
          <p:nvPr/>
        </p:nvSpPr>
        <p:spPr>
          <a:xfrm>
            <a:off x="461730" y="5284212"/>
            <a:ext cx="3666652" cy="923330"/>
          </a:xfrm>
          <a:prstGeom prst="rect">
            <a:avLst/>
          </a:prstGeom>
          <a:noFill/>
        </p:spPr>
        <p:txBody>
          <a:bodyPr wrap="square" rtlCol="0">
            <a:spAutoFit/>
          </a:bodyPr>
          <a:lstStyle/>
          <a:p>
            <a:r>
              <a:rPr lang="en-US" b="1" u="sng" dirty="0">
                <a:solidFill>
                  <a:srgbClr val="0070C0"/>
                </a:solidFill>
              </a:rPr>
              <a:t>Session/Workshop Chair</a:t>
            </a:r>
          </a:p>
          <a:p>
            <a:r>
              <a:rPr lang="en-US" b="1" dirty="0"/>
              <a:t>Sam Kaywood</a:t>
            </a:r>
          </a:p>
          <a:p>
            <a:r>
              <a:rPr lang="en-US" b="1" dirty="0"/>
              <a:t>Alston &amp; Bird, Atlanta, Georgia, USA</a:t>
            </a:r>
          </a:p>
        </p:txBody>
      </p:sp>
      <p:sp>
        <p:nvSpPr>
          <p:cNvPr id="17" name="TextBox 16">
            <a:extLst>
              <a:ext uri="{FF2B5EF4-FFF2-40B4-BE49-F238E27FC236}">
                <a16:creationId xmlns:a16="http://schemas.microsoft.com/office/drawing/2014/main" id="{CCF5A40B-1AB5-4885-8704-F4CC4FB264FF}"/>
              </a:ext>
            </a:extLst>
          </p:cNvPr>
          <p:cNvSpPr txBox="1"/>
          <p:nvPr/>
        </p:nvSpPr>
        <p:spPr>
          <a:xfrm>
            <a:off x="4396161" y="4860563"/>
            <a:ext cx="7309972" cy="1918474"/>
          </a:xfrm>
          <a:prstGeom prst="rect">
            <a:avLst/>
          </a:prstGeom>
          <a:noFill/>
        </p:spPr>
        <p:txBody>
          <a:bodyPr wrap="square" rtlCol="0">
            <a:spAutoFit/>
          </a:bodyPr>
          <a:lstStyle/>
          <a:p>
            <a:pPr>
              <a:spcBef>
                <a:spcPts val="200"/>
              </a:spcBef>
              <a:spcAft>
                <a:spcPts val="200"/>
              </a:spcAft>
            </a:pPr>
            <a:r>
              <a:rPr lang="en-US" sz="1700" b="1" u="sng" dirty="0">
                <a:solidFill>
                  <a:srgbClr val="0070C0"/>
                </a:solidFill>
              </a:rPr>
              <a:t>Speakers</a:t>
            </a:r>
          </a:p>
          <a:p>
            <a:pPr>
              <a:spcBef>
                <a:spcPts val="200"/>
              </a:spcBef>
              <a:spcAft>
                <a:spcPts val="200"/>
              </a:spcAft>
            </a:pPr>
            <a:r>
              <a:rPr lang="en-US" sz="1700" dirty="0"/>
              <a:t>Emile </a:t>
            </a:r>
            <a:r>
              <a:rPr lang="en-US" sz="1700" dirty="0" err="1"/>
              <a:t>Bongers</a:t>
            </a:r>
            <a:r>
              <a:rPr lang="en-US" sz="1700" dirty="0"/>
              <a:t> – Van </a:t>
            </a:r>
            <a:r>
              <a:rPr lang="en-US" sz="1700" dirty="0" err="1"/>
              <a:t>Campen</a:t>
            </a:r>
            <a:r>
              <a:rPr lang="en-US" sz="1700" dirty="0"/>
              <a:t> </a:t>
            </a:r>
            <a:r>
              <a:rPr lang="en-US" sz="1700" dirty="0" err="1"/>
              <a:t>Liem</a:t>
            </a:r>
            <a:r>
              <a:rPr lang="en-US" sz="1700" dirty="0"/>
              <a:t>, Amsterdam, the Netherlands</a:t>
            </a:r>
          </a:p>
          <a:p>
            <a:pPr>
              <a:spcBef>
                <a:spcPts val="200"/>
              </a:spcBef>
              <a:spcAft>
                <a:spcPts val="200"/>
              </a:spcAft>
            </a:pPr>
            <a:r>
              <a:rPr lang="en-US" sz="1700" dirty="0" err="1"/>
              <a:t>Reto</a:t>
            </a:r>
            <a:r>
              <a:rPr lang="en-US" sz="1700" dirty="0"/>
              <a:t> </a:t>
            </a:r>
            <a:r>
              <a:rPr lang="en-US" sz="1700" dirty="0" err="1"/>
              <a:t>Heuberger</a:t>
            </a:r>
            <a:r>
              <a:rPr lang="en-US" sz="1700" dirty="0"/>
              <a:t> – Homburger AG, Zürich, Switzerland; Co-Chair, Taxes Committee</a:t>
            </a:r>
          </a:p>
          <a:p>
            <a:pPr>
              <a:spcBef>
                <a:spcPts val="200"/>
              </a:spcBef>
              <a:spcAft>
                <a:spcPts val="200"/>
              </a:spcAft>
            </a:pPr>
            <a:r>
              <a:rPr lang="en-US" sz="1700" dirty="0"/>
              <a:t>Amelia </a:t>
            </a:r>
            <a:r>
              <a:rPr lang="en-US" sz="1700" dirty="0" err="1"/>
              <a:t>O'Beirne</a:t>
            </a:r>
            <a:r>
              <a:rPr lang="en-US" sz="1700" dirty="0"/>
              <a:t> – A&amp;L Goodbody LLP, Dublin, Ireland</a:t>
            </a:r>
          </a:p>
          <a:p>
            <a:pPr>
              <a:spcBef>
                <a:spcPts val="200"/>
              </a:spcBef>
              <a:spcAft>
                <a:spcPts val="200"/>
              </a:spcAft>
            </a:pPr>
            <a:r>
              <a:rPr lang="en-US" sz="1700" dirty="0"/>
              <a:t>Marco </a:t>
            </a:r>
            <a:r>
              <a:rPr lang="en-US" sz="1700" dirty="0" err="1"/>
              <a:t>Ottenwälder</a:t>
            </a:r>
            <a:r>
              <a:rPr lang="en-US" sz="1700" dirty="0"/>
              <a:t> – POELLATH P+P </a:t>
            </a:r>
            <a:r>
              <a:rPr lang="en-US" sz="1700" dirty="0" err="1"/>
              <a:t>Pöllath</a:t>
            </a:r>
            <a:r>
              <a:rPr lang="en-US" sz="1700" dirty="0"/>
              <a:t> + Partners, Frankfurt, Germany</a:t>
            </a:r>
          </a:p>
          <a:p>
            <a:pPr>
              <a:spcBef>
                <a:spcPts val="200"/>
              </a:spcBef>
              <a:spcAft>
                <a:spcPts val="200"/>
              </a:spcAft>
            </a:pPr>
            <a:endParaRPr lang="en-US" sz="1700" b="1" dirty="0"/>
          </a:p>
        </p:txBody>
      </p:sp>
      <p:cxnSp>
        <p:nvCxnSpPr>
          <p:cNvPr id="19" name="Straight Connector 18">
            <a:extLst>
              <a:ext uri="{FF2B5EF4-FFF2-40B4-BE49-F238E27FC236}">
                <a16:creationId xmlns:a16="http://schemas.microsoft.com/office/drawing/2014/main" id="{8C13F4BA-13A0-426D-AABA-2A58D7577012}"/>
              </a:ext>
            </a:extLst>
          </p:cNvPr>
          <p:cNvCxnSpPr/>
          <p:nvPr/>
        </p:nvCxnSpPr>
        <p:spPr>
          <a:xfrm>
            <a:off x="4209866" y="5086848"/>
            <a:ext cx="0" cy="1188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FF42968F-CBE0-40E2-A442-4F35B38EC548}"/>
              </a:ext>
            </a:extLst>
          </p:cNvPr>
          <p:cNvSpPr>
            <a:spLocks noGrp="1"/>
          </p:cNvSpPr>
          <p:nvPr>
            <p:ph type="sldNum" sz="quarter" idx="12"/>
          </p:nvPr>
        </p:nvSpPr>
        <p:spPr/>
        <p:txBody>
          <a:bodyPr/>
          <a:lstStyle/>
          <a:p>
            <a:fld id="{8B72B50B-EA98-4BA2-A2C7-541FA8AEEF93}" type="slidenum">
              <a:rPr lang="en-US" smtClean="0"/>
              <a:t>1</a:t>
            </a:fld>
            <a:endParaRPr lang="en-US"/>
          </a:p>
        </p:txBody>
      </p:sp>
    </p:spTree>
    <p:extLst>
      <p:ext uri="{BB962C8B-B14F-4D97-AF65-F5344CB8AC3E}">
        <p14:creationId xmlns:p14="http://schemas.microsoft.com/office/powerpoint/2010/main" val="2232277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100B5957-C40C-4F9A-87A6-29CF92EBBB9A}"/>
              </a:ext>
            </a:extLst>
          </p:cNvPr>
          <p:cNvSpPr>
            <a:spLocks noGrp="1"/>
          </p:cNvSpPr>
          <p:nvPr>
            <p:ph type="title"/>
          </p:nvPr>
        </p:nvSpPr>
        <p:spPr/>
        <p:txBody>
          <a:bodyPr>
            <a:normAutofit fontScale="90000"/>
          </a:bodyPr>
          <a:lstStyle/>
          <a:p>
            <a:r>
              <a:rPr lang="en-US"/>
              <a:t>German Registered IP Tax</a:t>
            </a:r>
          </a:p>
        </p:txBody>
      </p:sp>
      <p:sp>
        <p:nvSpPr>
          <p:cNvPr id="13" name="Inhaltsplatzhalter 12"/>
          <p:cNvSpPr>
            <a:spLocks noGrp="1"/>
          </p:cNvSpPr>
          <p:nvPr>
            <p:ph sz="half" idx="2"/>
          </p:nvPr>
        </p:nvSpPr>
        <p:spPr>
          <a:xfrm>
            <a:off x="6296956" y="794243"/>
            <a:ext cx="5446800" cy="5514278"/>
          </a:xfrm>
        </p:spPr>
        <p:txBody>
          <a:bodyPr>
            <a:noAutofit/>
          </a:bodyPr>
          <a:lstStyle/>
          <a:p>
            <a:pPr marL="342900" indent="-342900">
              <a:spcBef>
                <a:spcPts val="1200"/>
              </a:spcBef>
              <a:spcAft>
                <a:spcPts val="600"/>
              </a:spcAft>
              <a:buFont typeface="Arial" panose="020B0604020202020204" pitchFamily="34" charset="0"/>
              <a:buChar char="•"/>
            </a:pPr>
            <a:r>
              <a:rPr lang="en-US" sz="1200" b="0" dirty="0"/>
              <a:t>Royalties paid for </a:t>
            </a:r>
            <a:r>
              <a:rPr lang="en-US" sz="1200" dirty="0"/>
              <a:t>IPs registered in Germany </a:t>
            </a:r>
            <a:r>
              <a:rPr lang="en-US" sz="1200" b="0" dirty="0"/>
              <a:t>(e.g., with German Patent &amp; Trademark Office) are subject German taxation </a:t>
            </a:r>
            <a:r>
              <a:rPr lang="en-US" sz="1200" u="sng" dirty="0"/>
              <a:t>even if the licensor AND licensee are not tax resident </a:t>
            </a:r>
            <a:r>
              <a:rPr lang="en-US" sz="1200" b="0" dirty="0"/>
              <a:t>in Germany. </a:t>
            </a:r>
          </a:p>
          <a:p>
            <a:pPr marL="342900" indent="-342900">
              <a:spcBef>
                <a:spcPts val="1200"/>
              </a:spcBef>
              <a:spcAft>
                <a:spcPts val="600"/>
              </a:spcAft>
              <a:buFont typeface="Arial" panose="020B0604020202020204" pitchFamily="34" charset="0"/>
              <a:buChar char="•"/>
            </a:pPr>
            <a:r>
              <a:rPr lang="en-US" sz="1200" b="0" dirty="0"/>
              <a:t>Generally, the licensee is obliged to withhold German tax for the account of the licensor. However, licensor might get a partial / full refund depending on the respective double tax treaty (“</a:t>
            </a:r>
            <a:r>
              <a:rPr lang="en-US" sz="1200" dirty="0"/>
              <a:t>DTT</a:t>
            </a:r>
            <a:r>
              <a:rPr lang="en-US" sz="1200" b="0" dirty="0"/>
              <a:t>”). Failing to comply shall be deemed to have committed a misdemeanor or tax evasion; penalty up to 50k EUR.</a:t>
            </a:r>
          </a:p>
          <a:p>
            <a:pPr marL="342900" indent="-342900">
              <a:spcBef>
                <a:spcPts val="1200"/>
              </a:spcBef>
              <a:spcAft>
                <a:spcPts val="600"/>
              </a:spcAft>
              <a:buFont typeface="Arial" panose="020B0604020202020204" pitchFamily="34" charset="0"/>
              <a:buChar char="•"/>
            </a:pPr>
            <a:r>
              <a:rPr lang="en-US" sz="1200" b="0" dirty="0"/>
              <a:t>For royalties already paid in the past or to be paid until 30 June 2022, limited </a:t>
            </a:r>
            <a:r>
              <a:rPr lang="en-US" sz="1200" u="sng" dirty="0"/>
              <a:t>exemption from the WHT obligation</a:t>
            </a:r>
            <a:r>
              <a:rPr lang="en-US" sz="1200" dirty="0"/>
              <a:t> </a:t>
            </a:r>
            <a:r>
              <a:rPr lang="en-US" sz="1200" b="0" dirty="0"/>
              <a:t>applies under certain conditions:</a:t>
            </a:r>
          </a:p>
          <a:p>
            <a:pPr marL="628650" lvl="3" indent="-274638">
              <a:spcBef>
                <a:spcPts val="600"/>
              </a:spcBef>
              <a:spcAft>
                <a:spcPct val="0"/>
              </a:spcAft>
              <a:buClr>
                <a:schemeClr val="bg1"/>
              </a:buClr>
            </a:pPr>
            <a:r>
              <a:rPr lang="en-US" sz="1200" b="1" dirty="0"/>
              <a:t>Licensee</a:t>
            </a:r>
            <a:r>
              <a:rPr lang="en-US" sz="1200" dirty="0"/>
              <a:t> has neither its registered office nor its management in Germany at time of payment.</a:t>
            </a:r>
          </a:p>
          <a:p>
            <a:pPr marL="628650" lvl="3" indent="-274638">
              <a:spcBef>
                <a:spcPts val="600"/>
              </a:spcBef>
              <a:spcAft>
                <a:spcPct val="0"/>
              </a:spcAft>
              <a:buClr>
                <a:schemeClr val="bg1"/>
              </a:buClr>
            </a:pPr>
            <a:r>
              <a:rPr lang="en-US" sz="1200" b="1" dirty="0"/>
              <a:t>Licensor</a:t>
            </a:r>
            <a:r>
              <a:rPr lang="en-US" sz="1200" dirty="0"/>
              <a:t> is resident in a DTT-state, entitled to relief under the DTT </a:t>
            </a:r>
            <a:r>
              <a:rPr lang="en-US" sz="1200" u="sng" dirty="0"/>
              <a:t>and</a:t>
            </a:r>
            <a:r>
              <a:rPr lang="en-US" sz="1200" dirty="0"/>
              <a:t> not subject to German Anti Avoidance Rules (sec 50d GITA).</a:t>
            </a:r>
          </a:p>
          <a:p>
            <a:pPr marL="628650" lvl="3" indent="-274638">
              <a:spcBef>
                <a:spcPts val="600"/>
              </a:spcBef>
              <a:spcAft>
                <a:spcPct val="0"/>
              </a:spcAft>
              <a:buClr>
                <a:schemeClr val="bg1"/>
              </a:buClr>
            </a:pPr>
            <a:r>
              <a:rPr lang="en-US" sz="1200" b="1" dirty="0"/>
              <a:t>Licensor</a:t>
            </a:r>
            <a:r>
              <a:rPr lang="en-US" sz="1200" dirty="0"/>
              <a:t> or </a:t>
            </a:r>
            <a:r>
              <a:rPr lang="en-US" sz="1200" b="1" dirty="0"/>
              <a:t>licensee</a:t>
            </a:r>
            <a:r>
              <a:rPr lang="en-US" sz="1200" dirty="0"/>
              <a:t> (under certain conditions) submits an application for exemption from withholding tax to the German Federal Central Tax Office ( “</a:t>
            </a:r>
            <a:r>
              <a:rPr lang="en-US" sz="1200" b="1" dirty="0" err="1"/>
              <a:t>BZSt</a:t>
            </a:r>
            <a:r>
              <a:rPr lang="en-US" sz="1200" dirty="0"/>
              <a:t>”) not later than </a:t>
            </a:r>
            <a:r>
              <a:rPr lang="en-US" sz="1200" b="1" dirty="0"/>
              <a:t>30 June 2022</a:t>
            </a:r>
            <a:r>
              <a:rPr lang="en-US" sz="1200" dirty="0"/>
              <a:t>.</a:t>
            </a:r>
          </a:p>
          <a:p>
            <a:pPr marL="628650" lvl="3" indent="-274638">
              <a:spcBef>
                <a:spcPts val="600"/>
              </a:spcBef>
              <a:spcAft>
                <a:spcPts val="600"/>
              </a:spcAft>
              <a:buClr>
                <a:schemeClr val="bg1"/>
              </a:buClr>
            </a:pPr>
            <a:r>
              <a:rPr lang="en-US" sz="1200" dirty="0"/>
              <a:t>License agreements (including sub-license agreements), relationships between related parties to be disclosed in German language to the </a:t>
            </a:r>
            <a:r>
              <a:rPr lang="en-US" sz="1200" dirty="0" err="1"/>
              <a:t>BZSt</a:t>
            </a:r>
            <a:r>
              <a:rPr lang="en-US" sz="1200" dirty="0"/>
              <a:t> with the application.</a:t>
            </a:r>
          </a:p>
          <a:p>
            <a:pPr marL="342900" lvl="3" indent="-342900">
              <a:spcBef>
                <a:spcPts val="1200"/>
              </a:spcBef>
              <a:spcAft>
                <a:spcPts val="600"/>
              </a:spcAft>
              <a:buClr>
                <a:schemeClr val="bg1"/>
              </a:buClr>
              <a:buFont typeface="Arial" panose="020B0604020202020204" pitchFamily="34" charset="0"/>
              <a:buChar char="•"/>
            </a:pPr>
            <a:r>
              <a:rPr lang="en-US" sz="1200" dirty="0"/>
              <a:t>For license payments paid </a:t>
            </a:r>
            <a:r>
              <a:rPr lang="en-US" sz="1200" b="1" u="sng" dirty="0"/>
              <a:t>after 30 June 2022</a:t>
            </a:r>
            <a:r>
              <a:rPr lang="en-US" sz="1200" dirty="0"/>
              <a:t>, generally, licensee is obliged to withhold taxes, if no exemption applies; depending on the applicable DTT, reimbursement is possible upon application of the licensor.</a:t>
            </a:r>
          </a:p>
          <a:p>
            <a:pPr marL="342900" lvl="3" indent="-342900">
              <a:spcBef>
                <a:spcPts val="1200"/>
              </a:spcBef>
              <a:spcAft>
                <a:spcPts val="600"/>
              </a:spcAft>
              <a:buClr>
                <a:schemeClr val="bg1"/>
              </a:buClr>
              <a:buFont typeface="Arial" panose="020B0604020202020204" pitchFamily="34" charset="0"/>
              <a:buChar char="•"/>
            </a:pPr>
            <a:r>
              <a:rPr lang="en-US" sz="1200" dirty="0"/>
              <a:t>Respective IP capital gain needs at least to be filed with the German tax authority (even if finally not taxable in Germany).</a:t>
            </a:r>
          </a:p>
        </p:txBody>
      </p:sp>
      <p:grpSp>
        <p:nvGrpSpPr>
          <p:cNvPr id="2" name="Group 1">
            <a:extLst>
              <a:ext uri="{FF2B5EF4-FFF2-40B4-BE49-F238E27FC236}">
                <a16:creationId xmlns:a16="http://schemas.microsoft.com/office/drawing/2014/main" id="{49C4C039-8BED-407F-A6DE-BE75C7E1A63F}"/>
              </a:ext>
            </a:extLst>
          </p:cNvPr>
          <p:cNvGrpSpPr/>
          <p:nvPr/>
        </p:nvGrpSpPr>
        <p:grpSpPr>
          <a:xfrm>
            <a:off x="623654" y="1076578"/>
            <a:ext cx="5063491" cy="4410567"/>
            <a:chOff x="775510" y="1656000"/>
            <a:chExt cx="5063491" cy="4410567"/>
          </a:xfrm>
        </p:grpSpPr>
        <p:pic>
          <p:nvPicPr>
            <p:cNvPr id="16" name="Deutschland">
              <a:extLst>
                <a:ext uri="{FF2B5EF4-FFF2-40B4-BE49-F238E27FC236}">
                  <a16:creationId xmlns:a16="http://schemas.microsoft.com/office/drawing/2014/main" id="{0E72791B-78BC-4DDA-82FE-BB6B921CF383}"/>
                </a:ext>
              </a:extLst>
            </p:cNvPr>
            <p:cNvPicPr>
              <a:picLocks noChangeAspect="1"/>
            </p:cNvPicPr>
            <p:nvPr/>
          </p:nvPicPr>
          <p:blipFill>
            <a:blip r:embed="rId2"/>
            <a:srcRect/>
            <a:stretch>
              <a:fillRect/>
            </a:stretch>
          </p:blipFill>
          <p:spPr>
            <a:xfrm>
              <a:off x="3281649" y="5456600"/>
              <a:ext cx="541081" cy="360000"/>
            </a:xfrm>
            <a:prstGeom prst="rect">
              <a:avLst/>
            </a:prstGeom>
          </p:spPr>
        </p:pic>
        <p:grpSp>
          <p:nvGrpSpPr>
            <p:cNvPr id="17" name="Gruppieren 16"/>
            <p:cNvGrpSpPr/>
            <p:nvPr/>
          </p:nvGrpSpPr>
          <p:grpSpPr>
            <a:xfrm>
              <a:off x="1798900" y="5456600"/>
              <a:ext cx="1125518" cy="609967"/>
              <a:chOff x="604805" y="5146459"/>
              <a:chExt cx="1125518" cy="609967"/>
            </a:xfrm>
          </p:grpSpPr>
          <p:pic>
            <p:nvPicPr>
              <p:cNvPr id="18" name="Brasilien">
                <a:extLst>
                  <a:ext uri="{FF2B5EF4-FFF2-40B4-BE49-F238E27FC236}">
                    <a16:creationId xmlns:a16="http://schemas.microsoft.com/office/drawing/2014/main" id="{4DB78D59-26EA-4DDE-870A-E26F33F89687}"/>
                  </a:ext>
                </a:extLst>
              </p:cNvPr>
              <p:cNvPicPr>
                <a:picLocks noChangeAspect="1"/>
              </p:cNvPicPr>
              <p:nvPr/>
            </p:nvPicPr>
            <p:blipFill>
              <a:blip r:embed="rId3"/>
              <a:srcRect/>
              <a:stretch>
                <a:fillRect/>
              </a:stretch>
            </p:blipFill>
            <p:spPr>
              <a:xfrm>
                <a:off x="1189242" y="5396426"/>
                <a:ext cx="541081" cy="360000"/>
              </a:xfrm>
              <a:prstGeom prst="rect">
                <a:avLst/>
              </a:prstGeom>
            </p:spPr>
          </p:pic>
          <p:pic>
            <p:nvPicPr>
              <p:cNvPr id="19" name="Costa Rica">
                <a:extLst>
                  <a:ext uri="{FF2B5EF4-FFF2-40B4-BE49-F238E27FC236}">
                    <a16:creationId xmlns:a16="http://schemas.microsoft.com/office/drawing/2014/main" id="{A9C23E3B-088B-4FB6-896B-E8483719B716}"/>
                  </a:ext>
                </a:extLst>
              </p:cNvPr>
              <p:cNvPicPr>
                <a:picLocks noChangeAspect="1"/>
              </p:cNvPicPr>
              <p:nvPr/>
            </p:nvPicPr>
            <p:blipFill>
              <a:blip r:embed="rId4"/>
              <a:srcRect/>
              <a:stretch>
                <a:fillRect/>
              </a:stretch>
            </p:blipFill>
            <p:spPr>
              <a:xfrm>
                <a:off x="995153" y="5312243"/>
                <a:ext cx="540000" cy="359281"/>
              </a:xfrm>
              <a:prstGeom prst="rect">
                <a:avLst/>
              </a:prstGeom>
            </p:spPr>
          </p:pic>
          <p:pic>
            <p:nvPicPr>
              <p:cNvPr id="20" name="Frankreich">
                <a:extLst>
                  <a:ext uri="{FF2B5EF4-FFF2-40B4-BE49-F238E27FC236}">
                    <a16:creationId xmlns:a16="http://schemas.microsoft.com/office/drawing/2014/main" id="{6B852683-3F89-4459-982D-F48FF241219C}"/>
                  </a:ext>
                </a:extLst>
              </p:cNvPr>
              <p:cNvPicPr>
                <a:picLocks noChangeAspect="1"/>
              </p:cNvPicPr>
              <p:nvPr/>
            </p:nvPicPr>
            <p:blipFill>
              <a:blip r:embed="rId5"/>
              <a:srcRect/>
              <a:stretch>
                <a:fillRect/>
              </a:stretch>
            </p:blipFill>
            <p:spPr>
              <a:xfrm>
                <a:off x="807853" y="5213594"/>
                <a:ext cx="541081" cy="360000"/>
              </a:xfrm>
              <a:prstGeom prst="rect">
                <a:avLst/>
              </a:prstGeom>
            </p:spPr>
          </p:pic>
          <p:pic>
            <p:nvPicPr>
              <p:cNvPr id="21" name="USA">
                <a:extLst>
                  <a:ext uri="{FF2B5EF4-FFF2-40B4-BE49-F238E27FC236}">
                    <a16:creationId xmlns:a16="http://schemas.microsoft.com/office/drawing/2014/main" id="{47D468D2-8DE6-4113-8D5D-1E3DD153D86B}"/>
                  </a:ext>
                </a:extLst>
              </p:cNvPr>
              <p:cNvPicPr>
                <a:picLocks noChangeAspect="1"/>
              </p:cNvPicPr>
              <p:nvPr/>
            </p:nvPicPr>
            <p:blipFill>
              <a:blip r:embed="rId6"/>
              <a:srcRect/>
              <a:stretch>
                <a:fillRect/>
              </a:stretch>
            </p:blipFill>
            <p:spPr>
              <a:xfrm>
                <a:off x="604805" y="5146459"/>
                <a:ext cx="540000" cy="359281"/>
              </a:xfrm>
              <a:prstGeom prst="rect">
                <a:avLst/>
              </a:prstGeom>
            </p:spPr>
          </p:pic>
        </p:grpSp>
        <p:cxnSp>
          <p:nvCxnSpPr>
            <p:cNvPr id="22" name="Gerader Verbinder 21"/>
            <p:cNvCxnSpPr/>
            <p:nvPr/>
          </p:nvCxnSpPr>
          <p:spPr>
            <a:xfrm flipV="1">
              <a:off x="3081867" y="1656001"/>
              <a:ext cx="0" cy="4160599"/>
            </a:xfrm>
            <a:prstGeom prst="line">
              <a:avLst/>
            </a:prstGeom>
            <a:ln w="19050" cap="sq" algn="ctr">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 name="Rechteck 25"/>
            <p:cNvSpPr/>
            <p:nvPr/>
          </p:nvSpPr>
          <p:spPr>
            <a:xfrm>
              <a:off x="4406880" y="2424788"/>
              <a:ext cx="330540" cy="276999"/>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sz="1200" b="1" i="0" u="none" strike="noStrike" kern="1200" cap="none" spc="0" normalizeH="0" baseline="0" noProof="0">
                  <a:ln>
                    <a:noFill/>
                  </a:ln>
                  <a:solidFill>
                    <a:srgbClr val="434F69"/>
                  </a:solidFill>
                  <a:effectLst/>
                  <a:uLnTx/>
                  <a:uFillTx/>
                  <a:latin typeface="Arial"/>
                  <a:ea typeface="+mn-ea"/>
                  <a:cs typeface="+mn-cs"/>
                </a:rPr>
                <a:t>IP</a:t>
              </a:r>
            </a:p>
          </p:txBody>
        </p:sp>
        <p:sp>
          <p:nvSpPr>
            <p:cNvPr id="27" name="Erledigt">
              <a:extLst>
                <a:ext uri="{FF2B5EF4-FFF2-40B4-BE49-F238E27FC236}">
                  <a16:creationId xmlns:a16="http://schemas.microsoft.com/office/drawing/2014/main" id="{EBF44BBB-93BC-4C54-B53C-F9E3D0D419FE}"/>
                </a:ext>
              </a:extLst>
            </p:cNvPr>
            <p:cNvSpPr>
              <a:spLocks noChangeAspect="1"/>
            </p:cNvSpPr>
            <p:nvPr/>
          </p:nvSpPr>
          <p:spPr>
            <a:xfrm>
              <a:off x="4319753" y="1659351"/>
              <a:ext cx="535830" cy="739720"/>
            </a:xfrm>
            <a:custGeom>
              <a:avLst/>
              <a:gdLst>
                <a:gd name="connsiteX0" fmla="*/ 479582 w 535830"/>
                <a:gd name="connsiteY0" fmla="*/ 578440 h 739720"/>
                <a:gd name="connsiteX1" fmla="*/ 485548 w 535830"/>
                <a:gd name="connsiteY1" fmla="*/ 580357 h 739720"/>
                <a:gd name="connsiteX2" fmla="*/ 488531 w 535830"/>
                <a:gd name="connsiteY2" fmla="*/ 586110 h 739720"/>
                <a:gd name="connsiteX3" fmla="*/ 486613 w 535830"/>
                <a:gd name="connsiteY3" fmla="*/ 592075 h 739720"/>
                <a:gd name="connsiteX4" fmla="*/ 419075 w 535830"/>
                <a:gd name="connsiteY4" fmla="*/ 675379 h 739720"/>
                <a:gd name="connsiteX5" fmla="*/ 369434 w 535830"/>
                <a:gd name="connsiteY5" fmla="*/ 630638 h 739720"/>
                <a:gd name="connsiteX6" fmla="*/ 366664 w 535830"/>
                <a:gd name="connsiteY6" fmla="*/ 625098 h 739720"/>
                <a:gd name="connsiteX7" fmla="*/ 368795 w 535830"/>
                <a:gd name="connsiteY7" fmla="*/ 618707 h 739720"/>
                <a:gd name="connsiteX8" fmla="*/ 380513 w 535830"/>
                <a:gd name="connsiteY8" fmla="*/ 618068 h 739720"/>
                <a:gd name="connsiteX9" fmla="*/ 417158 w 535830"/>
                <a:gd name="connsiteY9" fmla="*/ 651091 h 739720"/>
                <a:gd name="connsiteX10" fmla="*/ 473830 w 535830"/>
                <a:gd name="connsiteY10" fmla="*/ 581423 h 739720"/>
                <a:gd name="connsiteX11" fmla="*/ 479582 w 535830"/>
                <a:gd name="connsiteY11" fmla="*/ 578440 h 739720"/>
                <a:gd name="connsiteX12" fmla="*/ 421845 w 535830"/>
                <a:gd name="connsiteY12" fmla="*/ 526241 h 739720"/>
                <a:gd name="connsiteX13" fmla="*/ 324267 w 535830"/>
                <a:gd name="connsiteY13" fmla="*/ 624459 h 739720"/>
                <a:gd name="connsiteX14" fmla="*/ 421845 w 535830"/>
                <a:gd name="connsiteY14" fmla="*/ 722676 h 739720"/>
                <a:gd name="connsiteX15" fmla="*/ 519423 w 535830"/>
                <a:gd name="connsiteY15" fmla="*/ 624459 h 739720"/>
                <a:gd name="connsiteX16" fmla="*/ 421845 w 535830"/>
                <a:gd name="connsiteY16" fmla="*/ 526241 h 739720"/>
                <a:gd name="connsiteX17" fmla="*/ 108871 w 535830"/>
                <a:gd name="connsiteY17" fmla="*/ 468930 h 739720"/>
                <a:gd name="connsiteX18" fmla="*/ 353243 w 535830"/>
                <a:gd name="connsiteY18" fmla="*/ 468930 h 739720"/>
                <a:gd name="connsiteX19" fmla="*/ 361552 w 535830"/>
                <a:gd name="connsiteY19" fmla="*/ 477239 h 739720"/>
                <a:gd name="connsiteX20" fmla="*/ 353243 w 535830"/>
                <a:gd name="connsiteY20" fmla="*/ 485548 h 739720"/>
                <a:gd name="connsiteX21" fmla="*/ 108871 w 535830"/>
                <a:gd name="connsiteY21" fmla="*/ 485548 h 739720"/>
                <a:gd name="connsiteX22" fmla="*/ 100562 w 535830"/>
                <a:gd name="connsiteY22" fmla="*/ 477239 h 739720"/>
                <a:gd name="connsiteX23" fmla="*/ 108871 w 535830"/>
                <a:gd name="connsiteY23" fmla="*/ 468930 h 739720"/>
                <a:gd name="connsiteX24" fmla="*/ 108871 w 535830"/>
                <a:gd name="connsiteY24" fmla="*/ 384987 h 739720"/>
                <a:gd name="connsiteX25" fmla="*/ 353243 w 535830"/>
                <a:gd name="connsiteY25" fmla="*/ 384987 h 739720"/>
                <a:gd name="connsiteX26" fmla="*/ 361552 w 535830"/>
                <a:gd name="connsiteY26" fmla="*/ 393296 h 739720"/>
                <a:gd name="connsiteX27" fmla="*/ 353243 w 535830"/>
                <a:gd name="connsiteY27" fmla="*/ 401605 h 739720"/>
                <a:gd name="connsiteX28" fmla="*/ 108871 w 535830"/>
                <a:gd name="connsiteY28" fmla="*/ 401605 h 739720"/>
                <a:gd name="connsiteX29" fmla="*/ 100562 w 535830"/>
                <a:gd name="connsiteY29" fmla="*/ 393296 h 739720"/>
                <a:gd name="connsiteX30" fmla="*/ 108871 w 535830"/>
                <a:gd name="connsiteY30" fmla="*/ 384987 h 739720"/>
                <a:gd name="connsiteX31" fmla="*/ 108871 w 535830"/>
                <a:gd name="connsiteY31" fmla="*/ 300618 h 739720"/>
                <a:gd name="connsiteX32" fmla="*/ 353243 w 535830"/>
                <a:gd name="connsiteY32" fmla="*/ 300618 h 739720"/>
                <a:gd name="connsiteX33" fmla="*/ 361552 w 535830"/>
                <a:gd name="connsiteY33" fmla="*/ 308927 h 739720"/>
                <a:gd name="connsiteX34" fmla="*/ 353243 w 535830"/>
                <a:gd name="connsiteY34" fmla="*/ 317236 h 739720"/>
                <a:gd name="connsiteX35" fmla="*/ 108871 w 535830"/>
                <a:gd name="connsiteY35" fmla="*/ 317236 h 739720"/>
                <a:gd name="connsiteX36" fmla="*/ 100562 w 535830"/>
                <a:gd name="connsiteY36" fmla="*/ 308927 h 739720"/>
                <a:gd name="connsiteX37" fmla="*/ 108871 w 535830"/>
                <a:gd name="connsiteY37" fmla="*/ 300618 h 739720"/>
                <a:gd name="connsiteX38" fmla="*/ 108871 w 535830"/>
                <a:gd name="connsiteY38" fmla="*/ 216249 h 739720"/>
                <a:gd name="connsiteX39" fmla="*/ 353243 w 535830"/>
                <a:gd name="connsiteY39" fmla="*/ 216249 h 739720"/>
                <a:gd name="connsiteX40" fmla="*/ 361552 w 535830"/>
                <a:gd name="connsiteY40" fmla="*/ 224559 h 739720"/>
                <a:gd name="connsiteX41" fmla="*/ 353243 w 535830"/>
                <a:gd name="connsiteY41" fmla="*/ 232868 h 739720"/>
                <a:gd name="connsiteX42" fmla="*/ 108871 w 535830"/>
                <a:gd name="connsiteY42" fmla="*/ 232868 h 739720"/>
                <a:gd name="connsiteX43" fmla="*/ 100562 w 535830"/>
                <a:gd name="connsiteY43" fmla="*/ 224559 h 739720"/>
                <a:gd name="connsiteX44" fmla="*/ 108871 w 535830"/>
                <a:gd name="connsiteY44" fmla="*/ 216249 h 739720"/>
                <a:gd name="connsiteX45" fmla="*/ 314254 w 535830"/>
                <a:gd name="connsiteY45" fmla="*/ 53050 h 739720"/>
                <a:gd name="connsiteX46" fmla="*/ 314254 w 535830"/>
                <a:gd name="connsiteY46" fmla="*/ 94809 h 739720"/>
                <a:gd name="connsiteX47" fmla="*/ 292735 w 535830"/>
                <a:gd name="connsiteY47" fmla="*/ 116327 h 739720"/>
                <a:gd name="connsiteX48" fmla="*/ 271430 w 535830"/>
                <a:gd name="connsiteY48" fmla="*/ 97791 h 739720"/>
                <a:gd name="connsiteX49" fmla="*/ 271216 w 535830"/>
                <a:gd name="connsiteY49" fmla="*/ 96300 h 739720"/>
                <a:gd name="connsiteX50" fmla="*/ 233932 w 535830"/>
                <a:gd name="connsiteY50" fmla="*/ 63703 h 739720"/>
                <a:gd name="connsiteX51" fmla="*/ 196648 w 535830"/>
                <a:gd name="connsiteY51" fmla="*/ 96300 h 739720"/>
                <a:gd name="connsiteX52" fmla="*/ 196435 w 535830"/>
                <a:gd name="connsiteY52" fmla="*/ 98004 h 739720"/>
                <a:gd name="connsiteX53" fmla="*/ 175130 w 535830"/>
                <a:gd name="connsiteY53" fmla="*/ 116540 h 739720"/>
                <a:gd name="connsiteX54" fmla="*/ 169804 w 535830"/>
                <a:gd name="connsiteY54" fmla="*/ 116540 h 739720"/>
                <a:gd name="connsiteX55" fmla="*/ 148498 w 535830"/>
                <a:gd name="connsiteY55" fmla="*/ 95022 h 739720"/>
                <a:gd name="connsiteX56" fmla="*/ 148498 w 535830"/>
                <a:gd name="connsiteY56" fmla="*/ 53263 h 739720"/>
                <a:gd name="connsiteX57" fmla="*/ 17044 w 535830"/>
                <a:gd name="connsiteY57" fmla="*/ 53263 h 739720"/>
                <a:gd name="connsiteX58" fmla="*/ 17044 w 535830"/>
                <a:gd name="connsiteY58" fmla="*/ 649386 h 739720"/>
                <a:gd name="connsiteX59" fmla="*/ 310845 w 535830"/>
                <a:gd name="connsiteY59" fmla="*/ 649386 h 739720"/>
                <a:gd name="connsiteX60" fmla="*/ 308075 w 535830"/>
                <a:gd name="connsiteY60" fmla="*/ 624459 h 739720"/>
                <a:gd name="connsiteX61" fmla="*/ 422271 w 535830"/>
                <a:gd name="connsiteY61" fmla="*/ 509623 h 739720"/>
                <a:gd name="connsiteX62" fmla="*/ 446773 w 535830"/>
                <a:gd name="connsiteY62" fmla="*/ 512393 h 739720"/>
                <a:gd name="connsiteX63" fmla="*/ 446773 w 535830"/>
                <a:gd name="connsiteY63" fmla="*/ 53050 h 739720"/>
                <a:gd name="connsiteX64" fmla="*/ 167034 w 535830"/>
                <a:gd name="connsiteY64" fmla="*/ 16831 h 739720"/>
                <a:gd name="connsiteX65" fmla="*/ 165116 w 535830"/>
                <a:gd name="connsiteY65" fmla="*/ 18749 h 739720"/>
                <a:gd name="connsiteX66" fmla="*/ 165116 w 535830"/>
                <a:gd name="connsiteY66" fmla="*/ 41971 h 739720"/>
                <a:gd name="connsiteX67" fmla="*/ 165756 w 535830"/>
                <a:gd name="connsiteY67" fmla="*/ 44954 h 739720"/>
                <a:gd name="connsiteX68" fmla="*/ 165116 w 535830"/>
                <a:gd name="connsiteY68" fmla="*/ 47937 h 739720"/>
                <a:gd name="connsiteX69" fmla="*/ 165116 w 535830"/>
                <a:gd name="connsiteY69" fmla="*/ 95235 h 739720"/>
                <a:gd name="connsiteX70" fmla="*/ 169804 w 535830"/>
                <a:gd name="connsiteY70" fmla="*/ 100135 h 739720"/>
                <a:gd name="connsiteX71" fmla="*/ 175130 w 535830"/>
                <a:gd name="connsiteY71" fmla="*/ 100135 h 739720"/>
                <a:gd name="connsiteX72" fmla="*/ 179817 w 535830"/>
                <a:gd name="connsiteY72" fmla="*/ 96087 h 739720"/>
                <a:gd name="connsiteX73" fmla="*/ 180030 w 535830"/>
                <a:gd name="connsiteY73" fmla="*/ 94383 h 739720"/>
                <a:gd name="connsiteX74" fmla="*/ 233720 w 535830"/>
                <a:gd name="connsiteY74" fmla="*/ 47298 h 739720"/>
                <a:gd name="connsiteX75" fmla="*/ 287409 w 535830"/>
                <a:gd name="connsiteY75" fmla="*/ 94383 h 739720"/>
                <a:gd name="connsiteX76" fmla="*/ 287622 w 535830"/>
                <a:gd name="connsiteY76" fmla="*/ 95874 h 739720"/>
                <a:gd name="connsiteX77" fmla="*/ 292309 w 535830"/>
                <a:gd name="connsiteY77" fmla="*/ 99922 h 739720"/>
                <a:gd name="connsiteX78" fmla="*/ 297209 w 535830"/>
                <a:gd name="connsiteY78" fmla="*/ 95022 h 739720"/>
                <a:gd name="connsiteX79" fmla="*/ 297209 w 535830"/>
                <a:gd name="connsiteY79" fmla="*/ 47937 h 739720"/>
                <a:gd name="connsiteX80" fmla="*/ 296570 w 535830"/>
                <a:gd name="connsiteY80" fmla="*/ 44954 h 739720"/>
                <a:gd name="connsiteX81" fmla="*/ 297209 w 535830"/>
                <a:gd name="connsiteY81" fmla="*/ 41971 h 739720"/>
                <a:gd name="connsiteX82" fmla="*/ 297209 w 535830"/>
                <a:gd name="connsiteY82" fmla="*/ 18536 h 739720"/>
                <a:gd name="connsiteX83" fmla="*/ 295505 w 535830"/>
                <a:gd name="connsiteY83" fmla="*/ 16831 h 739720"/>
                <a:gd name="connsiteX84" fmla="*/ 166821 w 535830"/>
                <a:gd name="connsiteY84" fmla="*/ 0 h 739720"/>
                <a:gd name="connsiteX85" fmla="*/ 295292 w 535830"/>
                <a:gd name="connsiteY85" fmla="*/ 0 h 739720"/>
                <a:gd name="connsiteX86" fmla="*/ 313827 w 535830"/>
                <a:gd name="connsiteY86" fmla="*/ 18536 h 739720"/>
                <a:gd name="connsiteX87" fmla="*/ 313827 w 535830"/>
                <a:gd name="connsiteY87" fmla="*/ 36645 h 739720"/>
                <a:gd name="connsiteX88" fmla="*/ 463177 w 535830"/>
                <a:gd name="connsiteY88" fmla="*/ 36645 h 739720"/>
                <a:gd name="connsiteX89" fmla="*/ 463177 w 535830"/>
                <a:gd name="connsiteY89" fmla="*/ 517506 h 739720"/>
                <a:gd name="connsiteX90" fmla="*/ 535829 w 535830"/>
                <a:gd name="connsiteY90" fmla="*/ 624885 h 739720"/>
                <a:gd name="connsiteX91" fmla="*/ 421632 w 535830"/>
                <a:gd name="connsiteY91" fmla="*/ 739720 h 739720"/>
                <a:gd name="connsiteX92" fmla="*/ 315319 w 535830"/>
                <a:gd name="connsiteY92" fmla="*/ 666217 h 739720"/>
                <a:gd name="connsiteX93" fmla="*/ 0 w 535830"/>
                <a:gd name="connsiteY93" fmla="*/ 666217 h 739720"/>
                <a:gd name="connsiteX94" fmla="*/ 0 w 535830"/>
                <a:gd name="connsiteY94" fmla="*/ 36645 h 739720"/>
                <a:gd name="connsiteX95" fmla="*/ 148285 w 535830"/>
                <a:gd name="connsiteY95" fmla="*/ 36645 h 739720"/>
                <a:gd name="connsiteX96" fmla="*/ 148285 w 535830"/>
                <a:gd name="connsiteY96" fmla="*/ 18536 h 739720"/>
                <a:gd name="connsiteX97" fmla="*/ 166821 w 535830"/>
                <a:gd name="connsiteY97" fmla="*/ 0 h 739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535830" h="739720">
                  <a:moveTo>
                    <a:pt x="479582" y="578440"/>
                  </a:moveTo>
                  <a:cubicBezTo>
                    <a:pt x="481926" y="578227"/>
                    <a:pt x="483844" y="578866"/>
                    <a:pt x="485548" y="580357"/>
                  </a:cubicBezTo>
                  <a:cubicBezTo>
                    <a:pt x="487253" y="581849"/>
                    <a:pt x="488318" y="583979"/>
                    <a:pt x="488531" y="586110"/>
                  </a:cubicBezTo>
                  <a:cubicBezTo>
                    <a:pt x="488744" y="588240"/>
                    <a:pt x="488105" y="590371"/>
                    <a:pt x="486613" y="592075"/>
                  </a:cubicBezTo>
                  <a:lnTo>
                    <a:pt x="419075" y="675379"/>
                  </a:lnTo>
                  <a:lnTo>
                    <a:pt x="369434" y="630638"/>
                  </a:lnTo>
                  <a:cubicBezTo>
                    <a:pt x="367729" y="629147"/>
                    <a:pt x="366878" y="627229"/>
                    <a:pt x="366664" y="625098"/>
                  </a:cubicBezTo>
                  <a:cubicBezTo>
                    <a:pt x="366451" y="622755"/>
                    <a:pt x="367304" y="620411"/>
                    <a:pt x="368795" y="618707"/>
                  </a:cubicBezTo>
                  <a:cubicBezTo>
                    <a:pt x="371778" y="615298"/>
                    <a:pt x="377104" y="615085"/>
                    <a:pt x="380513" y="618068"/>
                  </a:cubicBezTo>
                  <a:lnTo>
                    <a:pt x="417158" y="651091"/>
                  </a:lnTo>
                  <a:lnTo>
                    <a:pt x="473830" y="581423"/>
                  </a:lnTo>
                  <a:cubicBezTo>
                    <a:pt x="475322" y="579718"/>
                    <a:pt x="477452" y="578653"/>
                    <a:pt x="479582" y="578440"/>
                  </a:cubicBezTo>
                  <a:close/>
                  <a:moveTo>
                    <a:pt x="421845" y="526241"/>
                  </a:moveTo>
                  <a:cubicBezTo>
                    <a:pt x="368156" y="526241"/>
                    <a:pt x="324267" y="570343"/>
                    <a:pt x="324267" y="624459"/>
                  </a:cubicBezTo>
                  <a:cubicBezTo>
                    <a:pt x="324267" y="678574"/>
                    <a:pt x="368156" y="722676"/>
                    <a:pt x="421845" y="722676"/>
                  </a:cubicBezTo>
                  <a:cubicBezTo>
                    <a:pt x="475747" y="722676"/>
                    <a:pt x="519423" y="678574"/>
                    <a:pt x="519423" y="624459"/>
                  </a:cubicBezTo>
                  <a:cubicBezTo>
                    <a:pt x="519423" y="570343"/>
                    <a:pt x="475534" y="526241"/>
                    <a:pt x="421845" y="526241"/>
                  </a:cubicBezTo>
                  <a:close/>
                  <a:moveTo>
                    <a:pt x="108871" y="468930"/>
                  </a:moveTo>
                  <a:lnTo>
                    <a:pt x="353243" y="468930"/>
                  </a:lnTo>
                  <a:cubicBezTo>
                    <a:pt x="357930" y="468930"/>
                    <a:pt x="361552" y="472552"/>
                    <a:pt x="361552" y="477239"/>
                  </a:cubicBezTo>
                  <a:cubicBezTo>
                    <a:pt x="361552" y="481926"/>
                    <a:pt x="357930" y="485548"/>
                    <a:pt x="353243" y="485548"/>
                  </a:cubicBezTo>
                  <a:lnTo>
                    <a:pt x="108871" y="485548"/>
                  </a:lnTo>
                  <a:cubicBezTo>
                    <a:pt x="104184" y="485548"/>
                    <a:pt x="100562" y="481926"/>
                    <a:pt x="100562" y="477239"/>
                  </a:cubicBezTo>
                  <a:cubicBezTo>
                    <a:pt x="100562" y="472552"/>
                    <a:pt x="104184" y="468930"/>
                    <a:pt x="108871" y="468930"/>
                  </a:cubicBezTo>
                  <a:close/>
                  <a:moveTo>
                    <a:pt x="108871" y="384987"/>
                  </a:moveTo>
                  <a:lnTo>
                    <a:pt x="353243" y="384987"/>
                  </a:lnTo>
                  <a:cubicBezTo>
                    <a:pt x="357930" y="384987"/>
                    <a:pt x="361552" y="388609"/>
                    <a:pt x="361552" y="393296"/>
                  </a:cubicBezTo>
                  <a:cubicBezTo>
                    <a:pt x="361552" y="397983"/>
                    <a:pt x="357930" y="401605"/>
                    <a:pt x="353243" y="401605"/>
                  </a:cubicBezTo>
                  <a:lnTo>
                    <a:pt x="108871" y="401605"/>
                  </a:lnTo>
                  <a:cubicBezTo>
                    <a:pt x="104184" y="401605"/>
                    <a:pt x="100562" y="397983"/>
                    <a:pt x="100562" y="393296"/>
                  </a:cubicBezTo>
                  <a:cubicBezTo>
                    <a:pt x="100562" y="388609"/>
                    <a:pt x="104184" y="384987"/>
                    <a:pt x="108871" y="384987"/>
                  </a:cubicBezTo>
                  <a:close/>
                  <a:moveTo>
                    <a:pt x="108871" y="300618"/>
                  </a:moveTo>
                  <a:lnTo>
                    <a:pt x="353243" y="300618"/>
                  </a:lnTo>
                  <a:cubicBezTo>
                    <a:pt x="357930" y="300618"/>
                    <a:pt x="361552" y="304240"/>
                    <a:pt x="361552" y="308927"/>
                  </a:cubicBezTo>
                  <a:cubicBezTo>
                    <a:pt x="361552" y="313614"/>
                    <a:pt x="357930" y="317236"/>
                    <a:pt x="353243" y="317236"/>
                  </a:cubicBezTo>
                  <a:lnTo>
                    <a:pt x="108871" y="317236"/>
                  </a:lnTo>
                  <a:cubicBezTo>
                    <a:pt x="104184" y="317236"/>
                    <a:pt x="100562" y="313614"/>
                    <a:pt x="100562" y="308927"/>
                  </a:cubicBezTo>
                  <a:cubicBezTo>
                    <a:pt x="100562" y="304240"/>
                    <a:pt x="104184" y="300618"/>
                    <a:pt x="108871" y="300618"/>
                  </a:cubicBezTo>
                  <a:close/>
                  <a:moveTo>
                    <a:pt x="108871" y="216249"/>
                  </a:moveTo>
                  <a:lnTo>
                    <a:pt x="353243" y="216249"/>
                  </a:lnTo>
                  <a:cubicBezTo>
                    <a:pt x="357930" y="216249"/>
                    <a:pt x="361552" y="219871"/>
                    <a:pt x="361552" y="224559"/>
                  </a:cubicBezTo>
                  <a:cubicBezTo>
                    <a:pt x="361552" y="229246"/>
                    <a:pt x="357930" y="232868"/>
                    <a:pt x="353243" y="232868"/>
                  </a:cubicBezTo>
                  <a:lnTo>
                    <a:pt x="108871" y="232868"/>
                  </a:lnTo>
                  <a:cubicBezTo>
                    <a:pt x="104184" y="232868"/>
                    <a:pt x="100562" y="229246"/>
                    <a:pt x="100562" y="224559"/>
                  </a:cubicBezTo>
                  <a:cubicBezTo>
                    <a:pt x="100562" y="219871"/>
                    <a:pt x="104184" y="216036"/>
                    <a:pt x="108871" y="216249"/>
                  </a:cubicBezTo>
                  <a:close/>
                  <a:moveTo>
                    <a:pt x="314254" y="53050"/>
                  </a:moveTo>
                  <a:lnTo>
                    <a:pt x="314254" y="94809"/>
                  </a:lnTo>
                  <a:cubicBezTo>
                    <a:pt x="314254" y="106740"/>
                    <a:pt x="304666" y="116327"/>
                    <a:pt x="292735" y="116327"/>
                  </a:cubicBezTo>
                  <a:cubicBezTo>
                    <a:pt x="282082" y="116327"/>
                    <a:pt x="272921" y="108444"/>
                    <a:pt x="271430" y="97791"/>
                  </a:cubicBezTo>
                  <a:lnTo>
                    <a:pt x="271216" y="96300"/>
                  </a:lnTo>
                  <a:cubicBezTo>
                    <a:pt x="268660" y="77764"/>
                    <a:pt x="252681" y="63703"/>
                    <a:pt x="233932" y="63703"/>
                  </a:cubicBezTo>
                  <a:cubicBezTo>
                    <a:pt x="214971" y="63703"/>
                    <a:pt x="198992" y="77764"/>
                    <a:pt x="196648" y="96300"/>
                  </a:cubicBezTo>
                  <a:lnTo>
                    <a:pt x="196435" y="98004"/>
                  </a:lnTo>
                  <a:cubicBezTo>
                    <a:pt x="195157" y="108444"/>
                    <a:pt x="185783" y="116540"/>
                    <a:pt x="175130" y="116540"/>
                  </a:cubicBezTo>
                  <a:lnTo>
                    <a:pt x="169804" y="116540"/>
                  </a:lnTo>
                  <a:cubicBezTo>
                    <a:pt x="158085" y="116540"/>
                    <a:pt x="148285" y="106953"/>
                    <a:pt x="148498" y="95022"/>
                  </a:cubicBezTo>
                  <a:lnTo>
                    <a:pt x="148498" y="53263"/>
                  </a:lnTo>
                  <a:lnTo>
                    <a:pt x="17044" y="53263"/>
                  </a:lnTo>
                  <a:lnTo>
                    <a:pt x="17044" y="649386"/>
                  </a:lnTo>
                  <a:lnTo>
                    <a:pt x="310845" y="649386"/>
                  </a:lnTo>
                  <a:cubicBezTo>
                    <a:pt x="308927" y="641077"/>
                    <a:pt x="308075" y="632768"/>
                    <a:pt x="308075" y="624459"/>
                  </a:cubicBezTo>
                  <a:cubicBezTo>
                    <a:pt x="308075" y="561182"/>
                    <a:pt x="359207" y="509623"/>
                    <a:pt x="422271" y="509623"/>
                  </a:cubicBezTo>
                  <a:cubicBezTo>
                    <a:pt x="430154" y="509623"/>
                    <a:pt x="438250" y="510475"/>
                    <a:pt x="446773" y="512393"/>
                  </a:cubicBezTo>
                  <a:lnTo>
                    <a:pt x="446773" y="53050"/>
                  </a:lnTo>
                  <a:close/>
                  <a:moveTo>
                    <a:pt x="167034" y="16831"/>
                  </a:moveTo>
                  <a:cubicBezTo>
                    <a:pt x="166181" y="16831"/>
                    <a:pt x="165329" y="17683"/>
                    <a:pt x="165116" y="18749"/>
                  </a:cubicBezTo>
                  <a:lnTo>
                    <a:pt x="165116" y="41971"/>
                  </a:lnTo>
                  <a:cubicBezTo>
                    <a:pt x="165542" y="42824"/>
                    <a:pt x="165756" y="43889"/>
                    <a:pt x="165756" y="44954"/>
                  </a:cubicBezTo>
                  <a:cubicBezTo>
                    <a:pt x="165756" y="46020"/>
                    <a:pt x="165542" y="46872"/>
                    <a:pt x="165116" y="47937"/>
                  </a:cubicBezTo>
                  <a:lnTo>
                    <a:pt x="165116" y="95235"/>
                  </a:lnTo>
                  <a:cubicBezTo>
                    <a:pt x="165116" y="98004"/>
                    <a:pt x="167246" y="100135"/>
                    <a:pt x="169804" y="100135"/>
                  </a:cubicBezTo>
                  <a:lnTo>
                    <a:pt x="175130" y="100135"/>
                  </a:lnTo>
                  <a:cubicBezTo>
                    <a:pt x="177473" y="100135"/>
                    <a:pt x="179604" y="98431"/>
                    <a:pt x="179817" y="96087"/>
                  </a:cubicBezTo>
                  <a:lnTo>
                    <a:pt x="180030" y="94383"/>
                  </a:lnTo>
                  <a:cubicBezTo>
                    <a:pt x="183652" y="67538"/>
                    <a:pt x="206661" y="47298"/>
                    <a:pt x="233720" y="47298"/>
                  </a:cubicBezTo>
                  <a:cubicBezTo>
                    <a:pt x="260777" y="47298"/>
                    <a:pt x="283786" y="67538"/>
                    <a:pt x="287409" y="94383"/>
                  </a:cubicBezTo>
                  <a:lnTo>
                    <a:pt x="287622" y="95874"/>
                  </a:lnTo>
                  <a:cubicBezTo>
                    <a:pt x="287835" y="98217"/>
                    <a:pt x="289965" y="99922"/>
                    <a:pt x="292309" y="99922"/>
                  </a:cubicBezTo>
                  <a:cubicBezTo>
                    <a:pt x="295078" y="99922"/>
                    <a:pt x="297209" y="97578"/>
                    <a:pt x="297209" y="95022"/>
                  </a:cubicBezTo>
                  <a:lnTo>
                    <a:pt x="297209" y="47937"/>
                  </a:lnTo>
                  <a:cubicBezTo>
                    <a:pt x="296570" y="46659"/>
                    <a:pt x="296570" y="45593"/>
                    <a:pt x="296570" y="44954"/>
                  </a:cubicBezTo>
                  <a:cubicBezTo>
                    <a:pt x="296570" y="44102"/>
                    <a:pt x="296783" y="43037"/>
                    <a:pt x="297209" y="41971"/>
                  </a:cubicBezTo>
                  <a:lnTo>
                    <a:pt x="297209" y="18536"/>
                  </a:lnTo>
                  <a:cubicBezTo>
                    <a:pt x="297209" y="17683"/>
                    <a:pt x="296357" y="16831"/>
                    <a:pt x="295505" y="16831"/>
                  </a:cubicBezTo>
                  <a:close/>
                  <a:moveTo>
                    <a:pt x="166821" y="0"/>
                  </a:moveTo>
                  <a:lnTo>
                    <a:pt x="295292" y="0"/>
                  </a:lnTo>
                  <a:cubicBezTo>
                    <a:pt x="305518" y="0"/>
                    <a:pt x="313827" y="8309"/>
                    <a:pt x="313827" y="18536"/>
                  </a:cubicBezTo>
                  <a:lnTo>
                    <a:pt x="313827" y="36645"/>
                  </a:lnTo>
                  <a:lnTo>
                    <a:pt x="463177" y="36645"/>
                  </a:lnTo>
                  <a:lnTo>
                    <a:pt x="463177" y="517506"/>
                  </a:lnTo>
                  <a:cubicBezTo>
                    <a:pt x="506853" y="534763"/>
                    <a:pt x="536042" y="577587"/>
                    <a:pt x="535829" y="624885"/>
                  </a:cubicBezTo>
                  <a:cubicBezTo>
                    <a:pt x="535829" y="688161"/>
                    <a:pt x="484483" y="739720"/>
                    <a:pt x="421632" y="739720"/>
                  </a:cubicBezTo>
                  <a:cubicBezTo>
                    <a:pt x="374973" y="739720"/>
                    <a:pt x="332363" y="710106"/>
                    <a:pt x="315319" y="666217"/>
                  </a:cubicBezTo>
                  <a:lnTo>
                    <a:pt x="0" y="666217"/>
                  </a:lnTo>
                  <a:lnTo>
                    <a:pt x="0" y="36645"/>
                  </a:lnTo>
                  <a:lnTo>
                    <a:pt x="148285" y="36645"/>
                  </a:lnTo>
                  <a:lnTo>
                    <a:pt x="148285" y="18536"/>
                  </a:lnTo>
                  <a:cubicBezTo>
                    <a:pt x="148285" y="8309"/>
                    <a:pt x="156594" y="0"/>
                    <a:pt x="166821" y="0"/>
                  </a:cubicBezTo>
                  <a:close/>
                </a:path>
              </a:pathLst>
            </a:custGeom>
            <a:solidFill>
              <a:schemeClr val="tx1"/>
            </a:solidFill>
            <a:ln w="21294" cap="flat">
              <a:noFill/>
              <a:prstDash val="solid"/>
              <a:miter/>
            </a:ln>
          </p:spPr>
          <p:txBody>
            <a:bodyPr wrap="square"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de-DE" sz="1800" b="0" i="0" u="none" strike="noStrike" kern="1200" cap="none" spc="0" normalizeH="0" baseline="0" noProof="0">
                <a:ln>
                  <a:noFill/>
                </a:ln>
                <a:solidFill>
                  <a:srgbClr val="434F69"/>
                </a:solidFill>
                <a:effectLst/>
                <a:uLnTx/>
                <a:uFillTx/>
                <a:latin typeface="Arial"/>
                <a:ea typeface="+mn-ea"/>
                <a:cs typeface="+mn-cs"/>
              </a:endParaRPr>
            </a:p>
          </p:txBody>
        </p:sp>
        <p:sp>
          <p:nvSpPr>
            <p:cNvPr id="28" name="Rechteck 27"/>
            <p:cNvSpPr/>
            <p:nvPr/>
          </p:nvSpPr>
          <p:spPr>
            <a:xfrm flipH="1">
              <a:off x="775510" y="2424788"/>
              <a:ext cx="1604166" cy="276999"/>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sz="1200" b="1" i="0" u="none" strike="noStrike" kern="1200" cap="none" spc="0" normalizeH="0" baseline="0" noProof="0">
                  <a:ln>
                    <a:noFill/>
                  </a:ln>
                  <a:solidFill>
                    <a:srgbClr val="434F69"/>
                  </a:solidFill>
                  <a:effectLst/>
                  <a:uLnTx/>
                  <a:uFillTx/>
                  <a:latin typeface="Arial"/>
                  <a:ea typeface="+mn-ea"/>
                  <a:cs typeface="+mn-cs"/>
                </a:rPr>
                <a:t>Licensor</a:t>
              </a:r>
            </a:p>
          </p:txBody>
        </p:sp>
        <p:sp>
          <p:nvSpPr>
            <p:cNvPr id="29" name="Rechteck 28"/>
            <p:cNvSpPr/>
            <p:nvPr/>
          </p:nvSpPr>
          <p:spPr>
            <a:xfrm>
              <a:off x="775510" y="4822142"/>
              <a:ext cx="841897" cy="276999"/>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sz="1200" b="1" i="0" u="none" strike="noStrike" kern="1200" cap="none" spc="0" normalizeH="0" baseline="0" noProof="0">
                  <a:ln>
                    <a:noFill/>
                  </a:ln>
                  <a:solidFill>
                    <a:srgbClr val="434F69"/>
                  </a:solidFill>
                  <a:effectLst/>
                  <a:uLnTx/>
                  <a:uFillTx/>
                  <a:latin typeface="Arial"/>
                  <a:ea typeface="+mn-ea"/>
                  <a:cs typeface="+mn-cs"/>
                </a:rPr>
                <a:t>Licensee</a:t>
              </a:r>
            </a:p>
          </p:txBody>
        </p:sp>
        <p:sp>
          <p:nvSpPr>
            <p:cNvPr id="30" name="Person">
              <a:extLst>
                <a:ext uri="{FF2B5EF4-FFF2-40B4-BE49-F238E27FC236}">
                  <a16:creationId xmlns:a16="http://schemas.microsoft.com/office/drawing/2014/main" id="{43426D48-9DD1-4F84-B058-66C428FE0997}"/>
                </a:ext>
              </a:extLst>
            </p:cNvPr>
            <p:cNvSpPr>
              <a:spLocks noChangeAspect="1"/>
            </p:cNvSpPr>
            <p:nvPr/>
          </p:nvSpPr>
          <p:spPr>
            <a:xfrm>
              <a:off x="870993" y="1656000"/>
              <a:ext cx="594608" cy="675403"/>
            </a:xfrm>
            <a:custGeom>
              <a:avLst/>
              <a:gdLst>
                <a:gd name="connsiteX0" fmla="*/ 184736 w 594608"/>
                <a:gd name="connsiteY0" fmla="*/ 305720 h 675403"/>
                <a:gd name="connsiteX1" fmla="*/ 193994 w 594608"/>
                <a:gd name="connsiteY1" fmla="*/ 305930 h 675403"/>
                <a:gd name="connsiteX2" fmla="*/ 400192 w 594608"/>
                <a:gd name="connsiteY2" fmla="*/ 305930 h 675403"/>
                <a:gd name="connsiteX3" fmla="*/ 409450 w 594608"/>
                <a:gd name="connsiteY3" fmla="*/ 305720 h 675403"/>
                <a:gd name="connsiteX4" fmla="*/ 568517 w 594608"/>
                <a:gd name="connsiteY4" fmla="*/ 409661 h 675403"/>
                <a:gd name="connsiteX5" fmla="*/ 572304 w 594608"/>
                <a:gd name="connsiteY5" fmla="*/ 415762 h 675403"/>
                <a:gd name="connsiteX6" fmla="*/ 594608 w 594608"/>
                <a:gd name="connsiteY6" fmla="*/ 667198 h 675403"/>
                <a:gd name="connsiteX7" fmla="*/ 586402 w 594608"/>
                <a:gd name="connsiteY7" fmla="*/ 675403 h 675403"/>
                <a:gd name="connsiteX8" fmla="*/ 578196 w 594608"/>
                <a:gd name="connsiteY8" fmla="*/ 667198 h 675403"/>
                <a:gd name="connsiteX9" fmla="*/ 556524 w 594608"/>
                <a:gd name="connsiteY9" fmla="*/ 421233 h 675403"/>
                <a:gd name="connsiteX10" fmla="*/ 405453 w 594608"/>
                <a:gd name="connsiteY10" fmla="*/ 322552 h 675403"/>
                <a:gd name="connsiteX11" fmla="*/ 189155 w 594608"/>
                <a:gd name="connsiteY11" fmla="*/ 322552 h 675403"/>
                <a:gd name="connsiteX12" fmla="*/ 38083 w 594608"/>
                <a:gd name="connsiteY12" fmla="*/ 421022 h 675403"/>
                <a:gd name="connsiteX13" fmla="*/ 16412 w 594608"/>
                <a:gd name="connsiteY13" fmla="*/ 666987 h 675403"/>
                <a:gd name="connsiteX14" fmla="*/ 8206 w 594608"/>
                <a:gd name="connsiteY14" fmla="*/ 675193 h 675403"/>
                <a:gd name="connsiteX15" fmla="*/ 0 w 594608"/>
                <a:gd name="connsiteY15" fmla="*/ 666987 h 675403"/>
                <a:gd name="connsiteX16" fmla="*/ 21882 w 594608"/>
                <a:gd name="connsiteY16" fmla="*/ 415552 h 675403"/>
                <a:gd name="connsiteX17" fmla="*/ 25670 w 594608"/>
                <a:gd name="connsiteY17" fmla="*/ 409450 h 675403"/>
                <a:gd name="connsiteX18" fmla="*/ 297094 w 594608"/>
                <a:gd name="connsiteY18" fmla="*/ 16622 h 675403"/>
                <a:gd name="connsiteX19" fmla="*/ 189576 w 594608"/>
                <a:gd name="connsiteY19" fmla="*/ 124350 h 675403"/>
                <a:gd name="connsiteX20" fmla="*/ 297304 w 594608"/>
                <a:gd name="connsiteY20" fmla="*/ 232078 h 675403"/>
                <a:gd name="connsiteX21" fmla="*/ 297514 w 594608"/>
                <a:gd name="connsiteY21" fmla="*/ 232078 h 675403"/>
                <a:gd name="connsiteX22" fmla="*/ 373261 w 594608"/>
                <a:gd name="connsiteY22" fmla="*/ 200727 h 675403"/>
                <a:gd name="connsiteX23" fmla="*/ 404822 w 594608"/>
                <a:gd name="connsiteY23" fmla="*/ 124350 h 675403"/>
                <a:gd name="connsiteX24" fmla="*/ 297094 w 594608"/>
                <a:gd name="connsiteY24" fmla="*/ 16622 h 675403"/>
                <a:gd name="connsiteX25" fmla="*/ 297094 w 594608"/>
                <a:gd name="connsiteY25" fmla="*/ 0 h 675403"/>
                <a:gd name="connsiteX26" fmla="*/ 421233 w 594608"/>
                <a:gd name="connsiteY26" fmla="*/ 124140 h 675403"/>
                <a:gd name="connsiteX27" fmla="*/ 384833 w 594608"/>
                <a:gd name="connsiteY27" fmla="*/ 212089 h 675403"/>
                <a:gd name="connsiteX28" fmla="*/ 297514 w 594608"/>
                <a:gd name="connsiteY28" fmla="*/ 248279 h 675403"/>
                <a:gd name="connsiteX29" fmla="*/ 297094 w 594608"/>
                <a:gd name="connsiteY29" fmla="*/ 248279 h 675403"/>
                <a:gd name="connsiteX30" fmla="*/ 172954 w 594608"/>
                <a:gd name="connsiteY30" fmla="*/ 124140 h 675403"/>
                <a:gd name="connsiteX31" fmla="*/ 297094 w 594608"/>
                <a:gd name="connsiteY31" fmla="*/ 0 h 675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594608" h="675403">
                  <a:moveTo>
                    <a:pt x="184736" y="305720"/>
                  </a:moveTo>
                  <a:cubicBezTo>
                    <a:pt x="187472" y="303826"/>
                    <a:pt x="191259" y="303826"/>
                    <a:pt x="193994" y="305930"/>
                  </a:cubicBezTo>
                  <a:cubicBezTo>
                    <a:pt x="256695" y="351589"/>
                    <a:pt x="337491" y="351589"/>
                    <a:pt x="400192" y="305930"/>
                  </a:cubicBezTo>
                  <a:cubicBezTo>
                    <a:pt x="402928" y="304037"/>
                    <a:pt x="406505" y="303826"/>
                    <a:pt x="409450" y="305720"/>
                  </a:cubicBezTo>
                  <a:lnTo>
                    <a:pt x="568517" y="409661"/>
                  </a:lnTo>
                  <a:cubicBezTo>
                    <a:pt x="570621" y="410923"/>
                    <a:pt x="572094" y="413237"/>
                    <a:pt x="572304" y="415762"/>
                  </a:cubicBezTo>
                  <a:cubicBezTo>
                    <a:pt x="573146" y="425441"/>
                    <a:pt x="594187" y="652048"/>
                    <a:pt x="594608" y="667198"/>
                  </a:cubicBezTo>
                  <a:cubicBezTo>
                    <a:pt x="594608" y="671827"/>
                    <a:pt x="591031" y="675403"/>
                    <a:pt x="586402" y="675403"/>
                  </a:cubicBezTo>
                  <a:cubicBezTo>
                    <a:pt x="581773" y="675403"/>
                    <a:pt x="578196" y="671827"/>
                    <a:pt x="578196" y="667198"/>
                  </a:cubicBezTo>
                  <a:cubicBezTo>
                    <a:pt x="578196" y="655415"/>
                    <a:pt x="562836" y="489404"/>
                    <a:pt x="556524" y="421233"/>
                  </a:cubicBezTo>
                  <a:lnTo>
                    <a:pt x="405453" y="322552"/>
                  </a:lnTo>
                  <a:cubicBezTo>
                    <a:pt x="339175" y="368211"/>
                    <a:pt x="255433" y="368211"/>
                    <a:pt x="189155" y="322552"/>
                  </a:cubicBezTo>
                  <a:lnTo>
                    <a:pt x="38083" y="421022"/>
                  </a:lnTo>
                  <a:cubicBezTo>
                    <a:pt x="31561" y="489194"/>
                    <a:pt x="16412" y="655204"/>
                    <a:pt x="16412" y="666987"/>
                  </a:cubicBezTo>
                  <a:cubicBezTo>
                    <a:pt x="16412" y="671616"/>
                    <a:pt x="12835" y="675193"/>
                    <a:pt x="8206" y="675193"/>
                  </a:cubicBezTo>
                  <a:cubicBezTo>
                    <a:pt x="3577" y="675193"/>
                    <a:pt x="0" y="671616"/>
                    <a:pt x="0" y="666987"/>
                  </a:cubicBezTo>
                  <a:cubicBezTo>
                    <a:pt x="0" y="651838"/>
                    <a:pt x="21041" y="425231"/>
                    <a:pt x="21882" y="415552"/>
                  </a:cubicBezTo>
                  <a:cubicBezTo>
                    <a:pt x="22303" y="413027"/>
                    <a:pt x="23566" y="410713"/>
                    <a:pt x="25670" y="409450"/>
                  </a:cubicBezTo>
                  <a:close/>
                  <a:moveTo>
                    <a:pt x="297094" y="16622"/>
                  </a:moveTo>
                  <a:cubicBezTo>
                    <a:pt x="237759" y="16622"/>
                    <a:pt x="189576" y="64805"/>
                    <a:pt x="189576" y="124350"/>
                  </a:cubicBezTo>
                  <a:cubicBezTo>
                    <a:pt x="189576" y="183895"/>
                    <a:pt x="237969" y="232078"/>
                    <a:pt x="297304" y="232078"/>
                  </a:cubicBezTo>
                  <a:cubicBezTo>
                    <a:pt x="297304" y="232078"/>
                    <a:pt x="297514" y="232078"/>
                    <a:pt x="297514" y="232078"/>
                  </a:cubicBezTo>
                  <a:cubicBezTo>
                    <a:pt x="326130" y="232078"/>
                    <a:pt x="353062" y="220926"/>
                    <a:pt x="373261" y="200727"/>
                  </a:cubicBezTo>
                  <a:cubicBezTo>
                    <a:pt x="393459" y="180318"/>
                    <a:pt x="404822" y="153176"/>
                    <a:pt x="404822" y="124350"/>
                  </a:cubicBezTo>
                  <a:cubicBezTo>
                    <a:pt x="404822" y="64805"/>
                    <a:pt x="356428" y="16622"/>
                    <a:pt x="297094" y="16622"/>
                  </a:cubicBezTo>
                  <a:close/>
                  <a:moveTo>
                    <a:pt x="297094" y="0"/>
                  </a:moveTo>
                  <a:cubicBezTo>
                    <a:pt x="365686" y="0"/>
                    <a:pt x="421233" y="55758"/>
                    <a:pt x="421233" y="124140"/>
                  </a:cubicBezTo>
                  <a:cubicBezTo>
                    <a:pt x="421233" y="157384"/>
                    <a:pt x="408398" y="188734"/>
                    <a:pt x="384833" y="212089"/>
                  </a:cubicBezTo>
                  <a:cubicBezTo>
                    <a:pt x="361478" y="235444"/>
                    <a:pt x="330338" y="248279"/>
                    <a:pt x="297514" y="248279"/>
                  </a:cubicBezTo>
                  <a:cubicBezTo>
                    <a:pt x="297304" y="248279"/>
                    <a:pt x="297304" y="248279"/>
                    <a:pt x="297094" y="248279"/>
                  </a:cubicBezTo>
                  <a:cubicBezTo>
                    <a:pt x="228712" y="248279"/>
                    <a:pt x="172954" y="192522"/>
                    <a:pt x="172954" y="124140"/>
                  </a:cubicBezTo>
                  <a:cubicBezTo>
                    <a:pt x="172954" y="55758"/>
                    <a:pt x="228501" y="0"/>
                    <a:pt x="297094" y="0"/>
                  </a:cubicBezTo>
                  <a:close/>
                </a:path>
              </a:pathLst>
            </a:custGeom>
            <a:solidFill>
              <a:schemeClr val="tx1"/>
            </a:solidFill>
            <a:ln w="21029" cap="flat">
              <a:noFill/>
              <a:prstDash val="solid"/>
              <a:miter/>
            </a:ln>
          </p:spPr>
          <p:txBody>
            <a:bodyPr wrap="square"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de-DE" sz="1800" b="0" i="0" u="none" strike="noStrike" kern="1200" cap="none" spc="0" normalizeH="0" baseline="0" noProof="0">
                <a:ln>
                  <a:noFill/>
                </a:ln>
                <a:solidFill>
                  <a:srgbClr val="434F69"/>
                </a:solidFill>
                <a:effectLst/>
                <a:uLnTx/>
                <a:uFillTx/>
                <a:latin typeface="Arial"/>
                <a:ea typeface="+mn-ea"/>
                <a:cs typeface="+mn-cs"/>
              </a:endParaRPr>
            </a:p>
          </p:txBody>
        </p:sp>
        <p:sp>
          <p:nvSpPr>
            <p:cNvPr id="31" name="Person">
              <a:extLst>
                <a:ext uri="{FF2B5EF4-FFF2-40B4-BE49-F238E27FC236}">
                  <a16:creationId xmlns:a16="http://schemas.microsoft.com/office/drawing/2014/main" id="{43426D48-9DD1-4F84-B058-66C428FE0997}"/>
                </a:ext>
              </a:extLst>
            </p:cNvPr>
            <p:cNvSpPr>
              <a:spLocks noChangeAspect="1"/>
            </p:cNvSpPr>
            <p:nvPr/>
          </p:nvSpPr>
          <p:spPr>
            <a:xfrm>
              <a:off x="870993" y="4114056"/>
              <a:ext cx="594608" cy="675403"/>
            </a:xfrm>
            <a:custGeom>
              <a:avLst/>
              <a:gdLst>
                <a:gd name="connsiteX0" fmla="*/ 184736 w 594608"/>
                <a:gd name="connsiteY0" fmla="*/ 305720 h 675403"/>
                <a:gd name="connsiteX1" fmla="*/ 193994 w 594608"/>
                <a:gd name="connsiteY1" fmla="*/ 305930 h 675403"/>
                <a:gd name="connsiteX2" fmla="*/ 400192 w 594608"/>
                <a:gd name="connsiteY2" fmla="*/ 305930 h 675403"/>
                <a:gd name="connsiteX3" fmla="*/ 409450 w 594608"/>
                <a:gd name="connsiteY3" fmla="*/ 305720 h 675403"/>
                <a:gd name="connsiteX4" fmla="*/ 568517 w 594608"/>
                <a:gd name="connsiteY4" fmla="*/ 409661 h 675403"/>
                <a:gd name="connsiteX5" fmla="*/ 572304 w 594608"/>
                <a:gd name="connsiteY5" fmla="*/ 415762 h 675403"/>
                <a:gd name="connsiteX6" fmla="*/ 594608 w 594608"/>
                <a:gd name="connsiteY6" fmla="*/ 667198 h 675403"/>
                <a:gd name="connsiteX7" fmla="*/ 586402 w 594608"/>
                <a:gd name="connsiteY7" fmla="*/ 675403 h 675403"/>
                <a:gd name="connsiteX8" fmla="*/ 578196 w 594608"/>
                <a:gd name="connsiteY8" fmla="*/ 667198 h 675403"/>
                <a:gd name="connsiteX9" fmla="*/ 556524 w 594608"/>
                <a:gd name="connsiteY9" fmla="*/ 421233 h 675403"/>
                <a:gd name="connsiteX10" fmla="*/ 405453 w 594608"/>
                <a:gd name="connsiteY10" fmla="*/ 322552 h 675403"/>
                <a:gd name="connsiteX11" fmla="*/ 189155 w 594608"/>
                <a:gd name="connsiteY11" fmla="*/ 322552 h 675403"/>
                <a:gd name="connsiteX12" fmla="*/ 38083 w 594608"/>
                <a:gd name="connsiteY12" fmla="*/ 421022 h 675403"/>
                <a:gd name="connsiteX13" fmla="*/ 16412 w 594608"/>
                <a:gd name="connsiteY13" fmla="*/ 666987 h 675403"/>
                <a:gd name="connsiteX14" fmla="*/ 8206 w 594608"/>
                <a:gd name="connsiteY14" fmla="*/ 675193 h 675403"/>
                <a:gd name="connsiteX15" fmla="*/ 0 w 594608"/>
                <a:gd name="connsiteY15" fmla="*/ 666987 h 675403"/>
                <a:gd name="connsiteX16" fmla="*/ 21882 w 594608"/>
                <a:gd name="connsiteY16" fmla="*/ 415552 h 675403"/>
                <a:gd name="connsiteX17" fmla="*/ 25670 w 594608"/>
                <a:gd name="connsiteY17" fmla="*/ 409450 h 675403"/>
                <a:gd name="connsiteX18" fmla="*/ 297094 w 594608"/>
                <a:gd name="connsiteY18" fmla="*/ 16622 h 675403"/>
                <a:gd name="connsiteX19" fmla="*/ 189576 w 594608"/>
                <a:gd name="connsiteY19" fmla="*/ 124350 h 675403"/>
                <a:gd name="connsiteX20" fmla="*/ 297304 w 594608"/>
                <a:gd name="connsiteY20" fmla="*/ 232078 h 675403"/>
                <a:gd name="connsiteX21" fmla="*/ 297514 w 594608"/>
                <a:gd name="connsiteY21" fmla="*/ 232078 h 675403"/>
                <a:gd name="connsiteX22" fmla="*/ 373261 w 594608"/>
                <a:gd name="connsiteY22" fmla="*/ 200727 h 675403"/>
                <a:gd name="connsiteX23" fmla="*/ 404822 w 594608"/>
                <a:gd name="connsiteY23" fmla="*/ 124350 h 675403"/>
                <a:gd name="connsiteX24" fmla="*/ 297094 w 594608"/>
                <a:gd name="connsiteY24" fmla="*/ 16622 h 675403"/>
                <a:gd name="connsiteX25" fmla="*/ 297094 w 594608"/>
                <a:gd name="connsiteY25" fmla="*/ 0 h 675403"/>
                <a:gd name="connsiteX26" fmla="*/ 421233 w 594608"/>
                <a:gd name="connsiteY26" fmla="*/ 124140 h 675403"/>
                <a:gd name="connsiteX27" fmla="*/ 384833 w 594608"/>
                <a:gd name="connsiteY27" fmla="*/ 212089 h 675403"/>
                <a:gd name="connsiteX28" fmla="*/ 297514 w 594608"/>
                <a:gd name="connsiteY28" fmla="*/ 248279 h 675403"/>
                <a:gd name="connsiteX29" fmla="*/ 297094 w 594608"/>
                <a:gd name="connsiteY29" fmla="*/ 248279 h 675403"/>
                <a:gd name="connsiteX30" fmla="*/ 172954 w 594608"/>
                <a:gd name="connsiteY30" fmla="*/ 124140 h 675403"/>
                <a:gd name="connsiteX31" fmla="*/ 297094 w 594608"/>
                <a:gd name="connsiteY31" fmla="*/ 0 h 675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594608" h="675403">
                  <a:moveTo>
                    <a:pt x="184736" y="305720"/>
                  </a:moveTo>
                  <a:cubicBezTo>
                    <a:pt x="187472" y="303826"/>
                    <a:pt x="191259" y="303826"/>
                    <a:pt x="193994" y="305930"/>
                  </a:cubicBezTo>
                  <a:cubicBezTo>
                    <a:pt x="256695" y="351589"/>
                    <a:pt x="337491" y="351589"/>
                    <a:pt x="400192" y="305930"/>
                  </a:cubicBezTo>
                  <a:cubicBezTo>
                    <a:pt x="402928" y="304037"/>
                    <a:pt x="406505" y="303826"/>
                    <a:pt x="409450" y="305720"/>
                  </a:cubicBezTo>
                  <a:lnTo>
                    <a:pt x="568517" y="409661"/>
                  </a:lnTo>
                  <a:cubicBezTo>
                    <a:pt x="570621" y="410923"/>
                    <a:pt x="572094" y="413237"/>
                    <a:pt x="572304" y="415762"/>
                  </a:cubicBezTo>
                  <a:cubicBezTo>
                    <a:pt x="573146" y="425441"/>
                    <a:pt x="594187" y="652048"/>
                    <a:pt x="594608" y="667198"/>
                  </a:cubicBezTo>
                  <a:cubicBezTo>
                    <a:pt x="594608" y="671827"/>
                    <a:pt x="591031" y="675403"/>
                    <a:pt x="586402" y="675403"/>
                  </a:cubicBezTo>
                  <a:cubicBezTo>
                    <a:pt x="581773" y="675403"/>
                    <a:pt x="578196" y="671827"/>
                    <a:pt x="578196" y="667198"/>
                  </a:cubicBezTo>
                  <a:cubicBezTo>
                    <a:pt x="578196" y="655415"/>
                    <a:pt x="562836" y="489404"/>
                    <a:pt x="556524" y="421233"/>
                  </a:cubicBezTo>
                  <a:lnTo>
                    <a:pt x="405453" y="322552"/>
                  </a:lnTo>
                  <a:cubicBezTo>
                    <a:pt x="339175" y="368211"/>
                    <a:pt x="255433" y="368211"/>
                    <a:pt x="189155" y="322552"/>
                  </a:cubicBezTo>
                  <a:lnTo>
                    <a:pt x="38083" y="421022"/>
                  </a:lnTo>
                  <a:cubicBezTo>
                    <a:pt x="31561" y="489194"/>
                    <a:pt x="16412" y="655204"/>
                    <a:pt x="16412" y="666987"/>
                  </a:cubicBezTo>
                  <a:cubicBezTo>
                    <a:pt x="16412" y="671616"/>
                    <a:pt x="12835" y="675193"/>
                    <a:pt x="8206" y="675193"/>
                  </a:cubicBezTo>
                  <a:cubicBezTo>
                    <a:pt x="3577" y="675193"/>
                    <a:pt x="0" y="671616"/>
                    <a:pt x="0" y="666987"/>
                  </a:cubicBezTo>
                  <a:cubicBezTo>
                    <a:pt x="0" y="651838"/>
                    <a:pt x="21041" y="425231"/>
                    <a:pt x="21882" y="415552"/>
                  </a:cubicBezTo>
                  <a:cubicBezTo>
                    <a:pt x="22303" y="413027"/>
                    <a:pt x="23566" y="410713"/>
                    <a:pt x="25670" y="409450"/>
                  </a:cubicBezTo>
                  <a:close/>
                  <a:moveTo>
                    <a:pt x="297094" y="16622"/>
                  </a:moveTo>
                  <a:cubicBezTo>
                    <a:pt x="237759" y="16622"/>
                    <a:pt x="189576" y="64805"/>
                    <a:pt x="189576" y="124350"/>
                  </a:cubicBezTo>
                  <a:cubicBezTo>
                    <a:pt x="189576" y="183895"/>
                    <a:pt x="237969" y="232078"/>
                    <a:pt x="297304" y="232078"/>
                  </a:cubicBezTo>
                  <a:cubicBezTo>
                    <a:pt x="297304" y="232078"/>
                    <a:pt x="297514" y="232078"/>
                    <a:pt x="297514" y="232078"/>
                  </a:cubicBezTo>
                  <a:cubicBezTo>
                    <a:pt x="326130" y="232078"/>
                    <a:pt x="353062" y="220926"/>
                    <a:pt x="373261" y="200727"/>
                  </a:cubicBezTo>
                  <a:cubicBezTo>
                    <a:pt x="393459" y="180318"/>
                    <a:pt x="404822" y="153176"/>
                    <a:pt x="404822" y="124350"/>
                  </a:cubicBezTo>
                  <a:cubicBezTo>
                    <a:pt x="404822" y="64805"/>
                    <a:pt x="356428" y="16622"/>
                    <a:pt x="297094" y="16622"/>
                  </a:cubicBezTo>
                  <a:close/>
                  <a:moveTo>
                    <a:pt x="297094" y="0"/>
                  </a:moveTo>
                  <a:cubicBezTo>
                    <a:pt x="365686" y="0"/>
                    <a:pt x="421233" y="55758"/>
                    <a:pt x="421233" y="124140"/>
                  </a:cubicBezTo>
                  <a:cubicBezTo>
                    <a:pt x="421233" y="157384"/>
                    <a:pt x="408398" y="188734"/>
                    <a:pt x="384833" y="212089"/>
                  </a:cubicBezTo>
                  <a:cubicBezTo>
                    <a:pt x="361478" y="235444"/>
                    <a:pt x="330338" y="248279"/>
                    <a:pt x="297514" y="248279"/>
                  </a:cubicBezTo>
                  <a:cubicBezTo>
                    <a:pt x="297304" y="248279"/>
                    <a:pt x="297304" y="248279"/>
                    <a:pt x="297094" y="248279"/>
                  </a:cubicBezTo>
                  <a:cubicBezTo>
                    <a:pt x="228712" y="248279"/>
                    <a:pt x="172954" y="192522"/>
                    <a:pt x="172954" y="124140"/>
                  </a:cubicBezTo>
                  <a:cubicBezTo>
                    <a:pt x="172954" y="55758"/>
                    <a:pt x="228501" y="0"/>
                    <a:pt x="297094" y="0"/>
                  </a:cubicBezTo>
                  <a:close/>
                </a:path>
              </a:pathLst>
            </a:custGeom>
            <a:solidFill>
              <a:schemeClr val="accent1"/>
            </a:solidFill>
            <a:ln w="21029" cap="flat">
              <a:noFill/>
              <a:prstDash val="solid"/>
              <a:miter/>
            </a:ln>
          </p:spPr>
          <p:txBody>
            <a:bodyPr wrap="square"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de-DE" sz="1800" b="0" i="0" u="none" strike="noStrike" kern="1200" cap="none" spc="0" normalizeH="0" baseline="0" noProof="0">
                <a:ln>
                  <a:noFill/>
                </a:ln>
                <a:solidFill>
                  <a:srgbClr val="434F69"/>
                </a:solidFill>
                <a:effectLst/>
                <a:uLnTx/>
                <a:uFillTx/>
                <a:latin typeface="Arial"/>
                <a:ea typeface="+mn-ea"/>
                <a:cs typeface="+mn-cs"/>
              </a:endParaRPr>
            </a:p>
          </p:txBody>
        </p:sp>
        <p:cxnSp>
          <p:nvCxnSpPr>
            <p:cNvPr id="33" name="Gerade Verbindung mit Pfeil 32"/>
            <p:cNvCxnSpPr/>
            <p:nvPr/>
          </p:nvCxnSpPr>
          <p:spPr>
            <a:xfrm flipH="1" flipV="1">
              <a:off x="1168297" y="2763582"/>
              <a:ext cx="1742" cy="1228315"/>
            </a:xfrm>
            <a:prstGeom prst="straightConnector1">
              <a:avLst/>
            </a:prstGeom>
            <a:ln w="12700" cap="sq" algn="ctr">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5" name="Rechteck 34"/>
            <p:cNvSpPr/>
            <p:nvPr/>
          </p:nvSpPr>
          <p:spPr>
            <a:xfrm flipH="1">
              <a:off x="1266817" y="3282313"/>
              <a:ext cx="1604166" cy="276999"/>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sz="1200" b="0" i="0" u="none" strike="noStrike" kern="1200" cap="none" spc="0" normalizeH="0" baseline="0" noProof="0" dirty="0">
                  <a:ln>
                    <a:noFill/>
                  </a:ln>
                  <a:solidFill>
                    <a:srgbClr val="434F69"/>
                  </a:solidFill>
                  <a:effectLst/>
                  <a:uLnTx/>
                  <a:uFillTx/>
                  <a:latin typeface="Arial"/>
                  <a:ea typeface="+mn-ea"/>
                  <a:cs typeface="+mn-cs"/>
                </a:rPr>
                <a:t>Royalty payment</a:t>
              </a:r>
            </a:p>
          </p:txBody>
        </p:sp>
        <p:sp>
          <p:nvSpPr>
            <p:cNvPr id="36" name="Gebäude">
              <a:extLst>
                <a:ext uri="{FF2B5EF4-FFF2-40B4-BE49-F238E27FC236}">
                  <a16:creationId xmlns:a16="http://schemas.microsoft.com/office/drawing/2014/main" id="{00FDD5BA-1249-45C4-8DEC-42D824EC2C33}"/>
                </a:ext>
              </a:extLst>
            </p:cNvPr>
            <p:cNvSpPr>
              <a:spLocks noChangeAspect="1"/>
            </p:cNvSpPr>
            <p:nvPr/>
          </p:nvSpPr>
          <p:spPr>
            <a:xfrm>
              <a:off x="4115807" y="4139125"/>
              <a:ext cx="734132" cy="683017"/>
            </a:xfrm>
            <a:custGeom>
              <a:avLst/>
              <a:gdLst>
                <a:gd name="connsiteX0" fmla="*/ 683042 w 734132"/>
                <a:gd name="connsiteY0" fmla="*/ 618147 h 683017"/>
                <a:gd name="connsiteX1" fmla="*/ 682830 w 734132"/>
                <a:gd name="connsiteY1" fmla="*/ 531654 h 683017"/>
                <a:gd name="connsiteX2" fmla="*/ 662691 w 734132"/>
                <a:gd name="connsiteY2" fmla="*/ 505579 h 683017"/>
                <a:gd name="connsiteX3" fmla="*/ 662691 w 734132"/>
                <a:gd name="connsiteY3" fmla="*/ 313725 h 683017"/>
                <a:gd name="connsiteX4" fmla="*/ 682830 w 734132"/>
                <a:gd name="connsiteY4" fmla="*/ 287650 h 683017"/>
                <a:gd name="connsiteX5" fmla="*/ 683042 w 734132"/>
                <a:gd name="connsiteY5" fmla="*/ 214088 h 683017"/>
                <a:gd name="connsiteX6" fmla="*/ 725653 w 734132"/>
                <a:gd name="connsiteY6" fmla="*/ 214088 h 683017"/>
                <a:gd name="connsiteX7" fmla="*/ 733709 w 734132"/>
                <a:gd name="connsiteY7" fmla="*/ 207940 h 683017"/>
                <a:gd name="connsiteX8" fmla="*/ 729681 w 734132"/>
                <a:gd name="connsiteY8" fmla="*/ 198613 h 683017"/>
                <a:gd name="connsiteX9" fmla="*/ 370565 w 734132"/>
                <a:gd name="connsiteY9" fmla="*/ 1035 h 683017"/>
                <a:gd name="connsiteX10" fmla="*/ 362509 w 734132"/>
                <a:gd name="connsiteY10" fmla="*/ 1035 h 683017"/>
                <a:gd name="connsiteX11" fmla="*/ 4240 w 734132"/>
                <a:gd name="connsiteY11" fmla="*/ 198613 h 683017"/>
                <a:gd name="connsiteX12" fmla="*/ 424 w 734132"/>
                <a:gd name="connsiteY12" fmla="*/ 207940 h 683017"/>
                <a:gd name="connsiteX13" fmla="*/ 8480 w 734132"/>
                <a:gd name="connsiteY13" fmla="*/ 214088 h 683017"/>
                <a:gd name="connsiteX14" fmla="*/ 51726 w 734132"/>
                <a:gd name="connsiteY14" fmla="*/ 214088 h 683017"/>
                <a:gd name="connsiteX15" fmla="*/ 51726 w 734132"/>
                <a:gd name="connsiteY15" fmla="*/ 287650 h 683017"/>
                <a:gd name="connsiteX16" fmla="*/ 71865 w 734132"/>
                <a:gd name="connsiteY16" fmla="*/ 313725 h 683017"/>
                <a:gd name="connsiteX17" fmla="*/ 71865 w 734132"/>
                <a:gd name="connsiteY17" fmla="*/ 505579 h 683017"/>
                <a:gd name="connsiteX18" fmla="*/ 51726 w 734132"/>
                <a:gd name="connsiteY18" fmla="*/ 531654 h 683017"/>
                <a:gd name="connsiteX19" fmla="*/ 51726 w 734132"/>
                <a:gd name="connsiteY19" fmla="*/ 617723 h 683017"/>
                <a:gd name="connsiteX20" fmla="*/ 0 w 734132"/>
                <a:gd name="connsiteY20" fmla="*/ 670722 h 683017"/>
                <a:gd name="connsiteX21" fmla="*/ 0 w 734132"/>
                <a:gd name="connsiteY21" fmla="*/ 683017 h 683017"/>
                <a:gd name="connsiteX22" fmla="*/ 734133 w 734132"/>
                <a:gd name="connsiteY22" fmla="*/ 683017 h 683017"/>
                <a:gd name="connsiteX23" fmla="*/ 734133 w 734132"/>
                <a:gd name="connsiteY23" fmla="*/ 670722 h 683017"/>
                <a:gd name="connsiteX24" fmla="*/ 683042 w 734132"/>
                <a:gd name="connsiteY24" fmla="*/ 618147 h 683017"/>
                <a:gd name="connsiteX25" fmla="*/ 666295 w 734132"/>
                <a:gd name="connsiteY25" fmla="*/ 532078 h 683017"/>
                <a:gd name="connsiteX26" fmla="*/ 666295 w 734132"/>
                <a:gd name="connsiteY26" fmla="*/ 561121 h 683017"/>
                <a:gd name="connsiteX27" fmla="*/ 568354 w 734132"/>
                <a:gd name="connsiteY27" fmla="*/ 561121 h 683017"/>
                <a:gd name="connsiteX28" fmla="*/ 568354 w 734132"/>
                <a:gd name="connsiteY28" fmla="*/ 532078 h 683017"/>
                <a:gd name="connsiteX29" fmla="*/ 579590 w 734132"/>
                <a:gd name="connsiteY29" fmla="*/ 521054 h 683017"/>
                <a:gd name="connsiteX30" fmla="*/ 590825 w 734132"/>
                <a:gd name="connsiteY30" fmla="*/ 532078 h 683017"/>
                <a:gd name="connsiteX31" fmla="*/ 590825 w 734132"/>
                <a:gd name="connsiteY31" fmla="*/ 540346 h 683017"/>
                <a:gd name="connsiteX32" fmla="*/ 643188 w 734132"/>
                <a:gd name="connsiteY32" fmla="*/ 540346 h 683017"/>
                <a:gd name="connsiteX33" fmla="*/ 643188 w 734132"/>
                <a:gd name="connsiteY33" fmla="*/ 532078 h 683017"/>
                <a:gd name="connsiteX34" fmla="*/ 654423 w 734132"/>
                <a:gd name="connsiteY34" fmla="*/ 521054 h 683017"/>
                <a:gd name="connsiteX35" fmla="*/ 666295 w 734132"/>
                <a:gd name="connsiteY35" fmla="*/ 532078 h 683017"/>
                <a:gd name="connsiteX36" fmla="*/ 413175 w 734132"/>
                <a:gd name="connsiteY36" fmla="*/ 506215 h 683017"/>
                <a:gd name="connsiteX37" fmla="*/ 413175 w 734132"/>
                <a:gd name="connsiteY37" fmla="*/ 313513 h 683017"/>
                <a:gd name="connsiteX38" fmla="*/ 431830 w 734132"/>
                <a:gd name="connsiteY38" fmla="*/ 287862 h 683017"/>
                <a:gd name="connsiteX39" fmla="*/ 431830 w 734132"/>
                <a:gd name="connsiteY39" fmla="*/ 257759 h 683017"/>
                <a:gd name="connsiteX40" fmla="*/ 551606 w 734132"/>
                <a:gd name="connsiteY40" fmla="*/ 257759 h 683017"/>
                <a:gd name="connsiteX41" fmla="*/ 551606 w 734132"/>
                <a:gd name="connsiteY41" fmla="*/ 287862 h 683017"/>
                <a:gd name="connsiteX42" fmla="*/ 571534 w 734132"/>
                <a:gd name="connsiteY42" fmla="*/ 314149 h 683017"/>
                <a:gd name="connsiteX43" fmla="*/ 571534 w 734132"/>
                <a:gd name="connsiteY43" fmla="*/ 506003 h 683017"/>
                <a:gd name="connsiteX44" fmla="*/ 551606 w 734132"/>
                <a:gd name="connsiteY44" fmla="*/ 532078 h 683017"/>
                <a:gd name="connsiteX45" fmla="*/ 551606 w 734132"/>
                <a:gd name="connsiteY45" fmla="*/ 561969 h 683017"/>
                <a:gd name="connsiteX46" fmla="*/ 431830 w 734132"/>
                <a:gd name="connsiteY46" fmla="*/ 561969 h 683017"/>
                <a:gd name="connsiteX47" fmla="*/ 431830 w 734132"/>
                <a:gd name="connsiteY47" fmla="*/ 532078 h 683017"/>
                <a:gd name="connsiteX48" fmla="*/ 413175 w 734132"/>
                <a:gd name="connsiteY48" fmla="*/ 506215 h 683017"/>
                <a:gd name="connsiteX49" fmla="*/ 163447 w 734132"/>
                <a:gd name="connsiteY49" fmla="*/ 506215 h 683017"/>
                <a:gd name="connsiteX50" fmla="*/ 163447 w 734132"/>
                <a:gd name="connsiteY50" fmla="*/ 313513 h 683017"/>
                <a:gd name="connsiteX51" fmla="*/ 182102 w 734132"/>
                <a:gd name="connsiteY51" fmla="*/ 287862 h 683017"/>
                <a:gd name="connsiteX52" fmla="*/ 182102 w 734132"/>
                <a:gd name="connsiteY52" fmla="*/ 257759 h 683017"/>
                <a:gd name="connsiteX53" fmla="*/ 301667 w 734132"/>
                <a:gd name="connsiteY53" fmla="*/ 257759 h 683017"/>
                <a:gd name="connsiteX54" fmla="*/ 301667 w 734132"/>
                <a:gd name="connsiteY54" fmla="*/ 287862 h 683017"/>
                <a:gd name="connsiteX55" fmla="*/ 321806 w 734132"/>
                <a:gd name="connsiteY55" fmla="*/ 313937 h 683017"/>
                <a:gd name="connsiteX56" fmla="*/ 321806 w 734132"/>
                <a:gd name="connsiteY56" fmla="*/ 505791 h 683017"/>
                <a:gd name="connsiteX57" fmla="*/ 301667 w 734132"/>
                <a:gd name="connsiteY57" fmla="*/ 531866 h 683017"/>
                <a:gd name="connsiteX58" fmla="*/ 301667 w 734132"/>
                <a:gd name="connsiteY58" fmla="*/ 561757 h 683017"/>
                <a:gd name="connsiteX59" fmla="*/ 182102 w 734132"/>
                <a:gd name="connsiteY59" fmla="*/ 561757 h 683017"/>
                <a:gd name="connsiteX60" fmla="*/ 182102 w 734132"/>
                <a:gd name="connsiteY60" fmla="*/ 531866 h 683017"/>
                <a:gd name="connsiteX61" fmla="*/ 163447 w 734132"/>
                <a:gd name="connsiteY61" fmla="*/ 506215 h 683017"/>
                <a:gd name="connsiteX62" fmla="*/ 392824 w 734132"/>
                <a:gd name="connsiteY62" fmla="*/ 288074 h 683017"/>
                <a:gd name="connsiteX63" fmla="*/ 392824 w 734132"/>
                <a:gd name="connsiteY63" fmla="*/ 279806 h 683017"/>
                <a:gd name="connsiteX64" fmla="*/ 340885 w 734132"/>
                <a:gd name="connsiteY64" fmla="*/ 279806 h 683017"/>
                <a:gd name="connsiteX65" fmla="*/ 340885 w 734132"/>
                <a:gd name="connsiteY65" fmla="*/ 288074 h 683017"/>
                <a:gd name="connsiteX66" fmla="*/ 329862 w 734132"/>
                <a:gd name="connsiteY66" fmla="*/ 299098 h 683017"/>
                <a:gd name="connsiteX67" fmla="*/ 318838 w 734132"/>
                <a:gd name="connsiteY67" fmla="*/ 288074 h 683017"/>
                <a:gd name="connsiteX68" fmla="*/ 318838 w 734132"/>
                <a:gd name="connsiteY68" fmla="*/ 259031 h 683017"/>
                <a:gd name="connsiteX69" fmla="*/ 415507 w 734132"/>
                <a:gd name="connsiteY69" fmla="*/ 259031 h 683017"/>
                <a:gd name="connsiteX70" fmla="*/ 415507 w 734132"/>
                <a:gd name="connsiteY70" fmla="*/ 288074 h 683017"/>
                <a:gd name="connsiteX71" fmla="*/ 404059 w 734132"/>
                <a:gd name="connsiteY71" fmla="*/ 299310 h 683017"/>
                <a:gd name="connsiteX72" fmla="*/ 392824 w 734132"/>
                <a:gd name="connsiteY72" fmla="*/ 288074 h 683017"/>
                <a:gd name="connsiteX73" fmla="*/ 396639 w 734132"/>
                <a:gd name="connsiteY73" fmla="*/ 314361 h 683017"/>
                <a:gd name="connsiteX74" fmla="*/ 396639 w 734132"/>
                <a:gd name="connsiteY74" fmla="*/ 505579 h 683017"/>
                <a:gd name="connsiteX75" fmla="*/ 377136 w 734132"/>
                <a:gd name="connsiteY75" fmla="*/ 523598 h 683017"/>
                <a:gd name="connsiteX76" fmla="*/ 356148 w 734132"/>
                <a:gd name="connsiteY76" fmla="*/ 523598 h 683017"/>
                <a:gd name="connsiteX77" fmla="*/ 338553 w 734132"/>
                <a:gd name="connsiteY77" fmla="*/ 506003 h 683017"/>
                <a:gd name="connsiteX78" fmla="*/ 338553 w 734132"/>
                <a:gd name="connsiteY78" fmla="*/ 313937 h 683017"/>
                <a:gd name="connsiteX79" fmla="*/ 356148 w 734132"/>
                <a:gd name="connsiteY79" fmla="*/ 296342 h 683017"/>
                <a:gd name="connsiteX80" fmla="*/ 377348 w 734132"/>
                <a:gd name="connsiteY80" fmla="*/ 296342 h 683017"/>
                <a:gd name="connsiteX81" fmla="*/ 396639 w 734132"/>
                <a:gd name="connsiteY81" fmla="*/ 314361 h 683017"/>
                <a:gd name="connsiteX82" fmla="*/ 68686 w 734132"/>
                <a:gd name="connsiteY82" fmla="*/ 241223 h 683017"/>
                <a:gd name="connsiteX83" fmla="*/ 68686 w 734132"/>
                <a:gd name="connsiteY83" fmla="*/ 214300 h 683017"/>
                <a:gd name="connsiteX84" fmla="*/ 666295 w 734132"/>
                <a:gd name="connsiteY84" fmla="*/ 214300 h 683017"/>
                <a:gd name="connsiteX85" fmla="*/ 666295 w 734132"/>
                <a:gd name="connsiteY85" fmla="*/ 241223 h 683017"/>
                <a:gd name="connsiteX86" fmla="*/ 68686 w 734132"/>
                <a:gd name="connsiteY86" fmla="*/ 241223 h 683017"/>
                <a:gd name="connsiteX87" fmla="*/ 318414 w 734132"/>
                <a:gd name="connsiteY87" fmla="*/ 532078 h 683017"/>
                <a:gd name="connsiteX88" fmla="*/ 329438 w 734132"/>
                <a:gd name="connsiteY88" fmla="*/ 521054 h 683017"/>
                <a:gd name="connsiteX89" fmla="*/ 340461 w 734132"/>
                <a:gd name="connsiteY89" fmla="*/ 532078 h 683017"/>
                <a:gd name="connsiteX90" fmla="*/ 340461 w 734132"/>
                <a:gd name="connsiteY90" fmla="*/ 540346 h 683017"/>
                <a:gd name="connsiteX91" fmla="*/ 392400 w 734132"/>
                <a:gd name="connsiteY91" fmla="*/ 540346 h 683017"/>
                <a:gd name="connsiteX92" fmla="*/ 392400 w 734132"/>
                <a:gd name="connsiteY92" fmla="*/ 532078 h 683017"/>
                <a:gd name="connsiteX93" fmla="*/ 403423 w 734132"/>
                <a:gd name="connsiteY93" fmla="*/ 521054 h 683017"/>
                <a:gd name="connsiteX94" fmla="*/ 414447 w 734132"/>
                <a:gd name="connsiteY94" fmla="*/ 532078 h 683017"/>
                <a:gd name="connsiteX95" fmla="*/ 414447 w 734132"/>
                <a:gd name="connsiteY95" fmla="*/ 561121 h 683017"/>
                <a:gd name="connsiteX96" fmla="*/ 318202 w 734132"/>
                <a:gd name="connsiteY96" fmla="*/ 561121 h 683017"/>
                <a:gd name="connsiteX97" fmla="*/ 318202 w 734132"/>
                <a:gd name="connsiteY97" fmla="*/ 532078 h 683017"/>
                <a:gd name="connsiteX98" fmla="*/ 588281 w 734132"/>
                <a:gd name="connsiteY98" fmla="*/ 506003 h 683017"/>
                <a:gd name="connsiteX99" fmla="*/ 588281 w 734132"/>
                <a:gd name="connsiteY99" fmla="*/ 314361 h 683017"/>
                <a:gd name="connsiteX100" fmla="*/ 606513 w 734132"/>
                <a:gd name="connsiteY100" fmla="*/ 296766 h 683017"/>
                <a:gd name="connsiteX101" fmla="*/ 627924 w 734132"/>
                <a:gd name="connsiteY101" fmla="*/ 296766 h 683017"/>
                <a:gd name="connsiteX102" fmla="*/ 645944 w 734132"/>
                <a:gd name="connsiteY102" fmla="*/ 314361 h 683017"/>
                <a:gd name="connsiteX103" fmla="*/ 645944 w 734132"/>
                <a:gd name="connsiteY103" fmla="*/ 506003 h 683017"/>
                <a:gd name="connsiteX104" fmla="*/ 627712 w 734132"/>
                <a:gd name="connsiteY104" fmla="*/ 523598 h 683017"/>
                <a:gd name="connsiteX105" fmla="*/ 606301 w 734132"/>
                <a:gd name="connsiteY105" fmla="*/ 523598 h 683017"/>
                <a:gd name="connsiteX106" fmla="*/ 588281 w 734132"/>
                <a:gd name="connsiteY106" fmla="*/ 506003 h 683017"/>
                <a:gd name="connsiteX107" fmla="*/ 666719 w 734132"/>
                <a:gd name="connsiteY107" fmla="*/ 286166 h 683017"/>
                <a:gd name="connsiteX108" fmla="*/ 666295 w 734132"/>
                <a:gd name="connsiteY108" fmla="*/ 286166 h 683017"/>
                <a:gd name="connsiteX109" fmla="*/ 666295 w 734132"/>
                <a:gd name="connsiteY109" fmla="*/ 288074 h 683017"/>
                <a:gd name="connsiteX110" fmla="*/ 655059 w 734132"/>
                <a:gd name="connsiteY110" fmla="*/ 299098 h 683017"/>
                <a:gd name="connsiteX111" fmla="*/ 643824 w 734132"/>
                <a:gd name="connsiteY111" fmla="*/ 288074 h 683017"/>
                <a:gd name="connsiteX112" fmla="*/ 643824 w 734132"/>
                <a:gd name="connsiteY112" fmla="*/ 279806 h 683017"/>
                <a:gd name="connsiteX113" fmla="*/ 591461 w 734132"/>
                <a:gd name="connsiteY113" fmla="*/ 279806 h 683017"/>
                <a:gd name="connsiteX114" fmla="*/ 591461 w 734132"/>
                <a:gd name="connsiteY114" fmla="*/ 288074 h 683017"/>
                <a:gd name="connsiteX115" fmla="*/ 580226 w 734132"/>
                <a:gd name="connsiteY115" fmla="*/ 299098 h 683017"/>
                <a:gd name="connsiteX116" fmla="*/ 568990 w 734132"/>
                <a:gd name="connsiteY116" fmla="*/ 288074 h 683017"/>
                <a:gd name="connsiteX117" fmla="*/ 568990 w 734132"/>
                <a:gd name="connsiteY117" fmla="*/ 259031 h 683017"/>
                <a:gd name="connsiteX118" fmla="*/ 666931 w 734132"/>
                <a:gd name="connsiteY118" fmla="*/ 259031 h 683017"/>
                <a:gd name="connsiteX119" fmla="*/ 666931 w 734132"/>
                <a:gd name="connsiteY119" fmla="*/ 286166 h 683017"/>
                <a:gd name="connsiteX120" fmla="*/ 41127 w 734132"/>
                <a:gd name="connsiteY120" fmla="*/ 197553 h 683017"/>
                <a:gd name="connsiteX121" fmla="*/ 366960 w 734132"/>
                <a:gd name="connsiteY121" fmla="*/ 17782 h 683017"/>
                <a:gd name="connsiteX122" fmla="*/ 693218 w 734132"/>
                <a:gd name="connsiteY122" fmla="*/ 197553 h 683017"/>
                <a:gd name="connsiteX123" fmla="*/ 41127 w 734132"/>
                <a:gd name="connsiteY123" fmla="*/ 197553 h 683017"/>
                <a:gd name="connsiteX124" fmla="*/ 68686 w 734132"/>
                <a:gd name="connsiteY124" fmla="*/ 288074 h 683017"/>
                <a:gd name="connsiteX125" fmla="*/ 68686 w 734132"/>
                <a:gd name="connsiteY125" fmla="*/ 259031 h 683017"/>
                <a:gd name="connsiteX126" fmla="*/ 165355 w 734132"/>
                <a:gd name="connsiteY126" fmla="*/ 259031 h 683017"/>
                <a:gd name="connsiteX127" fmla="*/ 165355 w 734132"/>
                <a:gd name="connsiteY127" fmla="*/ 288074 h 683017"/>
                <a:gd name="connsiteX128" fmla="*/ 154331 w 734132"/>
                <a:gd name="connsiteY128" fmla="*/ 299098 h 683017"/>
                <a:gd name="connsiteX129" fmla="*/ 143308 w 734132"/>
                <a:gd name="connsiteY129" fmla="*/ 288074 h 683017"/>
                <a:gd name="connsiteX130" fmla="*/ 143308 w 734132"/>
                <a:gd name="connsiteY130" fmla="*/ 279806 h 683017"/>
                <a:gd name="connsiteX131" fmla="*/ 91157 w 734132"/>
                <a:gd name="connsiteY131" fmla="*/ 279806 h 683017"/>
                <a:gd name="connsiteX132" fmla="*/ 91157 w 734132"/>
                <a:gd name="connsiteY132" fmla="*/ 288074 h 683017"/>
                <a:gd name="connsiteX133" fmla="*/ 80133 w 734132"/>
                <a:gd name="connsiteY133" fmla="*/ 299098 h 683017"/>
                <a:gd name="connsiteX134" fmla="*/ 68686 w 734132"/>
                <a:gd name="connsiteY134" fmla="*/ 288074 h 683017"/>
                <a:gd name="connsiteX135" fmla="*/ 146700 w 734132"/>
                <a:gd name="connsiteY135" fmla="*/ 314361 h 683017"/>
                <a:gd name="connsiteX136" fmla="*/ 146700 w 734132"/>
                <a:gd name="connsiteY136" fmla="*/ 505579 h 683017"/>
                <a:gd name="connsiteX137" fmla="*/ 127620 w 734132"/>
                <a:gd name="connsiteY137" fmla="*/ 523386 h 683017"/>
                <a:gd name="connsiteX138" fmla="*/ 106420 w 734132"/>
                <a:gd name="connsiteY138" fmla="*/ 523386 h 683017"/>
                <a:gd name="connsiteX139" fmla="*/ 88825 w 734132"/>
                <a:gd name="connsiteY139" fmla="*/ 505791 h 683017"/>
                <a:gd name="connsiteX140" fmla="*/ 88825 w 734132"/>
                <a:gd name="connsiteY140" fmla="*/ 313725 h 683017"/>
                <a:gd name="connsiteX141" fmla="*/ 106420 w 734132"/>
                <a:gd name="connsiteY141" fmla="*/ 296342 h 683017"/>
                <a:gd name="connsiteX142" fmla="*/ 127620 w 734132"/>
                <a:gd name="connsiteY142" fmla="*/ 296342 h 683017"/>
                <a:gd name="connsiteX143" fmla="*/ 146700 w 734132"/>
                <a:gd name="connsiteY143" fmla="*/ 314361 h 683017"/>
                <a:gd name="connsiteX144" fmla="*/ 68686 w 734132"/>
                <a:gd name="connsiteY144" fmla="*/ 532078 h 683017"/>
                <a:gd name="connsiteX145" fmla="*/ 79710 w 734132"/>
                <a:gd name="connsiteY145" fmla="*/ 521054 h 683017"/>
                <a:gd name="connsiteX146" fmla="*/ 90733 w 734132"/>
                <a:gd name="connsiteY146" fmla="*/ 532078 h 683017"/>
                <a:gd name="connsiteX147" fmla="*/ 90733 w 734132"/>
                <a:gd name="connsiteY147" fmla="*/ 540346 h 683017"/>
                <a:gd name="connsiteX148" fmla="*/ 142883 w 734132"/>
                <a:gd name="connsiteY148" fmla="*/ 540346 h 683017"/>
                <a:gd name="connsiteX149" fmla="*/ 142883 w 734132"/>
                <a:gd name="connsiteY149" fmla="*/ 532078 h 683017"/>
                <a:gd name="connsiteX150" fmla="*/ 153907 w 734132"/>
                <a:gd name="connsiteY150" fmla="*/ 521054 h 683017"/>
                <a:gd name="connsiteX151" fmla="*/ 164931 w 734132"/>
                <a:gd name="connsiteY151" fmla="*/ 532078 h 683017"/>
                <a:gd name="connsiteX152" fmla="*/ 164931 w 734132"/>
                <a:gd name="connsiteY152" fmla="*/ 561121 h 683017"/>
                <a:gd name="connsiteX153" fmla="*/ 68474 w 734132"/>
                <a:gd name="connsiteY153" fmla="*/ 561121 h 683017"/>
                <a:gd name="connsiteX154" fmla="*/ 68474 w 734132"/>
                <a:gd name="connsiteY154" fmla="*/ 532078 h 683017"/>
                <a:gd name="connsiteX155" fmla="*/ 68686 w 734132"/>
                <a:gd name="connsiteY155" fmla="*/ 578505 h 683017"/>
                <a:gd name="connsiteX156" fmla="*/ 666295 w 734132"/>
                <a:gd name="connsiteY156" fmla="*/ 578505 h 683017"/>
                <a:gd name="connsiteX157" fmla="*/ 666295 w 734132"/>
                <a:gd name="connsiteY157" fmla="*/ 617935 h 683017"/>
                <a:gd name="connsiteX158" fmla="*/ 68686 w 734132"/>
                <a:gd name="connsiteY158" fmla="*/ 617935 h 683017"/>
                <a:gd name="connsiteX159" fmla="*/ 68686 w 734132"/>
                <a:gd name="connsiteY159" fmla="*/ 578505 h 683017"/>
                <a:gd name="connsiteX160" fmla="*/ 17171 w 734132"/>
                <a:gd name="connsiteY160" fmla="*/ 666694 h 683017"/>
                <a:gd name="connsiteX161" fmla="*/ 53422 w 734132"/>
                <a:gd name="connsiteY161" fmla="*/ 634683 h 683017"/>
                <a:gd name="connsiteX162" fmla="*/ 680922 w 734132"/>
                <a:gd name="connsiteY162" fmla="*/ 634683 h 683017"/>
                <a:gd name="connsiteX163" fmla="*/ 717173 w 734132"/>
                <a:gd name="connsiteY163" fmla="*/ 666694 h 683017"/>
                <a:gd name="connsiteX164" fmla="*/ 17171 w 734132"/>
                <a:gd name="connsiteY164" fmla="*/ 666694 h 683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Lst>
              <a:rect l="l" t="t" r="r" b="b"/>
              <a:pathLst>
                <a:path w="734132" h="683017">
                  <a:moveTo>
                    <a:pt x="683042" y="618147"/>
                  </a:moveTo>
                  <a:lnTo>
                    <a:pt x="682830" y="531654"/>
                  </a:lnTo>
                  <a:cubicBezTo>
                    <a:pt x="682830" y="519994"/>
                    <a:pt x="674563" y="509183"/>
                    <a:pt x="662691" y="505579"/>
                  </a:cubicBezTo>
                  <a:lnTo>
                    <a:pt x="662691" y="313725"/>
                  </a:lnTo>
                  <a:cubicBezTo>
                    <a:pt x="674351" y="310121"/>
                    <a:pt x="682830" y="299521"/>
                    <a:pt x="682830" y="287650"/>
                  </a:cubicBezTo>
                  <a:lnTo>
                    <a:pt x="683042" y="214088"/>
                  </a:lnTo>
                  <a:lnTo>
                    <a:pt x="725653" y="214088"/>
                  </a:lnTo>
                  <a:cubicBezTo>
                    <a:pt x="729681" y="214088"/>
                    <a:pt x="732861" y="211544"/>
                    <a:pt x="733709" y="207940"/>
                  </a:cubicBezTo>
                  <a:cubicBezTo>
                    <a:pt x="734557" y="204337"/>
                    <a:pt x="732861" y="200521"/>
                    <a:pt x="729681" y="198613"/>
                  </a:cubicBezTo>
                  <a:lnTo>
                    <a:pt x="370565" y="1035"/>
                  </a:lnTo>
                  <a:cubicBezTo>
                    <a:pt x="368020" y="-237"/>
                    <a:pt x="365052" y="-449"/>
                    <a:pt x="362509" y="1035"/>
                  </a:cubicBezTo>
                  <a:lnTo>
                    <a:pt x="4240" y="198613"/>
                  </a:lnTo>
                  <a:cubicBezTo>
                    <a:pt x="1060" y="200521"/>
                    <a:pt x="-424" y="204337"/>
                    <a:pt x="424" y="207940"/>
                  </a:cubicBezTo>
                  <a:cubicBezTo>
                    <a:pt x="1272" y="211756"/>
                    <a:pt x="4452" y="214088"/>
                    <a:pt x="8480" y="214088"/>
                  </a:cubicBezTo>
                  <a:lnTo>
                    <a:pt x="51726" y="214088"/>
                  </a:lnTo>
                  <a:lnTo>
                    <a:pt x="51726" y="287650"/>
                  </a:lnTo>
                  <a:cubicBezTo>
                    <a:pt x="51726" y="299310"/>
                    <a:pt x="59994" y="310121"/>
                    <a:pt x="71865" y="313725"/>
                  </a:cubicBezTo>
                  <a:lnTo>
                    <a:pt x="71865" y="505579"/>
                  </a:lnTo>
                  <a:cubicBezTo>
                    <a:pt x="60206" y="509183"/>
                    <a:pt x="51726" y="519782"/>
                    <a:pt x="51726" y="531654"/>
                  </a:cubicBezTo>
                  <a:lnTo>
                    <a:pt x="51726" y="617723"/>
                  </a:lnTo>
                  <a:cubicBezTo>
                    <a:pt x="23107" y="618783"/>
                    <a:pt x="0" y="642315"/>
                    <a:pt x="0" y="670722"/>
                  </a:cubicBezTo>
                  <a:lnTo>
                    <a:pt x="0" y="683017"/>
                  </a:lnTo>
                  <a:lnTo>
                    <a:pt x="734133" y="683017"/>
                  </a:lnTo>
                  <a:lnTo>
                    <a:pt x="734133" y="670722"/>
                  </a:lnTo>
                  <a:cubicBezTo>
                    <a:pt x="734133" y="642739"/>
                    <a:pt x="711449" y="619419"/>
                    <a:pt x="683042" y="618147"/>
                  </a:cubicBezTo>
                  <a:close/>
                  <a:moveTo>
                    <a:pt x="666295" y="532078"/>
                  </a:moveTo>
                  <a:lnTo>
                    <a:pt x="666295" y="561121"/>
                  </a:lnTo>
                  <a:lnTo>
                    <a:pt x="568354" y="561121"/>
                  </a:lnTo>
                  <a:lnTo>
                    <a:pt x="568354" y="532078"/>
                  </a:lnTo>
                  <a:cubicBezTo>
                    <a:pt x="568354" y="526142"/>
                    <a:pt x="573654" y="521054"/>
                    <a:pt x="579590" y="521054"/>
                  </a:cubicBezTo>
                  <a:cubicBezTo>
                    <a:pt x="585738" y="521054"/>
                    <a:pt x="590825" y="526142"/>
                    <a:pt x="590825" y="532078"/>
                  </a:cubicBezTo>
                  <a:lnTo>
                    <a:pt x="590825" y="540346"/>
                  </a:lnTo>
                  <a:lnTo>
                    <a:pt x="643188" y="540346"/>
                  </a:lnTo>
                  <a:lnTo>
                    <a:pt x="643188" y="532078"/>
                  </a:lnTo>
                  <a:cubicBezTo>
                    <a:pt x="643188" y="526142"/>
                    <a:pt x="648487" y="521054"/>
                    <a:pt x="654423" y="521054"/>
                  </a:cubicBezTo>
                  <a:cubicBezTo>
                    <a:pt x="660995" y="521054"/>
                    <a:pt x="666295" y="525930"/>
                    <a:pt x="666295" y="532078"/>
                  </a:cubicBezTo>
                  <a:close/>
                  <a:moveTo>
                    <a:pt x="413175" y="506215"/>
                  </a:moveTo>
                  <a:lnTo>
                    <a:pt x="413175" y="313513"/>
                  </a:lnTo>
                  <a:cubicBezTo>
                    <a:pt x="424199" y="309485"/>
                    <a:pt x="431830" y="299098"/>
                    <a:pt x="431830" y="287862"/>
                  </a:cubicBezTo>
                  <a:lnTo>
                    <a:pt x="431830" y="257759"/>
                  </a:lnTo>
                  <a:lnTo>
                    <a:pt x="551606" y="257759"/>
                  </a:lnTo>
                  <a:lnTo>
                    <a:pt x="551606" y="287862"/>
                  </a:lnTo>
                  <a:cubicBezTo>
                    <a:pt x="551606" y="299733"/>
                    <a:pt x="559662" y="310333"/>
                    <a:pt x="571534" y="314149"/>
                  </a:cubicBezTo>
                  <a:lnTo>
                    <a:pt x="571534" y="506003"/>
                  </a:lnTo>
                  <a:cubicBezTo>
                    <a:pt x="559662" y="509819"/>
                    <a:pt x="551606" y="520206"/>
                    <a:pt x="551606" y="532078"/>
                  </a:cubicBezTo>
                  <a:lnTo>
                    <a:pt x="551606" y="561969"/>
                  </a:lnTo>
                  <a:lnTo>
                    <a:pt x="431830" y="561969"/>
                  </a:lnTo>
                  <a:lnTo>
                    <a:pt x="431830" y="532078"/>
                  </a:lnTo>
                  <a:cubicBezTo>
                    <a:pt x="431830" y="520630"/>
                    <a:pt x="424410" y="510455"/>
                    <a:pt x="413175" y="506215"/>
                  </a:cubicBezTo>
                  <a:close/>
                  <a:moveTo>
                    <a:pt x="163447" y="506215"/>
                  </a:moveTo>
                  <a:lnTo>
                    <a:pt x="163447" y="313513"/>
                  </a:lnTo>
                  <a:cubicBezTo>
                    <a:pt x="174471" y="309485"/>
                    <a:pt x="182102" y="299098"/>
                    <a:pt x="182102" y="287862"/>
                  </a:cubicBezTo>
                  <a:lnTo>
                    <a:pt x="182102" y="257759"/>
                  </a:lnTo>
                  <a:lnTo>
                    <a:pt x="301667" y="257759"/>
                  </a:lnTo>
                  <a:lnTo>
                    <a:pt x="301667" y="287862"/>
                  </a:lnTo>
                  <a:cubicBezTo>
                    <a:pt x="301667" y="299521"/>
                    <a:pt x="309934" y="310333"/>
                    <a:pt x="321806" y="313937"/>
                  </a:cubicBezTo>
                  <a:lnTo>
                    <a:pt x="321806" y="505791"/>
                  </a:lnTo>
                  <a:cubicBezTo>
                    <a:pt x="310146" y="509395"/>
                    <a:pt x="301667" y="519994"/>
                    <a:pt x="301667" y="531866"/>
                  </a:cubicBezTo>
                  <a:lnTo>
                    <a:pt x="301667" y="561757"/>
                  </a:lnTo>
                  <a:lnTo>
                    <a:pt x="182102" y="561757"/>
                  </a:lnTo>
                  <a:lnTo>
                    <a:pt x="182102" y="531866"/>
                  </a:lnTo>
                  <a:cubicBezTo>
                    <a:pt x="182102" y="520630"/>
                    <a:pt x="174471" y="510243"/>
                    <a:pt x="163447" y="506215"/>
                  </a:cubicBezTo>
                  <a:close/>
                  <a:moveTo>
                    <a:pt x="392824" y="288074"/>
                  </a:moveTo>
                  <a:lnTo>
                    <a:pt x="392824" y="279806"/>
                  </a:lnTo>
                  <a:lnTo>
                    <a:pt x="340885" y="279806"/>
                  </a:lnTo>
                  <a:lnTo>
                    <a:pt x="340885" y="288074"/>
                  </a:lnTo>
                  <a:cubicBezTo>
                    <a:pt x="340885" y="294010"/>
                    <a:pt x="335797" y="299098"/>
                    <a:pt x="329862" y="299098"/>
                  </a:cubicBezTo>
                  <a:cubicBezTo>
                    <a:pt x="323926" y="299098"/>
                    <a:pt x="318838" y="294010"/>
                    <a:pt x="318838" y="288074"/>
                  </a:cubicBezTo>
                  <a:lnTo>
                    <a:pt x="318838" y="259031"/>
                  </a:lnTo>
                  <a:lnTo>
                    <a:pt x="415507" y="259031"/>
                  </a:lnTo>
                  <a:lnTo>
                    <a:pt x="415507" y="288074"/>
                  </a:lnTo>
                  <a:cubicBezTo>
                    <a:pt x="415083" y="294010"/>
                    <a:pt x="409783" y="299310"/>
                    <a:pt x="404059" y="299310"/>
                  </a:cubicBezTo>
                  <a:cubicBezTo>
                    <a:pt x="397911" y="299098"/>
                    <a:pt x="392824" y="294222"/>
                    <a:pt x="392824" y="288074"/>
                  </a:cubicBezTo>
                  <a:close/>
                  <a:moveTo>
                    <a:pt x="396639" y="314361"/>
                  </a:moveTo>
                  <a:lnTo>
                    <a:pt x="396639" y="505579"/>
                  </a:lnTo>
                  <a:cubicBezTo>
                    <a:pt x="387312" y="508335"/>
                    <a:pt x="380104" y="515119"/>
                    <a:pt x="377136" y="523598"/>
                  </a:cubicBezTo>
                  <a:lnTo>
                    <a:pt x="356148" y="523598"/>
                  </a:lnTo>
                  <a:cubicBezTo>
                    <a:pt x="353393" y="515543"/>
                    <a:pt x="346821" y="508971"/>
                    <a:pt x="338553" y="506003"/>
                  </a:cubicBezTo>
                  <a:lnTo>
                    <a:pt x="338553" y="313937"/>
                  </a:lnTo>
                  <a:cubicBezTo>
                    <a:pt x="346821" y="310969"/>
                    <a:pt x="353605" y="304397"/>
                    <a:pt x="356148" y="296342"/>
                  </a:cubicBezTo>
                  <a:lnTo>
                    <a:pt x="377348" y="296342"/>
                  </a:lnTo>
                  <a:cubicBezTo>
                    <a:pt x="380316" y="305033"/>
                    <a:pt x="387524" y="311817"/>
                    <a:pt x="396639" y="314361"/>
                  </a:cubicBezTo>
                  <a:close/>
                  <a:moveTo>
                    <a:pt x="68686" y="241223"/>
                  </a:moveTo>
                  <a:lnTo>
                    <a:pt x="68686" y="214300"/>
                  </a:lnTo>
                  <a:lnTo>
                    <a:pt x="666295" y="214300"/>
                  </a:lnTo>
                  <a:lnTo>
                    <a:pt x="666295" y="241223"/>
                  </a:lnTo>
                  <a:lnTo>
                    <a:pt x="68686" y="241223"/>
                  </a:lnTo>
                  <a:close/>
                  <a:moveTo>
                    <a:pt x="318414" y="532078"/>
                  </a:moveTo>
                  <a:cubicBezTo>
                    <a:pt x="318414" y="526142"/>
                    <a:pt x="323502" y="521054"/>
                    <a:pt x="329438" y="521054"/>
                  </a:cubicBezTo>
                  <a:cubicBezTo>
                    <a:pt x="335374" y="521054"/>
                    <a:pt x="340461" y="526142"/>
                    <a:pt x="340461" y="532078"/>
                  </a:cubicBezTo>
                  <a:lnTo>
                    <a:pt x="340461" y="540346"/>
                  </a:lnTo>
                  <a:lnTo>
                    <a:pt x="392400" y="540346"/>
                  </a:lnTo>
                  <a:lnTo>
                    <a:pt x="392400" y="532078"/>
                  </a:lnTo>
                  <a:cubicBezTo>
                    <a:pt x="392400" y="526142"/>
                    <a:pt x="397487" y="521054"/>
                    <a:pt x="403423" y="521054"/>
                  </a:cubicBezTo>
                  <a:cubicBezTo>
                    <a:pt x="409359" y="521054"/>
                    <a:pt x="414447" y="526142"/>
                    <a:pt x="414447" y="532078"/>
                  </a:cubicBezTo>
                  <a:lnTo>
                    <a:pt x="414447" y="561121"/>
                  </a:lnTo>
                  <a:lnTo>
                    <a:pt x="318202" y="561121"/>
                  </a:lnTo>
                  <a:lnTo>
                    <a:pt x="318202" y="532078"/>
                  </a:lnTo>
                  <a:close/>
                  <a:moveTo>
                    <a:pt x="588281" y="506003"/>
                  </a:moveTo>
                  <a:lnTo>
                    <a:pt x="588281" y="314361"/>
                  </a:lnTo>
                  <a:cubicBezTo>
                    <a:pt x="596761" y="311605"/>
                    <a:pt x="603757" y="305033"/>
                    <a:pt x="606513" y="296766"/>
                  </a:cubicBezTo>
                  <a:lnTo>
                    <a:pt x="627924" y="296766"/>
                  </a:lnTo>
                  <a:cubicBezTo>
                    <a:pt x="630680" y="305033"/>
                    <a:pt x="637464" y="311605"/>
                    <a:pt x="645944" y="314361"/>
                  </a:cubicBezTo>
                  <a:lnTo>
                    <a:pt x="645944" y="506003"/>
                  </a:lnTo>
                  <a:cubicBezTo>
                    <a:pt x="637252" y="508759"/>
                    <a:pt x="630468" y="515331"/>
                    <a:pt x="627712" y="523598"/>
                  </a:cubicBezTo>
                  <a:lnTo>
                    <a:pt x="606301" y="523598"/>
                  </a:lnTo>
                  <a:cubicBezTo>
                    <a:pt x="603969" y="515331"/>
                    <a:pt x="596973" y="508759"/>
                    <a:pt x="588281" y="506003"/>
                  </a:cubicBezTo>
                  <a:close/>
                  <a:moveTo>
                    <a:pt x="666719" y="286166"/>
                  </a:moveTo>
                  <a:lnTo>
                    <a:pt x="666295" y="286166"/>
                  </a:lnTo>
                  <a:lnTo>
                    <a:pt x="666295" y="288074"/>
                  </a:lnTo>
                  <a:cubicBezTo>
                    <a:pt x="666295" y="294010"/>
                    <a:pt x="660995" y="299098"/>
                    <a:pt x="655059" y="299098"/>
                  </a:cubicBezTo>
                  <a:cubicBezTo>
                    <a:pt x="648911" y="299098"/>
                    <a:pt x="643824" y="294010"/>
                    <a:pt x="643824" y="288074"/>
                  </a:cubicBezTo>
                  <a:lnTo>
                    <a:pt x="643824" y="279806"/>
                  </a:lnTo>
                  <a:lnTo>
                    <a:pt x="591461" y="279806"/>
                  </a:lnTo>
                  <a:lnTo>
                    <a:pt x="591461" y="288074"/>
                  </a:lnTo>
                  <a:cubicBezTo>
                    <a:pt x="591461" y="294010"/>
                    <a:pt x="586161" y="299098"/>
                    <a:pt x="580226" y="299098"/>
                  </a:cubicBezTo>
                  <a:cubicBezTo>
                    <a:pt x="574078" y="299098"/>
                    <a:pt x="568990" y="294010"/>
                    <a:pt x="568990" y="288074"/>
                  </a:cubicBezTo>
                  <a:lnTo>
                    <a:pt x="568990" y="259031"/>
                  </a:lnTo>
                  <a:lnTo>
                    <a:pt x="666931" y="259031"/>
                  </a:lnTo>
                  <a:lnTo>
                    <a:pt x="666931" y="286166"/>
                  </a:lnTo>
                  <a:close/>
                  <a:moveTo>
                    <a:pt x="41127" y="197553"/>
                  </a:moveTo>
                  <a:lnTo>
                    <a:pt x="366960" y="17782"/>
                  </a:lnTo>
                  <a:lnTo>
                    <a:pt x="693218" y="197553"/>
                  </a:lnTo>
                  <a:lnTo>
                    <a:pt x="41127" y="197553"/>
                  </a:lnTo>
                  <a:close/>
                  <a:moveTo>
                    <a:pt x="68686" y="288074"/>
                  </a:moveTo>
                  <a:lnTo>
                    <a:pt x="68686" y="259031"/>
                  </a:lnTo>
                  <a:lnTo>
                    <a:pt x="165355" y="259031"/>
                  </a:lnTo>
                  <a:lnTo>
                    <a:pt x="165355" y="288074"/>
                  </a:lnTo>
                  <a:cubicBezTo>
                    <a:pt x="165355" y="294010"/>
                    <a:pt x="160055" y="299098"/>
                    <a:pt x="154331" y="299098"/>
                  </a:cubicBezTo>
                  <a:cubicBezTo>
                    <a:pt x="148395" y="299098"/>
                    <a:pt x="143308" y="294010"/>
                    <a:pt x="143308" y="288074"/>
                  </a:cubicBezTo>
                  <a:lnTo>
                    <a:pt x="143308" y="279806"/>
                  </a:lnTo>
                  <a:lnTo>
                    <a:pt x="91157" y="279806"/>
                  </a:lnTo>
                  <a:lnTo>
                    <a:pt x="91157" y="288074"/>
                  </a:lnTo>
                  <a:cubicBezTo>
                    <a:pt x="91157" y="294010"/>
                    <a:pt x="86069" y="299098"/>
                    <a:pt x="80133" y="299098"/>
                  </a:cubicBezTo>
                  <a:cubicBezTo>
                    <a:pt x="73985" y="299098"/>
                    <a:pt x="68686" y="294010"/>
                    <a:pt x="68686" y="288074"/>
                  </a:cubicBezTo>
                  <a:close/>
                  <a:moveTo>
                    <a:pt x="146700" y="314361"/>
                  </a:moveTo>
                  <a:lnTo>
                    <a:pt x="146700" y="505579"/>
                  </a:lnTo>
                  <a:cubicBezTo>
                    <a:pt x="137796" y="508123"/>
                    <a:pt x="130376" y="514907"/>
                    <a:pt x="127620" y="523386"/>
                  </a:cubicBezTo>
                  <a:lnTo>
                    <a:pt x="106420" y="523386"/>
                  </a:lnTo>
                  <a:cubicBezTo>
                    <a:pt x="103664" y="515331"/>
                    <a:pt x="97093" y="508759"/>
                    <a:pt x="88825" y="505791"/>
                  </a:cubicBezTo>
                  <a:lnTo>
                    <a:pt x="88825" y="313725"/>
                  </a:lnTo>
                  <a:cubicBezTo>
                    <a:pt x="97093" y="310969"/>
                    <a:pt x="103877" y="304397"/>
                    <a:pt x="106420" y="296342"/>
                  </a:cubicBezTo>
                  <a:lnTo>
                    <a:pt x="127620" y="296342"/>
                  </a:lnTo>
                  <a:cubicBezTo>
                    <a:pt x="130588" y="305033"/>
                    <a:pt x="137796" y="311817"/>
                    <a:pt x="146700" y="314361"/>
                  </a:cubicBezTo>
                  <a:close/>
                  <a:moveTo>
                    <a:pt x="68686" y="532078"/>
                  </a:moveTo>
                  <a:cubicBezTo>
                    <a:pt x="68686" y="526142"/>
                    <a:pt x="73774" y="521054"/>
                    <a:pt x="79710" y="521054"/>
                  </a:cubicBezTo>
                  <a:cubicBezTo>
                    <a:pt x="85857" y="521054"/>
                    <a:pt x="90733" y="525930"/>
                    <a:pt x="90733" y="532078"/>
                  </a:cubicBezTo>
                  <a:lnTo>
                    <a:pt x="90733" y="540346"/>
                  </a:lnTo>
                  <a:lnTo>
                    <a:pt x="142883" y="540346"/>
                  </a:lnTo>
                  <a:lnTo>
                    <a:pt x="142883" y="532078"/>
                  </a:lnTo>
                  <a:cubicBezTo>
                    <a:pt x="142883" y="526142"/>
                    <a:pt x="147972" y="521054"/>
                    <a:pt x="153907" y="521054"/>
                  </a:cubicBezTo>
                  <a:cubicBezTo>
                    <a:pt x="159843" y="521054"/>
                    <a:pt x="164931" y="526142"/>
                    <a:pt x="164931" y="532078"/>
                  </a:cubicBezTo>
                  <a:lnTo>
                    <a:pt x="164931" y="561121"/>
                  </a:lnTo>
                  <a:lnTo>
                    <a:pt x="68474" y="561121"/>
                  </a:lnTo>
                  <a:lnTo>
                    <a:pt x="68474" y="532078"/>
                  </a:lnTo>
                  <a:close/>
                  <a:moveTo>
                    <a:pt x="68686" y="578505"/>
                  </a:moveTo>
                  <a:lnTo>
                    <a:pt x="666295" y="578505"/>
                  </a:lnTo>
                  <a:lnTo>
                    <a:pt x="666295" y="617935"/>
                  </a:lnTo>
                  <a:lnTo>
                    <a:pt x="68686" y="617935"/>
                  </a:lnTo>
                  <a:lnTo>
                    <a:pt x="68686" y="578505"/>
                  </a:lnTo>
                  <a:close/>
                  <a:moveTo>
                    <a:pt x="17171" y="666694"/>
                  </a:moveTo>
                  <a:cubicBezTo>
                    <a:pt x="19291" y="648674"/>
                    <a:pt x="34767" y="634683"/>
                    <a:pt x="53422" y="634683"/>
                  </a:cubicBezTo>
                  <a:lnTo>
                    <a:pt x="680922" y="634683"/>
                  </a:lnTo>
                  <a:cubicBezTo>
                    <a:pt x="699366" y="634683"/>
                    <a:pt x="714841" y="648462"/>
                    <a:pt x="717173" y="666694"/>
                  </a:cubicBezTo>
                  <a:lnTo>
                    <a:pt x="17171" y="666694"/>
                  </a:lnTo>
                  <a:close/>
                </a:path>
              </a:pathLst>
            </a:custGeom>
            <a:solidFill>
              <a:schemeClr val="accent1"/>
            </a:solidFill>
            <a:ln w="21187" cap="flat">
              <a:noFill/>
              <a:prstDash val="solid"/>
              <a:miter/>
            </a:ln>
          </p:spPr>
          <p:txBody>
            <a:bodyPr rtlCol="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de-DE" sz="1800" b="0" i="0" u="none" strike="noStrike" kern="1200" cap="none" spc="0" normalizeH="0" baseline="0" noProof="0">
                <a:ln>
                  <a:noFill/>
                </a:ln>
                <a:solidFill>
                  <a:srgbClr val="434F69"/>
                </a:solidFill>
                <a:effectLst/>
                <a:uLnTx/>
                <a:uFillTx/>
                <a:latin typeface="Arial"/>
                <a:ea typeface="+mn-ea"/>
                <a:cs typeface="+mn-cs"/>
              </a:endParaRPr>
            </a:p>
          </p:txBody>
        </p:sp>
        <p:sp>
          <p:nvSpPr>
            <p:cNvPr id="37" name="Rechteck 36"/>
            <p:cNvSpPr/>
            <p:nvPr/>
          </p:nvSpPr>
          <p:spPr>
            <a:xfrm>
              <a:off x="3824758" y="4822142"/>
              <a:ext cx="1322798" cy="276999"/>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sz="1200" b="1" i="0" u="none" strike="noStrike" kern="1200" cap="none" spc="0" normalizeH="0" baseline="0" noProof="0">
                  <a:ln>
                    <a:noFill/>
                  </a:ln>
                  <a:solidFill>
                    <a:srgbClr val="434F69"/>
                  </a:solidFill>
                  <a:effectLst/>
                  <a:uLnTx/>
                  <a:uFillTx/>
                  <a:latin typeface="Arial"/>
                  <a:ea typeface="+mn-ea"/>
                  <a:cs typeface="+mn-cs"/>
                </a:rPr>
                <a:t>Fiscal authority</a:t>
              </a:r>
            </a:p>
          </p:txBody>
        </p:sp>
        <p:cxnSp>
          <p:nvCxnSpPr>
            <p:cNvPr id="38" name="Gerade Verbindung mit Pfeil 37"/>
            <p:cNvCxnSpPr/>
            <p:nvPr/>
          </p:nvCxnSpPr>
          <p:spPr>
            <a:xfrm>
              <a:off x="1617407" y="4599075"/>
              <a:ext cx="2261319" cy="0"/>
            </a:xfrm>
            <a:prstGeom prst="straightConnector1">
              <a:avLst/>
            </a:prstGeom>
            <a:ln w="12700" cap="sq" algn="ctr">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45" name="Rechteck 44"/>
            <p:cNvSpPr/>
            <p:nvPr/>
          </p:nvSpPr>
          <p:spPr>
            <a:xfrm>
              <a:off x="1995382" y="4313257"/>
              <a:ext cx="1685077" cy="276999"/>
            </a:xfrm>
            <a:prstGeom prst="rect">
              <a:avLst/>
            </a:prstGeom>
            <a:solidFill>
              <a:schemeClr val="bg1"/>
            </a:solidFill>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rgbClr val="434F69"/>
                  </a:solidFill>
                  <a:effectLst/>
                  <a:uLnTx/>
                  <a:uFillTx/>
                  <a:latin typeface="Arial"/>
                  <a:ea typeface="+mn-ea"/>
                  <a:cs typeface="+mn-cs"/>
                </a:rPr>
                <a:t>Withholding tax (15%)</a:t>
              </a:r>
            </a:p>
          </p:txBody>
        </p:sp>
        <p:cxnSp>
          <p:nvCxnSpPr>
            <p:cNvPr id="47" name="Gerade Verbindung mit Pfeil 46"/>
            <p:cNvCxnSpPr/>
            <p:nvPr/>
          </p:nvCxnSpPr>
          <p:spPr>
            <a:xfrm>
              <a:off x="1737693" y="2331403"/>
              <a:ext cx="2371175" cy="1771541"/>
            </a:xfrm>
            <a:prstGeom prst="straightConnector1">
              <a:avLst/>
            </a:prstGeom>
            <a:ln w="12700" cap="sq" algn="ctr">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50" name="Rechteck 49"/>
            <p:cNvSpPr/>
            <p:nvPr/>
          </p:nvSpPr>
          <p:spPr>
            <a:xfrm>
              <a:off x="3674626" y="3281601"/>
              <a:ext cx="2164375" cy="461665"/>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rgbClr val="434F69"/>
                  </a:solidFill>
                  <a:effectLst/>
                  <a:uLnTx/>
                  <a:uFillTx/>
                  <a:latin typeface="Arial"/>
                  <a:ea typeface="+mn-ea"/>
                  <a:cs typeface="+mn-cs"/>
                </a:rPr>
                <a:t>If applicable, credit or refund </a:t>
              </a:r>
              <a:br>
                <a:rPr kumimoji="0" lang="en-US" sz="1200" b="0" i="0" u="none" strike="noStrike" kern="1200" cap="none" spc="0" normalizeH="0" baseline="0" noProof="0">
                  <a:ln>
                    <a:noFill/>
                  </a:ln>
                  <a:solidFill>
                    <a:srgbClr val="434F69"/>
                  </a:solidFill>
                  <a:effectLst/>
                  <a:uLnTx/>
                  <a:uFillTx/>
                  <a:latin typeface="Arial"/>
                  <a:ea typeface="+mn-ea"/>
                  <a:cs typeface="+mn-cs"/>
                </a:rPr>
              </a:br>
              <a:r>
                <a:rPr kumimoji="0" lang="en-US" sz="1200" b="0" i="0" u="none" strike="noStrike" kern="1200" cap="none" spc="0" normalizeH="0" baseline="0" noProof="0">
                  <a:ln>
                    <a:noFill/>
                  </a:ln>
                  <a:solidFill>
                    <a:srgbClr val="434F69"/>
                  </a:solidFill>
                  <a:effectLst/>
                  <a:uLnTx/>
                  <a:uFillTx/>
                  <a:latin typeface="Arial"/>
                  <a:ea typeface="+mn-ea"/>
                  <a:cs typeface="+mn-cs"/>
                </a:rPr>
                <a:t>of German withholding tax</a:t>
              </a:r>
            </a:p>
          </p:txBody>
        </p:sp>
      </p:grpSp>
      <p:sp>
        <p:nvSpPr>
          <p:cNvPr id="5" name="Slide Number Placeholder 4">
            <a:extLst>
              <a:ext uri="{FF2B5EF4-FFF2-40B4-BE49-F238E27FC236}">
                <a16:creationId xmlns:a16="http://schemas.microsoft.com/office/drawing/2014/main" id="{0360A918-81AD-4AD8-92DD-EF1B6A983B71}"/>
              </a:ext>
            </a:extLst>
          </p:cNvPr>
          <p:cNvSpPr>
            <a:spLocks noGrp="1"/>
          </p:cNvSpPr>
          <p:nvPr>
            <p:ph type="sldNum" sz="quarter" idx="4"/>
          </p:nvPr>
        </p:nvSpPr>
        <p:spPr/>
        <p:txBody>
          <a:bodyPr/>
          <a:lstStyle/>
          <a:p>
            <a:fld id="{8B72B50B-EA98-4BA2-A2C7-541FA8AEEF93}" type="slidenum">
              <a:rPr lang="en-US" smtClean="0"/>
              <a:t>10</a:t>
            </a:fld>
            <a:endParaRPr lang="en-US"/>
          </a:p>
        </p:txBody>
      </p:sp>
    </p:spTree>
    <p:extLst>
      <p:ext uri="{BB962C8B-B14F-4D97-AF65-F5344CB8AC3E}">
        <p14:creationId xmlns:p14="http://schemas.microsoft.com/office/powerpoint/2010/main" val="554684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3">
            <a:extLst>
              <a:ext uri="{FF2B5EF4-FFF2-40B4-BE49-F238E27FC236}">
                <a16:creationId xmlns:a16="http://schemas.microsoft.com/office/drawing/2014/main" id="{100B5957-C40C-4F9A-87A6-29CF92EBBB9A}"/>
              </a:ext>
            </a:extLst>
          </p:cNvPr>
          <p:cNvSpPr>
            <a:spLocks noGrp="1"/>
          </p:cNvSpPr>
          <p:nvPr>
            <p:ph type="title"/>
          </p:nvPr>
        </p:nvSpPr>
        <p:spPr>
          <a:xfrm>
            <a:off x="432000" y="199558"/>
            <a:ext cx="7408000" cy="378000"/>
          </a:xfrm>
        </p:spPr>
        <p:txBody>
          <a:bodyPr>
            <a:normAutofit fontScale="90000"/>
          </a:bodyPr>
          <a:lstStyle/>
          <a:p>
            <a:r>
              <a:rPr lang="en-US"/>
              <a:t>R&amp;D Tax Incentives (1/2)</a:t>
            </a:r>
          </a:p>
        </p:txBody>
      </p:sp>
      <p:sp>
        <p:nvSpPr>
          <p:cNvPr id="18" name="Inhaltsplatzhalter 17"/>
          <p:cNvSpPr>
            <a:spLocks noGrp="1"/>
          </p:cNvSpPr>
          <p:nvPr>
            <p:ph sz="half" idx="1"/>
          </p:nvPr>
        </p:nvSpPr>
        <p:spPr>
          <a:xfrm>
            <a:off x="432001" y="1070290"/>
            <a:ext cx="7616444" cy="1629084"/>
          </a:xfrm>
        </p:spPr>
        <p:txBody>
          <a:bodyPr>
            <a:normAutofit/>
          </a:bodyPr>
          <a:lstStyle/>
          <a:p>
            <a:pPr marL="0" indent="0">
              <a:spcBef>
                <a:spcPts val="600"/>
              </a:spcBef>
              <a:buNone/>
            </a:pPr>
            <a:r>
              <a:rPr lang="en-US" sz="1400" dirty="0"/>
              <a:t>German provisions on R&amp;D tax incentives in Germany from 2020 onwards:</a:t>
            </a:r>
          </a:p>
          <a:p>
            <a:pPr marL="266700" indent="-266700">
              <a:spcBef>
                <a:spcPts val="600"/>
              </a:spcBef>
            </a:pPr>
            <a:r>
              <a:rPr lang="en-US" sz="1300" dirty="0"/>
              <a:t>New circular </a:t>
            </a:r>
            <a:r>
              <a:rPr lang="en-US" sz="1300" b="0" dirty="0"/>
              <a:t>of the Federal Ministry of finance dated </a:t>
            </a:r>
            <a:r>
              <a:rPr lang="en-US" sz="1300" dirty="0"/>
              <a:t>11 Nov 2021 </a:t>
            </a:r>
            <a:r>
              <a:rPr lang="en-US" sz="1300" b="0" dirty="0"/>
              <a:t>available (70 pages) </a:t>
            </a:r>
          </a:p>
          <a:p>
            <a:pPr marL="266700" indent="-266700">
              <a:spcBef>
                <a:spcPts val="600"/>
              </a:spcBef>
              <a:buFont typeface="Arial" panose="020B0604020202020204" pitchFamily="34" charset="0"/>
              <a:buChar char="•"/>
            </a:pPr>
            <a:r>
              <a:rPr lang="en-US" sz="1300" dirty="0"/>
              <a:t>Max. incentives per year: EUR 0.5m</a:t>
            </a:r>
            <a:r>
              <a:rPr lang="en-US" sz="1300" b="0" dirty="0"/>
              <a:t>, for eligible expenses occurred from July 2020 to June 2026: </a:t>
            </a:r>
            <a:r>
              <a:rPr lang="en-US" sz="1300" dirty="0"/>
              <a:t>EUR 1m</a:t>
            </a:r>
            <a:endParaRPr lang="en-US" sz="1300" b="0" dirty="0"/>
          </a:p>
          <a:p>
            <a:pPr marL="266700" indent="-266700">
              <a:spcBef>
                <a:spcPts val="600"/>
              </a:spcBef>
              <a:buFont typeface="Arial" panose="020B0604020202020204" pitchFamily="34" charset="0"/>
              <a:buChar char="•"/>
            </a:pPr>
            <a:r>
              <a:rPr lang="en-US" sz="1300" dirty="0"/>
              <a:t>Max. incentives in total </a:t>
            </a:r>
            <a:r>
              <a:rPr lang="en-US" sz="1300" b="0" dirty="0"/>
              <a:t>for a R&amp;D project (including other state funding):  </a:t>
            </a:r>
            <a:r>
              <a:rPr lang="en-US" sz="1300" dirty="0"/>
              <a:t>EUR 15m</a:t>
            </a:r>
          </a:p>
          <a:p>
            <a:pPr marL="266700" indent="-266700">
              <a:spcBef>
                <a:spcPts val="600"/>
              </a:spcBef>
              <a:buFont typeface="Arial" panose="020B0604020202020204" pitchFamily="34" charset="0"/>
              <a:buChar char="•"/>
            </a:pPr>
            <a:r>
              <a:rPr lang="en-US" sz="1300" dirty="0"/>
              <a:t>Incentive rate and base</a:t>
            </a:r>
            <a:r>
              <a:rPr lang="en-US" sz="1300" b="0" dirty="0"/>
              <a:t>: 25% of the eligible expenditures</a:t>
            </a:r>
          </a:p>
          <a:p>
            <a:pPr marL="266700" indent="-266700">
              <a:spcBef>
                <a:spcPts val="600"/>
              </a:spcBef>
              <a:buFont typeface="Arial" panose="020B0604020202020204" pitchFamily="34" charset="0"/>
              <a:buChar char="•"/>
            </a:pPr>
            <a:r>
              <a:rPr lang="en-US" sz="1300" dirty="0"/>
              <a:t>Determination of the eligible expenditures:</a:t>
            </a:r>
          </a:p>
        </p:txBody>
      </p:sp>
      <p:grpSp>
        <p:nvGrpSpPr>
          <p:cNvPr id="2" name="Gruppieren 1"/>
          <p:cNvGrpSpPr/>
          <p:nvPr/>
        </p:nvGrpSpPr>
        <p:grpSpPr>
          <a:xfrm>
            <a:off x="609496" y="2692400"/>
            <a:ext cx="7053007" cy="3931600"/>
            <a:chOff x="586658" y="1947333"/>
            <a:chExt cx="7053007" cy="4722000"/>
          </a:xfrm>
        </p:grpSpPr>
        <p:graphicFrame>
          <p:nvGraphicFramePr>
            <p:cNvPr id="24" name="Diagramm 23"/>
            <p:cNvGraphicFramePr/>
            <p:nvPr/>
          </p:nvGraphicFramePr>
          <p:xfrm>
            <a:off x="586658" y="1947333"/>
            <a:ext cx="7053007" cy="472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 name="Firma">
              <a:extLst>
                <a:ext uri="{FF2B5EF4-FFF2-40B4-BE49-F238E27FC236}">
                  <a16:creationId xmlns:a16="http://schemas.microsoft.com/office/drawing/2014/main" id="{E3453AA0-E958-4BF3-846F-86AA21F91702}"/>
                </a:ext>
              </a:extLst>
            </p:cNvPr>
            <p:cNvSpPr>
              <a:spLocks noChangeAspect="1"/>
            </p:cNvSpPr>
            <p:nvPr/>
          </p:nvSpPr>
          <p:spPr>
            <a:xfrm>
              <a:off x="1012131" y="2361041"/>
              <a:ext cx="890370" cy="700318"/>
            </a:xfrm>
            <a:custGeom>
              <a:avLst/>
              <a:gdLst>
                <a:gd name="connsiteX0" fmla="*/ 508892 w 1011676"/>
                <a:gd name="connsiteY0" fmla="*/ 651984 h 795729"/>
                <a:gd name="connsiteX1" fmla="*/ 508892 w 1011676"/>
                <a:gd name="connsiteY1" fmla="*/ 684267 h 795729"/>
                <a:gd name="connsiteX2" fmla="*/ 540957 w 1011676"/>
                <a:gd name="connsiteY2" fmla="*/ 684267 h 795729"/>
                <a:gd name="connsiteX3" fmla="*/ 540957 w 1011676"/>
                <a:gd name="connsiteY3" fmla="*/ 651984 h 795729"/>
                <a:gd name="connsiteX4" fmla="*/ 508892 w 1011676"/>
                <a:gd name="connsiteY4" fmla="*/ 651984 h 795729"/>
                <a:gd name="connsiteX5" fmla="*/ 508892 w 1011676"/>
                <a:gd name="connsiteY5" fmla="*/ 651984 h 795729"/>
                <a:gd name="connsiteX6" fmla="*/ 366237 w 1011676"/>
                <a:gd name="connsiteY6" fmla="*/ 651984 h 795729"/>
                <a:gd name="connsiteX7" fmla="*/ 366237 w 1011676"/>
                <a:gd name="connsiteY7" fmla="*/ 684267 h 795729"/>
                <a:gd name="connsiteX8" fmla="*/ 398301 w 1011676"/>
                <a:gd name="connsiteY8" fmla="*/ 684267 h 795729"/>
                <a:gd name="connsiteX9" fmla="*/ 398301 w 1011676"/>
                <a:gd name="connsiteY9" fmla="*/ 651984 h 795729"/>
                <a:gd name="connsiteX10" fmla="*/ 366237 w 1011676"/>
                <a:gd name="connsiteY10" fmla="*/ 651984 h 795729"/>
                <a:gd name="connsiteX11" fmla="*/ 366237 w 1011676"/>
                <a:gd name="connsiteY11" fmla="*/ 651984 h 795729"/>
                <a:gd name="connsiteX12" fmla="*/ 223799 w 1011676"/>
                <a:gd name="connsiteY12" fmla="*/ 651984 h 795729"/>
                <a:gd name="connsiteX13" fmla="*/ 223799 w 1011676"/>
                <a:gd name="connsiteY13" fmla="*/ 684267 h 795729"/>
                <a:gd name="connsiteX14" fmla="*/ 255864 w 1011676"/>
                <a:gd name="connsiteY14" fmla="*/ 684267 h 795729"/>
                <a:gd name="connsiteX15" fmla="*/ 255864 w 1011676"/>
                <a:gd name="connsiteY15" fmla="*/ 651984 h 795729"/>
                <a:gd name="connsiteX16" fmla="*/ 223799 w 1011676"/>
                <a:gd name="connsiteY16" fmla="*/ 651984 h 795729"/>
                <a:gd name="connsiteX17" fmla="*/ 223799 w 1011676"/>
                <a:gd name="connsiteY17" fmla="*/ 651984 h 795729"/>
                <a:gd name="connsiteX18" fmla="*/ 499949 w 1011676"/>
                <a:gd name="connsiteY18" fmla="*/ 634534 h 795729"/>
                <a:gd name="connsiteX19" fmla="*/ 549682 w 1011676"/>
                <a:gd name="connsiteY19" fmla="*/ 634534 h 795729"/>
                <a:gd name="connsiteX20" fmla="*/ 558407 w 1011676"/>
                <a:gd name="connsiteY20" fmla="*/ 643259 h 795729"/>
                <a:gd name="connsiteX21" fmla="*/ 558407 w 1011676"/>
                <a:gd name="connsiteY21" fmla="*/ 692992 h 795729"/>
                <a:gd name="connsiteX22" fmla="*/ 549682 w 1011676"/>
                <a:gd name="connsiteY22" fmla="*/ 701717 h 795729"/>
                <a:gd name="connsiteX23" fmla="*/ 499949 w 1011676"/>
                <a:gd name="connsiteY23" fmla="*/ 701717 h 795729"/>
                <a:gd name="connsiteX24" fmla="*/ 491224 w 1011676"/>
                <a:gd name="connsiteY24" fmla="*/ 692992 h 795729"/>
                <a:gd name="connsiteX25" fmla="*/ 491224 w 1011676"/>
                <a:gd name="connsiteY25" fmla="*/ 643259 h 795729"/>
                <a:gd name="connsiteX26" fmla="*/ 499949 w 1011676"/>
                <a:gd name="connsiteY26" fmla="*/ 634534 h 795729"/>
                <a:gd name="connsiteX27" fmla="*/ 499949 w 1011676"/>
                <a:gd name="connsiteY27" fmla="*/ 634534 h 795729"/>
                <a:gd name="connsiteX28" fmla="*/ 357511 w 1011676"/>
                <a:gd name="connsiteY28" fmla="*/ 634534 h 795729"/>
                <a:gd name="connsiteX29" fmla="*/ 407245 w 1011676"/>
                <a:gd name="connsiteY29" fmla="*/ 634534 h 795729"/>
                <a:gd name="connsiteX30" fmla="*/ 415970 w 1011676"/>
                <a:gd name="connsiteY30" fmla="*/ 643259 h 795729"/>
                <a:gd name="connsiteX31" fmla="*/ 415970 w 1011676"/>
                <a:gd name="connsiteY31" fmla="*/ 692992 h 795729"/>
                <a:gd name="connsiteX32" fmla="*/ 407245 w 1011676"/>
                <a:gd name="connsiteY32" fmla="*/ 701717 h 795729"/>
                <a:gd name="connsiteX33" fmla="*/ 357511 w 1011676"/>
                <a:gd name="connsiteY33" fmla="*/ 701717 h 795729"/>
                <a:gd name="connsiteX34" fmla="*/ 348786 w 1011676"/>
                <a:gd name="connsiteY34" fmla="*/ 692992 h 795729"/>
                <a:gd name="connsiteX35" fmla="*/ 348786 w 1011676"/>
                <a:gd name="connsiteY35" fmla="*/ 643259 h 795729"/>
                <a:gd name="connsiteX36" fmla="*/ 357511 w 1011676"/>
                <a:gd name="connsiteY36" fmla="*/ 634534 h 795729"/>
                <a:gd name="connsiteX37" fmla="*/ 357511 w 1011676"/>
                <a:gd name="connsiteY37" fmla="*/ 634534 h 795729"/>
                <a:gd name="connsiteX38" fmla="*/ 214856 w 1011676"/>
                <a:gd name="connsiteY38" fmla="*/ 634534 h 795729"/>
                <a:gd name="connsiteX39" fmla="*/ 264589 w 1011676"/>
                <a:gd name="connsiteY39" fmla="*/ 634534 h 795729"/>
                <a:gd name="connsiteX40" fmla="*/ 273314 w 1011676"/>
                <a:gd name="connsiteY40" fmla="*/ 643259 h 795729"/>
                <a:gd name="connsiteX41" fmla="*/ 273314 w 1011676"/>
                <a:gd name="connsiteY41" fmla="*/ 692992 h 795729"/>
                <a:gd name="connsiteX42" fmla="*/ 264589 w 1011676"/>
                <a:gd name="connsiteY42" fmla="*/ 701717 h 795729"/>
                <a:gd name="connsiteX43" fmla="*/ 214856 w 1011676"/>
                <a:gd name="connsiteY43" fmla="*/ 701717 h 795729"/>
                <a:gd name="connsiteX44" fmla="*/ 206131 w 1011676"/>
                <a:gd name="connsiteY44" fmla="*/ 692992 h 795729"/>
                <a:gd name="connsiteX45" fmla="*/ 206131 w 1011676"/>
                <a:gd name="connsiteY45" fmla="*/ 643259 h 795729"/>
                <a:gd name="connsiteX46" fmla="*/ 214856 w 1011676"/>
                <a:gd name="connsiteY46" fmla="*/ 634534 h 795729"/>
                <a:gd name="connsiteX47" fmla="*/ 214856 w 1011676"/>
                <a:gd name="connsiteY47" fmla="*/ 634534 h 795729"/>
                <a:gd name="connsiteX48" fmla="*/ 508892 w 1011676"/>
                <a:gd name="connsiteY48" fmla="*/ 534413 h 795729"/>
                <a:gd name="connsiteX49" fmla="*/ 508892 w 1011676"/>
                <a:gd name="connsiteY49" fmla="*/ 566696 h 795729"/>
                <a:gd name="connsiteX50" fmla="*/ 540957 w 1011676"/>
                <a:gd name="connsiteY50" fmla="*/ 566696 h 795729"/>
                <a:gd name="connsiteX51" fmla="*/ 540957 w 1011676"/>
                <a:gd name="connsiteY51" fmla="*/ 534413 h 795729"/>
                <a:gd name="connsiteX52" fmla="*/ 508892 w 1011676"/>
                <a:gd name="connsiteY52" fmla="*/ 534413 h 795729"/>
                <a:gd name="connsiteX53" fmla="*/ 508892 w 1011676"/>
                <a:gd name="connsiteY53" fmla="*/ 534413 h 795729"/>
                <a:gd name="connsiteX54" fmla="*/ 366237 w 1011676"/>
                <a:gd name="connsiteY54" fmla="*/ 534413 h 795729"/>
                <a:gd name="connsiteX55" fmla="*/ 366237 w 1011676"/>
                <a:gd name="connsiteY55" fmla="*/ 566696 h 795729"/>
                <a:gd name="connsiteX56" fmla="*/ 398301 w 1011676"/>
                <a:gd name="connsiteY56" fmla="*/ 566696 h 795729"/>
                <a:gd name="connsiteX57" fmla="*/ 398301 w 1011676"/>
                <a:gd name="connsiteY57" fmla="*/ 534413 h 795729"/>
                <a:gd name="connsiteX58" fmla="*/ 366237 w 1011676"/>
                <a:gd name="connsiteY58" fmla="*/ 534413 h 795729"/>
                <a:gd name="connsiteX59" fmla="*/ 366237 w 1011676"/>
                <a:gd name="connsiteY59" fmla="*/ 534413 h 795729"/>
                <a:gd name="connsiteX60" fmla="*/ 223799 w 1011676"/>
                <a:gd name="connsiteY60" fmla="*/ 534413 h 795729"/>
                <a:gd name="connsiteX61" fmla="*/ 223799 w 1011676"/>
                <a:gd name="connsiteY61" fmla="*/ 566696 h 795729"/>
                <a:gd name="connsiteX62" fmla="*/ 255864 w 1011676"/>
                <a:gd name="connsiteY62" fmla="*/ 566696 h 795729"/>
                <a:gd name="connsiteX63" fmla="*/ 255864 w 1011676"/>
                <a:gd name="connsiteY63" fmla="*/ 534413 h 795729"/>
                <a:gd name="connsiteX64" fmla="*/ 223799 w 1011676"/>
                <a:gd name="connsiteY64" fmla="*/ 534413 h 795729"/>
                <a:gd name="connsiteX65" fmla="*/ 223799 w 1011676"/>
                <a:gd name="connsiteY65" fmla="*/ 534413 h 795729"/>
                <a:gd name="connsiteX66" fmla="*/ 499949 w 1011676"/>
                <a:gd name="connsiteY66" fmla="*/ 516526 h 795729"/>
                <a:gd name="connsiteX67" fmla="*/ 549682 w 1011676"/>
                <a:gd name="connsiteY67" fmla="*/ 516526 h 795729"/>
                <a:gd name="connsiteX68" fmla="*/ 558407 w 1011676"/>
                <a:gd name="connsiteY68" fmla="*/ 525252 h 795729"/>
                <a:gd name="connsiteX69" fmla="*/ 558407 w 1011676"/>
                <a:gd name="connsiteY69" fmla="*/ 574985 h 795729"/>
                <a:gd name="connsiteX70" fmla="*/ 549682 w 1011676"/>
                <a:gd name="connsiteY70" fmla="*/ 583710 h 795729"/>
                <a:gd name="connsiteX71" fmla="*/ 499949 w 1011676"/>
                <a:gd name="connsiteY71" fmla="*/ 583710 h 795729"/>
                <a:gd name="connsiteX72" fmla="*/ 491224 w 1011676"/>
                <a:gd name="connsiteY72" fmla="*/ 574985 h 795729"/>
                <a:gd name="connsiteX73" fmla="*/ 491224 w 1011676"/>
                <a:gd name="connsiteY73" fmla="*/ 525252 h 795729"/>
                <a:gd name="connsiteX74" fmla="*/ 499949 w 1011676"/>
                <a:gd name="connsiteY74" fmla="*/ 516526 h 795729"/>
                <a:gd name="connsiteX75" fmla="*/ 499949 w 1011676"/>
                <a:gd name="connsiteY75" fmla="*/ 516526 h 795729"/>
                <a:gd name="connsiteX76" fmla="*/ 357511 w 1011676"/>
                <a:gd name="connsiteY76" fmla="*/ 516526 h 795729"/>
                <a:gd name="connsiteX77" fmla="*/ 407245 w 1011676"/>
                <a:gd name="connsiteY77" fmla="*/ 516526 h 795729"/>
                <a:gd name="connsiteX78" fmla="*/ 415970 w 1011676"/>
                <a:gd name="connsiteY78" fmla="*/ 525252 h 795729"/>
                <a:gd name="connsiteX79" fmla="*/ 415970 w 1011676"/>
                <a:gd name="connsiteY79" fmla="*/ 574985 h 795729"/>
                <a:gd name="connsiteX80" fmla="*/ 407245 w 1011676"/>
                <a:gd name="connsiteY80" fmla="*/ 583710 h 795729"/>
                <a:gd name="connsiteX81" fmla="*/ 357511 w 1011676"/>
                <a:gd name="connsiteY81" fmla="*/ 583710 h 795729"/>
                <a:gd name="connsiteX82" fmla="*/ 348786 w 1011676"/>
                <a:gd name="connsiteY82" fmla="*/ 574985 h 795729"/>
                <a:gd name="connsiteX83" fmla="*/ 348786 w 1011676"/>
                <a:gd name="connsiteY83" fmla="*/ 525252 h 795729"/>
                <a:gd name="connsiteX84" fmla="*/ 357511 w 1011676"/>
                <a:gd name="connsiteY84" fmla="*/ 516526 h 795729"/>
                <a:gd name="connsiteX85" fmla="*/ 357511 w 1011676"/>
                <a:gd name="connsiteY85" fmla="*/ 516526 h 795729"/>
                <a:gd name="connsiteX86" fmla="*/ 214856 w 1011676"/>
                <a:gd name="connsiteY86" fmla="*/ 516526 h 795729"/>
                <a:gd name="connsiteX87" fmla="*/ 264589 w 1011676"/>
                <a:gd name="connsiteY87" fmla="*/ 516526 h 795729"/>
                <a:gd name="connsiteX88" fmla="*/ 273314 w 1011676"/>
                <a:gd name="connsiteY88" fmla="*/ 525252 h 795729"/>
                <a:gd name="connsiteX89" fmla="*/ 273314 w 1011676"/>
                <a:gd name="connsiteY89" fmla="*/ 574985 h 795729"/>
                <a:gd name="connsiteX90" fmla="*/ 264589 w 1011676"/>
                <a:gd name="connsiteY90" fmla="*/ 583710 h 795729"/>
                <a:gd name="connsiteX91" fmla="*/ 214856 w 1011676"/>
                <a:gd name="connsiteY91" fmla="*/ 583710 h 795729"/>
                <a:gd name="connsiteX92" fmla="*/ 206131 w 1011676"/>
                <a:gd name="connsiteY92" fmla="*/ 574985 h 795729"/>
                <a:gd name="connsiteX93" fmla="*/ 206131 w 1011676"/>
                <a:gd name="connsiteY93" fmla="*/ 525252 h 795729"/>
                <a:gd name="connsiteX94" fmla="*/ 214856 w 1011676"/>
                <a:gd name="connsiteY94" fmla="*/ 516526 h 795729"/>
                <a:gd name="connsiteX95" fmla="*/ 214856 w 1011676"/>
                <a:gd name="connsiteY95" fmla="*/ 516526 h 795729"/>
                <a:gd name="connsiteX96" fmla="*/ 602687 w 1011676"/>
                <a:gd name="connsiteY96" fmla="*/ 276804 h 795729"/>
                <a:gd name="connsiteX97" fmla="*/ 446071 w 1011676"/>
                <a:gd name="connsiteY97" fmla="*/ 433420 h 795729"/>
                <a:gd name="connsiteX98" fmla="*/ 436474 w 1011676"/>
                <a:gd name="connsiteY98" fmla="*/ 435383 h 795729"/>
                <a:gd name="connsiteX99" fmla="*/ 431021 w 1011676"/>
                <a:gd name="connsiteY99" fmla="*/ 427312 h 795729"/>
                <a:gd name="connsiteX100" fmla="*/ 431021 w 1011676"/>
                <a:gd name="connsiteY100" fmla="*/ 289237 h 795729"/>
                <a:gd name="connsiteX101" fmla="*/ 286838 w 1011676"/>
                <a:gd name="connsiteY101" fmla="*/ 433420 h 795729"/>
                <a:gd name="connsiteX102" fmla="*/ 277240 w 1011676"/>
                <a:gd name="connsiteY102" fmla="*/ 435383 h 795729"/>
                <a:gd name="connsiteX103" fmla="*/ 271787 w 1011676"/>
                <a:gd name="connsiteY103" fmla="*/ 427312 h 795729"/>
                <a:gd name="connsiteX104" fmla="*/ 271787 w 1011676"/>
                <a:gd name="connsiteY104" fmla="*/ 289237 h 795729"/>
                <a:gd name="connsiteX105" fmla="*/ 130659 w 1011676"/>
                <a:gd name="connsiteY105" fmla="*/ 430366 h 795729"/>
                <a:gd name="connsiteX106" fmla="*/ 130659 w 1011676"/>
                <a:gd name="connsiteY106" fmla="*/ 778062 h 795729"/>
                <a:gd name="connsiteX107" fmla="*/ 633879 w 1011676"/>
                <a:gd name="connsiteY107" fmla="*/ 778062 h 795729"/>
                <a:gd name="connsiteX108" fmla="*/ 668780 w 1011676"/>
                <a:gd name="connsiteY108" fmla="*/ 276804 h 795729"/>
                <a:gd name="connsiteX109" fmla="*/ 602687 w 1011676"/>
                <a:gd name="connsiteY109" fmla="*/ 276804 h 795729"/>
                <a:gd name="connsiteX110" fmla="*/ 602687 w 1011676"/>
                <a:gd name="connsiteY110" fmla="*/ 276804 h 795729"/>
                <a:gd name="connsiteX111" fmla="*/ 692556 w 1011676"/>
                <a:gd name="connsiteY111" fmla="*/ 195879 h 795729"/>
                <a:gd name="connsiteX112" fmla="*/ 651984 w 1011676"/>
                <a:gd name="connsiteY112" fmla="*/ 778280 h 795729"/>
                <a:gd name="connsiteX113" fmla="*/ 852007 w 1011676"/>
                <a:gd name="connsiteY113" fmla="*/ 778280 h 795729"/>
                <a:gd name="connsiteX114" fmla="*/ 811435 w 1011676"/>
                <a:gd name="connsiteY114" fmla="*/ 195879 h 795729"/>
                <a:gd name="connsiteX115" fmla="*/ 692556 w 1011676"/>
                <a:gd name="connsiteY115" fmla="*/ 195879 h 795729"/>
                <a:gd name="connsiteX116" fmla="*/ 692556 w 1011676"/>
                <a:gd name="connsiteY116" fmla="*/ 195879 h 795729"/>
                <a:gd name="connsiteX117" fmla="*/ 705207 w 1011676"/>
                <a:gd name="connsiteY117" fmla="*/ 17668 h 795729"/>
                <a:gd name="connsiteX118" fmla="*/ 693864 w 1011676"/>
                <a:gd name="connsiteY118" fmla="*/ 178429 h 795729"/>
                <a:gd name="connsiteX119" fmla="*/ 810127 w 1011676"/>
                <a:gd name="connsiteY119" fmla="*/ 178429 h 795729"/>
                <a:gd name="connsiteX120" fmla="*/ 798784 w 1011676"/>
                <a:gd name="connsiteY120" fmla="*/ 17668 h 795729"/>
                <a:gd name="connsiteX121" fmla="*/ 705207 w 1011676"/>
                <a:gd name="connsiteY121" fmla="*/ 17668 h 795729"/>
                <a:gd name="connsiteX122" fmla="*/ 705207 w 1011676"/>
                <a:gd name="connsiteY122" fmla="*/ 17668 h 795729"/>
                <a:gd name="connsiteX123" fmla="*/ 696918 w 1011676"/>
                <a:gd name="connsiteY123" fmla="*/ 0 h 795729"/>
                <a:gd name="connsiteX124" fmla="*/ 807291 w 1011676"/>
                <a:gd name="connsiteY124" fmla="*/ 0 h 795729"/>
                <a:gd name="connsiteX125" fmla="*/ 816016 w 1011676"/>
                <a:gd name="connsiteY125" fmla="*/ 8071 h 795729"/>
                <a:gd name="connsiteX126" fmla="*/ 828449 w 1011676"/>
                <a:gd name="connsiteY126" fmla="*/ 186499 h 795729"/>
                <a:gd name="connsiteX127" fmla="*/ 869676 w 1011676"/>
                <a:gd name="connsiteY127" fmla="*/ 778280 h 795729"/>
                <a:gd name="connsiteX128" fmla="*/ 1003170 w 1011676"/>
                <a:gd name="connsiteY128" fmla="*/ 778280 h 795729"/>
                <a:gd name="connsiteX129" fmla="*/ 1011677 w 1011676"/>
                <a:gd name="connsiteY129" fmla="*/ 787005 h 795729"/>
                <a:gd name="connsiteX130" fmla="*/ 1002952 w 1011676"/>
                <a:gd name="connsiteY130" fmla="*/ 795730 h 795729"/>
                <a:gd name="connsiteX131" fmla="*/ 861387 w 1011676"/>
                <a:gd name="connsiteY131" fmla="*/ 795730 h 795729"/>
                <a:gd name="connsiteX132" fmla="*/ 642168 w 1011676"/>
                <a:gd name="connsiteY132" fmla="*/ 795730 h 795729"/>
                <a:gd name="connsiteX133" fmla="*/ 121934 w 1011676"/>
                <a:gd name="connsiteY133" fmla="*/ 795730 h 795729"/>
                <a:gd name="connsiteX134" fmla="*/ 121715 w 1011676"/>
                <a:gd name="connsiteY134" fmla="*/ 795730 h 795729"/>
                <a:gd name="connsiteX135" fmla="*/ 121497 w 1011676"/>
                <a:gd name="connsiteY135" fmla="*/ 795730 h 795729"/>
                <a:gd name="connsiteX136" fmla="*/ 8725 w 1011676"/>
                <a:gd name="connsiteY136" fmla="*/ 795730 h 795729"/>
                <a:gd name="connsiteX137" fmla="*/ 0 w 1011676"/>
                <a:gd name="connsiteY137" fmla="*/ 787005 h 795729"/>
                <a:gd name="connsiteX138" fmla="*/ 8725 w 1011676"/>
                <a:gd name="connsiteY138" fmla="*/ 778280 h 795729"/>
                <a:gd name="connsiteX139" fmla="*/ 113645 w 1011676"/>
                <a:gd name="connsiteY139" fmla="*/ 778280 h 795729"/>
                <a:gd name="connsiteX140" fmla="*/ 113645 w 1011676"/>
                <a:gd name="connsiteY140" fmla="*/ 429494 h 795729"/>
                <a:gd name="connsiteX141" fmla="*/ 115826 w 1011676"/>
                <a:gd name="connsiteY141" fmla="*/ 420987 h 795729"/>
                <a:gd name="connsiteX142" fmla="*/ 275059 w 1011676"/>
                <a:gd name="connsiteY142" fmla="*/ 261753 h 795729"/>
                <a:gd name="connsiteX143" fmla="*/ 284657 w 1011676"/>
                <a:gd name="connsiteY143" fmla="*/ 259790 h 795729"/>
                <a:gd name="connsiteX144" fmla="*/ 290110 w 1011676"/>
                <a:gd name="connsiteY144" fmla="*/ 267861 h 795729"/>
                <a:gd name="connsiteX145" fmla="*/ 290110 w 1011676"/>
                <a:gd name="connsiteY145" fmla="*/ 405936 h 795729"/>
                <a:gd name="connsiteX146" fmla="*/ 434074 w 1011676"/>
                <a:gd name="connsiteY146" fmla="*/ 261753 h 795729"/>
                <a:gd name="connsiteX147" fmla="*/ 443672 w 1011676"/>
                <a:gd name="connsiteY147" fmla="*/ 259790 h 795729"/>
                <a:gd name="connsiteX148" fmla="*/ 449125 w 1011676"/>
                <a:gd name="connsiteY148" fmla="*/ 267861 h 795729"/>
                <a:gd name="connsiteX149" fmla="*/ 449125 w 1011676"/>
                <a:gd name="connsiteY149" fmla="*/ 405936 h 795729"/>
                <a:gd name="connsiteX150" fmla="*/ 593308 w 1011676"/>
                <a:gd name="connsiteY150" fmla="*/ 261753 h 795729"/>
                <a:gd name="connsiteX151" fmla="*/ 599415 w 1011676"/>
                <a:gd name="connsiteY151" fmla="*/ 259136 h 795729"/>
                <a:gd name="connsiteX152" fmla="*/ 670743 w 1011676"/>
                <a:gd name="connsiteY152" fmla="*/ 259136 h 795729"/>
                <a:gd name="connsiteX153" fmla="*/ 675760 w 1011676"/>
                <a:gd name="connsiteY153" fmla="*/ 186281 h 795729"/>
                <a:gd name="connsiteX154" fmla="*/ 687975 w 1011676"/>
                <a:gd name="connsiteY154" fmla="*/ 8071 h 795729"/>
                <a:gd name="connsiteX155" fmla="*/ 696918 w 1011676"/>
                <a:gd name="connsiteY155" fmla="*/ 0 h 795729"/>
                <a:gd name="connsiteX156" fmla="*/ 696918 w 1011676"/>
                <a:gd name="connsiteY156" fmla="*/ 0 h 79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1011676" h="795729">
                  <a:moveTo>
                    <a:pt x="508892" y="651984"/>
                  </a:moveTo>
                  <a:lnTo>
                    <a:pt x="508892" y="684267"/>
                  </a:lnTo>
                  <a:lnTo>
                    <a:pt x="540957" y="684267"/>
                  </a:lnTo>
                  <a:lnTo>
                    <a:pt x="540957" y="651984"/>
                  </a:lnTo>
                  <a:lnTo>
                    <a:pt x="508892" y="651984"/>
                  </a:lnTo>
                  <a:lnTo>
                    <a:pt x="508892" y="651984"/>
                  </a:lnTo>
                  <a:close/>
                  <a:moveTo>
                    <a:pt x="366237" y="651984"/>
                  </a:moveTo>
                  <a:lnTo>
                    <a:pt x="366237" y="684267"/>
                  </a:lnTo>
                  <a:lnTo>
                    <a:pt x="398301" y="684267"/>
                  </a:lnTo>
                  <a:lnTo>
                    <a:pt x="398301" y="651984"/>
                  </a:lnTo>
                  <a:lnTo>
                    <a:pt x="366237" y="651984"/>
                  </a:lnTo>
                  <a:lnTo>
                    <a:pt x="366237" y="651984"/>
                  </a:lnTo>
                  <a:close/>
                  <a:moveTo>
                    <a:pt x="223799" y="651984"/>
                  </a:moveTo>
                  <a:lnTo>
                    <a:pt x="223799" y="684267"/>
                  </a:lnTo>
                  <a:lnTo>
                    <a:pt x="255864" y="684267"/>
                  </a:lnTo>
                  <a:lnTo>
                    <a:pt x="255864" y="651984"/>
                  </a:lnTo>
                  <a:lnTo>
                    <a:pt x="223799" y="651984"/>
                  </a:lnTo>
                  <a:lnTo>
                    <a:pt x="223799" y="651984"/>
                  </a:lnTo>
                  <a:close/>
                  <a:moveTo>
                    <a:pt x="499949" y="634534"/>
                  </a:moveTo>
                  <a:lnTo>
                    <a:pt x="549682" y="634534"/>
                  </a:lnTo>
                  <a:cubicBezTo>
                    <a:pt x="554699" y="634534"/>
                    <a:pt x="558407" y="638460"/>
                    <a:pt x="558407" y="643259"/>
                  </a:cubicBezTo>
                  <a:lnTo>
                    <a:pt x="558407" y="692992"/>
                  </a:lnTo>
                  <a:cubicBezTo>
                    <a:pt x="558407" y="698009"/>
                    <a:pt x="554481" y="701717"/>
                    <a:pt x="549682" y="701717"/>
                  </a:cubicBezTo>
                  <a:lnTo>
                    <a:pt x="499949" y="701717"/>
                  </a:lnTo>
                  <a:cubicBezTo>
                    <a:pt x="494932" y="701717"/>
                    <a:pt x="491224" y="697791"/>
                    <a:pt x="491224" y="692992"/>
                  </a:cubicBezTo>
                  <a:lnTo>
                    <a:pt x="491224" y="643259"/>
                  </a:lnTo>
                  <a:cubicBezTo>
                    <a:pt x="491224" y="638242"/>
                    <a:pt x="495150" y="634534"/>
                    <a:pt x="499949" y="634534"/>
                  </a:cubicBezTo>
                  <a:lnTo>
                    <a:pt x="499949" y="634534"/>
                  </a:lnTo>
                  <a:close/>
                  <a:moveTo>
                    <a:pt x="357511" y="634534"/>
                  </a:moveTo>
                  <a:lnTo>
                    <a:pt x="407245" y="634534"/>
                  </a:lnTo>
                  <a:cubicBezTo>
                    <a:pt x="412262" y="634534"/>
                    <a:pt x="415970" y="638460"/>
                    <a:pt x="415970" y="643259"/>
                  </a:cubicBezTo>
                  <a:lnTo>
                    <a:pt x="415970" y="692992"/>
                  </a:lnTo>
                  <a:cubicBezTo>
                    <a:pt x="415970" y="698009"/>
                    <a:pt x="412043" y="701717"/>
                    <a:pt x="407245" y="701717"/>
                  </a:cubicBezTo>
                  <a:lnTo>
                    <a:pt x="357511" y="701717"/>
                  </a:lnTo>
                  <a:cubicBezTo>
                    <a:pt x="352495" y="701717"/>
                    <a:pt x="348786" y="697791"/>
                    <a:pt x="348786" y="692992"/>
                  </a:cubicBezTo>
                  <a:lnTo>
                    <a:pt x="348786" y="643259"/>
                  </a:lnTo>
                  <a:cubicBezTo>
                    <a:pt x="348786" y="638242"/>
                    <a:pt x="352495" y="634534"/>
                    <a:pt x="357511" y="634534"/>
                  </a:cubicBezTo>
                  <a:lnTo>
                    <a:pt x="357511" y="634534"/>
                  </a:lnTo>
                  <a:close/>
                  <a:moveTo>
                    <a:pt x="214856" y="634534"/>
                  </a:moveTo>
                  <a:lnTo>
                    <a:pt x="264589" y="634534"/>
                  </a:lnTo>
                  <a:cubicBezTo>
                    <a:pt x="269606" y="634534"/>
                    <a:pt x="273314" y="638460"/>
                    <a:pt x="273314" y="643259"/>
                  </a:cubicBezTo>
                  <a:lnTo>
                    <a:pt x="273314" y="692992"/>
                  </a:lnTo>
                  <a:cubicBezTo>
                    <a:pt x="273314" y="698009"/>
                    <a:pt x="269388" y="701717"/>
                    <a:pt x="264589" y="701717"/>
                  </a:cubicBezTo>
                  <a:lnTo>
                    <a:pt x="214856" y="701717"/>
                  </a:lnTo>
                  <a:cubicBezTo>
                    <a:pt x="209839" y="701717"/>
                    <a:pt x="206131" y="697791"/>
                    <a:pt x="206131" y="692992"/>
                  </a:cubicBezTo>
                  <a:lnTo>
                    <a:pt x="206131" y="643259"/>
                  </a:lnTo>
                  <a:cubicBezTo>
                    <a:pt x="206131" y="638242"/>
                    <a:pt x="210057" y="634534"/>
                    <a:pt x="214856" y="634534"/>
                  </a:cubicBezTo>
                  <a:lnTo>
                    <a:pt x="214856" y="634534"/>
                  </a:lnTo>
                  <a:close/>
                  <a:moveTo>
                    <a:pt x="508892" y="534413"/>
                  </a:moveTo>
                  <a:lnTo>
                    <a:pt x="508892" y="566696"/>
                  </a:lnTo>
                  <a:lnTo>
                    <a:pt x="540957" y="566696"/>
                  </a:lnTo>
                  <a:lnTo>
                    <a:pt x="540957" y="534413"/>
                  </a:lnTo>
                  <a:lnTo>
                    <a:pt x="508892" y="534413"/>
                  </a:lnTo>
                  <a:lnTo>
                    <a:pt x="508892" y="534413"/>
                  </a:lnTo>
                  <a:close/>
                  <a:moveTo>
                    <a:pt x="366237" y="534413"/>
                  </a:moveTo>
                  <a:lnTo>
                    <a:pt x="366237" y="566696"/>
                  </a:lnTo>
                  <a:lnTo>
                    <a:pt x="398301" y="566696"/>
                  </a:lnTo>
                  <a:lnTo>
                    <a:pt x="398301" y="534413"/>
                  </a:lnTo>
                  <a:lnTo>
                    <a:pt x="366237" y="534413"/>
                  </a:lnTo>
                  <a:lnTo>
                    <a:pt x="366237" y="534413"/>
                  </a:lnTo>
                  <a:close/>
                  <a:moveTo>
                    <a:pt x="223799" y="534413"/>
                  </a:moveTo>
                  <a:lnTo>
                    <a:pt x="223799" y="566696"/>
                  </a:lnTo>
                  <a:lnTo>
                    <a:pt x="255864" y="566696"/>
                  </a:lnTo>
                  <a:lnTo>
                    <a:pt x="255864" y="534413"/>
                  </a:lnTo>
                  <a:lnTo>
                    <a:pt x="223799" y="534413"/>
                  </a:lnTo>
                  <a:lnTo>
                    <a:pt x="223799" y="534413"/>
                  </a:lnTo>
                  <a:close/>
                  <a:moveTo>
                    <a:pt x="499949" y="516526"/>
                  </a:moveTo>
                  <a:lnTo>
                    <a:pt x="549682" y="516526"/>
                  </a:lnTo>
                  <a:cubicBezTo>
                    <a:pt x="554699" y="516526"/>
                    <a:pt x="558407" y="520671"/>
                    <a:pt x="558407" y="525252"/>
                  </a:cubicBezTo>
                  <a:lnTo>
                    <a:pt x="558407" y="574985"/>
                  </a:lnTo>
                  <a:cubicBezTo>
                    <a:pt x="558407" y="580002"/>
                    <a:pt x="554481" y="583710"/>
                    <a:pt x="549682" y="583710"/>
                  </a:cubicBezTo>
                  <a:lnTo>
                    <a:pt x="499949" y="583710"/>
                  </a:lnTo>
                  <a:cubicBezTo>
                    <a:pt x="494932" y="583710"/>
                    <a:pt x="491224" y="579784"/>
                    <a:pt x="491224" y="574985"/>
                  </a:cubicBezTo>
                  <a:lnTo>
                    <a:pt x="491224" y="525252"/>
                  </a:lnTo>
                  <a:cubicBezTo>
                    <a:pt x="491224" y="520453"/>
                    <a:pt x="495150" y="516526"/>
                    <a:pt x="499949" y="516526"/>
                  </a:cubicBezTo>
                  <a:lnTo>
                    <a:pt x="499949" y="516526"/>
                  </a:lnTo>
                  <a:close/>
                  <a:moveTo>
                    <a:pt x="357511" y="516526"/>
                  </a:moveTo>
                  <a:lnTo>
                    <a:pt x="407245" y="516526"/>
                  </a:lnTo>
                  <a:cubicBezTo>
                    <a:pt x="412262" y="516526"/>
                    <a:pt x="415970" y="520671"/>
                    <a:pt x="415970" y="525252"/>
                  </a:cubicBezTo>
                  <a:lnTo>
                    <a:pt x="415970" y="574985"/>
                  </a:lnTo>
                  <a:cubicBezTo>
                    <a:pt x="415970" y="580002"/>
                    <a:pt x="412043" y="583710"/>
                    <a:pt x="407245" y="583710"/>
                  </a:cubicBezTo>
                  <a:lnTo>
                    <a:pt x="357511" y="583710"/>
                  </a:lnTo>
                  <a:cubicBezTo>
                    <a:pt x="352495" y="583710"/>
                    <a:pt x="348786" y="579784"/>
                    <a:pt x="348786" y="574985"/>
                  </a:cubicBezTo>
                  <a:lnTo>
                    <a:pt x="348786" y="525252"/>
                  </a:lnTo>
                  <a:cubicBezTo>
                    <a:pt x="348786" y="520453"/>
                    <a:pt x="352495" y="516526"/>
                    <a:pt x="357511" y="516526"/>
                  </a:cubicBezTo>
                  <a:lnTo>
                    <a:pt x="357511" y="516526"/>
                  </a:lnTo>
                  <a:close/>
                  <a:moveTo>
                    <a:pt x="214856" y="516526"/>
                  </a:moveTo>
                  <a:lnTo>
                    <a:pt x="264589" y="516526"/>
                  </a:lnTo>
                  <a:cubicBezTo>
                    <a:pt x="269606" y="516526"/>
                    <a:pt x="273314" y="520671"/>
                    <a:pt x="273314" y="525252"/>
                  </a:cubicBezTo>
                  <a:lnTo>
                    <a:pt x="273314" y="574985"/>
                  </a:lnTo>
                  <a:cubicBezTo>
                    <a:pt x="273314" y="580002"/>
                    <a:pt x="269388" y="583710"/>
                    <a:pt x="264589" y="583710"/>
                  </a:cubicBezTo>
                  <a:lnTo>
                    <a:pt x="214856" y="583710"/>
                  </a:lnTo>
                  <a:cubicBezTo>
                    <a:pt x="209839" y="583710"/>
                    <a:pt x="206131" y="579784"/>
                    <a:pt x="206131" y="574985"/>
                  </a:cubicBezTo>
                  <a:lnTo>
                    <a:pt x="206131" y="525252"/>
                  </a:lnTo>
                  <a:cubicBezTo>
                    <a:pt x="206131" y="520453"/>
                    <a:pt x="210057" y="516526"/>
                    <a:pt x="214856" y="516526"/>
                  </a:cubicBezTo>
                  <a:lnTo>
                    <a:pt x="214856" y="516526"/>
                  </a:lnTo>
                  <a:close/>
                  <a:moveTo>
                    <a:pt x="602687" y="276804"/>
                  </a:moveTo>
                  <a:lnTo>
                    <a:pt x="446071" y="433420"/>
                  </a:lnTo>
                  <a:cubicBezTo>
                    <a:pt x="443672" y="436037"/>
                    <a:pt x="439964" y="436692"/>
                    <a:pt x="436474" y="435383"/>
                  </a:cubicBezTo>
                  <a:cubicBezTo>
                    <a:pt x="433202" y="434074"/>
                    <a:pt x="431021" y="430802"/>
                    <a:pt x="431021" y="427312"/>
                  </a:cubicBezTo>
                  <a:lnTo>
                    <a:pt x="431021" y="289237"/>
                  </a:lnTo>
                  <a:lnTo>
                    <a:pt x="286838" y="433420"/>
                  </a:lnTo>
                  <a:cubicBezTo>
                    <a:pt x="284439" y="436037"/>
                    <a:pt x="280731" y="436692"/>
                    <a:pt x="277240" y="435383"/>
                  </a:cubicBezTo>
                  <a:cubicBezTo>
                    <a:pt x="273968" y="434074"/>
                    <a:pt x="271787" y="430802"/>
                    <a:pt x="271787" y="427312"/>
                  </a:cubicBezTo>
                  <a:lnTo>
                    <a:pt x="271787" y="289237"/>
                  </a:lnTo>
                  <a:lnTo>
                    <a:pt x="130659" y="430366"/>
                  </a:lnTo>
                  <a:lnTo>
                    <a:pt x="130659" y="778062"/>
                  </a:lnTo>
                  <a:lnTo>
                    <a:pt x="633879" y="778062"/>
                  </a:lnTo>
                  <a:lnTo>
                    <a:pt x="668780" y="276804"/>
                  </a:lnTo>
                  <a:lnTo>
                    <a:pt x="602687" y="276804"/>
                  </a:lnTo>
                  <a:lnTo>
                    <a:pt x="602687" y="276804"/>
                  </a:lnTo>
                  <a:close/>
                  <a:moveTo>
                    <a:pt x="692556" y="195879"/>
                  </a:moveTo>
                  <a:lnTo>
                    <a:pt x="651984" y="778280"/>
                  </a:lnTo>
                  <a:lnTo>
                    <a:pt x="852007" y="778280"/>
                  </a:lnTo>
                  <a:lnTo>
                    <a:pt x="811435" y="195879"/>
                  </a:lnTo>
                  <a:lnTo>
                    <a:pt x="692556" y="195879"/>
                  </a:lnTo>
                  <a:lnTo>
                    <a:pt x="692556" y="195879"/>
                  </a:lnTo>
                  <a:close/>
                  <a:moveTo>
                    <a:pt x="705207" y="17668"/>
                  </a:moveTo>
                  <a:lnTo>
                    <a:pt x="693864" y="178429"/>
                  </a:lnTo>
                  <a:lnTo>
                    <a:pt x="810127" y="178429"/>
                  </a:lnTo>
                  <a:lnTo>
                    <a:pt x="798784" y="17668"/>
                  </a:lnTo>
                  <a:lnTo>
                    <a:pt x="705207" y="17668"/>
                  </a:lnTo>
                  <a:lnTo>
                    <a:pt x="705207" y="17668"/>
                  </a:lnTo>
                  <a:close/>
                  <a:moveTo>
                    <a:pt x="696918" y="0"/>
                  </a:moveTo>
                  <a:lnTo>
                    <a:pt x="807291" y="0"/>
                  </a:lnTo>
                  <a:cubicBezTo>
                    <a:pt x="811872" y="0"/>
                    <a:pt x="815798" y="3490"/>
                    <a:pt x="816016" y="8071"/>
                  </a:cubicBezTo>
                  <a:lnTo>
                    <a:pt x="828449" y="186499"/>
                  </a:lnTo>
                  <a:lnTo>
                    <a:pt x="869676" y="778280"/>
                  </a:lnTo>
                  <a:lnTo>
                    <a:pt x="1003170" y="778280"/>
                  </a:lnTo>
                  <a:cubicBezTo>
                    <a:pt x="1008187" y="778280"/>
                    <a:pt x="1011677" y="782206"/>
                    <a:pt x="1011677" y="787005"/>
                  </a:cubicBezTo>
                  <a:cubicBezTo>
                    <a:pt x="1011677" y="792022"/>
                    <a:pt x="1007750" y="795730"/>
                    <a:pt x="1002952" y="795730"/>
                  </a:cubicBezTo>
                  <a:lnTo>
                    <a:pt x="861387" y="795730"/>
                  </a:lnTo>
                  <a:lnTo>
                    <a:pt x="642168" y="795730"/>
                  </a:lnTo>
                  <a:lnTo>
                    <a:pt x="121934" y="795730"/>
                  </a:lnTo>
                  <a:lnTo>
                    <a:pt x="121715" y="795730"/>
                  </a:lnTo>
                  <a:cubicBezTo>
                    <a:pt x="121715" y="795730"/>
                    <a:pt x="121715" y="795730"/>
                    <a:pt x="121497" y="795730"/>
                  </a:cubicBezTo>
                  <a:lnTo>
                    <a:pt x="8725" y="795730"/>
                  </a:lnTo>
                  <a:cubicBezTo>
                    <a:pt x="3708" y="795730"/>
                    <a:pt x="0" y="791804"/>
                    <a:pt x="0" y="787005"/>
                  </a:cubicBezTo>
                  <a:cubicBezTo>
                    <a:pt x="0" y="781988"/>
                    <a:pt x="3926" y="778280"/>
                    <a:pt x="8725" y="778280"/>
                  </a:cubicBezTo>
                  <a:lnTo>
                    <a:pt x="113645" y="778280"/>
                  </a:lnTo>
                  <a:lnTo>
                    <a:pt x="113645" y="429494"/>
                  </a:lnTo>
                  <a:cubicBezTo>
                    <a:pt x="112990" y="426440"/>
                    <a:pt x="113426" y="423386"/>
                    <a:pt x="115826" y="420987"/>
                  </a:cubicBezTo>
                  <a:lnTo>
                    <a:pt x="275059" y="261753"/>
                  </a:lnTo>
                  <a:cubicBezTo>
                    <a:pt x="277459" y="259354"/>
                    <a:pt x="281167" y="258481"/>
                    <a:pt x="284657" y="259790"/>
                  </a:cubicBezTo>
                  <a:cubicBezTo>
                    <a:pt x="287929" y="261099"/>
                    <a:pt x="290110" y="264371"/>
                    <a:pt x="290110" y="267861"/>
                  </a:cubicBezTo>
                  <a:lnTo>
                    <a:pt x="290110" y="405936"/>
                  </a:lnTo>
                  <a:lnTo>
                    <a:pt x="434074" y="261753"/>
                  </a:lnTo>
                  <a:cubicBezTo>
                    <a:pt x="436474" y="259354"/>
                    <a:pt x="440182" y="258481"/>
                    <a:pt x="443672" y="259790"/>
                  </a:cubicBezTo>
                  <a:cubicBezTo>
                    <a:pt x="446944" y="261099"/>
                    <a:pt x="449125" y="264371"/>
                    <a:pt x="449125" y="267861"/>
                  </a:cubicBezTo>
                  <a:lnTo>
                    <a:pt x="449125" y="405936"/>
                  </a:lnTo>
                  <a:lnTo>
                    <a:pt x="593308" y="261753"/>
                  </a:lnTo>
                  <a:cubicBezTo>
                    <a:pt x="594834" y="260008"/>
                    <a:pt x="597234" y="259136"/>
                    <a:pt x="599415" y="259136"/>
                  </a:cubicBezTo>
                  <a:lnTo>
                    <a:pt x="670743" y="259136"/>
                  </a:lnTo>
                  <a:lnTo>
                    <a:pt x="675760" y="186281"/>
                  </a:lnTo>
                  <a:lnTo>
                    <a:pt x="687975" y="8071"/>
                  </a:lnTo>
                  <a:cubicBezTo>
                    <a:pt x="688411" y="3490"/>
                    <a:pt x="692338" y="0"/>
                    <a:pt x="696918" y="0"/>
                  </a:cubicBezTo>
                  <a:lnTo>
                    <a:pt x="696918" y="0"/>
                  </a:lnTo>
                  <a:close/>
                </a:path>
              </a:pathLst>
            </a:custGeom>
            <a:solidFill>
              <a:schemeClr val="accent1"/>
            </a:solidFill>
            <a:ln w="21797" cap="flat">
              <a:noFill/>
              <a:prstDash val="solid"/>
              <a:miter/>
            </a:ln>
          </p:spPr>
          <p:txBody>
            <a:bodyPr rtlCol="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de-DE" sz="1800" b="0" i="0" u="none" strike="noStrike" kern="1200" cap="none" spc="0" normalizeH="0" baseline="0" noProof="0">
                <a:ln>
                  <a:noFill/>
                </a:ln>
                <a:solidFill>
                  <a:srgbClr val="434F69"/>
                </a:solidFill>
                <a:effectLst/>
                <a:uLnTx/>
                <a:uFillTx/>
                <a:latin typeface="Arial"/>
                <a:ea typeface="+mn-ea"/>
                <a:cs typeface="+mn-cs"/>
              </a:endParaRPr>
            </a:p>
          </p:txBody>
        </p:sp>
        <p:sp>
          <p:nvSpPr>
            <p:cNvPr id="26" name="Hand schütteln">
              <a:extLst>
                <a:ext uri="{FF2B5EF4-FFF2-40B4-BE49-F238E27FC236}">
                  <a16:creationId xmlns:a16="http://schemas.microsoft.com/office/drawing/2014/main" id="{C35CC651-F94F-4C6F-8C7E-74BE285F09CE}"/>
                </a:ext>
              </a:extLst>
            </p:cNvPr>
            <p:cNvSpPr>
              <a:spLocks noChangeAspect="1"/>
            </p:cNvSpPr>
            <p:nvPr/>
          </p:nvSpPr>
          <p:spPr>
            <a:xfrm>
              <a:off x="871753" y="4083546"/>
              <a:ext cx="1171126" cy="698337"/>
            </a:xfrm>
            <a:custGeom>
              <a:avLst/>
              <a:gdLst>
                <a:gd name="connsiteX0" fmla="*/ 1028356 w 1171126"/>
                <a:gd name="connsiteY0" fmla="*/ 357480 h 698337"/>
                <a:gd name="connsiteX1" fmla="*/ 1028777 w 1171126"/>
                <a:gd name="connsiteY1" fmla="*/ 356428 h 698337"/>
                <a:gd name="connsiteX2" fmla="*/ 1029829 w 1171126"/>
                <a:gd name="connsiteY2" fmla="*/ 356007 h 698337"/>
                <a:gd name="connsiteX3" fmla="*/ 1165962 w 1171126"/>
                <a:gd name="connsiteY3" fmla="*/ 291412 h 698337"/>
                <a:gd name="connsiteX4" fmla="*/ 1170590 w 1171126"/>
                <a:gd name="connsiteY4" fmla="*/ 286994 h 698337"/>
                <a:gd name="connsiteX5" fmla="*/ 1170380 w 1171126"/>
                <a:gd name="connsiteY5" fmla="*/ 280892 h 698337"/>
                <a:gd name="connsiteX6" fmla="*/ 1162806 w 1171126"/>
                <a:gd name="connsiteY6" fmla="*/ 276263 h 698337"/>
                <a:gd name="connsiteX7" fmla="*/ 1159229 w 1171126"/>
                <a:gd name="connsiteY7" fmla="*/ 277105 h 698337"/>
                <a:gd name="connsiteX8" fmla="*/ 1018887 w 1171126"/>
                <a:gd name="connsiteY8" fmla="*/ 343593 h 698337"/>
                <a:gd name="connsiteX9" fmla="*/ 1014680 w 1171126"/>
                <a:gd name="connsiteY9" fmla="*/ 348433 h 698337"/>
                <a:gd name="connsiteX10" fmla="*/ 941879 w 1171126"/>
                <a:gd name="connsiteY10" fmla="*/ 438276 h 698337"/>
                <a:gd name="connsiteX11" fmla="*/ 833520 w 1171126"/>
                <a:gd name="connsiteY11" fmla="*/ 472993 h 698337"/>
                <a:gd name="connsiteX12" fmla="*/ 831627 w 1171126"/>
                <a:gd name="connsiteY12" fmla="*/ 473414 h 698337"/>
                <a:gd name="connsiteX13" fmla="*/ 830364 w 1171126"/>
                <a:gd name="connsiteY13" fmla="*/ 471941 h 698337"/>
                <a:gd name="connsiteX14" fmla="*/ 815425 w 1171126"/>
                <a:gd name="connsiteY14" fmla="*/ 453215 h 698337"/>
                <a:gd name="connsiteX15" fmla="*/ 776920 w 1171126"/>
                <a:gd name="connsiteY15" fmla="*/ 399772 h 698337"/>
                <a:gd name="connsiteX16" fmla="*/ 772713 w 1171126"/>
                <a:gd name="connsiteY16" fmla="*/ 393880 h 698337"/>
                <a:gd name="connsiteX17" fmla="*/ 779866 w 1171126"/>
                <a:gd name="connsiteY17" fmla="*/ 395143 h 698337"/>
                <a:gd name="connsiteX18" fmla="*/ 808061 w 1171126"/>
                <a:gd name="connsiteY18" fmla="*/ 397878 h 698337"/>
                <a:gd name="connsiteX19" fmla="*/ 912843 w 1171126"/>
                <a:gd name="connsiteY19" fmla="*/ 363161 h 698337"/>
                <a:gd name="connsiteX20" fmla="*/ 916209 w 1171126"/>
                <a:gd name="connsiteY20" fmla="*/ 358111 h 698337"/>
                <a:gd name="connsiteX21" fmla="*/ 914947 w 1171126"/>
                <a:gd name="connsiteY21" fmla="*/ 352009 h 698337"/>
                <a:gd name="connsiteX22" fmla="*/ 908215 w 1171126"/>
                <a:gd name="connsiteY22" fmla="*/ 348433 h 698337"/>
                <a:gd name="connsiteX23" fmla="*/ 903585 w 1171126"/>
                <a:gd name="connsiteY23" fmla="*/ 349905 h 698337"/>
                <a:gd name="connsiteX24" fmla="*/ 807851 w 1171126"/>
                <a:gd name="connsiteY24" fmla="*/ 382097 h 698337"/>
                <a:gd name="connsiteX25" fmla="*/ 720953 w 1171126"/>
                <a:gd name="connsiteY25" fmla="*/ 355376 h 698337"/>
                <a:gd name="connsiteX26" fmla="*/ 646048 w 1171126"/>
                <a:gd name="connsiteY26" fmla="*/ 284680 h 698337"/>
                <a:gd name="connsiteX27" fmla="*/ 592606 w 1171126"/>
                <a:gd name="connsiteY27" fmla="*/ 248700 h 698337"/>
                <a:gd name="connsiteX28" fmla="*/ 588608 w 1171126"/>
                <a:gd name="connsiteY28" fmla="*/ 248911 h 698337"/>
                <a:gd name="connsiteX29" fmla="*/ 538531 w 1171126"/>
                <a:gd name="connsiteY29" fmla="*/ 289098 h 698337"/>
                <a:gd name="connsiteX30" fmla="*/ 496450 w 1171126"/>
                <a:gd name="connsiteY30" fmla="*/ 340227 h 698337"/>
                <a:gd name="connsiteX31" fmla="*/ 481300 w 1171126"/>
                <a:gd name="connsiteY31" fmla="*/ 342962 h 698337"/>
                <a:gd name="connsiteX32" fmla="*/ 455631 w 1171126"/>
                <a:gd name="connsiteY32" fmla="*/ 336229 h 698337"/>
                <a:gd name="connsiteX33" fmla="*/ 445531 w 1171126"/>
                <a:gd name="connsiteY33" fmla="*/ 312243 h 698337"/>
                <a:gd name="connsiteX34" fmla="*/ 463836 w 1171126"/>
                <a:gd name="connsiteY34" fmla="*/ 248911 h 698337"/>
                <a:gd name="connsiteX35" fmla="*/ 513703 w 1171126"/>
                <a:gd name="connsiteY35" fmla="*/ 191890 h 698337"/>
                <a:gd name="connsiteX36" fmla="*/ 527168 w 1171126"/>
                <a:gd name="connsiteY36" fmla="*/ 185789 h 698337"/>
                <a:gd name="connsiteX37" fmla="*/ 527590 w 1171126"/>
                <a:gd name="connsiteY37" fmla="*/ 185578 h 698337"/>
                <a:gd name="connsiteX38" fmla="*/ 528011 w 1171126"/>
                <a:gd name="connsiteY38" fmla="*/ 185578 h 698337"/>
                <a:gd name="connsiteX39" fmla="*/ 533060 w 1171126"/>
                <a:gd name="connsiteY39" fmla="*/ 183264 h 698337"/>
                <a:gd name="connsiteX40" fmla="*/ 533482 w 1171126"/>
                <a:gd name="connsiteY40" fmla="*/ 182843 h 698337"/>
                <a:gd name="connsiteX41" fmla="*/ 533902 w 1171126"/>
                <a:gd name="connsiteY41" fmla="*/ 182632 h 698337"/>
                <a:gd name="connsiteX42" fmla="*/ 582926 w 1171126"/>
                <a:gd name="connsiteY42" fmla="*/ 160961 h 698337"/>
                <a:gd name="connsiteX43" fmla="*/ 616171 w 1171126"/>
                <a:gd name="connsiteY43" fmla="*/ 154017 h 698337"/>
                <a:gd name="connsiteX44" fmla="*/ 655937 w 1171126"/>
                <a:gd name="connsiteY44" fmla="*/ 159067 h 698337"/>
                <a:gd name="connsiteX45" fmla="*/ 835203 w 1171126"/>
                <a:gd name="connsiteY45" fmla="*/ 201780 h 698337"/>
                <a:gd name="connsiteX46" fmla="*/ 836466 w 1171126"/>
                <a:gd name="connsiteY46" fmla="*/ 202200 h 698337"/>
                <a:gd name="connsiteX47" fmla="*/ 838149 w 1171126"/>
                <a:gd name="connsiteY47" fmla="*/ 202832 h 698337"/>
                <a:gd name="connsiteX48" fmla="*/ 839201 w 1171126"/>
                <a:gd name="connsiteY48" fmla="*/ 202621 h 698337"/>
                <a:gd name="connsiteX49" fmla="*/ 839622 w 1171126"/>
                <a:gd name="connsiteY49" fmla="*/ 202411 h 698337"/>
                <a:gd name="connsiteX50" fmla="*/ 840042 w 1171126"/>
                <a:gd name="connsiteY50" fmla="*/ 202411 h 698337"/>
                <a:gd name="connsiteX51" fmla="*/ 840674 w 1171126"/>
                <a:gd name="connsiteY51" fmla="*/ 202200 h 698337"/>
                <a:gd name="connsiteX52" fmla="*/ 840885 w 1171126"/>
                <a:gd name="connsiteY52" fmla="*/ 202200 h 698337"/>
                <a:gd name="connsiteX53" fmla="*/ 841095 w 1171126"/>
                <a:gd name="connsiteY53" fmla="*/ 201990 h 698337"/>
                <a:gd name="connsiteX54" fmla="*/ 843409 w 1171126"/>
                <a:gd name="connsiteY54" fmla="*/ 201148 h 698337"/>
                <a:gd name="connsiteX55" fmla="*/ 843830 w 1171126"/>
                <a:gd name="connsiteY55" fmla="*/ 200938 h 698337"/>
                <a:gd name="connsiteX56" fmla="*/ 844040 w 1171126"/>
                <a:gd name="connsiteY56" fmla="*/ 200938 h 698337"/>
                <a:gd name="connsiteX57" fmla="*/ 1165752 w 1171126"/>
                <a:gd name="connsiteY57" fmla="*/ 61859 h 698337"/>
                <a:gd name="connsiteX58" fmla="*/ 1169960 w 1171126"/>
                <a:gd name="connsiteY58" fmla="*/ 50918 h 698337"/>
                <a:gd name="connsiteX59" fmla="*/ 1162384 w 1171126"/>
                <a:gd name="connsiteY59" fmla="*/ 46079 h 698337"/>
                <a:gd name="connsiteX60" fmla="*/ 1159018 w 1171126"/>
                <a:gd name="connsiteY60" fmla="*/ 46710 h 698337"/>
                <a:gd name="connsiteX61" fmla="*/ 838570 w 1171126"/>
                <a:gd name="connsiteY61" fmla="*/ 185157 h 698337"/>
                <a:gd name="connsiteX62" fmla="*/ 837728 w 1171126"/>
                <a:gd name="connsiteY62" fmla="*/ 185578 h 698337"/>
                <a:gd name="connsiteX63" fmla="*/ 836676 w 1171126"/>
                <a:gd name="connsiteY63" fmla="*/ 185368 h 698337"/>
                <a:gd name="connsiteX64" fmla="*/ 659093 w 1171126"/>
                <a:gd name="connsiteY64" fmla="*/ 143076 h 698337"/>
                <a:gd name="connsiteX65" fmla="*/ 616171 w 1171126"/>
                <a:gd name="connsiteY65" fmla="*/ 137606 h 698337"/>
                <a:gd name="connsiteX66" fmla="*/ 575983 w 1171126"/>
                <a:gd name="connsiteY66" fmla="*/ 145811 h 698337"/>
                <a:gd name="connsiteX67" fmla="*/ 525695 w 1171126"/>
                <a:gd name="connsiteY67" fmla="*/ 168114 h 698337"/>
                <a:gd name="connsiteX68" fmla="*/ 524854 w 1171126"/>
                <a:gd name="connsiteY68" fmla="*/ 168535 h 698337"/>
                <a:gd name="connsiteX69" fmla="*/ 524013 w 1171126"/>
                <a:gd name="connsiteY69" fmla="*/ 168325 h 698337"/>
                <a:gd name="connsiteX70" fmla="*/ 388512 w 1171126"/>
                <a:gd name="connsiteY70" fmla="*/ 155911 h 698337"/>
                <a:gd name="connsiteX71" fmla="*/ 335278 w 1171126"/>
                <a:gd name="connsiteY71" fmla="*/ 157594 h 698337"/>
                <a:gd name="connsiteX72" fmla="*/ 334648 w 1171126"/>
                <a:gd name="connsiteY72" fmla="*/ 157594 h 698337"/>
                <a:gd name="connsiteX73" fmla="*/ 334016 w 1171126"/>
                <a:gd name="connsiteY73" fmla="*/ 157384 h 698337"/>
                <a:gd name="connsiteX74" fmla="*/ 199777 w 1171126"/>
                <a:gd name="connsiteY74" fmla="*/ 100574 h 698337"/>
                <a:gd name="connsiteX75" fmla="*/ 12516 w 1171126"/>
                <a:gd name="connsiteY75" fmla="*/ 1052 h 698337"/>
                <a:gd name="connsiteX76" fmla="*/ 8308 w 1171126"/>
                <a:gd name="connsiteY76" fmla="*/ 0 h 698337"/>
                <a:gd name="connsiteX77" fmla="*/ 8308 w 1171126"/>
                <a:gd name="connsiteY77" fmla="*/ 0 h 698337"/>
                <a:gd name="connsiteX78" fmla="*/ 1153 w 1171126"/>
                <a:gd name="connsiteY78" fmla="*/ 3998 h 698337"/>
                <a:gd name="connsiteX79" fmla="*/ 4099 w 1171126"/>
                <a:gd name="connsiteY79" fmla="*/ 15360 h 698337"/>
                <a:gd name="connsiteX80" fmla="*/ 193043 w 1171126"/>
                <a:gd name="connsiteY80" fmla="*/ 115934 h 698337"/>
                <a:gd name="connsiteX81" fmla="*/ 325179 w 1171126"/>
                <a:gd name="connsiteY81" fmla="*/ 171691 h 698337"/>
                <a:gd name="connsiteX82" fmla="*/ 325600 w 1171126"/>
                <a:gd name="connsiteY82" fmla="*/ 171902 h 698337"/>
                <a:gd name="connsiteX83" fmla="*/ 326020 w 1171126"/>
                <a:gd name="connsiteY83" fmla="*/ 172322 h 698337"/>
                <a:gd name="connsiteX84" fmla="*/ 332543 w 1171126"/>
                <a:gd name="connsiteY84" fmla="*/ 174637 h 698337"/>
                <a:gd name="connsiteX85" fmla="*/ 333175 w 1171126"/>
                <a:gd name="connsiteY85" fmla="*/ 174637 h 698337"/>
                <a:gd name="connsiteX86" fmla="*/ 390194 w 1171126"/>
                <a:gd name="connsiteY86" fmla="*/ 172743 h 698337"/>
                <a:gd name="connsiteX87" fmla="*/ 491820 w 1171126"/>
                <a:gd name="connsiteY87" fmla="*/ 179266 h 698337"/>
                <a:gd name="connsiteX88" fmla="*/ 499605 w 1171126"/>
                <a:gd name="connsiteY88" fmla="*/ 180318 h 698337"/>
                <a:gd name="connsiteX89" fmla="*/ 492872 w 1171126"/>
                <a:gd name="connsiteY89" fmla="*/ 184526 h 698337"/>
                <a:gd name="connsiteX90" fmla="*/ 447636 w 1171126"/>
                <a:gd name="connsiteY90" fmla="*/ 244071 h 698337"/>
                <a:gd name="connsiteX91" fmla="*/ 429330 w 1171126"/>
                <a:gd name="connsiteY91" fmla="*/ 307193 h 698337"/>
                <a:gd name="connsiteX92" fmla="*/ 448055 w 1171126"/>
                <a:gd name="connsiteY92" fmla="*/ 350747 h 698337"/>
                <a:gd name="connsiteX93" fmla="*/ 481089 w 1171126"/>
                <a:gd name="connsiteY93" fmla="*/ 358953 h 698337"/>
                <a:gd name="connsiteX94" fmla="*/ 501921 w 1171126"/>
                <a:gd name="connsiteY94" fmla="*/ 355165 h 698337"/>
                <a:gd name="connsiteX95" fmla="*/ 553049 w 1171126"/>
                <a:gd name="connsiteY95" fmla="*/ 295620 h 698337"/>
                <a:gd name="connsiteX96" fmla="*/ 589660 w 1171126"/>
                <a:gd name="connsiteY96" fmla="*/ 264691 h 698337"/>
                <a:gd name="connsiteX97" fmla="*/ 591763 w 1171126"/>
                <a:gd name="connsiteY97" fmla="*/ 264691 h 698337"/>
                <a:gd name="connsiteX98" fmla="*/ 632161 w 1171126"/>
                <a:gd name="connsiteY98" fmla="*/ 293517 h 698337"/>
                <a:gd name="connsiteX99" fmla="*/ 736523 w 1171126"/>
                <a:gd name="connsiteY99" fmla="*/ 381887 h 698337"/>
                <a:gd name="connsiteX100" fmla="*/ 736944 w 1171126"/>
                <a:gd name="connsiteY100" fmla="*/ 382097 h 698337"/>
                <a:gd name="connsiteX101" fmla="*/ 737364 w 1171126"/>
                <a:gd name="connsiteY101" fmla="*/ 382518 h 698337"/>
                <a:gd name="connsiteX102" fmla="*/ 737785 w 1171126"/>
                <a:gd name="connsiteY102" fmla="*/ 382939 h 698337"/>
                <a:gd name="connsiteX103" fmla="*/ 738206 w 1171126"/>
                <a:gd name="connsiteY103" fmla="*/ 383781 h 698337"/>
                <a:gd name="connsiteX104" fmla="*/ 801539 w 1171126"/>
                <a:gd name="connsiteY104" fmla="*/ 463104 h 698337"/>
                <a:gd name="connsiteX105" fmla="*/ 819423 w 1171126"/>
                <a:gd name="connsiteY105" fmla="*/ 487932 h 698337"/>
                <a:gd name="connsiteX106" fmla="*/ 822790 w 1171126"/>
                <a:gd name="connsiteY106" fmla="*/ 490457 h 698337"/>
                <a:gd name="connsiteX107" fmla="*/ 823631 w 1171126"/>
                <a:gd name="connsiteY107" fmla="*/ 490667 h 698337"/>
                <a:gd name="connsiteX108" fmla="*/ 824262 w 1171126"/>
                <a:gd name="connsiteY108" fmla="*/ 491298 h 698337"/>
                <a:gd name="connsiteX109" fmla="*/ 840463 w 1171126"/>
                <a:gd name="connsiteY109" fmla="*/ 511708 h 698337"/>
                <a:gd name="connsiteX110" fmla="*/ 844882 w 1171126"/>
                <a:gd name="connsiteY110" fmla="*/ 538640 h 698337"/>
                <a:gd name="connsiteX111" fmla="*/ 813111 w 1171126"/>
                <a:gd name="connsiteY111" fmla="*/ 561153 h 698337"/>
                <a:gd name="connsiteX112" fmla="*/ 802169 w 1171126"/>
                <a:gd name="connsiteY112" fmla="*/ 559260 h 698337"/>
                <a:gd name="connsiteX113" fmla="*/ 788914 w 1171126"/>
                <a:gd name="connsiteY113" fmla="*/ 550633 h 698337"/>
                <a:gd name="connsiteX114" fmla="*/ 647941 w 1171126"/>
                <a:gd name="connsiteY114" fmla="*/ 401244 h 698337"/>
                <a:gd name="connsiteX115" fmla="*/ 641840 w 1171126"/>
                <a:gd name="connsiteY115" fmla="*/ 398720 h 698337"/>
                <a:gd name="connsiteX116" fmla="*/ 636159 w 1171126"/>
                <a:gd name="connsiteY116" fmla="*/ 401034 h 698337"/>
                <a:gd name="connsiteX117" fmla="*/ 635739 w 1171126"/>
                <a:gd name="connsiteY117" fmla="*/ 412817 h 698337"/>
                <a:gd name="connsiteX118" fmla="*/ 776920 w 1171126"/>
                <a:gd name="connsiteY118" fmla="*/ 562205 h 698337"/>
                <a:gd name="connsiteX119" fmla="*/ 790597 w 1171126"/>
                <a:gd name="connsiteY119" fmla="*/ 572094 h 698337"/>
                <a:gd name="connsiteX120" fmla="*/ 792281 w 1171126"/>
                <a:gd name="connsiteY120" fmla="*/ 572936 h 698337"/>
                <a:gd name="connsiteX121" fmla="*/ 792281 w 1171126"/>
                <a:gd name="connsiteY121" fmla="*/ 574829 h 698337"/>
                <a:gd name="connsiteX122" fmla="*/ 791438 w 1171126"/>
                <a:gd name="connsiteY122" fmla="*/ 576934 h 698337"/>
                <a:gd name="connsiteX123" fmla="*/ 777763 w 1171126"/>
                <a:gd name="connsiteY123" fmla="*/ 598184 h 698337"/>
                <a:gd name="connsiteX124" fmla="*/ 740942 w 1171126"/>
                <a:gd name="connsiteY124" fmla="*/ 612703 h 698337"/>
                <a:gd name="connsiteX125" fmla="*/ 702016 w 1171126"/>
                <a:gd name="connsiteY125" fmla="*/ 596081 h 698337"/>
                <a:gd name="connsiteX126" fmla="*/ 583137 w 1171126"/>
                <a:gd name="connsiteY126" fmla="*/ 471941 h 698337"/>
                <a:gd name="connsiteX127" fmla="*/ 577035 w 1171126"/>
                <a:gd name="connsiteY127" fmla="*/ 469416 h 698337"/>
                <a:gd name="connsiteX128" fmla="*/ 571354 w 1171126"/>
                <a:gd name="connsiteY128" fmla="*/ 471731 h 698337"/>
                <a:gd name="connsiteX129" fmla="*/ 568830 w 1171126"/>
                <a:gd name="connsiteY129" fmla="*/ 477622 h 698337"/>
                <a:gd name="connsiteX130" fmla="*/ 571144 w 1171126"/>
                <a:gd name="connsiteY130" fmla="*/ 483513 h 698337"/>
                <a:gd name="connsiteX131" fmla="*/ 690233 w 1171126"/>
                <a:gd name="connsiteY131" fmla="*/ 607863 h 698337"/>
                <a:gd name="connsiteX132" fmla="*/ 712327 w 1171126"/>
                <a:gd name="connsiteY132" fmla="*/ 623223 h 698337"/>
                <a:gd name="connsiteX133" fmla="*/ 715482 w 1171126"/>
                <a:gd name="connsiteY133" fmla="*/ 624696 h 698337"/>
                <a:gd name="connsiteX134" fmla="*/ 713589 w 1171126"/>
                <a:gd name="connsiteY134" fmla="*/ 627642 h 698337"/>
                <a:gd name="connsiteX135" fmla="*/ 665195 w 1171126"/>
                <a:gd name="connsiteY135" fmla="*/ 658992 h 698337"/>
                <a:gd name="connsiteX136" fmla="*/ 661829 w 1171126"/>
                <a:gd name="connsiteY136" fmla="*/ 658782 h 698337"/>
                <a:gd name="connsiteX137" fmla="*/ 625008 w 1171126"/>
                <a:gd name="connsiteY137" fmla="*/ 640055 h 698337"/>
                <a:gd name="connsiteX138" fmla="*/ 526958 w 1171126"/>
                <a:gd name="connsiteY138" fmla="*/ 531275 h 698337"/>
                <a:gd name="connsiteX139" fmla="*/ 520856 w 1171126"/>
                <a:gd name="connsiteY139" fmla="*/ 528540 h 698337"/>
                <a:gd name="connsiteX140" fmla="*/ 515175 w 1171126"/>
                <a:gd name="connsiteY140" fmla="*/ 530644 h 698337"/>
                <a:gd name="connsiteX141" fmla="*/ 512441 w 1171126"/>
                <a:gd name="connsiteY141" fmla="*/ 536325 h 698337"/>
                <a:gd name="connsiteX142" fmla="*/ 514545 w 1171126"/>
                <a:gd name="connsiteY142" fmla="*/ 542427 h 698337"/>
                <a:gd name="connsiteX143" fmla="*/ 612593 w 1171126"/>
                <a:gd name="connsiteY143" fmla="*/ 650996 h 698337"/>
                <a:gd name="connsiteX144" fmla="*/ 615960 w 1171126"/>
                <a:gd name="connsiteY144" fmla="*/ 654363 h 698337"/>
                <a:gd name="connsiteX145" fmla="*/ 618485 w 1171126"/>
                <a:gd name="connsiteY145" fmla="*/ 656677 h 698337"/>
                <a:gd name="connsiteX146" fmla="*/ 619748 w 1171126"/>
                <a:gd name="connsiteY146" fmla="*/ 657940 h 698337"/>
                <a:gd name="connsiteX147" fmla="*/ 619326 w 1171126"/>
                <a:gd name="connsiteY147" fmla="*/ 659623 h 698337"/>
                <a:gd name="connsiteX148" fmla="*/ 611963 w 1171126"/>
                <a:gd name="connsiteY148" fmla="*/ 672668 h 698337"/>
                <a:gd name="connsiteX149" fmla="*/ 589028 w 1171126"/>
                <a:gd name="connsiteY149" fmla="*/ 682137 h 698337"/>
                <a:gd name="connsiteX150" fmla="*/ 566725 w 1171126"/>
                <a:gd name="connsiteY150" fmla="*/ 673089 h 698337"/>
                <a:gd name="connsiteX151" fmla="*/ 520856 w 1171126"/>
                <a:gd name="connsiteY151" fmla="*/ 629324 h 698337"/>
                <a:gd name="connsiteX152" fmla="*/ 235546 w 1171126"/>
                <a:gd name="connsiteY152" fmla="*/ 390093 h 698337"/>
                <a:gd name="connsiteX153" fmla="*/ 12727 w 1171126"/>
                <a:gd name="connsiteY153" fmla="*/ 267216 h 698337"/>
                <a:gd name="connsiteX154" fmla="*/ 8938 w 1171126"/>
                <a:gd name="connsiteY154" fmla="*/ 266164 h 698337"/>
                <a:gd name="connsiteX155" fmla="*/ 1574 w 1171126"/>
                <a:gd name="connsiteY155" fmla="*/ 270372 h 698337"/>
                <a:gd name="connsiteX156" fmla="*/ 943 w 1171126"/>
                <a:gd name="connsiteY156" fmla="*/ 276894 h 698337"/>
                <a:gd name="connsiteX157" fmla="*/ 4731 w 1171126"/>
                <a:gd name="connsiteY157" fmla="*/ 281523 h 698337"/>
                <a:gd name="connsiteX158" fmla="*/ 226920 w 1171126"/>
                <a:gd name="connsiteY158" fmla="*/ 403980 h 698337"/>
                <a:gd name="connsiteX159" fmla="*/ 295091 w 1171126"/>
                <a:gd name="connsiteY159" fmla="*/ 454688 h 698337"/>
                <a:gd name="connsiteX160" fmla="*/ 297616 w 1171126"/>
                <a:gd name="connsiteY160" fmla="*/ 456581 h 698337"/>
                <a:gd name="connsiteX161" fmla="*/ 295511 w 1171126"/>
                <a:gd name="connsiteY161" fmla="*/ 458896 h 698337"/>
                <a:gd name="connsiteX162" fmla="*/ 292356 w 1171126"/>
                <a:gd name="connsiteY162" fmla="*/ 462473 h 698337"/>
                <a:gd name="connsiteX163" fmla="*/ 296775 w 1171126"/>
                <a:gd name="connsiteY163" fmla="*/ 519703 h 698337"/>
                <a:gd name="connsiteX164" fmla="*/ 323917 w 1171126"/>
                <a:gd name="connsiteY164" fmla="*/ 529592 h 698337"/>
                <a:gd name="connsiteX165" fmla="*/ 328336 w 1171126"/>
                <a:gd name="connsiteY165" fmla="*/ 529592 h 698337"/>
                <a:gd name="connsiteX166" fmla="*/ 326652 w 1171126"/>
                <a:gd name="connsiteY166" fmla="*/ 533800 h 698337"/>
                <a:gd name="connsiteX167" fmla="*/ 322865 w 1171126"/>
                <a:gd name="connsiteY167" fmla="*/ 554841 h 698337"/>
                <a:gd name="connsiteX168" fmla="*/ 339065 w 1171126"/>
                <a:gd name="connsiteY168" fmla="*/ 586612 h 698337"/>
                <a:gd name="connsiteX169" fmla="*/ 369785 w 1171126"/>
                <a:gd name="connsiteY169" fmla="*/ 597974 h 698337"/>
                <a:gd name="connsiteX170" fmla="*/ 385987 w 1171126"/>
                <a:gd name="connsiteY170" fmla="*/ 595029 h 698337"/>
                <a:gd name="connsiteX171" fmla="*/ 389774 w 1171126"/>
                <a:gd name="connsiteY171" fmla="*/ 593766 h 698337"/>
                <a:gd name="connsiteX172" fmla="*/ 389985 w 1171126"/>
                <a:gd name="connsiteY172" fmla="*/ 597764 h 698337"/>
                <a:gd name="connsiteX173" fmla="*/ 404712 w 1171126"/>
                <a:gd name="connsiteY173" fmla="*/ 629114 h 698337"/>
                <a:gd name="connsiteX174" fmla="*/ 436483 w 1171126"/>
                <a:gd name="connsiteY174" fmla="*/ 641528 h 698337"/>
                <a:gd name="connsiteX175" fmla="*/ 451001 w 1171126"/>
                <a:gd name="connsiteY175" fmla="*/ 639003 h 698337"/>
                <a:gd name="connsiteX176" fmla="*/ 454369 w 1171126"/>
                <a:gd name="connsiteY176" fmla="*/ 637951 h 698337"/>
                <a:gd name="connsiteX177" fmla="*/ 454789 w 1171126"/>
                <a:gd name="connsiteY177" fmla="*/ 641318 h 698337"/>
                <a:gd name="connsiteX178" fmla="*/ 467834 w 1171126"/>
                <a:gd name="connsiteY178" fmla="*/ 667619 h 698337"/>
                <a:gd name="connsiteX179" fmla="*/ 498343 w 1171126"/>
                <a:gd name="connsiteY179" fmla="*/ 679822 h 698337"/>
                <a:gd name="connsiteX180" fmla="*/ 529904 w 1171126"/>
                <a:gd name="connsiteY180" fmla="*/ 666566 h 698337"/>
                <a:gd name="connsiteX181" fmla="*/ 530956 w 1171126"/>
                <a:gd name="connsiteY181" fmla="*/ 665514 h 698337"/>
                <a:gd name="connsiteX182" fmla="*/ 533060 w 1171126"/>
                <a:gd name="connsiteY182" fmla="*/ 663410 h 698337"/>
                <a:gd name="connsiteX183" fmla="*/ 535164 w 1171126"/>
                <a:gd name="connsiteY183" fmla="*/ 665304 h 698337"/>
                <a:gd name="connsiteX184" fmla="*/ 555574 w 1171126"/>
                <a:gd name="connsiteY184" fmla="*/ 684661 h 698337"/>
                <a:gd name="connsiteX185" fmla="*/ 589238 w 1171126"/>
                <a:gd name="connsiteY185" fmla="*/ 698338 h 698337"/>
                <a:gd name="connsiteX186" fmla="*/ 623956 w 1171126"/>
                <a:gd name="connsiteY186" fmla="*/ 683820 h 698337"/>
                <a:gd name="connsiteX187" fmla="*/ 633003 w 1171126"/>
                <a:gd name="connsiteY187" fmla="*/ 669933 h 698337"/>
                <a:gd name="connsiteX188" fmla="*/ 634266 w 1171126"/>
                <a:gd name="connsiteY188" fmla="*/ 667198 h 698337"/>
                <a:gd name="connsiteX189" fmla="*/ 637001 w 1171126"/>
                <a:gd name="connsiteY189" fmla="*/ 668460 h 698337"/>
                <a:gd name="connsiteX190" fmla="*/ 660988 w 1171126"/>
                <a:gd name="connsiteY190" fmla="*/ 674983 h 698337"/>
                <a:gd name="connsiteX191" fmla="*/ 664775 w 1171126"/>
                <a:gd name="connsiteY191" fmla="*/ 674983 h 698337"/>
                <a:gd name="connsiteX192" fmla="*/ 730211 w 1171126"/>
                <a:gd name="connsiteY192" fmla="*/ 632902 h 698337"/>
                <a:gd name="connsiteX193" fmla="*/ 730632 w 1171126"/>
                <a:gd name="connsiteY193" fmla="*/ 631850 h 698337"/>
                <a:gd name="connsiteX194" fmla="*/ 731052 w 1171126"/>
                <a:gd name="connsiteY194" fmla="*/ 630377 h 698337"/>
                <a:gd name="connsiteX195" fmla="*/ 731894 w 1171126"/>
                <a:gd name="connsiteY195" fmla="*/ 628273 h 698337"/>
                <a:gd name="connsiteX196" fmla="*/ 733998 w 1171126"/>
                <a:gd name="connsiteY196" fmla="*/ 628483 h 698337"/>
                <a:gd name="connsiteX197" fmla="*/ 736523 w 1171126"/>
                <a:gd name="connsiteY197" fmla="*/ 628693 h 698337"/>
                <a:gd name="connsiteX198" fmla="*/ 741362 w 1171126"/>
                <a:gd name="connsiteY198" fmla="*/ 629114 h 698337"/>
                <a:gd name="connsiteX199" fmla="*/ 789335 w 1171126"/>
                <a:gd name="connsiteY199" fmla="*/ 609967 h 698337"/>
                <a:gd name="connsiteX200" fmla="*/ 807429 w 1171126"/>
                <a:gd name="connsiteY200" fmla="*/ 581563 h 698337"/>
                <a:gd name="connsiteX201" fmla="*/ 807851 w 1171126"/>
                <a:gd name="connsiteY201" fmla="*/ 579669 h 698337"/>
                <a:gd name="connsiteX202" fmla="*/ 808481 w 1171126"/>
                <a:gd name="connsiteY202" fmla="*/ 577565 h 698337"/>
                <a:gd name="connsiteX203" fmla="*/ 810586 w 1171126"/>
                <a:gd name="connsiteY203" fmla="*/ 577565 h 698337"/>
                <a:gd name="connsiteX204" fmla="*/ 812270 w 1171126"/>
                <a:gd name="connsiteY204" fmla="*/ 577775 h 698337"/>
                <a:gd name="connsiteX205" fmla="*/ 813111 w 1171126"/>
                <a:gd name="connsiteY205" fmla="*/ 577775 h 698337"/>
                <a:gd name="connsiteX206" fmla="*/ 860242 w 1171126"/>
                <a:gd name="connsiteY206" fmla="*/ 544531 h 698337"/>
                <a:gd name="connsiteX207" fmla="*/ 852878 w 1171126"/>
                <a:gd name="connsiteY207" fmla="*/ 501818 h 698337"/>
                <a:gd name="connsiteX208" fmla="*/ 844461 w 1171126"/>
                <a:gd name="connsiteY208" fmla="*/ 491088 h 698337"/>
                <a:gd name="connsiteX209" fmla="*/ 841726 w 1171126"/>
                <a:gd name="connsiteY209" fmla="*/ 487511 h 698337"/>
                <a:gd name="connsiteX210" fmla="*/ 845934 w 1171126"/>
                <a:gd name="connsiteY210" fmla="*/ 486249 h 698337"/>
                <a:gd name="connsiteX211" fmla="*/ 948191 w 1171126"/>
                <a:gd name="connsiteY211" fmla="*/ 452794 h 698337"/>
                <a:gd name="connsiteX212" fmla="*/ 1028356 w 1171126"/>
                <a:gd name="connsiteY212" fmla="*/ 357480 h 698337"/>
                <a:gd name="connsiteX213" fmla="*/ 324968 w 1171126"/>
                <a:gd name="connsiteY213" fmla="*/ 512339 h 698337"/>
                <a:gd name="connsiteX214" fmla="*/ 307504 w 1171126"/>
                <a:gd name="connsiteY214" fmla="*/ 505816 h 698337"/>
                <a:gd name="connsiteX215" fmla="*/ 305611 w 1171126"/>
                <a:gd name="connsiteY215" fmla="*/ 472572 h 698337"/>
                <a:gd name="connsiteX216" fmla="*/ 309399 w 1171126"/>
                <a:gd name="connsiteY216" fmla="*/ 468364 h 698337"/>
                <a:gd name="connsiteX217" fmla="*/ 311292 w 1171126"/>
                <a:gd name="connsiteY217" fmla="*/ 466260 h 698337"/>
                <a:gd name="connsiteX218" fmla="*/ 313396 w 1171126"/>
                <a:gd name="connsiteY218" fmla="*/ 467943 h 698337"/>
                <a:gd name="connsiteX219" fmla="*/ 336541 w 1171126"/>
                <a:gd name="connsiteY219" fmla="*/ 486459 h 698337"/>
                <a:gd name="connsiteX220" fmla="*/ 347271 w 1171126"/>
                <a:gd name="connsiteY220" fmla="*/ 495086 h 698337"/>
                <a:gd name="connsiteX221" fmla="*/ 349586 w 1171126"/>
                <a:gd name="connsiteY221" fmla="*/ 496979 h 698337"/>
                <a:gd name="connsiteX222" fmla="*/ 347482 w 1171126"/>
                <a:gd name="connsiteY222" fmla="*/ 499294 h 698337"/>
                <a:gd name="connsiteX223" fmla="*/ 343906 w 1171126"/>
                <a:gd name="connsiteY223" fmla="*/ 503291 h 698337"/>
                <a:gd name="connsiteX224" fmla="*/ 324968 w 1171126"/>
                <a:gd name="connsiteY224" fmla="*/ 512339 h 698337"/>
                <a:gd name="connsiteX225" fmla="*/ 392929 w 1171126"/>
                <a:gd name="connsiteY225" fmla="*/ 571042 h 698337"/>
                <a:gd name="connsiteX226" fmla="*/ 370626 w 1171126"/>
                <a:gd name="connsiteY226" fmla="*/ 580931 h 698337"/>
                <a:gd name="connsiteX227" fmla="*/ 350428 w 1171126"/>
                <a:gd name="connsiteY227" fmla="*/ 573567 h 698337"/>
                <a:gd name="connsiteX228" fmla="*/ 340118 w 1171126"/>
                <a:gd name="connsiteY228" fmla="*/ 553158 h 698337"/>
                <a:gd name="connsiteX229" fmla="*/ 347482 w 1171126"/>
                <a:gd name="connsiteY229" fmla="*/ 531486 h 698337"/>
                <a:gd name="connsiteX230" fmla="*/ 364104 w 1171126"/>
                <a:gd name="connsiteY230" fmla="*/ 512339 h 698337"/>
                <a:gd name="connsiteX231" fmla="*/ 365998 w 1171126"/>
                <a:gd name="connsiteY231" fmla="*/ 510235 h 698337"/>
                <a:gd name="connsiteX232" fmla="*/ 368312 w 1171126"/>
                <a:gd name="connsiteY232" fmla="*/ 512128 h 698337"/>
                <a:gd name="connsiteX233" fmla="*/ 410183 w 1171126"/>
                <a:gd name="connsiteY233" fmla="*/ 548318 h 698337"/>
                <a:gd name="connsiteX234" fmla="*/ 412498 w 1171126"/>
                <a:gd name="connsiteY234" fmla="*/ 550422 h 698337"/>
                <a:gd name="connsiteX235" fmla="*/ 410393 w 1171126"/>
                <a:gd name="connsiteY235" fmla="*/ 552526 h 698337"/>
                <a:gd name="connsiteX236" fmla="*/ 392929 w 1171126"/>
                <a:gd name="connsiteY236" fmla="*/ 571042 h 698337"/>
                <a:gd name="connsiteX237" fmla="*/ 467414 w 1171126"/>
                <a:gd name="connsiteY237" fmla="*/ 604076 h 698337"/>
                <a:gd name="connsiteX238" fmla="*/ 466782 w 1171126"/>
                <a:gd name="connsiteY238" fmla="*/ 604707 h 698337"/>
                <a:gd name="connsiteX239" fmla="*/ 460681 w 1171126"/>
                <a:gd name="connsiteY239" fmla="*/ 612703 h 698337"/>
                <a:gd name="connsiteX240" fmla="*/ 458997 w 1171126"/>
                <a:gd name="connsiteY240" fmla="*/ 614807 h 698337"/>
                <a:gd name="connsiteX241" fmla="*/ 436905 w 1171126"/>
                <a:gd name="connsiteY241" fmla="*/ 624064 h 698337"/>
                <a:gd name="connsiteX242" fmla="*/ 416495 w 1171126"/>
                <a:gd name="connsiteY242" fmla="*/ 616069 h 698337"/>
                <a:gd name="connsiteX243" fmla="*/ 414812 w 1171126"/>
                <a:gd name="connsiteY243" fmla="*/ 573777 h 698337"/>
                <a:gd name="connsiteX244" fmla="*/ 423649 w 1171126"/>
                <a:gd name="connsiteY244" fmla="*/ 563888 h 698337"/>
                <a:gd name="connsiteX245" fmla="*/ 425543 w 1171126"/>
                <a:gd name="connsiteY245" fmla="*/ 561784 h 698337"/>
                <a:gd name="connsiteX246" fmla="*/ 427647 w 1171126"/>
                <a:gd name="connsiteY246" fmla="*/ 563678 h 698337"/>
                <a:gd name="connsiteX247" fmla="*/ 466993 w 1171126"/>
                <a:gd name="connsiteY247" fmla="*/ 599657 h 698337"/>
                <a:gd name="connsiteX248" fmla="*/ 469307 w 1171126"/>
                <a:gd name="connsiteY248" fmla="*/ 601761 h 698337"/>
                <a:gd name="connsiteX249" fmla="*/ 467414 w 1171126"/>
                <a:gd name="connsiteY249" fmla="*/ 604076 h 698337"/>
                <a:gd name="connsiteX250" fmla="*/ 519805 w 1171126"/>
                <a:gd name="connsiteY250" fmla="*/ 653521 h 698337"/>
                <a:gd name="connsiteX251" fmla="*/ 518964 w 1171126"/>
                <a:gd name="connsiteY251" fmla="*/ 654363 h 698337"/>
                <a:gd name="connsiteX252" fmla="*/ 498975 w 1171126"/>
                <a:gd name="connsiteY252" fmla="*/ 662779 h 698337"/>
                <a:gd name="connsiteX253" fmla="*/ 479827 w 1171126"/>
                <a:gd name="connsiteY253" fmla="*/ 654994 h 698337"/>
                <a:gd name="connsiteX254" fmla="*/ 474777 w 1171126"/>
                <a:gd name="connsiteY254" fmla="*/ 621960 h 698337"/>
                <a:gd name="connsiteX255" fmla="*/ 474988 w 1171126"/>
                <a:gd name="connsiteY255" fmla="*/ 621540 h 698337"/>
                <a:gd name="connsiteX256" fmla="*/ 475199 w 1171126"/>
                <a:gd name="connsiteY256" fmla="*/ 621329 h 698337"/>
                <a:gd name="connsiteX257" fmla="*/ 480248 w 1171126"/>
                <a:gd name="connsiteY257" fmla="*/ 615648 h 698337"/>
                <a:gd name="connsiteX258" fmla="*/ 482352 w 1171126"/>
                <a:gd name="connsiteY258" fmla="*/ 613544 h 698337"/>
                <a:gd name="connsiteX259" fmla="*/ 484457 w 1171126"/>
                <a:gd name="connsiteY259" fmla="*/ 615648 h 698337"/>
                <a:gd name="connsiteX260" fmla="*/ 494556 w 1171126"/>
                <a:gd name="connsiteY260" fmla="*/ 625116 h 698337"/>
                <a:gd name="connsiteX261" fmla="*/ 510336 w 1171126"/>
                <a:gd name="connsiteY261" fmla="*/ 640055 h 698337"/>
                <a:gd name="connsiteX262" fmla="*/ 519805 w 1171126"/>
                <a:gd name="connsiteY262" fmla="*/ 649313 h 698337"/>
                <a:gd name="connsiteX263" fmla="*/ 521908 w 1171126"/>
                <a:gd name="connsiteY263" fmla="*/ 651417 h 698337"/>
                <a:gd name="connsiteX264" fmla="*/ 519805 w 1171126"/>
                <a:gd name="connsiteY264" fmla="*/ 653521 h 698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1171126" h="698337">
                  <a:moveTo>
                    <a:pt x="1028356" y="357480"/>
                  </a:moveTo>
                  <a:lnTo>
                    <a:pt x="1028777" y="356428"/>
                  </a:lnTo>
                  <a:lnTo>
                    <a:pt x="1029829" y="356007"/>
                  </a:lnTo>
                  <a:lnTo>
                    <a:pt x="1165962" y="291412"/>
                  </a:lnTo>
                  <a:cubicBezTo>
                    <a:pt x="1168066" y="290571"/>
                    <a:pt x="1169749" y="288888"/>
                    <a:pt x="1170590" y="286994"/>
                  </a:cubicBezTo>
                  <a:cubicBezTo>
                    <a:pt x="1171432" y="285100"/>
                    <a:pt x="1171222" y="282786"/>
                    <a:pt x="1170380" y="280892"/>
                  </a:cubicBezTo>
                  <a:cubicBezTo>
                    <a:pt x="1169117" y="278157"/>
                    <a:pt x="1166171" y="276263"/>
                    <a:pt x="1162806" y="276263"/>
                  </a:cubicBezTo>
                  <a:cubicBezTo>
                    <a:pt x="1161543" y="276263"/>
                    <a:pt x="1160491" y="276474"/>
                    <a:pt x="1159229" y="277105"/>
                  </a:cubicBezTo>
                  <a:lnTo>
                    <a:pt x="1018887" y="343593"/>
                  </a:lnTo>
                  <a:cubicBezTo>
                    <a:pt x="1016784" y="344645"/>
                    <a:pt x="1015311" y="346539"/>
                    <a:pt x="1014680" y="348433"/>
                  </a:cubicBezTo>
                  <a:cubicBezTo>
                    <a:pt x="1014469" y="349064"/>
                    <a:pt x="993429" y="411765"/>
                    <a:pt x="941879" y="438276"/>
                  </a:cubicBezTo>
                  <a:cubicBezTo>
                    <a:pt x="917682" y="450690"/>
                    <a:pt x="841936" y="470678"/>
                    <a:pt x="833520" y="472993"/>
                  </a:cubicBezTo>
                  <a:lnTo>
                    <a:pt x="831627" y="473414"/>
                  </a:lnTo>
                  <a:lnTo>
                    <a:pt x="830364" y="471941"/>
                  </a:lnTo>
                  <a:lnTo>
                    <a:pt x="815425" y="453215"/>
                  </a:lnTo>
                  <a:lnTo>
                    <a:pt x="776920" y="399772"/>
                  </a:lnTo>
                  <a:lnTo>
                    <a:pt x="772713" y="393880"/>
                  </a:lnTo>
                  <a:lnTo>
                    <a:pt x="779866" y="395143"/>
                  </a:lnTo>
                  <a:cubicBezTo>
                    <a:pt x="789335" y="396826"/>
                    <a:pt x="798803" y="397878"/>
                    <a:pt x="808061" y="397878"/>
                  </a:cubicBezTo>
                  <a:cubicBezTo>
                    <a:pt x="843199" y="397878"/>
                    <a:pt x="878336" y="386095"/>
                    <a:pt x="912843" y="363161"/>
                  </a:cubicBezTo>
                  <a:cubicBezTo>
                    <a:pt x="914737" y="361899"/>
                    <a:pt x="915789" y="360215"/>
                    <a:pt x="916209" y="358111"/>
                  </a:cubicBezTo>
                  <a:cubicBezTo>
                    <a:pt x="916630" y="356007"/>
                    <a:pt x="916209" y="353693"/>
                    <a:pt x="914947" y="352009"/>
                  </a:cubicBezTo>
                  <a:cubicBezTo>
                    <a:pt x="913475" y="349695"/>
                    <a:pt x="910949" y="348433"/>
                    <a:pt x="908215" y="348433"/>
                  </a:cubicBezTo>
                  <a:cubicBezTo>
                    <a:pt x="906531" y="348433"/>
                    <a:pt x="904847" y="348853"/>
                    <a:pt x="903585" y="349905"/>
                  </a:cubicBezTo>
                  <a:cubicBezTo>
                    <a:pt x="872024" y="371367"/>
                    <a:pt x="839622" y="382097"/>
                    <a:pt x="807851" y="382097"/>
                  </a:cubicBezTo>
                  <a:cubicBezTo>
                    <a:pt x="778814" y="382097"/>
                    <a:pt x="749568" y="373050"/>
                    <a:pt x="720953" y="355376"/>
                  </a:cubicBezTo>
                  <a:cubicBezTo>
                    <a:pt x="674874" y="326971"/>
                    <a:pt x="646259" y="285100"/>
                    <a:pt x="646048" y="284680"/>
                  </a:cubicBezTo>
                  <a:cubicBezTo>
                    <a:pt x="628584" y="260904"/>
                    <a:pt x="610700" y="248700"/>
                    <a:pt x="592606" y="248700"/>
                  </a:cubicBezTo>
                  <a:cubicBezTo>
                    <a:pt x="591343" y="248700"/>
                    <a:pt x="589870" y="248700"/>
                    <a:pt x="588608" y="248911"/>
                  </a:cubicBezTo>
                  <a:cubicBezTo>
                    <a:pt x="557047" y="251435"/>
                    <a:pt x="538742" y="288888"/>
                    <a:pt x="538531" y="289098"/>
                  </a:cubicBezTo>
                  <a:cubicBezTo>
                    <a:pt x="527379" y="316661"/>
                    <a:pt x="513282" y="333914"/>
                    <a:pt x="496450" y="340227"/>
                  </a:cubicBezTo>
                  <a:cubicBezTo>
                    <a:pt x="491610" y="342120"/>
                    <a:pt x="486560" y="342962"/>
                    <a:pt x="481300" y="342962"/>
                  </a:cubicBezTo>
                  <a:cubicBezTo>
                    <a:pt x="473094" y="342962"/>
                    <a:pt x="464468" y="340647"/>
                    <a:pt x="455631" y="336229"/>
                  </a:cubicBezTo>
                  <a:cubicBezTo>
                    <a:pt x="446793" y="331600"/>
                    <a:pt x="442586" y="321501"/>
                    <a:pt x="445531" y="312243"/>
                  </a:cubicBezTo>
                  <a:lnTo>
                    <a:pt x="463836" y="248911"/>
                  </a:lnTo>
                  <a:cubicBezTo>
                    <a:pt x="471201" y="223241"/>
                    <a:pt x="489296" y="202411"/>
                    <a:pt x="513703" y="191890"/>
                  </a:cubicBezTo>
                  <a:lnTo>
                    <a:pt x="527168" y="185789"/>
                  </a:lnTo>
                  <a:lnTo>
                    <a:pt x="527590" y="185578"/>
                  </a:lnTo>
                  <a:lnTo>
                    <a:pt x="528011" y="185578"/>
                  </a:lnTo>
                  <a:cubicBezTo>
                    <a:pt x="529904" y="185368"/>
                    <a:pt x="531798" y="184526"/>
                    <a:pt x="533060" y="183264"/>
                  </a:cubicBezTo>
                  <a:lnTo>
                    <a:pt x="533482" y="182843"/>
                  </a:lnTo>
                  <a:lnTo>
                    <a:pt x="533902" y="182632"/>
                  </a:lnTo>
                  <a:lnTo>
                    <a:pt x="582926" y="160961"/>
                  </a:lnTo>
                  <a:cubicBezTo>
                    <a:pt x="593447" y="156332"/>
                    <a:pt x="603967" y="154017"/>
                    <a:pt x="616171" y="154017"/>
                  </a:cubicBezTo>
                  <a:cubicBezTo>
                    <a:pt x="626481" y="154017"/>
                    <a:pt x="638053" y="155490"/>
                    <a:pt x="655937" y="159067"/>
                  </a:cubicBezTo>
                  <a:lnTo>
                    <a:pt x="835203" y="201780"/>
                  </a:lnTo>
                  <a:lnTo>
                    <a:pt x="836466" y="202200"/>
                  </a:lnTo>
                  <a:cubicBezTo>
                    <a:pt x="837097" y="202411"/>
                    <a:pt x="837728" y="202832"/>
                    <a:pt x="838149" y="202832"/>
                  </a:cubicBezTo>
                  <a:cubicBezTo>
                    <a:pt x="838360" y="202832"/>
                    <a:pt x="838780" y="202621"/>
                    <a:pt x="839201" y="202621"/>
                  </a:cubicBezTo>
                  <a:lnTo>
                    <a:pt x="839622" y="202411"/>
                  </a:lnTo>
                  <a:lnTo>
                    <a:pt x="840042" y="202411"/>
                  </a:lnTo>
                  <a:lnTo>
                    <a:pt x="840674" y="202200"/>
                  </a:lnTo>
                  <a:lnTo>
                    <a:pt x="840885" y="202200"/>
                  </a:lnTo>
                  <a:lnTo>
                    <a:pt x="841095" y="201990"/>
                  </a:lnTo>
                  <a:lnTo>
                    <a:pt x="843409" y="201148"/>
                  </a:lnTo>
                  <a:lnTo>
                    <a:pt x="843830" y="200938"/>
                  </a:lnTo>
                  <a:lnTo>
                    <a:pt x="844040" y="200938"/>
                  </a:lnTo>
                  <a:lnTo>
                    <a:pt x="1165752" y="61859"/>
                  </a:lnTo>
                  <a:cubicBezTo>
                    <a:pt x="1169960" y="59966"/>
                    <a:pt x="1171853" y="55126"/>
                    <a:pt x="1169960" y="50918"/>
                  </a:cubicBezTo>
                  <a:cubicBezTo>
                    <a:pt x="1168696" y="47973"/>
                    <a:pt x="1165752" y="46079"/>
                    <a:pt x="1162384" y="46079"/>
                  </a:cubicBezTo>
                  <a:cubicBezTo>
                    <a:pt x="1161333" y="46079"/>
                    <a:pt x="1160070" y="46289"/>
                    <a:pt x="1159018" y="46710"/>
                  </a:cubicBezTo>
                  <a:lnTo>
                    <a:pt x="838570" y="185157"/>
                  </a:lnTo>
                  <a:lnTo>
                    <a:pt x="837728" y="185578"/>
                  </a:lnTo>
                  <a:lnTo>
                    <a:pt x="836676" y="185368"/>
                  </a:lnTo>
                  <a:lnTo>
                    <a:pt x="659093" y="143076"/>
                  </a:lnTo>
                  <a:cubicBezTo>
                    <a:pt x="643102" y="139710"/>
                    <a:pt x="629636" y="137606"/>
                    <a:pt x="616171" y="137606"/>
                  </a:cubicBezTo>
                  <a:cubicBezTo>
                    <a:pt x="601653" y="137606"/>
                    <a:pt x="588608" y="140341"/>
                    <a:pt x="575983" y="145811"/>
                  </a:cubicBezTo>
                  <a:lnTo>
                    <a:pt x="525695" y="168114"/>
                  </a:lnTo>
                  <a:lnTo>
                    <a:pt x="524854" y="168535"/>
                  </a:lnTo>
                  <a:lnTo>
                    <a:pt x="524013" y="168325"/>
                  </a:lnTo>
                  <a:cubicBezTo>
                    <a:pt x="476250" y="158015"/>
                    <a:pt x="424070" y="155911"/>
                    <a:pt x="388512" y="155911"/>
                  </a:cubicBezTo>
                  <a:cubicBezTo>
                    <a:pt x="364104" y="155911"/>
                    <a:pt x="344747" y="156963"/>
                    <a:pt x="335278" y="157594"/>
                  </a:cubicBezTo>
                  <a:lnTo>
                    <a:pt x="334648" y="157594"/>
                  </a:lnTo>
                  <a:lnTo>
                    <a:pt x="334016" y="157384"/>
                  </a:lnTo>
                  <a:lnTo>
                    <a:pt x="199777" y="100574"/>
                  </a:lnTo>
                  <a:cubicBezTo>
                    <a:pt x="138760" y="72169"/>
                    <a:pt x="75848" y="38715"/>
                    <a:pt x="12516" y="1052"/>
                  </a:cubicBezTo>
                  <a:cubicBezTo>
                    <a:pt x="11254" y="210"/>
                    <a:pt x="9781" y="0"/>
                    <a:pt x="8308" y="0"/>
                  </a:cubicBezTo>
                  <a:lnTo>
                    <a:pt x="8308" y="0"/>
                  </a:lnTo>
                  <a:cubicBezTo>
                    <a:pt x="5362" y="0"/>
                    <a:pt x="2626" y="1473"/>
                    <a:pt x="1153" y="3998"/>
                  </a:cubicBezTo>
                  <a:cubicBezTo>
                    <a:pt x="-1161" y="7785"/>
                    <a:pt x="101" y="12835"/>
                    <a:pt x="4099" y="15360"/>
                  </a:cubicBezTo>
                  <a:cubicBezTo>
                    <a:pt x="66380" y="52602"/>
                    <a:pt x="130132" y="86477"/>
                    <a:pt x="193043" y="115934"/>
                  </a:cubicBezTo>
                  <a:lnTo>
                    <a:pt x="325179" y="171691"/>
                  </a:lnTo>
                  <a:lnTo>
                    <a:pt x="325600" y="171902"/>
                  </a:lnTo>
                  <a:lnTo>
                    <a:pt x="326020" y="172322"/>
                  </a:lnTo>
                  <a:cubicBezTo>
                    <a:pt x="327704" y="173795"/>
                    <a:pt x="330018" y="174637"/>
                    <a:pt x="332543" y="174637"/>
                  </a:cubicBezTo>
                  <a:lnTo>
                    <a:pt x="333175" y="174637"/>
                  </a:lnTo>
                  <a:cubicBezTo>
                    <a:pt x="350428" y="173375"/>
                    <a:pt x="370626" y="172743"/>
                    <a:pt x="390194" y="172743"/>
                  </a:cubicBezTo>
                  <a:cubicBezTo>
                    <a:pt x="427436" y="172743"/>
                    <a:pt x="461732" y="175058"/>
                    <a:pt x="491820" y="179266"/>
                  </a:cubicBezTo>
                  <a:lnTo>
                    <a:pt x="499605" y="180318"/>
                  </a:lnTo>
                  <a:lnTo>
                    <a:pt x="492872" y="184526"/>
                  </a:lnTo>
                  <a:cubicBezTo>
                    <a:pt x="470990" y="198413"/>
                    <a:pt x="454999" y="219664"/>
                    <a:pt x="447636" y="244071"/>
                  </a:cubicBezTo>
                  <a:lnTo>
                    <a:pt x="429330" y="307193"/>
                  </a:lnTo>
                  <a:cubicBezTo>
                    <a:pt x="424281" y="324025"/>
                    <a:pt x="432066" y="342331"/>
                    <a:pt x="448055" y="350747"/>
                  </a:cubicBezTo>
                  <a:cubicBezTo>
                    <a:pt x="459208" y="356217"/>
                    <a:pt x="470360" y="358953"/>
                    <a:pt x="481089" y="358953"/>
                  </a:cubicBezTo>
                  <a:cubicBezTo>
                    <a:pt x="488244" y="358953"/>
                    <a:pt x="495188" y="357690"/>
                    <a:pt x="501921" y="355165"/>
                  </a:cubicBezTo>
                  <a:cubicBezTo>
                    <a:pt x="522961" y="347170"/>
                    <a:pt x="540213" y="327181"/>
                    <a:pt x="553049" y="295620"/>
                  </a:cubicBezTo>
                  <a:cubicBezTo>
                    <a:pt x="557256" y="287415"/>
                    <a:pt x="571565" y="266164"/>
                    <a:pt x="589660" y="264691"/>
                  </a:cubicBezTo>
                  <a:cubicBezTo>
                    <a:pt x="590290" y="264691"/>
                    <a:pt x="591133" y="264691"/>
                    <a:pt x="591763" y="264691"/>
                  </a:cubicBezTo>
                  <a:cubicBezTo>
                    <a:pt x="604808" y="264691"/>
                    <a:pt x="618485" y="274370"/>
                    <a:pt x="632161" y="293517"/>
                  </a:cubicBezTo>
                  <a:cubicBezTo>
                    <a:pt x="639105" y="303616"/>
                    <a:pt x="676768" y="355165"/>
                    <a:pt x="736523" y="381887"/>
                  </a:cubicBezTo>
                  <a:lnTo>
                    <a:pt x="736944" y="382097"/>
                  </a:lnTo>
                  <a:lnTo>
                    <a:pt x="737364" y="382518"/>
                  </a:lnTo>
                  <a:lnTo>
                    <a:pt x="737785" y="382939"/>
                  </a:lnTo>
                  <a:lnTo>
                    <a:pt x="738206" y="383781"/>
                  </a:lnTo>
                  <a:lnTo>
                    <a:pt x="801539" y="463104"/>
                  </a:lnTo>
                  <a:lnTo>
                    <a:pt x="819423" y="487932"/>
                  </a:lnTo>
                  <a:cubicBezTo>
                    <a:pt x="820264" y="489194"/>
                    <a:pt x="821317" y="490036"/>
                    <a:pt x="822790" y="490457"/>
                  </a:cubicBezTo>
                  <a:lnTo>
                    <a:pt x="823631" y="490667"/>
                  </a:lnTo>
                  <a:lnTo>
                    <a:pt x="824262" y="491298"/>
                  </a:lnTo>
                  <a:lnTo>
                    <a:pt x="840463" y="511708"/>
                  </a:lnTo>
                  <a:cubicBezTo>
                    <a:pt x="846565" y="519282"/>
                    <a:pt x="848248" y="529382"/>
                    <a:pt x="844882" y="538640"/>
                  </a:cubicBezTo>
                  <a:cubicBezTo>
                    <a:pt x="840253" y="552105"/>
                    <a:pt x="827418" y="561153"/>
                    <a:pt x="813111" y="561153"/>
                  </a:cubicBezTo>
                  <a:cubicBezTo>
                    <a:pt x="809324" y="561153"/>
                    <a:pt x="805746" y="560522"/>
                    <a:pt x="802169" y="559260"/>
                  </a:cubicBezTo>
                  <a:cubicBezTo>
                    <a:pt x="797330" y="557576"/>
                    <a:pt x="792491" y="554631"/>
                    <a:pt x="788914" y="550633"/>
                  </a:cubicBezTo>
                  <a:lnTo>
                    <a:pt x="647941" y="401244"/>
                  </a:lnTo>
                  <a:cubicBezTo>
                    <a:pt x="646470" y="399561"/>
                    <a:pt x="644154" y="398720"/>
                    <a:pt x="641840" y="398720"/>
                  </a:cubicBezTo>
                  <a:cubicBezTo>
                    <a:pt x="639736" y="398720"/>
                    <a:pt x="637632" y="399561"/>
                    <a:pt x="636159" y="401034"/>
                  </a:cubicBezTo>
                  <a:cubicBezTo>
                    <a:pt x="632793" y="404190"/>
                    <a:pt x="632793" y="409450"/>
                    <a:pt x="635739" y="412817"/>
                  </a:cubicBezTo>
                  <a:lnTo>
                    <a:pt x="776920" y="562205"/>
                  </a:lnTo>
                  <a:cubicBezTo>
                    <a:pt x="780709" y="565992"/>
                    <a:pt x="785126" y="569359"/>
                    <a:pt x="790597" y="572094"/>
                  </a:cubicBezTo>
                  <a:lnTo>
                    <a:pt x="792281" y="572936"/>
                  </a:lnTo>
                  <a:lnTo>
                    <a:pt x="792281" y="574829"/>
                  </a:lnTo>
                  <a:cubicBezTo>
                    <a:pt x="792281" y="575881"/>
                    <a:pt x="791860" y="576513"/>
                    <a:pt x="791438" y="576934"/>
                  </a:cubicBezTo>
                  <a:cubicBezTo>
                    <a:pt x="788494" y="585139"/>
                    <a:pt x="783864" y="592503"/>
                    <a:pt x="777763" y="598184"/>
                  </a:cubicBezTo>
                  <a:cubicBezTo>
                    <a:pt x="767873" y="607653"/>
                    <a:pt x="754828" y="612703"/>
                    <a:pt x="740942" y="612703"/>
                  </a:cubicBezTo>
                  <a:cubicBezTo>
                    <a:pt x="726002" y="612703"/>
                    <a:pt x="712327" y="606811"/>
                    <a:pt x="702016" y="596081"/>
                  </a:cubicBezTo>
                  <a:lnTo>
                    <a:pt x="583137" y="471941"/>
                  </a:lnTo>
                  <a:cubicBezTo>
                    <a:pt x="581664" y="470258"/>
                    <a:pt x="579350" y="469416"/>
                    <a:pt x="577035" y="469416"/>
                  </a:cubicBezTo>
                  <a:cubicBezTo>
                    <a:pt x="574931" y="469416"/>
                    <a:pt x="572827" y="470258"/>
                    <a:pt x="571354" y="471731"/>
                  </a:cubicBezTo>
                  <a:cubicBezTo>
                    <a:pt x="569671" y="473203"/>
                    <a:pt x="568830" y="475307"/>
                    <a:pt x="568830" y="477622"/>
                  </a:cubicBezTo>
                  <a:cubicBezTo>
                    <a:pt x="568830" y="479726"/>
                    <a:pt x="569671" y="481830"/>
                    <a:pt x="571144" y="483513"/>
                  </a:cubicBezTo>
                  <a:lnTo>
                    <a:pt x="690233" y="607863"/>
                  </a:lnTo>
                  <a:cubicBezTo>
                    <a:pt x="696336" y="614386"/>
                    <a:pt x="703489" y="619435"/>
                    <a:pt x="712327" y="623223"/>
                  </a:cubicBezTo>
                  <a:lnTo>
                    <a:pt x="715482" y="624696"/>
                  </a:lnTo>
                  <a:lnTo>
                    <a:pt x="713589" y="627642"/>
                  </a:lnTo>
                  <a:cubicBezTo>
                    <a:pt x="699702" y="648472"/>
                    <a:pt x="683500" y="658992"/>
                    <a:pt x="665195" y="658992"/>
                  </a:cubicBezTo>
                  <a:cubicBezTo>
                    <a:pt x="664143" y="658992"/>
                    <a:pt x="662881" y="658992"/>
                    <a:pt x="661829" y="658782"/>
                  </a:cubicBezTo>
                  <a:cubicBezTo>
                    <a:pt x="647521" y="657519"/>
                    <a:pt x="634476" y="650996"/>
                    <a:pt x="625008" y="640055"/>
                  </a:cubicBezTo>
                  <a:lnTo>
                    <a:pt x="526958" y="531275"/>
                  </a:lnTo>
                  <a:cubicBezTo>
                    <a:pt x="525275" y="529592"/>
                    <a:pt x="523171" y="528540"/>
                    <a:pt x="520856" y="528540"/>
                  </a:cubicBezTo>
                  <a:cubicBezTo>
                    <a:pt x="518753" y="528540"/>
                    <a:pt x="516859" y="529382"/>
                    <a:pt x="515175" y="530644"/>
                  </a:cubicBezTo>
                  <a:cubicBezTo>
                    <a:pt x="513493" y="532117"/>
                    <a:pt x="512650" y="534011"/>
                    <a:pt x="512441" y="536325"/>
                  </a:cubicBezTo>
                  <a:cubicBezTo>
                    <a:pt x="512230" y="538640"/>
                    <a:pt x="513072" y="540744"/>
                    <a:pt x="514545" y="542427"/>
                  </a:cubicBezTo>
                  <a:lnTo>
                    <a:pt x="612593" y="650996"/>
                  </a:lnTo>
                  <a:cubicBezTo>
                    <a:pt x="613646" y="652469"/>
                    <a:pt x="614909" y="653311"/>
                    <a:pt x="615960" y="654363"/>
                  </a:cubicBezTo>
                  <a:cubicBezTo>
                    <a:pt x="616802" y="654994"/>
                    <a:pt x="617644" y="655836"/>
                    <a:pt x="618485" y="656677"/>
                  </a:cubicBezTo>
                  <a:lnTo>
                    <a:pt x="619748" y="657940"/>
                  </a:lnTo>
                  <a:lnTo>
                    <a:pt x="619326" y="659623"/>
                  </a:lnTo>
                  <a:cubicBezTo>
                    <a:pt x="617644" y="665094"/>
                    <a:pt x="615329" y="669302"/>
                    <a:pt x="611963" y="672668"/>
                  </a:cubicBezTo>
                  <a:cubicBezTo>
                    <a:pt x="605860" y="678770"/>
                    <a:pt x="597866" y="682137"/>
                    <a:pt x="589028" y="682137"/>
                  </a:cubicBezTo>
                  <a:cubicBezTo>
                    <a:pt x="580612" y="682137"/>
                    <a:pt x="572617" y="678980"/>
                    <a:pt x="566725" y="673089"/>
                  </a:cubicBezTo>
                  <a:lnTo>
                    <a:pt x="520856" y="629324"/>
                  </a:lnTo>
                  <a:cubicBezTo>
                    <a:pt x="432907" y="543268"/>
                    <a:pt x="336962" y="462894"/>
                    <a:pt x="235546" y="390093"/>
                  </a:cubicBezTo>
                  <a:lnTo>
                    <a:pt x="12727" y="267216"/>
                  </a:lnTo>
                  <a:cubicBezTo>
                    <a:pt x="11674" y="266585"/>
                    <a:pt x="10201" y="266164"/>
                    <a:pt x="8938" y="266164"/>
                  </a:cubicBezTo>
                  <a:cubicBezTo>
                    <a:pt x="5783" y="266164"/>
                    <a:pt x="3047" y="267847"/>
                    <a:pt x="1574" y="270372"/>
                  </a:cubicBezTo>
                  <a:cubicBezTo>
                    <a:pt x="523" y="272265"/>
                    <a:pt x="312" y="274790"/>
                    <a:pt x="943" y="276894"/>
                  </a:cubicBezTo>
                  <a:cubicBezTo>
                    <a:pt x="1574" y="278998"/>
                    <a:pt x="3047" y="280682"/>
                    <a:pt x="4731" y="281523"/>
                  </a:cubicBezTo>
                  <a:lnTo>
                    <a:pt x="226920" y="403980"/>
                  </a:lnTo>
                  <a:cubicBezTo>
                    <a:pt x="247329" y="418287"/>
                    <a:pt x="268790" y="434489"/>
                    <a:pt x="295091" y="454688"/>
                  </a:cubicBezTo>
                  <a:lnTo>
                    <a:pt x="297616" y="456581"/>
                  </a:lnTo>
                  <a:lnTo>
                    <a:pt x="295511" y="458896"/>
                  </a:lnTo>
                  <a:lnTo>
                    <a:pt x="292356" y="462473"/>
                  </a:lnTo>
                  <a:cubicBezTo>
                    <a:pt x="277838" y="479095"/>
                    <a:pt x="279731" y="504344"/>
                    <a:pt x="296775" y="519703"/>
                  </a:cubicBezTo>
                  <a:cubicBezTo>
                    <a:pt x="304349" y="526015"/>
                    <a:pt x="314027" y="529592"/>
                    <a:pt x="323917" y="529592"/>
                  </a:cubicBezTo>
                  <a:lnTo>
                    <a:pt x="328336" y="529592"/>
                  </a:lnTo>
                  <a:lnTo>
                    <a:pt x="326652" y="533800"/>
                  </a:lnTo>
                  <a:cubicBezTo>
                    <a:pt x="323495" y="540954"/>
                    <a:pt x="322233" y="548108"/>
                    <a:pt x="322865" y="554841"/>
                  </a:cubicBezTo>
                  <a:cubicBezTo>
                    <a:pt x="323706" y="567255"/>
                    <a:pt x="329387" y="578406"/>
                    <a:pt x="339065" y="586612"/>
                  </a:cubicBezTo>
                  <a:cubicBezTo>
                    <a:pt x="347693" y="593976"/>
                    <a:pt x="358424" y="597974"/>
                    <a:pt x="369785" y="597974"/>
                  </a:cubicBezTo>
                  <a:cubicBezTo>
                    <a:pt x="375045" y="597974"/>
                    <a:pt x="380516" y="596922"/>
                    <a:pt x="385987" y="595029"/>
                  </a:cubicBezTo>
                  <a:lnTo>
                    <a:pt x="389774" y="593766"/>
                  </a:lnTo>
                  <a:lnTo>
                    <a:pt x="389985" y="597764"/>
                  </a:lnTo>
                  <a:cubicBezTo>
                    <a:pt x="390615" y="609967"/>
                    <a:pt x="395875" y="621119"/>
                    <a:pt x="404712" y="629114"/>
                  </a:cubicBezTo>
                  <a:cubicBezTo>
                    <a:pt x="413339" y="637110"/>
                    <a:pt x="424490" y="641528"/>
                    <a:pt x="436483" y="641528"/>
                  </a:cubicBezTo>
                  <a:cubicBezTo>
                    <a:pt x="440692" y="641528"/>
                    <a:pt x="445321" y="640687"/>
                    <a:pt x="451001" y="639003"/>
                  </a:cubicBezTo>
                  <a:lnTo>
                    <a:pt x="454369" y="637951"/>
                  </a:lnTo>
                  <a:lnTo>
                    <a:pt x="454789" y="641318"/>
                  </a:lnTo>
                  <a:cubicBezTo>
                    <a:pt x="456051" y="651838"/>
                    <a:pt x="460681" y="661096"/>
                    <a:pt x="467834" y="667619"/>
                  </a:cubicBezTo>
                  <a:cubicBezTo>
                    <a:pt x="476040" y="675403"/>
                    <a:pt x="486981" y="679822"/>
                    <a:pt x="498343" y="679822"/>
                  </a:cubicBezTo>
                  <a:cubicBezTo>
                    <a:pt x="510336" y="679822"/>
                    <a:pt x="521698" y="675193"/>
                    <a:pt x="529904" y="666566"/>
                  </a:cubicBezTo>
                  <a:lnTo>
                    <a:pt x="530956" y="665514"/>
                  </a:lnTo>
                  <a:lnTo>
                    <a:pt x="533060" y="663410"/>
                  </a:lnTo>
                  <a:lnTo>
                    <a:pt x="535164" y="665304"/>
                  </a:lnTo>
                  <a:lnTo>
                    <a:pt x="555574" y="684661"/>
                  </a:lnTo>
                  <a:cubicBezTo>
                    <a:pt x="564832" y="693498"/>
                    <a:pt x="576825" y="698338"/>
                    <a:pt x="589238" y="698338"/>
                  </a:cubicBezTo>
                  <a:cubicBezTo>
                    <a:pt x="602494" y="698338"/>
                    <a:pt x="614909" y="693077"/>
                    <a:pt x="623956" y="683820"/>
                  </a:cubicBezTo>
                  <a:cubicBezTo>
                    <a:pt x="627532" y="680032"/>
                    <a:pt x="630478" y="675403"/>
                    <a:pt x="633003" y="669933"/>
                  </a:cubicBezTo>
                  <a:lnTo>
                    <a:pt x="634266" y="667198"/>
                  </a:lnTo>
                  <a:lnTo>
                    <a:pt x="637001" y="668460"/>
                  </a:lnTo>
                  <a:cubicBezTo>
                    <a:pt x="645207" y="672247"/>
                    <a:pt x="652992" y="674351"/>
                    <a:pt x="660988" y="674983"/>
                  </a:cubicBezTo>
                  <a:lnTo>
                    <a:pt x="664775" y="674983"/>
                  </a:lnTo>
                  <a:cubicBezTo>
                    <a:pt x="690444" y="674983"/>
                    <a:pt x="713168" y="660465"/>
                    <a:pt x="730211" y="632902"/>
                  </a:cubicBezTo>
                  <a:cubicBezTo>
                    <a:pt x="730211" y="632691"/>
                    <a:pt x="730421" y="632270"/>
                    <a:pt x="730632" y="631850"/>
                  </a:cubicBezTo>
                  <a:lnTo>
                    <a:pt x="731052" y="630377"/>
                  </a:lnTo>
                  <a:lnTo>
                    <a:pt x="731894" y="628273"/>
                  </a:lnTo>
                  <a:lnTo>
                    <a:pt x="733998" y="628483"/>
                  </a:lnTo>
                  <a:lnTo>
                    <a:pt x="736523" y="628693"/>
                  </a:lnTo>
                  <a:cubicBezTo>
                    <a:pt x="738206" y="628904"/>
                    <a:pt x="739890" y="629114"/>
                    <a:pt x="741362" y="629114"/>
                  </a:cubicBezTo>
                  <a:cubicBezTo>
                    <a:pt x="759457" y="629114"/>
                    <a:pt x="776500" y="622381"/>
                    <a:pt x="789335" y="609967"/>
                  </a:cubicBezTo>
                  <a:cubicBezTo>
                    <a:pt x="797541" y="602182"/>
                    <a:pt x="803853" y="592293"/>
                    <a:pt x="807429" y="581563"/>
                  </a:cubicBezTo>
                  <a:cubicBezTo>
                    <a:pt x="807429" y="581563"/>
                    <a:pt x="807640" y="580510"/>
                    <a:pt x="807851" y="579669"/>
                  </a:cubicBezTo>
                  <a:lnTo>
                    <a:pt x="808481" y="577565"/>
                  </a:lnTo>
                  <a:lnTo>
                    <a:pt x="810586" y="577565"/>
                  </a:lnTo>
                  <a:cubicBezTo>
                    <a:pt x="811217" y="577565"/>
                    <a:pt x="811638" y="577565"/>
                    <a:pt x="812270" y="577775"/>
                  </a:cubicBezTo>
                  <a:cubicBezTo>
                    <a:pt x="812479" y="577775"/>
                    <a:pt x="812690" y="577775"/>
                    <a:pt x="813111" y="577775"/>
                  </a:cubicBezTo>
                  <a:cubicBezTo>
                    <a:pt x="834362" y="577775"/>
                    <a:pt x="853298" y="564309"/>
                    <a:pt x="860242" y="544531"/>
                  </a:cubicBezTo>
                  <a:cubicBezTo>
                    <a:pt x="865502" y="529803"/>
                    <a:pt x="862766" y="513812"/>
                    <a:pt x="852878" y="501818"/>
                  </a:cubicBezTo>
                  <a:lnTo>
                    <a:pt x="844461" y="491088"/>
                  </a:lnTo>
                  <a:lnTo>
                    <a:pt x="841726" y="487511"/>
                  </a:lnTo>
                  <a:lnTo>
                    <a:pt x="845934" y="486249"/>
                  </a:lnTo>
                  <a:cubicBezTo>
                    <a:pt x="898957" y="471731"/>
                    <a:pt x="933253" y="460368"/>
                    <a:pt x="948191" y="452794"/>
                  </a:cubicBezTo>
                  <a:cubicBezTo>
                    <a:pt x="998900" y="426704"/>
                    <a:pt x="1022465" y="373260"/>
                    <a:pt x="1028356" y="357480"/>
                  </a:cubicBezTo>
                  <a:close/>
                  <a:moveTo>
                    <a:pt x="324968" y="512339"/>
                  </a:moveTo>
                  <a:cubicBezTo>
                    <a:pt x="318657" y="512339"/>
                    <a:pt x="312555" y="510024"/>
                    <a:pt x="307504" y="505816"/>
                  </a:cubicBezTo>
                  <a:cubicBezTo>
                    <a:pt x="298037" y="497189"/>
                    <a:pt x="297195" y="482251"/>
                    <a:pt x="305611" y="472572"/>
                  </a:cubicBezTo>
                  <a:lnTo>
                    <a:pt x="309399" y="468364"/>
                  </a:lnTo>
                  <a:lnTo>
                    <a:pt x="311292" y="466260"/>
                  </a:lnTo>
                  <a:lnTo>
                    <a:pt x="313396" y="467943"/>
                  </a:lnTo>
                  <a:cubicBezTo>
                    <a:pt x="321181" y="474045"/>
                    <a:pt x="328966" y="480357"/>
                    <a:pt x="336541" y="486459"/>
                  </a:cubicBezTo>
                  <a:lnTo>
                    <a:pt x="347271" y="495086"/>
                  </a:lnTo>
                  <a:lnTo>
                    <a:pt x="349586" y="496979"/>
                  </a:lnTo>
                  <a:lnTo>
                    <a:pt x="347482" y="499294"/>
                  </a:lnTo>
                  <a:lnTo>
                    <a:pt x="343906" y="503291"/>
                  </a:lnTo>
                  <a:cubicBezTo>
                    <a:pt x="339276" y="509183"/>
                    <a:pt x="332332" y="512339"/>
                    <a:pt x="324968" y="512339"/>
                  </a:cubicBezTo>
                  <a:close/>
                  <a:moveTo>
                    <a:pt x="392929" y="571042"/>
                  </a:moveTo>
                  <a:cubicBezTo>
                    <a:pt x="387460" y="577354"/>
                    <a:pt x="379254" y="580931"/>
                    <a:pt x="370626" y="580931"/>
                  </a:cubicBezTo>
                  <a:cubicBezTo>
                    <a:pt x="363263" y="580931"/>
                    <a:pt x="356108" y="578406"/>
                    <a:pt x="350428" y="573567"/>
                  </a:cubicBezTo>
                  <a:cubicBezTo>
                    <a:pt x="344116" y="568307"/>
                    <a:pt x="340538" y="561153"/>
                    <a:pt x="340118" y="553158"/>
                  </a:cubicBezTo>
                  <a:cubicBezTo>
                    <a:pt x="339697" y="544952"/>
                    <a:pt x="342222" y="537377"/>
                    <a:pt x="347482" y="531486"/>
                  </a:cubicBezTo>
                  <a:lnTo>
                    <a:pt x="364104" y="512339"/>
                  </a:lnTo>
                  <a:lnTo>
                    <a:pt x="365998" y="510235"/>
                  </a:lnTo>
                  <a:lnTo>
                    <a:pt x="368312" y="512128"/>
                  </a:lnTo>
                  <a:cubicBezTo>
                    <a:pt x="380937" y="522859"/>
                    <a:pt x="394613" y="534642"/>
                    <a:pt x="410183" y="548318"/>
                  </a:cubicBezTo>
                  <a:lnTo>
                    <a:pt x="412498" y="550422"/>
                  </a:lnTo>
                  <a:lnTo>
                    <a:pt x="410393" y="552526"/>
                  </a:lnTo>
                  <a:lnTo>
                    <a:pt x="392929" y="571042"/>
                  </a:lnTo>
                  <a:close/>
                  <a:moveTo>
                    <a:pt x="467414" y="604076"/>
                  </a:moveTo>
                  <a:lnTo>
                    <a:pt x="466782" y="604707"/>
                  </a:lnTo>
                  <a:cubicBezTo>
                    <a:pt x="464468" y="607442"/>
                    <a:pt x="462364" y="610178"/>
                    <a:pt x="460681" y="612703"/>
                  </a:cubicBezTo>
                  <a:lnTo>
                    <a:pt x="458997" y="614807"/>
                  </a:lnTo>
                  <a:cubicBezTo>
                    <a:pt x="453106" y="620698"/>
                    <a:pt x="445111" y="624064"/>
                    <a:pt x="436905" y="624064"/>
                  </a:cubicBezTo>
                  <a:cubicBezTo>
                    <a:pt x="429330" y="624064"/>
                    <a:pt x="421965" y="621329"/>
                    <a:pt x="416495" y="616069"/>
                  </a:cubicBezTo>
                  <a:cubicBezTo>
                    <a:pt x="404292" y="604918"/>
                    <a:pt x="403660" y="585981"/>
                    <a:pt x="414812" y="573777"/>
                  </a:cubicBezTo>
                  <a:lnTo>
                    <a:pt x="423649" y="563888"/>
                  </a:lnTo>
                  <a:lnTo>
                    <a:pt x="425543" y="561784"/>
                  </a:lnTo>
                  <a:lnTo>
                    <a:pt x="427647" y="563678"/>
                  </a:lnTo>
                  <a:cubicBezTo>
                    <a:pt x="440902" y="575461"/>
                    <a:pt x="453947" y="587664"/>
                    <a:pt x="466993" y="599657"/>
                  </a:cubicBezTo>
                  <a:lnTo>
                    <a:pt x="469307" y="601761"/>
                  </a:lnTo>
                  <a:lnTo>
                    <a:pt x="467414" y="604076"/>
                  </a:lnTo>
                  <a:close/>
                  <a:moveTo>
                    <a:pt x="519805" y="653521"/>
                  </a:moveTo>
                  <a:lnTo>
                    <a:pt x="518964" y="654363"/>
                  </a:lnTo>
                  <a:cubicBezTo>
                    <a:pt x="513703" y="659834"/>
                    <a:pt x="506549" y="662779"/>
                    <a:pt x="498975" y="662779"/>
                  </a:cubicBezTo>
                  <a:cubicBezTo>
                    <a:pt x="491820" y="662779"/>
                    <a:pt x="484877" y="660044"/>
                    <a:pt x="479827" y="654994"/>
                  </a:cubicBezTo>
                  <a:cubicBezTo>
                    <a:pt x="470990" y="646578"/>
                    <a:pt x="468887" y="633322"/>
                    <a:pt x="474777" y="621960"/>
                  </a:cubicBezTo>
                  <a:lnTo>
                    <a:pt x="474988" y="621540"/>
                  </a:lnTo>
                  <a:lnTo>
                    <a:pt x="475199" y="621329"/>
                  </a:lnTo>
                  <a:lnTo>
                    <a:pt x="480248" y="615648"/>
                  </a:lnTo>
                  <a:lnTo>
                    <a:pt x="482352" y="613544"/>
                  </a:lnTo>
                  <a:lnTo>
                    <a:pt x="484457" y="615648"/>
                  </a:lnTo>
                  <a:cubicBezTo>
                    <a:pt x="487823" y="618804"/>
                    <a:pt x="491190" y="621960"/>
                    <a:pt x="494556" y="625116"/>
                  </a:cubicBezTo>
                  <a:cubicBezTo>
                    <a:pt x="499816" y="629956"/>
                    <a:pt x="505287" y="635006"/>
                    <a:pt x="510336" y="640055"/>
                  </a:cubicBezTo>
                  <a:lnTo>
                    <a:pt x="519805" y="649313"/>
                  </a:lnTo>
                  <a:lnTo>
                    <a:pt x="521908" y="651417"/>
                  </a:lnTo>
                  <a:lnTo>
                    <a:pt x="519805" y="653521"/>
                  </a:lnTo>
                  <a:close/>
                </a:path>
              </a:pathLst>
            </a:custGeom>
            <a:solidFill>
              <a:schemeClr val="accent1"/>
            </a:solidFill>
            <a:ln w="21029" cap="flat">
              <a:noFill/>
              <a:prstDash val="solid"/>
              <a:miter/>
            </a:ln>
          </p:spPr>
          <p:txBody>
            <a:bodyPr rtlCol="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de-DE" sz="1800" b="0" i="0" u="none" strike="noStrike" kern="1200" cap="none" spc="0" normalizeH="0" baseline="0" noProof="0">
                <a:ln>
                  <a:noFill/>
                </a:ln>
                <a:solidFill>
                  <a:srgbClr val="434F69"/>
                </a:solidFill>
                <a:effectLst/>
                <a:uLnTx/>
                <a:uFillTx/>
                <a:latin typeface="Arial"/>
                <a:ea typeface="+mn-ea"/>
                <a:cs typeface="+mn-cs"/>
              </a:endParaRPr>
            </a:p>
          </p:txBody>
        </p:sp>
        <p:sp>
          <p:nvSpPr>
            <p:cNvPr id="27" name="Person">
              <a:extLst>
                <a:ext uri="{FF2B5EF4-FFF2-40B4-BE49-F238E27FC236}">
                  <a16:creationId xmlns:a16="http://schemas.microsoft.com/office/drawing/2014/main" id="{43426D48-9DD1-4F84-B058-66C428FE0997}"/>
                </a:ext>
              </a:extLst>
            </p:cNvPr>
            <p:cNvSpPr>
              <a:spLocks noChangeAspect="1"/>
            </p:cNvSpPr>
            <p:nvPr/>
          </p:nvSpPr>
          <p:spPr>
            <a:xfrm>
              <a:off x="1160012" y="5588597"/>
              <a:ext cx="594608" cy="675403"/>
            </a:xfrm>
            <a:custGeom>
              <a:avLst/>
              <a:gdLst>
                <a:gd name="connsiteX0" fmla="*/ 184736 w 594608"/>
                <a:gd name="connsiteY0" fmla="*/ 305720 h 675403"/>
                <a:gd name="connsiteX1" fmla="*/ 193994 w 594608"/>
                <a:gd name="connsiteY1" fmla="*/ 305930 h 675403"/>
                <a:gd name="connsiteX2" fmla="*/ 400192 w 594608"/>
                <a:gd name="connsiteY2" fmla="*/ 305930 h 675403"/>
                <a:gd name="connsiteX3" fmla="*/ 409450 w 594608"/>
                <a:gd name="connsiteY3" fmla="*/ 305720 h 675403"/>
                <a:gd name="connsiteX4" fmla="*/ 568517 w 594608"/>
                <a:gd name="connsiteY4" fmla="*/ 409661 h 675403"/>
                <a:gd name="connsiteX5" fmla="*/ 572304 w 594608"/>
                <a:gd name="connsiteY5" fmla="*/ 415762 h 675403"/>
                <a:gd name="connsiteX6" fmla="*/ 594608 w 594608"/>
                <a:gd name="connsiteY6" fmla="*/ 667198 h 675403"/>
                <a:gd name="connsiteX7" fmla="*/ 586402 w 594608"/>
                <a:gd name="connsiteY7" fmla="*/ 675403 h 675403"/>
                <a:gd name="connsiteX8" fmla="*/ 578196 w 594608"/>
                <a:gd name="connsiteY8" fmla="*/ 667198 h 675403"/>
                <a:gd name="connsiteX9" fmla="*/ 556524 w 594608"/>
                <a:gd name="connsiteY9" fmla="*/ 421233 h 675403"/>
                <a:gd name="connsiteX10" fmla="*/ 405453 w 594608"/>
                <a:gd name="connsiteY10" fmla="*/ 322552 h 675403"/>
                <a:gd name="connsiteX11" fmla="*/ 189155 w 594608"/>
                <a:gd name="connsiteY11" fmla="*/ 322552 h 675403"/>
                <a:gd name="connsiteX12" fmla="*/ 38083 w 594608"/>
                <a:gd name="connsiteY12" fmla="*/ 421022 h 675403"/>
                <a:gd name="connsiteX13" fmla="*/ 16412 w 594608"/>
                <a:gd name="connsiteY13" fmla="*/ 666987 h 675403"/>
                <a:gd name="connsiteX14" fmla="*/ 8206 w 594608"/>
                <a:gd name="connsiteY14" fmla="*/ 675193 h 675403"/>
                <a:gd name="connsiteX15" fmla="*/ 0 w 594608"/>
                <a:gd name="connsiteY15" fmla="*/ 666987 h 675403"/>
                <a:gd name="connsiteX16" fmla="*/ 21882 w 594608"/>
                <a:gd name="connsiteY16" fmla="*/ 415552 h 675403"/>
                <a:gd name="connsiteX17" fmla="*/ 25670 w 594608"/>
                <a:gd name="connsiteY17" fmla="*/ 409450 h 675403"/>
                <a:gd name="connsiteX18" fmla="*/ 297094 w 594608"/>
                <a:gd name="connsiteY18" fmla="*/ 16622 h 675403"/>
                <a:gd name="connsiteX19" fmla="*/ 189576 w 594608"/>
                <a:gd name="connsiteY19" fmla="*/ 124350 h 675403"/>
                <a:gd name="connsiteX20" fmla="*/ 297304 w 594608"/>
                <a:gd name="connsiteY20" fmla="*/ 232078 h 675403"/>
                <a:gd name="connsiteX21" fmla="*/ 297514 w 594608"/>
                <a:gd name="connsiteY21" fmla="*/ 232078 h 675403"/>
                <a:gd name="connsiteX22" fmla="*/ 373261 w 594608"/>
                <a:gd name="connsiteY22" fmla="*/ 200727 h 675403"/>
                <a:gd name="connsiteX23" fmla="*/ 404822 w 594608"/>
                <a:gd name="connsiteY23" fmla="*/ 124350 h 675403"/>
                <a:gd name="connsiteX24" fmla="*/ 297094 w 594608"/>
                <a:gd name="connsiteY24" fmla="*/ 16622 h 675403"/>
                <a:gd name="connsiteX25" fmla="*/ 297094 w 594608"/>
                <a:gd name="connsiteY25" fmla="*/ 0 h 675403"/>
                <a:gd name="connsiteX26" fmla="*/ 421233 w 594608"/>
                <a:gd name="connsiteY26" fmla="*/ 124140 h 675403"/>
                <a:gd name="connsiteX27" fmla="*/ 384833 w 594608"/>
                <a:gd name="connsiteY27" fmla="*/ 212089 h 675403"/>
                <a:gd name="connsiteX28" fmla="*/ 297514 w 594608"/>
                <a:gd name="connsiteY28" fmla="*/ 248279 h 675403"/>
                <a:gd name="connsiteX29" fmla="*/ 297094 w 594608"/>
                <a:gd name="connsiteY29" fmla="*/ 248279 h 675403"/>
                <a:gd name="connsiteX30" fmla="*/ 172954 w 594608"/>
                <a:gd name="connsiteY30" fmla="*/ 124140 h 675403"/>
                <a:gd name="connsiteX31" fmla="*/ 297094 w 594608"/>
                <a:gd name="connsiteY31" fmla="*/ 0 h 675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594608" h="675403">
                  <a:moveTo>
                    <a:pt x="184736" y="305720"/>
                  </a:moveTo>
                  <a:cubicBezTo>
                    <a:pt x="187472" y="303826"/>
                    <a:pt x="191259" y="303826"/>
                    <a:pt x="193994" y="305930"/>
                  </a:cubicBezTo>
                  <a:cubicBezTo>
                    <a:pt x="256695" y="351589"/>
                    <a:pt x="337491" y="351589"/>
                    <a:pt x="400192" y="305930"/>
                  </a:cubicBezTo>
                  <a:cubicBezTo>
                    <a:pt x="402928" y="304037"/>
                    <a:pt x="406505" y="303826"/>
                    <a:pt x="409450" y="305720"/>
                  </a:cubicBezTo>
                  <a:lnTo>
                    <a:pt x="568517" y="409661"/>
                  </a:lnTo>
                  <a:cubicBezTo>
                    <a:pt x="570621" y="410923"/>
                    <a:pt x="572094" y="413237"/>
                    <a:pt x="572304" y="415762"/>
                  </a:cubicBezTo>
                  <a:cubicBezTo>
                    <a:pt x="573146" y="425441"/>
                    <a:pt x="594187" y="652048"/>
                    <a:pt x="594608" y="667198"/>
                  </a:cubicBezTo>
                  <a:cubicBezTo>
                    <a:pt x="594608" y="671827"/>
                    <a:pt x="591031" y="675403"/>
                    <a:pt x="586402" y="675403"/>
                  </a:cubicBezTo>
                  <a:cubicBezTo>
                    <a:pt x="581773" y="675403"/>
                    <a:pt x="578196" y="671827"/>
                    <a:pt x="578196" y="667198"/>
                  </a:cubicBezTo>
                  <a:cubicBezTo>
                    <a:pt x="578196" y="655415"/>
                    <a:pt x="562836" y="489404"/>
                    <a:pt x="556524" y="421233"/>
                  </a:cubicBezTo>
                  <a:lnTo>
                    <a:pt x="405453" y="322552"/>
                  </a:lnTo>
                  <a:cubicBezTo>
                    <a:pt x="339175" y="368211"/>
                    <a:pt x="255433" y="368211"/>
                    <a:pt x="189155" y="322552"/>
                  </a:cubicBezTo>
                  <a:lnTo>
                    <a:pt x="38083" y="421022"/>
                  </a:lnTo>
                  <a:cubicBezTo>
                    <a:pt x="31561" y="489194"/>
                    <a:pt x="16412" y="655204"/>
                    <a:pt x="16412" y="666987"/>
                  </a:cubicBezTo>
                  <a:cubicBezTo>
                    <a:pt x="16412" y="671616"/>
                    <a:pt x="12835" y="675193"/>
                    <a:pt x="8206" y="675193"/>
                  </a:cubicBezTo>
                  <a:cubicBezTo>
                    <a:pt x="3577" y="675193"/>
                    <a:pt x="0" y="671616"/>
                    <a:pt x="0" y="666987"/>
                  </a:cubicBezTo>
                  <a:cubicBezTo>
                    <a:pt x="0" y="651838"/>
                    <a:pt x="21041" y="425231"/>
                    <a:pt x="21882" y="415552"/>
                  </a:cubicBezTo>
                  <a:cubicBezTo>
                    <a:pt x="22303" y="413027"/>
                    <a:pt x="23566" y="410713"/>
                    <a:pt x="25670" y="409450"/>
                  </a:cubicBezTo>
                  <a:close/>
                  <a:moveTo>
                    <a:pt x="297094" y="16622"/>
                  </a:moveTo>
                  <a:cubicBezTo>
                    <a:pt x="237759" y="16622"/>
                    <a:pt x="189576" y="64805"/>
                    <a:pt x="189576" y="124350"/>
                  </a:cubicBezTo>
                  <a:cubicBezTo>
                    <a:pt x="189576" y="183895"/>
                    <a:pt x="237969" y="232078"/>
                    <a:pt x="297304" y="232078"/>
                  </a:cubicBezTo>
                  <a:cubicBezTo>
                    <a:pt x="297304" y="232078"/>
                    <a:pt x="297514" y="232078"/>
                    <a:pt x="297514" y="232078"/>
                  </a:cubicBezTo>
                  <a:cubicBezTo>
                    <a:pt x="326130" y="232078"/>
                    <a:pt x="353062" y="220926"/>
                    <a:pt x="373261" y="200727"/>
                  </a:cubicBezTo>
                  <a:cubicBezTo>
                    <a:pt x="393459" y="180318"/>
                    <a:pt x="404822" y="153176"/>
                    <a:pt x="404822" y="124350"/>
                  </a:cubicBezTo>
                  <a:cubicBezTo>
                    <a:pt x="404822" y="64805"/>
                    <a:pt x="356428" y="16622"/>
                    <a:pt x="297094" y="16622"/>
                  </a:cubicBezTo>
                  <a:close/>
                  <a:moveTo>
                    <a:pt x="297094" y="0"/>
                  </a:moveTo>
                  <a:cubicBezTo>
                    <a:pt x="365686" y="0"/>
                    <a:pt x="421233" y="55758"/>
                    <a:pt x="421233" y="124140"/>
                  </a:cubicBezTo>
                  <a:cubicBezTo>
                    <a:pt x="421233" y="157384"/>
                    <a:pt x="408398" y="188734"/>
                    <a:pt x="384833" y="212089"/>
                  </a:cubicBezTo>
                  <a:cubicBezTo>
                    <a:pt x="361478" y="235444"/>
                    <a:pt x="330338" y="248279"/>
                    <a:pt x="297514" y="248279"/>
                  </a:cubicBezTo>
                  <a:cubicBezTo>
                    <a:pt x="297304" y="248279"/>
                    <a:pt x="297304" y="248279"/>
                    <a:pt x="297094" y="248279"/>
                  </a:cubicBezTo>
                  <a:cubicBezTo>
                    <a:pt x="228712" y="248279"/>
                    <a:pt x="172954" y="192522"/>
                    <a:pt x="172954" y="124140"/>
                  </a:cubicBezTo>
                  <a:cubicBezTo>
                    <a:pt x="172954" y="55758"/>
                    <a:pt x="228501" y="0"/>
                    <a:pt x="297094" y="0"/>
                  </a:cubicBezTo>
                  <a:close/>
                </a:path>
              </a:pathLst>
            </a:custGeom>
            <a:solidFill>
              <a:schemeClr val="accent1"/>
            </a:solidFill>
            <a:ln w="21029" cap="flat">
              <a:noFill/>
              <a:prstDash val="solid"/>
              <a:miter/>
            </a:ln>
          </p:spPr>
          <p:txBody>
            <a:bodyPr wrap="square"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de-DE" sz="1800" b="0" i="0" u="none" strike="noStrike" kern="1200" cap="none" spc="0" normalizeH="0" baseline="0" noProof="0">
                <a:ln>
                  <a:noFill/>
                </a:ln>
                <a:solidFill>
                  <a:srgbClr val="434F69"/>
                </a:solidFill>
                <a:effectLst/>
                <a:uLnTx/>
                <a:uFillTx/>
                <a:latin typeface="Arial"/>
                <a:ea typeface="+mn-ea"/>
                <a:cs typeface="+mn-cs"/>
              </a:endParaRPr>
            </a:p>
          </p:txBody>
        </p:sp>
      </p:grpSp>
      <p:grpSp>
        <p:nvGrpSpPr>
          <p:cNvPr id="4" name="Group 3">
            <a:extLst>
              <a:ext uri="{FF2B5EF4-FFF2-40B4-BE49-F238E27FC236}">
                <a16:creationId xmlns:a16="http://schemas.microsoft.com/office/drawing/2014/main" id="{264D90DF-8CBD-42FD-8546-F329731934DD}"/>
              </a:ext>
            </a:extLst>
          </p:cNvPr>
          <p:cNvGrpSpPr/>
          <p:nvPr/>
        </p:nvGrpSpPr>
        <p:grpSpPr>
          <a:xfrm>
            <a:off x="8615880" y="1535592"/>
            <a:ext cx="3268302" cy="3793222"/>
            <a:chOff x="8615880" y="1535592"/>
            <a:chExt cx="3268302" cy="3793222"/>
          </a:xfrm>
        </p:grpSpPr>
        <p:sp>
          <p:nvSpPr>
            <p:cNvPr id="21" name="Idee">
              <a:extLst>
                <a:ext uri="{FF2B5EF4-FFF2-40B4-BE49-F238E27FC236}">
                  <a16:creationId xmlns:a16="http://schemas.microsoft.com/office/drawing/2014/main" id="{EAB3CF99-C548-4EFC-B2EF-8AFAD1384770}"/>
                </a:ext>
              </a:extLst>
            </p:cNvPr>
            <p:cNvSpPr>
              <a:spLocks noChangeAspect="1"/>
            </p:cNvSpPr>
            <p:nvPr/>
          </p:nvSpPr>
          <p:spPr>
            <a:xfrm>
              <a:off x="9464384" y="1535592"/>
              <a:ext cx="1571294" cy="1934113"/>
            </a:xfrm>
            <a:custGeom>
              <a:avLst/>
              <a:gdLst>
                <a:gd name="connsiteX0" fmla="*/ 390088 w 554562"/>
                <a:gd name="connsiteY0" fmla="*/ 317964 h 682613"/>
                <a:gd name="connsiteX1" fmla="*/ 361699 w 554562"/>
                <a:gd name="connsiteY1" fmla="*/ 343620 h 682613"/>
                <a:gd name="connsiteX2" fmla="*/ 357282 w 554562"/>
                <a:gd name="connsiteY2" fmla="*/ 348877 h 682613"/>
                <a:gd name="connsiteX3" fmla="*/ 350343 w 554562"/>
                <a:gd name="connsiteY3" fmla="*/ 348667 h 682613"/>
                <a:gd name="connsiteX4" fmla="*/ 349922 w 554562"/>
                <a:gd name="connsiteY4" fmla="*/ 348246 h 682613"/>
                <a:gd name="connsiteX5" fmla="*/ 319219 w 554562"/>
                <a:gd name="connsiteY5" fmla="*/ 341938 h 682613"/>
                <a:gd name="connsiteX6" fmla="*/ 315223 w 554562"/>
                <a:gd name="connsiteY6" fmla="*/ 343199 h 682613"/>
                <a:gd name="connsiteX7" fmla="*/ 312280 w 554562"/>
                <a:gd name="connsiteY7" fmla="*/ 342568 h 682613"/>
                <a:gd name="connsiteX8" fmla="*/ 296087 w 554562"/>
                <a:gd name="connsiteY8" fmla="*/ 348667 h 682613"/>
                <a:gd name="connsiteX9" fmla="*/ 289568 w 554562"/>
                <a:gd name="connsiteY9" fmla="*/ 353504 h 682613"/>
                <a:gd name="connsiteX10" fmla="*/ 286203 w 554562"/>
                <a:gd name="connsiteY10" fmla="*/ 357289 h 682613"/>
                <a:gd name="connsiteX11" fmla="*/ 282628 w 554562"/>
                <a:gd name="connsiteY11" fmla="*/ 361705 h 682613"/>
                <a:gd name="connsiteX12" fmla="*/ 273375 w 554562"/>
                <a:gd name="connsiteY12" fmla="*/ 380211 h 682613"/>
                <a:gd name="connsiteX13" fmla="*/ 273165 w 554562"/>
                <a:gd name="connsiteY13" fmla="*/ 384627 h 682613"/>
                <a:gd name="connsiteX14" fmla="*/ 271693 w 554562"/>
                <a:gd name="connsiteY14" fmla="*/ 386940 h 682613"/>
                <a:gd name="connsiteX15" fmla="*/ 274006 w 554562"/>
                <a:gd name="connsiteY15" fmla="*/ 411124 h 682613"/>
                <a:gd name="connsiteX16" fmla="*/ 269380 w 554562"/>
                <a:gd name="connsiteY16" fmla="*/ 421218 h 682613"/>
                <a:gd name="connsiteX17" fmla="*/ 266646 w 554562"/>
                <a:gd name="connsiteY17" fmla="*/ 421639 h 682613"/>
                <a:gd name="connsiteX18" fmla="*/ 259285 w 554562"/>
                <a:gd name="connsiteY18" fmla="*/ 416382 h 682613"/>
                <a:gd name="connsiteX19" fmla="*/ 255711 w 554562"/>
                <a:gd name="connsiteY19" fmla="*/ 387151 h 682613"/>
                <a:gd name="connsiteX20" fmla="*/ 184421 w 554562"/>
                <a:gd name="connsiteY20" fmla="*/ 409862 h 682613"/>
                <a:gd name="connsiteX21" fmla="*/ 192622 w 554562"/>
                <a:gd name="connsiteY21" fmla="*/ 427737 h 682613"/>
                <a:gd name="connsiteX22" fmla="*/ 214703 w 554562"/>
                <a:gd name="connsiteY22" fmla="*/ 428789 h 682613"/>
                <a:gd name="connsiteX23" fmla="*/ 218699 w 554562"/>
                <a:gd name="connsiteY23" fmla="*/ 427527 h 682613"/>
                <a:gd name="connsiteX24" fmla="*/ 221853 w 554562"/>
                <a:gd name="connsiteY24" fmla="*/ 428158 h 682613"/>
                <a:gd name="connsiteX25" fmla="*/ 226270 w 554562"/>
                <a:gd name="connsiteY25" fmla="*/ 433836 h 682613"/>
                <a:gd name="connsiteX26" fmla="*/ 242042 w 554562"/>
                <a:gd name="connsiteY26" fmla="*/ 449818 h 682613"/>
                <a:gd name="connsiteX27" fmla="*/ 262230 w 554562"/>
                <a:gd name="connsiteY27" fmla="*/ 441827 h 682613"/>
                <a:gd name="connsiteX28" fmla="*/ 268749 w 554562"/>
                <a:gd name="connsiteY28" fmla="*/ 438462 h 682613"/>
                <a:gd name="connsiteX29" fmla="*/ 275057 w 554562"/>
                <a:gd name="connsiteY29" fmla="*/ 441827 h 682613"/>
                <a:gd name="connsiteX30" fmla="*/ 295246 w 554562"/>
                <a:gd name="connsiteY30" fmla="*/ 449818 h 682613"/>
                <a:gd name="connsiteX31" fmla="*/ 310177 w 554562"/>
                <a:gd name="connsiteY31" fmla="*/ 436359 h 682613"/>
                <a:gd name="connsiteX32" fmla="*/ 296718 w 554562"/>
                <a:gd name="connsiteY32" fmla="*/ 403764 h 682613"/>
                <a:gd name="connsiteX33" fmla="*/ 312910 w 554562"/>
                <a:gd name="connsiteY33" fmla="*/ 376216 h 682613"/>
                <a:gd name="connsiteX34" fmla="*/ 344875 w 554562"/>
                <a:gd name="connsiteY34" fmla="*/ 376216 h 682613"/>
                <a:gd name="connsiteX35" fmla="*/ 349292 w 554562"/>
                <a:gd name="connsiteY35" fmla="*/ 383365 h 682613"/>
                <a:gd name="connsiteX36" fmla="*/ 341510 w 554562"/>
                <a:gd name="connsiteY36" fmla="*/ 391146 h 682613"/>
                <a:gd name="connsiteX37" fmla="*/ 336253 w 554562"/>
                <a:gd name="connsiteY37" fmla="*/ 389043 h 682613"/>
                <a:gd name="connsiteX38" fmla="*/ 320691 w 554562"/>
                <a:gd name="connsiteY38" fmla="*/ 389464 h 682613"/>
                <a:gd name="connsiteX39" fmla="*/ 312280 w 554562"/>
                <a:gd name="connsiteY39" fmla="*/ 403554 h 682613"/>
                <a:gd name="connsiteX40" fmla="*/ 324687 w 554562"/>
                <a:gd name="connsiteY40" fmla="*/ 428368 h 682613"/>
                <a:gd name="connsiteX41" fmla="*/ 326579 w 554562"/>
                <a:gd name="connsiteY41" fmla="*/ 430051 h 682613"/>
                <a:gd name="connsiteX42" fmla="*/ 344665 w 554562"/>
                <a:gd name="connsiteY42" fmla="*/ 427317 h 682613"/>
                <a:gd name="connsiteX43" fmla="*/ 352866 w 554562"/>
                <a:gd name="connsiteY43" fmla="*/ 406077 h 682613"/>
                <a:gd name="connsiteX44" fmla="*/ 354759 w 554562"/>
                <a:gd name="connsiteY44" fmla="*/ 399348 h 682613"/>
                <a:gd name="connsiteX45" fmla="*/ 360647 w 554562"/>
                <a:gd name="connsiteY45" fmla="*/ 396824 h 682613"/>
                <a:gd name="connsiteX46" fmla="*/ 361278 w 554562"/>
                <a:gd name="connsiteY46" fmla="*/ 396824 h 682613"/>
                <a:gd name="connsiteX47" fmla="*/ 381256 w 554562"/>
                <a:gd name="connsiteY47" fmla="*/ 386940 h 682613"/>
                <a:gd name="connsiteX48" fmla="*/ 380204 w 554562"/>
                <a:gd name="connsiteY48" fmla="*/ 364860 h 682613"/>
                <a:gd name="connsiteX49" fmla="*/ 378942 w 554562"/>
                <a:gd name="connsiteY49" fmla="*/ 357710 h 682613"/>
                <a:gd name="connsiteX50" fmla="*/ 383990 w 554562"/>
                <a:gd name="connsiteY50" fmla="*/ 353504 h 682613"/>
                <a:gd name="connsiteX51" fmla="*/ 397869 w 554562"/>
                <a:gd name="connsiteY51" fmla="*/ 336470 h 682613"/>
                <a:gd name="connsiteX52" fmla="*/ 390088 w 554562"/>
                <a:gd name="connsiteY52" fmla="*/ 317964 h 682613"/>
                <a:gd name="connsiteX53" fmla="*/ 374106 w 554562"/>
                <a:gd name="connsiteY53" fmla="*/ 267704 h 682613"/>
                <a:gd name="connsiteX54" fmla="*/ 323215 w 554562"/>
                <a:gd name="connsiteY54" fmla="*/ 324904 h 682613"/>
                <a:gd name="connsiteX55" fmla="*/ 349081 w 554562"/>
                <a:gd name="connsiteY55" fmla="*/ 329741 h 682613"/>
                <a:gd name="connsiteX56" fmla="*/ 389457 w 554562"/>
                <a:gd name="connsiteY56" fmla="*/ 300930 h 682613"/>
                <a:gd name="connsiteX57" fmla="*/ 393453 w 554562"/>
                <a:gd name="connsiteY57" fmla="*/ 281794 h 682613"/>
                <a:gd name="connsiteX58" fmla="*/ 376419 w 554562"/>
                <a:gd name="connsiteY58" fmla="*/ 268335 h 682613"/>
                <a:gd name="connsiteX59" fmla="*/ 374106 w 554562"/>
                <a:gd name="connsiteY59" fmla="*/ 267704 h 682613"/>
                <a:gd name="connsiteX60" fmla="*/ 348871 w 554562"/>
                <a:gd name="connsiteY60" fmla="*/ 229220 h 682613"/>
                <a:gd name="connsiteX61" fmla="*/ 318378 w 554562"/>
                <a:gd name="connsiteY61" fmla="*/ 264970 h 682613"/>
                <a:gd name="connsiteX62" fmla="*/ 294615 w 554562"/>
                <a:gd name="connsiteY62" fmla="*/ 270648 h 682613"/>
                <a:gd name="connsiteX63" fmla="*/ 280315 w 554562"/>
                <a:gd name="connsiteY63" fmla="*/ 268755 h 682613"/>
                <a:gd name="connsiteX64" fmla="*/ 256762 w 554562"/>
                <a:gd name="connsiteY64" fmla="*/ 287472 h 682613"/>
                <a:gd name="connsiteX65" fmla="*/ 256131 w 554562"/>
                <a:gd name="connsiteY65" fmla="*/ 296935 h 682613"/>
                <a:gd name="connsiteX66" fmla="*/ 254659 w 554562"/>
                <a:gd name="connsiteY66" fmla="*/ 301982 h 682613"/>
                <a:gd name="connsiteX67" fmla="*/ 287465 w 554562"/>
                <a:gd name="connsiteY67" fmla="*/ 334788 h 682613"/>
                <a:gd name="connsiteX68" fmla="*/ 288096 w 554562"/>
                <a:gd name="connsiteY68" fmla="*/ 334367 h 682613"/>
                <a:gd name="connsiteX69" fmla="*/ 307443 w 554562"/>
                <a:gd name="connsiteY69" fmla="*/ 326586 h 682613"/>
                <a:gd name="connsiteX70" fmla="*/ 371162 w 554562"/>
                <a:gd name="connsiteY70" fmla="*/ 252563 h 682613"/>
                <a:gd name="connsiteX71" fmla="*/ 366535 w 554562"/>
                <a:gd name="connsiteY71" fmla="*/ 235529 h 682613"/>
                <a:gd name="connsiteX72" fmla="*/ 348871 w 554562"/>
                <a:gd name="connsiteY72" fmla="*/ 229220 h 682613"/>
                <a:gd name="connsiteX73" fmla="*/ 215755 w 554562"/>
                <a:gd name="connsiteY73" fmla="*/ 203985 h 682613"/>
                <a:gd name="connsiteX74" fmla="*/ 204399 w 554562"/>
                <a:gd name="connsiteY74" fmla="*/ 222070 h 682613"/>
                <a:gd name="connsiteX75" fmla="*/ 201245 w 554562"/>
                <a:gd name="connsiteY75" fmla="*/ 228800 h 682613"/>
                <a:gd name="connsiteX76" fmla="*/ 193884 w 554562"/>
                <a:gd name="connsiteY76" fmla="*/ 229851 h 682613"/>
                <a:gd name="connsiteX77" fmla="*/ 187365 w 554562"/>
                <a:gd name="connsiteY77" fmla="*/ 228589 h 682613"/>
                <a:gd name="connsiteX78" fmla="*/ 172224 w 554562"/>
                <a:gd name="connsiteY78" fmla="*/ 235529 h 682613"/>
                <a:gd name="connsiteX79" fmla="*/ 168859 w 554562"/>
                <a:gd name="connsiteY79" fmla="*/ 257820 h 682613"/>
                <a:gd name="connsiteX80" fmla="*/ 168439 w 554562"/>
                <a:gd name="connsiteY80" fmla="*/ 264970 h 682613"/>
                <a:gd name="connsiteX81" fmla="*/ 162551 w 554562"/>
                <a:gd name="connsiteY81" fmla="*/ 268755 h 682613"/>
                <a:gd name="connsiteX82" fmla="*/ 144886 w 554562"/>
                <a:gd name="connsiteY82" fmla="*/ 282424 h 682613"/>
                <a:gd name="connsiteX83" fmla="*/ 150984 w 554562"/>
                <a:gd name="connsiteY83" fmla="*/ 303244 h 682613"/>
                <a:gd name="connsiteX84" fmla="*/ 153928 w 554562"/>
                <a:gd name="connsiteY84" fmla="*/ 309973 h 682613"/>
                <a:gd name="connsiteX85" fmla="*/ 149933 w 554562"/>
                <a:gd name="connsiteY85" fmla="*/ 316071 h 682613"/>
                <a:gd name="connsiteX86" fmla="*/ 139838 w 554562"/>
                <a:gd name="connsiteY86" fmla="*/ 335839 h 682613"/>
                <a:gd name="connsiteX87" fmla="*/ 153718 w 554562"/>
                <a:gd name="connsiteY87" fmla="*/ 352663 h 682613"/>
                <a:gd name="connsiteX88" fmla="*/ 158975 w 554562"/>
                <a:gd name="connsiteY88" fmla="*/ 357710 h 682613"/>
                <a:gd name="connsiteX89" fmla="*/ 157714 w 554562"/>
                <a:gd name="connsiteY89" fmla="*/ 364860 h 682613"/>
                <a:gd name="connsiteX90" fmla="*/ 156032 w 554562"/>
                <a:gd name="connsiteY90" fmla="*/ 386940 h 682613"/>
                <a:gd name="connsiteX91" fmla="*/ 174327 w 554562"/>
                <a:gd name="connsiteY91" fmla="*/ 396824 h 682613"/>
                <a:gd name="connsiteX92" fmla="*/ 259075 w 554562"/>
                <a:gd name="connsiteY92" fmla="*/ 371379 h 682613"/>
                <a:gd name="connsiteX93" fmla="*/ 269380 w 554562"/>
                <a:gd name="connsiteY93" fmla="*/ 351821 h 682613"/>
                <a:gd name="connsiteX94" fmla="*/ 272955 w 554562"/>
                <a:gd name="connsiteY94" fmla="*/ 347195 h 682613"/>
                <a:gd name="connsiteX95" fmla="*/ 273586 w 554562"/>
                <a:gd name="connsiteY95" fmla="*/ 346564 h 682613"/>
                <a:gd name="connsiteX96" fmla="*/ 244565 w 554562"/>
                <a:gd name="connsiteY96" fmla="*/ 315651 h 682613"/>
                <a:gd name="connsiteX97" fmla="*/ 234261 w 554562"/>
                <a:gd name="connsiteY97" fmla="*/ 322801 h 682613"/>
                <a:gd name="connsiteX98" fmla="*/ 225008 w 554562"/>
                <a:gd name="connsiteY98" fmla="*/ 325535 h 682613"/>
                <a:gd name="connsiteX99" fmla="*/ 225218 w 554562"/>
                <a:gd name="connsiteY99" fmla="*/ 328899 h 682613"/>
                <a:gd name="connsiteX100" fmla="*/ 191781 w 554562"/>
                <a:gd name="connsiteY100" fmla="*/ 362546 h 682613"/>
                <a:gd name="connsiteX101" fmla="*/ 184000 w 554562"/>
                <a:gd name="connsiteY101" fmla="*/ 354766 h 682613"/>
                <a:gd name="connsiteX102" fmla="*/ 191781 w 554562"/>
                <a:gd name="connsiteY102" fmla="*/ 346985 h 682613"/>
                <a:gd name="connsiteX103" fmla="*/ 209656 w 554562"/>
                <a:gd name="connsiteY103" fmla="*/ 329110 h 682613"/>
                <a:gd name="connsiteX104" fmla="*/ 208394 w 554562"/>
                <a:gd name="connsiteY104" fmla="*/ 322591 h 682613"/>
                <a:gd name="connsiteX105" fmla="*/ 182949 w 554562"/>
                <a:gd name="connsiteY105" fmla="*/ 301982 h 682613"/>
                <a:gd name="connsiteX106" fmla="*/ 181266 w 554562"/>
                <a:gd name="connsiteY106" fmla="*/ 296304 h 682613"/>
                <a:gd name="connsiteX107" fmla="*/ 184000 w 554562"/>
                <a:gd name="connsiteY107" fmla="*/ 290836 h 682613"/>
                <a:gd name="connsiteX108" fmla="*/ 189678 w 554562"/>
                <a:gd name="connsiteY108" fmla="*/ 289154 h 682613"/>
                <a:gd name="connsiteX109" fmla="*/ 195146 w 554562"/>
                <a:gd name="connsiteY109" fmla="*/ 292098 h 682613"/>
                <a:gd name="connsiteX110" fmla="*/ 218278 w 554562"/>
                <a:gd name="connsiteY110" fmla="*/ 309973 h 682613"/>
                <a:gd name="connsiteX111" fmla="*/ 227952 w 554562"/>
                <a:gd name="connsiteY111" fmla="*/ 308711 h 682613"/>
                <a:gd name="connsiteX112" fmla="*/ 240149 w 554562"/>
                <a:gd name="connsiteY112" fmla="*/ 294411 h 682613"/>
                <a:gd name="connsiteX113" fmla="*/ 239939 w 554562"/>
                <a:gd name="connsiteY113" fmla="*/ 284948 h 682613"/>
                <a:gd name="connsiteX114" fmla="*/ 208394 w 554562"/>
                <a:gd name="connsiteY114" fmla="*/ 248357 h 682613"/>
                <a:gd name="connsiteX115" fmla="*/ 213231 w 554562"/>
                <a:gd name="connsiteY115" fmla="*/ 238263 h 682613"/>
                <a:gd name="connsiteX116" fmla="*/ 223325 w 554562"/>
                <a:gd name="connsiteY116" fmla="*/ 243100 h 682613"/>
                <a:gd name="connsiteX117" fmla="*/ 250453 w 554562"/>
                <a:gd name="connsiteY117" fmla="*/ 272541 h 682613"/>
                <a:gd name="connsiteX118" fmla="*/ 252346 w 554562"/>
                <a:gd name="connsiteY118" fmla="*/ 272541 h 682613"/>
                <a:gd name="connsiteX119" fmla="*/ 267487 w 554562"/>
                <a:gd name="connsiteY119" fmla="*/ 258872 h 682613"/>
                <a:gd name="connsiteX120" fmla="*/ 258865 w 554562"/>
                <a:gd name="connsiteY120" fmla="*/ 236791 h 682613"/>
                <a:gd name="connsiteX121" fmla="*/ 236363 w 554562"/>
                <a:gd name="connsiteY121" fmla="*/ 206508 h 682613"/>
                <a:gd name="connsiteX122" fmla="*/ 215755 w 554562"/>
                <a:gd name="connsiteY122" fmla="*/ 203985 h 682613"/>
                <a:gd name="connsiteX123" fmla="*/ 269590 w 554562"/>
                <a:gd name="connsiteY123" fmla="*/ 192419 h 682613"/>
                <a:gd name="connsiteX124" fmla="*/ 251925 w 554562"/>
                <a:gd name="connsiteY124" fmla="*/ 202933 h 682613"/>
                <a:gd name="connsiteX125" fmla="*/ 267697 w 554562"/>
                <a:gd name="connsiteY125" fmla="*/ 223332 h 682613"/>
                <a:gd name="connsiteX126" fmla="*/ 283890 w 554562"/>
                <a:gd name="connsiteY126" fmla="*/ 253404 h 682613"/>
                <a:gd name="connsiteX127" fmla="*/ 311018 w 554562"/>
                <a:gd name="connsiteY127" fmla="*/ 250880 h 682613"/>
                <a:gd name="connsiteX128" fmla="*/ 334571 w 554562"/>
                <a:gd name="connsiteY128" fmla="*/ 222491 h 682613"/>
                <a:gd name="connsiteX129" fmla="*/ 334571 w 554562"/>
                <a:gd name="connsiteY129" fmla="*/ 222070 h 682613"/>
                <a:gd name="connsiteX130" fmla="*/ 323005 w 554562"/>
                <a:gd name="connsiteY130" fmla="*/ 203354 h 682613"/>
                <a:gd name="connsiteX131" fmla="*/ 300924 w 554562"/>
                <a:gd name="connsiteY131" fmla="*/ 207139 h 682613"/>
                <a:gd name="connsiteX132" fmla="*/ 293774 w 554562"/>
                <a:gd name="connsiteY132" fmla="*/ 209032 h 682613"/>
                <a:gd name="connsiteX133" fmla="*/ 288096 w 554562"/>
                <a:gd name="connsiteY133" fmla="*/ 204405 h 682613"/>
                <a:gd name="connsiteX134" fmla="*/ 269590 w 554562"/>
                <a:gd name="connsiteY134" fmla="*/ 192419 h 682613"/>
                <a:gd name="connsiteX135" fmla="*/ 269590 w 554562"/>
                <a:gd name="connsiteY135" fmla="*/ 176857 h 682613"/>
                <a:gd name="connsiteX136" fmla="*/ 297769 w 554562"/>
                <a:gd name="connsiteY136" fmla="*/ 190316 h 682613"/>
                <a:gd name="connsiteX137" fmla="*/ 329103 w 554562"/>
                <a:gd name="connsiteY137" fmla="*/ 189054 h 682613"/>
                <a:gd name="connsiteX138" fmla="*/ 348871 w 554562"/>
                <a:gd name="connsiteY138" fmla="*/ 212817 h 682613"/>
                <a:gd name="connsiteX139" fmla="*/ 377891 w 554562"/>
                <a:gd name="connsiteY139" fmla="*/ 224383 h 682613"/>
                <a:gd name="connsiteX140" fmla="*/ 386934 w 554562"/>
                <a:gd name="connsiteY140" fmla="*/ 254455 h 682613"/>
                <a:gd name="connsiteX141" fmla="*/ 408594 w 554562"/>
                <a:gd name="connsiteY141" fmla="*/ 276957 h 682613"/>
                <a:gd name="connsiteX142" fmla="*/ 403967 w 554562"/>
                <a:gd name="connsiteY142" fmla="*/ 307660 h 682613"/>
                <a:gd name="connsiteX143" fmla="*/ 413641 w 554562"/>
                <a:gd name="connsiteY143" fmla="*/ 338152 h 682613"/>
                <a:gd name="connsiteX144" fmla="*/ 397869 w 554562"/>
                <a:gd name="connsiteY144" fmla="*/ 363598 h 682613"/>
                <a:gd name="connsiteX145" fmla="*/ 395345 w 554562"/>
                <a:gd name="connsiteY145" fmla="*/ 394511 h 682613"/>
                <a:gd name="connsiteX146" fmla="*/ 369480 w 554562"/>
                <a:gd name="connsiteY146" fmla="*/ 411965 h 682613"/>
                <a:gd name="connsiteX147" fmla="*/ 354759 w 554562"/>
                <a:gd name="connsiteY147" fmla="*/ 439724 h 682613"/>
                <a:gd name="connsiteX148" fmla="*/ 324267 w 554562"/>
                <a:gd name="connsiteY148" fmla="*/ 445402 h 682613"/>
                <a:gd name="connsiteX149" fmla="*/ 299662 w 554562"/>
                <a:gd name="connsiteY149" fmla="*/ 464749 h 682613"/>
                <a:gd name="connsiteX150" fmla="*/ 291671 w 554562"/>
                <a:gd name="connsiteY150" fmla="*/ 465590 h 682613"/>
                <a:gd name="connsiteX151" fmla="*/ 269380 w 554562"/>
                <a:gd name="connsiteY151" fmla="*/ 457389 h 682613"/>
                <a:gd name="connsiteX152" fmla="*/ 239097 w 554562"/>
                <a:gd name="connsiteY152" fmla="*/ 464749 h 682613"/>
                <a:gd name="connsiteX153" fmla="*/ 214493 w 554562"/>
                <a:gd name="connsiteY153" fmla="*/ 445402 h 682613"/>
                <a:gd name="connsiteX154" fmla="*/ 184000 w 554562"/>
                <a:gd name="connsiteY154" fmla="*/ 439724 h 682613"/>
                <a:gd name="connsiteX155" fmla="*/ 168859 w 554562"/>
                <a:gd name="connsiteY155" fmla="*/ 412176 h 682613"/>
                <a:gd name="connsiteX156" fmla="*/ 143203 w 554562"/>
                <a:gd name="connsiteY156" fmla="*/ 394721 h 682613"/>
                <a:gd name="connsiteX157" fmla="*/ 140680 w 554562"/>
                <a:gd name="connsiteY157" fmla="*/ 363808 h 682613"/>
                <a:gd name="connsiteX158" fmla="*/ 124277 w 554562"/>
                <a:gd name="connsiteY158" fmla="*/ 337101 h 682613"/>
                <a:gd name="connsiteX159" fmla="*/ 134792 w 554562"/>
                <a:gd name="connsiteY159" fmla="*/ 308080 h 682613"/>
                <a:gd name="connsiteX160" fmla="*/ 130376 w 554562"/>
                <a:gd name="connsiteY160" fmla="*/ 277167 h 682613"/>
                <a:gd name="connsiteX161" fmla="*/ 152246 w 554562"/>
                <a:gd name="connsiteY161" fmla="*/ 254876 h 682613"/>
                <a:gd name="connsiteX162" fmla="*/ 161078 w 554562"/>
                <a:gd name="connsiteY162" fmla="*/ 224594 h 682613"/>
                <a:gd name="connsiteX163" fmla="*/ 190099 w 554562"/>
                <a:gd name="connsiteY163" fmla="*/ 212607 h 682613"/>
                <a:gd name="connsiteX164" fmla="*/ 210077 w 554562"/>
                <a:gd name="connsiteY164" fmla="*/ 189054 h 682613"/>
                <a:gd name="connsiteX165" fmla="*/ 241411 w 554562"/>
                <a:gd name="connsiteY165" fmla="*/ 190316 h 682613"/>
                <a:gd name="connsiteX166" fmla="*/ 269590 w 554562"/>
                <a:gd name="connsiteY166" fmla="*/ 176857 h 682613"/>
                <a:gd name="connsiteX167" fmla="*/ 548650 w 554562"/>
                <a:gd name="connsiteY167" fmla="*/ 149519 h 682613"/>
                <a:gd name="connsiteX168" fmla="*/ 553487 w 554562"/>
                <a:gd name="connsiteY168" fmla="*/ 153094 h 682613"/>
                <a:gd name="connsiteX169" fmla="*/ 550963 w 554562"/>
                <a:gd name="connsiteY169" fmla="*/ 163819 h 682613"/>
                <a:gd name="connsiteX170" fmla="*/ 501755 w 554562"/>
                <a:gd name="connsiteY170" fmla="*/ 193050 h 682613"/>
                <a:gd name="connsiteX171" fmla="*/ 497759 w 554562"/>
                <a:gd name="connsiteY171" fmla="*/ 194101 h 682613"/>
                <a:gd name="connsiteX172" fmla="*/ 491030 w 554562"/>
                <a:gd name="connsiteY172" fmla="*/ 190316 h 682613"/>
                <a:gd name="connsiteX173" fmla="*/ 493763 w 554562"/>
                <a:gd name="connsiteY173" fmla="*/ 179591 h 682613"/>
                <a:gd name="connsiteX174" fmla="*/ 542762 w 554562"/>
                <a:gd name="connsiteY174" fmla="*/ 150360 h 682613"/>
                <a:gd name="connsiteX175" fmla="*/ 548650 w 554562"/>
                <a:gd name="connsiteY175" fmla="*/ 149519 h 682613"/>
                <a:gd name="connsiteX176" fmla="*/ 5881 w 554562"/>
                <a:gd name="connsiteY176" fmla="*/ 131434 h 682613"/>
                <a:gd name="connsiteX177" fmla="*/ 11769 w 554562"/>
                <a:gd name="connsiteY177" fmla="*/ 132275 h 682613"/>
                <a:gd name="connsiteX178" fmla="*/ 70231 w 554562"/>
                <a:gd name="connsiteY178" fmla="*/ 166133 h 682613"/>
                <a:gd name="connsiteX179" fmla="*/ 73806 w 554562"/>
                <a:gd name="connsiteY179" fmla="*/ 170969 h 682613"/>
                <a:gd name="connsiteX180" fmla="*/ 72965 w 554562"/>
                <a:gd name="connsiteY180" fmla="*/ 176858 h 682613"/>
                <a:gd name="connsiteX181" fmla="*/ 66235 w 554562"/>
                <a:gd name="connsiteY181" fmla="*/ 180853 h 682613"/>
                <a:gd name="connsiteX182" fmla="*/ 62240 w 554562"/>
                <a:gd name="connsiteY182" fmla="*/ 179591 h 682613"/>
                <a:gd name="connsiteX183" fmla="*/ 3778 w 554562"/>
                <a:gd name="connsiteY183" fmla="*/ 145734 h 682613"/>
                <a:gd name="connsiteX184" fmla="*/ 203 w 554562"/>
                <a:gd name="connsiteY184" fmla="*/ 140897 h 682613"/>
                <a:gd name="connsiteX185" fmla="*/ 1044 w 554562"/>
                <a:gd name="connsiteY185" fmla="*/ 135009 h 682613"/>
                <a:gd name="connsiteX186" fmla="*/ 5881 w 554562"/>
                <a:gd name="connsiteY186" fmla="*/ 131434 h 682613"/>
                <a:gd name="connsiteX187" fmla="*/ 250844 w 554562"/>
                <a:gd name="connsiteY187" fmla="*/ 118415 h 682613"/>
                <a:gd name="connsiteX188" fmla="*/ 289358 w 554562"/>
                <a:gd name="connsiteY188" fmla="*/ 119867 h 682613"/>
                <a:gd name="connsiteX189" fmla="*/ 378732 w 554562"/>
                <a:gd name="connsiteY189" fmla="*/ 144892 h 682613"/>
                <a:gd name="connsiteX190" fmla="*/ 478412 w 554562"/>
                <a:gd name="connsiteY190" fmla="*/ 397665 h 682613"/>
                <a:gd name="connsiteX191" fmla="*/ 447498 w 554562"/>
                <a:gd name="connsiteY191" fmla="*/ 454444 h 682613"/>
                <a:gd name="connsiteX192" fmla="*/ 417426 w 554562"/>
                <a:gd name="connsiteY192" fmla="*/ 541085 h 682613"/>
                <a:gd name="connsiteX193" fmla="*/ 417426 w 554562"/>
                <a:gd name="connsiteY193" fmla="*/ 674832 h 682613"/>
                <a:gd name="connsiteX194" fmla="*/ 409646 w 554562"/>
                <a:gd name="connsiteY194" fmla="*/ 682613 h 682613"/>
                <a:gd name="connsiteX195" fmla="*/ 401865 w 554562"/>
                <a:gd name="connsiteY195" fmla="*/ 674832 h 682613"/>
                <a:gd name="connsiteX196" fmla="*/ 401865 w 554562"/>
                <a:gd name="connsiteY196" fmla="*/ 541085 h 682613"/>
                <a:gd name="connsiteX197" fmla="*/ 435091 w 554562"/>
                <a:gd name="connsiteY197" fmla="*/ 444981 h 682613"/>
                <a:gd name="connsiteX198" fmla="*/ 463481 w 554562"/>
                <a:gd name="connsiteY198" fmla="*/ 392828 h 682613"/>
                <a:gd name="connsiteX199" fmla="*/ 370531 w 554562"/>
                <a:gd name="connsiteY199" fmla="*/ 158982 h 682613"/>
                <a:gd name="connsiteX200" fmla="*/ 126169 w 554562"/>
                <a:gd name="connsiteY200" fmla="*/ 184217 h 682613"/>
                <a:gd name="connsiteX201" fmla="*/ 85583 w 554562"/>
                <a:gd name="connsiteY201" fmla="*/ 249408 h 682613"/>
                <a:gd name="connsiteX202" fmla="*/ 80535 w 554562"/>
                <a:gd name="connsiteY202" fmla="*/ 324693 h 682613"/>
                <a:gd name="connsiteX203" fmla="*/ 82218 w 554562"/>
                <a:gd name="connsiteY203" fmla="*/ 335628 h 682613"/>
                <a:gd name="connsiteX204" fmla="*/ 69390 w 554562"/>
                <a:gd name="connsiteY204" fmla="*/ 397034 h 682613"/>
                <a:gd name="connsiteX205" fmla="*/ 40370 w 554562"/>
                <a:gd name="connsiteY205" fmla="*/ 439303 h 682613"/>
                <a:gd name="connsiteX206" fmla="*/ 40580 w 554562"/>
                <a:gd name="connsiteY206" fmla="*/ 445822 h 682613"/>
                <a:gd name="connsiteX207" fmla="*/ 48571 w 554562"/>
                <a:gd name="connsiteY207" fmla="*/ 450028 h 682613"/>
                <a:gd name="connsiteX208" fmla="*/ 48991 w 554562"/>
                <a:gd name="connsiteY208" fmla="*/ 450239 h 682613"/>
                <a:gd name="connsiteX209" fmla="*/ 49202 w 554562"/>
                <a:gd name="connsiteY209" fmla="*/ 450239 h 682613"/>
                <a:gd name="connsiteX210" fmla="*/ 61820 w 554562"/>
                <a:gd name="connsiteY210" fmla="*/ 453393 h 682613"/>
                <a:gd name="connsiteX211" fmla="*/ 69390 w 554562"/>
                <a:gd name="connsiteY211" fmla="*/ 462856 h 682613"/>
                <a:gd name="connsiteX212" fmla="*/ 66866 w 554562"/>
                <a:gd name="connsiteY212" fmla="*/ 473791 h 682613"/>
                <a:gd name="connsiteX213" fmla="*/ 65605 w 554562"/>
                <a:gd name="connsiteY213" fmla="*/ 475684 h 682613"/>
                <a:gd name="connsiteX214" fmla="*/ 67287 w 554562"/>
                <a:gd name="connsiteY214" fmla="*/ 476736 h 682613"/>
                <a:gd name="connsiteX215" fmla="*/ 74227 w 554562"/>
                <a:gd name="connsiteY215" fmla="*/ 485358 h 682613"/>
                <a:gd name="connsiteX216" fmla="*/ 72755 w 554562"/>
                <a:gd name="connsiteY216" fmla="*/ 495031 h 682613"/>
                <a:gd name="connsiteX217" fmla="*/ 71703 w 554562"/>
                <a:gd name="connsiteY217" fmla="*/ 497765 h 682613"/>
                <a:gd name="connsiteX218" fmla="*/ 76330 w 554562"/>
                <a:gd name="connsiteY218" fmla="*/ 499868 h 682613"/>
                <a:gd name="connsiteX219" fmla="*/ 85583 w 554562"/>
                <a:gd name="connsiteY219" fmla="*/ 515009 h 682613"/>
                <a:gd name="connsiteX220" fmla="*/ 90209 w 554562"/>
                <a:gd name="connsiteY220" fmla="*/ 557699 h 682613"/>
                <a:gd name="connsiteX221" fmla="*/ 111028 w 554562"/>
                <a:gd name="connsiteY221" fmla="*/ 565480 h 682613"/>
                <a:gd name="connsiteX222" fmla="*/ 144886 w 554562"/>
                <a:gd name="connsiteY222" fmla="*/ 562325 h 682613"/>
                <a:gd name="connsiteX223" fmla="*/ 203557 w 554562"/>
                <a:gd name="connsiteY223" fmla="*/ 606907 h 682613"/>
                <a:gd name="connsiteX224" fmla="*/ 208394 w 554562"/>
                <a:gd name="connsiteY224" fmla="*/ 674832 h 682613"/>
                <a:gd name="connsiteX225" fmla="*/ 200614 w 554562"/>
                <a:gd name="connsiteY225" fmla="*/ 682613 h 682613"/>
                <a:gd name="connsiteX226" fmla="*/ 192833 w 554562"/>
                <a:gd name="connsiteY226" fmla="*/ 674832 h 682613"/>
                <a:gd name="connsiteX227" fmla="*/ 188206 w 554562"/>
                <a:gd name="connsiteY227" fmla="*/ 609641 h 682613"/>
                <a:gd name="connsiteX228" fmla="*/ 146357 w 554562"/>
                <a:gd name="connsiteY228" fmla="*/ 578097 h 682613"/>
                <a:gd name="connsiteX229" fmla="*/ 112079 w 554562"/>
                <a:gd name="connsiteY229" fmla="*/ 581252 h 682613"/>
                <a:gd name="connsiteX230" fmla="*/ 78222 w 554562"/>
                <a:gd name="connsiteY230" fmla="*/ 567793 h 682613"/>
                <a:gd name="connsiteX231" fmla="*/ 70021 w 554562"/>
                <a:gd name="connsiteY231" fmla="*/ 513747 h 682613"/>
                <a:gd name="connsiteX232" fmla="*/ 57404 w 554562"/>
                <a:gd name="connsiteY232" fmla="*/ 503443 h 682613"/>
                <a:gd name="connsiteX233" fmla="*/ 58455 w 554562"/>
                <a:gd name="connsiteY233" fmla="*/ 489353 h 682613"/>
                <a:gd name="connsiteX234" fmla="*/ 50464 w 554562"/>
                <a:gd name="connsiteY234" fmla="*/ 478628 h 682613"/>
                <a:gd name="connsiteX235" fmla="*/ 53408 w 554562"/>
                <a:gd name="connsiteY235" fmla="*/ 466221 h 682613"/>
                <a:gd name="connsiteX236" fmla="*/ 50254 w 554562"/>
                <a:gd name="connsiteY236" fmla="*/ 465800 h 682613"/>
                <a:gd name="connsiteX237" fmla="*/ 46889 w 554562"/>
                <a:gd name="connsiteY237" fmla="*/ 465380 h 682613"/>
                <a:gd name="connsiteX238" fmla="*/ 27121 w 554562"/>
                <a:gd name="connsiteY238" fmla="*/ 452762 h 682613"/>
                <a:gd name="connsiteX239" fmla="*/ 27121 w 554562"/>
                <a:gd name="connsiteY239" fmla="*/ 431522 h 682613"/>
                <a:gd name="connsiteX240" fmla="*/ 56983 w 554562"/>
                <a:gd name="connsiteY240" fmla="*/ 387992 h 682613"/>
                <a:gd name="connsiteX241" fmla="*/ 67497 w 554562"/>
                <a:gd name="connsiteY241" fmla="*/ 337942 h 682613"/>
                <a:gd name="connsiteX242" fmla="*/ 65815 w 554562"/>
                <a:gd name="connsiteY242" fmla="*/ 326586 h 682613"/>
                <a:gd name="connsiteX243" fmla="*/ 71283 w 554562"/>
                <a:gd name="connsiteY243" fmla="*/ 245202 h 682613"/>
                <a:gd name="connsiteX244" fmla="*/ 116496 w 554562"/>
                <a:gd name="connsiteY244" fmla="*/ 172651 h 682613"/>
                <a:gd name="connsiteX245" fmla="*/ 250844 w 554562"/>
                <a:gd name="connsiteY245" fmla="*/ 118415 h 682613"/>
                <a:gd name="connsiteX246" fmla="*/ 482407 w 554562"/>
                <a:gd name="connsiteY246" fmla="*/ 71290 h 682613"/>
                <a:gd name="connsiteX247" fmla="*/ 488085 w 554562"/>
                <a:gd name="connsiteY247" fmla="*/ 72972 h 682613"/>
                <a:gd name="connsiteX248" fmla="*/ 491029 w 554562"/>
                <a:gd name="connsiteY248" fmla="*/ 78230 h 682613"/>
                <a:gd name="connsiteX249" fmla="*/ 489136 w 554562"/>
                <a:gd name="connsiteY249" fmla="*/ 83907 h 682613"/>
                <a:gd name="connsiteX250" fmla="*/ 449391 w 554562"/>
                <a:gd name="connsiteY250" fmla="*/ 131854 h 682613"/>
                <a:gd name="connsiteX251" fmla="*/ 443292 w 554562"/>
                <a:gd name="connsiteY251" fmla="*/ 134588 h 682613"/>
                <a:gd name="connsiteX252" fmla="*/ 438245 w 554562"/>
                <a:gd name="connsiteY252" fmla="*/ 133116 h 682613"/>
                <a:gd name="connsiteX253" fmla="*/ 435511 w 554562"/>
                <a:gd name="connsiteY253" fmla="*/ 127859 h 682613"/>
                <a:gd name="connsiteX254" fmla="*/ 437404 w 554562"/>
                <a:gd name="connsiteY254" fmla="*/ 122181 h 682613"/>
                <a:gd name="connsiteX255" fmla="*/ 477149 w 554562"/>
                <a:gd name="connsiteY255" fmla="*/ 74234 h 682613"/>
                <a:gd name="connsiteX256" fmla="*/ 482407 w 554562"/>
                <a:gd name="connsiteY256" fmla="*/ 71290 h 682613"/>
                <a:gd name="connsiteX257" fmla="*/ 69180 w 554562"/>
                <a:gd name="connsiteY257" fmla="*/ 66242 h 682613"/>
                <a:gd name="connsiteX258" fmla="*/ 80326 w 554562"/>
                <a:gd name="connsiteY258" fmla="*/ 67084 h 682613"/>
                <a:gd name="connsiteX259" fmla="*/ 121543 w 554562"/>
                <a:gd name="connsiteY259" fmla="*/ 115241 h 682613"/>
                <a:gd name="connsiteX260" fmla="*/ 120702 w 554562"/>
                <a:gd name="connsiteY260" fmla="*/ 126386 h 682613"/>
                <a:gd name="connsiteX261" fmla="*/ 115445 w 554562"/>
                <a:gd name="connsiteY261" fmla="*/ 128279 h 682613"/>
                <a:gd name="connsiteX262" fmla="*/ 109556 w 554562"/>
                <a:gd name="connsiteY262" fmla="*/ 125545 h 682613"/>
                <a:gd name="connsiteX263" fmla="*/ 68339 w 554562"/>
                <a:gd name="connsiteY263" fmla="*/ 77178 h 682613"/>
                <a:gd name="connsiteX264" fmla="*/ 66446 w 554562"/>
                <a:gd name="connsiteY264" fmla="*/ 71500 h 682613"/>
                <a:gd name="connsiteX265" fmla="*/ 69180 w 554562"/>
                <a:gd name="connsiteY265" fmla="*/ 66242 h 682613"/>
                <a:gd name="connsiteX266" fmla="*/ 385882 w 554562"/>
                <a:gd name="connsiteY266" fmla="*/ 19767 h 682613"/>
                <a:gd name="connsiteX267" fmla="*/ 390298 w 554562"/>
                <a:gd name="connsiteY267" fmla="*/ 23553 h 682613"/>
                <a:gd name="connsiteX268" fmla="*/ 390718 w 554562"/>
                <a:gd name="connsiteY268" fmla="*/ 29651 h 682613"/>
                <a:gd name="connsiteX269" fmla="*/ 368217 w 554562"/>
                <a:gd name="connsiteY269" fmla="*/ 91057 h 682613"/>
                <a:gd name="connsiteX270" fmla="*/ 360857 w 554562"/>
                <a:gd name="connsiteY270" fmla="*/ 96314 h 682613"/>
                <a:gd name="connsiteX271" fmla="*/ 358123 w 554562"/>
                <a:gd name="connsiteY271" fmla="*/ 95894 h 682613"/>
                <a:gd name="connsiteX272" fmla="*/ 353497 w 554562"/>
                <a:gd name="connsiteY272" fmla="*/ 85800 h 682613"/>
                <a:gd name="connsiteX273" fmla="*/ 375998 w 554562"/>
                <a:gd name="connsiteY273" fmla="*/ 24394 h 682613"/>
                <a:gd name="connsiteX274" fmla="*/ 379994 w 554562"/>
                <a:gd name="connsiteY274" fmla="*/ 19978 h 682613"/>
                <a:gd name="connsiteX275" fmla="*/ 385882 w 554562"/>
                <a:gd name="connsiteY275" fmla="*/ 19767 h 682613"/>
                <a:gd name="connsiteX276" fmla="*/ 168439 w 554562"/>
                <a:gd name="connsiteY276" fmla="*/ 15141 h 682613"/>
                <a:gd name="connsiteX277" fmla="*/ 178533 w 554562"/>
                <a:gd name="connsiteY277" fmla="*/ 19768 h 682613"/>
                <a:gd name="connsiteX278" fmla="*/ 200824 w 554562"/>
                <a:gd name="connsiteY278" fmla="*/ 80753 h 682613"/>
                <a:gd name="connsiteX279" fmla="*/ 196197 w 554562"/>
                <a:gd name="connsiteY279" fmla="*/ 90847 h 682613"/>
                <a:gd name="connsiteX280" fmla="*/ 193464 w 554562"/>
                <a:gd name="connsiteY280" fmla="*/ 91268 h 682613"/>
                <a:gd name="connsiteX281" fmla="*/ 186104 w 554562"/>
                <a:gd name="connsiteY281" fmla="*/ 86010 h 682613"/>
                <a:gd name="connsiteX282" fmla="*/ 163813 w 554562"/>
                <a:gd name="connsiteY282" fmla="*/ 25236 h 682613"/>
                <a:gd name="connsiteX283" fmla="*/ 164022 w 554562"/>
                <a:gd name="connsiteY283" fmla="*/ 19137 h 682613"/>
                <a:gd name="connsiteX284" fmla="*/ 168439 w 554562"/>
                <a:gd name="connsiteY284" fmla="*/ 15141 h 682613"/>
                <a:gd name="connsiteX285" fmla="*/ 276950 w 554562"/>
                <a:gd name="connsiteY285" fmla="*/ 0 h 682613"/>
                <a:gd name="connsiteX286" fmla="*/ 284731 w 554562"/>
                <a:gd name="connsiteY286" fmla="*/ 7781 h 682613"/>
                <a:gd name="connsiteX287" fmla="*/ 284731 w 554562"/>
                <a:gd name="connsiteY287" fmla="*/ 68766 h 682613"/>
                <a:gd name="connsiteX288" fmla="*/ 276950 w 554562"/>
                <a:gd name="connsiteY288" fmla="*/ 76547 h 682613"/>
                <a:gd name="connsiteX289" fmla="*/ 269169 w 554562"/>
                <a:gd name="connsiteY289" fmla="*/ 68766 h 682613"/>
                <a:gd name="connsiteX290" fmla="*/ 269169 w 554562"/>
                <a:gd name="connsiteY290" fmla="*/ 7781 h 682613"/>
                <a:gd name="connsiteX291" fmla="*/ 276950 w 554562"/>
                <a:gd name="connsiteY291" fmla="*/ 0 h 682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Lst>
              <a:rect l="l" t="t" r="r" b="b"/>
              <a:pathLst>
                <a:path w="554562" h="682613">
                  <a:moveTo>
                    <a:pt x="390088" y="317964"/>
                  </a:moveTo>
                  <a:cubicBezTo>
                    <a:pt x="384200" y="318385"/>
                    <a:pt x="366956" y="321329"/>
                    <a:pt x="361699" y="343620"/>
                  </a:cubicBezTo>
                  <a:cubicBezTo>
                    <a:pt x="361068" y="345933"/>
                    <a:pt x="359385" y="348036"/>
                    <a:pt x="357282" y="348877"/>
                  </a:cubicBezTo>
                  <a:cubicBezTo>
                    <a:pt x="355180" y="349929"/>
                    <a:pt x="352656" y="349718"/>
                    <a:pt x="350343" y="348667"/>
                  </a:cubicBezTo>
                  <a:lnTo>
                    <a:pt x="349922" y="348246"/>
                  </a:lnTo>
                  <a:cubicBezTo>
                    <a:pt x="349922" y="348246"/>
                    <a:pt x="335622" y="341307"/>
                    <a:pt x="319219" y="341938"/>
                  </a:cubicBezTo>
                  <a:cubicBezTo>
                    <a:pt x="317957" y="342568"/>
                    <a:pt x="316696" y="343199"/>
                    <a:pt x="315223" y="343199"/>
                  </a:cubicBezTo>
                  <a:cubicBezTo>
                    <a:pt x="314172" y="343199"/>
                    <a:pt x="313121" y="342989"/>
                    <a:pt x="312280" y="342568"/>
                  </a:cubicBezTo>
                  <a:cubicBezTo>
                    <a:pt x="306391" y="343620"/>
                    <a:pt x="301134" y="345723"/>
                    <a:pt x="296087" y="348667"/>
                  </a:cubicBezTo>
                  <a:cubicBezTo>
                    <a:pt x="293984" y="349929"/>
                    <a:pt x="291881" y="351401"/>
                    <a:pt x="289568" y="353504"/>
                  </a:cubicBezTo>
                  <a:cubicBezTo>
                    <a:pt x="288937" y="355186"/>
                    <a:pt x="287675" y="356448"/>
                    <a:pt x="286203" y="357289"/>
                  </a:cubicBezTo>
                  <a:cubicBezTo>
                    <a:pt x="284941" y="358761"/>
                    <a:pt x="283679" y="360233"/>
                    <a:pt x="282628" y="361705"/>
                  </a:cubicBezTo>
                  <a:cubicBezTo>
                    <a:pt x="279894" y="365491"/>
                    <a:pt x="275899" y="372010"/>
                    <a:pt x="273375" y="380211"/>
                  </a:cubicBezTo>
                  <a:cubicBezTo>
                    <a:pt x="273796" y="381893"/>
                    <a:pt x="273796" y="383365"/>
                    <a:pt x="273165" y="384627"/>
                  </a:cubicBezTo>
                  <a:cubicBezTo>
                    <a:pt x="272744" y="385468"/>
                    <a:pt x="272324" y="386310"/>
                    <a:pt x="271693" y="386940"/>
                  </a:cubicBezTo>
                  <a:cubicBezTo>
                    <a:pt x="270431" y="395352"/>
                    <a:pt x="271272" y="403343"/>
                    <a:pt x="274006" y="411124"/>
                  </a:cubicBezTo>
                  <a:cubicBezTo>
                    <a:pt x="275478" y="415330"/>
                    <a:pt x="273375" y="419746"/>
                    <a:pt x="269380" y="421218"/>
                  </a:cubicBezTo>
                  <a:cubicBezTo>
                    <a:pt x="268538" y="421429"/>
                    <a:pt x="267697" y="421639"/>
                    <a:pt x="266646" y="421639"/>
                  </a:cubicBezTo>
                  <a:cubicBezTo>
                    <a:pt x="263281" y="421639"/>
                    <a:pt x="260337" y="419536"/>
                    <a:pt x="259285" y="416382"/>
                  </a:cubicBezTo>
                  <a:cubicBezTo>
                    <a:pt x="255711" y="406918"/>
                    <a:pt x="254449" y="397035"/>
                    <a:pt x="255711" y="387151"/>
                  </a:cubicBezTo>
                  <a:cubicBezTo>
                    <a:pt x="215334" y="377477"/>
                    <a:pt x="188837" y="405026"/>
                    <a:pt x="184421" y="409862"/>
                  </a:cubicBezTo>
                  <a:cubicBezTo>
                    <a:pt x="183790" y="416802"/>
                    <a:pt x="186945" y="423742"/>
                    <a:pt x="192622" y="427737"/>
                  </a:cubicBezTo>
                  <a:cubicBezTo>
                    <a:pt x="199352" y="432364"/>
                    <a:pt x="207974" y="432785"/>
                    <a:pt x="214703" y="428789"/>
                  </a:cubicBezTo>
                  <a:cubicBezTo>
                    <a:pt x="215965" y="427948"/>
                    <a:pt x="217226" y="427527"/>
                    <a:pt x="218699" y="427527"/>
                  </a:cubicBezTo>
                  <a:cubicBezTo>
                    <a:pt x="219750" y="427527"/>
                    <a:pt x="220802" y="427737"/>
                    <a:pt x="221853" y="428158"/>
                  </a:cubicBezTo>
                  <a:cubicBezTo>
                    <a:pt x="224166" y="429420"/>
                    <a:pt x="225849" y="431312"/>
                    <a:pt x="226270" y="433836"/>
                  </a:cubicBezTo>
                  <a:cubicBezTo>
                    <a:pt x="227741" y="441617"/>
                    <a:pt x="234050" y="447926"/>
                    <a:pt x="242042" y="449818"/>
                  </a:cubicBezTo>
                  <a:cubicBezTo>
                    <a:pt x="250453" y="451711"/>
                    <a:pt x="258444" y="447295"/>
                    <a:pt x="262230" y="441827"/>
                  </a:cubicBezTo>
                  <a:cubicBezTo>
                    <a:pt x="263702" y="439724"/>
                    <a:pt x="266225" y="438462"/>
                    <a:pt x="268749" y="438462"/>
                  </a:cubicBezTo>
                  <a:cubicBezTo>
                    <a:pt x="271272" y="438462"/>
                    <a:pt x="273586" y="439724"/>
                    <a:pt x="275057" y="441827"/>
                  </a:cubicBezTo>
                  <a:cubicBezTo>
                    <a:pt x="279684" y="448557"/>
                    <a:pt x="287675" y="451501"/>
                    <a:pt x="295246" y="449818"/>
                  </a:cubicBezTo>
                  <a:cubicBezTo>
                    <a:pt x="302396" y="447926"/>
                    <a:pt x="307864" y="443089"/>
                    <a:pt x="310177" y="436359"/>
                  </a:cubicBezTo>
                  <a:cubicBezTo>
                    <a:pt x="303868" y="430051"/>
                    <a:pt x="296718" y="419326"/>
                    <a:pt x="296718" y="403764"/>
                  </a:cubicBezTo>
                  <a:cubicBezTo>
                    <a:pt x="296718" y="392408"/>
                    <a:pt x="302816" y="382104"/>
                    <a:pt x="312910" y="376216"/>
                  </a:cubicBezTo>
                  <a:cubicBezTo>
                    <a:pt x="323005" y="370327"/>
                    <a:pt x="334991" y="370327"/>
                    <a:pt x="344875" y="376216"/>
                  </a:cubicBezTo>
                  <a:cubicBezTo>
                    <a:pt x="347609" y="377898"/>
                    <a:pt x="349292" y="380632"/>
                    <a:pt x="349292" y="383365"/>
                  </a:cubicBezTo>
                  <a:cubicBezTo>
                    <a:pt x="349292" y="387782"/>
                    <a:pt x="345927" y="391146"/>
                    <a:pt x="341510" y="391146"/>
                  </a:cubicBezTo>
                  <a:cubicBezTo>
                    <a:pt x="339408" y="391146"/>
                    <a:pt x="337725" y="390305"/>
                    <a:pt x="336253" y="389043"/>
                  </a:cubicBezTo>
                  <a:cubicBezTo>
                    <a:pt x="331416" y="386520"/>
                    <a:pt x="325528" y="386520"/>
                    <a:pt x="320691" y="389464"/>
                  </a:cubicBezTo>
                  <a:cubicBezTo>
                    <a:pt x="315434" y="392618"/>
                    <a:pt x="312280" y="397876"/>
                    <a:pt x="312280" y="403554"/>
                  </a:cubicBezTo>
                  <a:cubicBezTo>
                    <a:pt x="312280" y="418485"/>
                    <a:pt x="322584" y="426896"/>
                    <a:pt x="324687" y="428368"/>
                  </a:cubicBezTo>
                  <a:cubicBezTo>
                    <a:pt x="325528" y="428789"/>
                    <a:pt x="326159" y="429420"/>
                    <a:pt x="326579" y="430051"/>
                  </a:cubicBezTo>
                  <a:cubicBezTo>
                    <a:pt x="332888" y="432154"/>
                    <a:pt x="339618" y="431102"/>
                    <a:pt x="344665" y="427317"/>
                  </a:cubicBezTo>
                  <a:cubicBezTo>
                    <a:pt x="351394" y="422480"/>
                    <a:pt x="354549" y="414279"/>
                    <a:pt x="352866" y="406077"/>
                  </a:cubicBezTo>
                  <a:cubicBezTo>
                    <a:pt x="352446" y="403764"/>
                    <a:pt x="353077" y="401240"/>
                    <a:pt x="354759" y="399348"/>
                  </a:cubicBezTo>
                  <a:cubicBezTo>
                    <a:pt x="356231" y="397665"/>
                    <a:pt x="358334" y="396824"/>
                    <a:pt x="360647" y="396824"/>
                  </a:cubicBezTo>
                  <a:cubicBezTo>
                    <a:pt x="360857" y="396824"/>
                    <a:pt x="361068" y="396824"/>
                    <a:pt x="361278" y="396824"/>
                  </a:cubicBezTo>
                  <a:cubicBezTo>
                    <a:pt x="369269" y="397455"/>
                    <a:pt x="377260" y="393670"/>
                    <a:pt x="381256" y="386940"/>
                  </a:cubicBezTo>
                  <a:cubicBezTo>
                    <a:pt x="385252" y="380001"/>
                    <a:pt x="384831" y="371168"/>
                    <a:pt x="380204" y="364860"/>
                  </a:cubicBezTo>
                  <a:cubicBezTo>
                    <a:pt x="378733" y="362967"/>
                    <a:pt x="378102" y="360233"/>
                    <a:pt x="378942" y="357710"/>
                  </a:cubicBezTo>
                  <a:cubicBezTo>
                    <a:pt x="379784" y="355396"/>
                    <a:pt x="381676" y="353504"/>
                    <a:pt x="383990" y="353504"/>
                  </a:cubicBezTo>
                  <a:cubicBezTo>
                    <a:pt x="391771" y="350980"/>
                    <a:pt x="397239" y="344461"/>
                    <a:pt x="397869" y="336470"/>
                  </a:cubicBezTo>
                  <a:cubicBezTo>
                    <a:pt x="399972" y="327638"/>
                    <a:pt x="395135" y="321119"/>
                    <a:pt x="390088" y="317964"/>
                  </a:cubicBezTo>
                  <a:close/>
                  <a:moveTo>
                    <a:pt x="374106" y="267704"/>
                  </a:moveTo>
                  <a:cubicBezTo>
                    <a:pt x="359385" y="272120"/>
                    <a:pt x="326790" y="285999"/>
                    <a:pt x="323215" y="324904"/>
                  </a:cubicBezTo>
                  <a:cubicBezTo>
                    <a:pt x="334360" y="325324"/>
                    <a:pt x="343613" y="327848"/>
                    <a:pt x="349081" y="329741"/>
                  </a:cubicBezTo>
                  <a:cubicBezTo>
                    <a:pt x="357493" y="309552"/>
                    <a:pt x="375157" y="301561"/>
                    <a:pt x="389457" y="300930"/>
                  </a:cubicBezTo>
                  <a:cubicBezTo>
                    <a:pt x="393874" y="295463"/>
                    <a:pt x="395556" y="288102"/>
                    <a:pt x="393453" y="281794"/>
                  </a:cubicBezTo>
                  <a:cubicBezTo>
                    <a:pt x="390929" y="274013"/>
                    <a:pt x="384200" y="268755"/>
                    <a:pt x="376419" y="268335"/>
                  </a:cubicBezTo>
                  <a:cubicBezTo>
                    <a:pt x="375578" y="268335"/>
                    <a:pt x="374737" y="268125"/>
                    <a:pt x="374106" y="267704"/>
                  </a:cubicBezTo>
                  <a:close/>
                  <a:moveTo>
                    <a:pt x="348871" y="229220"/>
                  </a:moveTo>
                  <a:cubicBezTo>
                    <a:pt x="345506" y="237422"/>
                    <a:pt x="336253" y="255717"/>
                    <a:pt x="318378" y="264970"/>
                  </a:cubicBezTo>
                  <a:cubicBezTo>
                    <a:pt x="311018" y="268755"/>
                    <a:pt x="303027" y="270648"/>
                    <a:pt x="294615" y="270648"/>
                  </a:cubicBezTo>
                  <a:cubicBezTo>
                    <a:pt x="290409" y="270648"/>
                    <a:pt x="285782" y="270017"/>
                    <a:pt x="280315" y="268755"/>
                  </a:cubicBezTo>
                  <a:cubicBezTo>
                    <a:pt x="275899" y="278849"/>
                    <a:pt x="267276" y="285579"/>
                    <a:pt x="256762" y="287472"/>
                  </a:cubicBezTo>
                  <a:cubicBezTo>
                    <a:pt x="256972" y="290836"/>
                    <a:pt x="256762" y="293991"/>
                    <a:pt x="256131" y="296935"/>
                  </a:cubicBezTo>
                  <a:cubicBezTo>
                    <a:pt x="255921" y="298617"/>
                    <a:pt x="255290" y="300299"/>
                    <a:pt x="254659" y="301982"/>
                  </a:cubicBezTo>
                  <a:cubicBezTo>
                    <a:pt x="263491" y="304926"/>
                    <a:pt x="280525" y="313548"/>
                    <a:pt x="287465" y="334788"/>
                  </a:cubicBezTo>
                  <a:cubicBezTo>
                    <a:pt x="287675" y="334577"/>
                    <a:pt x="287885" y="334577"/>
                    <a:pt x="288096" y="334367"/>
                  </a:cubicBezTo>
                  <a:cubicBezTo>
                    <a:pt x="293984" y="330582"/>
                    <a:pt x="300503" y="328058"/>
                    <a:pt x="307443" y="326586"/>
                  </a:cubicBezTo>
                  <a:cubicBezTo>
                    <a:pt x="310387" y="274433"/>
                    <a:pt x="355600" y="256979"/>
                    <a:pt x="371162" y="252563"/>
                  </a:cubicBezTo>
                  <a:cubicBezTo>
                    <a:pt x="372423" y="246254"/>
                    <a:pt x="370741" y="239945"/>
                    <a:pt x="366535" y="235529"/>
                  </a:cubicBezTo>
                  <a:cubicBezTo>
                    <a:pt x="362119" y="230902"/>
                    <a:pt x="355600" y="228589"/>
                    <a:pt x="348871" y="229220"/>
                  </a:cubicBezTo>
                  <a:close/>
                  <a:moveTo>
                    <a:pt x="215755" y="203985"/>
                  </a:moveTo>
                  <a:cubicBezTo>
                    <a:pt x="208815" y="207139"/>
                    <a:pt x="203978" y="214500"/>
                    <a:pt x="204399" y="222070"/>
                  </a:cubicBezTo>
                  <a:cubicBezTo>
                    <a:pt x="204609" y="224804"/>
                    <a:pt x="203348" y="227327"/>
                    <a:pt x="201245" y="228800"/>
                  </a:cubicBezTo>
                  <a:cubicBezTo>
                    <a:pt x="198931" y="230482"/>
                    <a:pt x="196197" y="230692"/>
                    <a:pt x="193884" y="229851"/>
                  </a:cubicBezTo>
                  <a:cubicBezTo>
                    <a:pt x="191781" y="229010"/>
                    <a:pt x="189468" y="228589"/>
                    <a:pt x="187365" y="228589"/>
                  </a:cubicBezTo>
                  <a:cubicBezTo>
                    <a:pt x="181687" y="228589"/>
                    <a:pt x="176220" y="231113"/>
                    <a:pt x="172224" y="235529"/>
                  </a:cubicBezTo>
                  <a:cubicBezTo>
                    <a:pt x="166756" y="241207"/>
                    <a:pt x="165494" y="249829"/>
                    <a:pt x="168859" y="257820"/>
                  </a:cubicBezTo>
                  <a:cubicBezTo>
                    <a:pt x="169910" y="260344"/>
                    <a:pt x="169700" y="262867"/>
                    <a:pt x="168439" y="264970"/>
                  </a:cubicBezTo>
                  <a:cubicBezTo>
                    <a:pt x="167177" y="267073"/>
                    <a:pt x="165074" y="268545"/>
                    <a:pt x="162551" y="268755"/>
                  </a:cubicBezTo>
                  <a:cubicBezTo>
                    <a:pt x="154770" y="269386"/>
                    <a:pt x="147619" y="275064"/>
                    <a:pt x="144886" y="282424"/>
                  </a:cubicBezTo>
                  <a:cubicBezTo>
                    <a:pt x="142572" y="290205"/>
                    <a:pt x="144886" y="298407"/>
                    <a:pt x="150984" y="303244"/>
                  </a:cubicBezTo>
                  <a:cubicBezTo>
                    <a:pt x="153087" y="304716"/>
                    <a:pt x="154138" y="307239"/>
                    <a:pt x="153928" y="309973"/>
                  </a:cubicBezTo>
                  <a:cubicBezTo>
                    <a:pt x="153718" y="312707"/>
                    <a:pt x="152246" y="314810"/>
                    <a:pt x="149933" y="316071"/>
                  </a:cubicBezTo>
                  <a:cubicBezTo>
                    <a:pt x="142993" y="319857"/>
                    <a:pt x="138998" y="327638"/>
                    <a:pt x="139838" y="335839"/>
                  </a:cubicBezTo>
                  <a:cubicBezTo>
                    <a:pt x="140469" y="343830"/>
                    <a:pt x="145727" y="350349"/>
                    <a:pt x="153718" y="352663"/>
                  </a:cubicBezTo>
                  <a:cubicBezTo>
                    <a:pt x="156241" y="353293"/>
                    <a:pt x="158134" y="355186"/>
                    <a:pt x="158975" y="357710"/>
                  </a:cubicBezTo>
                  <a:cubicBezTo>
                    <a:pt x="159817" y="360233"/>
                    <a:pt x="159186" y="362757"/>
                    <a:pt x="157714" y="364860"/>
                  </a:cubicBezTo>
                  <a:cubicBezTo>
                    <a:pt x="153087" y="370958"/>
                    <a:pt x="152667" y="379791"/>
                    <a:pt x="156032" y="386940"/>
                  </a:cubicBezTo>
                  <a:cubicBezTo>
                    <a:pt x="159817" y="393670"/>
                    <a:pt x="166967" y="397455"/>
                    <a:pt x="174327" y="396824"/>
                  </a:cubicBezTo>
                  <a:cubicBezTo>
                    <a:pt x="183790" y="387571"/>
                    <a:pt x="215124" y="360864"/>
                    <a:pt x="259075" y="371379"/>
                  </a:cubicBezTo>
                  <a:cubicBezTo>
                    <a:pt x="261599" y="364649"/>
                    <a:pt x="264964" y="358130"/>
                    <a:pt x="269380" y="351821"/>
                  </a:cubicBezTo>
                  <a:cubicBezTo>
                    <a:pt x="270431" y="350139"/>
                    <a:pt x="271693" y="348667"/>
                    <a:pt x="272955" y="347195"/>
                  </a:cubicBezTo>
                  <a:lnTo>
                    <a:pt x="273586" y="346564"/>
                  </a:lnTo>
                  <a:cubicBezTo>
                    <a:pt x="270010" y="323221"/>
                    <a:pt x="251504" y="317123"/>
                    <a:pt x="244565" y="315651"/>
                  </a:cubicBezTo>
                  <a:cubicBezTo>
                    <a:pt x="241200" y="318805"/>
                    <a:pt x="237835" y="321119"/>
                    <a:pt x="234261" y="322801"/>
                  </a:cubicBezTo>
                  <a:cubicBezTo>
                    <a:pt x="231316" y="324273"/>
                    <a:pt x="228162" y="325114"/>
                    <a:pt x="225008" y="325535"/>
                  </a:cubicBezTo>
                  <a:cubicBezTo>
                    <a:pt x="225218" y="326586"/>
                    <a:pt x="225218" y="327848"/>
                    <a:pt x="225218" y="328899"/>
                  </a:cubicBezTo>
                  <a:cubicBezTo>
                    <a:pt x="225218" y="347405"/>
                    <a:pt x="210287" y="362546"/>
                    <a:pt x="191781" y="362546"/>
                  </a:cubicBezTo>
                  <a:cubicBezTo>
                    <a:pt x="187365" y="362546"/>
                    <a:pt x="184000" y="359182"/>
                    <a:pt x="184000" y="354766"/>
                  </a:cubicBezTo>
                  <a:cubicBezTo>
                    <a:pt x="184000" y="350349"/>
                    <a:pt x="187365" y="346985"/>
                    <a:pt x="191781" y="346985"/>
                  </a:cubicBezTo>
                  <a:cubicBezTo>
                    <a:pt x="201665" y="346985"/>
                    <a:pt x="209656" y="338994"/>
                    <a:pt x="209656" y="329110"/>
                  </a:cubicBezTo>
                  <a:cubicBezTo>
                    <a:pt x="209656" y="327217"/>
                    <a:pt x="209236" y="325324"/>
                    <a:pt x="208394" y="322591"/>
                  </a:cubicBezTo>
                  <a:cubicBezTo>
                    <a:pt x="203137" y="319646"/>
                    <a:pt x="191571" y="312496"/>
                    <a:pt x="182949" y="301982"/>
                  </a:cubicBezTo>
                  <a:cubicBezTo>
                    <a:pt x="181687" y="300299"/>
                    <a:pt x="181057" y="298407"/>
                    <a:pt x="181266" y="296304"/>
                  </a:cubicBezTo>
                  <a:cubicBezTo>
                    <a:pt x="181266" y="294201"/>
                    <a:pt x="182318" y="292098"/>
                    <a:pt x="184000" y="290836"/>
                  </a:cubicBezTo>
                  <a:cubicBezTo>
                    <a:pt x="185682" y="289574"/>
                    <a:pt x="187785" y="288944"/>
                    <a:pt x="189678" y="289154"/>
                  </a:cubicBezTo>
                  <a:cubicBezTo>
                    <a:pt x="191781" y="289364"/>
                    <a:pt x="193884" y="290416"/>
                    <a:pt x="195146" y="292098"/>
                  </a:cubicBezTo>
                  <a:cubicBezTo>
                    <a:pt x="203137" y="301982"/>
                    <a:pt x="214914" y="308291"/>
                    <a:pt x="218278" y="309973"/>
                  </a:cubicBezTo>
                  <a:cubicBezTo>
                    <a:pt x="221853" y="310394"/>
                    <a:pt x="225008" y="309973"/>
                    <a:pt x="227952" y="308711"/>
                  </a:cubicBezTo>
                  <a:cubicBezTo>
                    <a:pt x="234471" y="305767"/>
                    <a:pt x="239097" y="300299"/>
                    <a:pt x="240149" y="294411"/>
                  </a:cubicBezTo>
                  <a:cubicBezTo>
                    <a:pt x="240780" y="291257"/>
                    <a:pt x="240780" y="288102"/>
                    <a:pt x="239939" y="284948"/>
                  </a:cubicBezTo>
                  <a:cubicBezTo>
                    <a:pt x="230896" y="280111"/>
                    <a:pt x="215544" y="269176"/>
                    <a:pt x="208394" y="248357"/>
                  </a:cubicBezTo>
                  <a:cubicBezTo>
                    <a:pt x="206922" y="244151"/>
                    <a:pt x="209025" y="239735"/>
                    <a:pt x="213231" y="238263"/>
                  </a:cubicBezTo>
                  <a:cubicBezTo>
                    <a:pt x="217647" y="236791"/>
                    <a:pt x="221853" y="239104"/>
                    <a:pt x="223325" y="243100"/>
                  </a:cubicBezTo>
                  <a:cubicBezTo>
                    <a:pt x="229634" y="261605"/>
                    <a:pt x="245196" y="270227"/>
                    <a:pt x="250453" y="272541"/>
                  </a:cubicBezTo>
                  <a:lnTo>
                    <a:pt x="252346" y="272541"/>
                  </a:lnTo>
                  <a:cubicBezTo>
                    <a:pt x="259496" y="271699"/>
                    <a:pt x="265594" y="266652"/>
                    <a:pt x="267487" y="258872"/>
                  </a:cubicBezTo>
                  <a:cubicBezTo>
                    <a:pt x="268959" y="252352"/>
                    <a:pt x="267697" y="242679"/>
                    <a:pt x="258865" y="236791"/>
                  </a:cubicBezTo>
                  <a:cubicBezTo>
                    <a:pt x="246247" y="228800"/>
                    <a:pt x="238466" y="218285"/>
                    <a:pt x="236363" y="206508"/>
                  </a:cubicBezTo>
                  <a:cubicBezTo>
                    <a:pt x="230686" y="202303"/>
                    <a:pt x="222694" y="201251"/>
                    <a:pt x="215755" y="203985"/>
                  </a:cubicBezTo>
                  <a:close/>
                  <a:moveTo>
                    <a:pt x="269590" y="192419"/>
                  </a:moveTo>
                  <a:cubicBezTo>
                    <a:pt x="262230" y="192419"/>
                    <a:pt x="255500" y="196414"/>
                    <a:pt x="251925" y="202933"/>
                  </a:cubicBezTo>
                  <a:cubicBezTo>
                    <a:pt x="252977" y="210504"/>
                    <a:pt x="258444" y="217444"/>
                    <a:pt x="267697" y="223332"/>
                  </a:cubicBezTo>
                  <a:cubicBezTo>
                    <a:pt x="278002" y="230061"/>
                    <a:pt x="283890" y="241207"/>
                    <a:pt x="283890" y="253404"/>
                  </a:cubicBezTo>
                  <a:cubicBezTo>
                    <a:pt x="293984" y="255717"/>
                    <a:pt x="303237" y="254876"/>
                    <a:pt x="311018" y="250880"/>
                  </a:cubicBezTo>
                  <a:cubicBezTo>
                    <a:pt x="323846" y="244151"/>
                    <a:pt x="331206" y="230482"/>
                    <a:pt x="334571" y="222491"/>
                  </a:cubicBezTo>
                  <a:cubicBezTo>
                    <a:pt x="334571" y="222491"/>
                    <a:pt x="334571" y="222280"/>
                    <a:pt x="334571" y="222070"/>
                  </a:cubicBezTo>
                  <a:cubicBezTo>
                    <a:pt x="334571" y="213658"/>
                    <a:pt x="330365" y="206508"/>
                    <a:pt x="323005" y="203354"/>
                  </a:cubicBezTo>
                  <a:cubicBezTo>
                    <a:pt x="315644" y="199989"/>
                    <a:pt x="306812" y="201672"/>
                    <a:pt x="300924" y="207139"/>
                  </a:cubicBezTo>
                  <a:cubicBezTo>
                    <a:pt x="298821" y="209032"/>
                    <a:pt x="296297" y="209663"/>
                    <a:pt x="293774" y="209032"/>
                  </a:cubicBezTo>
                  <a:cubicBezTo>
                    <a:pt x="291250" y="208611"/>
                    <a:pt x="288937" y="206719"/>
                    <a:pt x="288096" y="204405"/>
                  </a:cubicBezTo>
                  <a:cubicBezTo>
                    <a:pt x="285152" y="197256"/>
                    <a:pt x="277791" y="192419"/>
                    <a:pt x="269590" y="192419"/>
                  </a:cubicBezTo>
                  <a:close/>
                  <a:moveTo>
                    <a:pt x="269590" y="176857"/>
                  </a:moveTo>
                  <a:cubicBezTo>
                    <a:pt x="280736" y="176857"/>
                    <a:pt x="291040" y="181904"/>
                    <a:pt x="297769" y="190316"/>
                  </a:cubicBezTo>
                  <a:cubicBezTo>
                    <a:pt x="307443" y="185058"/>
                    <a:pt x="319430" y="184638"/>
                    <a:pt x="329103" y="189054"/>
                  </a:cubicBezTo>
                  <a:cubicBezTo>
                    <a:pt x="338987" y="193470"/>
                    <a:pt x="346137" y="202092"/>
                    <a:pt x="348871" y="212817"/>
                  </a:cubicBezTo>
                  <a:cubicBezTo>
                    <a:pt x="359806" y="212186"/>
                    <a:pt x="370321" y="216392"/>
                    <a:pt x="377891" y="224383"/>
                  </a:cubicBezTo>
                  <a:cubicBezTo>
                    <a:pt x="385461" y="232585"/>
                    <a:pt x="388826" y="243730"/>
                    <a:pt x="386934" y="254455"/>
                  </a:cubicBezTo>
                  <a:cubicBezTo>
                    <a:pt x="397028" y="258030"/>
                    <a:pt x="405019" y="266442"/>
                    <a:pt x="408594" y="276957"/>
                  </a:cubicBezTo>
                  <a:cubicBezTo>
                    <a:pt x="411748" y="287051"/>
                    <a:pt x="409856" y="298407"/>
                    <a:pt x="403967" y="307660"/>
                  </a:cubicBezTo>
                  <a:cubicBezTo>
                    <a:pt x="412590" y="316071"/>
                    <a:pt x="416165" y="327217"/>
                    <a:pt x="413641" y="338152"/>
                  </a:cubicBezTo>
                  <a:cubicBezTo>
                    <a:pt x="412800" y="348457"/>
                    <a:pt x="406701" y="357920"/>
                    <a:pt x="397869" y="363598"/>
                  </a:cubicBezTo>
                  <a:cubicBezTo>
                    <a:pt x="401654" y="373482"/>
                    <a:pt x="400813" y="385048"/>
                    <a:pt x="395345" y="394511"/>
                  </a:cubicBezTo>
                  <a:cubicBezTo>
                    <a:pt x="389878" y="403974"/>
                    <a:pt x="380415" y="410283"/>
                    <a:pt x="369480" y="411965"/>
                  </a:cubicBezTo>
                  <a:cubicBezTo>
                    <a:pt x="369059" y="423111"/>
                    <a:pt x="363591" y="433415"/>
                    <a:pt x="354759" y="439724"/>
                  </a:cubicBezTo>
                  <a:cubicBezTo>
                    <a:pt x="345927" y="446243"/>
                    <a:pt x="334571" y="448346"/>
                    <a:pt x="324267" y="445402"/>
                  </a:cubicBezTo>
                  <a:cubicBezTo>
                    <a:pt x="319430" y="455286"/>
                    <a:pt x="310597" y="462226"/>
                    <a:pt x="299662" y="464749"/>
                  </a:cubicBezTo>
                  <a:cubicBezTo>
                    <a:pt x="297138" y="465380"/>
                    <a:pt x="294405" y="465590"/>
                    <a:pt x="291671" y="465590"/>
                  </a:cubicBezTo>
                  <a:cubicBezTo>
                    <a:pt x="283469" y="465590"/>
                    <a:pt x="275689" y="462646"/>
                    <a:pt x="269380" y="457389"/>
                  </a:cubicBezTo>
                  <a:cubicBezTo>
                    <a:pt x="260968" y="464329"/>
                    <a:pt x="249612" y="467273"/>
                    <a:pt x="239097" y="464749"/>
                  </a:cubicBezTo>
                  <a:cubicBezTo>
                    <a:pt x="228373" y="462226"/>
                    <a:pt x="219329" y="455076"/>
                    <a:pt x="214493" y="445402"/>
                  </a:cubicBezTo>
                  <a:cubicBezTo>
                    <a:pt x="203978" y="448136"/>
                    <a:pt x="192833" y="446033"/>
                    <a:pt x="184000" y="439724"/>
                  </a:cubicBezTo>
                  <a:cubicBezTo>
                    <a:pt x="174958" y="433205"/>
                    <a:pt x="169279" y="423111"/>
                    <a:pt x="168859" y="412176"/>
                  </a:cubicBezTo>
                  <a:cubicBezTo>
                    <a:pt x="158134" y="410704"/>
                    <a:pt x="148671" y="404185"/>
                    <a:pt x="143203" y="394721"/>
                  </a:cubicBezTo>
                  <a:cubicBezTo>
                    <a:pt x="137735" y="385258"/>
                    <a:pt x="136895" y="373692"/>
                    <a:pt x="140680" y="363808"/>
                  </a:cubicBezTo>
                  <a:cubicBezTo>
                    <a:pt x="131427" y="357920"/>
                    <a:pt x="125328" y="348036"/>
                    <a:pt x="124277" y="337101"/>
                  </a:cubicBezTo>
                  <a:cubicBezTo>
                    <a:pt x="123226" y="326376"/>
                    <a:pt x="127221" y="315651"/>
                    <a:pt x="134792" y="308080"/>
                  </a:cubicBezTo>
                  <a:cubicBezTo>
                    <a:pt x="128483" y="299038"/>
                    <a:pt x="126800" y="287682"/>
                    <a:pt x="130376" y="277167"/>
                  </a:cubicBezTo>
                  <a:cubicBezTo>
                    <a:pt x="133950" y="266863"/>
                    <a:pt x="141942" y="258661"/>
                    <a:pt x="152246" y="254876"/>
                  </a:cubicBezTo>
                  <a:cubicBezTo>
                    <a:pt x="150353" y="243520"/>
                    <a:pt x="153507" y="232585"/>
                    <a:pt x="161078" y="224594"/>
                  </a:cubicBezTo>
                  <a:cubicBezTo>
                    <a:pt x="168439" y="216392"/>
                    <a:pt x="179163" y="211976"/>
                    <a:pt x="190099" y="212607"/>
                  </a:cubicBezTo>
                  <a:cubicBezTo>
                    <a:pt x="192833" y="202303"/>
                    <a:pt x="200193" y="193470"/>
                    <a:pt x="210077" y="189054"/>
                  </a:cubicBezTo>
                  <a:cubicBezTo>
                    <a:pt x="220591" y="184848"/>
                    <a:pt x="232158" y="185479"/>
                    <a:pt x="241411" y="190316"/>
                  </a:cubicBezTo>
                  <a:cubicBezTo>
                    <a:pt x="247930" y="181904"/>
                    <a:pt x="258444" y="176857"/>
                    <a:pt x="269590" y="176857"/>
                  </a:cubicBezTo>
                  <a:close/>
                  <a:moveTo>
                    <a:pt x="548650" y="149519"/>
                  </a:moveTo>
                  <a:cubicBezTo>
                    <a:pt x="550753" y="149940"/>
                    <a:pt x="552435" y="151201"/>
                    <a:pt x="553487" y="153094"/>
                  </a:cubicBezTo>
                  <a:cubicBezTo>
                    <a:pt x="555590" y="156669"/>
                    <a:pt x="554538" y="161296"/>
                    <a:pt x="550963" y="163819"/>
                  </a:cubicBezTo>
                  <a:lnTo>
                    <a:pt x="501755" y="193050"/>
                  </a:lnTo>
                  <a:cubicBezTo>
                    <a:pt x="500703" y="193681"/>
                    <a:pt x="499231" y="194101"/>
                    <a:pt x="497759" y="194101"/>
                  </a:cubicBezTo>
                  <a:cubicBezTo>
                    <a:pt x="495025" y="194101"/>
                    <a:pt x="492291" y="192629"/>
                    <a:pt x="491030" y="190316"/>
                  </a:cubicBezTo>
                  <a:cubicBezTo>
                    <a:pt x="488926" y="186531"/>
                    <a:pt x="490188" y="181694"/>
                    <a:pt x="493763" y="179591"/>
                  </a:cubicBezTo>
                  <a:lnTo>
                    <a:pt x="542762" y="150360"/>
                  </a:lnTo>
                  <a:cubicBezTo>
                    <a:pt x="544444" y="149309"/>
                    <a:pt x="546547" y="149099"/>
                    <a:pt x="548650" y="149519"/>
                  </a:cubicBezTo>
                  <a:close/>
                  <a:moveTo>
                    <a:pt x="5881" y="131434"/>
                  </a:moveTo>
                  <a:cubicBezTo>
                    <a:pt x="7774" y="131014"/>
                    <a:pt x="10087" y="131224"/>
                    <a:pt x="11769" y="132275"/>
                  </a:cubicBezTo>
                  <a:lnTo>
                    <a:pt x="70231" y="166133"/>
                  </a:lnTo>
                  <a:cubicBezTo>
                    <a:pt x="71914" y="167184"/>
                    <a:pt x="73175" y="168866"/>
                    <a:pt x="73806" y="170969"/>
                  </a:cubicBezTo>
                  <a:cubicBezTo>
                    <a:pt x="74227" y="172862"/>
                    <a:pt x="74016" y="174965"/>
                    <a:pt x="72965" y="176858"/>
                  </a:cubicBezTo>
                  <a:cubicBezTo>
                    <a:pt x="71703" y="179381"/>
                    <a:pt x="68969" y="180853"/>
                    <a:pt x="66235" y="180853"/>
                  </a:cubicBezTo>
                  <a:cubicBezTo>
                    <a:pt x="64763" y="180853"/>
                    <a:pt x="63501" y="180433"/>
                    <a:pt x="62240" y="179591"/>
                  </a:cubicBezTo>
                  <a:lnTo>
                    <a:pt x="3778" y="145734"/>
                  </a:lnTo>
                  <a:cubicBezTo>
                    <a:pt x="2096" y="144683"/>
                    <a:pt x="624" y="142790"/>
                    <a:pt x="203" y="140897"/>
                  </a:cubicBezTo>
                  <a:cubicBezTo>
                    <a:pt x="-218" y="139005"/>
                    <a:pt x="-7" y="136902"/>
                    <a:pt x="1044" y="135009"/>
                  </a:cubicBezTo>
                  <a:cubicBezTo>
                    <a:pt x="2096" y="133327"/>
                    <a:pt x="3778" y="131855"/>
                    <a:pt x="5881" y="131434"/>
                  </a:cubicBezTo>
                  <a:close/>
                  <a:moveTo>
                    <a:pt x="250844" y="118415"/>
                  </a:moveTo>
                  <a:cubicBezTo>
                    <a:pt x="264687" y="117869"/>
                    <a:pt x="277687" y="118553"/>
                    <a:pt x="289358" y="119867"/>
                  </a:cubicBezTo>
                  <a:cubicBezTo>
                    <a:pt x="339828" y="125545"/>
                    <a:pt x="377260" y="144051"/>
                    <a:pt x="378732" y="144892"/>
                  </a:cubicBezTo>
                  <a:cubicBezTo>
                    <a:pt x="522363" y="221860"/>
                    <a:pt x="492291" y="357709"/>
                    <a:pt x="478412" y="397665"/>
                  </a:cubicBezTo>
                  <a:cubicBezTo>
                    <a:pt x="472313" y="416802"/>
                    <a:pt x="462219" y="435308"/>
                    <a:pt x="447498" y="454444"/>
                  </a:cubicBezTo>
                  <a:cubicBezTo>
                    <a:pt x="417847" y="493559"/>
                    <a:pt x="417426" y="539193"/>
                    <a:pt x="417426" y="541085"/>
                  </a:cubicBezTo>
                  <a:lnTo>
                    <a:pt x="417426" y="674832"/>
                  </a:lnTo>
                  <a:cubicBezTo>
                    <a:pt x="417426" y="679248"/>
                    <a:pt x="414062" y="682613"/>
                    <a:pt x="409646" y="682613"/>
                  </a:cubicBezTo>
                  <a:cubicBezTo>
                    <a:pt x="405229" y="682613"/>
                    <a:pt x="401865" y="679248"/>
                    <a:pt x="401865" y="674832"/>
                  </a:cubicBezTo>
                  <a:lnTo>
                    <a:pt x="401865" y="541085"/>
                  </a:lnTo>
                  <a:cubicBezTo>
                    <a:pt x="401865" y="540665"/>
                    <a:pt x="400813" y="489774"/>
                    <a:pt x="435091" y="444981"/>
                  </a:cubicBezTo>
                  <a:cubicBezTo>
                    <a:pt x="448550" y="427527"/>
                    <a:pt x="457802" y="410493"/>
                    <a:pt x="463481" y="392828"/>
                  </a:cubicBezTo>
                  <a:cubicBezTo>
                    <a:pt x="478832" y="345723"/>
                    <a:pt x="500282" y="228379"/>
                    <a:pt x="370531" y="158982"/>
                  </a:cubicBezTo>
                  <a:cubicBezTo>
                    <a:pt x="356020" y="151832"/>
                    <a:pt x="226479" y="92739"/>
                    <a:pt x="126169" y="184217"/>
                  </a:cubicBezTo>
                  <a:cubicBezTo>
                    <a:pt x="106402" y="202723"/>
                    <a:pt x="92312" y="225224"/>
                    <a:pt x="85583" y="249408"/>
                  </a:cubicBezTo>
                  <a:cubicBezTo>
                    <a:pt x="79274" y="273592"/>
                    <a:pt x="77381" y="298827"/>
                    <a:pt x="80535" y="324693"/>
                  </a:cubicBezTo>
                  <a:lnTo>
                    <a:pt x="82218" y="335628"/>
                  </a:lnTo>
                  <a:cubicBezTo>
                    <a:pt x="83269" y="340886"/>
                    <a:pt x="87896" y="369065"/>
                    <a:pt x="69390" y="397034"/>
                  </a:cubicBezTo>
                  <a:lnTo>
                    <a:pt x="40370" y="439303"/>
                  </a:lnTo>
                  <a:cubicBezTo>
                    <a:pt x="39739" y="442037"/>
                    <a:pt x="39739" y="444350"/>
                    <a:pt x="40580" y="445822"/>
                  </a:cubicBezTo>
                  <a:cubicBezTo>
                    <a:pt x="41632" y="447715"/>
                    <a:pt x="44365" y="449187"/>
                    <a:pt x="48571" y="450028"/>
                  </a:cubicBezTo>
                  <a:lnTo>
                    <a:pt x="48991" y="450239"/>
                  </a:lnTo>
                  <a:lnTo>
                    <a:pt x="49202" y="450239"/>
                  </a:lnTo>
                  <a:cubicBezTo>
                    <a:pt x="51305" y="450659"/>
                    <a:pt x="56983" y="451290"/>
                    <a:pt x="61820" y="453393"/>
                  </a:cubicBezTo>
                  <a:cubicBezTo>
                    <a:pt x="65815" y="455496"/>
                    <a:pt x="68549" y="458861"/>
                    <a:pt x="69390" y="462856"/>
                  </a:cubicBezTo>
                  <a:cubicBezTo>
                    <a:pt x="70231" y="466641"/>
                    <a:pt x="69390" y="470637"/>
                    <a:pt x="66866" y="473791"/>
                  </a:cubicBezTo>
                  <a:cubicBezTo>
                    <a:pt x="66236" y="474633"/>
                    <a:pt x="65815" y="475264"/>
                    <a:pt x="65605" y="475684"/>
                  </a:cubicBezTo>
                  <a:cubicBezTo>
                    <a:pt x="65815" y="475894"/>
                    <a:pt x="66446" y="476315"/>
                    <a:pt x="67287" y="476736"/>
                  </a:cubicBezTo>
                  <a:cubicBezTo>
                    <a:pt x="71073" y="478839"/>
                    <a:pt x="73385" y="481783"/>
                    <a:pt x="74227" y="485358"/>
                  </a:cubicBezTo>
                  <a:cubicBezTo>
                    <a:pt x="75068" y="488722"/>
                    <a:pt x="74437" y="492297"/>
                    <a:pt x="72755" y="495031"/>
                  </a:cubicBezTo>
                  <a:cubicBezTo>
                    <a:pt x="71703" y="496924"/>
                    <a:pt x="71703" y="497765"/>
                    <a:pt x="71703" y="497765"/>
                  </a:cubicBezTo>
                  <a:cubicBezTo>
                    <a:pt x="71914" y="497975"/>
                    <a:pt x="73176" y="498816"/>
                    <a:pt x="76330" y="499868"/>
                  </a:cubicBezTo>
                  <a:cubicBezTo>
                    <a:pt x="83269" y="502602"/>
                    <a:pt x="86634" y="508280"/>
                    <a:pt x="85583" y="515009"/>
                  </a:cubicBezTo>
                  <a:cubicBezTo>
                    <a:pt x="84111" y="521949"/>
                    <a:pt x="80326" y="545712"/>
                    <a:pt x="90209" y="557699"/>
                  </a:cubicBezTo>
                  <a:cubicBezTo>
                    <a:pt x="94836" y="563166"/>
                    <a:pt x="101986" y="565690"/>
                    <a:pt x="111028" y="565480"/>
                  </a:cubicBezTo>
                  <a:lnTo>
                    <a:pt x="144886" y="562325"/>
                  </a:lnTo>
                  <a:cubicBezTo>
                    <a:pt x="173065" y="560012"/>
                    <a:pt x="198511" y="579149"/>
                    <a:pt x="203557" y="606907"/>
                  </a:cubicBezTo>
                  <a:cubicBezTo>
                    <a:pt x="206712" y="625413"/>
                    <a:pt x="208394" y="648335"/>
                    <a:pt x="208394" y="674832"/>
                  </a:cubicBezTo>
                  <a:cubicBezTo>
                    <a:pt x="208394" y="679248"/>
                    <a:pt x="205030" y="682613"/>
                    <a:pt x="200614" y="682613"/>
                  </a:cubicBezTo>
                  <a:cubicBezTo>
                    <a:pt x="196197" y="682613"/>
                    <a:pt x="192833" y="679248"/>
                    <a:pt x="192833" y="674832"/>
                  </a:cubicBezTo>
                  <a:cubicBezTo>
                    <a:pt x="192833" y="649597"/>
                    <a:pt x="191361" y="627726"/>
                    <a:pt x="188206" y="609641"/>
                  </a:cubicBezTo>
                  <a:cubicBezTo>
                    <a:pt x="184631" y="589874"/>
                    <a:pt x="166546" y="576205"/>
                    <a:pt x="146357" y="578097"/>
                  </a:cubicBezTo>
                  <a:lnTo>
                    <a:pt x="112079" y="581252"/>
                  </a:lnTo>
                  <a:cubicBezTo>
                    <a:pt x="96728" y="581252"/>
                    <a:pt x="85583" y="576835"/>
                    <a:pt x="78222" y="567793"/>
                  </a:cubicBezTo>
                  <a:cubicBezTo>
                    <a:pt x="64974" y="551600"/>
                    <a:pt x="67708" y="525734"/>
                    <a:pt x="70021" y="513747"/>
                  </a:cubicBezTo>
                  <a:cubicBezTo>
                    <a:pt x="63923" y="512065"/>
                    <a:pt x="59506" y="508490"/>
                    <a:pt x="57404" y="503443"/>
                  </a:cubicBezTo>
                  <a:cubicBezTo>
                    <a:pt x="56352" y="500919"/>
                    <a:pt x="55301" y="495872"/>
                    <a:pt x="58455" y="489353"/>
                  </a:cubicBezTo>
                  <a:cubicBezTo>
                    <a:pt x="54039" y="486619"/>
                    <a:pt x="51305" y="482834"/>
                    <a:pt x="50464" y="478628"/>
                  </a:cubicBezTo>
                  <a:cubicBezTo>
                    <a:pt x="49833" y="475684"/>
                    <a:pt x="50043" y="471268"/>
                    <a:pt x="53408" y="466221"/>
                  </a:cubicBezTo>
                  <a:cubicBezTo>
                    <a:pt x="52356" y="466011"/>
                    <a:pt x="51305" y="465800"/>
                    <a:pt x="50254" y="465800"/>
                  </a:cubicBezTo>
                  <a:cubicBezTo>
                    <a:pt x="48781" y="465590"/>
                    <a:pt x="47520" y="465380"/>
                    <a:pt x="46889" y="465380"/>
                  </a:cubicBezTo>
                  <a:cubicBezTo>
                    <a:pt x="36795" y="463487"/>
                    <a:pt x="30486" y="459281"/>
                    <a:pt x="27121" y="452762"/>
                  </a:cubicBezTo>
                  <a:cubicBezTo>
                    <a:pt x="22284" y="443299"/>
                    <a:pt x="26280" y="433415"/>
                    <a:pt x="27121" y="431522"/>
                  </a:cubicBezTo>
                  <a:lnTo>
                    <a:pt x="56983" y="387992"/>
                  </a:lnTo>
                  <a:cubicBezTo>
                    <a:pt x="71914" y="365911"/>
                    <a:pt x="68339" y="342358"/>
                    <a:pt x="67497" y="337942"/>
                  </a:cubicBezTo>
                  <a:lnTo>
                    <a:pt x="65815" y="326586"/>
                  </a:lnTo>
                  <a:cubicBezTo>
                    <a:pt x="62661" y="298406"/>
                    <a:pt x="64343" y="271068"/>
                    <a:pt x="71283" y="245202"/>
                  </a:cubicBezTo>
                  <a:cubicBezTo>
                    <a:pt x="79064" y="217864"/>
                    <a:pt x="94625" y="192839"/>
                    <a:pt x="116496" y="172651"/>
                  </a:cubicBezTo>
                  <a:cubicBezTo>
                    <a:pt x="160184" y="132747"/>
                    <a:pt x="209314" y="120051"/>
                    <a:pt x="250844" y="118415"/>
                  </a:cubicBezTo>
                  <a:close/>
                  <a:moveTo>
                    <a:pt x="482407" y="71290"/>
                  </a:moveTo>
                  <a:cubicBezTo>
                    <a:pt x="484299" y="71080"/>
                    <a:pt x="486402" y="71710"/>
                    <a:pt x="488085" y="72972"/>
                  </a:cubicBezTo>
                  <a:cubicBezTo>
                    <a:pt x="489767" y="74234"/>
                    <a:pt x="490818" y="76127"/>
                    <a:pt x="491029" y="78230"/>
                  </a:cubicBezTo>
                  <a:cubicBezTo>
                    <a:pt x="491239" y="80122"/>
                    <a:pt x="490608" y="82225"/>
                    <a:pt x="489136" y="83907"/>
                  </a:cubicBezTo>
                  <a:lnTo>
                    <a:pt x="449391" y="131854"/>
                  </a:lnTo>
                  <a:cubicBezTo>
                    <a:pt x="447918" y="133537"/>
                    <a:pt x="445605" y="134588"/>
                    <a:pt x="443292" y="134588"/>
                  </a:cubicBezTo>
                  <a:cubicBezTo>
                    <a:pt x="441399" y="134588"/>
                    <a:pt x="439507" y="133957"/>
                    <a:pt x="438245" y="133116"/>
                  </a:cubicBezTo>
                  <a:cubicBezTo>
                    <a:pt x="436773" y="131854"/>
                    <a:pt x="435722" y="129962"/>
                    <a:pt x="435511" y="127859"/>
                  </a:cubicBezTo>
                  <a:cubicBezTo>
                    <a:pt x="435301" y="125966"/>
                    <a:pt x="436142" y="123863"/>
                    <a:pt x="437404" y="122181"/>
                  </a:cubicBezTo>
                  <a:lnTo>
                    <a:pt x="477149" y="74234"/>
                  </a:lnTo>
                  <a:cubicBezTo>
                    <a:pt x="478411" y="72552"/>
                    <a:pt x="480304" y="71500"/>
                    <a:pt x="482407" y="71290"/>
                  </a:cubicBezTo>
                  <a:close/>
                  <a:moveTo>
                    <a:pt x="69180" y="66242"/>
                  </a:moveTo>
                  <a:cubicBezTo>
                    <a:pt x="72545" y="63509"/>
                    <a:pt x="77592" y="63719"/>
                    <a:pt x="80326" y="67084"/>
                  </a:cubicBezTo>
                  <a:lnTo>
                    <a:pt x="121543" y="115241"/>
                  </a:lnTo>
                  <a:cubicBezTo>
                    <a:pt x="124277" y="118606"/>
                    <a:pt x="124067" y="123653"/>
                    <a:pt x="120702" y="126386"/>
                  </a:cubicBezTo>
                  <a:cubicBezTo>
                    <a:pt x="119020" y="127648"/>
                    <a:pt x="117337" y="128279"/>
                    <a:pt x="115445" y="128279"/>
                  </a:cubicBezTo>
                  <a:cubicBezTo>
                    <a:pt x="113132" y="128279"/>
                    <a:pt x="111029" y="127228"/>
                    <a:pt x="109556" y="125545"/>
                  </a:cubicBezTo>
                  <a:lnTo>
                    <a:pt x="68339" y="77178"/>
                  </a:lnTo>
                  <a:cubicBezTo>
                    <a:pt x="66867" y="75706"/>
                    <a:pt x="66236" y="73603"/>
                    <a:pt x="66446" y="71500"/>
                  </a:cubicBezTo>
                  <a:cubicBezTo>
                    <a:pt x="66657" y="69397"/>
                    <a:pt x="67498" y="67504"/>
                    <a:pt x="69180" y="66242"/>
                  </a:cubicBezTo>
                  <a:close/>
                  <a:moveTo>
                    <a:pt x="385882" y="19767"/>
                  </a:moveTo>
                  <a:cubicBezTo>
                    <a:pt x="387775" y="20398"/>
                    <a:pt x="389457" y="21660"/>
                    <a:pt x="390298" y="23553"/>
                  </a:cubicBezTo>
                  <a:cubicBezTo>
                    <a:pt x="391350" y="25445"/>
                    <a:pt x="391350" y="27759"/>
                    <a:pt x="390718" y="29651"/>
                  </a:cubicBezTo>
                  <a:lnTo>
                    <a:pt x="368217" y="91057"/>
                  </a:lnTo>
                  <a:cubicBezTo>
                    <a:pt x="367166" y="94211"/>
                    <a:pt x="364222" y="96314"/>
                    <a:pt x="360857" y="96314"/>
                  </a:cubicBezTo>
                  <a:cubicBezTo>
                    <a:pt x="359806" y="96314"/>
                    <a:pt x="359174" y="96314"/>
                    <a:pt x="358123" y="95894"/>
                  </a:cubicBezTo>
                  <a:cubicBezTo>
                    <a:pt x="353917" y="94422"/>
                    <a:pt x="351815" y="90006"/>
                    <a:pt x="353497" y="85800"/>
                  </a:cubicBezTo>
                  <a:lnTo>
                    <a:pt x="375998" y="24394"/>
                  </a:lnTo>
                  <a:cubicBezTo>
                    <a:pt x="376629" y="22501"/>
                    <a:pt x="378101" y="20819"/>
                    <a:pt x="379994" y="19978"/>
                  </a:cubicBezTo>
                  <a:cubicBezTo>
                    <a:pt x="381886" y="19137"/>
                    <a:pt x="383990" y="18926"/>
                    <a:pt x="385882" y="19767"/>
                  </a:cubicBezTo>
                  <a:close/>
                  <a:moveTo>
                    <a:pt x="168439" y="15141"/>
                  </a:moveTo>
                  <a:cubicBezTo>
                    <a:pt x="172645" y="13669"/>
                    <a:pt x="177061" y="15772"/>
                    <a:pt x="178533" y="19768"/>
                  </a:cubicBezTo>
                  <a:lnTo>
                    <a:pt x="200824" y="80753"/>
                  </a:lnTo>
                  <a:cubicBezTo>
                    <a:pt x="202296" y="84959"/>
                    <a:pt x="200193" y="89375"/>
                    <a:pt x="196197" y="90847"/>
                  </a:cubicBezTo>
                  <a:cubicBezTo>
                    <a:pt x="195146" y="91058"/>
                    <a:pt x="194305" y="91268"/>
                    <a:pt x="193464" y="91268"/>
                  </a:cubicBezTo>
                  <a:cubicBezTo>
                    <a:pt x="190309" y="91268"/>
                    <a:pt x="187155" y="89165"/>
                    <a:pt x="186104" y="86010"/>
                  </a:cubicBezTo>
                  <a:lnTo>
                    <a:pt x="163813" y="25236"/>
                  </a:lnTo>
                  <a:cubicBezTo>
                    <a:pt x="162971" y="23133"/>
                    <a:pt x="163182" y="21030"/>
                    <a:pt x="164022" y="19137"/>
                  </a:cubicBezTo>
                  <a:cubicBezTo>
                    <a:pt x="164864" y="17244"/>
                    <a:pt x="166547" y="15772"/>
                    <a:pt x="168439" y="15141"/>
                  </a:cubicBezTo>
                  <a:close/>
                  <a:moveTo>
                    <a:pt x="276950" y="0"/>
                  </a:moveTo>
                  <a:cubicBezTo>
                    <a:pt x="281366" y="0"/>
                    <a:pt x="284731" y="3365"/>
                    <a:pt x="284731" y="7781"/>
                  </a:cubicBezTo>
                  <a:lnTo>
                    <a:pt x="284731" y="68766"/>
                  </a:lnTo>
                  <a:cubicBezTo>
                    <a:pt x="284731" y="73182"/>
                    <a:pt x="281366" y="76547"/>
                    <a:pt x="276950" y="76547"/>
                  </a:cubicBezTo>
                  <a:cubicBezTo>
                    <a:pt x="272744" y="76547"/>
                    <a:pt x="269169" y="72972"/>
                    <a:pt x="269169" y="68766"/>
                  </a:cubicBezTo>
                  <a:lnTo>
                    <a:pt x="269169" y="7781"/>
                  </a:lnTo>
                  <a:cubicBezTo>
                    <a:pt x="269169" y="3365"/>
                    <a:pt x="272534" y="0"/>
                    <a:pt x="276950" y="0"/>
                  </a:cubicBezTo>
                  <a:close/>
                </a:path>
              </a:pathLst>
            </a:custGeom>
            <a:solidFill>
              <a:schemeClr val="accent1"/>
            </a:solidFill>
            <a:ln w="21011" cap="flat">
              <a:noFill/>
              <a:prstDash val="solid"/>
              <a:miter/>
            </a:ln>
          </p:spPr>
          <p:txBody>
            <a:bodyPr wrap="square"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de-DE" sz="1800" b="0" i="0" u="none" strike="noStrike" kern="1200" cap="none" spc="0" normalizeH="0" baseline="0" noProof="0">
                <a:ln>
                  <a:noFill/>
                </a:ln>
                <a:solidFill>
                  <a:srgbClr val="434F69"/>
                </a:solidFill>
                <a:effectLst/>
                <a:uLnTx/>
                <a:uFillTx/>
                <a:latin typeface="Arial"/>
                <a:ea typeface="+mn-ea"/>
                <a:cs typeface="+mn-cs"/>
              </a:endParaRPr>
            </a:p>
          </p:txBody>
        </p:sp>
        <p:sp>
          <p:nvSpPr>
            <p:cNvPr id="12" name="Rechteck 11"/>
            <p:cNvSpPr/>
            <p:nvPr/>
          </p:nvSpPr>
          <p:spPr>
            <a:xfrm>
              <a:off x="8615880" y="3759154"/>
              <a:ext cx="3268302" cy="1569660"/>
            </a:xfrm>
            <a:prstGeom prst="rect">
              <a:avLst/>
            </a:prstGeom>
          </p:spPr>
          <p:txBody>
            <a:bodyPr wrap="square">
              <a:spAutoFit/>
            </a:bodyPr>
            <a:lstStyle/>
            <a:p>
              <a:pPr marL="0" marR="0" lvl="0" indent="0" defTabSz="1168400" rtl="0" eaLnBrk="1" fontAlgn="auto" latinLnBrk="0" hangingPunct="1">
                <a:lnSpc>
                  <a:spcPct val="100000"/>
                </a:lnSpc>
                <a:spcBef>
                  <a:spcPct val="0"/>
                </a:spcBef>
                <a:spcAft>
                  <a:spcPct val="0"/>
                </a:spcAft>
                <a:buClrTx/>
                <a:buSzTx/>
                <a:buFontTx/>
                <a:buNone/>
                <a:defRPr/>
              </a:pPr>
              <a:r>
                <a:rPr kumimoji="0" lang="en-US" sz="1600" b="1" i="0" u="none" strike="noStrike" kern="1200" cap="none" spc="0" normalizeH="0" baseline="0" noProof="0">
                  <a:ln>
                    <a:noFill/>
                  </a:ln>
                  <a:solidFill>
                    <a:prstClr val="white"/>
                  </a:solidFill>
                  <a:effectLst/>
                  <a:uLnTx/>
                  <a:uFillTx/>
                  <a:latin typeface="Arial"/>
                  <a:ea typeface="+mn-ea"/>
                  <a:cs typeface="+mn-cs"/>
                </a:rPr>
                <a:t>Incentive for</a:t>
              </a:r>
            </a:p>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600" b="1" i="0" u="none" strike="noStrike" kern="1200" cap="none" spc="0" normalizeH="0" baseline="0" noProof="0">
                <a:ln>
                  <a:noFill/>
                </a:ln>
                <a:solidFill>
                  <a:prstClr val="white"/>
                </a:solidFill>
                <a:effectLst/>
                <a:uLnTx/>
                <a:uFillTx/>
                <a:latin typeface="Arial"/>
                <a:ea typeface="+mn-ea"/>
                <a:cs typeface="+mn-cs"/>
              </a:endParaRPr>
            </a:p>
            <a:p>
              <a:pPr marL="227013" marR="0" lvl="2" indent="-227013"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a:ln>
                    <a:noFill/>
                  </a:ln>
                  <a:solidFill>
                    <a:prstClr val="white"/>
                  </a:solidFill>
                  <a:effectLst/>
                  <a:uLnTx/>
                  <a:uFillTx/>
                  <a:latin typeface="Arial"/>
                  <a:ea typeface="+mn-ea"/>
                  <a:cs typeface="+mn-cs"/>
                </a:rPr>
                <a:t>fundamental research</a:t>
              </a:r>
            </a:p>
            <a:p>
              <a:pPr marL="227013" marR="0" lvl="2" indent="-227013"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a:ln>
                    <a:noFill/>
                  </a:ln>
                  <a:solidFill>
                    <a:prstClr val="white"/>
                  </a:solidFill>
                  <a:effectLst/>
                  <a:uLnTx/>
                  <a:uFillTx/>
                  <a:latin typeface="Arial"/>
                  <a:ea typeface="+mn-ea"/>
                  <a:cs typeface="+mn-cs"/>
                </a:rPr>
                <a:t>industrial research</a:t>
              </a:r>
            </a:p>
            <a:p>
              <a:pPr marL="227013" marR="0" lvl="2" indent="-227013"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a:ln>
                    <a:noFill/>
                  </a:ln>
                  <a:solidFill>
                    <a:prstClr val="white"/>
                  </a:solidFill>
                  <a:effectLst/>
                  <a:uLnTx/>
                  <a:uFillTx/>
                  <a:latin typeface="Arial"/>
                  <a:ea typeface="+mn-ea"/>
                  <a:cs typeface="+mn-cs"/>
                </a:rPr>
                <a:t>experimental development	</a:t>
              </a:r>
            </a:p>
          </p:txBody>
        </p:sp>
      </p:grpSp>
      <p:sp>
        <p:nvSpPr>
          <p:cNvPr id="5" name="Slide Number Placeholder 4">
            <a:extLst>
              <a:ext uri="{FF2B5EF4-FFF2-40B4-BE49-F238E27FC236}">
                <a16:creationId xmlns:a16="http://schemas.microsoft.com/office/drawing/2014/main" id="{3A487F72-8BC0-47DF-9CD0-93B83590445D}"/>
              </a:ext>
            </a:extLst>
          </p:cNvPr>
          <p:cNvSpPr>
            <a:spLocks noGrp="1"/>
          </p:cNvSpPr>
          <p:nvPr>
            <p:ph type="sldNum" sz="quarter" idx="4"/>
          </p:nvPr>
        </p:nvSpPr>
        <p:spPr/>
        <p:txBody>
          <a:bodyPr/>
          <a:lstStyle/>
          <a:p>
            <a:fld id="{8B72B50B-EA98-4BA2-A2C7-541FA8AEEF93}" type="slidenum">
              <a:rPr lang="en-US" smtClean="0"/>
              <a:t>11</a:t>
            </a:fld>
            <a:endParaRPr lang="en-US"/>
          </a:p>
        </p:txBody>
      </p:sp>
      <p:sp>
        <p:nvSpPr>
          <p:cNvPr id="6" name="Untertitel 5">
            <a:extLst>
              <a:ext uri="{FF2B5EF4-FFF2-40B4-BE49-F238E27FC236}">
                <a16:creationId xmlns:a16="http://schemas.microsoft.com/office/drawing/2014/main" id="{D8179A2E-8191-4C65-B84A-4D6C9E361B06}"/>
              </a:ext>
            </a:extLst>
          </p:cNvPr>
          <p:cNvSpPr>
            <a:spLocks noGrp="1"/>
          </p:cNvSpPr>
          <p:nvPr>
            <p:ph type="subTitle" sz="quarter" idx="13"/>
          </p:nvPr>
        </p:nvSpPr>
        <p:spPr/>
        <p:txBody>
          <a:bodyPr/>
          <a:lstStyle/>
          <a:p>
            <a:endParaRPr lang="de-DE"/>
          </a:p>
        </p:txBody>
      </p:sp>
    </p:spTree>
    <p:extLst>
      <p:ext uri="{BB962C8B-B14F-4D97-AF65-F5344CB8AC3E}">
        <p14:creationId xmlns:p14="http://schemas.microsoft.com/office/powerpoint/2010/main" val="2165939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3">
            <a:extLst>
              <a:ext uri="{FF2B5EF4-FFF2-40B4-BE49-F238E27FC236}">
                <a16:creationId xmlns:a16="http://schemas.microsoft.com/office/drawing/2014/main" id="{100B5957-C40C-4F9A-87A6-29CF92EBBB9A}"/>
              </a:ext>
            </a:extLst>
          </p:cNvPr>
          <p:cNvSpPr>
            <a:spLocks noGrp="1"/>
          </p:cNvSpPr>
          <p:nvPr>
            <p:ph type="title"/>
          </p:nvPr>
        </p:nvSpPr>
        <p:spPr>
          <a:xfrm>
            <a:off x="432000" y="206523"/>
            <a:ext cx="7408000" cy="378000"/>
          </a:xfrm>
        </p:spPr>
        <p:txBody>
          <a:bodyPr>
            <a:normAutofit fontScale="90000"/>
          </a:bodyPr>
          <a:lstStyle/>
          <a:p>
            <a:r>
              <a:rPr lang="en-US"/>
              <a:t>R&amp;D Tax Incentives (2/2)</a:t>
            </a:r>
          </a:p>
        </p:txBody>
      </p:sp>
      <p:sp>
        <p:nvSpPr>
          <p:cNvPr id="12" name="Inhaltsplatzhalter 17"/>
          <p:cNvSpPr>
            <a:spLocks noGrp="1"/>
          </p:cNvSpPr>
          <p:nvPr>
            <p:ph sz="half" idx="1"/>
          </p:nvPr>
        </p:nvSpPr>
        <p:spPr>
          <a:xfrm>
            <a:off x="432000" y="1167220"/>
            <a:ext cx="7408000" cy="1347380"/>
          </a:xfrm>
        </p:spPr>
        <p:txBody>
          <a:bodyPr>
            <a:normAutofit/>
          </a:bodyPr>
          <a:lstStyle/>
          <a:p>
            <a:pPr marL="266700" indent="-266700"/>
            <a:r>
              <a:rPr lang="en-US" sz="1400" dirty="0"/>
              <a:t>Potential applicants: </a:t>
            </a:r>
            <a:r>
              <a:rPr lang="en-US" sz="1400" b="0" dirty="0"/>
              <a:t>Generally, individuals and entities being non-tax exempt and </a:t>
            </a:r>
          </a:p>
          <a:p>
            <a:pPr marL="534988" indent="-266700"/>
            <a:r>
              <a:rPr lang="en-US" sz="1400" b="0" dirty="0"/>
              <a:t>German tax resident OR</a:t>
            </a:r>
          </a:p>
          <a:p>
            <a:pPr marL="534988" indent="-266700"/>
            <a:r>
              <a:rPr lang="en-US" sz="1400" b="0" dirty="0"/>
              <a:t>Non-German tax resident but subject to German taxation (limited tax liability)</a:t>
            </a:r>
          </a:p>
          <a:p>
            <a:pPr marL="266700" indent="-266700"/>
            <a:r>
              <a:rPr lang="en-US" sz="1400" dirty="0"/>
              <a:t>Two-stage procedure for claiming the incentives for research activities:</a:t>
            </a:r>
          </a:p>
          <a:p>
            <a:endParaRPr lang="en-US" sz="1400" b="0" dirty="0"/>
          </a:p>
          <a:p>
            <a:endParaRPr lang="en-US" sz="1400" b="0" dirty="0"/>
          </a:p>
          <a:p>
            <a:pPr>
              <a:buNone/>
            </a:pPr>
            <a:endParaRPr lang="en-US" sz="1400" b="0" dirty="0"/>
          </a:p>
          <a:p>
            <a:pPr marL="285750" indent="-285750">
              <a:buFont typeface="Wingdings" panose="05000000000000000000" pitchFamily="2" charset="2"/>
              <a:buChar char="§"/>
            </a:pPr>
            <a:endParaRPr lang="en-US" sz="1400" b="0" dirty="0"/>
          </a:p>
        </p:txBody>
      </p:sp>
      <p:graphicFrame>
        <p:nvGraphicFramePr>
          <p:cNvPr id="9" name="Diagramm 8"/>
          <p:cNvGraphicFramePr/>
          <p:nvPr/>
        </p:nvGraphicFramePr>
        <p:xfrm>
          <a:off x="542925" y="2514600"/>
          <a:ext cx="7143750" cy="374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a:extLst>
              <a:ext uri="{FF2B5EF4-FFF2-40B4-BE49-F238E27FC236}">
                <a16:creationId xmlns:a16="http://schemas.microsoft.com/office/drawing/2014/main" id="{E1D88204-F722-4E6C-879D-D98AC518A689}"/>
              </a:ext>
            </a:extLst>
          </p:cNvPr>
          <p:cNvSpPr>
            <a:spLocks noGrp="1"/>
          </p:cNvSpPr>
          <p:nvPr>
            <p:ph type="sldNum" sz="quarter" idx="4"/>
          </p:nvPr>
        </p:nvSpPr>
        <p:spPr/>
        <p:txBody>
          <a:bodyPr/>
          <a:lstStyle/>
          <a:p>
            <a:fld id="{8B72B50B-EA98-4BA2-A2C7-541FA8AEEF93}" type="slidenum">
              <a:rPr lang="en-US" smtClean="0"/>
              <a:t>12</a:t>
            </a:fld>
            <a:endParaRPr lang="en-US"/>
          </a:p>
        </p:txBody>
      </p:sp>
      <p:grpSp>
        <p:nvGrpSpPr>
          <p:cNvPr id="10" name="Group 3">
            <a:extLst>
              <a:ext uri="{FF2B5EF4-FFF2-40B4-BE49-F238E27FC236}">
                <a16:creationId xmlns:a16="http://schemas.microsoft.com/office/drawing/2014/main" id="{39810568-1BE1-4C45-A8AE-45BC0321785B}"/>
              </a:ext>
            </a:extLst>
          </p:cNvPr>
          <p:cNvGrpSpPr/>
          <p:nvPr/>
        </p:nvGrpSpPr>
        <p:grpSpPr>
          <a:xfrm>
            <a:off x="8615880" y="1535592"/>
            <a:ext cx="3268302" cy="3793222"/>
            <a:chOff x="8615880" y="1535592"/>
            <a:chExt cx="3268302" cy="3793222"/>
          </a:xfrm>
        </p:grpSpPr>
        <p:sp>
          <p:nvSpPr>
            <p:cNvPr id="11" name="Idee">
              <a:extLst>
                <a:ext uri="{FF2B5EF4-FFF2-40B4-BE49-F238E27FC236}">
                  <a16:creationId xmlns:a16="http://schemas.microsoft.com/office/drawing/2014/main" id="{FB2734F9-035C-411B-874D-7C510808143C}"/>
                </a:ext>
              </a:extLst>
            </p:cNvPr>
            <p:cNvSpPr>
              <a:spLocks noChangeAspect="1"/>
            </p:cNvSpPr>
            <p:nvPr/>
          </p:nvSpPr>
          <p:spPr>
            <a:xfrm>
              <a:off x="9464384" y="1535592"/>
              <a:ext cx="1571294" cy="1934113"/>
            </a:xfrm>
            <a:custGeom>
              <a:avLst/>
              <a:gdLst>
                <a:gd name="connsiteX0" fmla="*/ 390088 w 554562"/>
                <a:gd name="connsiteY0" fmla="*/ 317964 h 682613"/>
                <a:gd name="connsiteX1" fmla="*/ 361699 w 554562"/>
                <a:gd name="connsiteY1" fmla="*/ 343620 h 682613"/>
                <a:gd name="connsiteX2" fmla="*/ 357282 w 554562"/>
                <a:gd name="connsiteY2" fmla="*/ 348877 h 682613"/>
                <a:gd name="connsiteX3" fmla="*/ 350343 w 554562"/>
                <a:gd name="connsiteY3" fmla="*/ 348667 h 682613"/>
                <a:gd name="connsiteX4" fmla="*/ 349922 w 554562"/>
                <a:gd name="connsiteY4" fmla="*/ 348246 h 682613"/>
                <a:gd name="connsiteX5" fmla="*/ 319219 w 554562"/>
                <a:gd name="connsiteY5" fmla="*/ 341938 h 682613"/>
                <a:gd name="connsiteX6" fmla="*/ 315223 w 554562"/>
                <a:gd name="connsiteY6" fmla="*/ 343199 h 682613"/>
                <a:gd name="connsiteX7" fmla="*/ 312280 w 554562"/>
                <a:gd name="connsiteY7" fmla="*/ 342568 h 682613"/>
                <a:gd name="connsiteX8" fmla="*/ 296087 w 554562"/>
                <a:gd name="connsiteY8" fmla="*/ 348667 h 682613"/>
                <a:gd name="connsiteX9" fmla="*/ 289568 w 554562"/>
                <a:gd name="connsiteY9" fmla="*/ 353504 h 682613"/>
                <a:gd name="connsiteX10" fmla="*/ 286203 w 554562"/>
                <a:gd name="connsiteY10" fmla="*/ 357289 h 682613"/>
                <a:gd name="connsiteX11" fmla="*/ 282628 w 554562"/>
                <a:gd name="connsiteY11" fmla="*/ 361705 h 682613"/>
                <a:gd name="connsiteX12" fmla="*/ 273375 w 554562"/>
                <a:gd name="connsiteY12" fmla="*/ 380211 h 682613"/>
                <a:gd name="connsiteX13" fmla="*/ 273165 w 554562"/>
                <a:gd name="connsiteY13" fmla="*/ 384627 h 682613"/>
                <a:gd name="connsiteX14" fmla="*/ 271693 w 554562"/>
                <a:gd name="connsiteY14" fmla="*/ 386940 h 682613"/>
                <a:gd name="connsiteX15" fmla="*/ 274006 w 554562"/>
                <a:gd name="connsiteY15" fmla="*/ 411124 h 682613"/>
                <a:gd name="connsiteX16" fmla="*/ 269380 w 554562"/>
                <a:gd name="connsiteY16" fmla="*/ 421218 h 682613"/>
                <a:gd name="connsiteX17" fmla="*/ 266646 w 554562"/>
                <a:gd name="connsiteY17" fmla="*/ 421639 h 682613"/>
                <a:gd name="connsiteX18" fmla="*/ 259285 w 554562"/>
                <a:gd name="connsiteY18" fmla="*/ 416382 h 682613"/>
                <a:gd name="connsiteX19" fmla="*/ 255711 w 554562"/>
                <a:gd name="connsiteY19" fmla="*/ 387151 h 682613"/>
                <a:gd name="connsiteX20" fmla="*/ 184421 w 554562"/>
                <a:gd name="connsiteY20" fmla="*/ 409862 h 682613"/>
                <a:gd name="connsiteX21" fmla="*/ 192622 w 554562"/>
                <a:gd name="connsiteY21" fmla="*/ 427737 h 682613"/>
                <a:gd name="connsiteX22" fmla="*/ 214703 w 554562"/>
                <a:gd name="connsiteY22" fmla="*/ 428789 h 682613"/>
                <a:gd name="connsiteX23" fmla="*/ 218699 w 554562"/>
                <a:gd name="connsiteY23" fmla="*/ 427527 h 682613"/>
                <a:gd name="connsiteX24" fmla="*/ 221853 w 554562"/>
                <a:gd name="connsiteY24" fmla="*/ 428158 h 682613"/>
                <a:gd name="connsiteX25" fmla="*/ 226270 w 554562"/>
                <a:gd name="connsiteY25" fmla="*/ 433836 h 682613"/>
                <a:gd name="connsiteX26" fmla="*/ 242042 w 554562"/>
                <a:gd name="connsiteY26" fmla="*/ 449818 h 682613"/>
                <a:gd name="connsiteX27" fmla="*/ 262230 w 554562"/>
                <a:gd name="connsiteY27" fmla="*/ 441827 h 682613"/>
                <a:gd name="connsiteX28" fmla="*/ 268749 w 554562"/>
                <a:gd name="connsiteY28" fmla="*/ 438462 h 682613"/>
                <a:gd name="connsiteX29" fmla="*/ 275057 w 554562"/>
                <a:gd name="connsiteY29" fmla="*/ 441827 h 682613"/>
                <a:gd name="connsiteX30" fmla="*/ 295246 w 554562"/>
                <a:gd name="connsiteY30" fmla="*/ 449818 h 682613"/>
                <a:gd name="connsiteX31" fmla="*/ 310177 w 554562"/>
                <a:gd name="connsiteY31" fmla="*/ 436359 h 682613"/>
                <a:gd name="connsiteX32" fmla="*/ 296718 w 554562"/>
                <a:gd name="connsiteY32" fmla="*/ 403764 h 682613"/>
                <a:gd name="connsiteX33" fmla="*/ 312910 w 554562"/>
                <a:gd name="connsiteY33" fmla="*/ 376216 h 682613"/>
                <a:gd name="connsiteX34" fmla="*/ 344875 w 554562"/>
                <a:gd name="connsiteY34" fmla="*/ 376216 h 682613"/>
                <a:gd name="connsiteX35" fmla="*/ 349292 w 554562"/>
                <a:gd name="connsiteY35" fmla="*/ 383365 h 682613"/>
                <a:gd name="connsiteX36" fmla="*/ 341510 w 554562"/>
                <a:gd name="connsiteY36" fmla="*/ 391146 h 682613"/>
                <a:gd name="connsiteX37" fmla="*/ 336253 w 554562"/>
                <a:gd name="connsiteY37" fmla="*/ 389043 h 682613"/>
                <a:gd name="connsiteX38" fmla="*/ 320691 w 554562"/>
                <a:gd name="connsiteY38" fmla="*/ 389464 h 682613"/>
                <a:gd name="connsiteX39" fmla="*/ 312280 w 554562"/>
                <a:gd name="connsiteY39" fmla="*/ 403554 h 682613"/>
                <a:gd name="connsiteX40" fmla="*/ 324687 w 554562"/>
                <a:gd name="connsiteY40" fmla="*/ 428368 h 682613"/>
                <a:gd name="connsiteX41" fmla="*/ 326579 w 554562"/>
                <a:gd name="connsiteY41" fmla="*/ 430051 h 682613"/>
                <a:gd name="connsiteX42" fmla="*/ 344665 w 554562"/>
                <a:gd name="connsiteY42" fmla="*/ 427317 h 682613"/>
                <a:gd name="connsiteX43" fmla="*/ 352866 w 554562"/>
                <a:gd name="connsiteY43" fmla="*/ 406077 h 682613"/>
                <a:gd name="connsiteX44" fmla="*/ 354759 w 554562"/>
                <a:gd name="connsiteY44" fmla="*/ 399348 h 682613"/>
                <a:gd name="connsiteX45" fmla="*/ 360647 w 554562"/>
                <a:gd name="connsiteY45" fmla="*/ 396824 h 682613"/>
                <a:gd name="connsiteX46" fmla="*/ 361278 w 554562"/>
                <a:gd name="connsiteY46" fmla="*/ 396824 h 682613"/>
                <a:gd name="connsiteX47" fmla="*/ 381256 w 554562"/>
                <a:gd name="connsiteY47" fmla="*/ 386940 h 682613"/>
                <a:gd name="connsiteX48" fmla="*/ 380204 w 554562"/>
                <a:gd name="connsiteY48" fmla="*/ 364860 h 682613"/>
                <a:gd name="connsiteX49" fmla="*/ 378942 w 554562"/>
                <a:gd name="connsiteY49" fmla="*/ 357710 h 682613"/>
                <a:gd name="connsiteX50" fmla="*/ 383990 w 554562"/>
                <a:gd name="connsiteY50" fmla="*/ 353504 h 682613"/>
                <a:gd name="connsiteX51" fmla="*/ 397869 w 554562"/>
                <a:gd name="connsiteY51" fmla="*/ 336470 h 682613"/>
                <a:gd name="connsiteX52" fmla="*/ 390088 w 554562"/>
                <a:gd name="connsiteY52" fmla="*/ 317964 h 682613"/>
                <a:gd name="connsiteX53" fmla="*/ 374106 w 554562"/>
                <a:gd name="connsiteY53" fmla="*/ 267704 h 682613"/>
                <a:gd name="connsiteX54" fmla="*/ 323215 w 554562"/>
                <a:gd name="connsiteY54" fmla="*/ 324904 h 682613"/>
                <a:gd name="connsiteX55" fmla="*/ 349081 w 554562"/>
                <a:gd name="connsiteY55" fmla="*/ 329741 h 682613"/>
                <a:gd name="connsiteX56" fmla="*/ 389457 w 554562"/>
                <a:gd name="connsiteY56" fmla="*/ 300930 h 682613"/>
                <a:gd name="connsiteX57" fmla="*/ 393453 w 554562"/>
                <a:gd name="connsiteY57" fmla="*/ 281794 h 682613"/>
                <a:gd name="connsiteX58" fmla="*/ 376419 w 554562"/>
                <a:gd name="connsiteY58" fmla="*/ 268335 h 682613"/>
                <a:gd name="connsiteX59" fmla="*/ 374106 w 554562"/>
                <a:gd name="connsiteY59" fmla="*/ 267704 h 682613"/>
                <a:gd name="connsiteX60" fmla="*/ 348871 w 554562"/>
                <a:gd name="connsiteY60" fmla="*/ 229220 h 682613"/>
                <a:gd name="connsiteX61" fmla="*/ 318378 w 554562"/>
                <a:gd name="connsiteY61" fmla="*/ 264970 h 682613"/>
                <a:gd name="connsiteX62" fmla="*/ 294615 w 554562"/>
                <a:gd name="connsiteY62" fmla="*/ 270648 h 682613"/>
                <a:gd name="connsiteX63" fmla="*/ 280315 w 554562"/>
                <a:gd name="connsiteY63" fmla="*/ 268755 h 682613"/>
                <a:gd name="connsiteX64" fmla="*/ 256762 w 554562"/>
                <a:gd name="connsiteY64" fmla="*/ 287472 h 682613"/>
                <a:gd name="connsiteX65" fmla="*/ 256131 w 554562"/>
                <a:gd name="connsiteY65" fmla="*/ 296935 h 682613"/>
                <a:gd name="connsiteX66" fmla="*/ 254659 w 554562"/>
                <a:gd name="connsiteY66" fmla="*/ 301982 h 682613"/>
                <a:gd name="connsiteX67" fmla="*/ 287465 w 554562"/>
                <a:gd name="connsiteY67" fmla="*/ 334788 h 682613"/>
                <a:gd name="connsiteX68" fmla="*/ 288096 w 554562"/>
                <a:gd name="connsiteY68" fmla="*/ 334367 h 682613"/>
                <a:gd name="connsiteX69" fmla="*/ 307443 w 554562"/>
                <a:gd name="connsiteY69" fmla="*/ 326586 h 682613"/>
                <a:gd name="connsiteX70" fmla="*/ 371162 w 554562"/>
                <a:gd name="connsiteY70" fmla="*/ 252563 h 682613"/>
                <a:gd name="connsiteX71" fmla="*/ 366535 w 554562"/>
                <a:gd name="connsiteY71" fmla="*/ 235529 h 682613"/>
                <a:gd name="connsiteX72" fmla="*/ 348871 w 554562"/>
                <a:gd name="connsiteY72" fmla="*/ 229220 h 682613"/>
                <a:gd name="connsiteX73" fmla="*/ 215755 w 554562"/>
                <a:gd name="connsiteY73" fmla="*/ 203985 h 682613"/>
                <a:gd name="connsiteX74" fmla="*/ 204399 w 554562"/>
                <a:gd name="connsiteY74" fmla="*/ 222070 h 682613"/>
                <a:gd name="connsiteX75" fmla="*/ 201245 w 554562"/>
                <a:gd name="connsiteY75" fmla="*/ 228800 h 682613"/>
                <a:gd name="connsiteX76" fmla="*/ 193884 w 554562"/>
                <a:gd name="connsiteY76" fmla="*/ 229851 h 682613"/>
                <a:gd name="connsiteX77" fmla="*/ 187365 w 554562"/>
                <a:gd name="connsiteY77" fmla="*/ 228589 h 682613"/>
                <a:gd name="connsiteX78" fmla="*/ 172224 w 554562"/>
                <a:gd name="connsiteY78" fmla="*/ 235529 h 682613"/>
                <a:gd name="connsiteX79" fmla="*/ 168859 w 554562"/>
                <a:gd name="connsiteY79" fmla="*/ 257820 h 682613"/>
                <a:gd name="connsiteX80" fmla="*/ 168439 w 554562"/>
                <a:gd name="connsiteY80" fmla="*/ 264970 h 682613"/>
                <a:gd name="connsiteX81" fmla="*/ 162551 w 554562"/>
                <a:gd name="connsiteY81" fmla="*/ 268755 h 682613"/>
                <a:gd name="connsiteX82" fmla="*/ 144886 w 554562"/>
                <a:gd name="connsiteY82" fmla="*/ 282424 h 682613"/>
                <a:gd name="connsiteX83" fmla="*/ 150984 w 554562"/>
                <a:gd name="connsiteY83" fmla="*/ 303244 h 682613"/>
                <a:gd name="connsiteX84" fmla="*/ 153928 w 554562"/>
                <a:gd name="connsiteY84" fmla="*/ 309973 h 682613"/>
                <a:gd name="connsiteX85" fmla="*/ 149933 w 554562"/>
                <a:gd name="connsiteY85" fmla="*/ 316071 h 682613"/>
                <a:gd name="connsiteX86" fmla="*/ 139838 w 554562"/>
                <a:gd name="connsiteY86" fmla="*/ 335839 h 682613"/>
                <a:gd name="connsiteX87" fmla="*/ 153718 w 554562"/>
                <a:gd name="connsiteY87" fmla="*/ 352663 h 682613"/>
                <a:gd name="connsiteX88" fmla="*/ 158975 w 554562"/>
                <a:gd name="connsiteY88" fmla="*/ 357710 h 682613"/>
                <a:gd name="connsiteX89" fmla="*/ 157714 w 554562"/>
                <a:gd name="connsiteY89" fmla="*/ 364860 h 682613"/>
                <a:gd name="connsiteX90" fmla="*/ 156032 w 554562"/>
                <a:gd name="connsiteY90" fmla="*/ 386940 h 682613"/>
                <a:gd name="connsiteX91" fmla="*/ 174327 w 554562"/>
                <a:gd name="connsiteY91" fmla="*/ 396824 h 682613"/>
                <a:gd name="connsiteX92" fmla="*/ 259075 w 554562"/>
                <a:gd name="connsiteY92" fmla="*/ 371379 h 682613"/>
                <a:gd name="connsiteX93" fmla="*/ 269380 w 554562"/>
                <a:gd name="connsiteY93" fmla="*/ 351821 h 682613"/>
                <a:gd name="connsiteX94" fmla="*/ 272955 w 554562"/>
                <a:gd name="connsiteY94" fmla="*/ 347195 h 682613"/>
                <a:gd name="connsiteX95" fmla="*/ 273586 w 554562"/>
                <a:gd name="connsiteY95" fmla="*/ 346564 h 682613"/>
                <a:gd name="connsiteX96" fmla="*/ 244565 w 554562"/>
                <a:gd name="connsiteY96" fmla="*/ 315651 h 682613"/>
                <a:gd name="connsiteX97" fmla="*/ 234261 w 554562"/>
                <a:gd name="connsiteY97" fmla="*/ 322801 h 682613"/>
                <a:gd name="connsiteX98" fmla="*/ 225008 w 554562"/>
                <a:gd name="connsiteY98" fmla="*/ 325535 h 682613"/>
                <a:gd name="connsiteX99" fmla="*/ 225218 w 554562"/>
                <a:gd name="connsiteY99" fmla="*/ 328899 h 682613"/>
                <a:gd name="connsiteX100" fmla="*/ 191781 w 554562"/>
                <a:gd name="connsiteY100" fmla="*/ 362546 h 682613"/>
                <a:gd name="connsiteX101" fmla="*/ 184000 w 554562"/>
                <a:gd name="connsiteY101" fmla="*/ 354766 h 682613"/>
                <a:gd name="connsiteX102" fmla="*/ 191781 w 554562"/>
                <a:gd name="connsiteY102" fmla="*/ 346985 h 682613"/>
                <a:gd name="connsiteX103" fmla="*/ 209656 w 554562"/>
                <a:gd name="connsiteY103" fmla="*/ 329110 h 682613"/>
                <a:gd name="connsiteX104" fmla="*/ 208394 w 554562"/>
                <a:gd name="connsiteY104" fmla="*/ 322591 h 682613"/>
                <a:gd name="connsiteX105" fmla="*/ 182949 w 554562"/>
                <a:gd name="connsiteY105" fmla="*/ 301982 h 682613"/>
                <a:gd name="connsiteX106" fmla="*/ 181266 w 554562"/>
                <a:gd name="connsiteY106" fmla="*/ 296304 h 682613"/>
                <a:gd name="connsiteX107" fmla="*/ 184000 w 554562"/>
                <a:gd name="connsiteY107" fmla="*/ 290836 h 682613"/>
                <a:gd name="connsiteX108" fmla="*/ 189678 w 554562"/>
                <a:gd name="connsiteY108" fmla="*/ 289154 h 682613"/>
                <a:gd name="connsiteX109" fmla="*/ 195146 w 554562"/>
                <a:gd name="connsiteY109" fmla="*/ 292098 h 682613"/>
                <a:gd name="connsiteX110" fmla="*/ 218278 w 554562"/>
                <a:gd name="connsiteY110" fmla="*/ 309973 h 682613"/>
                <a:gd name="connsiteX111" fmla="*/ 227952 w 554562"/>
                <a:gd name="connsiteY111" fmla="*/ 308711 h 682613"/>
                <a:gd name="connsiteX112" fmla="*/ 240149 w 554562"/>
                <a:gd name="connsiteY112" fmla="*/ 294411 h 682613"/>
                <a:gd name="connsiteX113" fmla="*/ 239939 w 554562"/>
                <a:gd name="connsiteY113" fmla="*/ 284948 h 682613"/>
                <a:gd name="connsiteX114" fmla="*/ 208394 w 554562"/>
                <a:gd name="connsiteY114" fmla="*/ 248357 h 682613"/>
                <a:gd name="connsiteX115" fmla="*/ 213231 w 554562"/>
                <a:gd name="connsiteY115" fmla="*/ 238263 h 682613"/>
                <a:gd name="connsiteX116" fmla="*/ 223325 w 554562"/>
                <a:gd name="connsiteY116" fmla="*/ 243100 h 682613"/>
                <a:gd name="connsiteX117" fmla="*/ 250453 w 554562"/>
                <a:gd name="connsiteY117" fmla="*/ 272541 h 682613"/>
                <a:gd name="connsiteX118" fmla="*/ 252346 w 554562"/>
                <a:gd name="connsiteY118" fmla="*/ 272541 h 682613"/>
                <a:gd name="connsiteX119" fmla="*/ 267487 w 554562"/>
                <a:gd name="connsiteY119" fmla="*/ 258872 h 682613"/>
                <a:gd name="connsiteX120" fmla="*/ 258865 w 554562"/>
                <a:gd name="connsiteY120" fmla="*/ 236791 h 682613"/>
                <a:gd name="connsiteX121" fmla="*/ 236363 w 554562"/>
                <a:gd name="connsiteY121" fmla="*/ 206508 h 682613"/>
                <a:gd name="connsiteX122" fmla="*/ 215755 w 554562"/>
                <a:gd name="connsiteY122" fmla="*/ 203985 h 682613"/>
                <a:gd name="connsiteX123" fmla="*/ 269590 w 554562"/>
                <a:gd name="connsiteY123" fmla="*/ 192419 h 682613"/>
                <a:gd name="connsiteX124" fmla="*/ 251925 w 554562"/>
                <a:gd name="connsiteY124" fmla="*/ 202933 h 682613"/>
                <a:gd name="connsiteX125" fmla="*/ 267697 w 554562"/>
                <a:gd name="connsiteY125" fmla="*/ 223332 h 682613"/>
                <a:gd name="connsiteX126" fmla="*/ 283890 w 554562"/>
                <a:gd name="connsiteY126" fmla="*/ 253404 h 682613"/>
                <a:gd name="connsiteX127" fmla="*/ 311018 w 554562"/>
                <a:gd name="connsiteY127" fmla="*/ 250880 h 682613"/>
                <a:gd name="connsiteX128" fmla="*/ 334571 w 554562"/>
                <a:gd name="connsiteY128" fmla="*/ 222491 h 682613"/>
                <a:gd name="connsiteX129" fmla="*/ 334571 w 554562"/>
                <a:gd name="connsiteY129" fmla="*/ 222070 h 682613"/>
                <a:gd name="connsiteX130" fmla="*/ 323005 w 554562"/>
                <a:gd name="connsiteY130" fmla="*/ 203354 h 682613"/>
                <a:gd name="connsiteX131" fmla="*/ 300924 w 554562"/>
                <a:gd name="connsiteY131" fmla="*/ 207139 h 682613"/>
                <a:gd name="connsiteX132" fmla="*/ 293774 w 554562"/>
                <a:gd name="connsiteY132" fmla="*/ 209032 h 682613"/>
                <a:gd name="connsiteX133" fmla="*/ 288096 w 554562"/>
                <a:gd name="connsiteY133" fmla="*/ 204405 h 682613"/>
                <a:gd name="connsiteX134" fmla="*/ 269590 w 554562"/>
                <a:gd name="connsiteY134" fmla="*/ 192419 h 682613"/>
                <a:gd name="connsiteX135" fmla="*/ 269590 w 554562"/>
                <a:gd name="connsiteY135" fmla="*/ 176857 h 682613"/>
                <a:gd name="connsiteX136" fmla="*/ 297769 w 554562"/>
                <a:gd name="connsiteY136" fmla="*/ 190316 h 682613"/>
                <a:gd name="connsiteX137" fmla="*/ 329103 w 554562"/>
                <a:gd name="connsiteY137" fmla="*/ 189054 h 682613"/>
                <a:gd name="connsiteX138" fmla="*/ 348871 w 554562"/>
                <a:gd name="connsiteY138" fmla="*/ 212817 h 682613"/>
                <a:gd name="connsiteX139" fmla="*/ 377891 w 554562"/>
                <a:gd name="connsiteY139" fmla="*/ 224383 h 682613"/>
                <a:gd name="connsiteX140" fmla="*/ 386934 w 554562"/>
                <a:gd name="connsiteY140" fmla="*/ 254455 h 682613"/>
                <a:gd name="connsiteX141" fmla="*/ 408594 w 554562"/>
                <a:gd name="connsiteY141" fmla="*/ 276957 h 682613"/>
                <a:gd name="connsiteX142" fmla="*/ 403967 w 554562"/>
                <a:gd name="connsiteY142" fmla="*/ 307660 h 682613"/>
                <a:gd name="connsiteX143" fmla="*/ 413641 w 554562"/>
                <a:gd name="connsiteY143" fmla="*/ 338152 h 682613"/>
                <a:gd name="connsiteX144" fmla="*/ 397869 w 554562"/>
                <a:gd name="connsiteY144" fmla="*/ 363598 h 682613"/>
                <a:gd name="connsiteX145" fmla="*/ 395345 w 554562"/>
                <a:gd name="connsiteY145" fmla="*/ 394511 h 682613"/>
                <a:gd name="connsiteX146" fmla="*/ 369480 w 554562"/>
                <a:gd name="connsiteY146" fmla="*/ 411965 h 682613"/>
                <a:gd name="connsiteX147" fmla="*/ 354759 w 554562"/>
                <a:gd name="connsiteY147" fmla="*/ 439724 h 682613"/>
                <a:gd name="connsiteX148" fmla="*/ 324267 w 554562"/>
                <a:gd name="connsiteY148" fmla="*/ 445402 h 682613"/>
                <a:gd name="connsiteX149" fmla="*/ 299662 w 554562"/>
                <a:gd name="connsiteY149" fmla="*/ 464749 h 682613"/>
                <a:gd name="connsiteX150" fmla="*/ 291671 w 554562"/>
                <a:gd name="connsiteY150" fmla="*/ 465590 h 682613"/>
                <a:gd name="connsiteX151" fmla="*/ 269380 w 554562"/>
                <a:gd name="connsiteY151" fmla="*/ 457389 h 682613"/>
                <a:gd name="connsiteX152" fmla="*/ 239097 w 554562"/>
                <a:gd name="connsiteY152" fmla="*/ 464749 h 682613"/>
                <a:gd name="connsiteX153" fmla="*/ 214493 w 554562"/>
                <a:gd name="connsiteY153" fmla="*/ 445402 h 682613"/>
                <a:gd name="connsiteX154" fmla="*/ 184000 w 554562"/>
                <a:gd name="connsiteY154" fmla="*/ 439724 h 682613"/>
                <a:gd name="connsiteX155" fmla="*/ 168859 w 554562"/>
                <a:gd name="connsiteY155" fmla="*/ 412176 h 682613"/>
                <a:gd name="connsiteX156" fmla="*/ 143203 w 554562"/>
                <a:gd name="connsiteY156" fmla="*/ 394721 h 682613"/>
                <a:gd name="connsiteX157" fmla="*/ 140680 w 554562"/>
                <a:gd name="connsiteY157" fmla="*/ 363808 h 682613"/>
                <a:gd name="connsiteX158" fmla="*/ 124277 w 554562"/>
                <a:gd name="connsiteY158" fmla="*/ 337101 h 682613"/>
                <a:gd name="connsiteX159" fmla="*/ 134792 w 554562"/>
                <a:gd name="connsiteY159" fmla="*/ 308080 h 682613"/>
                <a:gd name="connsiteX160" fmla="*/ 130376 w 554562"/>
                <a:gd name="connsiteY160" fmla="*/ 277167 h 682613"/>
                <a:gd name="connsiteX161" fmla="*/ 152246 w 554562"/>
                <a:gd name="connsiteY161" fmla="*/ 254876 h 682613"/>
                <a:gd name="connsiteX162" fmla="*/ 161078 w 554562"/>
                <a:gd name="connsiteY162" fmla="*/ 224594 h 682613"/>
                <a:gd name="connsiteX163" fmla="*/ 190099 w 554562"/>
                <a:gd name="connsiteY163" fmla="*/ 212607 h 682613"/>
                <a:gd name="connsiteX164" fmla="*/ 210077 w 554562"/>
                <a:gd name="connsiteY164" fmla="*/ 189054 h 682613"/>
                <a:gd name="connsiteX165" fmla="*/ 241411 w 554562"/>
                <a:gd name="connsiteY165" fmla="*/ 190316 h 682613"/>
                <a:gd name="connsiteX166" fmla="*/ 269590 w 554562"/>
                <a:gd name="connsiteY166" fmla="*/ 176857 h 682613"/>
                <a:gd name="connsiteX167" fmla="*/ 548650 w 554562"/>
                <a:gd name="connsiteY167" fmla="*/ 149519 h 682613"/>
                <a:gd name="connsiteX168" fmla="*/ 553487 w 554562"/>
                <a:gd name="connsiteY168" fmla="*/ 153094 h 682613"/>
                <a:gd name="connsiteX169" fmla="*/ 550963 w 554562"/>
                <a:gd name="connsiteY169" fmla="*/ 163819 h 682613"/>
                <a:gd name="connsiteX170" fmla="*/ 501755 w 554562"/>
                <a:gd name="connsiteY170" fmla="*/ 193050 h 682613"/>
                <a:gd name="connsiteX171" fmla="*/ 497759 w 554562"/>
                <a:gd name="connsiteY171" fmla="*/ 194101 h 682613"/>
                <a:gd name="connsiteX172" fmla="*/ 491030 w 554562"/>
                <a:gd name="connsiteY172" fmla="*/ 190316 h 682613"/>
                <a:gd name="connsiteX173" fmla="*/ 493763 w 554562"/>
                <a:gd name="connsiteY173" fmla="*/ 179591 h 682613"/>
                <a:gd name="connsiteX174" fmla="*/ 542762 w 554562"/>
                <a:gd name="connsiteY174" fmla="*/ 150360 h 682613"/>
                <a:gd name="connsiteX175" fmla="*/ 548650 w 554562"/>
                <a:gd name="connsiteY175" fmla="*/ 149519 h 682613"/>
                <a:gd name="connsiteX176" fmla="*/ 5881 w 554562"/>
                <a:gd name="connsiteY176" fmla="*/ 131434 h 682613"/>
                <a:gd name="connsiteX177" fmla="*/ 11769 w 554562"/>
                <a:gd name="connsiteY177" fmla="*/ 132275 h 682613"/>
                <a:gd name="connsiteX178" fmla="*/ 70231 w 554562"/>
                <a:gd name="connsiteY178" fmla="*/ 166133 h 682613"/>
                <a:gd name="connsiteX179" fmla="*/ 73806 w 554562"/>
                <a:gd name="connsiteY179" fmla="*/ 170969 h 682613"/>
                <a:gd name="connsiteX180" fmla="*/ 72965 w 554562"/>
                <a:gd name="connsiteY180" fmla="*/ 176858 h 682613"/>
                <a:gd name="connsiteX181" fmla="*/ 66235 w 554562"/>
                <a:gd name="connsiteY181" fmla="*/ 180853 h 682613"/>
                <a:gd name="connsiteX182" fmla="*/ 62240 w 554562"/>
                <a:gd name="connsiteY182" fmla="*/ 179591 h 682613"/>
                <a:gd name="connsiteX183" fmla="*/ 3778 w 554562"/>
                <a:gd name="connsiteY183" fmla="*/ 145734 h 682613"/>
                <a:gd name="connsiteX184" fmla="*/ 203 w 554562"/>
                <a:gd name="connsiteY184" fmla="*/ 140897 h 682613"/>
                <a:gd name="connsiteX185" fmla="*/ 1044 w 554562"/>
                <a:gd name="connsiteY185" fmla="*/ 135009 h 682613"/>
                <a:gd name="connsiteX186" fmla="*/ 5881 w 554562"/>
                <a:gd name="connsiteY186" fmla="*/ 131434 h 682613"/>
                <a:gd name="connsiteX187" fmla="*/ 250844 w 554562"/>
                <a:gd name="connsiteY187" fmla="*/ 118415 h 682613"/>
                <a:gd name="connsiteX188" fmla="*/ 289358 w 554562"/>
                <a:gd name="connsiteY188" fmla="*/ 119867 h 682613"/>
                <a:gd name="connsiteX189" fmla="*/ 378732 w 554562"/>
                <a:gd name="connsiteY189" fmla="*/ 144892 h 682613"/>
                <a:gd name="connsiteX190" fmla="*/ 478412 w 554562"/>
                <a:gd name="connsiteY190" fmla="*/ 397665 h 682613"/>
                <a:gd name="connsiteX191" fmla="*/ 447498 w 554562"/>
                <a:gd name="connsiteY191" fmla="*/ 454444 h 682613"/>
                <a:gd name="connsiteX192" fmla="*/ 417426 w 554562"/>
                <a:gd name="connsiteY192" fmla="*/ 541085 h 682613"/>
                <a:gd name="connsiteX193" fmla="*/ 417426 w 554562"/>
                <a:gd name="connsiteY193" fmla="*/ 674832 h 682613"/>
                <a:gd name="connsiteX194" fmla="*/ 409646 w 554562"/>
                <a:gd name="connsiteY194" fmla="*/ 682613 h 682613"/>
                <a:gd name="connsiteX195" fmla="*/ 401865 w 554562"/>
                <a:gd name="connsiteY195" fmla="*/ 674832 h 682613"/>
                <a:gd name="connsiteX196" fmla="*/ 401865 w 554562"/>
                <a:gd name="connsiteY196" fmla="*/ 541085 h 682613"/>
                <a:gd name="connsiteX197" fmla="*/ 435091 w 554562"/>
                <a:gd name="connsiteY197" fmla="*/ 444981 h 682613"/>
                <a:gd name="connsiteX198" fmla="*/ 463481 w 554562"/>
                <a:gd name="connsiteY198" fmla="*/ 392828 h 682613"/>
                <a:gd name="connsiteX199" fmla="*/ 370531 w 554562"/>
                <a:gd name="connsiteY199" fmla="*/ 158982 h 682613"/>
                <a:gd name="connsiteX200" fmla="*/ 126169 w 554562"/>
                <a:gd name="connsiteY200" fmla="*/ 184217 h 682613"/>
                <a:gd name="connsiteX201" fmla="*/ 85583 w 554562"/>
                <a:gd name="connsiteY201" fmla="*/ 249408 h 682613"/>
                <a:gd name="connsiteX202" fmla="*/ 80535 w 554562"/>
                <a:gd name="connsiteY202" fmla="*/ 324693 h 682613"/>
                <a:gd name="connsiteX203" fmla="*/ 82218 w 554562"/>
                <a:gd name="connsiteY203" fmla="*/ 335628 h 682613"/>
                <a:gd name="connsiteX204" fmla="*/ 69390 w 554562"/>
                <a:gd name="connsiteY204" fmla="*/ 397034 h 682613"/>
                <a:gd name="connsiteX205" fmla="*/ 40370 w 554562"/>
                <a:gd name="connsiteY205" fmla="*/ 439303 h 682613"/>
                <a:gd name="connsiteX206" fmla="*/ 40580 w 554562"/>
                <a:gd name="connsiteY206" fmla="*/ 445822 h 682613"/>
                <a:gd name="connsiteX207" fmla="*/ 48571 w 554562"/>
                <a:gd name="connsiteY207" fmla="*/ 450028 h 682613"/>
                <a:gd name="connsiteX208" fmla="*/ 48991 w 554562"/>
                <a:gd name="connsiteY208" fmla="*/ 450239 h 682613"/>
                <a:gd name="connsiteX209" fmla="*/ 49202 w 554562"/>
                <a:gd name="connsiteY209" fmla="*/ 450239 h 682613"/>
                <a:gd name="connsiteX210" fmla="*/ 61820 w 554562"/>
                <a:gd name="connsiteY210" fmla="*/ 453393 h 682613"/>
                <a:gd name="connsiteX211" fmla="*/ 69390 w 554562"/>
                <a:gd name="connsiteY211" fmla="*/ 462856 h 682613"/>
                <a:gd name="connsiteX212" fmla="*/ 66866 w 554562"/>
                <a:gd name="connsiteY212" fmla="*/ 473791 h 682613"/>
                <a:gd name="connsiteX213" fmla="*/ 65605 w 554562"/>
                <a:gd name="connsiteY213" fmla="*/ 475684 h 682613"/>
                <a:gd name="connsiteX214" fmla="*/ 67287 w 554562"/>
                <a:gd name="connsiteY214" fmla="*/ 476736 h 682613"/>
                <a:gd name="connsiteX215" fmla="*/ 74227 w 554562"/>
                <a:gd name="connsiteY215" fmla="*/ 485358 h 682613"/>
                <a:gd name="connsiteX216" fmla="*/ 72755 w 554562"/>
                <a:gd name="connsiteY216" fmla="*/ 495031 h 682613"/>
                <a:gd name="connsiteX217" fmla="*/ 71703 w 554562"/>
                <a:gd name="connsiteY217" fmla="*/ 497765 h 682613"/>
                <a:gd name="connsiteX218" fmla="*/ 76330 w 554562"/>
                <a:gd name="connsiteY218" fmla="*/ 499868 h 682613"/>
                <a:gd name="connsiteX219" fmla="*/ 85583 w 554562"/>
                <a:gd name="connsiteY219" fmla="*/ 515009 h 682613"/>
                <a:gd name="connsiteX220" fmla="*/ 90209 w 554562"/>
                <a:gd name="connsiteY220" fmla="*/ 557699 h 682613"/>
                <a:gd name="connsiteX221" fmla="*/ 111028 w 554562"/>
                <a:gd name="connsiteY221" fmla="*/ 565480 h 682613"/>
                <a:gd name="connsiteX222" fmla="*/ 144886 w 554562"/>
                <a:gd name="connsiteY222" fmla="*/ 562325 h 682613"/>
                <a:gd name="connsiteX223" fmla="*/ 203557 w 554562"/>
                <a:gd name="connsiteY223" fmla="*/ 606907 h 682613"/>
                <a:gd name="connsiteX224" fmla="*/ 208394 w 554562"/>
                <a:gd name="connsiteY224" fmla="*/ 674832 h 682613"/>
                <a:gd name="connsiteX225" fmla="*/ 200614 w 554562"/>
                <a:gd name="connsiteY225" fmla="*/ 682613 h 682613"/>
                <a:gd name="connsiteX226" fmla="*/ 192833 w 554562"/>
                <a:gd name="connsiteY226" fmla="*/ 674832 h 682613"/>
                <a:gd name="connsiteX227" fmla="*/ 188206 w 554562"/>
                <a:gd name="connsiteY227" fmla="*/ 609641 h 682613"/>
                <a:gd name="connsiteX228" fmla="*/ 146357 w 554562"/>
                <a:gd name="connsiteY228" fmla="*/ 578097 h 682613"/>
                <a:gd name="connsiteX229" fmla="*/ 112079 w 554562"/>
                <a:gd name="connsiteY229" fmla="*/ 581252 h 682613"/>
                <a:gd name="connsiteX230" fmla="*/ 78222 w 554562"/>
                <a:gd name="connsiteY230" fmla="*/ 567793 h 682613"/>
                <a:gd name="connsiteX231" fmla="*/ 70021 w 554562"/>
                <a:gd name="connsiteY231" fmla="*/ 513747 h 682613"/>
                <a:gd name="connsiteX232" fmla="*/ 57404 w 554562"/>
                <a:gd name="connsiteY232" fmla="*/ 503443 h 682613"/>
                <a:gd name="connsiteX233" fmla="*/ 58455 w 554562"/>
                <a:gd name="connsiteY233" fmla="*/ 489353 h 682613"/>
                <a:gd name="connsiteX234" fmla="*/ 50464 w 554562"/>
                <a:gd name="connsiteY234" fmla="*/ 478628 h 682613"/>
                <a:gd name="connsiteX235" fmla="*/ 53408 w 554562"/>
                <a:gd name="connsiteY235" fmla="*/ 466221 h 682613"/>
                <a:gd name="connsiteX236" fmla="*/ 50254 w 554562"/>
                <a:gd name="connsiteY236" fmla="*/ 465800 h 682613"/>
                <a:gd name="connsiteX237" fmla="*/ 46889 w 554562"/>
                <a:gd name="connsiteY237" fmla="*/ 465380 h 682613"/>
                <a:gd name="connsiteX238" fmla="*/ 27121 w 554562"/>
                <a:gd name="connsiteY238" fmla="*/ 452762 h 682613"/>
                <a:gd name="connsiteX239" fmla="*/ 27121 w 554562"/>
                <a:gd name="connsiteY239" fmla="*/ 431522 h 682613"/>
                <a:gd name="connsiteX240" fmla="*/ 56983 w 554562"/>
                <a:gd name="connsiteY240" fmla="*/ 387992 h 682613"/>
                <a:gd name="connsiteX241" fmla="*/ 67497 w 554562"/>
                <a:gd name="connsiteY241" fmla="*/ 337942 h 682613"/>
                <a:gd name="connsiteX242" fmla="*/ 65815 w 554562"/>
                <a:gd name="connsiteY242" fmla="*/ 326586 h 682613"/>
                <a:gd name="connsiteX243" fmla="*/ 71283 w 554562"/>
                <a:gd name="connsiteY243" fmla="*/ 245202 h 682613"/>
                <a:gd name="connsiteX244" fmla="*/ 116496 w 554562"/>
                <a:gd name="connsiteY244" fmla="*/ 172651 h 682613"/>
                <a:gd name="connsiteX245" fmla="*/ 250844 w 554562"/>
                <a:gd name="connsiteY245" fmla="*/ 118415 h 682613"/>
                <a:gd name="connsiteX246" fmla="*/ 482407 w 554562"/>
                <a:gd name="connsiteY246" fmla="*/ 71290 h 682613"/>
                <a:gd name="connsiteX247" fmla="*/ 488085 w 554562"/>
                <a:gd name="connsiteY247" fmla="*/ 72972 h 682613"/>
                <a:gd name="connsiteX248" fmla="*/ 491029 w 554562"/>
                <a:gd name="connsiteY248" fmla="*/ 78230 h 682613"/>
                <a:gd name="connsiteX249" fmla="*/ 489136 w 554562"/>
                <a:gd name="connsiteY249" fmla="*/ 83907 h 682613"/>
                <a:gd name="connsiteX250" fmla="*/ 449391 w 554562"/>
                <a:gd name="connsiteY250" fmla="*/ 131854 h 682613"/>
                <a:gd name="connsiteX251" fmla="*/ 443292 w 554562"/>
                <a:gd name="connsiteY251" fmla="*/ 134588 h 682613"/>
                <a:gd name="connsiteX252" fmla="*/ 438245 w 554562"/>
                <a:gd name="connsiteY252" fmla="*/ 133116 h 682613"/>
                <a:gd name="connsiteX253" fmla="*/ 435511 w 554562"/>
                <a:gd name="connsiteY253" fmla="*/ 127859 h 682613"/>
                <a:gd name="connsiteX254" fmla="*/ 437404 w 554562"/>
                <a:gd name="connsiteY254" fmla="*/ 122181 h 682613"/>
                <a:gd name="connsiteX255" fmla="*/ 477149 w 554562"/>
                <a:gd name="connsiteY255" fmla="*/ 74234 h 682613"/>
                <a:gd name="connsiteX256" fmla="*/ 482407 w 554562"/>
                <a:gd name="connsiteY256" fmla="*/ 71290 h 682613"/>
                <a:gd name="connsiteX257" fmla="*/ 69180 w 554562"/>
                <a:gd name="connsiteY257" fmla="*/ 66242 h 682613"/>
                <a:gd name="connsiteX258" fmla="*/ 80326 w 554562"/>
                <a:gd name="connsiteY258" fmla="*/ 67084 h 682613"/>
                <a:gd name="connsiteX259" fmla="*/ 121543 w 554562"/>
                <a:gd name="connsiteY259" fmla="*/ 115241 h 682613"/>
                <a:gd name="connsiteX260" fmla="*/ 120702 w 554562"/>
                <a:gd name="connsiteY260" fmla="*/ 126386 h 682613"/>
                <a:gd name="connsiteX261" fmla="*/ 115445 w 554562"/>
                <a:gd name="connsiteY261" fmla="*/ 128279 h 682613"/>
                <a:gd name="connsiteX262" fmla="*/ 109556 w 554562"/>
                <a:gd name="connsiteY262" fmla="*/ 125545 h 682613"/>
                <a:gd name="connsiteX263" fmla="*/ 68339 w 554562"/>
                <a:gd name="connsiteY263" fmla="*/ 77178 h 682613"/>
                <a:gd name="connsiteX264" fmla="*/ 66446 w 554562"/>
                <a:gd name="connsiteY264" fmla="*/ 71500 h 682613"/>
                <a:gd name="connsiteX265" fmla="*/ 69180 w 554562"/>
                <a:gd name="connsiteY265" fmla="*/ 66242 h 682613"/>
                <a:gd name="connsiteX266" fmla="*/ 385882 w 554562"/>
                <a:gd name="connsiteY266" fmla="*/ 19767 h 682613"/>
                <a:gd name="connsiteX267" fmla="*/ 390298 w 554562"/>
                <a:gd name="connsiteY267" fmla="*/ 23553 h 682613"/>
                <a:gd name="connsiteX268" fmla="*/ 390718 w 554562"/>
                <a:gd name="connsiteY268" fmla="*/ 29651 h 682613"/>
                <a:gd name="connsiteX269" fmla="*/ 368217 w 554562"/>
                <a:gd name="connsiteY269" fmla="*/ 91057 h 682613"/>
                <a:gd name="connsiteX270" fmla="*/ 360857 w 554562"/>
                <a:gd name="connsiteY270" fmla="*/ 96314 h 682613"/>
                <a:gd name="connsiteX271" fmla="*/ 358123 w 554562"/>
                <a:gd name="connsiteY271" fmla="*/ 95894 h 682613"/>
                <a:gd name="connsiteX272" fmla="*/ 353497 w 554562"/>
                <a:gd name="connsiteY272" fmla="*/ 85800 h 682613"/>
                <a:gd name="connsiteX273" fmla="*/ 375998 w 554562"/>
                <a:gd name="connsiteY273" fmla="*/ 24394 h 682613"/>
                <a:gd name="connsiteX274" fmla="*/ 379994 w 554562"/>
                <a:gd name="connsiteY274" fmla="*/ 19978 h 682613"/>
                <a:gd name="connsiteX275" fmla="*/ 385882 w 554562"/>
                <a:gd name="connsiteY275" fmla="*/ 19767 h 682613"/>
                <a:gd name="connsiteX276" fmla="*/ 168439 w 554562"/>
                <a:gd name="connsiteY276" fmla="*/ 15141 h 682613"/>
                <a:gd name="connsiteX277" fmla="*/ 178533 w 554562"/>
                <a:gd name="connsiteY277" fmla="*/ 19768 h 682613"/>
                <a:gd name="connsiteX278" fmla="*/ 200824 w 554562"/>
                <a:gd name="connsiteY278" fmla="*/ 80753 h 682613"/>
                <a:gd name="connsiteX279" fmla="*/ 196197 w 554562"/>
                <a:gd name="connsiteY279" fmla="*/ 90847 h 682613"/>
                <a:gd name="connsiteX280" fmla="*/ 193464 w 554562"/>
                <a:gd name="connsiteY280" fmla="*/ 91268 h 682613"/>
                <a:gd name="connsiteX281" fmla="*/ 186104 w 554562"/>
                <a:gd name="connsiteY281" fmla="*/ 86010 h 682613"/>
                <a:gd name="connsiteX282" fmla="*/ 163813 w 554562"/>
                <a:gd name="connsiteY282" fmla="*/ 25236 h 682613"/>
                <a:gd name="connsiteX283" fmla="*/ 164022 w 554562"/>
                <a:gd name="connsiteY283" fmla="*/ 19137 h 682613"/>
                <a:gd name="connsiteX284" fmla="*/ 168439 w 554562"/>
                <a:gd name="connsiteY284" fmla="*/ 15141 h 682613"/>
                <a:gd name="connsiteX285" fmla="*/ 276950 w 554562"/>
                <a:gd name="connsiteY285" fmla="*/ 0 h 682613"/>
                <a:gd name="connsiteX286" fmla="*/ 284731 w 554562"/>
                <a:gd name="connsiteY286" fmla="*/ 7781 h 682613"/>
                <a:gd name="connsiteX287" fmla="*/ 284731 w 554562"/>
                <a:gd name="connsiteY287" fmla="*/ 68766 h 682613"/>
                <a:gd name="connsiteX288" fmla="*/ 276950 w 554562"/>
                <a:gd name="connsiteY288" fmla="*/ 76547 h 682613"/>
                <a:gd name="connsiteX289" fmla="*/ 269169 w 554562"/>
                <a:gd name="connsiteY289" fmla="*/ 68766 h 682613"/>
                <a:gd name="connsiteX290" fmla="*/ 269169 w 554562"/>
                <a:gd name="connsiteY290" fmla="*/ 7781 h 682613"/>
                <a:gd name="connsiteX291" fmla="*/ 276950 w 554562"/>
                <a:gd name="connsiteY291" fmla="*/ 0 h 682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Lst>
              <a:rect l="l" t="t" r="r" b="b"/>
              <a:pathLst>
                <a:path w="554562" h="682613">
                  <a:moveTo>
                    <a:pt x="390088" y="317964"/>
                  </a:moveTo>
                  <a:cubicBezTo>
                    <a:pt x="384200" y="318385"/>
                    <a:pt x="366956" y="321329"/>
                    <a:pt x="361699" y="343620"/>
                  </a:cubicBezTo>
                  <a:cubicBezTo>
                    <a:pt x="361068" y="345933"/>
                    <a:pt x="359385" y="348036"/>
                    <a:pt x="357282" y="348877"/>
                  </a:cubicBezTo>
                  <a:cubicBezTo>
                    <a:pt x="355180" y="349929"/>
                    <a:pt x="352656" y="349718"/>
                    <a:pt x="350343" y="348667"/>
                  </a:cubicBezTo>
                  <a:lnTo>
                    <a:pt x="349922" y="348246"/>
                  </a:lnTo>
                  <a:cubicBezTo>
                    <a:pt x="349922" y="348246"/>
                    <a:pt x="335622" y="341307"/>
                    <a:pt x="319219" y="341938"/>
                  </a:cubicBezTo>
                  <a:cubicBezTo>
                    <a:pt x="317957" y="342568"/>
                    <a:pt x="316696" y="343199"/>
                    <a:pt x="315223" y="343199"/>
                  </a:cubicBezTo>
                  <a:cubicBezTo>
                    <a:pt x="314172" y="343199"/>
                    <a:pt x="313121" y="342989"/>
                    <a:pt x="312280" y="342568"/>
                  </a:cubicBezTo>
                  <a:cubicBezTo>
                    <a:pt x="306391" y="343620"/>
                    <a:pt x="301134" y="345723"/>
                    <a:pt x="296087" y="348667"/>
                  </a:cubicBezTo>
                  <a:cubicBezTo>
                    <a:pt x="293984" y="349929"/>
                    <a:pt x="291881" y="351401"/>
                    <a:pt x="289568" y="353504"/>
                  </a:cubicBezTo>
                  <a:cubicBezTo>
                    <a:pt x="288937" y="355186"/>
                    <a:pt x="287675" y="356448"/>
                    <a:pt x="286203" y="357289"/>
                  </a:cubicBezTo>
                  <a:cubicBezTo>
                    <a:pt x="284941" y="358761"/>
                    <a:pt x="283679" y="360233"/>
                    <a:pt x="282628" y="361705"/>
                  </a:cubicBezTo>
                  <a:cubicBezTo>
                    <a:pt x="279894" y="365491"/>
                    <a:pt x="275899" y="372010"/>
                    <a:pt x="273375" y="380211"/>
                  </a:cubicBezTo>
                  <a:cubicBezTo>
                    <a:pt x="273796" y="381893"/>
                    <a:pt x="273796" y="383365"/>
                    <a:pt x="273165" y="384627"/>
                  </a:cubicBezTo>
                  <a:cubicBezTo>
                    <a:pt x="272744" y="385468"/>
                    <a:pt x="272324" y="386310"/>
                    <a:pt x="271693" y="386940"/>
                  </a:cubicBezTo>
                  <a:cubicBezTo>
                    <a:pt x="270431" y="395352"/>
                    <a:pt x="271272" y="403343"/>
                    <a:pt x="274006" y="411124"/>
                  </a:cubicBezTo>
                  <a:cubicBezTo>
                    <a:pt x="275478" y="415330"/>
                    <a:pt x="273375" y="419746"/>
                    <a:pt x="269380" y="421218"/>
                  </a:cubicBezTo>
                  <a:cubicBezTo>
                    <a:pt x="268538" y="421429"/>
                    <a:pt x="267697" y="421639"/>
                    <a:pt x="266646" y="421639"/>
                  </a:cubicBezTo>
                  <a:cubicBezTo>
                    <a:pt x="263281" y="421639"/>
                    <a:pt x="260337" y="419536"/>
                    <a:pt x="259285" y="416382"/>
                  </a:cubicBezTo>
                  <a:cubicBezTo>
                    <a:pt x="255711" y="406918"/>
                    <a:pt x="254449" y="397035"/>
                    <a:pt x="255711" y="387151"/>
                  </a:cubicBezTo>
                  <a:cubicBezTo>
                    <a:pt x="215334" y="377477"/>
                    <a:pt x="188837" y="405026"/>
                    <a:pt x="184421" y="409862"/>
                  </a:cubicBezTo>
                  <a:cubicBezTo>
                    <a:pt x="183790" y="416802"/>
                    <a:pt x="186945" y="423742"/>
                    <a:pt x="192622" y="427737"/>
                  </a:cubicBezTo>
                  <a:cubicBezTo>
                    <a:pt x="199352" y="432364"/>
                    <a:pt x="207974" y="432785"/>
                    <a:pt x="214703" y="428789"/>
                  </a:cubicBezTo>
                  <a:cubicBezTo>
                    <a:pt x="215965" y="427948"/>
                    <a:pt x="217226" y="427527"/>
                    <a:pt x="218699" y="427527"/>
                  </a:cubicBezTo>
                  <a:cubicBezTo>
                    <a:pt x="219750" y="427527"/>
                    <a:pt x="220802" y="427737"/>
                    <a:pt x="221853" y="428158"/>
                  </a:cubicBezTo>
                  <a:cubicBezTo>
                    <a:pt x="224166" y="429420"/>
                    <a:pt x="225849" y="431312"/>
                    <a:pt x="226270" y="433836"/>
                  </a:cubicBezTo>
                  <a:cubicBezTo>
                    <a:pt x="227741" y="441617"/>
                    <a:pt x="234050" y="447926"/>
                    <a:pt x="242042" y="449818"/>
                  </a:cubicBezTo>
                  <a:cubicBezTo>
                    <a:pt x="250453" y="451711"/>
                    <a:pt x="258444" y="447295"/>
                    <a:pt x="262230" y="441827"/>
                  </a:cubicBezTo>
                  <a:cubicBezTo>
                    <a:pt x="263702" y="439724"/>
                    <a:pt x="266225" y="438462"/>
                    <a:pt x="268749" y="438462"/>
                  </a:cubicBezTo>
                  <a:cubicBezTo>
                    <a:pt x="271272" y="438462"/>
                    <a:pt x="273586" y="439724"/>
                    <a:pt x="275057" y="441827"/>
                  </a:cubicBezTo>
                  <a:cubicBezTo>
                    <a:pt x="279684" y="448557"/>
                    <a:pt x="287675" y="451501"/>
                    <a:pt x="295246" y="449818"/>
                  </a:cubicBezTo>
                  <a:cubicBezTo>
                    <a:pt x="302396" y="447926"/>
                    <a:pt x="307864" y="443089"/>
                    <a:pt x="310177" y="436359"/>
                  </a:cubicBezTo>
                  <a:cubicBezTo>
                    <a:pt x="303868" y="430051"/>
                    <a:pt x="296718" y="419326"/>
                    <a:pt x="296718" y="403764"/>
                  </a:cubicBezTo>
                  <a:cubicBezTo>
                    <a:pt x="296718" y="392408"/>
                    <a:pt x="302816" y="382104"/>
                    <a:pt x="312910" y="376216"/>
                  </a:cubicBezTo>
                  <a:cubicBezTo>
                    <a:pt x="323005" y="370327"/>
                    <a:pt x="334991" y="370327"/>
                    <a:pt x="344875" y="376216"/>
                  </a:cubicBezTo>
                  <a:cubicBezTo>
                    <a:pt x="347609" y="377898"/>
                    <a:pt x="349292" y="380632"/>
                    <a:pt x="349292" y="383365"/>
                  </a:cubicBezTo>
                  <a:cubicBezTo>
                    <a:pt x="349292" y="387782"/>
                    <a:pt x="345927" y="391146"/>
                    <a:pt x="341510" y="391146"/>
                  </a:cubicBezTo>
                  <a:cubicBezTo>
                    <a:pt x="339408" y="391146"/>
                    <a:pt x="337725" y="390305"/>
                    <a:pt x="336253" y="389043"/>
                  </a:cubicBezTo>
                  <a:cubicBezTo>
                    <a:pt x="331416" y="386520"/>
                    <a:pt x="325528" y="386520"/>
                    <a:pt x="320691" y="389464"/>
                  </a:cubicBezTo>
                  <a:cubicBezTo>
                    <a:pt x="315434" y="392618"/>
                    <a:pt x="312280" y="397876"/>
                    <a:pt x="312280" y="403554"/>
                  </a:cubicBezTo>
                  <a:cubicBezTo>
                    <a:pt x="312280" y="418485"/>
                    <a:pt x="322584" y="426896"/>
                    <a:pt x="324687" y="428368"/>
                  </a:cubicBezTo>
                  <a:cubicBezTo>
                    <a:pt x="325528" y="428789"/>
                    <a:pt x="326159" y="429420"/>
                    <a:pt x="326579" y="430051"/>
                  </a:cubicBezTo>
                  <a:cubicBezTo>
                    <a:pt x="332888" y="432154"/>
                    <a:pt x="339618" y="431102"/>
                    <a:pt x="344665" y="427317"/>
                  </a:cubicBezTo>
                  <a:cubicBezTo>
                    <a:pt x="351394" y="422480"/>
                    <a:pt x="354549" y="414279"/>
                    <a:pt x="352866" y="406077"/>
                  </a:cubicBezTo>
                  <a:cubicBezTo>
                    <a:pt x="352446" y="403764"/>
                    <a:pt x="353077" y="401240"/>
                    <a:pt x="354759" y="399348"/>
                  </a:cubicBezTo>
                  <a:cubicBezTo>
                    <a:pt x="356231" y="397665"/>
                    <a:pt x="358334" y="396824"/>
                    <a:pt x="360647" y="396824"/>
                  </a:cubicBezTo>
                  <a:cubicBezTo>
                    <a:pt x="360857" y="396824"/>
                    <a:pt x="361068" y="396824"/>
                    <a:pt x="361278" y="396824"/>
                  </a:cubicBezTo>
                  <a:cubicBezTo>
                    <a:pt x="369269" y="397455"/>
                    <a:pt x="377260" y="393670"/>
                    <a:pt x="381256" y="386940"/>
                  </a:cubicBezTo>
                  <a:cubicBezTo>
                    <a:pt x="385252" y="380001"/>
                    <a:pt x="384831" y="371168"/>
                    <a:pt x="380204" y="364860"/>
                  </a:cubicBezTo>
                  <a:cubicBezTo>
                    <a:pt x="378733" y="362967"/>
                    <a:pt x="378102" y="360233"/>
                    <a:pt x="378942" y="357710"/>
                  </a:cubicBezTo>
                  <a:cubicBezTo>
                    <a:pt x="379784" y="355396"/>
                    <a:pt x="381676" y="353504"/>
                    <a:pt x="383990" y="353504"/>
                  </a:cubicBezTo>
                  <a:cubicBezTo>
                    <a:pt x="391771" y="350980"/>
                    <a:pt x="397239" y="344461"/>
                    <a:pt x="397869" y="336470"/>
                  </a:cubicBezTo>
                  <a:cubicBezTo>
                    <a:pt x="399972" y="327638"/>
                    <a:pt x="395135" y="321119"/>
                    <a:pt x="390088" y="317964"/>
                  </a:cubicBezTo>
                  <a:close/>
                  <a:moveTo>
                    <a:pt x="374106" y="267704"/>
                  </a:moveTo>
                  <a:cubicBezTo>
                    <a:pt x="359385" y="272120"/>
                    <a:pt x="326790" y="285999"/>
                    <a:pt x="323215" y="324904"/>
                  </a:cubicBezTo>
                  <a:cubicBezTo>
                    <a:pt x="334360" y="325324"/>
                    <a:pt x="343613" y="327848"/>
                    <a:pt x="349081" y="329741"/>
                  </a:cubicBezTo>
                  <a:cubicBezTo>
                    <a:pt x="357493" y="309552"/>
                    <a:pt x="375157" y="301561"/>
                    <a:pt x="389457" y="300930"/>
                  </a:cubicBezTo>
                  <a:cubicBezTo>
                    <a:pt x="393874" y="295463"/>
                    <a:pt x="395556" y="288102"/>
                    <a:pt x="393453" y="281794"/>
                  </a:cubicBezTo>
                  <a:cubicBezTo>
                    <a:pt x="390929" y="274013"/>
                    <a:pt x="384200" y="268755"/>
                    <a:pt x="376419" y="268335"/>
                  </a:cubicBezTo>
                  <a:cubicBezTo>
                    <a:pt x="375578" y="268335"/>
                    <a:pt x="374737" y="268125"/>
                    <a:pt x="374106" y="267704"/>
                  </a:cubicBezTo>
                  <a:close/>
                  <a:moveTo>
                    <a:pt x="348871" y="229220"/>
                  </a:moveTo>
                  <a:cubicBezTo>
                    <a:pt x="345506" y="237422"/>
                    <a:pt x="336253" y="255717"/>
                    <a:pt x="318378" y="264970"/>
                  </a:cubicBezTo>
                  <a:cubicBezTo>
                    <a:pt x="311018" y="268755"/>
                    <a:pt x="303027" y="270648"/>
                    <a:pt x="294615" y="270648"/>
                  </a:cubicBezTo>
                  <a:cubicBezTo>
                    <a:pt x="290409" y="270648"/>
                    <a:pt x="285782" y="270017"/>
                    <a:pt x="280315" y="268755"/>
                  </a:cubicBezTo>
                  <a:cubicBezTo>
                    <a:pt x="275899" y="278849"/>
                    <a:pt x="267276" y="285579"/>
                    <a:pt x="256762" y="287472"/>
                  </a:cubicBezTo>
                  <a:cubicBezTo>
                    <a:pt x="256972" y="290836"/>
                    <a:pt x="256762" y="293991"/>
                    <a:pt x="256131" y="296935"/>
                  </a:cubicBezTo>
                  <a:cubicBezTo>
                    <a:pt x="255921" y="298617"/>
                    <a:pt x="255290" y="300299"/>
                    <a:pt x="254659" y="301982"/>
                  </a:cubicBezTo>
                  <a:cubicBezTo>
                    <a:pt x="263491" y="304926"/>
                    <a:pt x="280525" y="313548"/>
                    <a:pt x="287465" y="334788"/>
                  </a:cubicBezTo>
                  <a:cubicBezTo>
                    <a:pt x="287675" y="334577"/>
                    <a:pt x="287885" y="334577"/>
                    <a:pt x="288096" y="334367"/>
                  </a:cubicBezTo>
                  <a:cubicBezTo>
                    <a:pt x="293984" y="330582"/>
                    <a:pt x="300503" y="328058"/>
                    <a:pt x="307443" y="326586"/>
                  </a:cubicBezTo>
                  <a:cubicBezTo>
                    <a:pt x="310387" y="274433"/>
                    <a:pt x="355600" y="256979"/>
                    <a:pt x="371162" y="252563"/>
                  </a:cubicBezTo>
                  <a:cubicBezTo>
                    <a:pt x="372423" y="246254"/>
                    <a:pt x="370741" y="239945"/>
                    <a:pt x="366535" y="235529"/>
                  </a:cubicBezTo>
                  <a:cubicBezTo>
                    <a:pt x="362119" y="230902"/>
                    <a:pt x="355600" y="228589"/>
                    <a:pt x="348871" y="229220"/>
                  </a:cubicBezTo>
                  <a:close/>
                  <a:moveTo>
                    <a:pt x="215755" y="203985"/>
                  </a:moveTo>
                  <a:cubicBezTo>
                    <a:pt x="208815" y="207139"/>
                    <a:pt x="203978" y="214500"/>
                    <a:pt x="204399" y="222070"/>
                  </a:cubicBezTo>
                  <a:cubicBezTo>
                    <a:pt x="204609" y="224804"/>
                    <a:pt x="203348" y="227327"/>
                    <a:pt x="201245" y="228800"/>
                  </a:cubicBezTo>
                  <a:cubicBezTo>
                    <a:pt x="198931" y="230482"/>
                    <a:pt x="196197" y="230692"/>
                    <a:pt x="193884" y="229851"/>
                  </a:cubicBezTo>
                  <a:cubicBezTo>
                    <a:pt x="191781" y="229010"/>
                    <a:pt x="189468" y="228589"/>
                    <a:pt x="187365" y="228589"/>
                  </a:cubicBezTo>
                  <a:cubicBezTo>
                    <a:pt x="181687" y="228589"/>
                    <a:pt x="176220" y="231113"/>
                    <a:pt x="172224" y="235529"/>
                  </a:cubicBezTo>
                  <a:cubicBezTo>
                    <a:pt x="166756" y="241207"/>
                    <a:pt x="165494" y="249829"/>
                    <a:pt x="168859" y="257820"/>
                  </a:cubicBezTo>
                  <a:cubicBezTo>
                    <a:pt x="169910" y="260344"/>
                    <a:pt x="169700" y="262867"/>
                    <a:pt x="168439" y="264970"/>
                  </a:cubicBezTo>
                  <a:cubicBezTo>
                    <a:pt x="167177" y="267073"/>
                    <a:pt x="165074" y="268545"/>
                    <a:pt x="162551" y="268755"/>
                  </a:cubicBezTo>
                  <a:cubicBezTo>
                    <a:pt x="154770" y="269386"/>
                    <a:pt x="147619" y="275064"/>
                    <a:pt x="144886" y="282424"/>
                  </a:cubicBezTo>
                  <a:cubicBezTo>
                    <a:pt x="142572" y="290205"/>
                    <a:pt x="144886" y="298407"/>
                    <a:pt x="150984" y="303244"/>
                  </a:cubicBezTo>
                  <a:cubicBezTo>
                    <a:pt x="153087" y="304716"/>
                    <a:pt x="154138" y="307239"/>
                    <a:pt x="153928" y="309973"/>
                  </a:cubicBezTo>
                  <a:cubicBezTo>
                    <a:pt x="153718" y="312707"/>
                    <a:pt x="152246" y="314810"/>
                    <a:pt x="149933" y="316071"/>
                  </a:cubicBezTo>
                  <a:cubicBezTo>
                    <a:pt x="142993" y="319857"/>
                    <a:pt x="138998" y="327638"/>
                    <a:pt x="139838" y="335839"/>
                  </a:cubicBezTo>
                  <a:cubicBezTo>
                    <a:pt x="140469" y="343830"/>
                    <a:pt x="145727" y="350349"/>
                    <a:pt x="153718" y="352663"/>
                  </a:cubicBezTo>
                  <a:cubicBezTo>
                    <a:pt x="156241" y="353293"/>
                    <a:pt x="158134" y="355186"/>
                    <a:pt x="158975" y="357710"/>
                  </a:cubicBezTo>
                  <a:cubicBezTo>
                    <a:pt x="159817" y="360233"/>
                    <a:pt x="159186" y="362757"/>
                    <a:pt x="157714" y="364860"/>
                  </a:cubicBezTo>
                  <a:cubicBezTo>
                    <a:pt x="153087" y="370958"/>
                    <a:pt x="152667" y="379791"/>
                    <a:pt x="156032" y="386940"/>
                  </a:cubicBezTo>
                  <a:cubicBezTo>
                    <a:pt x="159817" y="393670"/>
                    <a:pt x="166967" y="397455"/>
                    <a:pt x="174327" y="396824"/>
                  </a:cubicBezTo>
                  <a:cubicBezTo>
                    <a:pt x="183790" y="387571"/>
                    <a:pt x="215124" y="360864"/>
                    <a:pt x="259075" y="371379"/>
                  </a:cubicBezTo>
                  <a:cubicBezTo>
                    <a:pt x="261599" y="364649"/>
                    <a:pt x="264964" y="358130"/>
                    <a:pt x="269380" y="351821"/>
                  </a:cubicBezTo>
                  <a:cubicBezTo>
                    <a:pt x="270431" y="350139"/>
                    <a:pt x="271693" y="348667"/>
                    <a:pt x="272955" y="347195"/>
                  </a:cubicBezTo>
                  <a:lnTo>
                    <a:pt x="273586" y="346564"/>
                  </a:lnTo>
                  <a:cubicBezTo>
                    <a:pt x="270010" y="323221"/>
                    <a:pt x="251504" y="317123"/>
                    <a:pt x="244565" y="315651"/>
                  </a:cubicBezTo>
                  <a:cubicBezTo>
                    <a:pt x="241200" y="318805"/>
                    <a:pt x="237835" y="321119"/>
                    <a:pt x="234261" y="322801"/>
                  </a:cubicBezTo>
                  <a:cubicBezTo>
                    <a:pt x="231316" y="324273"/>
                    <a:pt x="228162" y="325114"/>
                    <a:pt x="225008" y="325535"/>
                  </a:cubicBezTo>
                  <a:cubicBezTo>
                    <a:pt x="225218" y="326586"/>
                    <a:pt x="225218" y="327848"/>
                    <a:pt x="225218" y="328899"/>
                  </a:cubicBezTo>
                  <a:cubicBezTo>
                    <a:pt x="225218" y="347405"/>
                    <a:pt x="210287" y="362546"/>
                    <a:pt x="191781" y="362546"/>
                  </a:cubicBezTo>
                  <a:cubicBezTo>
                    <a:pt x="187365" y="362546"/>
                    <a:pt x="184000" y="359182"/>
                    <a:pt x="184000" y="354766"/>
                  </a:cubicBezTo>
                  <a:cubicBezTo>
                    <a:pt x="184000" y="350349"/>
                    <a:pt x="187365" y="346985"/>
                    <a:pt x="191781" y="346985"/>
                  </a:cubicBezTo>
                  <a:cubicBezTo>
                    <a:pt x="201665" y="346985"/>
                    <a:pt x="209656" y="338994"/>
                    <a:pt x="209656" y="329110"/>
                  </a:cubicBezTo>
                  <a:cubicBezTo>
                    <a:pt x="209656" y="327217"/>
                    <a:pt x="209236" y="325324"/>
                    <a:pt x="208394" y="322591"/>
                  </a:cubicBezTo>
                  <a:cubicBezTo>
                    <a:pt x="203137" y="319646"/>
                    <a:pt x="191571" y="312496"/>
                    <a:pt x="182949" y="301982"/>
                  </a:cubicBezTo>
                  <a:cubicBezTo>
                    <a:pt x="181687" y="300299"/>
                    <a:pt x="181057" y="298407"/>
                    <a:pt x="181266" y="296304"/>
                  </a:cubicBezTo>
                  <a:cubicBezTo>
                    <a:pt x="181266" y="294201"/>
                    <a:pt x="182318" y="292098"/>
                    <a:pt x="184000" y="290836"/>
                  </a:cubicBezTo>
                  <a:cubicBezTo>
                    <a:pt x="185682" y="289574"/>
                    <a:pt x="187785" y="288944"/>
                    <a:pt x="189678" y="289154"/>
                  </a:cubicBezTo>
                  <a:cubicBezTo>
                    <a:pt x="191781" y="289364"/>
                    <a:pt x="193884" y="290416"/>
                    <a:pt x="195146" y="292098"/>
                  </a:cubicBezTo>
                  <a:cubicBezTo>
                    <a:pt x="203137" y="301982"/>
                    <a:pt x="214914" y="308291"/>
                    <a:pt x="218278" y="309973"/>
                  </a:cubicBezTo>
                  <a:cubicBezTo>
                    <a:pt x="221853" y="310394"/>
                    <a:pt x="225008" y="309973"/>
                    <a:pt x="227952" y="308711"/>
                  </a:cubicBezTo>
                  <a:cubicBezTo>
                    <a:pt x="234471" y="305767"/>
                    <a:pt x="239097" y="300299"/>
                    <a:pt x="240149" y="294411"/>
                  </a:cubicBezTo>
                  <a:cubicBezTo>
                    <a:pt x="240780" y="291257"/>
                    <a:pt x="240780" y="288102"/>
                    <a:pt x="239939" y="284948"/>
                  </a:cubicBezTo>
                  <a:cubicBezTo>
                    <a:pt x="230896" y="280111"/>
                    <a:pt x="215544" y="269176"/>
                    <a:pt x="208394" y="248357"/>
                  </a:cubicBezTo>
                  <a:cubicBezTo>
                    <a:pt x="206922" y="244151"/>
                    <a:pt x="209025" y="239735"/>
                    <a:pt x="213231" y="238263"/>
                  </a:cubicBezTo>
                  <a:cubicBezTo>
                    <a:pt x="217647" y="236791"/>
                    <a:pt x="221853" y="239104"/>
                    <a:pt x="223325" y="243100"/>
                  </a:cubicBezTo>
                  <a:cubicBezTo>
                    <a:pt x="229634" y="261605"/>
                    <a:pt x="245196" y="270227"/>
                    <a:pt x="250453" y="272541"/>
                  </a:cubicBezTo>
                  <a:lnTo>
                    <a:pt x="252346" y="272541"/>
                  </a:lnTo>
                  <a:cubicBezTo>
                    <a:pt x="259496" y="271699"/>
                    <a:pt x="265594" y="266652"/>
                    <a:pt x="267487" y="258872"/>
                  </a:cubicBezTo>
                  <a:cubicBezTo>
                    <a:pt x="268959" y="252352"/>
                    <a:pt x="267697" y="242679"/>
                    <a:pt x="258865" y="236791"/>
                  </a:cubicBezTo>
                  <a:cubicBezTo>
                    <a:pt x="246247" y="228800"/>
                    <a:pt x="238466" y="218285"/>
                    <a:pt x="236363" y="206508"/>
                  </a:cubicBezTo>
                  <a:cubicBezTo>
                    <a:pt x="230686" y="202303"/>
                    <a:pt x="222694" y="201251"/>
                    <a:pt x="215755" y="203985"/>
                  </a:cubicBezTo>
                  <a:close/>
                  <a:moveTo>
                    <a:pt x="269590" y="192419"/>
                  </a:moveTo>
                  <a:cubicBezTo>
                    <a:pt x="262230" y="192419"/>
                    <a:pt x="255500" y="196414"/>
                    <a:pt x="251925" y="202933"/>
                  </a:cubicBezTo>
                  <a:cubicBezTo>
                    <a:pt x="252977" y="210504"/>
                    <a:pt x="258444" y="217444"/>
                    <a:pt x="267697" y="223332"/>
                  </a:cubicBezTo>
                  <a:cubicBezTo>
                    <a:pt x="278002" y="230061"/>
                    <a:pt x="283890" y="241207"/>
                    <a:pt x="283890" y="253404"/>
                  </a:cubicBezTo>
                  <a:cubicBezTo>
                    <a:pt x="293984" y="255717"/>
                    <a:pt x="303237" y="254876"/>
                    <a:pt x="311018" y="250880"/>
                  </a:cubicBezTo>
                  <a:cubicBezTo>
                    <a:pt x="323846" y="244151"/>
                    <a:pt x="331206" y="230482"/>
                    <a:pt x="334571" y="222491"/>
                  </a:cubicBezTo>
                  <a:cubicBezTo>
                    <a:pt x="334571" y="222491"/>
                    <a:pt x="334571" y="222280"/>
                    <a:pt x="334571" y="222070"/>
                  </a:cubicBezTo>
                  <a:cubicBezTo>
                    <a:pt x="334571" y="213658"/>
                    <a:pt x="330365" y="206508"/>
                    <a:pt x="323005" y="203354"/>
                  </a:cubicBezTo>
                  <a:cubicBezTo>
                    <a:pt x="315644" y="199989"/>
                    <a:pt x="306812" y="201672"/>
                    <a:pt x="300924" y="207139"/>
                  </a:cubicBezTo>
                  <a:cubicBezTo>
                    <a:pt x="298821" y="209032"/>
                    <a:pt x="296297" y="209663"/>
                    <a:pt x="293774" y="209032"/>
                  </a:cubicBezTo>
                  <a:cubicBezTo>
                    <a:pt x="291250" y="208611"/>
                    <a:pt x="288937" y="206719"/>
                    <a:pt x="288096" y="204405"/>
                  </a:cubicBezTo>
                  <a:cubicBezTo>
                    <a:pt x="285152" y="197256"/>
                    <a:pt x="277791" y="192419"/>
                    <a:pt x="269590" y="192419"/>
                  </a:cubicBezTo>
                  <a:close/>
                  <a:moveTo>
                    <a:pt x="269590" y="176857"/>
                  </a:moveTo>
                  <a:cubicBezTo>
                    <a:pt x="280736" y="176857"/>
                    <a:pt x="291040" y="181904"/>
                    <a:pt x="297769" y="190316"/>
                  </a:cubicBezTo>
                  <a:cubicBezTo>
                    <a:pt x="307443" y="185058"/>
                    <a:pt x="319430" y="184638"/>
                    <a:pt x="329103" y="189054"/>
                  </a:cubicBezTo>
                  <a:cubicBezTo>
                    <a:pt x="338987" y="193470"/>
                    <a:pt x="346137" y="202092"/>
                    <a:pt x="348871" y="212817"/>
                  </a:cubicBezTo>
                  <a:cubicBezTo>
                    <a:pt x="359806" y="212186"/>
                    <a:pt x="370321" y="216392"/>
                    <a:pt x="377891" y="224383"/>
                  </a:cubicBezTo>
                  <a:cubicBezTo>
                    <a:pt x="385461" y="232585"/>
                    <a:pt x="388826" y="243730"/>
                    <a:pt x="386934" y="254455"/>
                  </a:cubicBezTo>
                  <a:cubicBezTo>
                    <a:pt x="397028" y="258030"/>
                    <a:pt x="405019" y="266442"/>
                    <a:pt x="408594" y="276957"/>
                  </a:cubicBezTo>
                  <a:cubicBezTo>
                    <a:pt x="411748" y="287051"/>
                    <a:pt x="409856" y="298407"/>
                    <a:pt x="403967" y="307660"/>
                  </a:cubicBezTo>
                  <a:cubicBezTo>
                    <a:pt x="412590" y="316071"/>
                    <a:pt x="416165" y="327217"/>
                    <a:pt x="413641" y="338152"/>
                  </a:cubicBezTo>
                  <a:cubicBezTo>
                    <a:pt x="412800" y="348457"/>
                    <a:pt x="406701" y="357920"/>
                    <a:pt x="397869" y="363598"/>
                  </a:cubicBezTo>
                  <a:cubicBezTo>
                    <a:pt x="401654" y="373482"/>
                    <a:pt x="400813" y="385048"/>
                    <a:pt x="395345" y="394511"/>
                  </a:cubicBezTo>
                  <a:cubicBezTo>
                    <a:pt x="389878" y="403974"/>
                    <a:pt x="380415" y="410283"/>
                    <a:pt x="369480" y="411965"/>
                  </a:cubicBezTo>
                  <a:cubicBezTo>
                    <a:pt x="369059" y="423111"/>
                    <a:pt x="363591" y="433415"/>
                    <a:pt x="354759" y="439724"/>
                  </a:cubicBezTo>
                  <a:cubicBezTo>
                    <a:pt x="345927" y="446243"/>
                    <a:pt x="334571" y="448346"/>
                    <a:pt x="324267" y="445402"/>
                  </a:cubicBezTo>
                  <a:cubicBezTo>
                    <a:pt x="319430" y="455286"/>
                    <a:pt x="310597" y="462226"/>
                    <a:pt x="299662" y="464749"/>
                  </a:cubicBezTo>
                  <a:cubicBezTo>
                    <a:pt x="297138" y="465380"/>
                    <a:pt x="294405" y="465590"/>
                    <a:pt x="291671" y="465590"/>
                  </a:cubicBezTo>
                  <a:cubicBezTo>
                    <a:pt x="283469" y="465590"/>
                    <a:pt x="275689" y="462646"/>
                    <a:pt x="269380" y="457389"/>
                  </a:cubicBezTo>
                  <a:cubicBezTo>
                    <a:pt x="260968" y="464329"/>
                    <a:pt x="249612" y="467273"/>
                    <a:pt x="239097" y="464749"/>
                  </a:cubicBezTo>
                  <a:cubicBezTo>
                    <a:pt x="228373" y="462226"/>
                    <a:pt x="219329" y="455076"/>
                    <a:pt x="214493" y="445402"/>
                  </a:cubicBezTo>
                  <a:cubicBezTo>
                    <a:pt x="203978" y="448136"/>
                    <a:pt x="192833" y="446033"/>
                    <a:pt x="184000" y="439724"/>
                  </a:cubicBezTo>
                  <a:cubicBezTo>
                    <a:pt x="174958" y="433205"/>
                    <a:pt x="169279" y="423111"/>
                    <a:pt x="168859" y="412176"/>
                  </a:cubicBezTo>
                  <a:cubicBezTo>
                    <a:pt x="158134" y="410704"/>
                    <a:pt x="148671" y="404185"/>
                    <a:pt x="143203" y="394721"/>
                  </a:cubicBezTo>
                  <a:cubicBezTo>
                    <a:pt x="137735" y="385258"/>
                    <a:pt x="136895" y="373692"/>
                    <a:pt x="140680" y="363808"/>
                  </a:cubicBezTo>
                  <a:cubicBezTo>
                    <a:pt x="131427" y="357920"/>
                    <a:pt x="125328" y="348036"/>
                    <a:pt x="124277" y="337101"/>
                  </a:cubicBezTo>
                  <a:cubicBezTo>
                    <a:pt x="123226" y="326376"/>
                    <a:pt x="127221" y="315651"/>
                    <a:pt x="134792" y="308080"/>
                  </a:cubicBezTo>
                  <a:cubicBezTo>
                    <a:pt x="128483" y="299038"/>
                    <a:pt x="126800" y="287682"/>
                    <a:pt x="130376" y="277167"/>
                  </a:cubicBezTo>
                  <a:cubicBezTo>
                    <a:pt x="133950" y="266863"/>
                    <a:pt x="141942" y="258661"/>
                    <a:pt x="152246" y="254876"/>
                  </a:cubicBezTo>
                  <a:cubicBezTo>
                    <a:pt x="150353" y="243520"/>
                    <a:pt x="153507" y="232585"/>
                    <a:pt x="161078" y="224594"/>
                  </a:cubicBezTo>
                  <a:cubicBezTo>
                    <a:pt x="168439" y="216392"/>
                    <a:pt x="179163" y="211976"/>
                    <a:pt x="190099" y="212607"/>
                  </a:cubicBezTo>
                  <a:cubicBezTo>
                    <a:pt x="192833" y="202303"/>
                    <a:pt x="200193" y="193470"/>
                    <a:pt x="210077" y="189054"/>
                  </a:cubicBezTo>
                  <a:cubicBezTo>
                    <a:pt x="220591" y="184848"/>
                    <a:pt x="232158" y="185479"/>
                    <a:pt x="241411" y="190316"/>
                  </a:cubicBezTo>
                  <a:cubicBezTo>
                    <a:pt x="247930" y="181904"/>
                    <a:pt x="258444" y="176857"/>
                    <a:pt x="269590" y="176857"/>
                  </a:cubicBezTo>
                  <a:close/>
                  <a:moveTo>
                    <a:pt x="548650" y="149519"/>
                  </a:moveTo>
                  <a:cubicBezTo>
                    <a:pt x="550753" y="149940"/>
                    <a:pt x="552435" y="151201"/>
                    <a:pt x="553487" y="153094"/>
                  </a:cubicBezTo>
                  <a:cubicBezTo>
                    <a:pt x="555590" y="156669"/>
                    <a:pt x="554538" y="161296"/>
                    <a:pt x="550963" y="163819"/>
                  </a:cubicBezTo>
                  <a:lnTo>
                    <a:pt x="501755" y="193050"/>
                  </a:lnTo>
                  <a:cubicBezTo>
                    <a:pt x="500703" y="193681"/>
                    <a:pt x="499231" y="194101"/>
                    <a:pt x="497759" y="194101"/>
                  </a:cubicBezTo>
                  <a:cubicBezTo>
                    <a:pt x="495025" y="194101"/>
                    <a:pt x="492291" y="192629"/>
                    <a:pt x="491030" y="190316"/>
                  </a:cubicBezTo>
                  <a:cubicBezTo>
                    <a:pt x="488926" y="186531"/>
                    <a:pt x="490188" y="181694"/>
                    <a:pt x="493763" y="179591"/>
                  </a:cubicBezTo>
                  <a:lnTo>
                    <a:pt x="542762" y="150360"/>
                  </a:lnTo>
                  <a:cubicBezTo>
                    <a:pt x="544444" y="149309"/>
                    <a:pt x="546547" y="149099"/>
                    <a:pt x="548650" y="149519"/>
                  </a:cubicBezTo>
                  <a:close/>
                  <a:moveTo>
                    <a:pt x="5881" y="131434"/>
                  </a:moveTo>
                  <a:cubicBezTo>
                    <a:pt x="7774" y="131014"/>
                    <a:pt x="10087" y="131224"/>
                    <a:pt x="11769" y="132275"/>
                  </a:cubicBezTo>
                  <a:lnTo>
                    <a:pt x="70231" y="166133"/>
                  </a:lnTo>
                  <a:cubicBezTo>
                    <a:pt x="71914" y="167184"/>
                    <a:pt x="73175" y="168866"/>
                    <a:pt x="73806" y="170969"/>
                  </a:cubicBezTo>
                  <a:cubicBezTo>
                    <a:pt x="74227" y="172862"/>
                    <a:pt x="74016" y="174965"/>
                    <a:pt x="72965" y="176858"/>
                  </a:cubicBezTo>
                  <a:cubicBezTo>
                    <a:pt x="71703" y="179381"/>
                    <a:pt x="68969" y="180853"/>
                    <a:pt x="66235" y="180853"/>
                  </a:cubicBezTo>
                  <a:cubicBezTo>
                    <a:pt x="64763" y="180853"/>
                    <a:pt x="63501" y="180433"/>
                    <a:pt x="62240" y="179591"/>
                  </a:cubicBezTo>
                  <a:lnTo>
                    <a:pt x="3778" y="145734"/>
                  </a:lnTo>
                  <a:cubicBezTo>
                    <a:pt x="2096" y="144683"/>
                    <a:pt x="624" y="142790"/>
                    <a:pt x="203" y="140897"/>
                  </a:cubicBezTo>
                  <a:cubicBezTo>
                    <a:pt x="-218" y="139005"/>
                    <a:pt x="-7" y="136902"/>
                    <a:pt x="1044" y="135009"/>
                  </a:cubicBezTo>
                  <a:cubicBezTo>
                    <a:pt x="2096" y="133327"/>
                    <a:pt x="3778" y="131855"/>
                    <a:pt x="5881" y="131434"/>
                  </a:cubicBezTo>
                  <a:close/>
                  <a:moveTo>
                    <a:pt x="250844" y="118415"/>
                  </a:moveTo>
                  <a:cubicBezTo>
                    <a:pt x="264687" y="117869"/>
                    <a:pt x="277687" y="118553"/>
                    <a:pt x="289358" y="119867"/>
                  </a:cubicBezTo>
                  <a:cubicBezTo>
                    <a:pt x="339828" y="125545"/>
                    <a:pt x="377260" y="144051"/>
                    <a:pt x="378732" y="144892"/>
                  </a:cubicBezTo>
                  <a:cubicBezTo>
                    <a:pt x="522363" y="221860"/>
                    <a:pt x="492291" y="357709"/>
                    <a:pt x="478412" y="397665"/>
                  </a:cubicBezTo>
                  <a:cubicBezTo>
                    <a:pt x="472313" y="416802"/>
                    <a:pt x="462219" y="435308"/>
                    <a:pt x="447498" y="454444"/>
                  </a:cubicBezTo>
                  <a:cubicBezTo>
                    <a:pt x="417847" y="493559"/>
                    <a:pt x="417426" y="539193"/>
                    <a:pt x="417426" y="541085"/>
                  </a:cubicBezTo>
                  <a:lnTo>
                    <a:pt x="417426" y="674832"/>
                  </a:lnTo>
                  <a:cubicBezTo>
                    <a:pt x="417426" y="679248"/>
                    <a:pt x="414062" y="682613"/>
                    <a:pt x="409646" y="682613"/>
                  </a:cubicBezTo>
                  <a:cubicBezTo>
                    <a:pt x="405229" y="682613"/>
                    <a:pt x="401865" y="679248"/>
                    <a:pt x="401865" y="674832"/>
                  </a:cubicBezTo>
                  <a:lnTo>
                    <a:pt x="401865" y="541085"/>
                  </a:lnTo>
                  <a:cubicBezTo>
                    <a:pt x="401865" y="540665"/>
                    <a:pt x="400813" y="489774"/>
                    <a:pt x="435091" y="444981"/>
                  </a:cubicBezTo>
                  <a:cubicBezTo>
                    <a:pt x="448550" y="427527"/>
                    <a:pt x="457802" y="410493"/>
                    <a:pt x="463481" y="392828"/>
                  </a:cubicBezTo>
                  <a:cubicBezTo>
                    <a:pt x="478832" y="345723"/>
                    <a:pt x="500282" y="228379"/>
                    <a:pt x="370531" y="158982"/>
                  </a:cubicBezTo>
                  <a:cubicBezTo>
                    <a:pt x="356020" y="151832"/>
                    <a:pt x="226479" y="92739"/>
                    <a:pt x="126169" y="184217"/>
                  </a:cubicBezTo>
                  <a:cubicBezTo>
                    <a:pt x="106402" y="202723"/>
                    <a:pt x="92312" y="225224"/>
                    <a:pt x="85583" y="249408"/>
                  </a:cubicBezTo>
                  <a:cubicBezTo>
                    <a:pt x="79274" y="273592"/>
                    <a:pt x="77381" y="298827"/>
                    <a:pt x="80535" y="324693"/>
                  </a:cubicBezTo>
                  <a:lnTo>
                    <a:pt x="82218" y="335628"/>
                  </a:lnTo>
                  <a:cubicBezTo>
                    <a:pt x="83269" y="340886"/>
                    <a:pt x="87896" y="369065"/>
                    <a:pt x="69390" y="397034"/>
                  </a:cubicBezTo>
                  <a:lnTo>
                    <a:pt x="40370" y="439303"/>
                  </a:lnTo>
                  <a:cubicBezTo>
                    <a:pt x="39739" y="442037"/>
                    <a:pt x="39739" y="444350"/>
                    <a:pt x="40580" y="445822"/>
                  </a:cubicBezTo>
                  <a:cubicBezTo>
                    <a:pt x="41632" y="447715"/>
                    <a:pt x="44365" y="449187"/>
                    <a:pt x="48571" y="450028"/>
                  </a:cubicBezTo>
                  <a:lnTo>
                    <a:pt x="48991" y="450239"/>
                  </a:lnTo>
                  <a:lnTo>
                    <a:pt x="49202" y="450239"/>
                  </a:lnTo>
                  <a:cubicBezTo>
                    <a:pt x="51305" y="450659"/>
                    <a:pt x="56983" y="451290"/>
                    <a:pt x="61820" y="453393"/>
                  </a:cubicBezTo>
                  <a:cubicBezTo>
                    <a:pt x="65815" y="455496"/>
                    <a:pt x="68549" y="458861"/>
                    <a:pt x="69390" y="462856"/>
                  </a:cubicBezTo>
                  <a:cubicBezTo>
                    <a:pt x="70231" y="466641"/>
                    <a:pt x="69390" y="470637"/>
                    <a:pt x="66866" y="473791"/>
                  </a:cubicBezTo>
                  <a:cubicBezTo>
                    <a:pt x="66236" y="474633"/>
                    <a:pt x="65815" y="475264"/>
                    <a:pt x="65605" y="475684"/>
                  </a:cubicBezTo>
                  <a:cubicBezTo>
                    <a:pt x="65815" y="475894"/>
                    <a:pt x="66446" y="476315"/>
                    <a:pt x="67287" y="476736"/>
                  </a:cubicBezTo>
                  <a:cubicBezTo>
                    <a:pt x="71073" y="478839"/>
                    <a:pt x="73385" y="481783"/>
                    <a:pt x="74227" y="485358"/>
                  </a:cubicBezTo>
                  <a:cubicBezTo>
                    <a:pt x="75068" y="488722"/>
                    <a:pt x="74437" y="492297"/>
                    <a:pt x="72755" y="495031"/>
                  </a:cubicBezTo>
                  <a:cubicBezTo>
                    <a:pt x="71703" y="496924"/>
                    <a:pt x="71703" y="497765"/>
                    <a:pt x="71703" y="497765"/>
                  </a:cubicBezTo>
                  <a:cubicBezTo>
                    <a:pt x="71914" y="497975"/>
                    <a:pt x="73176" y="498816"/>
                    <a:pt x="76330" y="499868"/>
                  </a:cubicBezTo>
                  <a:cubicBezTo>
                    <a:pt x="83269" y="502602"/>
                    <a:pt x="86634" y="508280"/>
                    <a:pt x="85583" y="515009"/>
                  </a:cubicBezTo>
                  <a:cubicBezTo>
                    <a:pt x="84111" y="521949"/>
                    <a:pt x="80326" y="545712"/>
                    <a:pt x="90209" y="557699"/>
                  </a:cubicBezTo>
                  <a:cubicBezTo>
                    <a:pt x="94836" y="563166"/>
                    <a:pt x="101986" y="565690"/>
                    <a:pt x="111028" y="565480"/>
                  </a:cubicBezTo>
                  <a:lnTo>
                    <a:pt x="144886" y="562325"/>
                  </a:lnTo>
                  <a:cubicBezTo>
                    <a:pt x="173065" y="560012"/>
                    <a:pt x="198511" y="579149"/>
                    <a:pt x="203557" y="606907"/>
                  </a:cubicBezTo>
                  <a:cubicBezTo>
                    <a:pt x="206712" y="625413"/>
                    <a:pt x="208394" y="648335"/>
                    <a:pt x="208394" y="674832"/>
                  </a:cubicBezTo>
                  <a:cubicBezTo>
                    <a:pt x="208394" y="679248"/>
                    <a:pt x="205030" y="682613"/>
                    <a:pt x="200614" y="682613"/>
                  </a:cubicBezTo>
                  <a:cubicBezTo>
                    <a:pt x="196197" y="682613"/>
                    <a:pt x="192833" y="679248"/>
                    <a:pt x="192833" y="674832"/>
                  </a:cubicBezTo>
                  <a:cubicBezTo>
                    <a:pt x="192833" y="649597"/>
                    <a:pt x="191361" y="627726"/>
                    <a:pt x="188206" y="609641"/>
                  </a:cubicBezTo>
                  <a:cubicBezTo>
                    <a:pt x="184631" y="589874"/>
                    <a:pt x="166546" y="576205"/>
                    <a:pt x="146357" y="578097"/>
                  </a:cubicBezTo>
                  <a:lnTo>
                    <a:pt x="112079" y="581252"/>
                  </a:lnTo>
                  <a:cubicBezTo>
                    <a:pt x="96728" y="581252"/>
                    <a:pt x="85583" y="576835"/>
                    <a:pt x="78222" y="567793"/>
                  </a:cubicBezTo>
                  <a:cubicBezTo>
                    <a:pt x="64974" y="551600"/>
                    <a:pt x="67708" y="525734"/>
                    <a:pt x="70021" y="513747"/>
                  </a:cubicBezTo>
                  <a:cubicBezTo>
                    <a:pt x="63923" y="512065"/>
                    <a:pt x="59506" y="508490"/>
                    <a:pt x="57404" y="503443"/>
                  </a:cubicBezTo>
                  <a:cubicBezTo>
                    <a:pt x="56352" y="500919"/>
                    <a:pt x="55301" y="495872"/>
                    <a:pt x="58455" y="489353"/>
                  </a:cubicBezTo>
                  <a:cubicBezTo>
                    <a:pt x="54039" y="486619"/>
                    <a:pt x="51305" y="482834"/>
                    <a:pt x="50464" y="478628"/>
                  </a:cubicBezTo>
                  <a:cubicBezTo>
                    <a:pt x="49833" y="475684"/>
                    <a:pt x="50043" y="471268"/>
                    <a:pt x="53408" y="466221"/>
                  </a:cubicBezTo>
                  <a:cubicBezTo>
                    <a:pt x="52356" y="466011"/>
                    <a:pt x="51305" y="465800"/>
                    <a:pt x="50254" y="465800"/>
                  </a:cubicBezTo>
                  <a:cubicBezTo>
                    <a:pt x="48781" y="465590"/>
                    <a:pt x="47520" y="465380"/>
                    <a:pt x="46889" y="465380"/>
                  </a:cubicBezTo>
                  <a:cubicBezTo>
                    <a:pt x="36795" y="463487"/>
                    <a:pt x="30486" y="459281"/>
                    <a:pt x="27121" y="452762"/>
                  </a:cubicBezTo>
                  <a:cubicBezTo>
                    <a:pt x="22284" y="443299"/>
                    <a:pt x="26280" y="433415"/>
                    <a:pt x="27121" y="431522"/>
                  </a:cubicBezTo>
                  <a:lnTo>
                    <a:pt x="56983" y="387992"/>
                  </a:lnTo>
                  <a:cubicBezTo>
                    <a:pt x="71914" y="365911"/>
                    <a:pt x="68339" y="342358"/>
                    <a:pt x="67497" y="337942"/>
                  </a:cubicBezTo>
                  <a:lnTo>
                    <a:pt x="65815" y="326586"/>
                  </a:lnTo>
                  <a:cubicBezTo>
                    <a:pt x="62661" y="298406"/>
                    <a:pt x="64343" y="271068"/>
                    <a:pt x="71283" y="245202"/>
                  </a:cubicBezTo>
                  <a:cubicBezTo>
                    <a:pt x="79064" y="217864"/>
                    <a:pt x="94625" y="192839"/>
                    <a:pt x="116496" y="172651"/>
                  </a:cubicBezTo>
                  <a:cubicBezTo>
                    <a:pt x="160184" y="132747"/>
                    <a:pt x="209314" y="120051"/>
                    <a:pt x="250844" y="118415"/>
                  </a:cubicBezTo>
                  <a:close/>
                  <a:moveTo>
                    <a:pt x="482407" y="71290"/>
                  </a:moveTo>
                  <a:cubicBezTo>
                    <a:pt x="484299" y="71080"/>
                    <a:pt x="486402" y="71710"/>
                    <a:pt x="488085" y="72972"/>
                  </a:cubicBezTo>
                  <a:cubicBezTo>
                    <a:pt x="489767" y="74234"/>
                    <a:pt x="490818" y="76127"/>
                    <a:pt x="491029" y="78230"/>
                  </a:cubicBezTo>
                  <a:cubicBezTo>
                    <a:pt x="491239" y="80122"/>
                    <a:pt x="490608" y="82225"/>
                    <a:pt x="489136" y="83907"/>
                  </a:cubicBezTo>
                  <a:lnTo>
                    <a:pt x="449391" y="131854"/>
                  </a:lnTo>
                  <a:cubicBezTo>
                    <a:pt x="447918" y="133537"/>
                    <a:pt x="445605" y="134588"/>
                    <a:pt x="443292" y="134588"/>
                  </a:cubicBezTo>
                  <a:cubicBezTo>
                    <a:pt x="441399" y="134588"/>
                    <a:pt x="439507" y="133957"/>
                    <a:pt x="438245" y="133116"/>
                  </a:cubicBezTo>
                  <a:cubicBezTo>
                    <a:pt x="436773" y="131854"/>
                    <a:pt x="435722" y="129962"/>
                    <a:pt x="435511" y="127859"/>
                  </a:cubicBezTo>
                  <a:cubicBezTo>
                    <a:pt x="435301" y="125966"/>
                    <a:pt x="436142" y="123863"/>
                    <a:pt x="437404" y="122181"/>
                  </a:cubicBezTo>
                  <a:lnTo>
                    <a:pt x="477149" y="74234"/>
                  </a:lnTo>
                  <a:cubicBezTo>
                    <a:pt x="478411" y="72552"/>
                    <a:pt x="480304" y="71500"/>
                    <a:pt x="482407" y="71290"/>
                  </a:cubicBezTo>
                  <a:close/>
                  <a:moveTo>
                    <a:pt x="69180" y="66242"/>
                  </a:moveTo>
                  <a:cubicBezTo>
                    <a:pt x="72545" y="63509"/>
                    <a:pt x="77592" y="63719"/>
                    <a:pt x="80326" y="67084"/>
                  </a:cubicBezTo>
                  <a:lnTo>
                    <a:pt x="121543" y="115241"/>
                  </a:lnTo>
                  <a:cubicBezTo>
                    <a:pt x="124277" y="118606"/>
                    <a:pt x="124067" y="123653"/>
                    <a:pt x="120702" y="126386"/>
                  </a:cubicBezTo>
                  <a:cubicBezTo>
                    <a:pt x="119020" y="127648"/>
                    <a:pt x="117337" y="128279"/>
                    <a:pt x="115445" y="128279"/>
                  </a:cubicBezTo>
                  <a:cubicBezTo>
                    <a:pt x="113132" y="128279"/>
                    <a:pt x="111029" y="127228"/>
                    <a:pt x="109556" y="125545"/>
                  </a:cubicBezTo>
                  <a:lnTo>
                    <a:pt x="68339" y="77178"/>
                  </a:lnTo>
                  <a:cubicBezTo>
                    <a:pt x="66867" y="75706"/>
                    <a:pt x="66236" y="73603"/>
                    <a:pt x="66446" y="71500"/>
                  </a:cubicBezTo>
                  <a:cubicBezTo>
                    <a:pt x="66657" y="69397"/>
                    <a:pt x="67498" y="67504"/>
                    <a:pt x="69180" y="66242"/>
                  </a:cubicBezTo>
                  <a:close/>
                  <a:moveTo>
                    <a:pt x="385882" y="19767"/>
                  </a:moveTo>
                  <a:cubicBezTo>
                    <a:pt x="387775" y="20398"/>
                    <a:pt x="389457" y="21660"/>
                    <a:pt x="390298" y="23553"/>
                  </a:cubicBezTo>
                  <a:cubicBezTo>
                    <a:pt x="391350" y="25445"/>
                    <a:pt x="391350" y="27759"/>
                    <a:pt x="390718" y="29651"/>
                  </a:cubicBezTo>
                  <a:lnTo>
                    <a:pt x="368217" y="91057"/>
                  </a:lnTo>
                  <a:cubicBezTo>
                    <a:pt x="367166" y="94211"/>
                    <a:pt x="364222" y="96314"/>
                    <a:pt x="360857" y="96314"/>
                  </a:cubicBezTo>
                  <a:cubicBezTo>
                    <a:pt x="359806" y="96314"/>
                    <a:pt x="359174" y="96314"/>
                    <a:pt x="358123" y="95894"/>
                  </a:cubicBezTo>
                  <a:cubicBezTo>
                    <a:pt x="353917" y="94422"/>
                    <a:pt x="351815" y="90006"/>
                    <a:pt x="353497" y="85800"/>
                  </a:cubicBezTo>
                  <a:lnTo>
                    <a:pt x="375998" y="24394"/>
                  </a:lnTo>
                  <a:cubicBezTo>
                    <a:pt x="376629" y="22501"/>
                    <a:pt x="378101" y="20819"/>
                    <a:pt x="379994" y="19978"/>
                  </a:cubicBezTo>
                  <a:cubicBezTo>
                    <a:pt x="381886" y="19137"/>
                    <a:pt x="383990" y="18926"/>
                    <a:pt x="385882" y="19767"/>
                  </a:cubicBezTo>
                  <a:close/>
                  <a:moveTo>
                    <a:pt x="168439" y="15141"/>
                  </a:moveTo>
                  <a:cubicBezTo>
                    <a:pt x="172645" y="13669"/>
                    <a:pt x="177061" y="15772"/>
                    <a:pt x="178533" y="19768"/>
                  </a:cubicBezTo>
                  <a:lnTo>
                    <a:pt x="200824" y="80753"/>
                  </a:lnTo>
                  <a:cubicBezTo>
                    <a:pt x="202296" y="84959"/>
                    <a:pt x="200193" y="89375"/>
                    <a:pt x="196197" y="90847"/>
                  </a:cubicBezTo>
                  <a:cubicBezTo>
                    <a:pt x="195146" y="91058"/>
                    <a:pt x="194305" y="91268"/>
                    <a:pt x="193464" y="91268"/>
                  </a:cubicBezTo>
                  <a:cubicBezTo>
                    <a:pt x="190309" y="91268"/>
                    <a:pt x="187155" y="89165"/>
                    <a:pt x="186104" y="86010"/>
                  </a:cubicBezTo>
                  <a:lnTo>
                    <a:pt x="163813" y="25236"/>
                  </a:lnTo>
                  <a:cubicBezTo>
                    <a:pt x="162971" y="23133"/>
                    <a:pt x="163182" y="21030"/>
                    <a:pt x="164022" y="19137"/>
                  </a:cubicBezTo>
                  <a:cubicBezTo>
                    <a:pt x="164864" y="17244"/>
                    <a:pt x="166547" y="15772"/>
                    <a:pt x="168439" y="15141"/>
                  </a:cubicBezTo>
                  <a:close/>
                  <a:moveTo>
                    <a:pt x="276950" y="0"/>
                  </a:moveTo>
                  <a:cubicBezTo>
                    <a:pt x="281366" y="0"/>
                    <a:pt x="284731" y="3365"/>
                    <a:pt x="284731" y="7781"/>
                  </a:cubicBezTo>
                  <a:lnTo>
                    <a:pt x="284731" y="68766"/>
                  </a:lnTo>
                  <a:cubicBezTo>
                    <a:pt x="284731" y="73182"/>
                    <a:pt x="281366" y="76547"/>
                    <a:pt x="276950" y="76547"/>
                  </a:cubicBezTo>
                  <a:cubicBezTo>
                    <a:pt x="272744" y="76547"/>
                    <a:pt x="269169" y="72972"/>
                    <a:pt x="269169" y="68766"/>
                  </a:cubicBezTo>
                  <a:lnTo>
                    <a:pt x="269169" y="7781"/>
                  </a:lnTo>
                  <a:cubicBezTo>
                    <a:pt x="269169" y="3365"/>
                    <a:pt x="272534" y="0"/>
                    <a:pt x="276950" y="0"/>
                  </a:cubicBezTo>
                  <a:close/>
                </a:path>
              </a:pathLst>
            </a:custGeom>
            <a:solidFill>
              <a:schemeClr val="accent1"/>
            </a:solidFill>
            <a:ln w="21011" cap="flat">
              <a:noFill/>
              <a:prstDash val="solid"/>
              <a:miter/>
            </a:ln>
          </p:spPr>
          <p:txBody>
            <a:bodyPr wrap="square"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de-DE" sz="1800" b="0" i="0" u="none" strike="noStrike" kern="1200" cap="none" spc="0" normalizeH="0" baseline="0" noProof="0">
                <a:ln>
                  <a:noFill/>
                </a:ln>
                <a:solidFill>
                  <a:srgbClr val="434F69"/>
                </a:solidFill>
                <a:effectLst/>
                <a:uLnTx/>
                <a:uFillTx/>
                <a:latin typeface="Arial"/>
                <a:ea typeface="+mn-ea"/>
                <a:cs typeface="+mn-cs"/>
              </a:endParaRPr>
            </a:p>
          </p:txBody>
        </p:sp>
        <p:sp>
          <p:nvSpPr>
            <p:cNvPr id="13" name="Rechteck 12">
              <a:extLst>
                <a:ext uri="{FF2B5EF4-FFF2-40B4-BE49-F238E27FC236}">
                  <a16:creationId xmlns:a16="http://schemas.microsoft.com/office/drawing/2014/main" id="{5BFAAD16-DEF8-466E-B00A-1082DB884B26}"/>
                </a:ext>
              </a:extLst>
            </p:cNvPr>
            <p:cNvSpPr/>
            <p:nvPr/>
          </p:nvSpPr>
          <p:spPr>
            <a:xfrm>
              <a:off x="8615880" y="3759154"/>
              <a:ext cx="3268302" cy="1569660"/>
            </a:xfrm>
            <a:prstGeom prst="rect">
              <a:avLst/>
            </a:prstGeom>
          </p:spPr>
          <p:txBody>
            <a:bodyPr wrap="square">
              <a:spAutoFit/>
            </a:bodyPr>
            <a:lstStyle/>
            <a:p>
              <a:pPr marL="0" marR="0" lvl="0" indent="0" defTabSz="1168400" rtl="0" eaLnBrk="1" fontAlgn="auto" latinLnBrk="0" hangingPunct="1">
                <a:lnSpc>
                  <a:spcPct val="100000"/>
                </a:lnSpc>
                <a:spcBef>
                  <a:spcPct val="0"/>
                </a:spcBef>
                <a:spcAft>
                  <a:spcPct val="0"/>
                </a:spcAft>
                <a:buClrTx/>
                <a:buSzTx/>
                <a:buFontTx/>
                <a:buNone/>
                <a:defRPr/>
              </a:pPr>
              <a:r>
                <a:rPr kumimoji="0" lang="en-US" sz="1600" b="1" i="0" u="none" strike="noStrike" kern="1200" cap="none" spc="0" normalizeH="0" baseline="0" noProof="0">
                  <a:ln>
                    <a:noFill/>
                  </a:ln>
                  <a:solidFill>
                    <a:prstClr val="white"/>
                  </a:solidFill>
                  <a:effectLst/>
                  <a:uLnTx/>
                  <a:uFillTx/>
                  <a:latin typeface="Arial"/>
                  <a:ea typeface="+mn-ea"/>
                  <a:cs typeface="+mn-cs"/>
                </a:rPr>
                <a:t>Incentive for</a:t>
              </a:r>
            </a:p>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600" b="1" i="0" u="none" strike="noStrike" kern="1200" cap="none" spc="0" normalizeH="0" baseline="0" noProof="0">
                <a:ln>
                  <a:noFill/>
                </a:ln>
                <a:solidFill>
                  <a:prstClr val="white"/>
                </a:solidFill>
                <a:effectLst/>
                <a:uLnTx/>
                <a:uFillTx/>
                <a:latin typeface="Arial"/>
                <a:ea typeface="+mn-ea"/>
                <a:cs typeface="+mn-cs"/>
              </a:endParaRPr>
            </a:p>
            <a:p>
              <a:pPr marL="227013" marR="0" lvl="2" indent="-227013"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a:ln>
                    <a:noFill/>
                  </a:ln>
                  <a:solidFill>
                    <a:prstClr val="white"/>
                  </a:solidFill>
                  <a:effectLst/>
                  <a:uLnTx/>
                  <a:uFillTx/>
                  <a:latin typeface="Arial"/>
                  <a:ea typeface="+mn-ea"/>
                  <a:cs typeface="+mn-cs"/>
                </a:rPr>
                <a:t>fundamental research</a:t>
              </a:r>
            </a:p>
            <a:p>
              <a:pPr marL="227013" marR="0" lvl="2" indent="-227013"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a:ln>
                    <a:noFill/>
                  </a:ln>
                  <a:solidFill>
                    <a:prstClr val="white"/>
                  </a:solidFill>
                  <a:effectLst/>
                  <a:uLnTx/>
                  <a:uFillTx/>
                  <a:latin typeface="Arial"/>
                  <a:ea typeface="+mn-ea"/>
                  <a:cs typeface="+mn-cs"/>
                </a:rPr>
                <a:t>industrial research</a:t>
              </a:r>
            </a:p>
            <a:p>
              <a:pPr marL="227013" marR="0" lvl="2" indent="-227013"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a:ln>
                    <a:noFill/>
                  </a:ln>
                  <a:solidFill>
                    <a:prstClr val="white"/>
                  </a:solidFill>
                  <a:effectLst/>
                  <a:uLnTx/>
                  <a:uFillTx/>
                  <a:latin typeface="Arial"/>
                  <a:ea typeface="+mn-ea"/>
                  <a:cs typeface="+mn-cs"/>
                </a:rPr>
                <a:t>experimental development	</a:t>
              </a:r>
            </a:p>
          </p:txBody>
        </p:sp>
      </p:grpSp>
      <p:sp>
        <p:nvSpPr>
          <p:cNvPr id="4" name="Untertitel 3">
            <a:extLst>
              <a:ext uri="{FF2B5EF4-FFF2-40B4-BE49-F238E27FC236}">
                <a16:creationId xmlns:a16="http://schemas.microsoft.com/office/drawing/2014/main" id="{ACD46861-C780-48C0-A499-EF4C585F29B3}"/>
              </a:ext>
            </a:extLst>
          </p:cNvPr>
          <p:cNvSpPr>
            <a:spLocks noGrp="1"/>
          </p:cNvSpPr>
          <p:nvPr>
            <p:ph type="subTitle" sz="quarter" idx="13"/>
          </p:nvPr>
        </p:nvSpPr>
        <p:spPr/>
        <p:txBody>
          <a:bodyPr/>
          <a:lstStyle/>
          <a:p>
            <a:endParaRPr lang="de-DE"/>
          </a:p>
        </p:txBody>
      </p:sp>
    </p:spTree>
    <p:extLst>
      <p:ext uri="{BB962C8B-B14F-4D97-AF65-F5344CB8AC3E}">
        <p14:creationId xmlns:p14="http://schemas.microsoft.com/office/powerpoint/2010/main" val="4121811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334962" y="833274"/>
            <a:ext cx="9360000" cy="461982"/>
          </a:xfrm>
        </p:spPr>
        <p:txBody>
          <a:bodyPr/>
          <a:lstStyle/>
          <a:p>
            <a:r>
              <a:rPr lang="en-US" sz="2400" dirty="0"/>
              <a:t>Case Synthetic Royalty</a:t>
            </a:r>
          </a:p>
        </p:txBody>
      </p:sp>
      <p:sp>
        <p:nvSpPr>
          <p:cNvPr id="8" name="Inhaltsplatzhalter 7"/>
          <p:cNvSpPr>
            <a:spLocks noGrp="1"/>
          </p:cNvSpPr>
          <p:nvPr>
            <p:ph sz="half" idx="2"/>
          </p:nvPr>
        </p:nvSpPr>
        <p:spPr>
          <a:xfrm>
            <a:off x="5503194" y="1093950"/>
            <a:ext cx="5920639" cy="4930776"/>
          </a:xfrm>
        </p:spPr>
        <p:txBody>
          <a:bodyPr/>
          <a:lstStyle/>
          <a:p>
            <a:pPr marL="0" indent="0">
              <a:lnSpc>
                <a:spcPct val="100000"/>
              </a:lnSpc>
              <a:spcBef>
                <a:spcPts val="600"/>
              </a:spcBef>
              <a:spcAft>
                <a:spcPts val="600"/>
              </a:spcAft>
              <a:buNone/>
            </a:pPr>
            <a:r>
              <a:rPr lang="en-US" sz="2000" b="1" dirty="0"/>
              <a:t>Facts</a:t>
            </a:r>
          </a:p>
          <a:p>
            <a:pPr marL="0" indent="0">
              <a:lnSpc>
                <a:spcPct val="100000"/>
              </a:lnSpc>
              <a:spcBef>
                <a:spcPts val="600"/>
              </a:spcBef>
              <a:spcAft>
                <a:spcPts val="600"/>
              </a:spcAft>
              <a:buNone/>
            </a:pPr>
            <a:r>
              <a:rPr lang="en-US" sz="2000" b="1" dirty="0">
                <a:solidFill>
                  <a:schemeClr val="accent6">
                    <a:lumMod val="75000"/>
                  </a:schemeClr>
                </a:solidFill>
              </a:rPr>
              <a:t>1 – Purchase Price</a:t>
            </a:r>
          </a:p>
          <a:p>
            <a:pPr>
              <a:lnSpc>
                <a:spcPct val="100000"/>
              </a:lnSpc>
              <a:spcBef>
                <a:spcPts val="600"/>
              </a:spcBef>
              <a:spcAft>
                <a:spcPts val="600"/>
              </a:spcAft>
            </a:pPr>
            <a:r>
              <a:rPr lang="en-US" sz="2000" dirty="0"/>
              <a:t>Pharma Company (“Seller”) sells to Fund (“Purchaser”) a revenue interest for product “Cure-me”</a:t>
            </a:r>
          </a:p>
          <a:p>
            <a:pPr>
              <a:lnSpc>
                <a:spcPct val="100000"/>
              </a:lnSpc>
              <a:spcBef>
                <a:spcPts val="600"/>
              </a:spcBef>
              <a:spcAft>
                <a:spcPts val="600"/>
              </a:spcAft>
            </a:pPr>
            <a:r>
              <a:rPr lang="en-US" sz="2000" dirty="0"/>
              <a:t>Purchase Price (“Investment Amount”) USD 250m. Payment of USD 200m at closing, USD 30m at regulatory approval and  USD 20m at start sales</a:t>
            </a:r>
          </a:p>
          <a:p>
            <a:pPr marL="0" indent="0">
              <a:lnSpc>
                <a:spcPct val="100000"/>
              </a:lnSpc>
              <a:spcBef>
                <a:spcPts val="600"/>
              </a:spcBef>
              <a:spcAft>
                <a:spcPts val="600"/>
              </a:spcAft>
              <a:buNone/>
            </a:pPr>
            <a:r>
              <a:rPr lang="en-US" sz="2000" b="1" dirty="0">
                <a:solidFill>
                  <a:schemeClr val="accent5">
                    <a:lumMod val="75000"/>
                  </a:schemeClr>
                </a:solidFill>
              </a:rPr>
              <a:t>2 – Revenue Interest</a:t>
            </a:r>
          </a:p>
          <a:p>
            <a:pPr>
              <a:lnSpc>
                <a:spcPct val="100000"/>
              </a:lnSpc>
              <a:spcBef>
                <a:spcPts val="600"/>
              </a:spcBef>
              <a:spcAft>
                <a:spcPts val="600"/>
              </a:spcAft>
            </a:pPr>
            <a:r>
              <a:rPr lang="en-US" sz="2000" dirty="0"/>
              <a:t>Seller assigns to Purchaser 7% (“Revenue Percentage”) of its global net sales derived from product “Cure-me” (“Revenue Interest”) up to a “Hard Cap” of 200% of the Investment Amount</a:t>
            </a:r>
          </a:p>
        </p:txBody>
      </p:sp>
      <p:sp>
        <p:nvSpPr>
          <p:cNvPr id="9" name="Untertitel 8"/>
          <p:cNvSpPr>
            <a:spLocks noGrp="1"/>
          </p:cNvSpPr>
          <p:nvPr>
            <p:ph type="subTitle" idx="13"/>
          </p:nvPr>
        </p:nvSpPr>
        <p:spPr>
          <a:xfrm>
            <a:off x="334962" y="61082"/>
            <a:ext cx="9360000" cy="610476"/>
          </a:xfrm>
        </p:spPr>
        <p:txBody>
          <a:bodyPr/>
          <a:lstStyle/>
          <a:p>
            <a:endParaRPr lang="en-US" sz="2400" dirty="0"/>
          </a:p>
        </p:txBody>
      </p:sp>
      <p:grpSp>
        <p:nvGrpSpPr>
          <p:cNvPr id="2" name="Group 1">
            <a:extLst>
              <a:ext uri="{FF2B5EF4-FFF2-40B4-BE49-F238E27FC236}">
                <a16:creationId xmlns:a16="http://schemas.microsoft.com/office/drawing/2014/main" id="{746E9D53-5957-46F0-993C-BCB1CABB3352}"/>
              </a:ext>
            </a:extLst>
          </p:cNvPr>
          <p:cNvGrpSpPr/>
          <p:nvPr/>
        </p:nvGrpSpPr>
        <p:grpSpPr>
          <a:xfrm>
            <a:off x="623887" y="1742717"/>
            <a:ext cx="4214303" cy="2880320"/>
            <a:chOff x="945593" y="2276872"/>
            <a:chExt cx="4214303" cy="2880320"/>
          </a:xfrm>
        </p:grpSpPr>
        <p:sp>
          <p:nvSpPr>
            <p:cNvPr id="12" name="Rechteck 11"/>
            <p:cNvSpPr/>
            <p:nvPr/>
          </p:nvSpPr>
          <p:spPr>
            <a:xfrm>
              <a:off x="3791896" y="3158039"/>
              <a:ext cx="1368000" cy="576064"/>
            </a:xfrm>
            <a:prstGeom prst="rect">
              <a:avLst/>
            </a:prstGeom>
            <a:solidFill>
              <a:schemeClr val="accent1">
                <a:lumMod val="40000"/>
                <a:lumOff val="60000"/>
              </a:schemeClr>
            </a:solidFill>
            <a:ln w="19050">
              <a:solidFill>
                <a:srgbClr val="9696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ktiv Grotesk Homburger"/>
                  <a:ea typeface="+mn-ea"/>
                  <a:cs typeface="+mn-cs"/>
                </a:rPr>
                <a:t>Pharma Company (</a:t>
              </a:r>
              <a:r>
                <a:rPr kumimoji="0" lang="en-US" sz="1000" b="0" i="0" u="none" strike="noStrike" kern="1200" cap="none" spc="0" normalizeH="0" baseline="0" noProof="0" dirty="0">
                  <a:ln>
                    <a:noFill/>
                  </a:ln>
                  <a:solidFill>
                    <a:prstClr val="black"/>
                  </a:solidFill>
                  <a:effectLst/>
                  <a:uLnTx/>
                  <a:uFillTx/>
                  <a:latin typeface="Aktiv Grotesk Homburger"/>
                  <a:ea typeface="+mn-ea"/>
                  <a:cs typeface="+mn-cs"/>
                </a:rPr>
                <a:t>“Seller”)</a:t>
              </a:r>
            </a:p>
          </p:txBody>
        </p:sp>
        <p:sp>
          <p:nvSpPr>
            <p:cNvPr id="13" name="Ellipse 12"/>
            <p:cNvSpPr/>
            <p:nvPr/>
          </p:nvSpPr>
          <p:spPr>
            <a:xfrm>
              <a:off x="945593" y="3158039"/>
              <a:ext cx="1368000" cy="576000"/>
            </a:xfrm>
            <a:prstGeom prst="ellipse">
              <a:avLst/>
            </a:prstGeom>
            <a:solidFill>
              <a:schemeClr val="accent3">
                <a:lumMod val="20000"/>
                <a:lumOff val="80000"/>
              </a:schemeClr>
            </a:solidFill>
            <a:ln w="19050">
              <a:solidFill>
                <a:srgbClr val="9696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ktiv Grotesk Homburger"/>
                  <a:ea typeface="+mn-ea"/>
                  <a:cs typeface="+mn-cs"/>
                </a:rPr>
                <a:t>Fund </a:t>
              </a:r>
              <a:r>
                <a:rPr kumimoji="0" lang="en-US" sz="1000" b="0" i="0" u="none" strike="noStrike" kern="1200" cap="none" spc="0" normalizeH="0" baseline="0" noProof="0" dirty="0">
                  <a:ln>
                    <a:noFill/>
                  </a:ln>
                  <a:solidFill>
                    <a:prstClr val="black"/>
                  </a:solidFill>
                  <a:effectLst/>
                  <a:uLnTx/>
                  <a:uFillTx/>
                  <a:latin typeface="Aktiv Grotesk Homburger"/>
                  <a:ea typeface="+mn-ea"/>
                  <a:cs typeface="+mn-cs"/>
                </a:rPr>
                <a:t>(“Purchaser”)</a:t>
              </a:r>
            </a:p>
          </p:txBody>
        </p:sp>
        <p:sp>
          <p:nvSpPr>
            <p:cNvPr id="14" name="Textfeld 13"/>
            <p:cNvSpPr txBox="1"/>
            <p:nvPr/>
          </p:nvSpPr>
          <p:spPr>
            <a:xfrm>
              <a:off x="1312935" y="2276872"/>
              <a:ext cx="633315" cy="18466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ktiv Grotesk Homburger"/>
                  <a:ea typeface="+mn-ea"/>
                  <a:cs typeface="+mn-cs"/>
                </a:rPr>
                <a:t>Investors</a:t>
              </a:r>
            </a:p>
          </p:txBody>
        </p:sp>
        <p:cxnSp>
          <p:nvCxnSpPr>
            <p:cNvPr id="16" name="Gerader Verbinder 15"/>
            <p:cNvCxnSpPr>
              <a:stCxn id="14" idx="2"/>
              <a:endCxn id="13" idx="0"/>
            </p:cNvCxnSpPr>
            <p:nvPr/>
          </p:nvCxnSpPr>
          <p:spPr>
            <a:xfrm>
              <a:off x="1629593" y="2461538"/>
              <a:ext cx="0" cy="696501"/>
            </a:xfrm>
            <a:prstGeom prst="line">
              <a:avLst/>
            </a:prstGeom>
            <a:ln w="12700">
              <a:solidFill>
                <a:srgbClr val="969696"/>
              </a:solidFill>
              <a:headEnd type="none"/>
              <a:tailEnd type="none" w="sm" len="sm"/>
            </a:ln>
          </p:spPr>
          <p:style>
            <a:lnRef idx="1">
              <a:schemeClr val="accent1"/>
            </a:lnRef>
            <a:fillRef idx="0">
              <a:schemeClr val="accent1"/>
            </a:fillRef>
            <a:effectRef idx="0">
              <a:schemeClr val="accent1"/>
            </a:effectRef>
            <a:fontRef idx="minor">
              <a:schemeClr val="tx1"/>
            </a:fontRef>
          </p:style>
        </p:cxnSp>
        <p:cxnSp>
          <p:nvCxnSpPr>
            <p:cNvPr id="18" name="Gekrümmter Verbinder 17"/>
            <p:cNvCxnSpPr/>
            <p:nvPr/>
          </p:nvCxnSpPr>
          <p:spPr>
            <a:xfrm rot="5400000" flipH="1" flipV="1">
              <a:off x="2909822" y="2396399"/>
              <a:ext cx="55" cy="1691934"/>
            </a:xfrm>
            <a:prstGeom prst="curvedConnector3">
              <a:avLst>
                <a:gd name="adj1" fmla="val 415736364"/>
              </a:avLst>
            </a:prstGeom>
            <a:ln w="15875">
              <a:solidFill>
                <a:schemeClr val="accent6">
                  <a:lumMod val="75000"/>
                </a:schemeClr>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4" name="Gekrümmter Verbinder 23"/>
            <p:cNvCxnSpPr/>
            <p:nvPr/>
          </p:nvCxnSpPr>
          <p:spPr>
            <a:xfrm rot="16200000" flipH="1" flipV="1">
              <a:off x="2927862" y="2799085"/>
              <a:ext cx="55" cy="1691934"/>
            </a:xfrm>
            <a:prstGeom prst="curvedConnector3">
              <a:avLst>
                <a:gd name="adj1" fmla="val 415736364"/>
              </a:avLst>
            </a:prstGeom>
            <a:ln w="15875">
              <a:solidFill>
                <a:schemeClr val="accent5">
                  <a:lumMod val="75000"/>
                </a:schemeClr>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p:nvPr/>
          </p:nvCxnSpPr>
          <p:spPr>
            <a:xfrm flipV="1">
              <a:off x="4151784" y="3734103"/>
              <a:ext cx="152" cy="1423089"/>
            </a:xfrm>
            <a:prstGeom prst="straightConnector1">
              <a:avLst/>
            </a:prstGeom>
            <a:ln w="15875">
              <a:solidFill>
                <a:schemeClr val="accent5">
                  <a:lumMod val="75000"/>
                </a:schemeClr>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30" name="Freihandform: Form 117">
              <a:extLst>
                <a:ext uri="{FF2B5EF4-FFF2-40B4-BE49-F238E27FC236}">
                  <a16:creationId xmlns:a16="http://schemas.microsoft.com/office/drawing/2014/main" id="{1D0DAF4C-4601-4655-A831-5D2DC975B98D}"/>
                </a:ext>
              </a:extLst>
            </p:cNvPr>
            <p:cNvSpPr/>
            <p:nvPr/>
          </p:nvSpPr>
          <p:spPr>
            <a:xfrm>
              <a:off x="2351736" y="2742915"/>
              <a:ext cx="180000" cy="180000"/>
            </a:xfrm>
            <a:custGeom>
              <a:avLst/>
              <a:gdLst>
                <a:gd name="connsiteX0" fmla="*/ 381000 w 381000"/>
                <a:gd name="connsiteY0" fmla="*/ 190500 h 381000"/>
                <a:gd name="connsiteX1" fmla="*/ 190500 w 381000"/>
                <a:gd name="connsiteY1" fmla="*/ 381000 h 381000"/>
                <a:gd name="connsiteX2" fmla="*/ 0 w 381000"/>
                <a:gd name="connsiteY2" fmla="*/ 190500 h 381000"/>
                <a:gd name="connsiteX3" fmla="*/ 190500 w 381000"/>
                <a:gd name="connsiteY3" fmla="*/ 0 h 381000"/>
                <a:gd name="connsiteX4" fmla="*/ 381000 w 381000"/>
                <a:gd name="connsiteY4" fmla="*/ 190500 h 381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 h="381000">
                  <a:moveTo>
                    <a:pt x="381000" y="190500"/>
                  </a:moveTo>
                  <a:cubicBezTo>
                    <a:pt x="381000" y="295710"/>
                    <a:pt x="295710" y="381000"/>
                    <a:pt x="190500" y="381000"/>
                  </a:cubicBezTo>
                  <a:cubicBezTo>
                    <a:pt x="85290" y="381000"/>
                    <a:pt x="0" y="295710"/>
                    <a:pt x="0" y="190500"/>
                  </a:cubicBezTo>
                  <a:cubicBezTo>
                    <a:pt x="0" y="85290"/>
                    <a:pt x="85290" y="0"/>
                    <a:pt x="190500" y="0"/>
                  </a:cubicBezTo>
                  <a:cubicBezTo>
                    <a:pt x="295710" y="0"/>
                    <a:pt x="381000" y="85290"/>
                    <a:pt x="381000" y="190500"/>
                  </a:cubicBezTo>
                  <a:close/>
                </a:path>
              </a:pathLst>
            </a:custGeom>
            <a:noFill/>
            <a:ln w="12700" cap="rnd">
              <a:solidFill>
                <a:schemeClr val="accent6">
                  <a:lumMod val="75000"/>
                </a:schemeClr>
              </a:solidFill>
              <a:prstDash val="solid"/>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CH" sz="1800" b="0" i="0" u="none" strike="noStrike" kern="1200" cap="none" spc="0" normalizeH="0" baseline="0" noProof="0">
                <a:ln>
                  <a:noFill/>
                </a:ln>
                <a:solidFill>
                  <a:srgbClr val="FFA65F">
                    <a:lumMod val="75000"/>
                  </a:srgbClr>
                </a:solidFill>
                <a:effectLst/>
                <a:uLnTx/>
                <a:uFillTx/>
                <a:latin typeface="Aktiv Grotesk Homburger"/>
                <a:ea typeface="+mn-ea"/>
                <a:cs typeface="+mn-cs"/>
              </a:endParaRPr>
            </a:p>
          </p:txBody>
        </p:sp>
        <p:sp>
          <p:nvSpPr>
            <p:cNvPr id="31" name="Freihandform: Form 120">
              <a:extLst>
                <a:ext uri="{FF2B5EF4-FFF2-40B4-BE49-F238E27FC236}">
                  <a16:creationId xmlns:a16="http://schemas.microsoft.com/office/drawing/2014/main" id="{FA876BBC-FCE9-4DAF-AC16-01BF72D466F0}"/>
                </a:ext>
              </a:extLst>
            </p:cNvPr>
            <p:cNvSpPr/>
            <p:nvPr/>
          </p:nvSpPr>
          <p:spPr>
            <a:xfrm>
              <a:off x="2427682" y="2804065"/>
              <a:ext cx="18288" cy="55116"/>
            </a:xfrm>
            <a:custGeom>
              <a:avLst/>
              <a:gdLst>
                <a:gd name="connsiteX0" fmla="*/ 0 w 38709"/>
                <a:gd name="connsiteY0" fmla="*/ 22784 h 116662"/>
                <a:gd name="connsiteX1" fmla="*/ 38710 w 38709"/>
                <a:gd name="connsiteY1" fmla="*/ 0 h 116662"/>
                <a:gd name="connsiteX2" fmla="*/ 38710 w 38709"/>
                <a:gd name="connsiteY2" fmla="*/ 116662 h 116662"/>
              </a:gdLst>
              <a:ahLst/>
              <a:cxnLst>
                <a:cxn ang="0">
                  <a:pos x="connsiteX0" y="connsiteY0"/>
                </a:cxn>
                <a:cxn ang="0">
                  <a:pos x="connsiteX1" y="connsiteY1"/>
                </a:cxn>
                <a:cxn ang="0">
                  <a:pos x="connsiteX2" y="connsiteY2"/>
                </a:cxn>
              </a:cxnLst>
              <a:rect l="l" t="t" r="r" b="b"/>
              <a:pathLst>
                <a:path w="38709" h="116662">
                  <a:moveTo>
                    <a:pt x="0" y="22784"/>
                  </a:moveTo>
                  <a:lnTo>
                    <a:pt x="38710" y="0"/>
                  </a:lnTo>
                  <a:lnTo>
                    <a:pt x="38710" y="116662"/>
                  </a:lnTo>
                </a:path>
              </a:pathLst>
            </a:custGeom>
            <a:noFill/>
            <a:ln w="12700" cap="flat">
              <a:solidFill>
                <a:schemeClr val="accent6">
                  <a:lumMod val="75000"/>
                </a:schemeClr>
              </a:solidFill>
              <a:prstDash val="solid"/>
              <a:bevel/>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CH" sz="1800" b="0" i="0" u="none" strike="noStrike" kern="1200" cap="none" spc="0" normalizeH="0" baseline="0" noProof="0">
                <a:ln>
                  <a:noFill/>
                </a:ln>
                <a:solidFill>
                  <a:prstClr val="black"/>
                </a:solidFill>
                <a:effectLst/>
                <a:uLnTx/>
                <a:uFillTx/>
                <a:latin typeface="Aktiv Grotesk Homburger"/>
                <a:ea typeface="+mn-ea"/>
                <a:cs typeface="+mn-cs"/>
              </a:endParaRPr>
            </a:p>
          </p:txBody>
        </p:sp>
        <p:sp>
          <p:nvSpPr>
            <p:cNvPr id="33" name="Freihandform: Form 126">
              <a:extLst>
                <a:ext uri="{FF2B5EF4-FFF2-40B4-BE49-F238E27FC236}">
                  <a16:creationId xmlns:a16="http://schemas.microsoft.com/office/drawing/2014/main" id="{D28864F3-222D-49D6-BE8E-9791C14E623D}"/>
                </a:ext>
              </a:extLst>
            </p:cNvPr>
            <p:cNvSpPr/>
            <p:nvPr/>
          </p:nvSpPr>
          <p:spPr>
            <a:xfrm>
              <a:off x="2355970" y="3957710"/>
              <a:ext cx="180000" cy="180000"/>
            </a:xfrm>
            <a:custGeom>
              <a:avLst/>
              <a:gdLst>
                <a:gd name="connsiteX0" fmla="*/ 381000 w 381000"/>
                <a:gd name="connsiteY0" fmla="*/ 190500 h 381000"/>
                <a:gd name="connsiteX1" fmla="*/ 190500 w 381000"/>
                <a:gd name="connsiteY1" fmla="*/ 381000 h 381000"/>
                <a:gd name="connsiteX2" fmla="*/ 0 w 381000"/>
                <a:gd name="connsiteY2" fmla="*/ 190500 h 381000"/>
                <a:gd name="connsiteX3" fmla="*/ 190500 w 381000"/>
                <a:gd name="connsiteY3" fmla="*/ 0 h 381000"/>
                <a:gd name="connsiteX4" fmla="*/ 381000 w 381000"/>
                <a:gd name="connsiteY4" fmla="*/ 190500 h 381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 h="381000">
                  <a:moveTo>
                    <a:pt x="381000" y="190500"/>
                  </a:moveTo>
                  <a:cubicBezTo>
                    <a:pt x="381000" y="295710"/>
                    <a:pt x="295710" y="381000"/>
                    <a:pt x="190500" y="381000"/>
                  </a:cubicBezTo>
                  <a:cubicBezTo>
                    <a:pt x="85290" y="381000"/>
                    <a:pt x="0" y="295710"/>
                    <a:pt x="0" y="190500"/>
                  </a:cubicBezTo>
                  <a:cubicBezTo>
                    <a:pt x="0" y="85290"/>
                    <a:pt x="85290" y="0"/>
                    <a:pt x="190500" y="0"/>
                  </a:cubicBezTo>
                  <a:cubicBezTo>
                    <a:pt x="295710" y="0"/>
                    <a:pt x="381000" y="85290"/>
                    <a:pt x="381000" y="190500"/>
                  </a:cubicBezTo>
                  <a:close/>
                </a:path>
              </a:pathLst>
            </a:custGeom>
            <a:noFill/>
            <a:ln w="12700" cap="rnd">
              <a:solidFill>
                <a:schemeClr val="accent5">
                  <a:lumMod val="75000"/>
                </a:schemeClr>
              </a:solidFill>
              <a:prstDash val="solid"/>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CH" sz="1800" b="0" i="0" u="none" strike="noStrike" kern="1200" cap="none" spc="0" normalizeH="0" baseline="0" noProof="0">
                <a:ln>
                  <a:noFill/>
                </a:ln>
                <a:solidFill>
                  <a:prstClr val="black"/>
                </a:solidFill>
                <a:effectLst/>
                <a:uLnTx/>
                <a:uFillTx/>
                <a:latin typeface="Aktiv Grotesk Homburger"/>
                <a:ea typeface="+mn-ea"/>
                <a:cs typeface="+mn-cs"/>
              </a:endParaRPr>
            </a:p>
          </p:txBody>
        </p:sp>
        <p:sp>
          <p:nvSpPr>
            <p:cNvPr id="34" name="Freihandform: Form 129">
              <a:extLst>
                <a:ext uri="{FF2B5EF4-FFF2-40B4-BE49-F238E27FC236}">
                  <a16:creationId xmlns:a16="http://schemas.microsoft.com/office/drawing/2014/main" id="{E65AB98F-63E1-46BD-BCBE-2E203930E515}"/>
                </a:ext>
              </a:extLst>
            </p:cNvPr>
            <p:cNvSpPr/>
            <p:nvPr/>
          </p:nvSpPr>
          <p:spPr>
            <a:xfrm>
              <a:off x="2427983" y="4018932"/>
              <a:ext cx="35028" cy="53050"/>
            </a:xfrm>
            <a:custGeom>
              <a:avLst/>
              <a:gdLst>
                <a:gd name="connsiteX0" fmla="*/ 4467 w 74142"/>
                <a:gd name="connsiteY0" fmla="*/ 25185 h 112290"/>
                <a:gd name="connsiteX1" fmla="*/ 41443 w 74142"/>
                <a:gd name="connsiteY1" fmla="*/ 39 h 112290"/>
                <a:gd name="connsiteX2" fmla="*/ 70228 w 74142"/>
                <a:gd name="connsiteY2" fmla="*/ 29938 h 112290"/>
                <a:gd name="connsiteX3" fmla="*/ 32680 w 74142"/>
                <a:gd name="connsiteY3" fmla="*/ 82830 h 112290"/>
                <a:gd name="connsiteX4" fmla="*/ 0 w 74142"/>
                <a:gd name="connsiteY4" fmla="*/ 112291 h 112290"/>
                <a:gd name="connsiteX5" fmla="*/ 74143 w 74142"/>
                <a:gd name="connsiteY5" fmla="*/ 112291 h 112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142" h="112290">
                  <a:moveTo>
                    <a:pt x="4467" y="25185"/>
                  </a:moveTo>
                  <a:cubicBezTo>
                    <a:pt x="4467" y="25185"/>
                    <a:pt x="9420" y="-1143"/>
                    <a:pt x="41443" y="39"/>
                  </a:cubicBezTo>
                  <a:cubicBezTo>
                    <a:pt x="44691" y="162"/>
                    <a:pt x="71114" y="1248"/>
                    <a:pt x="70228" y="29938"/>
                  </a:cubicBezTo>
                  <a:cubicBezTo>
                    <a:pt x="69580" y="50959"/>
                    <a:pt x="52016" y="65675"/>
                    <a:pt x="32680" y="82830"/>
                  </a:cubicBezTo>
                  <a:lnTo>
                    <a:pt x="0" y="112291"/>
                  </a:lnTo>
                  <a:lnTo>
                    <a:pt x="74143" y="112291"/>
                  </a:lnTo>
                </a:path>
              </a:pathLst>
            </a:custGeom>
            <a:noFill/>
            <a:ln w="12700" cap="flat">
              <a:solidFill>
                <a:schemeClr val="accent5">
                  <a:lumMod val="75000"/>
                </a:schemeClr>
              </a:solidFill>
              <a:prstDash val="solid"/>
              <a:bevel/>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CH" sz="1800" b="0" i="0" u="none" strike="noStrike" kern="1200" cap="none" spc="0" normalizeH="0" baseline="0" noProof="0">
                <a:ln>
                  <a:noFill/>
                </a:ln>
                <a:solidFill>
                  <a:prstClr val="black"/>
                </a:solidFill>
                <a:effectLst/>
                <a:uLnTx/>
                <a:uFillTx/>
                <a:latin typeface="Aktiv Grotesk Homburger"/>
                <a:ea typeface="+mn-ea"/>
                <a:cs typeface="+mn-cs"/>
              </a:endParaRPr>
            </a:p>
          </p:txBody>
        </p:sp>
        <p:sp>
          <p:nvSpPr>
            <p:cNvPr id="36" name="Freihandform: Form 135">
              <a:extLst>
                <a:ext uri="{FF2B5EF4-FFF2-40B4-BE49-F238E27FC236}">
                  <a16:creationId xmlns:a16="http://schemas.microsoft.com/office/drawing/2014/main" id="{5BA9AD7C-6C39-4D44-988D-E98F115D572F}"/>
                </a:ext>
              </a:extLst>
            </p:cNvPr>
            <p:cNvSpPr/>
            <p:nvPr/>
          </p:nvSpPr>
          <p:spPr>
            <a:xfrm rot="16200000">
              <a:off x="4227531" y="4725144"/>
              <a:ext cx="180000" cy="180000"/>
            </a:xfrm>
            <a:custGeom>
              <a:avLst/>
              <a:gdLst>
                <a:gd name="connsiteX0" fmla="*/ 381000 w 381000"/>
                <a:gd name="connsiteY0" fmla="*/ 190500 h 381000"/>
                <a:gd name="connsiteX1" fmla="*/ 190500 w 381000"/>
                <a:gd name="connsiteY1" fmla="*/ 381000 h 381000"/>
                <a:gd name="connsiteX2" fmla="*/ 0 w 381000"/>
                <a:gd name="connsiteY2" fmla="*/ 190500 h 381000"/>
                <a:gd name="connsiteX3" fmla="*/ 190500 w 381000"/>
                <a:gd name="connsiteY3" fmla="*/ 0 h 381000"/>
                <a:gd name="connsiteX4" fmla="*/ 381000 w 381000"/>
                <a:gd name="connsiteY4" fmla="*/ 190500 h 381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 h="381000">
                  <a:moveTo>
                    <a:pt x="381000" y="190500"/>
                  </a:moveTo>
                  <a:cubicBezTo>
                    <a:pt x="381000" y="295710"/>
                    <a:pt x="295710" y="381000"/>
                    <a:pt x="190500" y="381000"/>
                  </a:cubicBezTo>
                  <a:cubicBezTo>
                    <a:pt x="85290" y="381000"/>
                    <a:pt x="0" y="295710"/>
                    <a:pt x="0" y="190500"/>
                  </a:cubicBezTo>
                  <a:cubicBezTo>
                    <a:pt x="0" y="85290"/>
                    <a:pt x="85290" y="0"/>
                    <a:pt x="190500" y="0"/>
                  </a:cubicBezTo>
                  <a:cubicBezTo>
                    <a:pt x="295710" y="0"/>
                    <a:pt x="381000" y="85290"/>
                    <a:pt x="381000" y="190500"/>
                  </a:cubicBezTo>
                  <a:close/>
                </a:path>
              </a:pathLst>
            </a:custGeom>
            <a:noFill/>
            <a:ln w="12700" cap="rnd">
              <a:solidFill>
                <a:schemeClr val="accent5">
                  <a:lumMod val="75000"/>
                </a:schemeClr>
              </a:solidFill>
              <a:prstDash val="solid"/>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CH" sz="1800" b="0" i="0" u="none" strike="noStrike" kern="1200" cap="none" spc="0" normalizeH="0" baseline="0" noProof="0">
                <a:ln>
                  <a:noFill/>
                </a:ln>
                <a:solidFill>
                  <a:prstClr val="black"/>
                </a:solidFill>
                <a:effectLst/>
                <a:uLnTx/>
                <a:uFillTx/>
                <a:latin typeface="Aktiv Grotesk Homburger"/>
                <a:ea typeface="+mn-ea"/>
                <a:cs typeface="+mn-cs"/>
              </a:endParaRPr>
            </a:p>
          </p:txBody>
        </p:sp>
        <p:sp>
          <p:nvSpPr>
            <p:cNvPr id="37" name="Freihandform: Form 138">
              <a:extLst>
                <a:ext uri="{FF2B5EF4-FFF2-40B4-BE49-F238E27FC236}">
                  <a16:creationId xmlns:a16="http://schemas.microsoft.com/office/drawing/2014/main" id="{F595CD72-C2A8-44B4-B2FC-6C75C7104549}"/>
                </a:ext>
              </a:extLst>
            </p:cNvPr>
            <p:cNvSpPr/>
            <p:nvPr/>
          </p:nvSpPr>
          <p:spPr>
            <a:xfrm rot="16200000">
              <a:off x="4299411" y="4790209"/>
              <a:ext cx="32556" cy="54342"/>
            </a:xfrm>
            <a:custGeom>
              <a:avLst/>
              <a:gdLst>
                <a:gd name="connsiteX0" fmla="*/ 0 w 68911"/>
                <a:gd name="connsiteY0" fmla="*/ 87315 h 115022"/>
                <a:gd name="connsiteX1" fmla="*/ 31109 w 68911"/>
                <a:gd name="connsiteY1" fmla="*/ 114957 h 115022"/>
                <a:gd name="connsiteX2" fmla="*/ 67589 w 68911"/>
                <a:gd name="connsiteY2" fmla="*/ 93040 h 115022"/>
                <a:gd name="connsiteX3" fmla="*/ 52378 w 68911"/>
                <a:gd name="connsiteY3" fmla="*/ 58159 h 115022"/>
                <a:gd name="connsiteX4" fmla="*/ 35366 w 68911"/>
                <a:gd name="connsiteY4" fmla="*/ 54949 h 115022"/>
                <a:gd name="connsiteX5" fmla="*/ 22593 w 68911"/>
                <a:gd name="connsiteY5" fmla="*/ 55130 h 115022"/>
                <a:gd name="connsiteX6" fmla="*/ 35366 w 68911"/>
                <a:gd name="connsiteY6" fmla="*/ 54949 h 115022"/>
                <a:gd name="connsiteX7" fmla="*/ 49492 w 68911"/>
                <a:gd name="connsiteY7" fmla="*/ 52225 h 115022"/>
                <a:gd name="connsiteX8" fmla="*/ 62998 w 68911"/>
                <a:gd name="connsiteY8" fmla="*/ 12772 h 115022"/>
                <a:gd name="connsiteX9" fmla="*/ 22508 w 68911"/>
                <a:gd name="connsiteY9" fmla="*/ 1752 h 115022"/>
                <a:gd name="connsiteX10" fmla="*/ 829 w 68911"/>
                <a:gd name="connsiteY10" fmla="*/ 25555 h 115022"/>
                <a:gd name="connsiteX0" fmla="*/ 66307 w 135218"/>
                <a:gd name="connsiteY0" fmla="*/ 87315 h 132917"/>
                <a:gd name="connsiteX1" fmla="*/ 97416 w 135218"/>
                <a:gd name="connsiteY1" fmla="*/ 114957 h 132917"/>
                <a:gd name="connsiteX2" fmla="*/ 133896 w 135218"/>
                <a:gd name="connsiteY2" fmla="*/ 93040 h 132917"/>
                <a:gd name="connsiteX3" fmla="*/ 118685 w 135218"/>
                <a:gd name="connsiteY3" fmla="*/ 58159 h 132917"/>
                <a:gd name="connsiteX4" fmla="*/ 101673 w 135218"/>
                <a:gd name="connsiteY4" fmla="*/ 54949 h 132917"/>
                <a:gd name="connsiteX5" fmla="*/ 0 w 135218"/>
                <a:gd name="connsiteY5" fmla="*/ 132917 h 132917"/>
                <a:gd name="connsiteX6" fmla="*/ 101673 w 135218"/>
                <a:gd name="connsiteY6" fmla="*/ 54949 h 132917"/>
                <a:gd name="connsiteX7" fmla="*/ 115799 w 135218"/>
                <a:gd name="connsiteY7" fmla="*/ 52225 h 132917"/>
                <a:gd name="connsiteX8" fmla="*/ 129305 w 135218"/>
                <a:gd name="connsiteY8" fmla="*/ 12772 h 132917"/>
                <a:gd name="connsiteX9" fmla="*/ 88815 w 135218"/>
                <a:gd name="connsiteY9" fmla="*/ 1752 h 132917"/>
                <a:gd name="connsiteX10" fmla="*/ 67136 w 135218"/>
                <a:gd name="connsiteY10" fmla="*/ 25555 h 132917"/>
                <a:gd name="connsiteX0" fmla="*/ 323482 w 392393"/>
                <a:gd name="connsiteY0" fmla="*/ 346510 h 374217"/>
                <a:gd name="connsiteX1" fmla="*/ 354591 w 392393"/>
                <a:gd name="connsiteY1" fmla="*/ 374152 h 374217"/>
                <a:gd name="connsiteX2" fmla="*/ 391071 w 392393"/>
                <a:gd name="connsiteY2" fmla="*/ 352235 h 374217"/>
                <a:gd name="connsiteX3" fmla="*/ 375860 w 392393"/>
                <a:gd name="connsiteY3" fmla="*/ 317354 h 374217"/>
                <a:gd name="connsiteX4" fmla="*/ 358848 w 392393"/>
                <a:gd name="connsiteY4" fmla="*/ 314144 h 374217"/>
                <a:gd name="connsiteX5" fmla="*/ 0 w 392393"/>
                <a:gd name="connsiteY5" fmla="*/ 0 h 374217"/>
                <a:gd name="connsiteX6" fmla="*/ 358848 w 392393"/>
                <a:gd name="connsiteY6" fmla="*/ 314144 h 374217"/>
                <a:gd name="connsiteX7" fmla="*/ 372974 w 392393"/>
                <a:gd name="connsiteY7" fmla="*/ 311420 h 374217"/>
                <a:gd name="connsiteX8" fmla="*/ 386480 w 392393"/>
                <a:gd name="connsiteY8" fmla="*/ 271967 h 374217"/>
                <a:gd name="connsiteX9" fmla="*/ 345990 w 392393"/>
                <a:gd name="connsiteY9" fmla="*/ 260947 h 374217"/>
                <a:gd name="connsiteX10" fmla="*/ 324311 w 392393"/>
                <a:gd name="connsiteY10" fmla="*/ 284750 h 374217"/>
                <a:gd name="connsiteX0" fmla="*/ 0 w 68911"/>
                <a:gd name="connsiteY0" fmla="*/ 87316 h 115023"/>
                <a:gd name="connsiteX1" fmla="*/ 31109 w 68911"/>
                <a:gd name="connsiteY1" fmla="*/ 114958 h 115023"/>
                <a:gd name="connsiteX2" fmla="*/ 67589 w 68911"/>
                <a:gd name="connsiteY2" fmla="*/ 93041 h 115023"/>
                <a:gd name="connsiteX3" fmla="*/ 52378 w 68911"/>
                <a:gd name="connsiteY3" fmla="*/ 58160 h 115023"/>
                <a:gd name="connsiteX4" fmla="*/ 35366 w 68911"/>
                <a:gd name="connsiteY4" fmla="*/ 54950 h 115023"/>
                <a:gd name="connsiteX5" fmla="*/ 35366 w 68911"/>
                <a:gd name="connsiteY5" fmla="*/ 54950 h 115023"/>
                <a:gd name="connsiteX6" fmla="*/ 49492 w 68911"/>
                <a:gd name="connsiteY6" fmla="*/ 52226 h 115023"/>
                <a:gd name="connsiteX7" fmla="*/ 62998 w 68911"/>
                <a:gd name="connsiteY7" fmla="*/ 12773 h 115023"/>
                <a:gd name="connsiteX8" fmla="*/ 22508 w 68911"/>
                <a:gd name="connsiteY8" fmla="*/ 1753 h 115023"/>
                <a:gd name="connsiteX9" fmla="*/ 829 w 68911"/>
                <a:gd name="connsiteY9" fmla="*/ 25556 h 115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911" h="115023">
                  <a:moveTo>
                    <a:pt x="0" y="87316"/>
                  </a:moveTo>
                  <a:cubicBezTo>
                    <a:pt x="0" y="87316"/>
                    <a:pt x="848" y="113634"/>
                    <a:pt x="31109" y="114958"/>
                  </a:cubicBezTo>
                  <a:cubicBezTo>
                    <a:pt x="54978" y="116005"/>
                    <a:pt x="64894" y="104271"/>
                    <a:pt x="67589" y="93041"/>
                  </a:cubicBezTo>
                  <a:cubicBezTo>
                    <a:pt x="70647" y="80287"/>
                    <a:pt x="69475" y="65323"/>
                    <a:pt x="52378" y="58160"/>
                  </a:cubicBezTo>
                  <a:cubicBezTo>
                    <a:pt x="49054" y="56769"/>
                    <a:pt x="45920" y="54950"/>
                    <a:pt x="35366" y="54950"/>
                  </a:cubicBezTo>
                  <a:lnTo>
                    <a:pt x="35366" y="54950"/>
                  </a:lnTo>
                  <a:cubicBezTo>
                    <a:pt x="39491" y="54779"/>
                    <a:pt x="45320" y="53950"/>
                    <a:pt x="49492" y="52226"/>
                  </a:cubicBezTo>
                  <a:cubicBezTo>
                    <a:pt x="62198" y="46978"/>
                    <a:pt x="72761" y="30433"/>
                    <a:pt x="62998" y="12773"/>
                  </a:cubicBezTo>
                  <a:cubicBezTo>
                    <a:pt x="56302" y="658"/>
                    <a:pt x="40338" y="-2400"/>
                    <a:pt x="22508" y="1753"/>
                  </a:cubicBezTo>
                  <a:cubicBezTo>
                    <a:pt x="2734" y="6363"/>
                    <a:pt x="829" y="25556"/>
                    <a:pt x="829" y="25556"/>
                  </a:cubicBezTo>
                </a:path>
              </a:pathLst>
            </a:custGeom>
            <a:noFill/>
            <a:ln w="12700" cap="flat">
              <a:solidFill>
                <a:schemeClr val="accent5">
                  <a:lumMod val="75000"/>
                </a:schemeClr>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CH" sz="1800" b="0" i="0" u="none" strike="noStrike" kern="1200" cap="none" spc="0" normalizeH="0" baseline="0" noProof="0">
                <a:ln>
                  <a:noFill/>
                </a:ln>
                <a:solidFill>
                  <a:srgbClr val="28E6A5">
                    <a:lumMod val="75000"/>
                  </a:srgbClr>
                </a:solidFill>
                <a:effectLst/>
                <a:uLnTx/>
                <a:uFillTx/>
                <a:latin typeface="Aktiv Grotesk Homburger"/>
                <a:ea typeface="+mn-ea"/>
                <a:cs typeface="+mn-cs"/>
              </a:endParaRPr>
            </a:p>
          </p:txBody>
        </p:sp>
        <p:sp>
          <p:nvSpPr>
            <p:cNvPr id="38" name="Textfeld 37"/>
            <p:cNvSpPr txBox="1"/>
            <p:nvPr/>
          </p:nvSpPr>
          <p:spPr>
            <a:xfrm>
              <a:off x="2597376" y="2769027"/>
              <a:ext cx="862416" cy="153888"/>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A65F">
                      <a:lumMod val="75000"/>
                    </a:srgbClr>
                  </a:solidFill>
                  <a:effectLst/>
                  <a:uLnTx/>
                  <a:uFillTx/>
                  <a:latin typeface="Aktiv Grotesk Homburger"/>
                  <a:ea typeface="+mn-ea"/>
                  <a:cs typeface="+mn-cs"/>
                </a:rPr>
                <a:t>Purchase Price</a:t>
              </a:r>
            </a:p>
          </p:txBody>
        </p:sp>
        <p:sp>
          <p:nvSpPr>
            <p:cNvPr id="40" name="Textfeld 39"/>
            <p:cNvSpPr txBox="1"/>
            <p:nvPr/>
          </p:nvSpPr>
          <p:spPr>
            <a:xfrm>
              <a:off x="2597376" y="3968513"/>
              <a:ext cx="969817" cy="153888"/>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28E6A5">
                      <a:lumMod val="75000"/>
                    </a:srgbClr>
                  </a:solidFill>
                  <a:effectLst/>
                  <a:uLnTx/>
                  <a:uFillTx/>
                  <a:latin typeface="Aktiv Grotesk Homburger"/>
                  <a:ea typeface="+mn-ea"/>
                  <a:cs typeface="+mn-cs"/>
                </a:rPr>
                <a:t>Revenue Interest</a:t>
              </a:r>
            </a:p>
          </p:txBody>
        </p:sp>
        <p:sp>
          <p:nvSpPr>
            <p:cNvPr id="41" name="Textfeld 40"/>
            <p:cNvSpPr txBox="1"/>
            <p:nvPr/>
          </p:nvSpPr>
          <p:spPr>
            <a:xfrm rot="16200000">
              <a:off x="3905269" y="4142159"/>
              <a:ext cx="970129"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28E6A5">
                      <a:lumMod val="75000"/>
                    </a:srgbClr>
                  </a:solidFill>
                  <a:effectLst/>
                  <a:uLnTx/>
                  <a:uFillTx/>
                  <a:latin typeface="Aktiv Grotesk Homburger"/>
                  <a:ea typeface="+mn-ea"/>
                  <a:cs typeface="+mn-cs"/>
                </a:rPr>
                <a:t>Sales Income</a:t>
              </a:r>
            </a:p>
          </p:txBody>
        </p:sp>
      </p:grpSp>
      <p:sp>
        <p:nvSpPr>
          <p:cNvPr id="3" name="Slide Number Placeholder 2">
            <a:extLst>
              <a:ext uri="{FF2B5EF4-FFF2-40B4-BE49-F238E27FC236}">
                <a16:creationId xmlns:a16="http://schemas.microsoft.com/office/drawing/2014/main" id="{90477701-05E9-4CB0-BCB0-64B246C1A68B}"/>
              </a:ext>
            </a:extLst>
          </p:cNvPr>
          <p:cNvSpPr>
            <a:spLocks noGrp="1"/>
          </p:cNvSpPr>
          <p:nvPr>
            <p:ph type="sldNum" sz="quarter" idx="4"/>
          </p:nvPr>
        </p:nvSpPr>
        <p:spPr/>
        <p:txBody>
          <a:bodyPr/>
          <a:lstStyle/>
          <a:p>
            <a:fld id="{8B72B50B-EA98-4BA2-A2C7-541FA8AEEF93}" type="slidenum">
              <a:rPr lang="en-US" smtClean="0"/>
              <a:pPr/>
              <a:t>13</a:t>
            </a:fld>
            <a:endParaRPr lang="en-US"/>
          </a:p>
        </p:txBody>
      </p:sp>
    </p:spTree>
    <p:extLst>
      <p:ext uri="{BB962C8B-B14F-4D97-AF65-F5344CB8AC3E}">
        <p14:creationId xmlns:p14="http://schemas.microsoft.com/office/powerpoint/2010/main" val="3921599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903" b="1" dirty="0"/>
              <a:t>Investing in Pharma Royalties</a:t>
            </a:r>
            <a:endParaRPr lang="en-IE" sz="2546" b="1" dirty="0"/>
          </a:p>
        </p:txBody>
      </p:sp>
      <p:sp>
        <p:nvSpPr>
          <p:cNvPr id="4" name="Slide Number Placeholder 3"/>
          <p:cNvSpPr>
            <a:spLocks noGrp="1"/>
          </p:cNvSpPr>
          <p:nvPr>
            <p:ph type="sldNum" sz="quarter" idx="4"/>
          </p:nvPr>
        </p:nvSpPr>
        <p:spPr/>
        <p:txBody>
          <a:bodyPr/>
          <a:lstStyle/>
          <a:p>
            <a:pPr defTabSz="414772"/>
            <a:fld id="{9C432190-490B-4C17-B0BB-A0A103F364BF}" type="slidenum">
              <a:rPr lang="en-US">
                <a:solidFill>
                  <a:srgbClr val="3E3935"/>
                </a:solidFill>
              </a:rPr>
              <a:pPr defTabSz="414772"/>
              <a:t>14</a:t>
            </a:fld>
            <a:endParaRPr lang="en-US" dirty="0">
              <a:solidFill>
                <a:srgbClr val="3E3935"/>
              </a:solidFill>
            </a:endParaRPr>
          </a:p>
        </p:txBody>
      </p:sp>
      <p:sp>
        <p:nvSpPr>
          <p:cNvPr id="62" name="Content Placeholder 61"/>
          <p:cNvSpPr txBox="1">
            <a:spLocks noGrp="1"/>
          </p:cNvSpPr>
          <p:nvPr>
            <p:ph idx="1"/>
          </p:nvPr>
        </p:nvSpPr>
        <p:spPr>
          <a:xfrm>
            <a:off x="6603836" y="915947"/>
            <a:ext cx="4752129" cy="5055102"/>
          </a:xfrm>
          <a:prstGeom prst="rect">
            <a:avLst/>
          </a:prstGeom>
          <a:noFill/>
        </p:spPr>
        <p:txBody>
          <a:bodyPr wrap="square" rtlCol="0">
            <a:spAutoFit/>
          </a:bodyPr>
          <a:lstStyle/>
          <a:p>
            <a:pPr marL="0" lvl="1" indent="0" algn="just">
              <a:buClr>
                <a:schemeClr val="accent1"/>
              </a:buClr>
              <a:buNone/>
              <a:defRPr/>
            </a:pPr>
            <a:r>
              <a:rPr lang="en-IE" sz="1400" b="1" dirty="0">
                <a:latin typeface="Calibri" panose="020F0502020204030204" pitchFamily="34" charset="0"/>
                <a:cs typeface="Calibri" panose="020F0502020204030204" pitchFamily="34" charset="0"/>
              </a:rPr>
              <a:t>Regulated ICAV as Master Fund Vehicle</a:t>
            </a:r>
          </a:p>
          <a:p>
            <a:pPr marL="477355" lvl="3" indent="-181872" algn="just">
              <a:buClr>
                <a:schemeClr val="accent1"/>
              </a:buClr>
              <a:buFont typeface="Wingdings" panose="05000000000000000000" pitchFamily="2" charset="2"/>
              <a:buChar char="Ø"/>
              <a:defRPr/>
            </a:pPr>
            <a:r>
              <a:rPr lang="en-US" sz="1400" dirty="0">
                <a:latin typeface="Calibri" panose="020F0502020204030204" pitchFamily="34" charset="0"/>
                <a:cs typeface="Calibri" panose="020F0502020204030204" pitchFamily="34" charset="0"/>
              </a:rPr>
              <a:t>Flexible Irish corporate vehicle for fund structuring</a:t>
            </a:r>
          </a:p>
          <a:p>
            <a:pPr marL="477355" lvl="3" indent="-181872" algn="just">
              <a:buClr>
                <a:schemeClr val="accent1"/>
              </a:buClr>
              <a:buFont typeface="Wingdings" panose="05000000000000000000" pitchFamily="2" charset="2"/>
              <a:buChar char="Ø"/>
              <a:defRPr/>
            </a:pPr>
            <a:r>
              <a:rPr lang="en-US" sz="1400" dirty="0">
                <a:latin typeface="Calibri" panose="020F0502020204030204" pitchFamily="34" charset="0"/>
                <a:cs typeface="Calibri" panose="020F0502020204030204" pitchFamily="34" charset="0"/>
              </a:rPr>
              <a:t>Regulated fund </a:t>
            </a:r>
            <a:r>
              <a:rPr lang="en-US" sz="1400" dirty="0" err="1">
                <a:latin typeface="Calibri" panose="020F0502020204030204" pitchFamily="34" charset="0"/>
                <a:cs typeface="Calibri" panose="020F0502020204030204" pitchFamily="34" charset="0"/>
              </a:rPr>
              <a:t>authorised</a:t>
            </a:r>
            <a:r>
              <a:rPr lang="en-US" sz="1400" dirty="0">
                <a:latin typeface="Calibri" panose="020F0502020204030204" pitchFamily="34" charset="0"/>
                <a:cs typeface="Calibri" panose="020F0502020204030204" pitchFamily="34" charset="0"/>
              </a:rPr>
              <a:t> by the Central Bank of Ireland</a:t>
            </a:r>
          </a:p>
          <a:p>
            <a:pPr marL="477355" lvl="3" indent="-181872" algn="just">
              <a:buClr>
                <a:schemeClr val="accent1"/>
              </a:buClr>
              <a:buFont typeface="Wingdings" panose="05000000000000000000" pitchFamily="2" charset="2"/>
              <a:buChar char="Ø"/>
              <a:defRPr/>
            </a:pPr>
            <a:r>
              <a:rPr lang="en-US" sz="1400" dirty="0" err="1">
                <a:latin typeface="Calibri" panose="020F0502020204030204" pitchFamily="34" charset="0"/>
                <a:cs typeface="Calibri" panose="020F0502020204030204" pitchFamily="34" charset="0"/>
              </a:rPr>
              <a:t>Authorised</a:t>
            </a:r>
            <a:r>
              <a:rPr lang="en-US" sz="1400" dirty="0">
                <a:latin typeface="Calibri" panose="020F0502020204030204" pitchFamily="34" charset="0"/>
                <a:cs typeface="Calibri" panose="020F0502020204030204" pitchFamily="34" charset="0"/>
              </a:rPr>
              <a:t> as “Qualifying Investor” AIF </a:t>
            </a:r>
          </a:p>
          <a:p>
            <a:pPr marL="477355" lvl="3" indent="-181872" algn="just">
              <a:buClr>
                <a:schemeClr val="accent1"/>
              </a:buClr>
              <a:buFont typeface="Wingdings" panose="05000000000000000000" pitchFamily="2" charset="2"/>
              <a:buChar char="Ø"/>
              <a:defRPr/>
            </a:pPr>
            <a:r>
              <a:rPr lang="en-US" sz="1400" dirty="0">
                <a:latin typeface="Calibri" panose="020F0502020204030204" pitchFamily="34" charset="0"/>
                <a:cs typeface="Calibri" panose="020F0502020204030204" pitchFamily="34" charset="0"/>
              </a:rPr>
              <a:t>ICAV has option to be established as an umbrella fund with multiple sub-funds</a:t>
            </a:r>
          </a:p>
          <a:p>
            <a:pPr marL="477355" lvl="3" indent="-181872" algn="just">
              <a:buClr>
                <a:schemeClr val="accent1"/>
              </a:buClr>
              <a:buFont typeface="Wingdings" panose="05000000000000000000" pitchFamily="2" charset="2"/>
              <a:buChar char="Ø"/>
              <a:defRPr/>
            </a:pPr>
            <a:r>
              <a:rPr lang="en-US" sz="1400" dirty="0">
                <a:latin typeface="Calibri" panose="020F0502020204030204" pitchFamily="34" charset="0"/>
                <a:cs typeface="Calibri" panose="020F0502020204030204" pitchFamily="34" charset="0"/>
              </a:rPr>
              <a:t>Exempt from tax in Ireland on income and gains</a:t>
            </a:r>
          </a:p>
          <a:p>
            <a:pPr marL="477355" lvl="3" indent="-181872" algn="just">
              <a:buClr>
                <a:schemeClr val="accent1"/>
              </a:buClr>
              <a:buFont typeface="Wingdings" panose="05000000000000000000" pitchFamily="2" charset="2"/>
              <a:buChar char="Ø"/>
              <a:defRPr/>
            </a:pPr>
            <a:r>
              <a:rPr lang="en-US" sz="1400" dirty="0">
                <a:latin typeface="Calibri" panose="020F0502020204030204" pitchFamily="34" charset="0"/>
                <a:cs typeface="Calibri" panose="020F0502020204030204" pitchFamily="34" charset="0"/>
              </a:rPr>
              <a:t>No withholding / exit tax on distributions to non-Irish residents</a:t>
            </a:r>
          </a:p>
          <a:p>
            <a:pPr marL="477355" lvl="3" indent="-181872" algn="just">
              <a:buClr>
                <a:schemeClr val="accent1"/>
              </a:buClr>
              <a:buFont typeface="Wingdings" panose="05000000000000000000" pitchFamily="2" charset="2"/>
              <a:buChar char="Ø"/>
              <a:defRPr/>
            </a:pPr>
            <a:r>
              <a:rPr lang="en-US" sz="1400" dirty="0">
                <a:latin typeface="Calibri" panose="020F0502020204030204" pitchFamily="34" charset="0"/>
                <a:cs typeface="Calibri" panose="020F0502020204030204" pitchFamily="34" charset="0"/>
              </a:rPr>
              <a:t>Indirect tax exemptions (stamp duty and VAT)</a:t>
            </a:r>
          </a:p>
          <a:p>
            <a:pPr marL="477355" lvl="3" indent="-181872" algn="just">
              <a:buClr>
                <a:schemeClr val="accent1"/>
              </a:buClr>
              <a:buFont typeface="Wingdings" panose="05000000000000000000" pitchFamily="2" charset="2"/>
              <a:buChar char="Ø"/>
              <a:defRPr/>
            </a:pPr>
            <a:r>
              <a:rPr lang="en-IE" altLang="en-US" sz="1400" dirty="0">
                <a:latin typeface="Calibri" panose="020F0502020204030204" pitchFamily="34" charset="0"/>
                <a:cs typeface="Calibri" panose="020F0502020204030204" pitchFamily="34" charset="0"/>
              </a:rPr>
              <a:t>Specifically treated as a resident of Ireland for the purposes of the U.S./Ireland Treaty despite exempt status</a:t>
            </a:r>
          </a:p>
          <a:p>
            <a:pPr marL="477355" lvl="3" indent="-181872" algn="just">
              <a:buClr>
                <a:schemeClr val="accent1"/>
              </a:buClr>
              <a:buFont typeface="Wingdings" panose="05000000000000000000" pitchFamily="2" charset="2"/>
              <a:buChar char="Ø"/>
              <a:defRPr/>
            </a:pPr>
            <a:r>
              <a:rPr lang="en-IE" altLang="en-US" sz="1400" dirty="0">
                <a:latin typeface="Calibri" panose="020F0502020204030204" pitchFamily="34" charset="0"/>
                <a:cs typeface="Calibri" panose="020F0502020204030204" pitchFamily="34" charset="0"/>
              </a:rPr>
              <a:t>LOB analysis – satisfied on the basis of ownership only (no base eroding payments)</a:t>
            </a:r>
            <a:endParaRPr lang="en-IE" sz="1400" dirty="0">
              <a:latin typeface="Calibri" panose="020F0502020204030204" pitchFamily="34" charset="0"/>
              <a:cs typeface="Calibri" panose="020F0502020204030204" pitchFamily="34" charset="0"/>
            </a:endParaRPr>
          </a:p>
          <a:p>
            <a:pPr marL="477355" lvl="3" indent="-181872" algn="just">
              <a:buClr>
                <a:schemeClr val="accent1"/>
              </a:buClr>
              <a:buFont typeface="Wingdings" panose="05000000000000000000" pitchFamily="2" charset="2"/>
              <a:buChar char="Ø"/>
              <a:defRPr/>
            </a:pPr>
            <a:r>
              <a:rPr lang="en-US" sz="1400" dirty="0">
                <a:latin typeface="Calibri" panose="020F0502020204030204" pitchFamily="34" charset="0"/>
                <a:cs typeface="Calibri" panose="020F0502020204030204" pitchFamily="34" charset="0"/>
              </a:rPr>
              <a:t>Can “check the box” for US tax purposes</a:t>
            </a:r>
            <a:endParaRPr lang="en-IE" sz="1400" dirty="0">
              <a:latin typeface="Calibri" panose="020F0502020204030204" pitchFamily="34" charset="0"/>
              <a:cs typeface="Calibri" panose="020F0502020204030204" pitchFamily="34" charset="0"/>
            </a:endParaRPr>
          </a:p>
        </p:txBody>
      </p:sp>
      <p:cxnSp>
        <p:nvCxnSpPr>
          <p:cNvPr id="5" name="Straight Arrow Connector 4"/>
          <p:cNvCxnSpPr>
            <a:stCxn id="9" idx="2"/>
            <a:endCxn id="26" idx="0"/>
          </p:cNvCxnSpPr>
          <p:nvPr/>
        </p:nvCxnSpPr>
        <p:spPr>
          <a:xfrm>
            <a:off x="1369766" y="3826984"/>
            <a:ext cx="562184" cy="8411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a:off x="1496776" y="2575689"/>
            <a:ext cx="2104019" cy="819409"/>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p:cNvCxnSpPr>
            <a:stCxn id="31" idx="2"/>
          </p:cNvCxnSpPr>
          <p:nvPr/>
        </p:nvCxnSpPr>
        <p:spPr>
          <a:xfrm flipH="1">
            <a:off x="4033472" y="2613617"/>
            <a:ext cx="859320" cy="839478"/>
          </a:xfrm>
          <a:prstGeom prst="line">
            <a:avLst/>
          </a:prstGeom>
        </p:spPr>
        <p:style>
          <a:lnRef idx="1">
            <a:schemeClr val="dk1"/>
          </a:lnRef>
          <a:fillRef idx="0">
            <a:schemeClr val="dk1"/>
          </a:fillRef>
          <a:effectRef idx="0">
            <a:schemeClr val="dk1"/>
          </a:effectRef>
          <a:fontRef idx="minor">
            <a:schemeClr val="tx1"/>
          </a:fontRef>
        </p:style>
      </p:cxnSp>
      <p:sp>
        <p:nvSpPr>
          <p:cNvPr id="7" name="Line 13"/>
          <p:cNvSpPr>
            <a:spLocks noChangeShapeType="1"/>
          </p:cNvSpPr>
          <p:nvPr/>
        </p:nvSpPr>
        <p:spPr bwMode="auto">
          <a:xfrm flipV="1">
            <a:off x="3874319" y="3574913"/>
            <a:ext cx="8295" cy="1932797"/>
          </a:xfrm>
          <a:prstGeom prst="line">
            <a:avLst/>
          </a:prstGeom>
          <a:noFill/>
          <a:ln w="63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14772"/>
            <a:endParaRPr lang="en-IE" sz="1910">
              <a:solidFill>
                <a:srgbClr val="262626"/>
              </a:solidFill>
              <a:latin typeface="Arial" panose="020B0604020202020204"/>
            </a:endParaRPr>
          </a:p>
        </p:txBody>
      </p:sp>
      <p:sp>
        <p:nvSpPr>
          <p:cNvPr id="9" name="Text Box 5"/>
          <p:cNvSpPr txBox="1">
            <a:spLocks noChangeArrowheads="1"/>
          </p:cNvSpPr>
          <p:nvPr/>
        </p:nvSpPr>
        <p:spPr bwMode="auto">
          <a:xfrm>
            <a:off x="863000" y="3408170"/>
            <a:ext cx="1013533" cy="427553"/>
          </a:xfrm>
          <a:prstGeom prst="rect">
            <a:avLst/>
          </a:prstGeom>
          <a:solidFill>
            <a:schemeClr val="accent1"/>
          </a:soli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a:spAutoFit/>
          </a:bodyPr>
          <a:lstStyle>
            <a:lvl1pPr>
              <a:defRPr sz="2400">
                <a:solidFill>
                  <a:srgbClr val="777777"/>
                </a:solidFill>
                <a:latin typeface="Frutiger" pitchFamily="34" charset="0"/>
                <a:ea typeface="ＭＳ Ｐゴシック" pitchFamily="34" charset="-128"/>
              </a:defRPr>
            </a:lvl1pPr>
            <a:lvl2pPr marL="742950" indent="-285750">
              <a:defRPr sz="2400">
                <a:solidFill>
                  <a:srgbClr val="777777"/>
                </a:solidFill>
                <a:latin typeface="Frutiger" pitchFamily="34" charset="0"/>
                <a:ea typeface="ＭＳ Ｐゴシック" pitchFamily="34" charset="-128"/>
              </a:defRPr>
            </a:lvl2pPr>
            <a:lvl3pPr marL="1143000" indent="-228600">
              <a:defRPr sz="2400">
                <a:solidFill>
                  <a:srgbClr val="777777"/>
                </a:solidFill>
                <a:latin typeface="Frutiger" pitchFamily="34" charset="0"/>
                <a:ea typeface="ＭＳ Ｐゴシック" pitchFamily="34" charset="-128"/>
              </a:defRPr>
            </a:lvl3pPr>
            <a:lvl4pPr marL="1600200" indent="-228600">
              <a:defRPr sz="2400">
                <a:solidFill>
                  <a:srgbClr val="777777"/>
                </a:solidFill>
                <a:latin typeface="Frutiger" pitchFamily="34" charset="0"/>
                <a:ea typeface="ＭＳ Ｐゴシック" pitchFamily="34" charset="-128"/>
              </a:defRPr>
            </a:lvl4pPr>
            <a:lvl5pPr marL="2057400" indent="-228600">
              <a:defRPr sz="2400">
                <a:solidFill>
                  <a:srgbClr val="777777"/>
                </a:solidFill>
                <a:latin typeface="Frutiger" pitchFamily="34" charset="0"/>
                <a:ea typeface="ＭＳ Ｐゴシック" pitchFamily="34" charset="-128"/>
              </a:defRPr>
            </a:lvl5pPr>
            <a:lvl6pPr marL="25146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6pPr>
            <a:lvl7pPr marL="29718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7pPr>
            <a:lvl8pPr marL="34290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8pPr>
            <a:lvl9pPr marL="38862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9pPr>
          </a:lstStyle>
          <a:p>
            <a:pPr algn="ctr" defTabSz="414772">
              <a:spcBef>
                <a:spcPct val="50000"/>
              </a:spcBef>
            </a:pPr>
            <a:r>
              <a:rPr lang="en-IE" altLang="en-US" sz="1089" dirty="0">
                <a:solidFill>
                  <a:prstClr val="white"/>
                </a:solidFill>
                <a:latin typeface="Arial" pitchFamily="34" charset="0"/>
              </a:rPr>
              <a:t>AIF   Manager</a:t>
            </a:r>
            <a:endParaRPr lang="en-GB" altLang="en-US" sz="1089" dirty="0">
              <a:solidFill>
                <a:prstClr val="white"/>
              </a:solidFill>
              <a:latin typeface="Arial" pitchFamily="34" charset="0"/>
            </a:endParaRPr>
          </a:p>
        </p:txBody>
      </p:sp>
      <p:sp>
        <p:nvSpPr>
          <p:cNvPr id="14" name="Oval 17"/>
          <p:cNvSpPr>
            <a:spLocks noChangeArrowheads="1"/>
          </p:cNvSpPr>
          <p:nvPr/>
        </p:nvSpPr>
        <p:spPr bwMode="auto">
          <a:xfrm>
            <a:off x="3287164" y="5257612"/>
            <a:ext cx="1203421" cy="576074"/>
          </a:xfrm>
          <a:prstGeom prst="ellipse">
            <a:avLst/>
          </a:prstGeom>
          <a:solidFill>
            <a:schemeClr val="accent1"/>
          </a:soli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none" anchor="ctr"/>
          <a:lstStyle>
            <a:lvl1pPr>
              <a:defRPr sz="2400">
                <a:solidFill>
                  <a:srgbClr val="777777"/>
                </a:solidFill>
                <a:latin typeface="Frutiger" pitchFamily="34" charset="0"/>
                <a:ea typeface="ＭＳ Ｐゴシック" pitchFamily="34" charset="-128"/>
              </a:defRPr>
            </a:lvl1pPr>
            <a:lvl2pPr marL="742950" indent="-285750">
              <a:defRPr sz="2400">
                <a:solidFill>
                  <a:srgbClr val="777777"/>
                </a:solidFill>
                <a:latin typeface="Frutiger" pitchFamily="34" charset="0"/>
                <a:ea typeface="ＭＳ Ｐゴシック" pitchFamily="34" charset="-128"/>
              </a:defRPr>
            </a:lvl2pPr>
            <a:lvl3pPr marL="1143000" indent="-228600">
              <a:defRPr sz="2400">
                <a:solidFill>
                  <a:srgbClr val="777777"/>
                </a:solidFill>
                <a:latin typeface="Frutiger" pitchFamily="34" charset="0"/>
                <a:ea typeface="ＭＳ Ｐゴシック" pitchFamily="34" charset="-128"/>
              </a:defRPr>
            </a:lvl3pPr>
            <a:lvl4pPr marL="1600200" indent="-228600">
              <a:defRPr sz="2400">
                <a:solidFill>
                  <a:srgbClr val="777777"/>
                </a:solidFill>
                <a:latin typeface="Frutiger" pitchFamily="34" charset="0"/>
                <a:ea typeface="ＭＳ Ｐゴシック" pitchFamily="34" charset="-128"/>
              </a:defRPr>
            </a:lvl4pPr>
            <a:lvl5pPr marL="2057400" indent="-228600">
              <a:defRPr sz="2400">
                <a:solidFill>
                  <a:srgbClr val="777777"/>
                </a:solidFill>
                <a:latin typeface="Frutiger" pitchFamily="34" charset="0"/>
                <a:ea typeface="ＭＳ Ｐゴシック" pitchFamily="34" charset="-128"/>
              </a:defRPr>
            </a:lvl5pPr>
            <a:lvl6pPr marL="25146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6pPr>
            <a:lvl7pPr marL="29718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7pPr>
            <a:lvl8pPr marL="34290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8pPr>
            <a:lvl9pPr marL="38862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9pPr>
          </a:lstStyle>
          <a:p>
            <a:pPr algn="ctr" defTabSz="414772"/>
            <a:r>
              <a:rPr lang="en-IE" altLang="en-US" sz="1089" dirty="0">
                <a:solidFill>
                  <a:prstClr val="white"/>
                </a:solidFill>
                <a:latin typeface="Arial" pitchFamily="34" charset="0"/>
              </a:rPr>
              <a:t>Royalty Assets</a:t>
            </a:r>
          </a:p>
          <a:p>
            <a:pPr algn="ctr" defTabSz="414772"/>
            <a:r>
              <a:rPr lang="en-IE" altLang="en-US" sz="1089" dirty="0">
                <a:solidFill>
                  <a:prstClr val="white"/>
                </a:solidFill>
                <a:latin typeface="Arial" pitchFamily="34" charset="0"/>
              </a:rPr>
              <a:t>(U.S. Source)</a:t>
            </a:r>
            <a:endParaRPr lang="en-GB" altLang="en-US" sz="1089" dirty="0">
              <a:solidFill>
                <a:prstClr val="white"/>
              </a:solidFill>
              <a:latin typeface="Arial" pitchFamily="34" charset="0"/>
            </a:endParaRPr>
          </a:p>
        </p:txBody>
      </p:sp>
      <p:sp>
        <p:nvSpPr>
          <p:cNvPr id="18" name="Text Box 4"/>
          <p:cNvSpPr txBox="1">
            <a:spLocks noChangeArrowheads="1"/>
          </p:cNvSpPr>
          <p:nvPr/>
        </p:nvSpPr>
        <p:spPr bwMode="auto">
          <a:xfrm>
            <a:off x="3169094" y="3271173"/>
            <a:ext cx="1410449" cy="721956"/>
          </a:xfrm>
          <a:prstGeom prst="rect">
            <a:avLst/>
          </a:prstGeom>
          <a:solidFill>
            <a:schemeClr val="tx2"/>
          </a:solidFill>
          <a:ln/>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noAutofit/>
          </a:bodyPr>
          <a:lstStyle>
            <a:lvl1pPr>
              <a:defRPr sz="2400">
                <a:solidFill>
                  <a:srgbClr val="777777"/>
                </a:solidFill>
                <a:latin typeface="Frutiger" pitchFamily="34" charset="0"/>
                <a:ea typeface="ＭＳ Ｐゴシック" pitchFamily="34" charset="-128"/>
              </a:defRPr>
            </a:lvl1pPr>
            <a:lvl2pPr marL="742950" indent="-285750">
              <a:defRPr sz="2400">
                <a:solidFill>
                  <a:srgbClr val="777777"/>
                </a:solidFill>
                <a:latin typeface="Frutiger" pitchFamily="34" charset="0"/>
                <a:ea typeface="ＭＳ Ｐゴシック" pitchFamily="34" charset="-128"/>
              </a:defRPr>
            </a:lvl2pPr>
            <a:lvl3pPr marL="1143000" indent="-228600">
              <a:defRPr sz="2400">
                <a:solidFill>
                  <a:srgbClr val="777777"/>
                </a:solidFill>
                <a:latin typeface="Frutiger" pitchFamily="34" charset="0"/>
                <a:ea typeface="ＭＳ Ｐゴシック" pitchFamily="34" charset="-128"/>
              </a:defRPr>
            </a:lvl3pPr>
            <a:lvl4pPr marL="1600200" indent="-228600">
              <a:defRPr sz="2400">
                <a:solidFill>
                  <a:srgbClr val="777777"/>
                </a:solidFill>
                <a:latin typeface="Frutiger" pitchFamily="34" charset="0"/>
                <a:ea typeface="ＭＳ Ｐゴシック" pitchFamily="34" charset="-128"/>
              </a:defRPr>
            </a:lvl4pPr>
            <a:lvl5pPr marL="2057400" indent="-228600">
              <a:defRPr sz="2400">
                <a:solidFill>
                  <a:srgbClr val="777777"/>
                </a:solidFill>
                <a:latin typeface="Frutiger" pitchFamily="34" charset="0"/>
                <a:ea typeface="ＭＳ Ｐゴシック" pitchFamily="34" charset="-128"/>
              </a:defRPr>
            </a:lvl5pPr>
            <a:lvl6pPr marL="25146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6pPr>
            <a:lvl7pPr marL="29718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7pPr>
            <a:lvl8pPr marL="34290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8pPr>
            <a:lvl9pPr marL="38862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9pPr>
          </a:lstStyle>
          <a:p>
            <a:pPr algn="ctr" defTabSz="414772">
              <a:spcBef>
                <a:spcPct val="50000"/>
              </a:spcBef>
            </a:pPr>
            <a:r>
              <a:rPr lang="en-IE" altLang="en-US" sz="1089" dirty="0">
                <a:solidFill>
                  <a:prstClr val="white"/>
                </a:solidFill>
                <a:latin typeface="Arial" pitchFamily="34" charset="0"/>
              </a:rPr>
              <a:t>Irish ICAV           (umbrella -may have multiple sub-funds)</a:t>
            </a:r>
            <a:endParaRPr lang="en-GB" altLang="en-US" sz="1089" dirty="0">
              <a:solidFill>
                <a:prstClr val="white"/>
              </a:solidFill>
              <a:latin typeface="Arial" pitchFamily="34" charset="0"/>
            </a:endParaRPr>
          </a:p>
        </p:txBody>
      </p:sp>
      <p:sp>
        <p:nvSpPr>
          <p:cNvPr id="19" name="Isosceles Triangle 18"/>
          <p:cNvSpPr>
            <a:spLocks noChangeAspect="1"/>
          </p:cNvSpPr>
          <p:nvPr/>
        </p:nvSpPr>
        <p:spPr>
          <a:xfrm>
            <a:off x="3311852" y="4278478"/>
            <a:ext cx="1267692" cy="580308"/>
          </a:xfrm>
          <a:prstGeom prst="triangle">
            <a:avLst>
              <a:gd name="adj" fmla="val 44958"/>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772"/>
            <a:r>
              <a:rPr lang="en-GB" sz="1167" dirty="0">
                <a:solidFill>
                  <a:prstClr val="white"/>
                </a:solidFill>
                <a:latin typeface="Arial" panose="020B0604020202020204"/>
              </a:rPr>
              <a:t>LP</a:t>
            </a:r>
            <a:endParaRPr lang="en-IE" sz="1167" dirty="0">
              <a:solidFill>
                <a:prstClr val="white"/>
              </a:solidFill>
              <a:latin typeface="Arial" panose="020B0604020202020204"/>
            </a:endParaRPr>
          </a:p>
        </p:txBody>
      </p:sp>
      <p:cxnSp>
        <p:nvCxnSpPr>
          <p:cNvPr id="30" name="Straight Connector 29"/>
          <p:cNvCxnSpPr>
            <a:stCxn id="9" idx="3"/>
            <a:endCxn id="18" idx="1"/>
          </p:cNvCxnSpPr>
          <p:nvPr/>
        </p:nvCxnSpPr>
        <p:spPr>
          <a:xfrm>
            <a:off x="1876532" y="3617578"/>
            <a:ext cx="1292562" cy="14574"/>
          </a:xfrm>
          <a:prstGeom prst="line">
            <a:avLst/>
          </a:prstGeom>
        </p:spPr>
        <p:style>
          <a:lnRef idx="1">
            <a:schemeClr val="dk1"/>
          </a:lnRef>
          <a:fillRef idx="0">
            <a:schemeClr val="dk1"/>
          </a:fillRef>
          <a:effectRef idx="0">
            <a:schemeClr val="dk1"/>
          </a:effectRef>
          <a:fontRef idx="minor">
            <a:schemeClr val="tx1"/>
          </a:fontRef>
        </p:style>
      </p:cxnSp>
      <p:grpSp>
        <p:nvGrpSpPr>
          <p:cNvPr id="63" name="Group 62"/>
          <p:cNvGrpSpPr/>
          <p:nvPr/>
        </p:nvGrpSpPr>
        <p:grpSpPr>
          <a:xfrm>
            <a:off x="836035" y="1282816"/>
            <a:ext cx="4752131" cy="1379045"/>
            <a:chOff x="1789783" y="1485245"/>
            <a:chExt cx="5238342" cy="1520142"/>
          </a:xfrm>
        </p:grpSpPr>
        <p:cxnSp>
          <p:nvCxnSpPr>
            <p:cNvPr id="54" name="Straight Connector 53"/>
            <p:cNvCxnSpPr/>
            <p:nvPr/>
          </p:nvCxnSpPr>
          <p:spPr>
            <a:xfrm>
              <a:off x="2559872" y="1926070"/>
              <a:ext cx="4793" cy="443675"/>
            </a:xfrm>
            <a:prstGeom prst="line">
              <a:avLst/>
            </a:prstGeom>
          </p:spPr>
          <p:style>
            <a:lnRef idx="1">
              <a:schemeClr val="dk1"/>
            </a:lnRef>
            <a:fillRef idx="0">
              <a:schemeClr val="dk1"/>
            </a:fillRef>
            <a:effectRef idx="0">
              <a:schemeClr val="dk1"/>
            </a:effectRef>
            <a:fontRef idx="minor">
              <a:schemeClr val="tx1"/>
            </a:fontRef>
          </p:style>
        </p:cxnSp>
        <p:sp>
          <p:nvSpPr>
            <p:cNvPr id="16" name="Rectangle 15"/>
            <p:cNvSpPr/>
            <p:nvPr/>
          </p:nvSpPr>
          <p:spPr>
            <a:xfrm>
              <a:off x="3941218" y="2430841"/>
              <a:ext cx="986989" cy="50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772"/>
              <a:r>
                <a:rPr lang="en-GB" sz="1089" dirty="0">
                  <a:solidFill>
                    <a:prstClr val="white"/>
                  </a:solidFill>
                  <a:latin typeface="Arial" panose="020B0604020202020204"/>
                </a:rPr>
                <a:t>Blocker</a:t>
              </a:r>
              <a:endParaRPr lang="en-IE" sz="1089" dirty="0">
                <a:solidFill>
                  <a:prstClr val="white"/>
                </a:solidFill>
                <a:latin typeface="Arial" panose="020B0604020202020204"/>
              </a:endParaRPr>
            </a:p>
          </p:txBody>
        </p:sp>
        <p:sp>
          <p:nvSpPr>
            <p:cNvPr id="21" name="Isosceles Triangle 20"/>
            <p:cNvSpPr>
              <a:spLocks noChangeAspect="1"/>
            </p:cNvSpPr>
            <p:nvPr/>
          </p:nvSpPr>
          <p:spPr>
            <a:xfrm>
              <a:off x="1856907" y="2347484"/>
              <a:ext cx="1437175" cy="60640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772"/>
              <a:endParaRPr lang="en-IE" sz="907" dirty="0">
                <a:solidFill>
                  <a:prstClr val="white"/>
                </a:solidFill>
                <a:latin typeface="Arial" panose="020B0604020202020204"/>
              </a:endParaRPr>
            </a:p>
          </p:txBody>
        </p:sp>
        <p:sp>
          <p:nvSpPr>
            <p:cNvPr id="44" name="Oval 43"/>
            <p:cNvSpPr/>
            <p:nvPr/>
          </p:nvSpPr>
          <p:spPr>
            <a:xfrm>
              <a:off x="1789783" y="1485245"/>
              <a:ext cx="1549765"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772"/>
              <a:r>
                <a:rPr lang="en-IE" sz="1089" dirty="0">
                  <a:solidFill>
                    <a:prstClr val="white"/>
                  </a:solidFill>
                  <a:latin typeface="Arial" panose="020B0604020202020204"/>
                </a:rPr>
                <a:t>US Taxable Investors</a:t>
              </a:r>
            </a:p>
          </p:txBody>
        </p:sp>
        <p:sp>
          <p:nvSpPr>
            <p:cNvPr id="45" name="TextBox 44"/>
            <p:cNvSpPr txBox="1"/>
            <p:nvPr/>
          </p:nvSpPr>
          <p:spPr>
            <a:xfrm>
              <a:off x="2000938" y="2565049"/>
              <a:ext cx="1193037" cy="440338"/>
            </a:xfrm>
            <a:prstGeom prst="rect">
              <a:avLst/>
            </a:prstGeom>
            <a:noFill/>
          </p:spPr>
          <p:txBody>
            <a:bodyPr wrap="square" rtlCol="0">
              <a:spAutoFit/>
            </a:bodyPr>
            <a:lstStyle/>
            <a:p>
              <a:pPr algn="ctr" defTabSz="414772"/>
              <a:r>
                <a:rPr lang="en-IE" sz="998" dirty="0">
                  <a:solidFill>
                    <a:prstClr val="white"/>
                  </a:solidFill>
                  <a:latin typeface="Arial" panose="020B0604020202020204"/>
                </a:rPr>
                <a:t>Transparent Feeder</a:t>
              </a:r>
            </a:p>
          </p:txBody>
        </p:sp>
        <p:sp>
          <p:nvSpPr>
            <p:cNvPr id="51" name="Oval 50"/>
            <p:cNvSpPr/>
            <p:nvPr/>
          </p:nvSpPr>
          <p:spPr>
            <a:xfrm>
              <a:off x="5478360" y="1501024"/>
              <a:ext cx="1549765"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772"/>
              <a:r>
                <a:rPr lang="en-IE" sz="1089" dirty="0">
                  <a:solidFill>
                    <a:prstClr val="white"/>
                  </a:solidFill>
                  <a:latin typeface="Arial" panose="020B0604020202020204"/>
                </a:rPr>
                <a:t>Non US Investors</a:t>
              </a:r>
            </a:p>
          </p:txBody>
        </p:sp>
        <p:cxnSp>
          <p:nvCxnSpPr>
            <p:cNvPr id="56" name="Straight Connector 55"/>
            <p:cNvCxnSpPr>
              <a:stCxn id="51" idx="4"/>
              <a:endCxn id="31" idx="0"/>
            </p:cNvCxnSpPr>
            <p:nvPr/>
          </p:nvCxnSpPr>
          <p:spPr>
            <a:xfrm>
              <a:off x="6253243" y="1962688"/>
              <a:ext cx="8361" cy="484191"/>
            </a:xfrm>
            <a:prstGeom prst="line">
              <a:avLst/>
            </a:prstGeom>
          </p:spPr>
          <p:style>
            <a:lnRef idx="1">
              <a:schemeClr val="dk1"/>
            </a:lnRef>
            <a:fillRef idx="0">
              <a:schemeClr val="dk1"/>
            </a:fillRef>
            <a:effectRef idx="0">
              <a:schemeClr val="dk1"/>
            </a:effectRef>
            <a:fontRef idx="minor">
              <a:schemeClr val="tx1"/>
            </a:fontRef>
          </p:style>
        </p:cxnSp>
      </p:grpSp>
      <p:sp>
        <p:nvSpPr>
          <p:cNvPr id="26" name="Text Box 5"/>
          <p:cNvSpPr txBox="1">
            <a:spLocks noChangeArrowheads="1"/>
          </p:cNvSpPr>
          <p:nvPr/>
        </p:nvSpPr>
        <p:spPr bwMode="auto">
          <a:xfrm>
            <a:off x="1425184" y="4668090"/>
            <a:ext cx="1013533" cy="427553"/>
          </a:xfrm>
          <a:prstGeom prst="rect">
            <a:avLst/>
          </a:prstGeom>
          <a:solidFill>
            <a:schemeClr val="accent1"/>
          </a:soli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a:spAutoFit/>
          </a:bodyPr>
          <a:lstStyle>
            <a:lvl1pPr>
              <a:defRPr sz="2400">
                <a:solidFill>
                  <a:srgbClr val="777777"/>
                </a:solidFill>
                <a:latin typeface="Frutiger" pitchFamily="34" charset="0"/>
                <a:ea typeface="ＭＳ Ｐゴシック" pitchFamily="34" charset="-128"/>
              </a:defRPr>
            </a:lvl1pPr>
            <a:lvl2pPr marL="742950" indent="-285750">
              <a:defRPr sz="2400">
                <a:solidFill>
                  <a:srgbClr val="777777"/>
                </a:solidFill>
                <a:latin typeface="Frutiger" pitchFamily="34" charset="0"/>
                <a:ea typeface="ＭＳ Ｐゴシック" pitchFamily="34" charset="-128"/>
              </a:defRPr>
            </a:lvl2pPr>
            <a:lvl3pPr marL="1143000" indent="-228600">
              <a:defRPr sz="2400">
                <a:solidFill>
                  <a:srgbClr val="777777"/>
                </a:solidFill>
                <a:latin typeface="Frutiger" pitchFamily="34" charset="0"/>
                <a:ea typeface="ＭＳ Ｐゴシック" pitchFamily="34" charset="-128"/>
              </a:defRPr>
            </a:lvl3pPr>
            <a:lvl4pPr marL="1600200" indent="-228600">
              <a:defRPr sz="2400">
                <a:solidFill>
                  <a:srgbClr val="777777"/>
                </a:solidFill>
                <a:latin typeface="Frutiger" pitchFamily="34" charset="0"/>
                <a:ea typeface="ＭＳ Ｐゴシック" pitchFamily="34" charset="-128"/>
              </a:defRPr>
            </a:lvl4pPr>
            <a:lvl5pPr marL="2057400" indent="-228600">
              <a:defRPr sz="2400">
                <a:solidFill>
                  <a:srgbClr val="777777"/>
                </a:solidFill>
                <a:latin typeface="Frutiger" pitchFamily="34" charset="0"/>
                <a:ea typeface="ＭＳ Ｐゴシック" pitchFamily="34" charset="-128"/>
              </a:defRPr>
            </a:lvl5pPr>
            <a:lvl6pPr marL="25146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6pPr>
            <a:lvl7pPr marL="29718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7pPr>
            <a:lvl8pPr marL="34290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8pPr>
            <a:lvl9pPr marL="38862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9pPr>
          </a:lstStyle>
          <a:p>
            <a:pPr algn="ctr" defTabSz="414772">
              <a:spcBef>
                <a:spcPct val="50000"/>
              </a:spcBef>
            </a:pPr>
            <a:r>
              <a:rPr lang="en-IE" altLang="en-US" sz="1089" dirty="0">
                <a:solidFill>
                  <a:prstClr val="white"/>
                </a:solidFill>
                <a:latin typeface="Arial" pitchFamily="34" charset="0"/>
              </a:rPr>
              <a:t>Investment   Manager</a:t>
            </a:r>
            <a:endParaRPr lang="en-GB" altLang="en-US" sz="1089" dirty="0">
              <a:solidFill>
                <a:prstClr val="white"/>
              </a:solidFill>
              <a:latin typeface="Arial" pitchFamily="34" charset="0"/>
            </a:endParaRPr>
          </a:p>
        </p:txBody>
      </p:sp>
      <p:sp>
        <p:nvSpPr>
          <p:cNvPr id="34" name="Text Box 14"/>
          <p:cNvSpPr txBox="1">
            <a:spLocks noChangeArrowheads="1"/>
          </p:cNvSpPr>
          <p:nvPr/>
        </p:nvSpPr>
        <p:spPr bwMode="auto">
          <a:xfrm>
            <a:off x="738957" y="3928707"/>
            <a:ext cx="1092420" cy="55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rgbClr val="777777"/>
                </a:solidFill>
                <a:latin typeface="Frutiger" pitchFamily="34" charset="0"/>
                <a:ea typeface="ＭＳ Ｐゴシック" pitchFamily="34" charset="-128"/>
              </a:defRPr>
            </a:lvl1pPr>
            <a:lvl2pPr marL="742950" indent="-285750">
              <a:defRPr sz="2400">
                <a:solidFill>
                  <a:srgbClr val="777777"/>
                </a:solidFill>
                <a:latin typeface="Frutiger" pitchFamily="34" charset="0"/>
                <a:ea typeface="ＭＳ Ｐゴシック" pitchFamily="34" charset="-128"/>
              </a:defRPr>
            </a:lvl2pPr>
            <a:lvl3pPr marL="1143000" indent="-228600">
              <a:defRPr sz="2400">
                <a:solidFill>
                  <a:srgbClr val="777777"/>
                </a:solidFill>
                <a:latin typeface="Frutiger" pitchFamily="34" charset="0"/>
                <a:ea typeface="ＭＳ Ｐゴシック" pitchFamily="34" charset="-128"/>
              </a:defRPr>
            </a:lvl3pPr>
            <a:lvl4pPr marL="1600200" indent="-228600">
              <a:defRPr sz="2400">
                <a:solidFill>
                  <a:srgbClr val="777777"/>
                </a:solidFill>
                <a:latin typeface="Frutiger" pitchFamily="34" charset="0"/>
                <a:ea typeface="ＭＳ Ｐゴシック" pitchFamily="34" charset="-128"/>
              </a:defRPr>
            </a:lvl4pPr>
            <a:lvl5pPr marL="2057400" indent="-228600">
              <a:defRPr sz="2400">
                <a:solidFill>
                  <a:srgbClr val="777777"/>
                </a:solidFill>
                <a:latin typeface="Frutiger" pitchFamily="34" charset="0"/>
                <a:ea typeface="ＭＳ Ｐゴシック" pitchFamily="34" charset="-128"/>
              </a:defRPr>
            </a:lvl5pPr>
            <a:lvl6pPr marL="25146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6pPr>
            <a:lvl7pPr marL="29718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7pPr>
            <a:lvl8pPr marL="34290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8pPr>
            <a:lvl9pPr marL="38862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9pPr>
          </a:lstStyle>
          <a:p>
            <a:pPr defTabSz="414772">
              <a:spcBef>
                <a:spcPct val="50000"/>
              </a:spcBef>
            </a:pPr>
            <a:r>
              <a:rPr lang="en-IE" altLang="en-US" sz="998" dirty="0">
                <a:solidFill>
                  <a:srgbClr val="4C4C4C"/>
                </a:solidFill>
                <a:latin typeface="Arial" pitchFamily="34" charset="0"/>
              </a:rPr>
              <a:t>Investment Management Agreement</a:t>
            </a:r>
            <a:endParaRPr lang="en-GB" altLang="en-US" sz="998" dirty="0">
              <a:solidFill>
                <a:srgbClr val="4C4C4C"/>
              </a:solidFill>
              <a:latin typeface="Arial" pitchFamily="34" charset="0"/>
            </a:endParaRPr>
          </a:p>
        </p:txBody>
      </p:sp>
      <p:sp>
        <p:nvSpPr>
          <p:cNvPr id="31" name="Rectangle 30"/>
          <p:cNvSpPr/>
          <p:nvPr/>
        </p:nvSpPr>
        <p:spPr>
          <a:xfrm>
            <a:off x="4445102" y="2155193"/>
            <a:ext cx="895379" cy="458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772"/>
            <a:r>
              <a:rPr lang="en-GB" sz="1089" dirty="0">
                <a:solidFill>
                  <a:prstClr val="white"/>
                </a:solidFill>
                <a:latin typeface="Arial" panose="020B0604020202020204"/>
              </a:rPr>
              <a:t>Blocker</a:t>
            </a:r>
            <a:endParaRPr lang="en-IE" sz="1089" dirty="0">
              <a:solidFill>
                <a:prstClr val="white"/>
              </a:solidFill>
              <a:latin typeface="Arial" panose="020B0604020202020204"/>
            </a:endParaRPr>
          </a:p>
        </p:txBody>
      </p:sp>
      <p:sp>
        <p:nvSpPr>
          <p:cNvPr id="33" name="Oval 32"/>
          <p:cNvSpPr/>
          <p:nvPr/>
        </p:nvSpPr>
        <p:spPr>
          <a:xfrm>
            <a:off x="2532510" y="1293485"/>
            <a:ext cx="1405919" cy="4188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772"/>
            <a:r>
              <a:rPr lang="en-IE" sz="1089" dirty="0">
                <a:solidFill>
                  <a:prstClr val="white"/>
                </a:solidFill>
                <a:latin typeface="Arial" panose="020B0604020202020204"/>
              </a:rPr>
              <a:t>US Tax Exempt</a:t>
            </a:r>
          </a:p>
        </p:txBody>
      </p:sp>
      <p:cxnSp>
        <p:nvCxnSpPr>
          <p:cNvPr id="38" name="Straight Connector 37"/>
          <p:cNvCxnSpPr>
            <a:stCxn id="16" idx="2"/>
            <a:endCxn id="18" idx="0"/>
          </p:cNvCxnSpPr>
          <p:nvPr/>
        </p:nvCxnSpPr>
        <p:spPr>
          <a:xfrm>
            <a:off x="3235469" y="2599067"/>
            <a:ext cx="638850" cy="672106"/>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a:stCxn id="33" idx="4"/>
          </p:cNvCxnSpPr>
          <p:nvPr/>
        </p:nvCxnSpPr>
        <p:spPr>
          <a:xfrm>
            <a:off x="3235470" y="1712299"/>
            <a:ext cx="10228" cy="42941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30310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903" b="1" dirty="0"/>
              <a:t>Investing in Pharma Royalties</a:t>
            </a:r>
            <a:endParaRPr lang="en-IE" sz="2546" b="1" dirty="0"/>
          </a:p>
        </p:txBody>
      </p:sp>
      <p:sp>
        <p:nvSpPr>
          <p:cNvPr id="4" name="Slide Number Placeholder 3"/>
          <p:cNvSpPr>
            <a:spLocks noGrp="1"/>
          </p:cNvSpPr>
          <p:nvPr>
            <p:ph type="sldNum" sz="quarter" idx="4"/>
          </p:nvPr>
        </p:nvSpPr>
        <p:spPr/>
        <p:txBody>
          <a:bodyPr/>
          <a:lstStyle/>
          <a:p>
            <a:pPr defTabSz="414772"/>
            <a:fld id="{9C432190-490B-4C17-B0BB-A0A103F364BF}" type="slidenum">
              <a:rPr lang="en-US">
                <a:solidFill>
                  <a:srgbClr val="3E3935"/>
                </a:solidFill>
              </a:rPr>
              <a:pPr defTabSz="414772"/>
              <a:t>15</a:t>
            </a:fld>
            <a:endParaRPr lang="en-US" dirty="0">
              <a:solidFill>
                <a:srgbClr val="3E3935"/>
              </a:solidFill>
            </a:endParaRPr>
          </a:p>
        </p:txBody>
      </p:sp>
      <p:sp>
        <p:nvSpPr>
          <p:cNvPr id="62" name="Content Placeholder 61"/>
          <p:cNvSpPr txBox="1">
            <a:spLocks noGrp="1"/>
          </p:cNvSpPr>
          <p:nvPr>
            <p:ph idx="1"/>
          </p:nvPr>
        </p:nvSpPr>
        <p:spPr>
          <a:xfrm>
            <a:off x="6524715" y="1492223"/>
            <a:ext cx="4639694" cy="2379369"/>
          </a:xfrm>
          <a:prstGeom prst="rect">
            <a:avLst/>
          </a:prstGeom>
          <a:noFill/>
        </p:spPr>
        <p:txBody>
          <a:bodyPr wrap="square" rtlCol="0">
            <a:spAutoFit/>
          </a:bodyPr>
          <a:lstStyle/>
          <a:p>
            <a:pPr marL="0" lvl="1" indent="0" algn="just">
              <a:buClr>
                <a:schemeClr val="accent1"/>
              </a:buClr>
              <a:buNone/>
              <a:defRPr/>
            </a:pPr>
            <a:r>
              <a:rPr lang="en-IE" sz="1600" b="1" dirty="0"/>
              <a:t>Regulated ILP as Master Fund Vehicle</a:t>
            </a:r>
          </a:p>
          <a:p>
            <a:pPr marL="477355" lvl="3" indent="-181872" algn="just">
              <a:buClr>
                <a:schemeClr val="accent1"/>
              </a:buClr>
              <a:buFont typeface="Wingdings" panose="05000000000000000000" pitchFamily="2" charset="2"/>
              <a:buChar char="Ø"/>
              <a:defRPr/>
            </a:pPr>
            <a:r>
              <a:rPr lang="en-US" sz="1600" dirty="0"/>
              <a:t>Transparent for Irish tax purposes</a:t>
            </a:r>
          </a:p>
          <a:p>
            <a:pPr marL="477355" lvl="3" indent="-181872" algn="just">
              <a:buClr>
                <a:schemeClr val="accent1"/>
              </a:buClr>
              <a:buFont typeface="Wingdings" panose="05000000000000000000" pitchFamily="2" charset="2"/>
              <a:buChar char="Ø"/>
              <a:defRPr/>
            </a:pPr>
            <a:r>
              <a:rPr lang="en-US" sz="1600" dirty="0"/>
              <a:t>Regulated fund </a:t>
            </a:r>
            <a:r>
              <a:rPr lang="en-US" sz="1600" dirty="0" err="1"/>
              <a:t>authorised</a:t>
            </a:r>
            <a:r>
              <a:rPr lang="en-US" sz="1600" dirty="0"/>
              <a:t> by the Central Bank of Ireland</a:t>
            </a:r>
          </a:p>
          <a:p>
            <a:pPr marL="477355" lvl="3" indent="-181872" algn="just">
              <a:buClr>
                <a:schemeClr val="accent1"/>
              </a:buClr>
              <a:buFont typeface="Wingdings" panose="05000000000000000000" pitchFamily="2" charset="2"/>
              <a:buChar char="Ø"/>
              <a:defRPr/>
            </a:pPr>
            <a:r>
              <a:rPr lang="en-US" sz="1600" dirty="0" err="1"/>
              <a:t>Authorised</a:t>
            </a:r>
            <a:r>
              <a:rPr lang="en-US" sz="1600" dirty="0"/>
              <a:t> as “Qualifying Investor” AIF </a:t>
            </a:r>
          </a:p>
          <a:p>
            <a:pPr marL="477355" lvl="3" indent="-181872" algn="just">
              <a:buClr>
                <a:schemeClr val="accent1"/>
              </a:buClr>
              <a:buFont typeface="Wingdings" panose="05000000000000000000" pitchFamily="2" charset="2"/>
              <a:buChar char="Ø"/>
              <a:defRPr/>
            </a:pPr>
            <a:r>
              <a:rPr lang="en-US" sz="1600" dirty="0"/>
              <a:t>Treaty eligibility typically tested at the level of the feeder / blocker entities</a:t>
            </a:r>
            <a:endParaRPr lang="en-IE" sz="1600" dirty="0"/>
          </a:p>
        </p:txBody>
      </p:sp>
      <p:cxnSp>
        <p:nvCxnSpPr>
          <p:cNvPr id="5" name="Straight Arrow Connector 4"/>
          <p:cNvCxnSpPr>
            <a:stCxn id="9" idx="2"/>
            <a:endCxn id="26" idx="0"/>
          </p:cNvCxnSpPr>
          <p:nvPr/>
        </p:nvCxnSpPr>
        <p:spPr>
          <a:xfrm>
            <a:off x="1369766" y="3826984"/>
            <a:ext cx="562184" cy="8411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a:off x="1496776" y="2575689"/>
            <a:ext cx="2142071" cy="843150"/>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p:cNvCxnSpPr>
            <a:stCxn id="31" idx="2"/>
          </p:cNvCxnSpPr>
          <p:nvPr/>
        </p:nvCxnSpPr>
        <p:spPr>
          <a:xfrm flipH="1">
            <a:off x="4033472" y="2613617"/>
            <a:ext cx="859320" cy="839478"/>
          </a:xfrm>
          <a:prstGeom prst="line">
            <a:avLst/>
          </a:prstGeom>
        </p:spPr>
        <p:style>
          <a:lnRef idx="1">
            <a:schemeClr val="dk1"/>
          </a:lnRef>
          <a:fillRef idx="0">
            <a:schemeClr val="dk1"/>
          </a:fillRef>
          <a:effectRef idx="0">
            <a:schemeClr val="dk1"/>
          </a:effectRef>
          <a:fontRef idx="minor">
            <a:schemeClr val="tx1"/>
          </a:fontRef>
        </p:style>
      </p:cxnSp>
      <p:sp>
        <p:nvSpPr>
          <p:cNvPr id="7" name="Line 13"/>
          <p:cNvSpPr>
            <a:spLocks noChangeShapeType="1"/>
          </p:cNvSpPr>
          <p:nvPr/>
        </p:nvSpPr>
        <p:spPr bwMode="auto">
          <a:xfrm flipV="1">
            <a:off x="3874319" y="3574913"/>
            <a:ext cx="8295" cy="1932797"/>
          </a:xfrm>
          <a:prstGeom prst="line">
            <a:avLst/>
          </a:prstGeom>
          <a:noFill/>
          <a:ln w="63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14772"/>
            <a:endParaRPr lang="en-IE" sz="1910">
              <a:solidFill>
                <a:srgbClr val="262626"/>
              </a:solidFill>
              <a:latin typeface="Arial" panose="020B0604020202020204"/>
            </a:endParaRPr>
          </a:p>
        </p:txBody>
      </p:sp>
      <p:sp>
        <p:nvSpPr>
          <p:cNvPr id="9" name="Text Box 5"/>
          <p:cNvSpPr txBox="1">
            <a:spLocks noChangeArrowheads="1"/>
          </p:cNvSpPr>
          <p:nvPr/>
        </p:nvSpPr>
        <p:spPr bwMode="auto">
          <a:xfrm>
            <a:off x="863000" y="3408170"/>
            <a:ext cx="1013533" cy="427553"/>
          </a:xfrm>
          <a:prstGeom prst="rect">
            <a:avLst/>
          </a:prstGeom>
          <a:solidFill>
            <a:schemeClr val="accent1"/>
          </a:soli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a:spAutoFit/>
          </a:bodyPr>
          <a:lstStyle>
            <a:lvl1pPr>
              <a:defRPr sz="2400">
                <a:solidFill>
                  <a:srgbClr val="777777"/>
                </a:solidFill>
                <a:latin typeface="Frutiger" pitchFamily="34" charset="0"/>
                <a:ea typeface="ＭＳ Ｐゴシック" pitchFamily="34" charset="-128"/>
              </a:defRPr>
            </a:lvl1pPr>
            <a:lvl2pPr marL="742950" indent="-285750">
              <a:defRPr sz="2400">
                <a:solidFill>
                  <a:srgbClr val="777777"/>
                </a:solidFill>
                <a:latin typeface="Frutiger" pitchFamily="34" charset="0"/>
                <a:ea typeface="ＭＳ Ｐゴシック" pitchFamily="34" charset="-128"/>
              </a:defRPr>
            </a:lvl2pPr>
            <a:lvl3pPr marL="1143000" indent="-228600">
              <a:defRPr sz="2400">
                <a:solidFill>
                  <a:srgbClr val="777777"/>
                </a:solidFill>
                <a:latin typeface="Frutiger" pitchFamily="34" charset="0"/>
                <a:ea typeface="ＭＳ Ｐゴシック" pitchFamily="34" charset="-128"/>
              </a:defRPr>
            </a:lvl3pPr>
            <a:lvl4pPr marL="1600200" indent="-228600">
              <a:defRPr sz="2400">
                <a:solidFill>
                  <a:srgbClr val="777777"/>
                </a:solidFill>
                <a:latin typeface="Frutiger" pitchFamily="34" charset="0"/>
                <a:ea typeface="ＭＳ Ｐゴシック" pitchFamily="34" charset="-128"/>
              </a:defRPr>
            </a:lvl4pPr>
            <a:lvl5pPr marL="2057400" indent="-228600">
              <a:defRPr sz="2400">
                <a:solidFill>
                  <a:srgbClr val="777777"/>
                </a:solidFill>
                <a:latin typeface="Frutiger" pitchFamily="34" charset="0"/>
                <a:ea typeface="ＭＳ Ｐゴシック" pitchFamily="34" charset="-128"/>
              </a:defRPr>
            </a:lvl5pPr>
            <a:lvl6pPr marL="25146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6pPr>
            <a:lvl7pPr marL="29718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7pPr>
            <a:lvl8pPr marL="34290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8pPr>
            <a:lvl9pPr marL="38862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9pPr>
          </a:lstStyle>
          <a:p>
            <a:pPr algn="ctr" defTabSz="414772">
              <a:spcBef>
                <a:spcPct val="50000"/>
              </a:spcBef>
            </a:pPr>
            <a:r>
              <a:rPr lang="en-IE" altLang="en-US" sz="1089" dirty="0">
                <a:solidFill>
                  <a:prstClr val="white"/>
                </a:solidFill>
                <a:latin typeface="Arial" pitchFamily="34" charset="0"/>
              </a:rPr>
              <a:t>AIF   Manager</a:t>
            </a:r>
            <a:endParaRPr lang="en-GB" altLang="en-US" sz="1089" dirty="0">
              <a:solidFill>
                <a:prstClr val="white"/>
              </a:solidFill>
              <a:latin typeface="Arial" pitchFamily="34" charset="0"/>
            </a:endParaRPr>
          </a:p>
        </p:txBody>
      </p:sp>
      <p:sp>
        <p:nvSpPr>
          <p:cNvPr id="14" name="Oval 17"/>
          <p:cNvSpPr>
            <a:spLocks noChangeArrowheads="1"/>
          </p:cNvSpPr>
          <p:nvPr/>
        </p:nvSpPr>
        <p:spPr bwMode="auto">
          <a:xfrm>
            <a:off x="3287164" y="5257612"/>
            <a:ext cx="1203421" cy="576074"/>
          </a:xfrm>
          <a:prstGeom prst="ellipse">
            <a:avLst/>
          </a:prstGeom>
          <a:solidFill>
            <a:schemeClr val="accent1"/>
          </a:soli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none" anchor="ctr"/>
          <a:lstStyle>
            <a:lvl1pPr>
              <a:defRPr sz="2400">
                <a:solidFill>
                  <a:srgbClr val="777777"/>
                </a:solidFill>
                <a:latin typeface="Frutiger" pitchFamily="34" charset="0"/>
                <a:ea typeface="ＭＳ Ｐゴシック" pitchFamily="34" charset="-128"/>
              </a:defRPr>
            </a:lvl1pPr>
            <a:lvl2pPr marL="742950" indent="-285750">
              <a:defRPr sz="2400">
                <a:solidFill>
                  <a:srgbClr val="777777"/>
                </a:solidFill>
                <a:latin typeface="Frutiger" pitchFamily="34" charset="0"/>
                <a:ea typeface="ＭＳ Ｐゴシック" pitchFamily="34" charset="-128"/>
              </a:defRPr>
            </a:lvl2pPr>
            <a:lvl3pPr marL="1143000" indent="-228600">
              <a:defRPr sz="2400">
                <a:solidFill>
                  <a:srgbClr val="777777"/>
                </a:solidFill>
                <a:latin typeface="Frutiger" pitchFamily="34" charset="0"/>
                <a:ea typeface="ＭＳ Ｐゴシック" pitchFamily="34" charset="-128"/>
              </a:defRPr>
            </a:lvl3pPr>
            <a:lvl4pPr marL="1600200" indent="-228600">
              <a:defRPr sz="2400">
                <a:solidFill>
                  <a:srgbClr val="777777"/>
                </a:solidFill>
                <a:latin typeface="Frutiger" pitchFamily="34" charset="0"/>
                <a:ea typeface="ＭＳ Ｐゴシック" pitchFamily="34" charset="-128"/>
              </a:defRPr>
            </a:lvl4pPr>
            <a:lvl5pPr marL="2057400" indent="-228600">
              <a:defRPr sz="2400">
                <a:solidFill>
                  <a:srgbClr val="777777"/>
                </a:solidFill>
                <a:latin typeface="Frutiger" pitchFamily="34" charset="0"/>
                <a:ea typeface="ＭＳ Ｐゴシック" pitchFamily="34" charset="-128"/>
              </a:defRPr>
            </a:lvl5pPr>
            <a:lvl6pPr marL="25146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6pPr>
            <a:lvl7pPr marL="29718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7pPr>
            <a:lvl8pPr marL="34290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8pPr>
            <a:lvl9pPr marL="38862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9pPr>
          </a:lstStyle>
          <a:p>
            <a:pPr algn="ctr" defTabSz="414772"/>
            <a:r>
              <a:rPr lang="en-IE" altLang="en-US" sz="1089" dirty="0">
                <a:solidFill>
                  <a:prstClr val="white"/>
                </a:solidFill>
                <a:latin typeface="Arial" pitchFamily="34" charset="0"/>
              </a:rPr>
              <a:t>Royalty Assets</a:t>
            </a:r>
          </a:p>
          <a:p>
            <a:pPr algn="ctr" defTabSz="414772"/>
            <a:r>
              <a:rPr lang="en-IE" altLang="en-US" sz="1089" dirty="0">
                <a:solidFill>
                  <a:prstClr val="white"/>
                </a:solidFill>
                <a:latin typeface="Arial" pitchFamily="34" charset="0"/>
              </a:rPr>
              <a:t>(U.S. Source)</a:t>
            </a:r>
            <a:endParaRPr lang="en-GB" altLang="en-US" sz="1089" dirty="0">
              <a:solidFill>
                <a:prstClr val="white"/>
              </a:solidFill>
              <a:latin typeface="Arial" pitchFamily="34" charset="0"/>
            </a:endParaRPr>
          </a:p>
        </p:txBody>
      </p:sp>
      <p:sp>
        <p:nvSpPr>
          <p:cNvPr id="19" name="Isosceles Triangle 18"/>
          <p:cNvSpPr>
            <a:spLocks noChangeAspect="1"/>
          </p:cNvSpPr>
          <p:nvPr/>
        </p:nvSpPr>
        <p:spPr>
          <a:xfrm>
            <a:off x="3311852" y="4278478"/>
            <a:ext cx="1267692" cy="580308"/>
          </a:xfrm>
          <a:prstGeom prst="triangle">
            <a:avLst>
              <a:gd name="adj" fmla="val 44958"/>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772"/>
            <a:r>
              <a:rPr lang="en-GB" sz="1167" dirty="0">
                <a:solidFill>
                  <a:prstClr val="white"/>
                </a:solidFill>
                <a:latin typeface="Arial" panose="020B0604020202020204"/>
              </a:rPr>
              <a:t>LP</a:t>
            </a:r>
            <a:endParaRPr lang="en-IE" sz="1167" dirty="0">
              <a:solidFill>
                <a:prstClr val="white"/>
              </a:solidFill>
              <a:latin typeface="Arial" panose="020B0604020202020204"/>
            </a:endParaRPr>
          </a:p>
        </p:txBody>
      </p:sp>
      <p:cxnSp>
        <p:nvCxnSpPr>
          <p:cNvPr id="30" name="Straight Connector 29"/>
          <p:cNvCxnSpPr>
            <a:stCxn id="9" idx="3"/>
          </p:cNvCxnSpPr>
          <p:nvPr/>
        </p:nvCxnSpPr>
        <p:spPr>
          <a:xfrm>
            <a:off x="1876533" y="3621947"/>
            <a:ext cx="1567922" cy="9599"/>
          </a:xfrm>
          <a:prstGeom prst="line">
            <a:avLst/>
          </a:prstGeom>
        </p:spPr>
        <p:style>
          <a:lnRef idx="1">
            <a:schemeClr val="dk1"/>
          </a:lnRef>
          <a:fillRef idx="0">
            <a:schemeClr val="dk1"/>
          </a:fillRef>
          <a:effectRef idx="0">
            <a:schemeClr val="dk1"/>
          </a:effectRef>
          <a:fontRef idx="minor">
            <a:schemeClr val="tx1"/>
          </a:fontRef>
        </p:style>
      </p:cxnSp>
      <p:grpSp>
        <p:nvGrpSpPr>
          <p:cNvPr id="63" name="Group 62"/>
          <p:cNvGrpSpPr/>
          <p:nvPr/>
        </p:nvGrpSpPr>
        <p:grpSpPr>
          <a:xfrm>
            <a:off x="836035" y="1282816"/>
            <a:ext cx="4752131" cy="1379045"/>
            <a:chOff x="1789783" y="1485245"/>
            <a:chExt cx="5238342" cy="1520142"/>
          </a:xfrm>
        </p:grpSpPr>
        <p:cxnSp>
          <p:nvCxnSpPr>
            <p:cNvPr id="54" name="Straight Connector 53"/>
            <p:cNvCxnSpPr/>
            <p:nvPr/>
          </p:nvCxnSpPr>
          <p:spPr>
            <a:xfrm>
              <a:off x="2559872" y="1926070"/>
              <a:ext cx="4793" cy="443675"/>
            </a:xfrm>
            <a:prstGeom prst="line">
              <a:avLst/>
            </a:prstGeom>
          </p:spPr>
          <p:style>
            <a:lnRef idx="1">
              <a:schemeClr val="dk1"/>
            </a:lnRef>
            <a:fillRef idx="0">
              <a:schemeClr val="dk1"/>
            </a:fillRef>
            <a:effectRef idx="0">
              <a:schemeClr val="dk1"/>
            </a:effectRef>
            <a:fontRef idx="minor">
              <a:schemeClr val="tx1"/>
            </a:fontRef>
          </p:style>
        </p:cxnSp>
        <p:sp>
          <p:nvSpPr>
            <p:cNvPr id="16" name="Rectangle 15"/>
            <p:cNvSpPr/>
            <p:nvPr/>
          </p:nvSpPr>
          <p:spPr>
            <a:xfrm>
              <a:off x="3941218" y="2430841"/>
              <a:ext cx="986989" cy="50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772"/>
              <a:r>
                <a:rPr lang="en-GB" sz="1089" dirty="0">
                  <a:solidFill>
                    <a:prstClr val="white"/>
                  </a:solidFill>
                  <a:latin typeface="Arial" panose="020B0604020202020204"/>
                </a:rPr>
                <a:t>Blocker</a:t>
              </a:r>
              <a:endParaRPr lang="en-IE" sz="1089" dirty="0">
                <a:solidFill>
                  <a:prstClr val="white"/>
                </a:solidFill>
                <a:latin typeface="Arial" panose="020B0604020202020204"/>
              </a:endParaRPr>
            </a:p>
          </p:txBody>
        </p:sp>
        <p:sp>
          <p:nvSpPr>
            <p:cNvPr id="21" name="Isosceles Triangle 20"/>
            <p:cNvSpPr>
              <a:spLocks noChangeAspect="1"/>
            </p:cNvSpPr>
            <p:nvPr/>
          </p:nvSpPr>
          <p:spPr>
            <a:xfrm>
              <a:off x="1856907" y="2347484"/>
              <a:ext cx="1437175" cy="60640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772"/>
              <a:endParaRPr lang="en-IE" sz="907" dirty="0">
                <a:solidFill>
                  <a:prstClr val="white"/>
                </a:solidFill>
                <a:latin typeface="Arial" panose="020B0604020202020204"/>
              </a:endParaRPr>
            </a:p>
          </p:txBody>
        </p:sp>
        <p:sp>
          <p:nvSpPr>
            <p:cNvPr id="44" name="Oval 43"/>
            <p:cNvSpPr/>
            <p:nvPr/>
          </p:nvSpPr>
          <p:spPr>
            <a:xfrm>
              <a:off x="1789783" y="1485245"/>
              <a:ext cx="1549765"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772"/>
              <a:r>
                <a:rPr lang="en-IE" sz="1089" dirty="0">
                  <a:solidFill>
                    <a:prstClr val="white"/>
                  </a:solidFill>
                  <a:latin typeface="Arial" panose="020B0604020202020204"/>
                </a:rPr>
                <a:t>US Taxable Investors</a:t>
              </a:r>
            </a:p>
          </p:txBody>
        </p:sp>
        <p:sp>
          <p:nvSpPr>
            <p:cNvPr id="45" name="TextBox 44"/>
            <p:cNvSpPr txBox="1"/>
            <p:nvPr/>
          </p:nvSpPr>
          <p:spPr>
            <a:xfrm>
              <a:off x="2000938" y="2565049"/>
              <a:ext cx="1193037" cy="440338"/>
            </a:xfrm>
            <a:prstGeom prst="rect">
              <a:avLst/>
            </a:prstGeom>
            <a:noFill/>
          </p:spPr>
          <p:txBody>
            <a:bodyPr wrap="square" rtlCol="0">
              <a:spAutoFit/>
            </a:bodyPr>
            <a:lstStyle/>
            <a:p>
              <a:pPr algn="ctr" defTabSz="414772"/>
              <a:r>
                <a:rPr lang="en-IE" sz="998" dirty="0">
                  <a:solidFill>
                    <a:prstClr val="white"/>
                  </a:solidFill>
                  <a:latin typeface="Arial" panose="020B0604020202020204"/>
                </a:rPr>
                <a:t>Transparent Feeder</a:t>
              </a:r>
            </a:p>
          </p:txBody>
        </p:sp>
        <p:sp>
          <p:nvSpPr>
            <p:cNvPr id="51" name="Oval 50"/>
            <p:cNvSpPr/>
            <p:nvPr/>
          </p:nvSpPr>
          <p:spPr>
            <a:xfrm>
              <a:off x="5478360" y="1501024"/>
              <a:ext cx="1549765"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772"/>
              <a:r>
                <a:rPr lang="en-IE" sz="1089" dirty="0">
                  <a:solidFill>
                    <a:prstClr val="white"/>
                  </a:solidFill>
                  <a:latin typeface="Arial" panose="020B0604020202020204"/>
                </a:rPr>
                <a:t>Non US Investors</a:t>
              </a:r>
            </a:p>
          </p:txBody>
        </p:sp>
        <p:cxnSp>
          <p:nvCxnSpPr>
            <p:cNvPr id="56" name="Straight Connector 55"/>
            <p:cNvCxnSpPr>
              <a:stCxn id="51" idx="4"/>
              <a:endCxn id="31" idx="0"/>
            </p:cNvCxnSpPr>
            <p:nvPr/>
          </p:nvCxnSpPr>
          <p:spPr>
            <a:xfrm>
              <a:off x="6253243" y="1962688"/>
              <a:ext cx="8361" cy="484191"/>
            </a:xfrm>
            <a:prstGeom prst="line">
              <a:avLst/>
            </a:prstGeom>
          </p:spPr>
          <p:style>
            <a:lnRef idx="1">
              <a:schemeClr val="dk1"/>
            </a:lnRef>
            <a:fillRef idx="0">
              <a:schemeClr val="dk1"/>
            </a:fillRef>
            <a:effectRef idx="0">
              <a:schemeClr val="dk1"/>
            </a:effectRef>
            <a:fontRef idx="minor">
              <a:schemeClr val="tx1"/>
            </a:fontRef>
          </p:style>
        </p:cxnSp>
      </p:grpSp>
      <p:sp>
        <p:nvSpPr>
          <p:cNvPr id="26" name="Text Box 5"/>
          <p:cNvSpPr txBox="1">
            <a:spLocks noChangeArrowheads="1"/>
          </p:cNvSpPr>
          <p:nvPr/>
        </p:nvSpPr>
        <p:spPr bwMode="auto">
          <a:xfrm>
            <a:off x="1425184" y="4668090"/>
            <a:ext cx="1013533" cy="427553"/>
          </a:xfrm>
          <a:prstGeom prst="rect">
            <a:avLst/>
          </a:prstGeom>
          <a:solidFill>
            <a:schemeClr val="accent1"/>
          </a:soli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a:spAutoFit/>
          </a:bodyPr>
          <a:lstStyle>
            <a:lvl1pPr>
              <a:defRPr sz="2400">
                <a:solidFill>
                  <a:srgbClr val="777777"/>
                </a:solidFill>
                <a:latin typeface="Frutiger" pitchFamily="34" charset="0"/>
                <a:ea typeface="ＭＳ Ｐゴシック" pitchFamily="34" charset="-128"/>
              </a:defRPr>
            </a:lvl1pPr>
            <a:lvl2pPr marL="742950" indent="-285750">
              <a:defRPr sz="2400">
                <a:solidFill>
                  <a:srgbClr val="777777"/>
                </a:solidFill>
                <a:latin typeface="Frutiger" pitchFamily="34" charset="0"/>
                <a:ea typeface="ＭＳ Ｐゴシック" pitchFamily="34" charset="-128"/>
              </a:defRPr>
            </a:lvl2pPr>
            <a:lvl3pPr marL="1143000" indent="-228600">
              <a:defRPr sz="2400">
                <a:solidFill>
                  <a:srgbClr val="777777"/>
                </a:solidFill>
                <a:latin typeface="Frutiger" pitchFamily="34" charset="0"/>
                <a:ea typeface="ＭＳ Ｐゴシック" pitchFamily="34" charset="-128"/>
              </a:defRPr>
            </a:lvl3pPr>
            <a:lvl4pPr marL="1600200" indent="-228600">
              <a:defRPr sz="2400">
                <a:solidFill>
                  <a:srgbClr val="777777"/>
                </a:solidFill>
                <a:latin typeface="Frutiger" pitchFamily="34" charset="0"/>
                <a:ea typeface="ＭＳ Ｐゴシック" pitchFamily="34" charset="-128"/>
              </a:defRPr>
            </a:lvl4pPr>
            <a:lvl5pPr marL="2057400" indent="-228600">
              <a:defRPr sz="2400">
                <a:solidFill>
                  <a:srgbClr val="777777"/>
                </a:solidFill>
                <a:latin typeface="Frutiger" pitchFamily="34" charset="0"/>
                <a:ea typeface="ＭＳ Ｐゴシック" pitchFamily="34" charset="-128"/>
              </a:defRPr>
            </a:lvl5pPr>
            <a:lvl6pPr marL="25146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6pPr>
            <a:lvl7pPr marL="29718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7pPr>
            <a:lvl8pPr marL="34290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8pPr>
            <a:lvl9pPr marL="38862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9pPr>
          </a:lstStyle>
          <a:p>
            <a:pPr algn="ctr" defTabSz="414772">
              <a:spcBef>
                <a:spcPct val="50000"/>
              </a:spcBef>
            </a:pPr>
            <a:r>
              <a:rPr lang="en-IE" altLang="en-US" sz="1089" dirty="0">
                <a:solidFill>
                  <a:prstClr val="white"/>
                </a:solidFill>
                <a:latin typeface="Arial" pitchFamily="34" charset="0"/>
              </a:rPr>
              <a:t>Investment   Manager</a:t>
            </a:r>
            <a:endParaRPr lang="en-GB" altLang="en-US" sz="1089" dirty="0">
              <a:solidFill>
                <a:prstClr val="white"/>
              </a:solidFill>
              <a:latin typeface="Arial" pitchFamily="34" charset="0"/>
            </a:endParaRPr>
          </a:p>
        </p:txBody>
      </p:sp>
      <p:sp>
        <p:nvSpPr>
          <p:cNvPr id="34" name="Text Box 14"/>
          <p:cNvSpPr txBox="1">
            <a:spLocks noChangeArrowheads="1"/>
          </p:cNvSpPr>
          <p:nvPr/>
        </p:nvSpPr>
        <p:spPr bwMode="auto">
          <a:xfrm>
            <a:off x="738957" y="3928707"/>
            <a:ext cx="1092420" cy="55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rgbClr val="777777"/>
                </a:solidFill>
                <a:latin typeface="Frutiger" pitchFamily="34" charset="0"/>
                <a:ea typeface="ＭＳ Ｐゴシック" pitchFamily="34" charset="-128"/>
              </a:defRPr>
            </a:lvl1pPr>
            <a:lvl2pPr marL="742950" indent="-285750">
              <a:defRPr sz="2400">
                <a:solidFill>
                  <a:srgbClr val="777777"/>
                </a:solidFill>
                <a:latin typeface="Frutiger" pitchFamily="34" charset="0"/>
                <a:ea typeface="ＭＳ Ｐゴシック" pitchFamily="34" charset="-128"/>
              </a:defRPr>
            </a:lvl2pPr>
            <a:lvl3pPr marL="1143000" indent="-228600">
              <a:defRPr sz="2400">
                <a:solidFill>
                  <a:srgbClr val="777777"/>
                </a:solidFill>
                <a:latin typeface="Frutiger" pitchFamily="34" charset="0"/>
                <a:ea typeface="ＭＳ Ｐゴシック" pitchFamily="34" charset="-128"/>
              </a:defRPr>
            </a:lvl3pPr>
            <a:lvl4pPr marL="1600200" indent="-228600">
              <a:defRPr sz="2400">
                <a:solidFill>
                  <a:srgbClr val="777777"/>
                </a:solidFill>
                <a:latin typeface="Frutiger" pitchFamily="34" charset="0"/>
                <a:ea typeface="ＭＳ Ｐゴシック" pitchFamily="34" charset="-128"/>
              </a:defRPr>
            </a:lvl4pPr>
            <a:lvl5pPr marL="2057400" indent="-228600">
              <a:defRPr sz="2400">
                <a:solidFill>
                  <a:srgbClr val="777777"/>
                </a:solidFill>
                <a:latin typeface="Frutiger" pitchFamily="34" charset="0"/>
                <a:ea typeface="ＭＳ Ｐゴシック" pitchFamily="34" charset="-128"/>
              </a:defRPr>
            </a:lvl5pPr>
            <a:lvl6pPr marL="25146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6pPr>
            <a:lvl7pPr marL="29718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7pPr>
            <a:lvl8pPr marL="34290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8pPr>
            <a:lvl9pPr marL="3886200" indent="-228600" algn="ctr" eaLnBrk="0" fontAlgn="base" hangingPunct="0">
              <a:spcBef>
                <a:spcPct val="0"/>
              </a:spcBef>
              <a:spcAft>
                <a:spcPct val="0"/>
              </a:spcAft>
              <a:defRPr sz="2400">
                <a:solidFill>
                  <a:srgbClr val="777777"/>
                </a:solidFill>
                <a:latin typeface="Frutiger" pitchFamily="34" charset="0"/>
                <a:ea typeface="ＭＳ Ｐゴシック" pitchFamily="34" charset="-128"/>
              </a:defRPr>
            </a:lvl9pPr>
          </a:lstStyle>
          <a:p>
            <a:pPr defTabSz="414772">
              <a:spcBef>
                <a:spcPct val="50000"/>
              </a:spcBef>
            </a:pPr>
            <a:r>
              <a:rPr lang="en-IE" altLang="en-US" sz="998" dirty="0">
                <a:solidFill>
                  <a:srgbClr val="4C4C4C"/>
                </a:solidFill>
                <a:latin typeface="Arial" pitchFamily="34" charset="0"/>
              </a:rPr>
              <a:t>Investment Management Agreement</a:t>
            </a:r>
            <a:endParaRPr lang="en-GB" altLang="en-US" sz="998" dirty="0">
              <a:solidFill>
                <a:srgbClr val="4C4C4C"/>
              </a:solidFill>
              <a:latin typeface="Arial" pitchFamily="34" charset="0"/>
            </a:endParaRPr>
          </a:p>
        </p:txBody>
      </p:sp>
      <p:sp>
        <p:nvSpPr>
          <p:cNvPr id="31" name="Rectangle 30"/>
          <p:cNvSpPr/>
          <p:nvPr/>
        </p:nvSpPr>
        <p:spPr>
          <a:xfrm>
            <a:off x="4445102" y="2155193"/>
            <a:ext cx="895379" cy="458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772"/>
            <a:r>
              <a:rPr lang="en-GB" sz="1089" dirty="0">
                <a:solidFill>
                  <a:prstClr val="white"/>
                </a:solidFill>
                <a:latin typeface="Arial" panose="020B0604020202020204"/>
              </a:rPr>
              <a:t>Blocker</a:t>
            </a:r>
            <a:endParaRPr lang="en-IE" sz="1089" dirty="0">
              <a:solidFill>
                <a:prstClr val="white"/>
              </a:solidFill>
              <a:latin typeface="Arial" panose="020B0604020202020204"/>
            </a:endParaRPr>
          </a:p>
        </p:txBody>
      </p:sp>
      <p:sp>
        <p:nvSpPr>
          <p:cNvPr id="33" name="Oval 32"/>
          <p:cNvSpPr/>
          <p:nvPr/>
        </p:nvSpPr>
        <p:spPr>
          <a:xfrm>
            <a:off x="2532510" y="1293485"/>
            <a:ext cx="1405919" cy="4188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772"/>
            <a:r>
              <a:rPr lang="en-IE" sz="1089" dirty="0">
                <a:solidFill>
                  <a:prstClr val="white"/>
                </a:solidFill>
                <a:latin typeface="Arial" panose="020B0604020202020204"/>
              </a:rPr>
              <a:t>US Tax Exempt</a:t>
            </a:r>
          </a:p>
        </p:txBody>
      </p:sp>
      <p:cxnSp>
        <p:nvCxnSpPr>
          <p:cNvPr id="38" name="Straight Connector 37"/>
          <p:cNvCxnSpPr>
            <a:stCxn id="16" idx="2"/>
            <a:endCxn id="18" idx="0"/>
          </p:cNvCxnSpPr>
          <p:nvPr/>
        </p:nvCxnSpPr>
        <p:spPr>
          <a:xfrm>
            <a:off x="3235469" y="2599067"/>
            <a:ext cx="638850" cy="672106"/>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a:stCxn id="33" idx="4"/>
          </p:cNvCxnSpPr>
          <p:nvPr/>
        </p:nvCxnSpPr>
        <p:spPr>
          <a:xfrm>
            <a:off x="3235470" y="1712299"/>
            <a:ext cx="10228" cy="429412"/>
          </a:xfrm>
          <a:prstGeom prst="line">
            <a:avLst/>
          </a:prstGeom>
        </p:spPr>
        <p:style>
          <a:lnRef idx="1">
            <a:schemeClr val="dk1"/>
          </a:lnRef>
          <a:fillRef idx="0">
            <a:schemeClr val="dk1"/>
          </a:fillRef>
          <a:effectRef idx="0">
            <a:schemeClr val="dk1"/>
          </a:effectRef>
          <a:fontRef idx="minor">
            <a:schemeClr val="tx1"/>
          </a:fontRef>
        </p:style>
      </p:cxnSp>
      <p:sp>
        <p:nvSpPr>
          <p:cNvPr id="3" name="Isosceles Triangle 2"/>
          <p:cNvSpPr/>
          <p:nvPr/>
        </p:nvSpPr>
        <p:spPr>
          <a:xfrm>
            <a:off x="3191101" y="3157696"/>
            <a:ext cx="1366435" cy="721956"/>
          </a:xfrm>
          <a:prstGeom prst="triangle">
            <a:avLst>
              <a:gd name="adj" fmla="val 49420"/>
            </a:avLst>
          </a:prstGeom>
          <a:solidFill>
            <a:schemeClr val="tx2"/>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090" dirty="0"/>
              <a:t>Irish ILP</a:t>
            </a:r>
            <a:endParaRPr lang="en-IE" sz="1090" dirty="0"/>
          </a:p>
        </p:txBody>
      </p:sp>
    </p:spTree>
    <p:extLst>
      <p:ext uri="{BB962C8B-B14F-4D97-AF65-F5344CB8AC3E}">
        <p14:creationId xmlns:p14="http://schemas.microsoft.com/office/powerpoint/2010/main" val="3500289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2">
            <a:extLst>
              <a:ext uri="{FF2B5EF4-FFF2-40B4-BE49-F238E27FC236}">
                <a16:creationId xmlns:a16="http://schemas.microsoft.com/office/drawing/2014/main" id="{1F538F93-2D4E-47FB-92F7-B9217CD4650E}"/>
              </a:ext>
            </a:extLst>
          </p:cNvPr>
          <p:cNvSpPr txBox="1"/>
          <p:nvPr/>
        </p:nvSpPr>
        <p:spPr>
          <a:xfrm>
            <a:off x="724859" y="233244"/>
            <a:ext cx="10057817" cy="720080"/>
          </a:xfrm>
          <a:prstGeom prst="rect">
            <a:avLst/>
          </a:prstGeom>
        </p:spPr>
        <p:txBody>
          <a:bodyPr vert="horz" lIns="0" tIns="0" rIns="0" bIns="0" rtlCol="0" anchor="ctr">
            <a:noAutofit/>
          </a:bodyPr>
          <a:lstStyle>
            <a:lvl1pPr algn="l" defTabSz="914400" rtl="0" eaLnBrk="1" latinLnBrk="0" hangingPunct="1">
              <a:lnSpc>
                <a:spcPts val="3000"/>
              </a:lnSpc>
              <a:spcBef>
                <a:spcPct val="0"/>
              </a:spcBef>
              <a:buNone/>
              <a:defRPr sz="3300" b="1" kern="1200" baseline="0">
                <a:solidFill>
                  <a:srgbClr val="D07005"/>
                </a:solidFill>
                <a:latin typeface="+mj-lt"/>
                <a:ea typeface="+mj-ea"/>
                <a:cs typeface="+mj-cs"/>
              </a:defRPr>
            </a:lvl1pPr>
          </a:lstStyle>
          <a:p>
            <a:pPr marL="0" marR="0" lvl="0" indent="0" algn="l" defTabSz="914400" rtl="0" eaLnBrk="1" fontAlgn="auto" latinLnBrk="0" hangingPunct="1">
              <a:lnSpc>
                <a:spcPts val="3000"/>
              </a:lnSpc>
              <a:spcBef>
                <a:spcPct val="0"/>
              </a:spcBef>
              <a:spcAft>
                <a:spcPts val="0"/>
              </a:spcAft>
              <a:buClrTx/>
              <a:buSzTx/>
              <a:buFontTx/>
              <a:buNone/>
              <a:tabLst/>
              <a:defRPr/>
            </a:pPr>
            <a:r>
              <a:rPr kumimoji="0" lang="en-US" sz="2800" b="1" i="0" u="sng" strike="noStrike" kern="1200" cap="none" spc="0" normalizeH="0" baseline="0" noProof="0">
                <a:ln>
                  <a:noFill/>
                </a:ln>
                <a:solidFill>
                  <a:srgbClr val="D06E09"/>
                </a:solidFill>
                <a:effectLst/>
                <a:uLnTx/>
                <a:uFillTx/>
                <a:latin typeface="Calibri" panose="020F0502020204030204"/>
                <a:ea typeface="+mj-ea"/>
                <a:cs typeface="+mj-cs"/>
              </a:rPr>
              <a:t>Substance Requirements for Dutch Intra Group Royalty Entities (I)</a:t>
            </a:r>
            <a:r>
              <a:rPr kumimoji="0" lang="en-US" sz="2800" b="1" i="0" u="sng" strike="noStrike" kern="1200" cap="none" spc="0" normalizeH="0" baseline="0" noProof="0">
                <a:ln>
                  <a:noFill/>
                </a:ln>
                <a:solidFill>
                  <a:srgbClr val="D07005"/>
                </a:solidFill>
                <a:effectLst/>
                <a:uLnTx/>
                <a:uFillTx/>
                <a:latin typeface="Calibri" panose="020F0502020204030204"/>
                <a:ea typeface="+mj-ea"/>
                <a:cs typeface="+mj-cs"/>
              </a:rPr>
              <a:t> </a:t>
            </a:r>
          </a:p>
        </p:txBody>
      </p:sp>
      <p:sp>
        <p:nvSpPr>
          <p:cNvPr id="21" name="Content Placeholder 2">
            <a:extLst>
              <a:ext uri="{FF2B5EF4-FFF2-40B4-BE49-F238E27FC236}">
                <a16:creationId xmlns:a16="http://schemas.microsoft.com/office/drawing/2014/main" id="{E3390E00-AEDF-4EF6-9AB5-E4A643500191}"/>
              </a:ext>
            </a:extLst>
          </p:cNvPr>
          <p:cNvSpPr>
            <a:spLocks noGrp="1"/>
          </p:cNvSpPr>
          <p:nvPr>
            <p:ph idx="1"/>
          </p:nvPr>
        </p:nvSpPr>
        <p:spPr>
          <a:xfrm>
            <a:off x="4080286" y="1019473"/>
            <a:ext cx="7435730" cy="5154992"/>
          </a:xfrm>
        </p:spPr>
        <p:txBody>
          <a:bodyPr>
            <a:noAutofit/>
          </a:bodyPr>
          <a:lstStyle/>
          <a:p>
            <a:pPr marL="174625" indent="-174625" algn="just"/>
            <a:r>
              <a:rPr lang="en-US" sz="1600">
                <a:solidFill>
                  <a:schemeClr val="tx1">
                    <a:lumMod val="65000"/>
                    <a:lumOff val="35000"/>
                  </a:schemeClr>
                </a:solidFill>
                <a:latin typeface="Calibri" panose="020F0502020204030204" pitchFamily="34" charset="0"/>
              </a:rPr>
              <a:t>At least 50% Dutch resident directors;</a:t>
            </a:r>
          </a:p>
          <a:p>
            <a:pPr marL="174625" indent="-174625" algn="just"/>
            <a:r>
              <a:rPr lang="en-US" sz="1600">
                <a:solidFill>
                  <a:schemeClr val="tx1">
                    <a:lumMod val="65000"/>
                    <a:lumOff val="35000"/>
                  </a:schemeClr>
                </a:solidFill>
                <a:latin typeface="Calibri" panose="020F0502020204030204" pitchFamily="34" charset="0"/>
              </a:rPr>
              <a:t>Dutch resident directors have the required professional knowledge to perform their duties adequately;</a:t>
            </a:r>
          </a:p>
          <a:p>
            <a:pPr marL="174625" indent="-174625" algn="just"/>
            <a:r>
              <a:rPr lang="en-US" sz="1600">
                <a:solidFill>
                  <a:schemeClr val="tx1">
                    <a:lumMod val="65000"/>
                    <a:lumOff val="35000"/>
                  </a:schemeClr>
                </a:solidFill>
                <a:latin typeface="Calibri" panose="020F0502020204030204" pitchFamily="34" charset="0"/>
              </a:rPr>
              <a:t>The company has adequate personnel for the adequate execution and registration of the transactions;</a:t>
            </a:r>
          </a:p>
          <a:p>
            <a:pPr marL="174625" indent="-174625" algn="just"/>
            <a:r>
              <a:rPr lang="en-US" sz="1600">
                <a:solidFill>
                  <a:schemeClr val="tx1">
                    <a:lumMod val="65000"/>
                    <a:lumOff val="35000"/>
                  </a:schemeClr>
                </a:solidFill>
                <a:latin typeface="Calibri" panose="020F0502020204030204" pitchFamily="34" charset="0"/>
              </a:rPr>
              <a:t>The board decisions must be taken in the Netherlands and the main meetings of the board of directors of the Dutch company should be held in the Netherlands; </a:t>
            </a:r>
          </a:p>
          <a:p>
            <a:pPr marL="174625" indent="-174625" algn="just"/>
            <a:r>
              <a:rPr lang="en-US" sz="1600">
                <a:solidFill>
                  <a:schemeClr val="tx1">
                    <a:lumMod val="65000"/>
                    <a:lumOff val="35000"/>
                  </a:schemeClr>
                </a:solidFill>
                <a:latin typeface="Calibri" panose="020F0502020204030204" pitchFamily="34" charset="0"/>
              </a:rPr>
              <a:t>The (principal) bank account is held in the Netherlands;</a:t>
            </a:r>
          </a:p>
          <a:p>
            <a:pPr marL="174625" indent="-174625" algn="just"/>
            <a:r>
              <a:rPr lang="en-US" sz="1600">
                <a:solidFill>
                  <a:schemeClr val="tx1">
                    <a:lumMod val="65000"/>
                    <a:lumOff val="35000"/>
                  </a:schemeClr>
                </a:solidFill>
                <a:latin typeface="Calibri" panose="020F0502020204030204" pitchFamily="34" charset="0"/>
              </a:rPr>
              <a:t>The books are kept in the Netherlands;</a:t>
            </a:r>
          </a:p>
          <a:p>
            <a:pPr marL="174625" indent="-174625" algn="just"/>
            <a:r>
              <a:rPr lang="en-US" sz="1600">
                <a:solidFill>
                  <a:schemeClr val="tx1">
                    <a:lumMod val="65000"/>
                    <a:lumOff val="35000"/>
                  </a:schemeClr>
                </a:solidFill>
                <a:latin typeface="Calibri" panose="020F0502020204030204" pitchFamily="34" charset="0"/>
              </a:rPr>
              <a:t>The company’s address is in the Netherlands;</a:t>
            </a:r>
          </a:p>
          <a:p>
            <a:pPr marL="174625" indent="-174625" algn="just"/>
            <a:r>
              <a:rPr lang="en-US" sz="1600">
                <a:solidFill>
                  <a:schemeClr val="tx1">
                    <a:lumMod val="65000"/>
                    <a:lumOff val="35000"/>
                  </a:schemeClr>
                </a:solidFill>
                <a:latin typeface="Calibri" panose="020F0502020204030204" pitchFamily="34" charset="0"/>
              </a:rPr>
              <a:t>The company is not (also) tax resident in another jurisdiction;</a:t>
            </a:r>
          </a:p>
          <a:p>
            <a:pPr marL="174625" indent="-174625" algn="just"/>
            <a:r>
              <a:rPr lang="en-US" sz="1600">
                <a:solidFill>
                  <a:schemeClr val="tx1">
                    <a:lumMod val="65000"/>
                    <a:lumOff val="35000"/>
                  </a:schemeClr>
                </a:solidFill>
                <a:latin typeface="Calibri" panose="020F0502020204030204" pitchFamily="34" charset="0"/>
              </a:rPr>
              <a:t>The company runs real risks with respect to its financing, licensing or leasing activities; and</a:t>
            </a:r>
          </a:p>
          <a:p>
            <a:pPr marL="174625" indent="-174625" algn="just"/>
            <a:r>
              <a:rPr lang="en-US" sz="1600">
                <a:solidFill>
                  <a:schemeClr val="tx1">
                    <a:lumMod val="65000"/>
                    <a:lumOff val="35000"/>
                  </a:schemeClr>
                </a:solidFill>
                <a:latin typeface="Calibri" panose="020F0502020204030204" pitchFamily="34" charset="0"/>
              </a:rPr>
              <a:t>The company has equity at risk.</a:t>
            </a:r>
          </a:p>
          <a:p>
            <a:pPr marL="0" indent="0" algn="just">
              <a:buNone/>
            </a:pPr>
            <a:endParaRPr lang="en-US" sz="1800">
              <a:solidFill>
                <a:prstClr val="white"/>
              </a:solidFill>
              <a:latin typeface="Calibri" panose="020F0502020204030204" pitchFamily="34" charset="0"/>
            </a:endParaRPr>
          </a:p>
        </p:txBody>
      </p:sp>
      <p:sp>
        <p:nvSpPr>
          <p:cNvPr id="5" name="Content Placeholder 2">
            <a:extLst>
              <a:ext uri="{FF2B5EF4-FFF2-40B4-BE49-F238E27FC236}">
                <a16:creationId xmlns:a16="http://schemas.microsoft.com/office/drawing/2014/main" id="{1922FC88-B209-40A8-976B-E93ACCB35A49}"/>
              </a:ext>
            </a:extLst>
          </p:cNvPr>
          <p:cNvSpPr txBox="1"/>
          <p:nvPr/>
        </p:nvSpPr>
        <p:spPr>
          <a:xfrm>
            <a:off x="2133600" y="1495751"/>
            <a:ext cx="3643162" cy="4431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rgbClr val="D07005"/>
              </a:buClr>
              <a:buFont typeface="Arial" pitchFamily="34" charset="0"/>
              <a:buChar char="•"/>
              <a:defRPr sz="2000" kern="1200">
                <a:solidFill>
                  <a:srgbClr val="737A7F"/>
                </a:solidFill>
                <a:latin typeface="+mn-lt"/>
                <a:ea typeface="+mn-ea"/>
                <a:cs typeface="+mn-cs"/>
              </a:defRPr>
            </a:lvl1pPr>
            <a:lvl2pPr marL="742950" indent="-285750" algn="l" defTabSz="457200" rtl="0" eaLnBrk="1" latinLnBrk="0" hangingPunct="1">
              <a:spcBef>
                <a:spcPct val="20000"/>
              </a:spcBef>
              <a:buClr>
                <a:srgbClr val="D07005"/>
              </a:buClr>
              <a:buFont typeface="Arial" pitchFamily="34" charset="0"/>
              <a:buChar char="•"/>
              <a:defRPr sz="2000" kern="1200">
                <a:solidFill>
                  <a:srgbClr val="737A7F"/>
                </a:solidFill>
                <a:latin typeface="+mn-lt"/>
                <a:ea typeface="+mn-ea"/>
                <a:cs typeface="+mn-cs"/>
              </a:defRPr>
            </a:lvl2pPr>
            <a:lvl3pPr marL="11430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3pPr>
            <a:lvl4pPr marL="16002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4pPr>
            <a:lvl5pPr marL="20574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just" defTabSz="457200" rtl="0" eaLnBrk="1" fontAlgn="auto" latinLnBrk="0" hangingPunct="1">
              <a:lnSpc>
                <a:spcPct val="100000"/>
              </a:lnSpc>
              <a:spcBef>
                <a:spcPct val="20000"/>
              </a:spcBef>
              <a:spcAft>
                <a:spcPts val="0"/>
              </a:spcAft>
              <a:buClr>
                <a:srgbClr val="D07005"/>
              </a:buClr>
              <a:buSzTx/>
              <a:buFont typeface="Arial" pitchFamily="34" charset="0"/>
              <a:buNone/>
              <a:tabLst/>
              <a:defRPr/>
            </a:pPr>
            <a:endParaRPr kumimoji="0" lang="en-US" sz="1100" b="0"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grpSp>
        <p:nvGrpSpPr>
          <p:cNvPr id="3" name="Group 2">
            <a:extLst>
              <a:ext uri="{FF2B5EF4-FFF2-40B4-BE49-F238E27FC236}">
                <a16:creationId xmlns:a16="http://schemas.microsoft.com/office/drawing/2014/main" id="{ED96D79B-794E-49B7-AFF0-85CA76493CDA}"/>
              </a:ext>
            </a:extLst>
          </p:cNvPr>
          <p:cNvGrpSpPr/>
          <p:nvPr/>
        </p:nvGrpSpPr>
        <p:grpSpPr>
          <a:xfrm>
            <a:off x="857596" y="1805748"/>
            <a:ext cx="2705236" cy="3020066"/>
            <a:chOff x="1806152" y="1703628"/>
            <a:chExt cx="2705236" cy="3020066"/>
          </a:xfrm>
        </p:grpSpPr>
        <p:sp>
          <p:nvSpPr>
            <p:cNvPr id="6" name="Rectangle 5">
              <a:extLst>
                <a:ext uri="{FF2B5EF4-FFF2-40B4-BE49-F238E27FC236}">
                  <a16:creationId xmlns:a16="http://schemas.microsoft.com/office/drawing/2014/main" id="{81B679EB-2E6A-49BF-9F2A-DF14B45947C9}"/>
                </a:ext>
              </a:extLst>
            </p:cNvPr>
            <p:cNvSpPr/>
            <p:nvPr/>
          </p:nvSpPr>
          <p:spPr>
            <a:xfrm>
              <a:off x="3381672" y="1703628"/>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Non-Dutch shareholder </a:t>
              </a:r>
              <a:endParaRPr kumimoji="0" lang="en-US" sz="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8" name="Rectangle 7">
              <a:extLst>
                <a:ext uri="{FF2B5EF4-FFF2-40B4-BE49-F238E27FC236}">
                  <a16:creationId xmlns:a16="http://schemas.microsoft.com/office/drawing/2014/main" id="{445A857A-47C5-44A8-9B4B-87CD6B01E473}"/>
                </a:ext>
              </a:extLst>
            </p:cNvPr>
            <p:cNvSpPr/>
            <p:nvPr/>
          </p:nvSpPr>
          <p:spPr>
            <a:xfrm>
              <a:off x="3440061" y="2844398"/>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Dutch BV </a:t>
              </a:r>
              <a:endParaRPr kumimoji="0" lang="en-US" sz="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9" name="Rectangle 8">
              <a:extLst>
                <a:ext uri="{FF2B5EF4-FFF2-40B4-BE49-F238E27FC236}">
                  <a16:creationId xmlns:a16="http://schemas.microsoft.com/office/drawing/2014/main" id="{E3DF73CC-0905-4849-AAC7-6B16ED3D578B}"/>
                </a:ext>
              </a:extLst>
            </p:cNvPr>
            <p:cNvSpPr/>
            <p:nvPr/>
          </p:nvSpPr>
          <p:spPr>
            <a:xfrm>
              <a:off x="3452705" y="3946454"/>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0" name="Rectangle 9">
              <a:extLst>
                <a:ext uri="{FF2B5EF4-FFF2-40B4-BE49-F238E27FC236}">
                  <a16:creationId xmlns:a16="http://schemas.microsoft.com/office/drawing/2014/main" id="{F7F244BA-8997-4086-8742-BE3AC488AB44}"/>
                </a:ext>
              </a:extLst>
            </p:cNvPr>
            <p:cNvSpPr/>
            <p:nvPr/>
          </p:nvSpPr>
          <p:spPr>
            <a:xfrm>
              <a:off x="3563228" y="4097052"/>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1" name="Rectangle 10">
              <a:extLst>
                <a:ext uri="{FF2B5EF4-FFF2-40B4-BE49-F238E27FC236}">
                  <a16:creationId xmlns:a16="http://schemas.microsoft.com/office/drawing/2014/main" id="{F64987C4-EDFC-446A-941F-DF318914B167}"/>
                </a:ext>
              </a:extLst>
            </p:cNvPr>
            <p:cNvSpPr/>
            <p:nvPr/>
          </p:nvSpPr>
          <p:spPr>
            <a:xfrm>
              <a:off x="3694734" y="4205534"/>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Foreign subs </a:t>
              </a:r>
              <a:endParaRPr kumimoji="0" lang="en-US" sz="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2" name="Line 3">
              <a:extLst>
                <a:ext uri="{FF2B5EF4-FFF2-40B4-BE49-F238E27FC236}">
                  <a16:creationId xmlns:a16="http://schemas.microsoft.com/office/drawing/2014/main" id="{656B5366-59E5-4893-AA3E-14BA8138C33F}"/>
                </a:ext>
              </a:extLst>
            </p:cNvPr>
            <p:cNvSpPr>
              <a:spLocks noChangeShapeType="1"/>
            </p:cNvSpPr>
            <p:nvPr/>
          </p:nvSpPr>
          <p:spPr>
            <a:xfrm flipH="1">
              <a:off x="3826943" y="2221789"/>
              <a:ext cx="0" cy="640537"/>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Line 3">
              <a:extLst>
                <a:ext uri="{FF2B5EF4-FFF2-40B4-BE49-F238E27FC236}">
                  <a16:creationId xmlns:a16="http://schemas.microsoft.com/office/drawing/2014/main" id="{F1161B8D-15A7-4D0B-9625-DB26BB440147}"/>
                </a:ext>
              </a:extLst>
            </p:cNvPr>
            <p:cNvSpPr>
              <a:spLocks noChangeShapeType="1"/>
            </p:cNvSpPr>
            <p:nvPr/>
          </p:nvSpPr>
          <p:spPr>
            <a:xfrm flipH="1">
              <a:off x="3826943" y="3371786"/>
              <a:ext cx="0" cy="574669"/>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Arrow: Curved Right 13">
              <a:extLst>
                <a:ext uri="{FF2B5EF4-FFF2-40B4-BE49-F238E27FC236}">
                  <a16:creationId xmlns:a16="http://schemas.microsoft.com/office/drawing/2014/main" id="{F7147FC6-8BAB-4FE0-A644-DBFBD7725B1A}"/>
                </a:ext>
              </a:extLst>
            </p:cNvPr>
            <p:cNvSpPr/>
            <p:nvPr/>
          </p:nvSpPr>
          <p:spPr>
            <a:xfrm>
              <a:off x="3026439" y="2131261"/>
              <a:ext cx="320360" cy="809203"/>
            </a:xfrm>
            <a:prstGeom prst="curvedRightArrow">
              <a:avLst/>
            </a:prstGeom>
            <a:solidFill>
              <a:srgbClr val="D06E09"/>
            </a:solidFill>
            <a:ln w="6350" cap="flat" algn="ctr">
              <a:solidFill>
                <a:schemeClr val="bg1"/>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Arrow: Curved Right 14">
              <a:extLst>
                <a:ext uri="{FF2B5EF4-FFF2-40B4-BE49-F238E27FC236}">
                  <a16:creationId xmlns:a16="http://schemas.microsoft.com/office/drawing/2014/main" id="{99704484-3A42-400A-AC95-A072AD529D38}"/>
                </a:ext>
              </a:extLst>
            </p:cNvPr>
            <p:cNvSpPr/>
            <p:nvPr/>
          </p:nvSpPr>
          <p:spPr>
            <a:xfrm>
              <a:off x="3020904" y="3305239"/>
              <a:ext cx="320360" cy="809203"/>
            </a:xfrm>
            <a:prstGeom prst="curvedRightArrow">
              <a:avLst/>
            </a:prstGeom>
            <a:solidFill>
              <a:srgbClr val="D06E09"/>
            </a:solidFill>
            <a:ln w="6350" cap="flat" algn="ctr">
              <a:solidFill>
                <a:schemeClr val="bg1"/>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5FC7B4C7-0300-426B-9969-45F9CA482CEE}"/>
                </a:ext>
              </a:extLst>
            </p:cNvPr>
            <p:cNvSpPr txBox="1"/>
            <p:nvPr/>
          </p:nvSpPr>
          <p:spPr>
            <a:xfrm>
              <a:off x="1824813" y="2399853"/>
              <a:ext cx="1423714"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Intercompany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royalty payment</a:t>
              </a:r>
            </a:p>
          </p:txBody>
        </p:sp>
        <p:sp>
          <p:nvSpPr>
            <p:cNvPr id="16" name="TextBox 15">
              <a:extLst>
                <a:ext uri="{FF2B5EF4-FFF2-40B4-BE49-F238E27FC236}">
                  <a16:creationId xmlns:a16="http://schemas.microsoft.com/office/drawing/2014/main" id="{EC1B5A5E-BD58-431B-8EEE-FF5A8869FBC4}"/>
                </a:ext>
              </a:extLst>
            </p:cNvPr>
            <p:cNvSpPr txBox="1"/>
            <p:nvPr/>
          </p:nvSpPr>
          <p:spPr>
            <a:xfrm>
              <a:off x="1806152" y="3575973"/>
              <a:ext cx="1423714"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Intercompany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royalty payment</a:t>
              </a:r>
            </a:p>
          </p:txBody>
        </p:sp>
      </p:grpSp>
      <p:sp>
        <p:nvSpPr>
          <p:cNvPr id="4" name="Slide Number Placeholder 3">
            <a:extLst>
              <a:ext uri="{FF2B5EF4-FFF2-40B4-BE49-F238E27FC236}">
                <a16:creationId xmlns:a16="http://schemas.microsoft.com/office/drawing/2014/main" id="{5F3F30DA-83B8-4B6D-97C9-34309CD3FFB0}"/>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72B50B-EA98-4BA2-A2C7-541FA8AEEF9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Line 3">
            <a:extLst>
              <a:ext uri="{FF2B5EF4-FFF2-40B4-BE49-F238E27FC236}">
                <a16:creationId xmlns:a16="http://schemas.microsoft.com/office/drawing/2014/main" id="{796CD577-E9C3-4BD8-9D04-C38CE1FB98BC}"/>
              </a:ext>
            </a:extLst>
          </p:cNvPr>
          <p:cNvSpPr>
            <a:spLocks noChangeShapeType="1"/>
          </p:cNvSpPr>
          <p:nvPr/>
        </p:nvSpPr>
        <p:spPr>
          <a:xfrm>
            <a:off x="4085813" y="1054525"/>
            <a:ext cx="2" cy="4891162"/>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465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2">
            <a:extLst>
              <a:ext uri="{FF2B5EF4-FFF2-40B4-BE49-F238E27FC236}">
                <a16:creationId xmlns:a16="http://schemas.microsoft.com/office/drawing/2014/main" id="{1F538F93-2D4E-47FB-92F7-B9217CD4650E}"/>
              </a:ext>
            </a:extLst>
          </p:cNvPr>
          <p:cNvSpPr txBox="1"/>
          <p:nvPr/>
        </p:nvSpPr>
        <p:spPr>
          <a:xfrm>
            <a:off x="627707" y="280264"/>
            <a:ext cx="10936586" cy="720080"/>
          </a:xfrm>
          <a:prstGeom prst="rect">
            <a:avLst/>
          </a:prstGeom>
        </p:spPr>
        <p:txBody>
          <a:bodyPr vert="horz" lIns="0" tIns="0" rIns="0" bIns="0" rtlCol="0" anchor="ctr">
            <a:noAutofit/>
          </a:bodyPr>
          <a:lstStyle>
            <a:lvl1pPr algn="l" defTabSz="914400" rtl="0" eaLnBrk="1" latinLnBrk="0" hangingPunct="1">
              <a:lnSpc>
                <a:spcPts val="3000"/>
              </a:lnSpc>
              <a:spcBef>
                <a:spcPct val="0"/>
              </a:spcBef>
              <a:buNone/>
              <a:defRPr sz="3300" b="1" kern="1200" baseline="0">
                <a:solidFill>
                  <a:srgbClr val="D07005"/>
                </a:solidFill>
                <a:latin typeface="+mj-lt"/>
                <a:ea typeface="+mj-ea"/>
                <a:cs typeface="+mj-cs"/>
              </a:defRPr>
            </a:lvl1pPr>
          </a:lstStyle>
          <a:p>
            <a:pPr marL="0" marR="0" lvl="0" indent="0" algn="l" defTabSz="914400" rtl="0" eaLnBrk="1" fontAlgn="auto" latinLnBrk="0" hangingPunct="1">
              <a:lnSpc>
                <a:spcPts val="3000"/>
              </a:lnSpc>
              <a:spcBef>
                <a:spcPct val="0"/>
              </a:spcBef>
              <a:spcAft>
                <a:spcPts val="0"/>
              </a:spcAft>
              <a:buClrTx/>
              <a:buSzTx/>
              <a:buFontTx/>
              <a:buNone/>
              <a:tabLst/>
              <a:defRPr/>
            </a:pPr>
            <a:r>
              <a:rPr kumimoji="0" lang="en-US" sz="2800" b="1" i="0" u="sng" strike="noStrike" kern="1200" cap="none" spc="0" normalizeH="0" baseline="0" noProof="0">
                <a:ln>
                  <a:noFill/>
                </a:ln>
                <a:solidFill>
                  <a:srgbClr val="D07005"/>
                </a:solidFill>
                <a:effectLst/>
                <a:uLnTx/>
                <a:uFillTx/>
                <a:latin typeface="Calibri" panose="020F0502020204030204"/>
                <a:ea typeface="+mj-ea"/>
                <a:cs typeface="+mj-cs"/>
              </a:rPr>
              <a:t>Substance Requirements for Dutch Intra Group Royalty Entities (II)</a:t>
            </a:r>
          </a:p>
        </p:txBody>
      </p:sp>
      <p:sp>
        <p:nvSpPr>
          <p:cNvPr id="21" name="Content Placeholder 2">
            <a:extLst>
              <a:ext uri="{FF2B5EF4-FFF2-40B4-BE49-F238E27FC236}">
                <a16:creationId xmlns:a16="http://schemas.microsoft.com/office/drawing/2014/main" id="{E3390E00-AEDF-4EF6-9AB5-E4A643500191}"/>
              </a:ext>
            </a:extLst>
          </p:cNvPr>
          <p:cNvSpPr>
            <a:spLocks noGrp="1"/>
          </p:cNvSpPr>
          <p:nvPr>
            <p:ph idx="1"/>
          </p:nvPr>
        </p:nvSpPr>
        <p:spPr>
          <a:xfrm>
            <a:off x="4124428" y="1052093"/>
            <a:ext cx="7456297" cy="4896026"/>
          </a:xfrm>
        </p:spPr>
        <p:txBody>
          <a:bodyPr>
            <a:noAutofit/>
          </a:bodyPr>
          <a:lstStyle/>
          <a:p>
            <a:pPr marL="0" indent="0">
              <a:buNone/>
            </a:pPr>
            <a:r>
              <a:rPr lang="en-US" sz="1600">
                <a:solidFill>
                  <a:schemeClr val="tx1">
                    <a:lumMod val="65000"/>
                    <a:lumOff val="35000"/>
                  </a:schemeClr>
                </a:solidFill>
                <a:latin typeface="Calibri" panose="020F0502020204030204" pitchFamily="34" charset="0"/>
              </a:rPr>
              <a:t>Additional substance requirements as per 1 January 2021:</a:t>
            </a:r>
          </a:p>
          <a:p>
            <a:pPr marL="133371" indent="-171450"/>
            <a:r>
              <a:rPr lang="en-US" sz="1600">
                <a:solidFill>
                  <a:schemeClr val="tx1">
                    <a:lumMod val="65000"/>
                    <a:lumOff val="35000"/>
                  </a:schemeClr>
                </a:solidFill>
                <a:latin typeface="Calibri" panose="020F0502020204030204" pitchFamily="34" charset="0"/>
              </a:rPr>
              <a:t>Functional wage costs of at least EUR 100,000 per annum; and</a:t>
            </a:r>
          </a:p>
          <a:p>
            <a:pPr marL="133371" indent="-171450"/>
            <a:r>
              <a:rPr lang="en-US" sz="1600">
                <a:solidFill>
                  <a:schemeClr val="tx1">
                    <a:lumMod val="65000"/>
                    <a:lumOff val="35000"/>
                  </a:schemeClr>
                </a:solidFill>
                <a:latin typeface="Calibri" panose="020F0502020204030204" pitchFamily="34" charset="0"/>
              </a:rPr>
              <a:t>Own office space (for at least 24 months).</a:t>
            </a:r>
          </a:p>
          <a:p>
            <a:pPr marL="171450" indent="-171450"/>
            <a:r>
              <a:rPr lang="en-US" sz="1600">
                <a:solidFill>
                  <a:schemeClr val="tx1">
                    <a:lumMod val="65000"/>
                    <a:lumOff val="35000"/>
                  </a:schemeClr>
                </a:solidFill>
                <a:latin typeface="Calibri" panose="020F0502020204030204" pitchFamily="34" charset="0"/>
              </a:rPr>
              <a:t>Applies to companies whose activities consist for at least 70% of group financing and licensing activities.</a:t>
            </a:r>
          </a:p>
          <a:p>
            <a:pPr marL="171450" indent="-171450"/>
            <a:r>
              <a:rPr lang="en-US" sz="1600">
                <a:solidFill>
                  <a:schemeClr val="tx1">
                    <a:lumMod val="65000"/>
                    <a:lumOff val="35000"/>
                  </a:schemeClr>
                </a:solidFill>
                <a:latin typeface="Calibri" panose="020F0502020204030204" pitchFamily="34" charset="0"/>
              </a:rPr>
              <a:t>Entities not qualifying with the substance requirements must provide the Dutch tax authorities with relevant information. The information provided will be spontaneously shared with the relevant foreign authorities. Not or not timely disclosing the information is regarded as a violation which could result in an administrative fine of up to EUR 21,750 (based on 2021 figures).</a:t>
            </a:r>
          </a:p>
          <a:p>
            <a:pPr marL="171450" indent="-171450"/>
            <a:r>
              <a:rPr lang="en-US" sz="1600">
                <a:solidFill>
                  <a:schemeClr val="tx1">
                    <a:lumMod val="65000"/>
                    <a:lumOff val="35000"/>
                  </a:schemeClr>
                </a:solidFill>
                <a:latin typeface="Calibri" panose="020F0502020204030204" pitchFamily="34" charset="0"/>
              </a:rPr>
              <a:t>Advance Pricing Agreement possible (however, ruling requires economic nexus with the Netherlands).</a:t>
            </a:r>
          </a:p>
          <a:p>
            <a:pPr marL="171450" indent="-171450"/>
            <a:r>
              <a:rPr lang="en-US" sz="1600">
                <a:solidFill>
                  <a:schemeClr val="tx1">
                    <a:lumMod val="65000"/>
                    <a:lumOff val="35000"/>
                  </a:schemeClr>
                </a:solidFill>
                <a:latin typeface="Calibri" panose="020F0502020204030204" pitchFamily="34" charset="0"/>
              </a:rPr>
              <a:t>Foreign tax authorities may require additional substance requirements.</a:t>
            </a:r>
          </a:p>
        </p:txBody>
      </p:sp>
      <p:sp>
        <p:nvSpPr>
          <p:cNvPr id="5" name="Content Placeholder 2">
            <a:extLst>
              <a:ext uri="{FF2B5EF4-FFF2-40B4-BE49-F238E27FC236}">
                <a16:creationId xmlns:a16="http://schemas.microsoft.com/office/drawing/2014/main" id="{1922FC88-B209-40A8-976B-E93ACCB35A49}"/>
              </a:ext>
            </a:extLst>
          </p:cNvPr>
          <p:cNvSpPr txBox="1"/>
          <p:nvPr/>
        </p:nvSpPr>
        <p:spPr>
          <a:xfrm>
            <a:off x="2133600" y="1495751"/>
            <a:ext cx="3643162" cy="4431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rgbClr val="D07005"/>
              </a:buClr>
              <a:buFont typeface="Arial" pitchFamily="34" charset="0"/>
              <a:buChar char="•"/>
              <a:defRPr sz="2000" kern="1200">
                <a:solidFill>
                  <a:srgbClr val="737A7F"/>
                </a:solidFill>
                <a:latin typeface="+mn-lt"/>
                <a:ea typeface="+mn-ea"/>
                <a:cs typeface="+mn-cs"/>
              </a:defRPr>
            </a:lvl1pPr>
            <a:lvl2pPr marL="742950" indent="-285750" algn="l" defTabSz="457200" rtl="0" eaLnBrk="1" latinLnBrk="0" hangingPunct="1">
              <a:spcBef>
                <a:spcPct val="20000"/>
              </a:spcBef>
              <a:buClr>
                <a:srgbClr val="D07005"/>
              </a:buClr>
              <a:buFont typeface="Arial" pitchFamily="34" charset="0"/>
              <a:buChar char="•"/>
              <a:defRPr sz="2000" kern="1200">
                <a:solidFill>
                  <a:srgbClr val="737A7F"/>
                </a:solidFill>
                <a:latin typeface="+mn-lt"/>
                <a:ea typeface="+mn-ea"/>
                <a:cs typeface="+mn-cs"/>
              </a:defRPr>
            </a:lvl2pPr>
            <a:lvl3pPr marL="11430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3pPr>
            <a:lvl4pPr marL="16002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4pPr>
            <a:lvl5pPr marL="20574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just" defTabSz="457200" rtl="0" eaLnBrk="1" fontAlgn="auto" latinLnBrk="0" hangingPunct="1">
              <a:lnSpc>
                <a:spcPct val="100000"/>
              </a:lnSpc>
              <a:spcBef>
                <a:spcPct val="20000"/>
              </a:spcBef>
              <a:spcAft>
                <a:spcPts val="0"/>
              </a:spcAft>
              <a:buClr>
                <a:srgbClr val="D07005"/>
              </a:buClr>
              <a:buSzTx/>
              <a:buFont typeface="Arial" pitchFamily="34" charset="0"/>
              <a:buNone/>
              <a:tabLst/>
              <a:defRPr/>
            </a:pPr>
            <a:endParaRPr kumimoji="0" lang="en-US" sz="1100" b="0"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grpSp>
        <p:nvGrpSpPr>
          <p:cNvPr id="7" name="Group 6">
            <a:extLst>
              <a:ext uri="{FF2B5EF4-FFF2-40B4-BE49-F238E27FC236}">
                <a16:creationId xmlns:a16="http://schemas.microsoft.com/office/drawing/2014/main" id="{765730D2-F83D-4CC3-9185-F7EB0C3BAFDB}"/>
              </a:ext>
            </a:extLst>
          </p:cNvPr>
          <p:cNvGrpSpPr/>
          <p:nvPr/>
        </p:nvGrpSpPr>
        <p:grpSpPr>
          <a:xfrm>
            <a:off x="729840" y="1990073"/>
            <a:ext cx="2705236" cy="3020066"/>
            <a:chOff x="611275" y="1436502"/>
            <a:chExt cx="2705236" cy="3020066"/>
          </a:xfrm>
        </p:grpSpPr>
        <p:sp>
          <p:nvSpPr>
            <p:cNvPr id="6" name="Rectangle 5">
              <a:extLst>
                <a:ext uri="{FF2B5EF4-FFF2-40B4-BE49-F238E27FC236}">
                  <a16:creationId xmlns:a16="http://schemas.microsoft.com/office/drawing/2014/main" id="{81B679EB-2E6A-49BF-9F2A-DF14B45947C9}"/>
                </a:ext>
              </a:extLst>
            </p:cNvPr>
            <p:cNvSpPr/>
            <p:nvPr/>
          </p:nvSpPr>
          <p:spPr>
            <a:xfrm>
              <a:off x="2186795" y="1436502"/>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Non-Dutch shareholder </a:t>
              </a:r>
              <a:endParaRPr kumimoji="0" lang="en-US" sz="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8" name="Rectangle 7">
              <a:extLst>
                <a:ext uri="{FF2B5EF4-FFF2-40B4-BE49-F238E27FC236}">
                  <a16:creationId xmlns:a16="http://schemas.microsoft.com/office/drawing/2014/main" id="{445A857A-47C5-44A8-9B4B-87CD6B01E473}"/>
                </a:ext>
              </a:extLst>
            </p:cNvPr>
            <p:cNvSpPr/>
            <p:nvPr/>
          </p:nvSpPr>
          <p:spPr>
            <a:xfrm>
              <a:off x="2245184" y="2577272"/>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Dutch BV </a:t>
              </a:r>
              <a:endParaRPr kumimoji="0" lang="en-US" sz="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9" name="Rectangle 8">
              <a:extLst>
                <a:ext uri="{FF2B5EF4-FFF2-40B4-BE49-F238E27FC236}">
                  <a16:creationId xmlns:a16="http://schemas.microsoft.com/office/drawing/2014/main" id="{E3DF73CC-0905-4849-AAC7-6B16ED3D578B}"/>
                </a:ext>
              </a:extLst>
            </p:cNvPr>
            <p:cNvSpPr/>
            <p:nvPr/>
          </p:nvSpPr>
          <p:spPr>
            <a:xfrm>
              <a:off x="2257828" y="3679328"/>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0" name="Rectangle 9">
              <a:extLst>
                <a:ext uri="{FF2B5EF4-FFF2-40B4-BE49-F238E27FC236}">
                  <a16:creationId xmlns:a16="http://schemas.microsoft.com/office/drawing/2014/main" id="{F7F244BA-8997-4086-8742-BE3AC488AB44}"/>
                </a:ext>
              </a:extLst>
            </p:cNvPr>
            <p:cNvSpPr/>
            <p:nvPr/>
          </p:nvSpPr>
          <p:spPr>
            <a:xfrm>
              <a:off x="2368351" y="3829926"/>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1" name="Rectangle 10">
              <a:extLst>
                <a:ext uri="{FF2B5EF4-FFF2-40B4-BE49-F238E27FC236}">
                  <a16:creationId xmlns:a16="http://schemas.microsoft.com/office/drawing/2014/main" id="{F64987C4-EDFC-446A-941F-DF318914B167}"/>
                </a:ext>
              </a:extLst>
            </p:cNvPr>
            <p:cNvSpPr/>
            <p:nvPr/>
          </p:nvSpPr>
          <p:spPr>
            <a:xfrm>
              <a:off x="2499857" y="3938408"/>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Foreign subs </a:t>
              </a:r>
              <a:endParaRPr kumimoji="0" lang="en-US" sz="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2" name="Line 3">
              <a:extLst>
                <a:ext uri="{FF2B5EF4-FFF2-40B4-BE49-F238E27FC236}">
                  <a16:creationId xmlns:a16="http://schemas.microsoft.com/office/drawing/2014/main" id="{656B5366-59E5-4893-AA3E-14BA8138C33F}"/>
                </a:ext>
              </a:extLst>
            </p:cNvPr>
            <p:cNvSpPr>
              <a:spLocks noChangeShapeType="1"/>
            </p:cNvSpPr>
            <p:nvPr/>
          </p:nvSpPr>
          <p:spPr>
            <a:xfrm flipH="1">
              <a:off x="2632066" y="1954663"/>
              <a:ext cx="0" cy="640537"/>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Line 3">
              <a:extLst>
                <a:ext uri="{FF2B5EF4-FFF2-40B4-BE49-F238E27FC236}">
                  <a16:creationId xmlns:a16="http://schemas.microsoft.com/office/drawing/2014/main" id="{F1161B8D-15A7-4D0B-9625-DB26BB440147}"/>
                </a:ext>
              </a:extLst>
            </p:cNvPr>
            <p:cNvSpPr>
              <a:spLocks noChangeShapeType="1"/>
            </p:cNvSpPr>
            <p:nvPr/>
          </p:nvSpPr>
          <p:spPr>
            <a:xfrm flipH="1">
              <a:off x="2632066" y="3104660"/>
              <a:ext cx="0" cy="574669"/>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Arrow: Curved Right 13">
              <a:extLst>
                <a:ext uri="{FF2B5EF4-FFF2-40B4-BE49-F238E27FC236}">
                  <a16:creationId xmlns:a16="http://schemas.microsoft.com/office/drawing/2014/main" id="{F7147FC6-8BAB-4FE0-A644-DBFBD7725B1A}"/>
                </a:ext>
              </a:extLst>
            </p:cNvPr>
            <p:cNvSpPr/>
            <p:nvPr/>
          </p:nvSpPr>
          <p:spPr>
            <a:xfrm>
              <a:off x="1831562" y="1864135"/>
              <a:ext cx="320360" cy="809203"/>
            </a:xfrm>
            <a:prstGeom prst="curvedRightArrow">
              <a:avLst/>
            </a:prstGeom>
            <a:solidFill>
              <a:srgbClr val="D06E09"/>
            </a:solidFill>
            <a:ln w="6350" cap="flat" algn="ctr">
              <a:solidFill>
                <a:schemeClr val="bg1"/>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Arrow: Curved Right 14">
              <a:extLst>
                <a:ext uri="{FF2B5EF4-FFF2-40B4-BE49-F238E27FC236}">
                  <a16:creationId xmlns:a16="http://schemas.microsoft.com/office/drawing/2014/main" id="{99704484-3A42-400A-AC95-A072AD529D38}"/>
                </a:ext>
              </a:extLst>
            </p:cNvPr>
            <p:cNvSpPr/>
            <p:nvPr/>
          </p:nvSpPr>
          <p:spPr>
            <a:xfrm>
              <a:off x="1826027" y="3038113"/>
              <a:ext cx="320360" cy="809203"/>
            </a:xfrm>
            <a:prstGeom prst="curvedRightArrow">
              <a:avLst/>
            </a:prstGeom>
            <a:solidFill>
              <a:srgbClr val="D06E09"/>
            </a:solidFill>
            <a:ln w="6350" cap="flat" algn="ctr">
              <a:solidFill>
                <a:schemeClr val="bg1"/>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5FC7B4C7-0300-426B-9969-45F9CA482CEE}"/>
                </a:ext>
              </a:extLst>
            </p:cNvPr>
            <p:cNvSpPr txBox="1"/>
            <p:nvPr/>
          </p:nvSpPr>
          <p:spPr>
            <a:xfrm>
              <a:off x="629936" y="2132727"/>
              <a:ext cx="1423714"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Intercompany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royalty payment</a:t>
              </a:r>
            </a:p>
          </p:txBody>
        </p:sp>
        <p:sp>
          <p:nvSpPr>
            <p:cNvPr id="16" name="TextBox 15">
              <a:extLst>
                <a:ext uri="{FF2B5EF4-FFF2-40B4-BE49-F238E27FC236}">
                  <a16:creationId xmlns:a16="http://schemas.microsoft.com/office/drawing/2014/main" id="{EC1B5A5E-BD58-431B-8EEE-FF5A8869FBC4}"/>
                </a:ext>
              </a:extLst>
            </p:cNvPr>
            <p:cNvSpPr txBox="1"/>
            <p:nvPr/>
          </p:nvSpPr>
          <p:spPr>
            <a:xfrm>
              <a:off x="611275" y="3308847"/>
              <a:ext cx="1423714"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Intercompany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royalty payment</a:t>
              </a:r>
            </a:p>
          </p:txBody>
        </p:sp>
      </p:grpSp>
      <p:sp>
        <p:nvSpPr>
          <p:cNvPr id="17" name="Line 3">
            <a:extLst>
              <a:ext uri="{FF2B5EF4-FFF2-40B4-BE49-F238E27FC236}">
                <a16:creationId xmlns:a16="http://schemas.microsoft.com/office/drawing/2014/main" id="{38DEC10B-FDD1-4A04-A9C0-7064B5A551C6}"/>
              </a:ext>
            </a:extLst>
          </p:cNvPr>
          <p:cNvSpPr>
            <a:spLocks noChangeShapeType="1"/>
          </p:cNvSpPr>
          <p:nvPr/>
        </p:nvSpPr>
        <p:spPr>
          <a:xfrm>
            <a:off x="4085813" y="1054525"/>
            <a:ext cx="2" cy="4891162"/>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FDD6FDDC-22BA-4B43-B62F-246016DCA2B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72B50B-EA98-4BA2-A2C7-541FA8AEEF9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5465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2">
            <a:extLst>
              <a:ext uri="{FF2B5EF4-FFF2-40B4-BE49-F238E27FC236}">
                <a16:creationId xmlns:a16="http://schemas.microsoft.com/office/drawing/2014/main" id="{1F538F93-2D4E-47FB-92F7-B9217CD4650E}"/>
              </a:ext>
            </a:extLst>
          </p:cNvPr>
          <p:cNvSpPr txBox="1"/>
          <p:nvPr/>
        </p:nvSpPr>
        <p:spPr>
          <a:xfrm>
            <a:off x="627707" y="280264"/>
            <a:ext cx="10936586" cy="720080"/>
          </a:xfrm>
          <a:prstGeom prst="rect">
            <a:avLst/>
          </a:prstGeom>
        </p:spPr>
        <p:txBody>
          <a:bodyPr vert="horz" lIns="0" tIns="0" rIns="0" bIns="0" rtlCol="0" anchor="ctr">
            <a:noAutofit/>
          </a:bodyPr>
          <a:lstStyle>
            <a:lvl1pPr algn="l" defTabSz="914400" rtl="0" eaLnBrk="1" latinLnBrk="0" hangingPunct="1">
              <a:lnSpc>
                <a:spcPts val="3000"/>
              </a:lnSpc>
              <a:spcBef>
                <a:spcPct val="0"/>
              </a:spcBef>
              <a:buNone/>
              <a:defRPr sz="3300" b="1" kern="1200" baseline="0">
                <a:solidFill>
                  <a:srgbClr val="D07005"/>
                </a:solidFill>
                <a:latin typeface="+mj-lt"/>
                <a:ea typeface="+mj-ea"/>
                <a:cs typeface="+mj-cs"/>
              </a:defRPr>
            </a:lvl1pPr>
          </a:lstStyle>
          <a:p>
            <a:pPr marL="0" marR="0" lvl="0" indent="0" algn="l" defTabSz="914400" rtl="0" eaLnBrk="1" fontAlgn="auto" latinLnBrk="0" hangingPunct="1">
              <a:lnSpc>
                <a:spcPts val="3000"/>
              </a:lnSpc>
              <a:spcBef>
                <a:spcPct val="0"/>
              </a:spcBef>
              <a:spcAft>
                <a:spcPts val="0"/>
              </a:spcAft>
              <a:buClrTx/>
              <a:buSzTx/>
              <a:buFontTx/>
              <a:buNone/>
              <a:tabLst/>
              <a:defRPr/>
            </a:pPr>
            <a:r>
              <a:rPr kumimoji="0" lang="en-US" sz="2800" b="1" i="0" u="sng" strike="noStrike" kern="1200" cap="none" spc="0" normalizeH="0" baseline="0" noProof="0">
                <a:ln>
                  <a:noFill/>
                </a:ln>
                <a:solidFill>
                  <a:srgbClr val="D07005"/>
                </a:solidFill>
                <a:effectLst/>
                <a:uLnTx/>
                <a:uFillTx/>
                <a:latin typeface="Calibri" panose="020F0502020204030204"/>
                <a:ea typeface="+mj-ea"/>
                <a:cs typeface="+mj-cs"/>
              </a:rPr>
              <a:t>Substance Requirements for Dutch Intra Group Royalty Entities (III)</a:t>
            </a:r>
          </a:p>
        </p:txBody>
      </p:sp>
      <p:sp>
        <p:nvSpPr>
          <p:cNvPr id="21" name="Content Placeholder 2">
            <a:extLst>
              <a:ext uri="{FF2B5EF4-FFF2-40B4-BE49-F238E27FC236}">
                <a16:creationId xmlns:a16="http://schemas.microsoft.com/office/drawing/2014/main" id="{E3390E00-AEDF-4EF6-9AB5-E4A643500191}"/>
              </a:ext>
            </a:extLst>
          </p:cNvPr>
          <p:cNvSpPr>
            <a:spLocks noGrp="1"/>
          </p:cNvSpPr>
          <p:nvPr>
            <p:ph idx="1"/>
          </p:nvPr>
        </p:nvSpPr>
        <p:spPr>
          <a:xfrm>
            <a:off x="4105767" y="975891"/>
            <a:ext cx="7474958" cy="4896026"/>
          </a:xfrm>
        </p:spPr>
        <p:txBody>
          <a:bodyPr>
            <a:noAutofit/>
          </a:bodyPr>
          <a:lstStyle/>
          <a:p>
            <a:pPr marL="0" indent="0">
              <a:buNone/>
            </a:pPr>
            <a:r>
              <a:rPr lang="en-US" sz="1600">
                <a:solidFill>
                  <a:schemeClr val="tx1">
                    <a:lumMod val="65000"/>
                    <a:lumOff val="35000"/>
                  </a:schemeClr>
                </a:solidFill>
                <a:latin typeface="Calibri" panose="020F0502020204030204" pitchFamily="34" charset="0"/>
              </a:rPr>
              <a:t>ATAD III: proposal for tackling use of shell entities:</a:t>
            </a:r>
          </a:p>
          <a:p>
            <a:pPr marL="133371" indent="-171450"/>
            <a:r>
              <a:rPr lang="en-US" sz="1600">
                <a:solidFill>
                  <a:schemeClr val="tx1">
                    <a:lumMod val="65000"/>
                    <a:lumOff val="35000"/>
                  </a:schemeClr>
                </a:solidFill>
                <a:latin typeface="Calibri" panose="020F0502020204030204" pitchFamily="34" charset="0"/>
              </a:rPr>
              <a:t>Presumption of minimum substance for tax purposes formed by objective indicators related to income, staff and premises. </a:t>
            </a:r>
          </a:p>
          <a:p>
            <a:pPr marL="133371" indent="-171450"/>
            <a:r>
              <a:rPr lang="en-US" sz="1600">
                <a:solidFill>
                  <a:schemeClr val="tx1">
                    <a:lumMod val="65000"/>
                    <a:lumOff val="35000"/>
                  </a:schemeClr>
                </a:solidFill>
                <a:latin typeface="Calibri" panose="020F0502020204030204" pitchFamily="34" charset="0"/>
              </a:rPr>
              <a:t>Shell entities would not be able to access tax relief and the benefits of the tax treaty network of its Member State and/or to qualify for the treatment under the Parent-Subsidiary Directive and Interest and Royalties Directive.</a:t>
            </a:r>
          </a:p>
          <a:p>
            <a:pPr marL="133371" indent="-171450"/>
            <a:r>
              <a:rPr lang="en-US" sz="1600">
                <a:solidFill>
                  <a:schemeClr val="tx1">
                    <a:lumMod val="65000"/>
                    <a:lumOff val="35000"/>
                  </a:schemeClr>
                </a:solidFill>
                <a:latin typeface="Calibri" panose="020F0502020204030204" pitchFamily="34" charset="0"/>
              </a:rPr>
              <a:t>Entities which meet all of the following three criteria will have certain reporting obligations in their annual tax return with regard to their limited substance:</a:t>
            </a:r>
          </a:p>
          <a:p>
            <a:pPr marL="533400" lvl="1" indent="-261938">
              <a:buFont typeface="+mj-lt"/>
              <a:buAutoNum type="romanLcPeriod"/>
            </a:pPr>
            <a:r>
              <a:rPr lang="en-US" sz="1600">
                <a:solidFill>
                  <a:schemeClr val="tx1">
                    <a:lumMod val="65000"/>
                    <a:lumOff val="35000"/>
                  </a:schemeClr>
                </a:solidFill>
                <a:latin typeface="Calibri" panose="020F0502020204030204" pitchFamily="34" charset="0"/>
              </a:rPr>
              <a:t>more than 75% of an undertaking's overall revenue in the previous two tax years does not derive from the entity's operational activities or more than 75% of its assets are real estate property or other private property with a book value of more than EUR 1 million;</a:t>
            </a:r>
          </a:p>
          <a:p>
            <a:pPr marL="533400" lvl="1" indent="-261938">
              <a:buFont typeface="+mj-lt"/>
              <a:buAutoNum type="romanLcPeriod"/>
            </a:pPr>
            <a:r>
              <a:rPr lang="en-US" sz="1600">
                <a:solidFill>
                  <a:schemeClr val="tx1">
                    <a:lumMod val="65000"/>
                    <a:lumOff val="35000"/>
                  </a:schemeClr>
                </a:solidFill>
                <a:latin typeface="Calibri" panose="020F0502020204030204" pitchFamily="34" charset="0"/>
              </a:rPr>
              <a:t>more than 60% of the book value of immovable property or movable property with a book value exceeding EUR 1 million is located outside the Member State of the undertaking, or at least 60% of the undertaking’s non-operational (passive) income is earned or paid oud via cross-border transactions; and</a:t>
            </a:r>
          </a:p>
          <a:p>
            <a:pPr marL="533400" lvl="1" indent="-261938">
              <a:buFont typeface="+mj-lt"/>
              <a:buAutoNum type="romanLcPeriod"/>
            </a:pPr>
            <a:r>
              <a:rPr lang="en-US" sz="1600">
                <a:solidFill>
                  <a:schemeClr val="tx1">
                    <a:lumMod val="65000"/>
                    <a:lumOff val="35000"/>
                  </a:schemeClr>
                </a:solidFill>
                <a:latin typeface="Calibri" panose="020F0502020204030204" pitchFamily="34" charset="0"/>
              </a:rPr>
              <a:t>the undertaking outsourced the administration of day-to-day operations and the decision-making on significant functions in the preceding two tax years.</a:t>
            </a:r>
          </a:p>
          <a:p>
            <a:pPr marL="133371" indent="-171450"/>
            <a:r>
              <a:rPr lang="en-US" sz="1600">
                <a:solidFill>
                  <a:schemeClr val="tx1">
                    <a:lumMod val="65000"/>
                    <a:lumOff val="35000"/>
                  </a:schemeClr>
                </a:solidFill>
                <a:latin typeface="Calibri" panose="020F0502020204030204" pitchFamily="34" charset="0"/>
              </a:rPr>
              <a:t>In principle as per 1 January 2024 if the EU Member States unanimously approve the proposal. No Dutch implementation rules are known yet.</a:t>
            </a:r>
          </a:p>
          <a:p>
            <a:pPr marL="133371" indent="-171450"/>
            <a:endParaRPr lang="en-US" sz="1800">
              <a:solidFill>
                <a:schemeClr val="tx1">
                  <a:lumMod val="65000"/>
                  <a:lumOff val="35000"/>
                </a:schemeClr>
              </a:solidFill>
              <a:latin typeface="Calibri" panose="020F0502020204030204" pitchFamily="34" charset="0"/>
            </a:endParaRPr>
          </a:p>
          <a:p>
            <a:pPr marL="133371" indent="-171450"/>
            <a:endParaRPr lang="en-US" sz="1800">
              <a:solidFill>
                <a:schemeClr val="tx1">
                  <a:lumMod val="65000"/>
                  <a:lumOff val="35000"/>
                </a:schemeClr>
              </a:solidFill>
              <a:latin typeface="Calibri" panose="020F0502020204030204" pitchFamily="34" charset="0"/>
            </a:endParaRPr>
          </a:p>
        </p:txBody>
      </p:sp>
      <p:sp>
        <p:nvSpPr>
          <p:cNvPr id="5" name="Content Placeholder 2">
            <a:extLst>
              <a:ext uri="{FF2B5EF4-FFF2-40B4-BE49-F238E27FC236}">
                <a16:creationId xmlns:a16="http://schemas.microsoft.com/office/drawing/2014/main" id="{1922FC88-B209-40A8-976B-E93ACCB35A49}"/>
              </a:ext>
            </a:extLst>
          </p:cNvPr>
          <p:cNvSpPr txBox="1"/>
          <p:nvPr/>
        </p:nvSpPr>
        <p:spPr>
          <a:xfrm>
            <a:off x="2133600" y="1495751"/>
            <a:ext cx="3643162" cy="4431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rgbClr val="D07005"/>
              </a:buClr>
              <a:buFont typeface="Arial" pitchFamily="34" charset="0"/>
              <a:buChar char="•"/>
              <a:defRPr sz="2000" kern="1200">
                <a:solidFill>
                  <a:srgbClr val="737A7F"/>
                </a:solidFill>
                <a:latin typeface="+mn-lt"/>
                <a:ea typeface="+mn-ea"/>
                <a:cs typeface="+mn-cs"/>
              </a:defRPr>
            </a:lvl1pPr>
            <a:lvl2pPr marL="742950" indent="-285750" algn="l" defTabSz="457200" rtl="0" eaLnBrk="1" latinLnBrk="0" hangingPunct="1">
              <a:spcBef>
                <a:spcPct val="20000"/>
              </a:spcBef>
              <a:buClr>
                <a:srgbClr val="D07005"/>
              </a:buClr>
              <a:buFont typeface="Arial" pitchFamily="34" charset="0"/>
              <a:buChar char="•"/>
              <a:defRPr sz="2000" kern="1200">
                <a:solidFill>
                  <a:srgbClr val="737A7F"/>
                </a:solidFill>
                <a:latin typeface="+mn-lt"/>
                <a:ea typeface="+mn-ea"/>
                <a:cs typeface="+mn-cs"/>
              </a:defRPr>
            </a:lvl2pPr>
            <a:lvl3pPr marL="11430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3pPr>
            <a:lvl4pPr marL="16002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4pPr>
            <a:lvl5pPr marL="20574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just" defTabSz="457200" rtl="0" eaLnBrk="1" fontAlgn="auto" latinLnBrk="0" hangingPunct="1">
              <a:lnSpc>
                <a:spcPct val="100000"/>
              </a:lnSpc>
              <a:spcBef>
                <a:spcPct val="20000"/>
              </a:spcBef>
              <a:spcAft>
                <a:spcPts val="0"/>
              </a:spcAft>
              <a:buClr>
                <a:srgbClr val="D07005"/>
              </a:buClr>
              <a:buSzTx/>
              <a:buFont typeface="Arial" pitchFamily="34" charset="0"/>
              <a:buNone/>
              <a:tabLst/>
              <a:defRPr/>
            </a:pPr>
            <a:endParaRPr kumimoji="0" lang="en-US" sz="1100" b="0"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grpSp>
        <p:nvGrpSpPr>
          <p:cNvPr id="7" name="Group 6">
            <a:extLst>
              <a:ext uri="{FF2B5EF4-FFF2-40B4-BE49-F238E27FC236}">
                <a16:creationId xmlns:a16="http://schemas.microsoft.com/office/drawing/2014/main" id="{765730D2-F83D-4CC3-9185-F7EB0C3BAFDB}"/>
              </a:ext>
            </a:extLst>
          </p:cNvPr>
          <p:cNvGrpSpPr/>
          <p:nvPr/>
        </p:nvGrpSpPr>
        <p:grpSpPr>
          <a:xfrm>
            <a:off x="729840" y="1990073"/>
            <a:ext cx="2705236" cy="3020066"/>
            <a:chOff x="611275" y="1436502"/>
            <a:chExt cx="2705236" cy="3020066"/>
          </a:xfrm>
        </p:grpSpPr>
        <p:sp>
          <p:nvSpPr>
            <p:cNvPr id="6" name="Rectangle 5">
              <a:extLst>
                <a:ext uri="{FF2B5EF4-FFF2-40B4-BE49-F238E27FC236}">
                  <a16:creationId xmlns:a16="http://schemas.microsoft.com/office/drawing/2014/main" id="{81B679EB-2E6A-49BF-9F2A-DF14B45947C9}"/>
                </a:ext>
              </a:extLst>
            </p:cNvPr>
            <p:cNvSpPr/>
            <p:nvPr/>
          </p:nvSpPr>
          <p:spPr>
            <a:xfrm>
              <a:off x="2186795" y="1436502"/>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Non-Dutch shareholder </a:t>
              </a:r>
              <a:endParaRPr kumimoji="0" lang="en-US" sz="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8" name="Rectangle 7">
              <a:extLst>
                <a:ext uri="{FF2B5EF4-FFF2-40B4-BE49-F238E27FC236}">
                  <a16:creationId xmlns:a16="http://schemas.microsoft.com/office/drawing/2014/main" id="{445A857A-47C5-44A8-9B4B-87CD6B01E473}"/>
                </a:ext>
              </a:extLst>
            </p:cNvPr>
            <p:cNvSpPr/>
            <p:nvPr/>
          </p:nvSpPr>
          <p:spPr>
            <a:xfrm>
              <a:off x="2245184" y="2577272"/>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Dutch BV </a:t>
              </a:r>
              <a:endParaRPr kumimoji="0" lang="en-US" sz="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9" name="Rectangle 8">
              <a:extLst>
                <a:ext uri="{FF2B5EF4-FFF2-40B4-BE49-F238E27FC236}">
                  <a16:creationId xmlns:a16="http://schemas.microsoft.com/office/drawing/2014/main" id="{E3DF73CC-0905-4849-AAC7-6B16ED3D578B}"/>
                </a:ext>
              </a:extLst>
            </p:cNvPr>
            <p:cNvSpPr/>
            <p:nvPr/>
          </p:nvSpPr>
          <p:spPr>
            <a:xfrm>
              <a:off x="2257828" y="3679328"/>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0" name="Rectangle 9">
              <a:extLst>
                <a:ext uri="{FF2B5EF4-FFF2-40B4-BE49-F238E27FC236}">
                  <a16:creationId xmlns:a16="http://schemas.microsoft.com/office/drawing/2014/main" id="{F7F244BA-8997-4086-8742-BE3AC488AB44}"/>
                </a:ext>
              </a:extLst>
            </p:cNvPr>
            <p:cNvSpPr/>
            <p:nvPr/>
          </p:nvSpPr>
          <p:spPr>
            <a:xfrm>
              <a:off x="2368351" y="3829926"/>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1" name="Rectangle 10">
              <a:extLst>
                <a:ext uri="{FF2B5EF4-FFF2-40B4-BE49-F238E27FC236}">
                  <a16:creationId xmlns:a16="http://schemas.microsoft.com/office/drawing/2014/main" id="{F64987C4-EDFC-446A-941F-DF318914B167}"/>
                </a:ext>
              </a:extLst>
            </p:cNvPr>
            <p:cNvSpPr/>
            <p:nvPr/>
          </p:nvSpPr>
          <p:spPr>
            <a:xfrm>
              <a:off x="2499857" y="3938408"/>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Foreign subs </a:t>
              </a:r>
              <a:endParaRPr kumimoji="0" lang="en-US" sz="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2" name="Line 3">
              <a:extLst>
                <a:ext uri="{FF2B5EF4-FFF2-40B4-BE49-F238E27FC236}">
                  <a16:creationId xmlns:a16="http://schemas.microsoft.com/office/drawing/2014/main" id="{656B5366-59E5-4893-AA3E-14BA8138C33F}"/>
                </a:ext>
              </a:extLst>
            </p:cNvPr>
            <p:cNvSpPr>
              <a:spLocks noChangeShapeType="1"/>
            </p:cNvSpPr>
            <p:nvPr/>
          </p:nvSpPr>
          <p:spPr>
            <a:xfrm flipH="1">
              <a:off x="2632066" y="1954663"/>
              <a:ext cx="0" cy="640537"/>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Line 3">
              <a:extLst>
                <a:ext uri="{FF2B5EF4-FFF2-40B4-BE49-F238E27FC236}">
                  <a16:creationId xmlns:a16="http://schemas.microsoft.com/office/drawing/2014/main" id="{F1161B8D-15A7-4D0B-9625-DB26BB440147}"/>
                </a:ext>
              </a:extLst>
            </p:cNvPr>
            <p:cNvSpPr>
              <a:spLocks noChangeShapeType="1"/>
            </p:cNvSpPr>
            <p:nvPr/>
          </p:nvSpPr>
          <p:spPr>
            <a:xfrm flipH="1">
              <a:off x="2632066" y="3104660"/>
              <a:ext cx="0" cy="574669"/>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Arrow: Curved Right 13">
              <a:extLst>
                <a:ext uri="{FF2B5EF4-FFF2-40B4-BE49-F238E27FC236}">
                  <a16:creationId xmlns:a16="http://schemas.microsoft.com/office/drawing/2014/main" id="{F7147FC6-8BAB-4FE0-A644-DBFBD7725B1A}"/>
                </a:ext>
              </a:extLst>
            </p:cNvPr>
            <p:cNvSpPr/>
            <p:nvPr/>
          </p:nvSpPr>
          <p:spPr>
            <a:xfrm>
              <a:off x="1831562" y="1864135"/>
              <a:ext cx="320360" cy="809203"/>
            </a:xfrm>
            <a:prstGeom prst="curvedRightArrow">
              <a:avLst/>
            </a:prstGeom>
            <a:solidFill>
              <a:srgbClr val="D06E09"/>
            </a:solidFill>
            <a:ln w="6350" cap="flat" algn="ctr">
              <a:solidFill>
                <a:schemeClr val="bg1"/>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Arrow: Curved Right 14">
              <a:extLst>
                <a:ext uri="{FF2B5EF4-FFF2-40B4-BE49-F238E27FC236}">
                  <a16:creationId xmlns:a16="http://schemas.microsoft.com/office/drawing/2014/main" id="{99704484-3A42-400A-AC95-A072AD529D38}"/>
                </a:ext>
              </a:extLst>
            </p:cNvPr>
            <p:cNvSpPr/>
            <p:nvPr/>
          </p:nvSpPr>
          <p:spPr>
            <a:xfrm>
              <a:off x="1826027" y="3038113"/>
              <a:ext cx="320360" cy="809203"/>
            </a:xfrm>
            <a:prstGeom prst="curvedRightArrow">
              <a:avLst/>
            </a:prstGeom>
            <a:solidFill>
              <a:srgbClr val="D06E09"/>
            </a:solidFill>
            <a:ln w="6350" cap="flat" algn="ctr">
              <a:solidFill>
                <a:schemeClr val="bg1"/>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5FC7B4C7-0300-426B-9969-45F9CA482CEE}"/>
                </a:ext>
              </a:extLst>
            </p:cNvPr>
            <p:cNvSpPr txBox="1"/>
            <p:nvPr/>
          </p:nvSpPr>
          <p:spPr>
            <a:xfrm>
              <a:off x="629936" y="2132727"/>
              <a:ext cx="1423714"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Intercompany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royalty payment</a:t>
              </a:r>
            </a:p>
          </p:txBody>
        </p:sp>
        <p:sp>
          <p:nvSpPr>
            <p:cNvPr id="16" name="TextBox 15">
              <a:extLst>
                <a:ext uri="{FF2B5EF4-FFF2-40B4-BE49-F238E27FC236}">
                  <a16:creationId xmlns:a16="http://schemas.microsoft.com/office/drawing/2014/main" id="{EC1B5A5E-BD58-431B-8EEE-FF5A8869FBC4}"/>
                </a:ext>
              </a:extLst>
            </p:cNvPr>
            <p:cNvSpPr txBox="1"/>
            <p:nvPr/>
          </p:nvSpPr>
          <p:spPr>
            <a:xfrm>
              <a:off x="611275" y="3308847"/>
              <a:ext cx="1423714"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Intercompany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royalty payment</a:t>
              </a:r>
            </a:p>
          </p:txBody>
        </p:sp>
      </p:grpSp>
      <p:sp>
        <p:nvSpPr>
          <p:cNvPr id="17" name="Line 3">
            <a:extLst>
              <a:ext uri="{FF2B5EF4-FFF2-40B4-BE49-F238E27FC236}">
                <a16:creationId xmlns:a16="http://schemas.microsoft.com/office/drawing/2014/main" id="{38DEC10B-FDD1-4A04-A9C0-7064B5A551C6}"/>
              </a:ext>
            </a:extLst>
          </p:cNvPr>
          <p:cNvSpPr>
            <a:spLocks noChangeShapeType="1"/>
          </p:cNvSpPr>
          <p:nvPr/>
        </p:nvSpPr>
        <p:spPr>
          <a:xfrm>
            <a:off x="4085813" y="1351266"/>
            <a:ext cx="2" cy="4297680"/>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FDD6FDDC-22BA-4B43-B62F-246016DCA2B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72B50B-EA98-4BA2-A2C7-541FA8AEEF9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Line 3">
            <a:extLst>
              <a:ext uri="{FF2B5EF4-FFF2-40B4-BE49-F238E27FC236}">
                <a16:creationId xmlns:a16="http://schemas.microsoft.com/office/drawing/2014/main" id="{E9C1D2EA-BC73-4829-AE7D-A56EC63165BB}"/>
              </a:ext>
            </a:extLst>
          </p:cNvPr>
          <p:cNvSpPr>
            <a:spLocks noChangeShapeType="1"/>
          </p:cNvSpPr>
          <p:nvPr/>
        </p:nvSpPr>
        <p:spPr>
          <a:xfrm>
            <a:off x="4085813" y="1054525"/>
            <a:ext cx="2" cy="4891162"/>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7037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2">
            <a:extLst>
              <a:ext uri="{FF2B5EF4-FFF2-40B4-BE49-F238E27FC236}">
                <a16:creationId xmlns:a16="http://schemas.microsoft.com/office/drawing/2014/main" id="{1F538F93-2D4E-47FB-92F7-B9217CD4650E}"/>
              </a:ext>
            </a:extLst>
          </p:cNvPr>
          <p:cNvSpPr txBox="1"/>
          <p:nvPr/>
        </p:nvSpPr>
        <p:spPr>
          <a:xfrm>
            <a:off x="715807" y="257512"/>
            <a:ext cx="8229600" cy="720080"/>
          </a:xfrm>
          <a:prstGeom prst="rect">
            <a:avLst/>
          </a:prstGeom>
        </p:spPr>
        <p:txBody>
          <a:bodyPr vert="horz" lIns="0" tIns="0" rIns="0" bIns="0" rtlCol="0" anchor="ctr">
            <a:noAutofit/>
          </a:bodyPr>
          <a:lstStyle>
            <a:lvl1pPr algn="l" defTabSz="914400" rtl="0" eaLnBrk="1" latinLnBrk="0" hangingPunct="1">
              <a:lnSpc>
                <a:spcPts val="3000"/>
              </a:lnSpc>
              <a:spcBef>
                <a:spcPct val="0"/>
              </a:spcBef>
              <a:buNone/>
              <a:defRPr sz="3300" b="1" kern="1200" baseline="0">
                <a:solidFill>
                  <a:srgbClr val="D07005"/>
                </a:solidFill>
                <a:latin typeface="+mj-lt"/>
                <a:ea typeface="+mj-ea"/>
                <a:cs typeface="+mj-cs"/>
              </a:defRPr>
            </a:lvl1pPr>
          </a:lstStyle>
          <a:p>
            <a:pPr marL="0" marR="0" lvl="0" indent="0" algn="l" defTabSz="914400" rtl="0" eaLnBrk="1" fontAlgn="auto" latinLnBrk="0" hangingPunct="1">
              <a:lnSpc>
                <a:spcPts val="3000"/>
              </a:lnSpc>
              <a:spcBef>
                <a:spcPct val="0"/>
              </a:spcBef>
              <a:spcAft>
                <a:spcPts val="0"/>
              </a:spcAft>
              <a:buClrTx/>
              <a:buSzTx/>
              <a:buFontTx/>
              <a:buNone/>
              <a:tabLst/>
              <a:defRPr/>
            </a:pPr>
            <a:br>
              <a:rPr kumimoji="0" lang="en-GB" sz="2800" b="1" i="0" u="sng" strike="noStrike" kern="1200" cap="none" spc="0" normalizeH="0" baseline="0" noProof="0">
                <a:ln>
                  <a:noFill/>
                </a:ln>
                <a:solidFill>
                  <a:srgbClr val="70AD47">
                    <a:lumMod val="75000"/>
                  </a:srgbClr>
                </a:solidFill>
                <a:effectLst/>
                <a:uLnTx/>
                <a:uFillTx/>
                <a:latin typeface="Calibri" panose="020F0502020204030204"/>
                <a:ea typeface="+mj-ea"/>
                <a:cs typeface="Arial" pitchFamily="34" charset="0"/>
              </a:rPr>
            </a:br>
            <a:r>
              <a:rPr kumimoji="0" lang="en-US" sz="2800" b="1" i="0" u="sng" strike="noStrike" kern="1200" cap="none" spc="0" normalizeH="0" baseline="0" noProof="0">
                <a:ln>
                  <a:noFill/>
                </a:ln>
                <a:solidFill>
                  <a:srgbClr val="D07005"/>
                </a:solidFill>
                <a:effectLst/>
                <a:uLnTx/>
                <a:uFillTx/>
                <a:latin typeface="Calibri" panose="020F0502020204030204"/>
                <a:ea typeface="+mj-ea"/>
                <a:cs typeface="+mj-cs"/>
              </a:rPr>
              <a:t>Conditional WHT to Low Tax Jurisdictions (I)</a:t>
            </a:r>
          </a:p>
          <a:p>
            <a:pPr marL="0" marR="0" lvl="0" indent="0" algn="l" defTabSz="914400" rtl="0" eaLnBrk="1" fontAlgn="auto" latinLnBrk="0" hangingPunct="1">
              <a:lnSpc>
                <a:spcPts val="3000"/>
              </a:lnSpc>
              <a:spcBef>
                <a:spcPct val="0"/>
              </a:spcBef>
              <a:spcAft>
                <a:spcPts val="0"/>
              </a:spcAft>
              <a:buClrTx/>
              <a:buSzTx/>
              <a:buFontTx/>
              <a:buNone/>
              <a:tabLst/>
              <a:defRPr/>
            </a:pPr>
            <a:endParaRPr kumimoji="0" lang="en-US" sz="2800" b="1" i="0" u="sng" strike="noStrike" kern="1200" cap="none" spc="0" normalizeH="0" baseline="0" noProof="0">
              <a:ln>
                <a:noFill/>
              </a:ln>
              <a:solidFill>
                <a:srgbClr val="D07005"/>
              </a:solidFill>
              <a:effectLst/>
              <a:uLnTx/>
              <a:uFillTx/>
              <a:latin typeface="Calibri" panose="020F0502020204030204"/>
              <a:ea typeface="+mj-ea"/>
              <a:cs typeface="+mj-cs"/>
            </a:endParaRPr>
          </a:p>
        </p:txBody>
      </p:sp>
      <p:sp>
        <p:nvSpPr>
          <p:cNvPr id="21" name="Content Placeholder 2">
            <a:extLst>
              <a:ext uri="{FF2B5EF4-FFF2-40B4-BE49-F238E27FC236}">
                <a16:creationId xmlns:a16="http://schemas.microsoft.com/office/drawing/2014/main" id="{E3390E00-AEDF-4EF6-9AB5-E4A643500191}"/>
              </a:ext>
            </a:extLst>
          </p:cNvPr>
          <p:cNvSpPr>
            <a:spLocks noGrp="1"/>
          </p:cNvSpPr>
          <p:nvPr>
            <p:ph idx="1"/>
          </p:nvPr>
        </p:nvSpPr>
        <p:spPr>
          <a:xfrm>
            <a:off x="4085813" y="1035014"/>
            <a:ext cx="7330303" cy="3932518"/>
          </a:xfrm>
        </p:spPr>
        <p:txBody>
          <a:bodyPr>
            <a:noAutofit/>
          </a:bodyPr>
          <a:lstStyle/>
          <a:p>
            <a:pPr marL="174625" indent="-174625">
              <a:lnSpc>
                <a:spcPct val="100000"/>
              </a:lnSpc>
              <a:spcBef>
                <a:spcPts val="600"/>
              </a:spcBef>
            </a:pPr>
            <a:r>
              <a:rPr lang="en-US" sz="1600">
                <a:solidFill>
                  <a:schemeClr val="tx1">
                    <a:lumMod val="65000"/>
                    <a:lumOff val="35000"/>
                  </a:schemeClr>
                </a:solidFill>
                <a:latin typeface="Calibri" panose="020F0502020204030204" pitchFamily="34" charset="0"/>
              </a:rPr>
              <a:t>In order to combat letter box companies, a conditional WHT on royalties (and interest) as from FY 2021 has been introduced.</a:t>
            </a:r>
          </a:p>
          <a:p>
            <a:pPr marL="174625" indent="-174625">
              <a:lnSpc>
                <a:spcPct val="100000"/>
              </a:lnSpc>
              <a:spcBef>
                <a:spcPts val="600"/>
              </a:spcBef>
            </a:pPr>
            <a:r>
              <a:rPr lang="en-US" sz="1600">
                <a:solidFill>
                  <a:schemeClr val="tx1">
                    <a:lumMod val="65000"/>
                    <a:lumOff val="35000"/>
                  </a:schemeClr>
                </a:solidFill>
                <a:latin typeface="Calibri" panose="020F0502020204030204" pitchFamily="34" charset="0"/>
              </a:rPr>
              <a:t>The conditional WHT on interest and royalties applies to outbound (intercompany) interest and royalty payments by a Dutch company to -directly or indirectly-:</a:t>
            </a:r>
          </a:p>
          <a:p>
            <a:pPr lvl="1">
              <a:lnSpc>
                <a:spcPct val="100000"/>
              </a:lnSpc>
              <a:spcBef>
                <a:spcPts val="600"/>
              </a:spcBef>
              <a:buFont typeface="+mj-lt"/>
              <a:buAutoNum type="romanLcPeriod"/>
            </a:pPr>
            <a:r>
              <a:rPr lang="en-US" sz="1600">
                <a:solidFill>
                  <a:schemeClr val="tx1">
                    <a:lumMod val="65000"/>
                    <a:lumOff val="35000"/>
                  </a:schemeClr>
                </a:solidFill>
                <a:latin typeface="Calibri" panose="020F0502020204030204" pitchFamily="34" charset="0"/>
              </a:rPr>
              <a:t>‘related’ company;</a:t>
            </a:r>
          </a:p>
          <a:p>
            <a:pPr lvl="1">
              <a:lnSpc>
                <a:spcPct val="100000"/>
              </a:lnSpc>
              <a:spcBef>
                <a:spcPts val="600"/>
              </a:spcBef>
              <a:buFont typeface="+mj-lt"/>
              <a:buAutoNum type="romanLcPeriod"/>
            </a:pPr>
            <a:r>
              <a:rPr lang="en-US" sz="1600">
                <a:solidFill>
                  <a:schemeClr val="tx1">
                    <a:lumMod val="65000"/>
                    <a:lumOff val="35000"/>
                  </a:schemeClr>
                </a:solidFill>
                <a:latin typeface="Calibri" panose="020F0502020204030204" pitchFamily="34" charset="0"/>
              </a:rPr>
              <a:t>that is tax resident in a jurisdiction listed on the EU list of non-cooperative jurisdictions (EU Blacklist) or in a low-tax jurisdiction (i.e., statutory CIT rate below 9%).</a:t>
            </a:r>
          </a:p>
          <a:p>
            <a:pPr marL="174625" indent="-174625">
              <a:lnSpc>
                <a:spcPct val="100000"/>
              </a:lnSpc>
              <a:spcBef>
                <a:spcPts val="600"/>
              </a:spcBef>
            </a:pPr>
            <a:r>
              <a:rPr lang="en-US" sz="1600">
                <a:solidFill>
                  <a:schemeClr val="tx1">
                    <a:lumMod val="65000"/>
                    <a:lumOff val="35000"/>
                  </a:schemeClr>
                </a:solidFill>
                <a:latin typeface="Calibri" panose="020F0502020204030204" pitchFamily="34" charset="0"/>
              </a:rPr>
              <a:t>Companies are considered ‘related’ in case of a direct or indirect control (e.g., the recipient company has a qualifying interest (&gt;50%) in the royalty paying company). </a:t>
            </a:r>
          </a:p>
          <a:p>
            <a:pPr marL="174625" indent="-174625">
              <a:lnSpc>
                <a:spcPct val="100000"/>
              </a:lnSpc>
              <a:spcBef>
                <a:spcPts val="600"/>
              </a:spcBef>
            </a:pPr>
            <a:r>
              <a:rPr lang="en-US" sz="1600">
                <a:solidFill>
                  <a:schemeClr val="tx1">
                    <a:lumMod val="65000"/>
                    <a:lumOff val="35000"/>
                  </a:schemeClr>
                </a:solidFill>
                <a:latin typeface="Calibri" panose="020F0502020204030204" pitchFamily="34" charset="0"/>
              </a:rPr>
              <a:t>Companies can also be related if they are considered a cooperating group that jointly, directly or indirectly have a ‘qualifying interest’ in a company.</a:t>
            </a:r>
          </a:p>
          <a:p>
            <a:pPr marL="174625" indent="-174625">
              <a:lnSpc>
                <a:spcPct val="100000"/>
              </a:lnSpc>
              <a:spcBef>
                <a:spcPts val="600"/>
              </a:spcBef>
            </a:pPr>
            <a:r>
              <a:rPr lang="en-US" sz="1600">
                <a:solidFill>
                  <a:schemeClr val="tx1">
                    <a:lumMod val="65000"/>
                    <a:lumOff val="35000"/>
                  </a:schemeClr>
                </a:solidFill>
                <a:latin typeface="Calibri" panose="020F0502020204030204" pitchFamily="34" charset="0"/>
              </a:rPr>
              <a:t>Specific anti-abuse rules will apply in situations where artificial transactions or structures are put in place.</a:t>
            </a:r>
          </a:p>
          <a:p>
            <a:pPr marL="174625" indent="-174625">
              <a:lnSpc>
                <a:spcPct val="100000"/>
              </a:lnSpc>
              <a:spcBef>
                <a:spcPts val="600"/>
              </a:spcBef>
            </a:pPr>
            <a:r>
              <a:rPr lang="en-US" sz="1600">
                <a:solidFill>
                  <a:schemeClr val="tx1">
                    <a:lumMod val="65000"/>
                    <a:lumOff val="35000"/>
                  </a:schemeClr>
                </a:solidFill>
                <a:latin typeface="Calibri" panose="020F0502020204030204" pitchFamily="34" charset="0"/>
              </a:rPr>
              <a:t>WHT will be levied at a rate equal to the highest Dutch CIT (25.8%).</a:t>
            </a:r>
          </a:p>
          <a:p>
            <a:pPr>
              <a:lnSpc>
                <a:spcPct val="100000"/>
              </a:lnSpc>
              <a:spcBef>
                <a:spcPts val="600"/>
              </a:spcBef>
            </a:pPr>
            <a:endParaRPr lang="en-US" sz="1700">
              <a:solidFill>
                <a:schemeClr val="tx1">
                  <a:lumMod val="65000"/>
                  <a:lumOff val="35000"/>
                </a:schemeClr>
              </a:solidFill>
              <a:latin typeface="Calibri" panose="020F0502020204030204" pitchFamily="34" charset="0"/>
            </a:endParaRPr>
          </a:p>
          <a:p>
            <a:pPr marL="0" indent="0">
              <a:lnSpc>
                <a:spcPct val="100000"/>
              </a:lnSpc>
              <a:spcBef>
                <a:spcPts val="600"/>
              </a:spcBef>
            </a:pPr>
            <a:endParaRPr lang="en-US" sz="1700">
              <a:solidFill>
                <a:schemeClr val="tx1">
                  <a:lumMod val="65000"/>
                  <a:lumOff val="35000"/>
                </a:schemeClr>
              </a:solidFill>
              <a:latin typeface="Calibri" panose="020F0502020204030204" pitchFamily="34" charset="0"/>
            </a:endParaRPr>
          </a:p>
        </p:txBody>
      </p:sp>
      <p:sp>
        <p:nvSpPr>
          <p:cNvPr id="5" name="Content Placeholder 2">
            <a:extLst>
              <a:ext uri="{FF2B5EF4-FFF2-40B4-BE49-F238E27FC236}">
                <a16:creationId xmlns:a16="http://schemas.microsoft.com/office/drawing/2014/main" id="{1922FC88-B209-40A8-976B-E93ACCB35A49}"/>
              </a:ext>
            </a:extLst>
          </p:cNvPr>
          <p:cNvSpPr txBox="1"/>
          <p:nvPr/>
        </p:nvSpPr>
        <p:spPr>
          <a:xfrm>
            <a:off x="2133600" y="1495751"/>
            <a:ext cx="3643162" cy="4431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rgbClr val="D07005"/>
              </a:buClr>
              <a:buFont typeface="Arial" pitchFamily="34" charset="0"/>
              <a:buChar char="•"/>
              <a:defRPr sz="2000" kern="1200">
                <a:solidFill>
                  <a:srgbClr val="737A7F"/>
                </a:solidFill>
                <a:latin typeface="+mn-lt"/>
                <a:ea typeface="+mn-ea"/>
                <a:cs typeface="+mn-cs"/>
              </a:defRPr>
            </a:lvl1pPr>
            <a:lvl2pPr marL="742950" indent="-285750" algn="l" defTabSz="457200" rtl="0" eaLnBrk="1" latinLnBrk="0" hangingPunct="1">
              <a:spcBef>
                <a:spcPct val="20000"/>
              </a:spcBef>
              <a:buClr>
                <a:srgbClr val="D07005"/>
              </a:buClr>
              <a:buFont typeface="Arial" pitchFamily="34" charset="0"/>
              <a:buChar char="•"/>
              <a:defRPr sz="2000" kern="1200">
                <a:solidFill>
                  <a:srgbClr val="737A7F"/>
                </a:solidFill>
                <a:latin typeface="+mn-lt"/>
                <a:ea typeface="+mn-ea"/>
                <a:cs typeface="+mn-cs"/>
              </a:defRPr>
            </a:lvl2pPr>
            <a:lvl3pPr marL="11430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3pPr>
            <a:lvl4pPr marL="16002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4pPr>
            <a:lvl5pPr marL="20574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just" defTabSz="457200" rtl="0" eaLnBrk="1" fontAlgn="auto" latinLnBrk="0" hangingPunct="1">
              <a:lnSpc>
                <a:spcPct val="100000"/>
              </a:lnSpc>
              <a:spcBef>
                <a:spcPct val="20000"/>
              </a:spcBef>
              <a:spcAft>
                <a:spcPts val="0"/>
              </a:spcAft>
              <a:buClr>
                <a:srgbClr val="D07005"/>
              </a:buClr>
              <a:buSzTx/>
              <a:buFont typeface="Arial" pitchFamily="34" charset="0"/>
              <a:buNone/>
              <a:tabLst/>
              <a:defRPr/>
            </a:pPr>
            <a:endParaRPr kumimoji="0" lang="en-US" sz="1100" b="0"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grpSp>
        <p:nvGrpSpPr>
          <p:cNvPr id="2" name="Group 1">
            <a:extLst>
              <a:ext uri="{FF2B5EF4-FFF2-40B4-BE49-F238E27FC236}">
                <a16:creationId xmlns:a16="http://schemas.microsoft.com/office/drawing/2014/main" id="{A5F60D65-AB4B-4133-B5F6-7238C392D44D}"/>
              </a:ext>
            </a:extLst>
          </p:cNvPr>
          <p:cNvGrpSpPr/>
          <p:nvPr/>
        </p:nvGrpSpPr>
        <p:grpSpPr>
          <a:xfrm>
            <a:off x="1106274" y="1642439"/>
            <a:ext cx="2524558" cy="1668157"/>
            <a:chOff x="2029727" y="2294178"/>
            <a:chExt cx="2524558" cy="1668157"/>
          </a:xfrm>
        </p:grpSpPr>
        <p:sp>
          <p:nvSpPr>
            <p:cNvPr id="6" name="Rectangle 5">
              <a:extLst>
                <a:ext uri="{FF2B5EF4-FFF2-40B4-BE49-F238E27FC236}">
                  <a16:creationId xmlns:a16="http://schemas.microsoft.com/office/drawing/2014/main" id="{81B679EB-2E6A-49BF-9F2A-DF14B45947C9}"/>
                </a:ext>
              </a:extLst>
            </p:cNvPr>
            <p:cNvSpPr/>
            <p:nvPr/>
          </p:nvSpPr>
          <p:spPr>
            <a:xfrm>
              <a:off x="3409380" y="2294178"/>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Low Tax Jurisdiction </a:t>
              </a:r>
              <a:endParaRPr kumimoji="0" lang="en-US" sz="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8" name="Rectangle 7">
              <a:extLst>
                <a:ext uri="{FF2B5EF4-FFF2-40B4-BE49-F238E27FC236}">
                  <a16:creationId xmlns:a16="http://schemas.microsoft.com/office/drawing/2014/main" id="{445A857A-47C5-44A8-9B4B-87CD6B01E473}"/>
                </a:ext>
              </a:extLst>
            </p:cNvPr>
            <p:cNvSpPr/>
            <p:nvPr/>
          </p:nvSpPr>
          <p:spPr>
            <a:xfrm>
              <a:off x="3409380" y="3444175"/>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Dutch BV </a:t>
              </a:r>
              <a:endParaRPr kumimoji="0" lang="en-US" sz="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2" name="Line 3">
              <a:extLst>
                <a:ext uri="{FF2B5EF4-FFF2-40B4-BE49-F238E27FC236}">
                  <a16:creationId xmlns:a16="http://schemas.microsoft.com/office/drawing/2014/main" id="{656B5366-59E5-4893-AA3E-14BA8138C33F}"/>
                </a:ext>
              </a:extLst>
            </p:cNvPr>
            <p:cNvSpPr>
              <a:spLocks noChangeShapeType="1"/>
            </p:cNvSpPr>
            <p:nvPr/>
          </p:nvSpPr>
          <p:spPr>
            <a:xfrm flipH="1">
              <a:off x="3794180" y="2803639"/>
              <a:ext cx="0" cy="640537"/>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Arrow: Curved Right 13">
              <a:extLst>
                <a:ext uri="{FF2B5EF4-FFF2-40B4-BE49-F238E27FC236}">
                  <a16:creationId xmlns:a16="http://schemas.microsoft.com/office/drawing/2014/main" id="{F7147FC6-8BAB-4FE0-A644-DBFBD7725B1A}"/>
                </a:ext>
              </a:extLst>
            </p:cNvPr>
            <p:cNvSpPr/>
            <p:nvPr/>
          </p:nvSpPr>
          <p:spPr>
            <a:xfrm flipV="1">
              <a:off x="3037206" y="2672194"/>
              <a:ext cx="320360" cy="788092"/>
            </a:xfrm>
            <a:prstGeom prst="curvedRightArrow">
              <a:avLst/>
            </a:prstGeom>
            <a:solidFill>
              <a:srgbClr val="D06E09"/>
            </a:solidFill>
            <a:ln w="6350" cap="flat" algn="ctr">
              <a:solidFill>
                <a:schemeClr val="bg1"/>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EC1B5A5E-BD58-431B-8EEE-FF5A8869FBC4}"/>
                </a:ext>
              </a:extLst>
            </p:cNvPr>
            <p:cNvSpPr txBox="1"/>
            <p:nvPr/>
          </p:nvSpPr>
          <p:spPr>
            <a:xfrm>
              <a:off x="2029727" y="2923300"/>
              <a:ext cx="1097497"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Intercompany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royalty payment</a:t>
              </a:r>
            </a:p>
          </p:txBody>
        </p:sp>
        <p:sp>
          <p:nvSpPr>
            <p:cNvPr id="15" name="TextBox 14">
              <a:extLst>
                <a:ext uri="{FF2B5EF4-FFF2-40B4-BE49-F238E27FC236}">
                  <a16:creationId xmlns:a16="http://schemas.microsoft.com/office/drawing/2014/main" id="{132F8092-B5B7-4F4A-A53E-6F672EC9E43A}"/>
                </a:ext>
              </a:extLst>
            </p:cNvPr>
            <p:cNvSpPr txBox="1"/>
            <p:nvPr/>
          </p:nvSpPr>
          <p:spPr>
            <a:xfrm>
              <a:off x="3534097" y="2975794"/>
              <a:ext cx="1020188" cy="2462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&gt;50%</a:t>
              </a:r>
            </a:p>
          </p:txBody>
        </p:sp>
      </p:grpSp>
      <p:sp>
        <p:nvSpPr>
          <p:cNvPr id="3" name="Slide Number Placeholder 2">
            <a:extLst>
              <a:ext uri="{FF2B5EF4-FFF2-40B4-BE49-F238E27FC236}">
                <a16:creationId xmlns:a16="http://schemas.microsoft.com/office/drawing/2014/main" id="{E4DDC63D-69C2-414D-ADAB-0FCE129DD6B3}"/>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72B50B-EA98-4BA2-A2C7-541FA8AEEF9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Line 3">
            <a:extLst>
              <a:ext uri="{FF2B5EF4-FFF2-40B4-BE49-F238E27FC236}">
                <a16:creationId xmlns:a16="http://schemas.microsoft.com/office/drawing/2014/main" id="{AD0556A6-8890-45DF-8CFB-29175F42CAE1}"/>
              </a:ext>
            </a:extLst>
          </p:cNvPr>
          <p:cNvSpPr>
            <a:spLocks noChangeShapeType="1"/>
          </p:cNvSpPr>
          <p:nvPr/>
        </p:nvSpPr>
        <p:spPr>
          <a:xfrm>
            <a:off x="4085813" y="1054525"/>
            <a:ext cx="2" cy="4891162"/>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6402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2">
            <a:extLst>
              <a:ext uri="{FF2B5EF4-FFF2-40B4-BE49-F238E27FC236}">
                <a16:creationId xmlns:a16="http://schemas.microsoft.com/office/drawing/2014/main" id="{1F538F93-2D4E-47FB-92F7-B9217CD4650E}"/>
              </a:ext>
            </a:extLst>
          </p:cNvPr>
          <p:cNvSpPr txBox="1"/>
          <p:nvPr/>
        </p:nvSpPr>
        <p:spPr>
          <a:xfrm>
            <a:off x="607165" y="270972"/>
            <a:ext cx="8229600" cy="720080"/>
          </a:xfrm>
          <a:prstGeom prst="rect">
            <a:avLst/>
          </a:prstGeom>
        </p:spPr>
        <p:txBody>
          <a:bodyPr vert="horz" lIns="0" tIns="0" rIns="0" bIns="0" rtlCol="0" anchor="ctr">
            <a:noAutofit/>
          </a:bodyPr>
          <a:lstStyle>
            <a:lvl1pPr algn="l" defTabSz="914400" rtl="0" eaLnBrk="1" latinLnBrk="0" hangingPunct="1">
              <a:lnSpc>
                <a:spcPts val="3000"/>
              </a:lnSpc>
              <a:spcBef>
                <a:spcPct val="0"/>
              </a:spcBef>
              <a:buNone/>
              <a:defRPr sz="3300" b="1" kern="1200" baseline="0">
                <a:solidFill>
                  <a:srgbClr val="D07005"/>
                </a:solidFill>
                <a:latin typeface="+mj-lt"/>
                <a:ea typeface="+mj-ea"/>
                <a:cs typeface="+mj-cs"/>
              </a:defRPr>
            </a:lvl1pPr>
          </a:lstStyle>
          <a:p>
            <a:pPr marL="0" marR="0" lvl="0" indent="0" algn="l" defTabSz="914400" rtl="0" eaLnBrk="1" fontAlgn="auto" latinLnBrk="0" hangingPunct="1">
              <a:lnSpc>
                <a:spcPts val="3000"/>
              </a:lnSpc>
              <a:spcBef>
                <a:spcPct val="0"/>
              </a:spcBef>
              <a:spcAft>
                <a:spcPts val="0"/>
              </a:spcAft>
              <a:buClrTx/>
              <a:buSzTx/>
              <a:buFontTx/>
              <a:buNone/>
              <a:tabLst/>
              <a:defRPr/>
            </a:pPr>
            <a:br>
              <a:rPr kumimoji="0" lang="en-GB" sz="2800" b="1" i="0" u="sng" strike="noStrike" kern="1200" cap="none" spc="0" normalizeH="0" baseline="0" noProof="0">
                <a:ln>
                  <a:noFill/>
                </a:ln>
                <a:solidFill>
                  <a:srgbClr val="70AD47">
                    <a:lumMod val="75000"/>
                  </a:srgbClr>
                </a:solidFill>
                <a:effectLst/>
                <a:uLnTx/>
                <a:uFillTx/>
                <a:latin typeface="Calibri" panose="020F0502020204030204"/>
                <a:ea typeface="+mj-ea"/>
                <a:cs typeface="Arial" pitchFamily="34" charset="0"/>
              </a:rPr>
            </a:br>
            <a:r>
              <a:rPr kumimoji="0" lang="en-US" sz="2800" b="1" i="0" u="sng" strike="noStrike" kern="1200" cap="none" spc="0" normalizeH="0" baseline="0" noProof="0">
                <a:ln>
                  <a:noFill/>
                </a:ln>
                <a:solidFill>
                  <a:srgbClr val="D07005"/>
                </a:solidFill>
                <a:effectLst/>
                <a:uLnTx/>
                <a:uFillTx/>
                <a:latin typeface="Calibri" panose="020F0502020204030204"/>
                <a:ea typeface="+mj-ea"/>
                <a:cs typeface="+mj-cs"/>
              </a:rPr>
              <a:t>Conditional WHT to Low Tax Jurisdictions (II)</a:t>
            </a:r>
          </a:p>
          <a:p>
            <a:pPr marL="0" marR="0" lvl="0" indent="0" algn="l" defTabSz="914400" rtl="0" eaLnBrk="1" fontAlgn="auto" latinLnBrk="0" hangingPunct="1">
              <a:lnSpc>
                <a:spcPts val="3000"/>
              </a:lnSpc>
              <a:spcBef>
                <a:spcPct val="0"/>
              </a:spcBef>
              <a:spcAft>
                <a:spcPts val="0"/>
              </a:spcAft>
              <a:buClrTx/>
              <a:buSzTx/>
              <a:buFontTx/>
              <a:buNone/>
              <a:tabLst/>
              <a:defRPr/>
            </a:pPr>
            <a:endParaRPr kumimoji="0" lang="en-US" sz="2800" b="1" i="0" u="sng" strike="noStrike" kern="1200" cap="none" spc="0" normalizeH="0" baseline="0" noProof="0">
              <a:ln>
                <a:noFill/>
              </a:ln>
              <a:solidFill>
                <a:srgbClr val="D07005"/>
              </a:solidFill>
              <a:effectLst/>
              <a:uLnTx/>
              <a:uFillTx/>
              <a:latin typeface="Calibri" panose="020F0502020204030204"/>
              <a:ea typeface="+mj-ea"/>
              <a:cs typeface="+mj-cs"/>
            </a:endParaRPr>
          </a:p>
        </p:txBody>
      </p:sp>
      <p:sp>
        <p:nvSpPr>
          <p:cNvPr id="21" name="Content Placeholder 2">
            <a:extLst>
              <a:ext uri="{FF2B5EF4-FFF2-40B4-BE49-F238E27FC236}">
                <a16:creationId xmlns:a16="http://schemas.microsoft.com/office/drawing/2014/main" id="{E3390E00-AEDF-4EF6-9AB5-E4A643500191}"/>
              </a:ext>
            </a:extLst>
          </p:cNvPr>
          <p:cNvSpPr>
            <a:spLocks noGrp="1"/>
          </p:cNvSpPr>
          <p:nvPr>
            <p:ph idx="1"/>
          </p:nvPr>
        </p:nvSpPr>
        <p:spPr>
          <a:xfrm>
            <a:off x="4085813" y="1597554"/>
            <a:ext cx="7167644" cy="3932518"/>
          </a:xfrm>
        </p:spPr>
        <p:txBody>
          <a:bodyPr>
            <a:normAutofit/>
          </a:bodyPr>
          <a:lstStyle/>
          <a:p>
            <a:pPr marL="174625" indent="-174625"/>
            <a:r>
              <a:rPr lang="en-US" sz="1600">
                <a:solidFill>
                  <a:schemeClr val="tx1">
                    <a:lumMod val="65000"/>
                    <a:lumOff val="35000"/>
                  </a:schemeClr>
                </a:solidFill>
                <a:latin typeface="Calibri" panose="020F0502020204030204" pitchFamily="34" charset="0"/>
              </a:rPr>
              <a:t>Based on anti-abuse rules, back-to-back structure will also fall under the scope the conditional WHT.</a:t>
            </a:r>
          </a:p>
          <a:p>
            <a:pPr marL="174625" indent="-174625"/>
            <a:r>
              <a:rPr lang="en-US" sz="1600">
                <a:solidFill>
                  <a:schemeClr val="tx1">
                    <a:lumMod val="65000"/>
                    <a:lumOff val="35000"/>
                  </a:schemeClr>
                </a:solidFill>
                <a:latin typeface="Calibri" panose="020F0502020204030204" pitchFamily="34" charset="0"/>
              </a:rPr>
              <a:t>This is only different if the company in the ‘interposed’ jurisdiction would comply with the relevant Dutch tax substance requirements (subject to counter proof to be provided by the Dutch tax authorities).</a:t>
            </a:r>
          </a:p>
          <a:p>
            <a:pPr marL="0" indent="0"/>
            <a:endParaRPr lang="en-US" sz="1800">
              <a:solidFill>
                <a:schemeClr val="tx1">
                  <a:lumMod val="65000"/>
                  <a:lumOff val="35000"/>
                </a:schemeClr>
              </a:solidFill>
              <a:latin typeface="Calibri" panose="020F0502020204030204" pitchFamily="34" charset="0"/>
            </a:endParaRPr>
          </a:p>
        </p:txBody>
      </p:sp>
      <p:sp>
        <p:nvSpPr>
          <p:cNvPr id="5" name="Content Placeholder 2">
            <a:extLst>
              <a:ext uri="{FF2B5EF4-FFF2-40B4-BE49-F238E27FC236}">
                <a16:creationId xmlns:a16="http://schemas.microsoft.com/office/drawing/2014/main" id="{1922FC88-B209-40A8-976B-E93ACCB35A49}"/>
              </a:ext>
            </a:extLst>
          </p:cNvPr>
          <p:cNvSpPr txBox="1"/>
          <p:nvPr/>
        </p:nvSpPr>
        <p:spPr>
          <a:xfrm>
            <a:off x="2133600" y="1495751"/>
            <a:ext cx="3643162" cy="4431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rgbClr val="D07005"/>
              </a:buClr>
              <a:buFont typeface="Arial" pitchFamily="34" charset="0"/>
              <a:buChar char="•"/>
              <a:defRPr sz="2000" kern="1200">
                <a:solidFill>
                  <a:srgbClr val="737A7F"/>
                </a:solidFill>
                <a:latin typeface="+mn-lt"/>
                <a:ea typeface="+mn-ea"/>
                <a:cs typeface="+mn-cs"/>
              </a:defRPr>
            </a:lvl1pPr>
            <a:lvl2pPr marL="742950" indent="-285750" algn="l" defTabSz="457200" rtl="0" eaLnBrk="1" latinLnBrk="0" hangingPunct="1">
              <a:spcBef>
                <a:spcPct val="20000"/>
              </a:spcBef>
              <a:buClr>
                <a:srgbClr val="D07005"/>
              </a:buClr>
              <a:buFont typeface="Arial" pitchFamily="34" charset="0"/>
              <a:buChar char="•"/>
              <a:defRPr sz="2000" kern="1200">
                <a:solidFill>
                  <a:srgbClr val="737A7F"/>
                </a:solidFill>
                <a:latin typeface="+mn-lt"/>
                <a:ea typeface="+mn-ea"/>
                <a:cs typeface="+mn-cs"/>
              </a:defRPr>
            </a:lvl2pPr>
            <a:lvl3pPr marL="11430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3pPr>
            <a:lvl4pPr marL="16002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4pPr>
            <a:lvl5pPr marL="20574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just" defTabSz="457200" rtl="0" eaLnBrk="1" fontAlgn="auto" latinLnBrk="0" hangingPunct="1">
              <a:lnSpc>
                <a:spcPct val="100000"/>
              </a:lnSpc>
              <a:spcBef>
                <a:spcPct val="20000"/>
              </a:spcBef>
              <a:spcAft>
                <a:spcPts val="0"/>
              </a:spcAft>
              <a:buClr>
                <a:srgbClr val="D07005"/>
              </a:buClr>
              <a:buSzTx/>
              <a:buFont typeface="Arial" pitchFamily="34" charset="0"/>
              <a:buNone/>
              <a:tabLst/>
              <a:defRPr/>
            </a:pPr>
            <a:endParaRPr kumimoji="0" lang="en-US" sz="1100" b="0"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grpSp>
        <p:nvGrpSpPr>
          <p:cNvPr id="3" name="Group 2">
            <a:extLst>
              <a:ext uri="{FF2B5EF4-FFF2-40B4-BE49-F238E27FC236}">
                <a16:creationId xmlns:a16="http://schemas.microsoft.com/office/drawing/2014/main" id="{5080C67F-3E25-476D-ABD9-6283D0486711}"/>
              </a:ext>
            </a:extLst>
          </p:cNvPr>
          <p:cNvGrpSpPr/>
          <p:nvPr/>
        </p:nvGrpSpPr>
        <p:grpSpPr>
          <a:xfrm>
            <a:off x="847587" y="1597554"/>
            <a:ext cx="2393297" cy="2754050"/>
            <a:chOff x="1852521" y="1703628"/>
            <a:chExt cx="2393297" cy="2754050"/>
          </a:xfrm>
        </p:grpSpPr>
        <p:sp>
          <p:nvSpPr>
            <p:cNvPr id="8" name="Rectangle 7">
              <a:extLst>
                <a:ext uri="{FF2B5EF4-FFF2-40B4-BE49-F238E27FC236}">
                  <a16:creationId xmlns:a16="http://schemas.microsoft.com/office/drawing/2014/main" id="{445A857A-47C5-44A8-9B4B-87CD6B01E473}"/>
                </a:ext>
              </a:extLst>
            </p:cNvPr>
            <p:cNvSpPr/>
            <p:nvPr/>
          </p:nvSpPr>
          <p:spPr>
            <a:xfrm>
              <a:off x="3421589" y="2844398"/>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Lux SARL </a:t>
              </a:r>
              <a:endParaRPr kumimoji="0" lang="en-US" sz="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2" name="Line 3">
              <a:extLst>
                <a:ext uri="{FF2B5EF4-FFF2-40B4-BE49-F238E27FC236}">
                  <a16:creationId xmlns:a16="http://schemas.microsoft.com/office/drawing/2014/main" id="{656B5366-59E5-4893-AA3E-14BA8138C33F}"/>
                </a:ext>
              </a:extLst>
            </p:cNvPr>
            <p:cNvSpPr>
              <a:spLocks noChangeShapeType="1"/>
            </p:cNvSpPr>
            <p:nvPr/>
          </p:nvSpPr>
          <p:spPr>
            <a:xfrm flipH="1">
              <a:off x="3799235" y="2221789"/>
              <a:ext cx="0" cy="640537"/>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Line 3">
              <a:extLst>
                <a:ext uri="{FF2B5EF4-FFF2-40B4-BE49-F238E27FC236}">
                  <a16:creationId xmlns:a16="http://schemas.microsoft.com/office/drawing/2014/main" id="{F1161B8D-15A7-4D0B-9625-DB26BB440147}"/>
                </a:ext>
              </a:extLst>
            </p:cNvPr>
            <p:cNvSpPr>
              <a:spLocks noChangeShapeType="1"/>
            </p:cNvSpPr>
            <p:nvPr/>
          </p:nvSpPr>
          <p:spPr>
            <a:xfrm flipH="1">
              <a:off x="3799235" y="3371786"/>
              <a:ext cx="0" cy="574669"/>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5FC7B4C7-0300-426B-9969-45F9CA482CEE}"/>
                </a:ext>
              </a:extLst>
            </p:cNvPr>
            <p:cNvSpPr txBox="1"/>
            <p:nvPr/>
          </p:nvSpPr>
          <p:spPr>
            <a:xfrm>
              <a:off x="1852521" y="2399853"/>
              <a:ext cx="1423714"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Intercompany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royalty payment</a:t>
              </a:r>
            </a:p>
          </p:txBody>
        </p:sp>
        <p:sp>
          <p:nvSpPr>
            <p:cNvPr id="16" name="TextBox 15">
              <a:extLst>
                <a:ext uri="{FF2B5EF4-FFF2-40B4-BE49-F238E27FC236}">
                  <a16:creationId xmlns:a16="http://schemas.microsoft.com/office/drawing/2014/main" id="{EC1B5A5E-BD58-431B-8EEE-FF5A8869FBC4}"/>
                </a:ext>
              </a:extLst>
            </p:cNvPr>
            <p:cNvSpPr txBox="1"/>
            <p:nvPr/>
          </p:nvSpPr>
          <p:spPr>
            <a:xfrm>
              <a:off x="1861568" y="3575973"/>
              <a:ext cx="1423714"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Intercompany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royalty payment</a:t>
              </a:r>
            </a:p>
          </p:txBody>
        </p:sp>
        <p:sp>
          <p:nvSpPr>
            <p:cNvPr id="18" name="Arrow: Curved Right 17">
              <a:extLst>
                <a:ext uri="{FF2B5EF4-FFF2-40B4-BE49-F238E27FC236}">
                  <a16:creationId xmlns:a16="http://schemas.microsoft.com/office/drawing/2014/main" id="{532AFA16-BE5B-461B-A05C-13728E176C9F}"/>
                </a:ext>
              </a:extLst>
            </p:cNvPr>
            <p:cNvSpPr/>
            <p:nvPr/>
          </p:nvSpPr>
          <p:spPr>
            <a:xfrm flipV="1">
              <a:off x="3048945" y="2148010"/>
              <a:ext cx="320360" cy="788092"/>
            </a:xfrm>
            <a:prstGeom prst="curvedRightArrow">
              <a:avLst/>
            </a:prstGeom>
            <a:solidFill>
              <a:srgbClr val="D06E09"/>
            </a:solidFill>
            <a:ln w="6350" cap="flat" algn="ctr">
              <a:solidFill>
                <a:schemeClr val="bg1"/>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D06E09"/>
                </a:solidFill>
                <a:effectLst/>
                <a:uLnTx/>
                <a:uFillTx/>
                <a:latin typeface="Calibri" panose="020F0502020204030204"/>
                <a:ea typeface="+mn-ea"/>
                <a:cs typeface="+mn-cs"/>
              </a:endParaRPr>
            </a:p>
          </p:txBody>
        </p:sp>
        <p:sp>
          <p:nvSpPr>
            <p:cNvPr id="20" name="Arrow: Curved Right 19">
              <a:extLst>
                <a:ext uri="{FF2B5EF4-FFF2-40B4-BE49-F238E27FC236}">
                  <a16:creationId xmlns:a16="http://schemas.microsoft.com/office/drawing/2014/main" id="{AF05DD55-DEF1-4A14-9AEE-E9C7B2C64D9F}"/>
                </a:ext>
              </a:extLst>
            </p:cNvPr>
            <p:cNvSpPr/>
            <p:nvPr/>
          </p:nvSpPr>
          <p:spPr>
            <a:xfrm flipV="1">
              <a:off x="3028003" y="3286177"/>
              <a:ext cx="320360" cy="788092"/>
            </a:xfrm>
            <a:prstGeom prst="curvedRightArrow">
              <a:avLst/>
            </a:prstGeom>
            <a:solidFill>
              <a:srgbClr val="D06E09"/>
            </a:solidFill>
            <a:ln w="6350" cap="flat" algn="ctr">
              <a:solidFill>
                <a:schemeClr val="bg1"/>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D06E09"/>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C42CF5B2-2914-4156-B6DC-F8AD97F118A1}"/>
                </a:ext>
              </a:extLst>
            </p:cNvPr>
            <p:cNvSpPr/>
            <p:nvPr/>
          </p:nvSpPr>
          <p:spPr>
            <a:xfrm>
              <a:off x="3429164" y="3939518"/>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Dutch BV </a:t>
              </a:r>
              <a:endParaRPr kumimoji="0" lang="en-US" sz="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23" name="Rectangle 22">
              <a:extLst>
                <a:ext uri="{FF2B5EF4-FFF2-40B4-BE49-F238E27FC236}">
                  <a16:creationId xmlns:a16="http://schemas.microsoft.com/office/drawing/2014/main" id="{4F32C971-74CC-4860-BB71-A5709D321FA8}"/>
                </a:ext>
              </a:extLst>
            </p:cNvPr>
            <p:cNvSpPr/>
            <p:nvPr/>
          </p:nvSpPr>
          <p:spPr>
            <a:xfrm>
              <a:off x="3429164" y="1703628"/>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Low Tax Jurisdiction </a:t>
              </a:r>
              <a:endParaRPr kumimoji="0" lang="en-US" sz="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grpSp>
      <p:sp>
        <p:nvSpPr>
          <p:cNvPr id="4" name="Slide Number Placeholder 3">
            <a:extLst>
              <a:ext uri="{FF2B5EF4-FFF2-40B4-BE49-F238E27FC236}">
                <a16:creationId xmlns:a16="http://schemas.microsoft.com/office/drawing/2014/main" id="{7F60AD25-9804-4E8E-BD7B-C3E9BCCE68F0}"/>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72B50B-EA98-4BA2-A2C7-541FA8AEEF9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Line 3">
            <a:extLst>
              <a:ext uri="{FF2B5EF4-FFF2-40B4-BE49-F238E27FC236}">
                <a16:creationId xmlns:a16="http://schemas.microsoft.com/office/drawing/2014/main" id="{0E71777C-E1DC-43BF-914D-E5F5EED94D19}"/>
              </a:ext>
            </a:extLst>
          </p:cNvPr>
          <p:cNvSpPr>
            <a:spLocks noChangeShapeType="1"/>
          </p:cNvSpPr>
          <p:nvPr/>
        </p:nvSpPr>
        <p:spPr>
          <a:xfrm>
            <a:off x="4085813" y="1054525"/>
            <a:ext cx="2" cy="4891162"/>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7723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2">
            <a:extLst>
              <a:ext uri="{FF2B5EF4-FFF2-40B4-BE49-F238E27FC236}">
                <a16:creationId xmlns:a16="http://schemas.microsoft.com/office/drawing/2014/main" id="{1F538F93-2D4E-47FB-92F7-B9217CD4650E}"/>
              </a:ext>
            </a:extLst>
          </p:cNvPr>
          <p:cNvSpPr txBox="1"/>
          <p:nvPr/>
        </p:nvSpPr>
        <p:spPr>
          <a:xfrm>
            <a:off x="622024" y="423133"/>
            <a:ext cx="8229600" cy="720080"/>
          </a:xfrm>
          <a:prstGeom prst="rect">
            <a:avLst/>
          </a:prstGeom>
        </p:spPr>
        <p:txBody>
          <a:bodyPr vert="horz" lIns="0" tIns="0" rIns="0" bIns="0" rtlCol="0" anchor="ctr">
            <a:noAutofit/>
          </a:bodyPr>
          <a:lstStyle>
            <a:lvl1pPr algn="l" defTabSz="914400" rtl="0" eaLnBrk="1" latinLnBrk="0" hangingPunct="1">
              <a:lnSpc>
                <a:spcPts val="3000"/>
              </a:lnSpc>
              <a:spcBef>
                <a:spcPct val="0"/>
              </a:spcBef>
              <a:buNone/>
              <a:defRPr sz="3300" b="1" kern="1200" baseline="0">
                <a:solidFill>
                  <a:srgbClr val="D07005"/>
                </a:solidFill>
                <a:latin typeface="+mj-lt"/>
                <a:ea typeface="+mj-ea"/>
                <a:cs typeface="+mj-cs"/>
              </a:defRPr>
            </a:lvl1pPr>
          </a:lstStyle>
          <a:p>
            <a:pPr marL="0" marR="0" lvl="0" indent="0" algn="l" defTabSz="914400" rtl="0" eaLnBrk="1" fontAlgn="auto" latinLnBrk="0" hangingPunct="1">
              <a:lnSpc>
                <a:spcPts val="3000"/>
              </a:lnSpc>
              <a:spcBef>
                <a:spcPct val="0"/>
              </a:spcBef>
              <a:spcAft>
                <a:spcPts val="0"/>
              </a:spcAft>
              <a:buClrTx/>
              <a:buSzTx/>
              <a:buFontTx/>
              <a:buNone/>
              <a:tabLst/>
              <a:defRPr/>
            </a:pPr>
            <a:r>
              <a:rPr kumimoji="0" lang="en-US" sz="2800" b="1" i="0" u="sng" strike="noStrike" kern="1200" cap="none" spc="0" normalizeH="0" baseline="0" noProof="0">
                <a:ln>
                  <a:noFill/>
                </a:ln>
                <a:solidFill>
                  <a:srgbClr val="D07005"/>
                </a:solidFill>
                <a:effectLst/>
                <a:uLnTx/>
                <a:uFillTx/>
                <a:latin typeface="Calibri" panose="020F0502020204030204" pitchFamily="34" charset="0"/>
                <a:ea typeface="+mj-ea"/>
                <a:cs typeface="+mj-cs"/>
              </a:rPr>
              <a:t>Conditional WHT to Low Tax Jurisdictions (III)</a:t>
            </a:r>
          </a:p>
        </p:txBody>
      </p:sp>
      <p:sp>
        <p:nvSpPr>
          <p:cNvPr id="21" name="Content Placeholder 2">
            <a:extLst>
              <a:ext uri="{FF2B5EF4-FFF2-40B4-BE49-F238E27FC236}">
                <a16:creationId xmlns:a16="http://schemas.microsoft.com/office/drawing/2014/main" id="{E3390E00-AEDF-4EF6-9AB5-E4A643500191}"/>
              </a:ext>
            </a:extLst>
          </p:cNvPr>
          <p:cNvSpPr>
            <a:spLocks noGrp="1"/>
          </p:cNvSpPr>
          <p:nvPr>
            <p:ph idx="1"/>
          </p:nvPr>
        </p:nvSpPr>
        <p:spPr>
          <a:xfrm>
            <a:off x="4074972" y="1280160"/>
            <a:ext cx="7267579" cy="3932518"/>
          </a:xfrm>
        </p:spPr>
        <p:txBody>
          <a:bodyPr>
            <a:noAutofit/>
          </a:bodyPr>
          <a:lstStyle/>
          <a:p>
            <a:pPr marL="174625" indent="-174625"/>
            <a:r>
              <a:rPr lang="en-US" sz="1600" dirty="0">
                <a:solidFill>
                  <a:schemeClr val="tx1">
                    <a:lumMod val="65000"/>
                    <a:lumOff val="35000"/>
                  </a:schemeClr>
                </a:solidFill>
                <a:latin typeface="Calibri" panose="020F0502020204030204" pitchFamily="34" charset="0"/>
              </a:rPr>
              <a:t>A US LLC/LP is generally considered a hybrid entity for Dutch tax purposes, i.e., transparent for US tax purposes and non-transparent for Dutch tax purposes.</a:t>
            </a:r>
          </a:p>
          <a:p>
            <a:pPr marL="174625" indent="-174625"/>
            <a:r>
              <a:rPr lang="en-US" sz="1600" dirty="0">
                <a:solidFill>
                  <a:schemeClr val="tx1">
                    <a:lumMod val="65000"/>
                    <a:lumOff val="35000"/>
                  </a:schemeClr>
                </a:solidFill>
                <a:latin typeface="Calibri" panose="020F0502020204030204" pitchFamily="34" charset="0"/>
              </a:rPr>
              <a:t>The conditional WHT may also apply if the recipient is a hybrid entity in a non-low tax jurisdiction such as the US.</a:t>
            </a:r>
          </a:p>
          <a:p>
            <a:pPr marL="174625" indent="-174625"/>
            <a:r>
              <a:rPr lang="en-US" sz="1600" dirty="0">
                <a:solidFill>
                  <a:schemeClr val="tx1">
                    <a:lumMod val="65000"/>
                    <a:lumOff val="35000"/>
                  </a:schemeClr>
                </a:solidFill>
                <a:latin typeface="Calibri" panose="020F0502020204030204" pitchFamily="34" charset="0"/>
              </a:rPr>
              <a:t>LLC/LP entity should not be subject to the conditional WHT if it can be substantiated that each of the participants in the hybrid entity that has a ‘qualifying interest’ in it (</a:t>
            </a:r>
            <a:r>
              <a:rPr lang="en-US" sz="1600" dirty="0" err="1">
                <a:solidFill>
                  <a:schemeClr val="tx1">
                    <a:lumMod val="65000"/>
                    <a:lumOff val="35000"/>
                  </a:schemeClr>
                </a:solidFill>
                <a:latin typeface="Calibri" panose="020F0502020204030204" pitchFamily="34" charset="0"/>
              </a:rPr>
              <a:t>i.e</a:t>
            </a:r>
            <a:r>
              <a:rPr lang="en-US" sz="1600" dirty="0">
                <a:solidFill>
                  <a:schemeClr val="tx1">
                    <a:lumMod val="65000"/>
                    <a:lumOff val="35000"/>
                  </a:schemeClr>
                </a:solidFill>
                <a:latin typeface="Calibri" panose="020F0502020204030204" pitchFamily="34" charset="0"/>
              </a:rPr>
              <a:t> escape rule):</a:t>
            </a:r>
          </a:p>
          <a:p>
            <a:pPr lvl="1"/>
            <a:r>
              <a:rPr lang="en-US" sz="1600" dirty="0">
                <a:solidFill>
                  <a:schemeClr val="tx1">
                    <a:lumMod val="65000"/>
                    <a:lumOff val="35000"/>
                  </a:schemeClr>
                </a:solidFill>
                <a:latin typeface="Calibri" panose="020F0502020204030204" pitchFamily="34" charset="0"/>
              </a:rPr>
              <a:t>is treated as the recipient of the payment in its jurisdiction of incorporation; and</a:t>
            </a:r>
          </a:p>
          <a:p>
            <a:pPr lvl="1"/>
            <a:r>
              <a:rPr lang="en-US" sz="1600" dirty="0">
                <a:solidFill>
                  <a:schemeClr val="tx1">
                    <a:lumMod val="65000"/>
                    <a:lumOff val="35000"/>
                  </a:schemeClr>
                </a:solidFill>
                <a:latin typeface="Calibri" panose="020F0502020204030204" pitchFamily="34" charset="0"/>
              </a:rPr>
              <a:t>would not have become subject to the conditional WHT if it received the payment directly from the Netherlands.</a:t>
            </a:r>
          </a:p>
          <a:p>
            <a:pPr marL="174625" indent="-174625"/>
            <a:r>
              <a:rPr lang="en-US" sz="1600" dirty="0">
                <a:solidFill>
                  <a:schemeClr val="tx1">
                    <a:lumMod val="65000"/>
                    <a:lumOff val="35000"/>
                  </a:schemeClr>
                </a:solidFill>
                <a:latin typeface="Calibri" panose="020F0502020204030204" pitchFamily="34" charset="0"/>
              </a:rPr>
              <a:t>‘Qualifying interest’ includes the situation where none of the participants has an interest of &gt;50%.</a:t>
            </a:r>
          </a:p>
          <a:p>
            <a:endParaRPr lang="en-US" sz="1800" dirty="0">
              <a:solidFill>
                <a:prstClr val="white"/>
              </a:solidFill>
              <a:latin typeface="Calibri" panose="020F0502020204030204" pitchFamily="34" charset="0"/>
            </a:endParaRPr>
          </a:p>
        </p:txBody>
      </p:sp>
      <p:sp>
        <p:nvSpPr>
          <p:cNvPr id="5" name="Content Placeholder 2">
            <a:extLst>
              <a:ext uri="{FF2B5EF4-FFF2-40B4-BE49-F238E27FC236}">
                <a16:creationId xmlns:a16="http://schemas.microsoft.com/office/drawing/2014/main" id="{1922FC88-B209-40A8-976B-E93ACCB35A49}"/>
              </a:ext>
            </a:extLst>
          </p:cNvPr>
          <p:cNvSpPr txBox="1"/>
          <p:nvPr/>
        </p:nvSpPr>
        <p:spPr>
          <a:xfrm>
            <a:off x="2133600" y="1495751"/>
            <a:ext cx="3643162" cy="4431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rgbClr val="D07005"/>
              </a:buClr>
              <a:buFont typeface="Arial" pitchFamily="34" charset="0"/>
              <a:buChar char="•"/>
              <a:defRPr sz="2000" kern="1200">
                <a:solidFill>
                  <a:srgbClr val="737A7F"/>
                </a:solidFill>
                <a:latin typeface="+mn-lt"/>
                <a:ea typeface="+mn-ea"/>
                <a:cs typeface="+mn-cs"/>
              </a:defRPr>
            </a:lvl1pPr>
            <a:lvl2pPr marL="742950" indent="-285750" algn="l" defTabSz="457200" rtl="0" eaLnBrk="1" latinLnBrk="0" hangingPunct="1">
              <a:spcBef>
                <a:spcPct val="20000"/>
              </a:spcBef>
              <a:buClr>
                <a:srgbClr val="D07005"/>
              </a:buClr>
              <a:buFont typeface="Arial" pitchFamily="34" charset="0"/>
              <a:buChar char="•"/>
              <a:defRPr sz="2000" kern="1200">
                <a:solidFill>
                  <a:srgbClr val="737A7F"/>
                </a:solidFill>
                <a:latin typeface="+mn-lt"/>
                <a:ea typeface="+mn-ea"/>
                <a:cs typeface="+mn-cs"/>
              </a:defRPr>
            </a:lvl2pPr>
            <a:lvl3pPr marL="11430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3pPr>
            <a:lvl4pPr marL="16002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4pPr>
            <a:lvl5pPr marL="20574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just" defTabSz="457200" rtl="0" eaLnBrk="1" fontAlgn="auto" latinLnBrk="0" hangingPunct="1">
              <a:lnSpc>
                <a:spcPct val="100000"/>
              </a:lnSpc>
              <a:spcBef>
                <a:spcPct val="20000"/>
              </a:spcBef>
              <a:spcAft>
                <a:spcPts val="0"/>
              </a:spcAft>
              <a:buClr>
                <a:srgbClr val="D07005"/>
              </a:buClr>
              <a:buSzTx/>
              <a:buFont typeface="Arial" pitchFamily="34" charset="0"/>
              <a:buNone/>
              <a:tabLst/>
              <a:defRPr/>
            </a:pPr>
            <a:endParaRPr kumimoji="0" lang="en-US" sz="1100" b="0"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grpSp>
        <p:nvGrpSpPr>
          <p:cNvPr id="2" name="Group 1">
            <a:extLst>
              <a:ext uri="{FF2B5EF4-FFF2-40B4-BE49-F238E27FC236}">
                <a16:creationId xmlns:a16="http://schemas.microsoft.com/office/drawing/2014/main" id="{6D30E2CE-0601-4267-8951-E3CA02756527}"/>
              </a:ext>
            </a:extLst>
          </p:cNvPr>
          <p:cNvGrpSpPr/>
          <p:nvPr/>
        </p:nvGrpSpPr>
        <p:grpSpPr>
          <a:xfrm>
            <a:off x="294596" y="1495751"/>
            <a:ext cx="3715752" cy="2968177"/>
            <a:chOff x="1621432" y="1888341"/>
            <a:chExt cx="3715752" cy="2968177"/>
          </a:xfrm>
        </p:grpSpPr>
        <p:sp>
          <p:nvSpPr>
            <p:cNvPr id="8" name="Rectangle 7">
              <a:extLst>
                <a:ext uri="{FF2B5EF4-FFF2-40B4-BE49-F238E27FC236}">
                  <a16:creationId xmlns:a16="http://schemas.microsoft.com/office/drawing/2014/main" id="{445A857A-47C5-44A8-9B4B-87CD6B01E473}"/>
                </a:ext>
              </a:extLst>
            </p:cNvPr>
            <p:cNvSpPr/>
            <p:nvPr/>
          </p:nvSpPr>
          <p:spPr>
            <a:xfrm>
              <a:off x="3310757" y="3243238"/>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US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LLC/LP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 </a:t>
              </a:r>
              <a:endParaRPr kumimoji="0" lang="en-US" sz="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2" name="Line 3">
              <a:extLst>
                <a:ext uri="{FF2B5EF4-FFF2-40B4-BE49-F238E27FC236}">
                  <a16:creationId xmlns:a16="http://schemas.microsoft.com/office/drawing/2014/main" id="{656B5366-59E5-4893-AA3E-14BA8138C33F}"/>
                </a:ext>
              </a:extLst>
            </p:cNvPr>
            <p:cNvSpPr>
              <a:spLocks noChangeShapeType="1"/>
            </p:cNvSpPr>
            <p:nvPr/>
          </p:nvSpPr>
          <p:spPr>
            <a:xfrm>
              <a:off x="2407925" y="2166632"/>
              <a:ext cx="1280474" cy="1065635"/>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black">
                    <a:lumMod val="65000"/>
                    <a:lumOff val="35000"/>
                  </a:prstClr>
                </a:solidFill>
                <a:effectLst/>
                <a:uLnTx/>
                <a:uFillTx/>
                <a:latin typeface="Calibri" panose="020F0502020204030204"/>
                <a:ea typeface="+mn-ea"/>
                <a:cs typeface="+mn-cs"/>
              </a:endParaRPr>
            </a:p>
          </p:txBody>
        </p:sp>
        <p:sp>
          <p:nvSpPr>
            <p:cNvPr id="13" name="Line 3">
              <a:extLst>
                <a:ext uri="{FF2B5EF4-FFF2-40B4-BE49-F238E27FC236}">
                  <a16:creationId xmlns:a16="http://schemas.microsoft.com/office/drawing/2014/main" id="{F1161B8D-15A7-4D0B-9625-DB26BB440147}"/>
                </a:ext>
              </a:extLst>
            </p:cNvPr>
            <p:cNvSpPr>
              <a:spLocks noChangeShapeType="1"/>
            </p:cNvSpPr>
            <p:nvPr/>
          </p:nvSpPr>
          <p:spPr>
            <a:xfrm flipH="1">
              <a:off x="3688399" y="3763690"/>
              <a:ext cx="0" cy="574669"/>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EC1B5A5E-BD58-431B-8EEE-FF5A8869FBC4}"/>
                </a:ext>
              </a:extLst>
            </p:cNvPr>
            <p:cNvSpPr txBox="1"/>
            <p:nvPr/>
          </p:nvSpPr>
          <p:spPr>
            <a:xfrm>
              <a:off x="1621432" y="3974813"/>
              <a:ext cx="1423714"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Intercompany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royalty payment</a:t>
              </a:r>
            </a:p>
          </p:txBody>
        </p:sp>
        <p:sp>
          <p:nvSpPr>
            <p:cNvPr id="20" name="Arrow: Curved Right 19">
              <a:extLst>
                <a:ext uri="{FF2B5EF4-FFF2-40B4-BE49-F238E27FC236}">
                  <a16:creationId xmlns:a16="http://schemas.microsoft.com/office/drawing/2014/main" id="{AF05DD55-DEF1-4A14-9AEE-E9C7B2C64D9F}"/>
                </a:ext>
              </a:extLst>
            </p:cNvPr>
            <p:cNvSpPr/>
            <p:nvPr/>
          </p:nvSpPr>
          <p:spPr>
            <a:xfrm flipV="1">
              <a:off x="2843283" y="3685017"/>
              <a:ext cx="320360" cy="788092"/>
            </a:xfrm>
            <a:prstGeom prst="curvedRightArrow">
              <a:avLst/>
            </a:prstGeom>
            <a:solidFill>
              <a:srgbClr val="D06E09"/>
            </a:solidFill>
            <a:ln w="6350" cap="flat" algn="ctr">
              <a:solidFill>
                <a:schemeClr val="bg1"/>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C42CF5B2-2914-4156-B6DC-F8AD97F118A1}"/>
                </a:ext>
              </a:extLst>
            </p:cNvPr>
            <p:cNvSpPr/>
            <p:nvPr/>
          </p:nvSpPr>
          <p:spPr>
            <a:xfrm>
              <a:off x="3318332" y="4338358"/>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Dutch BV </a:t>
              </a:r>
              <a:endParaRPr kumimoji="0" lang="en-US" sz="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24" name="Line 3">
              <a:extLst>
                <a:ext uri="{FF2B5EF4-FFF2-40B4-BE49-F238E27FC236}">
                  <a16:creationId xmlns:a16="http://schemas.microsoft.com/office/drawing/2014/main" id="{B43D6D2B-88F2-419E-BDDB-957552F5D77B}"/>
                </a:ext>
              </a:extLst>
            </p:cNvPr>
            <p:cNvSpPr>
              <a:spLocks noChangeShapeType="1"/>
            </p:cNvSpPr>
            <p:nvPr/>
          </p:nvSpPr>
          <p:spPr>
            <a:xfrm flipH="1">
              <a:off x="3314220" y="3243239"/>
              <a:ext cx="374178" cy="520451"/>
            </a:xfrm>
            <a:prstGeom prst="line">
              <a:avLst/>
            </a:prstGeom>
            <a:noFill/>
            <a:ln w="63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Line 3">
              <a:extLst>
                <a:ext uri="{FF2B5EF4-FFF2-40B4-BE49-F238E27FC236}">
                  <a16:creationId xmlns:a16="http://schemas.microsoft.com/office/drawing/2014/main" id="{54DF5B6B-2D53-4E9C-BE2C-CCED0AD5EAF5}"/>
                </a:ext>
              </a:extLst>
            </p:cNvPr>
            <p:cNvSpPr>
              <a:spLocks noChangeShapeType="1"/>
            </p:cNvSpPr>
            <p:nvPr/>
          </p:nvSpPr>
          <p:spPr>
            <a:xfrm>
              <a:off x="3688400" y="3248724"/>
              <a:ext cx="428683" cy="507188"/>
            </a:xfrm>
            <a:prstGeom prst="line">
              <a:avLst/>
            </a:prstGeom>
            <a:noFill/>
            <a:ln w="63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Oval 2">
              <a:extLst>
                <a:ext uri="{FF2B5EF4-FFF2-40B4-BE49-F238E27FC236}">
                  <a16:creationId xmlns:a16="http://schemas.microsoft.com/office/drawing/2014/main" id="{1BF3C777-25FD-4080-BB2B-A36FE5AEB0A2}"/>
                </a:ext>
              </a:extLst>
            </p:cNvPr>
            <p:cNvSpPr/>
            <p:nvPr/>
          </p:nvSpPr>
          <p:spPr>
            <a:xfrm>
              <a:off x="2103130" y="1900058"/>
              <a:ext cx="600360" cy="281269"/>
            </a:xfrm>
            <a:prstGeom prst="ellipse">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6" name="Oval 25">
              <a:extLst>
                <a:ext uri="{FF2B5EF4-FFF2-40B4-BE49-F238E27FC236}">
                  <a16:creationId xmlns:a16="http://schemas.microsoft.com/office/drawing/2014/main" id="{2DC9B62C-CEA3-41E2-A847-DF08B7F80DB5}"/>
                </a:ext>
              </a:extLst>
            </p:cNvPr>
            <p:cNvSpPr/>
            <p:nvPr/>
          </p:nvSpPr>
          <p:spPr>
            <a:xfrm>
              <a:off x="2768661" y="1900645"/>
              <a:ext cx="600360" cy="281269"/>
            </a:xfrm>
            <a:prstGeom prst="ellipse">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8" name="Oval 27">
              <a:extLst>
                <a:ext uri="{FF2B5EF4-FFF2-40B4-BE49-F238E27FC236}">
                  <a16:creationId xmlns:a16="http://schemas.microsoft.com/office/drawing/2014/main" id="{0C328B94-0733-4666-844F-A701EDE2A978}"/>
                </a:ext>
              </a:extLst>
            </p:cNvPr>
            <p:cNvSpPr/>
            <p:nvPr/>
          </p:nvSpPr>
          <p:spPr>
            <a:xfrm>
              <a:off x="4071840" y="1888341"/>
              <a:ext cx="600360" cy="281269"/>
            </a:xfrm>
            <a:prstGeom prst="ellipse">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9" name="Oval 28">
              <a:extLst>
                <a:ext uri="{FF2B5EF4-FFF2-40B4-BE49-F238E27FC236}">
                  <a16:creationId xmlns:a16="http://schemas.microsoft.com/office/drawing/2014/main" id="{4F38404F-FDA6-42A0-91C1-9D21F0072AA6}"/>
                </a:ext>
              </a:extLst>
            </p:cNvPr>
            <p:cNvSpPr/>
            <p:nvPr/>
          </p:nvSpPr>
          <p:spPr>
            <a:xfrm>
              <a:off x="4736824" y="1894591"/>
              <a:ext cx="600360" cy="281269"/>
            </a:xfrm>
            <a:prstGeom prst="ellipse">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0" name="Line 3">
              <a:extLst>
                <a:ext uri="{FF2B5EF4-FFF2-40B4-BE49-F238E27FC236}">
                  <a16:creationId xmlns:a16="http://schemas.microsoft.com/office/drawing/2014/main" id="{DF302C96-7534-4382-9213-63B7DB412F5E}"/>
                </a:ext>
              </a:extLst>
            </p:cNvPr>
            <p:cNvSpPr>
              <a:spLocks noChangeShapeType="1"/>
            </p:cNvSpPr>
            <p:nvPr/>
          </p:nvSpPr>
          <p:spPr>
            <a:xfrm>
              <a:off x="3064226" y="2174253"/>
              <a:ext cx="624166" cy="1058014"/>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black">
                    <a:lumMod val="65000"/>
                    <a:lumOff val="35000"/>
                  </a:prstClr>
                </a:solidFill>
                <a:effectLst/>
                <a:uLnTx/>
                <a:uFillTx/>
                <a:latin typeface="Calibri" panose="020F0502020204030204"/>
                <a:ea typeface="+mn-ea"/>
                <a:cs typeface="+mn-cs"/>
              </a:endParaRPr>
            </a:p>
          </p:txBody>
        </p:sp>
        <p:sp>
          <p:nvSpPr>
            <p:cNvPr id="32" name="Line 3">
              <a:extLst>
                <a:ext uri="{FF2B5EF4-FFF2-40B4-BE49-F238E27FC236}">
                  <a16:creationId xmlns:a16="http://schemas.microsoft.com/office/drawing/2014/main" id="{319A2494-AB28-42A9-BE54-8EBD23E3BE01}"/>
                </a:ext>
              </a:extLst>
            </p:cNvPr>
            <p:cNvSpPr>
              <a:spLocks noChangeShapeType="1"/>
            </p:cNvSpPr>
            <p:nvPr/>
          </p:nvSpPr>
          <p:spPr>
            <a:xfrm flipH="1">
              <a:off x="3688399" y="2181913"/>
              <a:ext cx="655666" cy="1045710"/>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black">
                    <a:lumMod val="65000"/>
                    <a:lumOff val="35000"/>
                  </a:prstClr>
                </a:solidFill>
                <a:effectLst/>
                <a:uLnTx/>
                <a:uFillTx/>
                <a:latin typeface="Calibri" panose="020F0502020204030204"/>
                <a:ea typeface="+mn-ea"/>
                <a:cs typeface="+mn-cs"/>
              </a:endParaRPr>
            </a:p>
          </p:txBody>
        </p:sp>
        <p:sp>
          <p:nvSpPr>
            <p:cNvPr id="33" name="Line 3">
              <a:extLst>
                <a:ext uri="{FF2B5EF4-FFF2-40B4-BE49-F238E27FC236}">
                  <a16:creationId xmlns:a16="http://schemas.microsoft.com/office/drawing/2014/main" id="{B29BA176-2B9E-4A6D-B697-7E5890F3E934}"/>
                </a:ext>
              </a:extLst>
            </p:cNvPr>
            <p:cNvSpPr>
              <a:spLocks noChangeShapeType="1"/>
            </p:cNvSpPr>
            <p:nvPr/>
          </p:nvSpPr>
          <p:spPr>
            <a:xfrm flipH="1">
              <a:off x="3688392" y="2181325"/>
              <a:ext cx="1372414" cy="1046298"/>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black">
                    <a:lumMod val="65000"/>
                    <a:lumOff val="35000"/>
                  </a:prstClr>
                </a:solidFill>
                <a:effectLst/>
                <a:uLnTx/>
                <a:uFillTx/>
                <a:latin typeface="Calibri" panose="020F0502020204030204"/>
                <a:ea typeface="+mn-ea"/>
                <a:cs typeface="+mn-cs"/>
              </a:endParaRPr>
            </a:p>
          </p:txBody>
        </p:sp>
        <p:sp>
          <p:nvSpPr>
            <p:cNvPr id="34" name="TextBox 33">
              <a:extLst>
                <a:ext uri="{FF2B5EF4-FFF2-40B4-BE49-F238E27FC236}">
                  <a16:creationId xmlns:a16="http://schemas.microsoft.com/office/drawing/2014/main" id="{CA16E63F-307D-4C51-A27C-0FDDD7B73839}"/>
                </a:ext>
              </a:extLst>
            </p:cNvPr>
            <p:cNvSpPr txBox="1"/>
            <p:nvPr/>
          </p:nvSpPr>
          <p:spPr>
            <a:xfrm>
              <a:off x="2326796" y="2348011"/>
              <a:ext cx="496467"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25%</a:t>
              </a:r>
            </a:p>
          </p:txBody>
        </p:sp>
        <p:sp>
          <p:nvSpPr>
            <p:cNvPr id="35" name="TextBox 34">
              <a:extLst>
                <a:ext uri="{FF2B5EF4-FFF2-40B4-BE49-F238E27FC236}">
                  <a16:creationId xmlns:a16="http://schemas.microsoft.com/office/drawing/2014/main" id="{3AB1E7DE-5E4B-467A-BCED-F3E3C567AE5A}"/>
                </a:ext>
              </a:extLst>
            </p:cNvPr>
            <p:cNvSpPr txBox="1"/>
            <p:nvPr/>
          </p:nvSpPr>
          <p:spPr>
            <a:xfrm>
              <a:off x="2806530" y="2334313"/>
              <a:ext cx="496467"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25%</a:t>
              </a:r>
            </a:p>
          </p:txBody>
        </p:sp>
        <p:sp>
          <p:nvSpPr>
            <p:cNvPr id="37" name="TextBox 36">
              <a:extLst>
                <a:ext uri="{FF2B5EF4-FFF2-40B4-BE49-F238E27FC236}">
                  <a16:creationId xmlns:a16="http://schemas.microsoft.com/office/drawing/2014/main" id="{E1678429-0AA9-4A1A-B18D-628A9A76FD59}"/>
                </a:ext>
              </a:extLst>
            </p:cNvPr>
            <p:cNvSpPr txBox="1"/>
            <p:nvPr/>
          </p:nvSpPr>
          <p:spPr>
            <a:xfrm>
              <a:off x="3751563" y="2330094"/>
              <a:ext cx="496467"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25%</a:t>
              </a:r>
            </a:p>
          </p:txBody>
        </p:sp>
        <p:sp>
          <p:nvSpPr>
            <p:cNvPr id="38" name="TextBox 37">
              <a:extLst>
                <a:ext uri="{FF2B5EF4-FFF2-40B4-BE49-F238E27FC236}">
                  <a16:creationId xmlns:a16="http://schemas.microsoft.com/office/drawing/2014/main" id="{6124F59D-F583-44C3-BD36-5BE39D0CAA9F}"/>
                </a:ext>
              </a:extLst>
            </p:cNvPr>
            <p:cNvSpPr txBox="1"/>
            <p:nvPr/>
          </p:nvSpPr>
          <p:spPr>
            <a:xfrm>
              <a:off x="4340405" y="2337707"/>
              <a:ext cx="496467"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25%</a:t>
              </a:r>
            </a:p>
          </p:txBody>
        </p:sp>
      </p:grpSp>
      <p:sp>
        <p:nvSpPr>
          <p:cNvPr id="4" name="Slide Number Placeholder 3">
            <a:extLst>
              <a:ext uri="{FF2B5EF4-FFF2-40B4-BE49-F238E27FC236}">
                <a16:creationId xmlns:a16="http://schemas.microsoft.com/office/drawing/2014/main" id="{7EC77929-1502-472C-8E09-9F2840372FE2}"/>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72B50B-EA98-4BA2-A2C7-541FA8AEEF9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 name="Line 3">
            <a:extLst>
              <a:ext uri="{FF2B5EF4-FFF2-40B4-BE49-F238E27FC236}">
                <a16:creationId xmlns:a16="http://schemas.microsoft.com/office/drawing/2014/main" id="{1B90DA84-DD32-458F-98D0-F9581AC692D0}"/>
              </a:ext>
            </a:extLst>
          </p:cNvPr>
          <p:cNvSpPr>
            <a:spLocks noChangeShapeType="1"/>
          </p:cNvSpPr>
          <p:nvPr/>
        </p:nvSpPr>
        <p:spPr>
          <a:xfrm>
            <a:off x="4085813" y="1054525"/>
            <a:ext cx="2" cy="4891162"/>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6540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2">
            <a:extLst>
              <a:ext uri="{FF2B5EF4-FFF2-40B4-BE49-F238E27FC236}">
                <a16:creationId xmlns:a16="http://schemas.microsoft.com/office/drawing/2014/main" id="{1F538F93-2D4E-47FB-92F7-B9217CD4650E}"/>
              </a:ext>
            </a:extLst>
          </p:cNvPr>
          <p:cNvSpPr txBox="1"/>
          <p:nvPr/>
        </p:nvSpPr>
        <p:spPr>
          <a:xfrm>
            <a:off x="543790" y="376458"/>
            <a:ext cx="10591971" cy="720080"/>
          </a:xfrm>
          <a:prstGeom prst="rect">
            <a:avLst/>
          </a:prstGeom>
        </p:spPr>
        <p:txBody>
          <a:bodyPr vert="horz" lIns="0" tIns="0" rIns="0" bIns="0" rtlCol="0" anchor="b">
            <a:noAutofit/>
          </a:bodyPr>
          <a:lstStyle>
            <a:lvl1pPr algn="l" defTabSz="914400" rtl="0" eaLnBrk="1" latinLnBrk="0" hangingPunct="1">
              <a:lnSpc>
                <a:spcPts val="3000"/>
              </a:lnSpc>
              <a:spcBef>
                <a:spcPct val="0"/>
              </a:spcBef>
              <a:buNone/>
              <a:defRPr sz="3300" b="1" kern="1200" baseline="0">
                <a:solidFill>
                  <a:srgbClr val="D07005"/>
                </a:solidFill>
                <a:latin typeface="+mj-lt"/>
                <a:ea typeface="+mj-ea"/>
                <a:cs typeface="+mj-cs"/>
              </a:defRPr>
            </a:lvl1pPr>
          </a:lstStyle>
          <a:p>
            <a:pPr marL="0" marR="0" lvl="0" indent="0" algn="l" defTabSz="914400" rtl="0" eaLnBrk="1" fontAlgn="auto" latinLnBrk="0" hangingPunct="1">
              <a:lnSpc>
                <a:spcPts val="3000"/>
              </a:lnSpc>
              <a:spcBef>
                <a:spcPct val="0"/>
              </a:spcBef>
              <a:spcAft>
                <a:spcPts val="0"/>
              </a:spcAft>
              <a:buClrTx/>
              <a:buSzTx/>
              <a:buFontTx/>
              <a:buNone/>
              <a:tabLst/>
              <a:defRPr/>
            </a:pPr>
            <a:br>
              <a:rPr kumimoji="0" lang="en-GB" sz="2800" b="1" i="0" u="sng" strike="noStrike" kern="1200" cap="none" spc="0" normalizeH="0" baseline="0" noProof="0">
                <a:ln>
                  <a:noFill/>
                </a:ln>
                <a:solidFill>
                  <a:srgbClr val="70AD47">
                    <a:lumMod val="75000"/>
                  </a:srgbClr>
                </a:solidFill>
                <a:effectLst/>
                <a:uLnTx/>
                <a:uFillTx/>
                <a:latin typeface="Calibri Light" panose="020F0302020204030204"/>
                <a:ea typeface="+mj-ea"/>
                <a:cs typeface="Arial" pitchFamily="34" charset="0"/>
              </a:rPr>
            </a:br>
            <a:br>
              <a:rPr kumimoji="0" lang="en-GB" sz="2800" b="1" i="0" u="sng" strike="noStrike" kern="1200" cap="none" spc="0" normalizeH="0" baseline="0" noProof="0">
                <a:ln>
                  <a:noFill/>
                </a:ln>
                <a:solidFill>
                  <a:srgbClr val="70AD47">
                    <a:lumMod val="75000"/>
                  </a:srgbClr>
                </a:solidFill>
                <a:effectLst/>
                <a:uLnTx/>
                <a:uFillTx/>
                <a:latin typeface="Calibri Light" panose="020F0302020204030204"/>
                <a:ea typeface="+mj-ea"/>
                <a:cs typeface="Arial" pitchFamily="34" charset="0"/>
              </a:rPr>
            </a:br>
            <a:endParaRPr kumimoji="0" lang="en-GB" sz="2800" b="1" i="0" u="sng" strike="noStrike" kern="1200" cap="none" spc="0" normalizeH="0" baseline="0" noProof="0">
              <a:ln>
                <a:noFill/>
              </a:ln>
              <a:solidFill>
                <a:srgbClr val="70AD47">
                  <a:lumMod val="75000"/>
                </a:srgbClr>
              </a:solidFill>
              <a:effectLst/>
              <a:uLnTx/>
              <a:uFillTx/>
              <a:latin typeface="Calibri Light" panose="020F0302020204030204"/>
              <a:ea typeface="+mj-ea"/>
              <a:cs typeface="Arial" pitchFamily="34" charset="0"/>
            </a:endParaRPr>
          </a:p>
          <a:p>
            <a:pPr marL="0" marR="0" lvl="0" indent="0" algn="l" defTabSz="914400" rtl="0" eaLnBrk="1" fontAlgn="auto" latinLnBrk="0" hangingPunct="1">
              <a:lnSpc>
                <a:spcPts val="3000"/>
              </a:lnSpc>
              <a:spcBef>
                <a:spcPct val="0"/>
              </a:spcBef>
              <a:spcAft>
                <a:spcPts val="0"/>
              </a:spcAft>
              <a:buClrTx/>
              <a:buSzTx/>
              <a:buFontTx/>
              <a:buNone/>
              <a:tabLst/>
              <a:defRPr/>
            </a:pPr>
            <a:endParaRPr kumimoji="0" lang="en-GB" sz="2800" b="1" i="0" u="sng" strike="noStrike" kern="1200" cap="none" spc="0" normalizeH="0" baseline="0" noProof="0">
              <a:ln>
                <a:noFill/>
              </a:ln>
              <a:solidFill>
                <a:srgbClr val="70AD47">
                  <a:lumMod val="75000"/>
                </a:srgbClr>
              </a:solidFill>
              <a:effectLst/>
              <a:uLnTx/>
              <a:uFillTx/>
              <a:latin typeface="Calibri" panose="020F0502020204030204" pitchFamily="34" charset="0"/>
              <a:ea typeface="+mj-ea"/>
              <a:cs typeface="Arial" pitchFamily="34" charset="0"/>
            </a:endParaRPr>
          </a:p>
          <a:p>
            <a:pPr marL="0" marR="0" lvl="0" indent="0" algn="l" defTabSz="914400" rtl="0" eaLnBrk="1" fontAlgn="auto" latinLnBrk="0" hangingPunct="1">
              <a:lnSpc>
                <a:spcPts val="3000"/>
              </a:lnSpc>
              <a:spcBef>
                <a:spcPct val="0"/>
              </a:spcBef>
              <a:spcAft>
                <a:spcPts val="0"/>
              </a:spcAft>
              <a:buClrTx/>
              <a:buSzTx/>
              <a:buFontTx/>
              <a:buNone/>
              <a:tabLst/>
              <a:defRPr/>
            </a:pPr>
            <a:r>
              <a:rPr kumimoji="0" lang="en-US" sz="2800" b="1" i="0" u="sng" strike="noStrike" kern="1200" cap="none" spc="0" normalizeH="0" baseline="0" noProof="0">
                <a:ln>
                  <a:noFill/>
                </a:ln>
                <a:solidFill>
                  <a:srgbClr val="D07005"/>
                </a:solidFill>
                <a:effectLst/>
                <a:uLnTx/>
                <a:uFillTx/>
                <a:latin typeface="Calibri" panose="020F0502020204030204" pitchFamily="34" charset="0"/>
                <a:ea typeface="+mj-ea"/>
                <a:cs typeface="+mj-cs"/>
              </a:rPr>
              <a:t>Mismatches Regarding the Application of the Arm’s Length Principle (Uber/Crocs: Onshoring Structures) </a:t>
            </a:r>
          </a:p>
        </p:txBody>
      </p:sp>
      <p:sp>
        <p:nvSpPr>
          <p:cNvPr id="21" name="Content Placeholder 2">
            <a:extLst>
              <a:ext uri="{FF2B5EF4-FFF2-40B4-BE49-F238E27FC236}">
                <a16:creationId xmlns:a16="http://schemas.microsoft.com/office/drawing/2014/main" id="{E3390E00-AEDF-4EF6-9AB5-E4A643500191}"/>
              </a:ext>
            </a:extLst>
          </p:cNvPr>
          <p:cNvSpPr>
            <a:spLocks noGrp="1"/>
          </p:cNvSpPr>
          <p:nvPr>
            <p:ph idx="1"/>
          </p:nvPr>
        </p:nvSpPr>
        <p:spPr>
          <a:xfrm>
            <a:off x="4073516" y="1257718"/>
            <a:ext cx="7044132" cy="3932518"/>
          </a:xfrm>
        </p:spPr>
        <p:txBody>
          <a:bodyPr>
            <a:noAutofit/>
          </a:bodyPr>
          <a:lstStyle/>
          <a:p>
            <a:pPr marL="174625" indent="-174625"/>
            <a:r>
              <a:rPr lang="en-US" sz="1600">
                <a:solidFill>
                  <a:schemeClr val="tx1">
                    <a:lumMod val="65000"/>
                    <a:lumOff val="35000"/>
                  </a:schemeClr>
                </a:solidFill>
                <a:latin typeface="Calibri" panose="020F0502020204030204" pitchFamily="34" charset="0"/>
              </a:rPr>
              <a:t>Applicable as per 1 January 2022.</a:t>
            </a:r>
          </a:p>
          <a:p>
            <a:pPr marL="174625" indent="-174625"/>
            <a:r>
              <a:rPr lang="en-US" sz="1600">
                <a:solidFill>
                  <a:schemeClr val="tx1">
                    <a:lumMod val="65000"/>
                    <a:lumOff val="35000"/>
                  </a:schemeClr>
                </a:solidFill>
                <a:latin typeface="Calibri" panose="020F0502020204030204" pitchFamily="34" charset="0"/>
              </a:rPr>
              <a:t>Includes a restriction on downward profit adjustments as well as measures dealing with transfer pricing differences regarding transfers of business assets.</a:t>
            </a:r>
          </a:p>
          <a:p>
            <a:pPr marL="174625" indent="-174625"/>
            <a:r>
              <a:rPr lang="en-US" sz="1600">
                <a:solidFill>
                  <a:schemeClr val="tx1">
                    <a:lumMod val="65000"/>
                    <a:lumOff val="35000"/>
                  </a:schemeClr>
                </a:solidFill>
                <a:latin typeface="Calibri" panose="020F0502020204030204" pitchFamily="34" charset="0"/>
              </a:rPr>
              <a:t>Includes particularly “Informal capital contributions" (</a:t>
            </a:r>
            <a:r>
              <a:rPr lang="en-US" sz="1600" i="1">
                <a:solidFill>
                  <a:schemeClr val="tx1">
                    <a:lumMod val="65000"/>
                    <a:lumOff val="35000"/>
                  </a:schemeClr>
                </a:solidFill>
                <a:latin typeface="Calibri" panose="020F0502020204030204" pitchFamily="34" charset="0"/>
              </a:rPr>
              <a:t>informele kapitaalstortingen</a:t>
            </a:r>
            <a:r>
              <a:rPr lang="en-US" sz="1600">
                <a:solidFill>
                  <a:schemeClr val="tx1">
                    <a:lumMod val="65000"/>
                    <a:lumOff val="35000"/>
                  </a:schemeClr>
                </a:solidFill>
                <a:latin typeface="Calibri" panose="020F0502020204030204" pitchFamily="34" charset="0"/>
              </a:rPr>
              <a:t>).</a:t>
            </a:r>
          </a:p>
          <a:p>
            <a:pPr marL="174625" indent="-174625"/>
            <a:r>
              <a:rPr lang="en-US" sz="1600">
                <a:solidFill>
                  <a:schemeClr val="tx1">
                    <a:lumMod val="65000"/>
                    <a:lumOff val="35000"/>
                  </a:schemeClr>
                </a:solidFill>
                <a:latin typeface="Calibri" panose="020F0502020204030204" pitchFamily="34" charset="0"/>
              </a:rPr>
              <a:t>Eliminate transfer pricing differences that arise as a result of a different application of the arm's length principle.</a:t>
            </a:r>
          </a:p>
          <a:p>
            <a:pPr marL="174625" indent="-174625"/>
            <a:r>
              <a:rPr lang="en-US" sz="1600">
                <a:solidFill>
                  <a:schemeClr val="tx1">
                    <a:lumMod val="65000"/>
                    <a:lumOff val="35000"/>
                  </a:schemeClr>
                </a:solidFill>
                <a:latin typeface="Calibri" panose="020F0502020204030204" pitchFamily="34" charset="0"/>
              </a:rPr>
              <a:t>Applies also to transfer of business assets if the other country applies no/lower transfer price.</a:t>
            </a:r>
          </a:p>
          <a:p>
            <a:pPr marL="174625" indent="-174625"/>
            <a:r>
              <a:rPr lang="en-US" sz="1600">
                <a:solidFill>
                  <a:schemeClr val="tx1">
                    <a:lumMod val="65000"/>
                    <a:lumOff val="35000"/>
                  </a:schemeClr>
                </a:solidFill>
                <a:latin typeface="Calibri" panose="020F0502020204030204" pitchFamily="34" charset="0"/>
              </a:rPr>
              <a:t>Results in lower depreciations. </a:t>
            </a:r>
          </a:p>
          <a:p>
            <a:pPr marL="174625" indent="-174625"/>
            <a:r>
              <a:rPr lang="en-US" sz="1600">
                <a:solidFill>
                  <a:schemeClr val="tx1">
                    <a:lumMod val="65000"/>
                    <a:lumOff val="35000"/>
                  </a:schemeClr>
                </a:solidFill>
                <a:latin typeface="Calibri" panose="020F0502020204030204" pitchFamily="34" charset="0"/>
              </a:rPr>
              <a:t>Applies also in the event of a legal merger or division.</a:t>
            </a:r>
          </a:p>
          <a:p>
            <a:pPr marL="174625" indent="-174625"/>
            <a:r>
              <a:rPr lang="en-US" sz="1600">
                <a:solidFill>
                  <a:schemeClr val="tx1">
                    <a:lumMod val="65000"/>
                    <a:lumOff val="35000"/>
                  </a:schemeClr>
                </a:solidFill>
                <a:latin typeface="Calibri" panose="020F0502020204030204" pitchFamily="34" charset="0"/>
              </a:rPr>
              <a:t>Transitory law for business assets that are transferred on or after 1 July 2019.</a:t>
            </a:r>
          </a:p>
          <a:p>
            <a:pPr marL="0" indent="0"/>
            <a:endParaRPr lang="en-US" sz="1800">
              <a:solidFill>
                <a:prstClr val="white"/>
              </a:solidFill>
              <a:latin typeface="Calibri" panose="020F0502020204030204" pitchFamily="34" charset="0"/>
            </a:endParaRPr>
          </a:p>
        </p:txBody>
      </p:sp>
      <p:sp>
        <p:nvSpPr>
          <p:cNvPr id="5" name="Content Placeholder 2">
            <a:extLst>
              <a:ext uri="{FF2B5EF4-FFF2-40B4-BE49-F238E27FC236}">
                <a16:creationId xmlns:a16="http://schemas.microsoft.com/office/drawing/2014/main" id="{1922FC88-B209-40A8-976B-E93ACCB35A49}"/>
              </a:ext>
            </a:extLst>
          </p:cNvPr>
          <p:cNvSpPr txBox="1"/>
          <p:nvPr/>
        </p:nvSpPr>
        <p:spPr>
          <a:xfrm>
            <a:off x="2133600" y="1495751"/>
            <a:ext cx="3643162" cy="44311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rgbClr val="D07005"/>
              </a:buClr>
              <a:buFont typeface="Arial" pitchFamily="34" charset="0"/>
              <a:buChar char="•"/>
              <a:defRPr sz="2000" kern="1200">
                <a:solidFill>
                  <a:srgbClr val="737A7F"/>
                </a:solidFill>
                <a:latin typeface="+mn-lt"/>
                <a:ea typeface="+mn-ea"/>
                <a:cs typeface="+mn-cs"/>
              </a:defRPr>
            </a:lvl1pPr>
            <a:lvl2pPr marL="742950" indent="-285750" algn="l" defTabSz="457200" rtl="0" eaLnBrk="1" latinLnBrk="0" hangingPunct="1">
              <a:spcBef>
                <a:spcPct val="20000"/>
              </a:spcBef>
              <a:buClr>
                <a:srgbClr val="D07005"/>
              </a:buClr>
              <a:buFont typeface="Arial" pitchFamily="34" charset="0"/>
              <a:buChar char="•"/>
              <a:defRPr sz="2000" kern="1200">
                <a:solidFill>
                  <a:srgbClr val="737A7F"/>
                </a:solidFill>
                <a:latin typeface="+mn-lt"/>
                <a:ea typeface="+mn-ea"/>
                <a:cs typeface="+mn-cs"/>
              </a:defRPr>
            </a:lvl2pPr>
            <a:lvl3pPr marL="11430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3pPr>
            <a:lvl4pPr marL="16002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4pPr>
            <a:lvl5pPr marL="2057400" indent="-228600" algn="l" defTabSz="457200" rtl="0" eaLnBrk="1" latinLnBrk="0" hangingPunct="1">
              <a:spcBef>
                <a:spcPct val="20000"/>
              </a:spcBef>
              <a:buClr>
                <a:srgbClr val="D07005"/>
              </a:buClr>
              <a:buFont typeface="Arial" pitchFamily="34" charset="0"/>
              <a:buChar char="•"/>
              <a:defRPr sz="1600" kern="1200">
                <a:solidFill>
                  <a:srgbClr val="737A7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just" defTabSz="457200" rtl="0" eaLnBrk="1" fontAlgn="auto" latinLnBrk="0" hangingPunct="1">
              <a:lnSpc>
                <a:spcPct val="100000"/>
              </a:lnSpc>
              <a:spcBef>
                <a:spcPct val="20000"/>
              </a:spcBef>
              <a:spcAft>
                <a:spcPts val="0"/>
              </a:spcAft>
              <a:buClr>
                <a:srgbClr val="D07005"/>
              </a:buClr>
              <a:buSzTx/>
              <a:buFont typeface="Arial" pitchFamily="34" charset="0"/>
              <a:buNone/>
              <a:tabLst/>
              <a:defRPr/>
            </a:pPr>
            <a:endParaRPr kumimoji="0" lang="en-US" sz="1100" b="0"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grpSp>
        <p:nvGrpSpPr>
          <p:cNvPr id="2" name="Group 1">
            <a:extLst>
              <a:ext uri="{FF2B5EF4-FFF2-40B4-BE49-F238E27FC236}">
                <a16:creationId xmlns:a16="http://schemas.microsoft.com/office/drawing/2014/main" id="{ADE7D30C-E4B2-4D12-BB2A-6D7D25E255A4}"/>
              </a:ext>
            </a:extLst>
          </p:cNvPr>
          <p:cNvGrpSpPr/>
          <p:nvPr/>
        </p:nvGrpSpPr>
        <p:grpSpPr>
          <a:xfrm>
            <a:off x="1109182" y="1760843"/>
            <a:ext cx="2048836" cy="1668157"/>
            <a:chOff x="2177198" y="2294178"/>
            <a:chExt cx="2048836" cy="1668157"/>
          </a:xfrm>
        </p:grpSpPr>
        <p:sp>
          <p:nvSpPr>
            <p:cNvPr id="6" name="Rectangle 5">
              <a:extLst>
                <a:ext uri="{FF2B5EF4-FFF2-40B4-BE49-F238E27FC236}">
                  <a16:creationId xmlns:a16="http://schemas.microsoft.com/office/drawing/2014/main" id="{81B679EB-2E6A-49BF-9F2A-DF14B45947C9}"/>
                </a:ext>
              </a:extLst>
            </p:cNvPr>
            <p:cNvSpPr/>
            <p:nvPr/>
          </p:nvSpPr>
          <p:spPr>
            <a:xfrm>
              <a:off x="3409380" y="2294178"/>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Bermuda </a:t>
              </a:r>
              <a:endParaRPr kumimoji="0" lang="en-US" sz="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8" name="Rectangle 7">
              <a:extLst>
                <a:ext uri="{FF2B5EF4-FFF2-40B4-BE49-F238E27FC236}">
                  <a16:creationId xmlns:a16="http://schemas.microsoft.com/office/drawing/2014/main" id="{445A857A-47C5-44A8-9B4B-87CD6B01E473}"/>
                </a:ext>
              </a:extLst>
            </p:cNvPr>
            <p:cNvSpPr/>
            <p:nvPr/>
          </p:nvSpPr>
          <p:spPr>
            <a:xfrm>
              <a:off x="3409380" y="3444175"/>
              <a:ext cx="816654" cy="518160"/>
            </a:xfrm>
            <a:prstGeom prst="rect">
              <a:avLst/>
            </a:prstGeom>
            <a:solidFill>
              <a:srgbClr val="F79646">
                <a:lumMod val="75000"/>
              </a:srgbClr>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FFFFFF"/>
                  </a:solidFill>
                  <a:effectLst/>
                  <a:uLnTx/>
                  <a:uFillTx/>
                  <a:latin typeface="Calibri" panose="020F0502020204030204" pitchFamily="34" charset="0"/>
                  <a:ea typeface="Times New Roman" panose="02020603050405020304" pitchFamily="18" charset="0"/>
                  <a:cs typeface="Arial" panose="020B0604020202020204" pitchFamily="34" charset="0"/>
                </a:rPr>
                <a:t>Dutch BV</a:t>
              </a:r>
              <a:endParaRPr kumimoji="0" lang="en-US" sz="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2" name="Line 3">
              <a:extLst>
                <a:ext uri="{FF2B5EF4-FFF2-40B4-BE49-F238E27FC236}">
                  <a16:creationId xmlns:a16="http://schemas.microsoft.com/office/drawing/2014/main" id="{656B5366-59E5-4893-AA3E-14BA8138C33F}"/>
                </a:ext>
              </a:extLst>
            </p:cNvPr>
            <p:cNvSpPr>
              <a:spLocks noChangeShapeType="1"/>
            </p:cNvSpPr>
            <p:nvPr/>
          </p:nvSpPr>
          <p:spPr>
            <a:xfrm flipH="1">
              <a:off x="3794180" y="2803639"/>
              <a:ext cx="0" cy="640537"/>
            </a:xfrm>
            <a:prstGeom prst="line">
              <a:avLst/>
            </a:prstGeom>
            <a:noFill/>
            <a:ln w="19050">
              <a:solidFill>
                <a:schemeClr val="tx1">
                  <a:lumMod val="65000"/>
                  <a:lumOff val="3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Arrow: Curved Right 13">
              <a:extLst>
                <a:ext uri="{FF2B5EF4-FFF2-40B4-BE49-F238E27FC236}">
                  <a16:creationId xmlns:a16="http://schemas.microsoft.com/office/drawing/2014/main" id="{F7147FC6-8BAB-4FE0-A644-DBFBD7725B1A}"/>
                </a:ext>
              </a:extLst>
            </p:cNvPr>
            <p:cNvSpPr/>
            <p:nvPr/>
          </p:nvSpPr>
          <p:spPr>
            <a:xfrm>
              <a:off x="3037206" y="2753360"/>
              <a:ext cx="320360" cy="690994"/>
            </a:xfrm>
            <a:prstGeom prst="curvedRightArrow">
              <a:avLst/>
            </a:prstGeom>
            <a:solidFill>
              <a:srgbClr val="D06E09"/>
            </a:solidFill>
            <a:ln w="6350" cap="flat" algn="ctr">
              <a:solidFill>
                <a:schemeClr val="bg1"/>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EC1B5A5E-BD58-431B-8EEE-FF5A8869FBC4}"/>
                </a:ext>
              </a:extLst>
            </p:cNvPr>
            <p:cNvSpPr txBox="1"/>
            <p:nvPr/>
          </p:nvSpPr>
          <p:spPr>
            <a:xfrm>
              <a:off x="2177198" y="2846908"/>
              <a:ext cx="1020188"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a:ln>
                    <a:noFill/>
                  </a:ln>
                  <a:solidFill>
                    <a:prstClr val="black">
                      <a:lumMod val="65000"/>
                      <a:lumOff val="35000"/>
                    </a:prstClr>
                  </a:solidFill>
                  <a:effectLst/>
                  <a:uLnTx/>
                  <a:uFillTx/>
                  <a:latin typeface="Calibri" panose="020F0502020204030204" pitchFamily="34" charset="0"/>
                  <a:ea typeface="+mn-ea"/>
                  <a:cs typeface="+mn-cs"/>
                </a:rPr>
                <a:t>Transfer of intellectual property</a:t>
              </a:r>
            </a:p>
          </p:txBody>
        </p:sp>
      </p:grpSp>
      <p:sp>
        <p:nvSpPr>
          <p:cNvPr id="17" name="Line 3">
            <a:extLst>
              <a:ext uri="{FF2B5EF4-FFF2-40B4-BE49-F238E27FC236}">
                <a16:creationId xmlns:a16="http://schemas.microsoft.com/office/drawing/2014/main" id="{38DEC10B-FDD1-4A04-A9C0-7064B5A551C6}"/>
              </a:ext>
            </a:extLst>
          </p:cNvPr>
          <p:cNvSpPr>
            <a:spLocks noChangeShapeType="1"/>
          </p:cNvSpPr>
          <p:nvPr/>
        </p:nvSpPr>
        <p:spPr>
          <a:xfrm>
            <a:off x="4077733" y="1280160"/>
            <a:ext cx="2" cy="4297680"/>
          </a:xfrm>
          <a:prstGeom prst="line">
            <a:avLst/>
          </a:prstGeom>
          <a:noFill/>
          <a:ln w="19050">
            <a:solidFill>
              <a:schemeClr val="tx1">
                <a:lumMod val="50000"/>
                <a:lumOff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C4455518-0D93-451D-A085-0CA6305E64F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72B50B-EA98-4BA2-A2C7-541FA8AEEF9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89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4AC6E8D3-E379-4E58-BDD0-D2D9AD6B9E06}"/>
              </a:ext>
            </a:extLst>
          </p:cNvPr>
          <p:cNvSpPr>
            <a:spLocks noGrp="1"/>
          </p:cNvSpPr>
          <p:nvPr>
            <p:ph type="title"/>
          </p:nvPr>
        </p:nvSpPr>
        <p:spPr/>
        <p:txBody>
          <a:bodyPr/>
          <a:lstStyle/>
          <a:p>
            <a:r>
              <a:rPr lang="de-CH" sz="2400" dirty="0" err="1"/>
              <a:t>Onshoring</a:t>
            </a:r>
            <a:r>
              <a:rPr lang="de-CH" sz="2400" dirty="0"/>
              <a:t> </a:t>
            </a:r>
            <a:r>
              <a:rPr lang="de-CH" sz="2400" dirty="0" err="1"/>
              <a:t>of</a:t>
            </a:r>
            <a:r>
              <a:rPr lang="de-CH" sz="2400" dirty="0"/>
              <a:t> IP </a:t>
            </a:r>
            <a:r>
              <a:rPr lang="de-CH" sz="2400" dirty="0" err="1"/>
              <a:t>to</a:t>
            </a:r>
            <a:r>
              <a:rPr lang="de-CH" sz="2400" dirty="0"/>
              <a:t> Switzerland</a:t>
            </a:r>
          </a:p>
        </p:txBody>
      </p:sp>
      <p:sp>
        <p:nvSpPr>
          <p:cNvPr id="12" name="Inhaltsplatzhalter 11">
            <a:extLst>
              <a:ext uri="{FF2B5EF4-FFF2-40B4-BE49-F238E27FC236}">
                <a16:creationId xmlns:a16="http://schemas.microsoft.com/office/drawing/2014/main" id="{FB37466E-F801-45DE-B945-D46A3C479513}"/>
              </a:ext>
            </a:extLst>
          </p:cNvPr>
          <p:cNvSpPr>
            <a:spLocks noGrp="1"/>
          </p:cNvSpPr>
          <p:nvPr>
            <p:ph sz="half" idx="2"/>
          </p:nvPr>
        </p:nvSpPr>
        <p:spPr>
          <a:xfrm>
            <a:off x="6096000" y="1125538"/>
            <a:ext cx="5472113" cy="5213709"/>
          </a:xfrm>
        </p:spPr>
        <p:txBody>
          <a:bodyPr>
            <a:normAutofit fontScale="55000" lnSpcReduction="20000"/>
          </a:bodyPr>
          <a:lstStyle/>
          <a:p>
            <a:pPr>
              <a:tabLst>
                <a:tab pos="266700" algn="l"/>
              </a:tabLst>
            </a:pPr>
            <a:r>
              <a:rPr lang="de-CH" sz="2900" dirty="0"/>
              <a:t>2 Alternatives </a:t>
            </a:r>
            <a:r>
              <a:rPr lang="de-CH" sz="2900" dirty="0" err="1"/>
              <a:t>for</a:t>
            </a:r>
            <a:r>
              <a:rPr lang="de-CH" sz="2900" dirty="0"/>
              <a:t> </a:t>
            </a:r>
            <a:r>
              <a:rPr lang="de-CH" sz="2900" dirty="0" err="1"/>
              <a:t>onshoring</a:t>
            </a:r>
            <a:r>
              <a:rPr lang="de-CH" sz="2900" dirty="0"/>
              <a:t> IP:</a:t>
            </a:r>
          </a:p>
          <a:p>
            <a:pPr lvl="1"/>
            <a:r>
              <a:rPr lang="de-CH" sz="2500" b="1" dirty="0"/>
              <a:t>Transfer </a:t>
            </a:r>
            <a:r>
              <a:rPr lang="de-CH" sz="2500" b="1" dirty="0" err="1"/>
              <a:t>of</a:t>
            </a:r>
            <a:r>
              <a:rPr lang="de-CH" sz="2500" b="1" dirty="0"/>
              <a:t> IP </a:t>
            </a:r>
            <a:r>
              <a:rPr lang="de-CH" sz="2500" b="1" dirty="0" err="1"/>
              <a:t>to</a:t>
            </a:r>
            <a:r>
              <a:rPr lang="de-CH" sz="2500" b="1" dirty="0"/>
              <a:t> New Swiss GmbH</a:t>
            </a:r>
            <a:r>
              <a:rPr lang="de-CH" sz="2500" dirty="0"/>
              <a:t>:</a:t>
            </a:r>
          </a:p>
          <a:p>
            <a:pPr marL="447675" indent="0">
              <a:buNone/>
              <a:tabLst>
                <a:tab pos="447675" algn="l"/>
              </a:tabLst>
            </a:pPr>
            <a:r>
              <a:rPr lang="de-CH" sz="2900" dirty="0" err="1"/>
              <a:t>Step-up</a:t>
            </a:r>
            <a:r>
              <a:rPr lang="de-CH" sz="2900" dirty="0"/>
              <a:t> in </a:t>
            </a:r>
            <a:r>
              <a:rPr lang="de-CH" sz="2900" dirty="0" err="1"/>
              <a:t>the</a:t>
            </a:r>
            <a:r>
              <a:rPr lang="de-CH" sz="2900" dirty="0"/>
              <a:t> Swiss </a:t>
            </a:r>
            <a:r>
              <a:rPr lang="de-CH" sz="2900" dirty="0" err="1"/>
              <a:t>financial</a:t>
            </a:r>
            <a:r>
              <a:rPr lang="de-CH" sz="2900" dirty="0"/>
              <a:t> </a:t>
            </a:r>
            <a:r>
              <a:rPr lang="de-CH" sz="2900" dirty="0" err="1"/>
              <a:t>accounts</a:t>
            </a:r>
            <a:r>
              <a:rPr lang="de-CH" sz="2900" dirty="0"/>
              <a:t> (but not in </a:t>
            </a:r>
            <a:r>
              <a:rPr lang="de-CH" sz="2900" dirty="0" err="1"/>
              <a:t>the</a:t>
            </a:r>
            <a:r>
              <a:rPr lang="de-CH" sz="2900" dirty="0"/>
              <a:t> </a:t>
            </a:r>
            <a:r>
              <a:rPr lang="de-CH" sz="2900" dirty="0" err="1"/>
              <a:t>consolidated</a:t>
            </a:r>
            <a:r>
              <a:rPr lang="de-CH" sz="2900" dirty="0"/>
              <a:t> </a:t>
            </a:r>
            <a:r>
              <a:rPr lang="de-CH" sz="2900" dirty="0" err="1"/>
              <a:t>IFRS</a:t>
            </a:r>
            <a:r>
              <a:rPr lang="de-CH" sz="2900" dirty="0"/>
              <a:t> </a:t>
            </a:r>
            <a:r>
              <a:rPr lang="de-CH" sz="2900" dirty="0" err="1"/>
              <a:t>and</a:t>
            </a:r>
            <a:r>
              <a:rPr lang="de-CH" sz="2900" dirty="0"/>
              <a:t> US </a:t>
            </a:r>
            <a:r>
              <a:rPr lang="de-CH" sz="2900" dirty="0" err="1"/>
              <a:t>GAAP</a:t>
            </a:r>
            <a:r>
              <a:rPr lang="de-CH" sz="2900" dirty="0"/>
              <a:t>?) </a:t>
            </a:r>
            <a:r>
              <a:rPr lang="de-CH" sz="2900" dirty="0" err="1"/>
              <a:t>and</a:t>
            </a:r>
            <a:r>
              <a:rPr lang="de-CH" sz="2900" dirty="0"/>
              <a:t> tax </a:t>
            </a:r>
            <a:r>
              <a:rPr lang="de-CH" sz="2900" dirty="0" err="1"/>
              <a:t>accounts</a:t>
            </a:r>
            <a:endParaRPr lang="de-CH" sz="2900" dirty="0"/>
          </a:p>
          <a:p>
            <a:pPr lvl="1">
              <a:tabLst>
                <a:tab pos="266700" algn="l"/>
              </a:tabLst>
            </a:pPr>
            <a:r>
              <a:rPr lang="de-CH" sz="2500" b="1" dirty="0" err="1"/>
              <a:t>Relocation</a:t>
            </a:r>
            <a:r>
              <a:rPr lang="de-CH" sz="2500" b="1" dirty="0"/>
              <a:t> of </a:t>
            </a:r>
            <a:r>
              <a:rPr lang="de-CH" sz="2500" b="1" dirty="0" err="1"/>
              <a:t>BermudaCo</a:t>
            </a:r>
            <a:r>
              <a:rPr lang="de-CH" sz="2500" b="1" dirty="0"/>
              <a:t> </a:t>
            </a:r>
            <a:r>
              <a:rPr lang="de-CH" sz="2500" b="1" dirty="0" err="1"/>
              <a:t>to</a:t>
            </a:r>
            <a:r>
              <a:rPr lang="de-CH" sz="2500" b="1" dirty="0"/>
              <a:t> Switzerland as a </a:t>
            </a:r>
            <a:r>
              <a:rPr lang="de-CH" sz="2500" b="1" dirty="0" err="1"/>
              <a:t>continuation</a:t>
            </a:r>
            <a:r>
              <a:rPr lang="de-CH" sz="2500" b="1" dirty="0"/>
              <a:t> as Swiss GmbH</a:t>
            </a:r>
            <a:r>
              <a:rPr lang="de-CH" sz="2500" dirty="0"/>
              <a:t>: </a:t>
            </a:r>
            <a:r>
              <a:rPr lang="de-CH" sz="2500" dirty="0" err="1"/>
              <a:t>step-up</a:t>
            </a:r>
            <a:r>
              <a:rPr lang="de-CH" sz="2500" dirty="0"/>
              <a:t> in </a:t>
            </a:r>
            <a:r>
              <a:rPr lang="de-CH" sz="2500" dirty="0" err="1"/>
              <a:t>the</a:t>
            </a:r>
            <a:r>
              <a:rPr lang="de-CH" sz="2500" dirty="0"/>
              <a:t> tax </a:t>
            </a:r>
            <a:r>
              <a:rPr lang="de-CH" sz="2500" dirty="0" err="1"/>
              <a:t>accounts</a:t>
            </a:r>
            <a:r>
              <a:rPr lang="de-CH" sz="2500" dirty="0"/>
              <a:t> </a:t>
            </a:r>
            <a:r>
              <a:rPr lang="de-CH" sz="2500" dirty="0" err="1"/>
              <a:t>only</a:t>
            </a:r>
            <a:endParaRPr lang="de-CH" sz="2500" dirty="0"/>
          </a:p>
          <a:p>
            <a:pPr>
              <a:tabLst>
                <a:tab pos="266700" algn="l"/>
              </a:tabLst>
            </a:pPr>
            <a:r>
              <a:rPr lang="de-CH" sz="2900" dirty="0"/>
              <a:t>In </a:t>
            </a:r>
            <a:r>
              <a:rPr lang="de-CH" sz="2900" dirty="0" err="1"/>
              <a:t>both</a:t>
            </a:r>
            <a:r>
              <a:rPr lang="de-CH" sz="2900" dirty="0"/>
              <a:t> alternatives:</a:t>
            </a:r>
          </a:p>
          <a:p>
            <a:pPr lvl="1">
              <a:tabLst>
                <a:tab pos="266700" algn="l"/>
              </a:tabLst>
            </a:pPr>
            <a:r>
              <a:rPr lang="de-CH" sz="2500" dirty="0" err="1"/>
              <a:t>Depreciation</a:t>
            </a:r>
            <a:r>
              <a:rPr lang="de-CH" sz="2500" dirty="0"/>
              <a:t> of (</a:t>
            </a:r>
            <a:r>
              <a:rPr lang="de-CH" sz="2500" dirty="0" err="1"/>
              <a:t>stepped-up</a:t>
            </a:r>
            <a:r>
              <a:rPr lang="de-CH" sz="2500" dirty="0"/>
              <a:t>) IP tax </a:t>
            </a:r>
            <a:r>
              <a:rPr lang="de-CH" sz="2500" dirty="0" err="1"/>
              <a:t>deductible</a:t>
            </a:r>
            <a:r>
              <a:rPr lang="de-CH" sz="2500" dirty="0"/>
              <a:t> </a:t>
            </a:r>
          </a:p>
          <a:p>
            <a:pPr lvl="1">
              <a:tabLst>
                <a:tab pos="266700" algn="l"/>
              </a:tabLst>
            </a:pPr>
            <a:r>
              <a:rPr lang="de-CH" sz="2500" dirty="0"/>
              <a:t>Dynamic </a:t>
            </a:r>
            <a:r>
              <a:rPr lang="de-CH" sz="2500" dirty="0" err="1"/>
              <a:t>depreciation</a:t>
            </a:r>
            <a:r>
              <a:rPr lang="de-CH" sz="2500" dirty="0"/>
              <a:t> </a:t>
            </a:r>
            <a:r>
              <a:rPr lang="de-CH" sz="2500" dirty="0" err="1"/>
              <a:t>resulting</a:t>
            </a:r>
            <a:r>
              <a:rPr lang="de-CH" sz="2500" dirty="0"/>
              <a:t> in a </a:t>
            </a:r>
            <a:r>
              <a:rPr lang="de-CH" sz="2500" dirty="0" err="1"/>
              <a:t>steady</a:t>
            </a:r>
            <a:r>
              <a:rPr lang="de-CH" sz="2500" dirty="0"/>
              <a:t> </a:t>
            </a:r>
            <a:r>
              <a:rPr lang="de-CH" sz="2500" dirty="0" err="1"/>
              <a:t>minimum</a:t>
            </a:r>
            <a:r>
              <a:rPr lang="de-CH" sz="2500" dirty="0"/>
              <a:t> </a:t>
            </a:r>
            <a:r>
              <a:rPr lang="de-CH" sz="2500" dirty="0" err="1"/>
              <a:t>taxable</a:t>
            </a:r>
            <a:r>
              <a:rPr lang="de-CH" sz="2500" dirty="0"/>
              <a:t> </a:t>
            </a:r>
            <a:r>
              <a:rPr lang="de-CH" sz="2500" dirty="0" err="1"/>
              <a:t>profit</a:t>
            </a:r>
            <a:endParaRPr lang="de-CH" sz="2500" dirty="0"/>
          </a:p>
          <a:p>
            <a:pPr lvl="1">
              <a:tabLst>
                <a:tab pos="266700" algn="l"/>
              </a:tabLst>
            </a:pPr>
            <a:r>
              <a:rPr lang="de-CH" sz="2500" dirty="0" err="1"/>
              <a:t>IFRS</a:t>
            </a:r>
            <a:r>
              <a:rPr lang="de-CH" sz="2500" dirty="0"/>
              <a:t> </a:t>
            </a:r>
            <a:r>
              <a:rPr lang="de-CH" sz="2500" dirty="0" err="1"/>
              <a:t>and</a:t>
            </a:r>
            <a:r>
              <a:rPr lang="de-CH" sz="2500" dirty="0"/>
              <a:t> US </a:t>
            </a:r>
            <a:r>
              <a:rPr lang="de-CH" sz="2500" dirty="0" err="1"/>
              <a:t>GAAP</a:t>
            </a:r>
            <a:r>
              <a:rPr lang="de-CH" sz="2500" dirty="0"/>
              <a:t>: </a:t>
            </a:r>
            <a:r>
              <a:rPr lang="de-CH" sz="2500" dirty="0" err="1"/>
              <a:t>Deferred</a:t>
            </a:r>
            <a:r>
              <a:rPr lang="de-CH" sz="2500" dirty="0"/>
              <a:t> tax </a:t>
            </a:r>
            <a:r>
              <a:rPr lang="de-CH" sz="2500" dirty="0" err="1"/>
              <a:t>asset</a:t>
            </a:r>
            <a:r>
              <a:rPr lang="de-CH" sz="2500" dirty="0"/>
              <a:t> (</a:t>
            </a:r>
            <a:r>
              <a:rPr lang="de-CH" sz="2500" dirty="0" err="1"/>
              <a:t>released</a:t>
            </a:r>
            <a:r>
              <a:rPr lang="de-CH" sz="2500" dirty="0"/>
              <a:t> </a:t>
            </a:r>
            <a:r>
              <a:rPr lang="de-CH" sz="2500" dirty="0" err="1"/>
              <a:t>over</a:t>
            </a:r>
            <a:r>
              <a:rPr lang="de-CH" sz="2500" dirty="0"/>
              <a:t> e.g. 10 </a:t>
            </a:r>
            <a:r>
              <a:rPr lang="de-CH" sz="2500" dirty="0" err="1"/>
              <a:t>years</a:t>
            </a:r>
            <a:r>
              <a:rPr lang="de-CH" sz="2500" dirty="0"/>
              <a:t>)</a:t>
            </a:r>
          </a:p>
          <a:p>
            <a:pPr>
              <a:tabLst>
                <a:tab pos="266700" algn="l"/>
              </a:tabLst>
            </a:pPr>
            <a:r>
              <a:rPr lang="de-CH" sz="2900" dirty="0" err="1"/>
              <a:t>Questions</a:t>
            </a:r>
            <a:r>
              <a:rPr lang="de-CH" sz="2900" dirty="0"/>
              <a:t> </a:t>
            </a:r>
            <a:r>
              <a:rPr lang="de-CH" sz="2900" dirty="0" err="1"/>
              <a:t>BEPS</a:t>
            </a:r>
            <a:r>
              <a:rPr lang="de-CH" sz="2900" dirty="0"/>
              <a:t> </a:t>
            </a:r>
            <a:r>
              <a:rPr lang="de-CH" sz="2900" dirty="0" err="1"/>
              <a:t>Pillar</a:t>
            </a:r>
            <a:r>
              <a:rPr lang="de-CH" sz="2900" dirty="0"/>
              <a:t> 2:</a:t>
            </a:r>
          </a:p>
          <a:p>
            <a:pPr lvl="1">
              <a:tabLst>
                <a:tab pos="266700" algn="l"/>
              </a:tabLst>
            </a:pPr>
            <a:r>
              <a:rPr lang="de-CH" sz="2500" dirty="0" err="1"/>
              <a:t>Depreciation</a:t>
            </a:r>
            <a:r>
              <a:rPr lang="de-CH" sz="2500" dirty="0"/>
              <a:t> </a:t>
            </a:r>
            <a:r>
              <a:rPr lang="de-CH" sz="2500" dirty="0" err="1"/>
              <a:t>taken</a:t>
            </a:r>
            <a:r>
              <a:rPr lang="de-CH" sz="2500" dirty="0"/>
              <a:t> </a:t>
            </a:r>
            <a:r>
              <a:rPr lang="de-CH" sz="2500" dirty="0" err="1"/>
              <a:t>into</a:t>
            </a:r>
            <a:r>
              <a:rPr lang="de-CH" sz="2500" dirty="0"/>
              <a:t> </a:t>
            </a:r>
            <a:r>
              <a:rPr lang="de-CH" sz="2500" dirty="0" err="1"/>
              <a:t>account</a:t>
            </a:r>
            <a:r>
              <a:rPr lang="de-CH" sz="2500" dirty="0"/>
              <a:t> </a:t>
            </a:r>
            <a:r>
              <a:rPr lang="de-CH" sz="2500" dirty="0" err="1"/>
              <a:t>to</a:t>
            </a:r>
            <a:r>
              <a:rPr lang="de-CH" sz="2500" dirty="0"/>
              <a:t> </a:t>
            </a:r>
            <a:r>
              <a:rPr lang="de-CH" sz="2500" dirty="0" err="1"/>
              <a:t>determine</a:t>
            </a:r>
            <a:r>
              <a:rPr lang="de-CH" sz="2500" dirty="0"/>
              <a:t> </a:t>
            </a:r>
            <a:r>
              <a:rPr lang="de-CH" sz="2500" dirty="0" err="1"/>
              <a:t>minimum</a:t>
            </a:r>
            <a:r>
              <a:rPr lang="de-CH" sz="2500" dirty="0"/>
              <a:t> tax? </a:t>
            </a:r>
            <a:r>
              <a:rPr lang="de-CH" sz="2500" dirty="0" err="1"/>
              <a:t>Deferred</a:t>
            </a:r>
            <a:r>
              <a:rPr lang="de-CH" sz="2500" dirty="0"/>
              <a:t> tax </a:t>
            </a:r>
            <a:r>
              <a:rPr lang="de-CH" sz="2500" dirty="0" err="1"/>
              <a:t>liabilities</a:t>
            </a:r>
            <a:r>
              <a:rPr lang="de-CH" sz="2500" dirty="0"/>
              <a:t> </a:t>
            </a:r>
            <a:r>
              <a:rPr lang="de-CH" sz="2500" dirty="0" err="1"/>
              <a:t>are</a:t>
            </a:r>
            <a:r>
              <a:rPr lang="de-CH" sz="2500" dirty="0"/>
              <a:t> </a:t>
            </a:r>
            <a:r>
              <a:rPr lang="de-CH" sz="2500" dirty="0" err="1"/>
              <a:t>taken</a:t>
            </a:r>
            <a:r>
              <a:rPr lang="de-CH" sz="2500" dirty="0"/>
              <a:t> </a:t>
            </a:r>
            <a:r>
              <a:rPr lang="de-CH" sz="2500" dirty="0" err="1"/>
              <a:t>into</a:t>
            </a:r>
            <a:r>
              <a:rPr lang="de-CH" sz="2500" dirty="0"/>
              <a:t> </a:t>
            </a:r>
            <a:r>
              <a:rPr lang="de-CH" sz="2500" dirty="0" err="1"/>
              <a:t>account</a:t>
            </a:r>
            <a:r>
              <a:rPr lang="de-CH" sz="2500" dirty="0"/>
              <a:t>. But: </a:t>
            </a:r>
            <a:r>
              <a:rPr lang="de-CH" sz="2500" dirty="0" err="1"/>
              <a:t>Recapture</a:t>
            </a:r>
            <a:r>
              <a:rPr lang="de-CH" sz="2500" dirty="0"/>
              <a:t> </a:t>
            </a:r>
            <a:r>
              <a:rPr lang="de-CH" sz="2500" dirty="0" err="1"/>
              <a:t>Rule</a:t>
            </a:r>
            <a:r>
              <a:rPr lang="de-CH" sz="2500" dirty="0"/>
              <a:t> </a:t>
            </a:r>
            <a:r>
              <a:rPr lang="de-CH" sz="2500" dirty="0" err="1"/>
              <a:t>Article</a:t>
            </a:r>
            <a:r>
              <a:rPr lang="de-CH" sz="2500" dirty="0"/>
              <a:t> 4.4.4.?</a:t>
            </a:r>
          </a:p>
          <a:p>
            <a:pPr lvl="1">
              <a:tabLst>
                <a:tab pos="266700" algn="l"/>
              </a:tabLst>
            </a:pPr>
            <a:r>
              <a:rPr lang="de-CH" sz="2500" dirty="0" err="1"/>
              <a:t>Deferred</a:t>
            </a:r>
            <a:r>
              <a:rPr lang="de-CH" sz="2500" dirty="0"/>
              <a:t> tax </a:t>
            </a:r>
            <a:r>
              <a:rPr lang="de-CH" sz="2500" dirty="0" err="1"/>
              <a:t>assets</a:t>
            </a:r>
            <a:r>
              <a:rPr lang="de-CH" sz="2500" dirty="0"/>
              <a:t> </a:t>
            </a:r>
            <a:r>
              <a:rPr lang="de-CH" sz="2500" dirty="0" err="1"/>
              <a:t>to</a:t>
            </a:r>
            <a:r>
              <a:rPr lang="de-CH" sz="2500" dirty="0"/>
              <a:t> </a:t>
            </a:r>
            <a:r>
              <a:rPr lang="de-CH" sz="2500" dirty="0" err="1"/>
              <a:t>be</a:t>
            </a:r>
            <a:r>
              <a:rPr lang="de-CH" sz="2500" dirty="0"/>
              <a:t> </a:t>
            </a:r>
            <a:r>
              <a:rPr lang="de-CH" sz="2500" dirty="0" err="1"/>
              <a:t>excluded</a:t>
            </a:r>
            <a:r>
              <a:rPr lang="de-CH" sz="2500" dirty="0"/>
              <a:t> </a:t>
            </a:r>
            <a:r>
              <a:rPr lang="de-CH" sz="2500" dirty="0" err="1"/>
              <a:t>from</a:t>
            </a:r>
            <a:r>
              <a:rPr lang="de-CH" sz="2500" dirty="0"/>
              <a:t> </a:t>
            </a:r>
            <a:r>
              <a:rPr lang="de-CH" sz="2500" dirty="0" err="1"/>
              <a:t>the</a:t>
            </a:r>
            <a:r>
              <a:rPr lang="de-CH" sz="2500" dirty="0"/>
              <a:t> ETR </a:t>
            </a:r>
            <a:r>
              <a:rPr lang="de-CH" sz="2500" dirty="0" err="1"/>
              <a:t>calculation</a:t>
            </a:r>
            <a:r>
              <a:rPr lang="de-CH" sz="2500" dirty="0"/>
              <a:t> </a:t>
            </a:r>
            <a:r>
              <a:rPr lang="de-CH" sz="2500" dirty="0" err="1"/>
              <a:t>if</a:t>
            </a:r>
            <a:r>
              <a:rPr lang="de-CH" sz="2500" dirty="0"/>
              <a:t> </a:t>
            </a:r>
            <a:r>
              <a:rPr lang="de-CH" sz="2500" dirty="0" err="1"/>
              <a:t>generated</a:t>
            </a:r>
            <a:r>
              <a:rPr lang="de-CH" sz="2500" dirty="0"/>
              <a:t> in a </a:t>
            </a:r>
            <a:r>
              <a:rPr lang="de-CH" sz="2500" dirty="0" err="1"/>
              <a:t>transaction</a:t>
            </a:r>
            <a:r>
              <a:rPr lang="de-CH" sz="2500" dirty="0"/>
              <a:t> </a:t>
            </a:r>
            <a:r>
              <a:rPr lang="de-CH" sz="2500" dirty="0" err="1"/>
              <a:t>that</a:t>
            </a:r>
            <a:r>
              <a:rPr lang="de-CH" sz="2500" dirty="0"/>
              <a:t> </a:t>
            </a:r>
            <a:r>
              <a:rPr lang="de-CH" sz="2500" dirty="0" err="1"/>
              <a:t>takes</a:t>
            </a:r>
            <a:r>
              <a:rPr lang="de-CH" sz="2500" dirty="0"/>
              <a:t> </a:t>
            </a:r>
            <a:r>
              <a:rPr lang="de-CH" sz="2500" dirty="0" err="1"/>
              <a:t>place</a:t>
            </a:r>
            <a:r>
              <a:rPr lang="de-CH" sz="2500" dirty="0"/>
              <a:t> after 30 November, 2021 (</a:t>
            </a:r>
            <a:r>
              <a:rPr lang="de-CH" sz="2500" dirty="0" err="1"/>
              <a:t>Article</a:t>
            </a:r>
            <a:r>
              <a:rPr lang="de-CH" sz="2500" dirty="0"/>
              <a:t> 9.1.2).</a:t>
            </a:r>
          </a:p>
          <a:p>
            <a:pPr lvl="1">
              <a:tabLst>
                <a:tab pos="266700" algn="l"/>
              </a:tabLst>
            </a:pPr>
            <a:r>
              <a:rPr lang="de-CH" sz="2500" dirty="0"/>
              <a:t>In case of a transfer of assets between Constituent Entities after 30 November, 2021, the basis of the acquired assets shall be based upon the disposing Entity’s carrying value of the transferred assets (Article 9.1.3).  </a:t>
            </a:r>
          </a:p>
          <a:p>
            <a:pPr lvl="1">
              <a:tabLst>
                <a:tab pos="266700" algn="l"/>
              </a:tabLst>
            </a:pPr>
            <a:endParaRPr lang="de-CH" dirty="0"/>
          </a:p>
        </p:txBody>
      </p:sp>
      <p:sp>
        <p:nvSpPr>
          <p:cNvPr id="13" name="Untertitel 12">
            <a:extLst>
              <a:ext uri="{FF2B5EF4-FFF2-40B4-BE49-F238E27FC236}">
                <a16:creationId xmlns:a16="http://schemas.microsoft.com/office/drawing/2014/main" id="{9DDF666E-5E41-4913-B761-5B4CC3F020D6}"/>
              </a:ext>
            </a:extLst>
          </p:cNvPr>
          <p:cNvSpPr>
            <a:spLocks noGrp="1"/>
          </p:cNvSpPr>
          <p:nvPr>
            <p:ph type="subTitle" idx="13"/>
          </p:nvPr>
        </p:nvSpPr>
        <p:spPr/>
        <p:txBody>
          <a:bodyPr/>
          <a:lstStyle/>
          <a:p>
            <a:endParaRPr lang="de-CH" dirty="0"/>
          </a:p>
        </p:txBody>
      </p:sp>
      <p:sp>
        <p:nvSpPr>
          <p:cNvPr id="30" name="Rechteck 29"/>
          <p:cNvSpPr/>
          <p:nvPr/>
        </p:nvSpPr>
        <p:spPr>
          <a:xfrm>
            <a:off x="1631504" y="1552085"/>
            <a:ext cx="1368000" cy="576064"/>
          </a:xfrm>
          <a:prstGeom prst="rect">
            <a:avLst/>
          </a:prstGeom>
          <a:solidFill>
            <a:schemeClr val="accent1">
              <a:lumMod val="40000"/>
              <a:lumOff val="60000"/>
            </a:schemeClr>
          </a:solidFill>
          <a:ln w="19050">
            <a:solidFill>
              <a:srgbClr val="9696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dirty="0">
                <a:ln>
                  <a:noFill/>
                </a:ln>
                <a:solidFill>
                  <a:prstClr val="black"/>
                </a:solidFill>
                <a:effectLst/>
                <a:uLnTx/>
                <a:uFillTx/>
                <a:latin typeface="Aktiv Grotesk Homburger"/>
                <a:ea typeface="+mn-ea"/>
                <a:cs typeface="+mn-cs"/>
              </a:rPr>
              <a:t>Bermuda</a:t>
            </a:r>
            <a:endParaRPr kumimoji="0" lang="de-CH" sz="1000" b="0" i="0" u="none" strike="noStrike" kern="1200" cap="none" spc="0" normalizeH="0" baseline="0" noProof="0" dirty="0">
              <a:ln>
                <a:noFill/>
              </a:ln>
              <a:solidFill>
                <a:prstClr val="black"/>
              </a:solidFill>
              <a:effectLst/>
              <a:uLnTx/>
              <a:uFillTx/>
              <a:latin typeface="Aktiv Grotesk Homburger"/>
              <a:ea typeface="+mn-ea"/>
              <a:cs typeface="+mn-cs"/>
            </a:endParaRPr>
          </a:p>
        </p:txBody>
      </p:sp>
      <p:sp>
        <p:nvSpPr>
          <p:cNvPr id="31" name="Rechteck 30"/>
          <p:cNvSpPr/>
          <p:nvPr/>
        </p:nvSpPr>
        <p:spPr>
          <a:xfrm>
            <a:off x="1628989" y="2636912"/>
            <a:ext cx="1368000" cy="576064"/>
          </a:xfrm>
          <a:prstGeom prst="rect">
            <a:avLst/>
          </a:prstGeom>
          <a:solidFill>
            <a:schemeClr val="accent5">
              <a:lumMod val="40000"/>
              <a:lumOff val="60000"/>
            </a:schemeClr>
          </a:solidFill>
          <a:ln w="19050">
            <a:solidFill>
              <a:srgbClr val="9696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dirty="0">
                <a:ln>
                  <a:noFill/>
                </a:ln>
                <a:solidFill>
                  <a:prstClr val="black"/>
                </a:solidFill>
                <a:effectLst/>
                <a:uLnTx/>
                <a:uFillTx/>
                <a:latin typeface="Aktiv Grotesk Homburger"/>
                <a:ea typeface="+mn-ea"/>
                <a:cs typeface="+mn-cs"/>
              </a:rPr>
              <a:t>Swiss GmbH</a:t>
            </a:r>
            <a:endParaRPr kumimoji="0" lang="de-CH" sz="1000" b="0" i="0" u="none" strike="noStrike" kern="1200" cap="none" spc="0" normalizeH="0" baseline="0" noProof="0" dirty="0">
              <a:ln>
                <a:noFill/>
              </a:ln>
              <a:solidFill>
                <a:prstClr val="black"/>
              </a:solidFill>
              <a:effectLst/>
              <a:uLnTx/>
              <a:uFillTx/>
              <a:latin typeface="Aktiv Grotesk Homburger"/>
              <a:ea typeface="+mn-ea"/>
              <a:cs typeface="+mn-cs"/>
            </a:endParaRPr>
          </a:p>
        </p:txBody>
      </p:sp>
      <p:cxnSp>
        <p:nvCxnSpPr>
          <p:cNvPr id="10" name="Gekrümmter Verbinder 9"/>
          <p:cNvCxnSpPr>
            <a:stCxn id="30" idx="1"/>
            <a:endCxn id="31" idx="1"/>
          </p:cNvCxnSpPr>
          <p:nvPr/>
        </p:nvCxnSpPr>
        <p:spPr>
          <a:xfrm rot="10800000" flipV="1">
            <a:off x="1628990" y="1840116"/>
            <a:ext cx="2515" cy="1084827"/>
          </a:xfrm>
          <a:prstGeom prst="curvedConnector3">
            <a:avLst>
              <a:gd name="adj1" fmla="val 9189463"/>
            </a:avLst>
          </a:prstGeom>
          <a:ln w="15875">
            <a:solidFill>
              <a:srgbClr val="969696"/>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4" name="Textfeld 33"/>
          <p:cNvSpPr txBox="1"/>
          <p:nvPr/>
        </p:nvSpPr>
        <p:spPr>
          <a:xfrm>
            <a:off x="869166" y="2228640"/>
            <a:ext cx="479298" cy="307777"/>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CH" sz="1000" b="0" i="0" u="none" strike="noStrike" kern="1200" cap="none" spc="0" normalizeH="0" baseline="0" noProof="0" dirty="0">
                <a:ln>
                  <a:noFill/>
                </a:ln>
                <a:effectLst/>
                <a:uLnTx/>
                <a:uFillTx/>
                <a:latin typeface="Aktiv Grotesk Homburger"/>
              </a:rPr>
              <a:t>Transfer</a:t>
            </a:r>
          </a:p>
          <a:p>
            <a:pPr marL="0" marR="0" lvl="0" indent="0" algn="l" defTabSz="914400" rtl="0" eaLnBrk="1" fontAlgn="auto" latinLnBrk="0" hangingPunct="1">
              <a:lnSpc>
                <a:spcPct val="100000"/>
              </a:lnSpc>
              <a:spcBef>
                <a:spcPts val="0"/>
              </a:spcBef>
              <a:spcAft>
                <a:spcPts val="0"/>
              </a:spcAft>
              <a:buClrTx/>
              <a:buSzTx/>
              <a:buFontTx/>
              <a:buNone/>
              <a:tabLst/>
              <a:defRPr/>
            </a:pPr>
            <a:r>
              <a:rPr lang="de-CH" sz="1000" noProof="0" dirty="0" err="1">
                <a:latin typeface="Aktiv Grotesk Homburger"/>
              </a:rPr>
              <a:t>of</a:t>
            </a:r>
            <a:r>
              <a:rPr lang="de-CH" sz="1000" noProof="0" dirty="0">
                <a:latin typeface="Aktiv Grotesk Homburger"/>
              </a:rPr>
              <a:t> IP</a:t>
            </a:r>
            <a:endParaRPr kumimoji="0" lang="de-CH" sz="1000" b="0" i="0" u="none" strike="noStrike" kern="1200" cap="none" spc="0" normalizeH="0" baseline="0" noProof="0" dirty="0">
              <a:ln>
                <a:noFill/>
              </a:ln>
              <a:effectLst/>
              <a:uLnTx/>
              <a:uFillTx/>
              <a:latin typeface="Aktiv Grotesk Homburger"/>
            </a:endParaRPr>
          </a:p>
        </p:txBody>
      </p:sp>
      <p:sp>
        <p:nvSpPr>
          <p:cNvPr id="35" name="Ellipse 34"/>
          <p:cNvSpPr/>
          <p:nvPr/>
        </p:nvSpPr>
        <p:spPr>
          <a:xfrm>
            <a:off x="1386418" y="2305598"/>
            <a:ext cx="490937" cy="157600"/>
          </a:xfrm>
          <a:prstGeom prst="ellipse">
            <a:avLst/>
          </a:prstGeom>
          <a:noFill/>
          <a:ln w="19050">
            <a:solidFill>
              <a:srgbClr val="969696"/>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750" dirty="0">
                <a:solidFill>
                  <a:schemeClr val="tx1"/>
                </a:solidFill>
              </a:rPr>
              <a:t>IP</a:t>
            </a:r>
          </a:p>
        </p:txBody>
      </p:sp>
      <p:sp>
        <p:nvSpPr>
          <p:cNvPr id="41" name="Rechteck 40"/>
          <p:cNvSpPr/>
          <p:nvPr/>
        </p:nvSpPr>
        <p:spPr>
          <a:xfrm>
            <a:off x="1630100" y="4821576"/>
            <a:ext cx="1368000" cy="576064"/>
          </a:xfrm>
          <a:prstGeom prst="rect">
            <a:avLst/>
          </a:prstGeom>
          <a:solidFill>
            <a:schemeClr val="accent1">
              <a:lumMod val="40000"/>
              <a:lumOff val="60000"/>
            </a:schemeClr>
          </a:solidFill>
          <a:ln w="19050">
            <a:solidFill>
              <a:srgbClr val="96969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dirty="0">
                <a:ln>
                  <a:noFill/>
                </a:ln>
                <a:solidFill>
                  <a:prstClr val="black"/>
                </a:solidFill>
                <a:effectLst/>
                <a:uLnTx/>
                <a:uFillTx/>
                <a:latin typeface="Aktiv Grotesk Homburger"/>
                <a:ea typeface="+mn-ea"/>
                <a:cs typeface="+mn-cs"/>
              </a:rPr>
              <a:t>Bermuda</a:t>
            </a:r>
            <a:endParaRPr kumimoji="0" lang="de-CH" sz="1000" b="0" i="0" u="none" strike="noStrike" kern="1200" cap="none" spc="0" normalizeH="0" baseline="0" noProof="0" dirty="0">
              <a:ln>
                <a:noFill/>
              </a:ln>
              <a:solidFill>
                <a:prstClr val="black"/>
              </a:solidFill>
              <a:effectLst/>
              <a:uLnTx/>
              <a:uFillTx/>
              <a:latin typeface="Aktiv Grotesk Homburger"/>
              <a:ea typeface="+mn-ea"/>
              <a:cs typeface="+mn-cs"/>
            </a:endParaRPr>
          </a:p>
        </p:txBody>
      </p:sp>
      <p:sp>
        <p:nvSpPr>
          <p:cNvPr id="42" name="Ellipse 41"/>
          <p:cNvSpPr/>
          <p:nvPr/>
        </p:nvSpPr>
        <p:spPr>
          <a:xfrm>
            <a:off x="2067520" y="5210977"/>
            <a:ext cx="490937" cy="157600"/>
          </a:xfrm>
          <a:prstGeom prst="ellipse">
            <a:avLst/>
          </a:prstGeom>
          <a:noFill/>
          <a:ln w="19050">
            <a:solidFill>
              <a:srgbClr val="969696"/>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750" dirty="0">
                <a:solidFill>
                  <a:schemeClr val="tx1"/>
                </a:solidFill>
              </a:rPr>
              <a:t>IP</a:t>
            </a:r>
          </a:p>
        </p:txBody>
      </p:sp>
      <p:sp>
        <p:nvSpPr>
          <p:cNvPr id="43" name="Rechteck 42"/>
          <p:cNvSpPr/>
          <p:nvPr/>
        </p:nvSpPr>
        <p:spPr>
          <a:xfrm>
            <a:off x="3712648" y="4821938"/>
            <a:ext cx="1368000" cy="576064"/>
          </a:xfrm>
          <a:prstGeom prst="rect">
            <a:avLst/>
          </a:prstGeom>
          <a:solidFill>
            <a:schemeClr val="accent5">
              <a:lumMod val="40000"/>
              <a:lumOff val="60000"/>
            </a:schemeClr>
          </a:solidFill>
          <a:ln w="19050">
            <a:solidFill>
              <a:srgbClr val="96969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dirty="0">
                <a:ln>
                  <a:noFill/>
                </a:ln>
                <a:solidFill>
                  <a:prstClr val="black"/>
                </a:solidFill>
                <a:effectLst/>
                <a:uLnTx/>
                <a:uFillTx/>
                <a:latin typeface="Aktiv Grotesk Homburger"/>
                <a:ea typeface="+mn-ea"/>
                <a:cs typeface="+mn-cs"/>
              </a:rPr>
              <a:t>Swiss GmbH</a:t>
            </a:r>
            <a:endParaRPr kumimoji="0" lang="de-CH" sz="1000" b="0" i="0" u="none" strike="noStrike" kern="1200" cap="none" spc="0" normalizeH="0" baseline="0" noProof="0" dirty="0">
              <a:ln>
                <a:noFill/>
              </a:ln>
              <a:solidFill>
                <a:prstClr val="black"/>
              </a:solidFill>
              <a:effectLst/>
              <a:uLnTx/>
              <a:uFillTx/>
              <a:latin typeface="Aktiv Grotesk Homburger"/>
              <a:ea typeface="+mn-ea"/>
              <a:cs typeface="+mn-cs"/>
            </a:endParaRPr>
          </a:p>
        </p:txBody>
      </p:sp>
      <p:sp>
        <p:nvSpPr>
          <p:cNvPr id="44" name="Ellipse 43"/>
          <p:cNvSpPr/>
          <p:nvPr/>
        </p:nvSpPr>
        <p:spPr>
          <a:xfrm>
            <a:off x="4151179" y="5210977"/>
            <a:ext cx="490937" cy="157600"/>
          </a:xfrm>
          <a:prstGeom prst="ellipse">
            <a:avLst/>
          </a:prstGeom>
          <a:noFill/>
          <a:ln w="19050">
            <a:solidFill>
              <a:srgbClr val="969696"/>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750" dirty="0">
                <a:solidFill>
                  <a:schemeClr val="tx1"/>
                </a:solidFill>
              </a:rPr>
              <a:t>IP</a:t>
            </a:r>
          </a:p>
        </p:txBody>
      </p:sp>
      <p:sp>
        <p:nvSpPr>
          <p:cNvPr id="45" name="Pfeil nach rechts 44"/>
          <p:cNvSpPr/>
          <p:nvPr/>
        </p:nvSpPr>
        <p:spPr>
          <a:xfrm>
            <a:off x="2996989" y="5057264"/>
            <a:ext cx="709024" cy="114655"/>
          </a:xfrm>
          <a:prstGeom prst="rightArrow">
            <a:avLst/>
          </a:prstGeom>
          <a:noFill/>
          <a:ln w="19050">
            <a:solidFill>
              <a:srgbClr val="9696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200" dirty="0">
              <a:solidFill>
                <a:schemeClr val="tx1"/>
              </a:solidFill>
            </a:endParaRPr>
          </a:p>
        </p:txBody>
      </p:sp>
      <p:sp>
        <p:nvSpPr>
          <p:cNvPr id="46" name="Textfeld 45"/>
          <p:cNvSpPr txBox="1"/>
          <p:nvPr/>
        </p:nvSpPr>
        <p:spPr>
          <a:xfrm>
            <a:off x="334963" y="1151267"/>
            <a:ext cx="5329023" cy="276999"/>
          </a:xfrm>
          <a:prstGeom prst="rect">
            <a:avLst/>
          </a:prstGeom>
          <a:noFill/>
        </p:spPr>
        <p:txBody>
          <a:bodyPr wrap="none" lIns="0" tIns="0" rIns="0" bIns="0" rtlCol="0">
            <a:spAutoFit/>
          </a:bodyPr>
          <a:lstStyle/>
          <a:p>
            <a:pPr algn="l"/>
            <a:r>
              <a:rPr lang="de-CH" b="1" dirty="0"/>
              <a:t>Transfer </a:t>
            </a:r>
            <a:r>
              <a:rPr lang="de-CH" b="1" dirty="0" err="1"/>
              <a:t>of</a:t>
            </a:r>
            <a:r>
              <a:rPr lang="de-CH" b="1" dirty="0"/>
              <a:t> IP</a:t>
            </a:r>
            <a:r>
              <a:rPr lang="de-CH" dirty="0"/>
              <a:t>: </a:t>
            </a:r>
            <a:r>
              <a:rPr lang="de-CH" dirty="0" err="1"/>
              <a:t>Step-up</a:t>
            </a:r>
            <a:r>
              <a:rPr lang="de-CH" dirty="0"/>
              <a:t> in </a:t>
            </a:r>
            <a:r>
              <a:rPr lang="de-CH" dirty="0" err="1"/>
              <a:t>financial</a:t>
            </a:r>
            <a:r>
              <a:rPr lang="de-CH" dirty="0"/>
              <a:t> </a:t>
            </a:r>
            <a:r>
              <a:rPr lang="de-CH" dirty="0" err="1"/>
              <a:t>and</a:t>
            </a:r>
            <a:r>
              <a:rPr lang="de-CH" dirty="0"/>
              <a:t> </a:t>
            </a:r>
            <a:r>
              <a:rPr lang="de-CH" dirty="0" err="1"/>
              <a:t>tax</a:t>
            </a:r>
            <a:r>
              <a:rPr lang="de-CH" dirty="0"/>
              <a:t> </a:t>
            </a:r>
            <a:r>
              <a:rPr lang="de-CH" dirty="0" err="1"/>
              <a:t>accounts</a:t>
            </a:r>
            <a:endParaRPr lang="de-CH" dirty="0"/>
          </a:p>
        </p:txBody>
      </p:sp>
      <p:sp>
        <p:nvSpPr>
          <p:cNvPr id="47" name="Textfeld 46"/>
          <p:cNvSpPr txBox="1"/>
          <p:nvPr/>
        </p:nvSpPr>
        <p:spPr>
          <a:xfrm>
            <a:off x="334963" y="4408279"/>
            <a:ext cx="5675272" cy="276999"/>
          </a:xfrm>
          <a:prstGeom prst="rect">
            <a:avLst/>
          </a:prstGeom>
          <a:noFill/>
        </p:spPr>
        <p:txBody>
          <a:bodyPr wrap="none" lIns="0" tIns="0" rIns="0" bIns="0" rtlCol="0">
            <a:spAutoFit/>
          </a:bodyPr>
          <a:lstStyle/>
          <a:p>
            <a:r>
              <a:rPr lang="de-CH" b="1" dirty="0" err="1"/>
              <a:t>Relocation</a:t>
            </a:r>
            <a:r>
              <a:rPr lang="de-CH" b="1" dirty="0"/>
              <a:t> </a:t>
            </a:r>
            <a:r>
              <a:rPr lang="de-CH" b="1" dirty="0" err="1"/>
              <a:t>as</a:t>
            </a:r>
            <a:r>
              <a:rPr lang="de-CH" b="1" dirty="0"/>
              <a:t> a </a:t>
            </a:r>
            <a:r>
              <a:rPr lang="de-CH" b="1" dirty="0" err="1"/>
              <a:t>Continuation</a:t>
            </a:r>
            <a:r>
              <a:rPr lang="de-CH" dirty="0"/>
              <a:t>: </a:t>
            </a:r>
            <a:r>
              <a:rPr lang="de-CH" dirty="0" err="1"/>
              <a:t>Step-up</a:t>
            </a:r>
            <a:r>
              <a:rPr lang="de-CH" dirty="0"/>
              <a:t> in </a:t>
            </a:r>
            <a:r>
              <a:rPr lang="de-CH" dirty="0" err="1"/>
              <a:t>tax</a:t>
            </a:r>
            <a:r>
              <a:rPr lang="de-CH" dirty="0"/>
              <a:t> </a:t>
            </a:r>
            <a:r>
              <a:rPr lang="de-CH" dirty="0" err="1"/>
              <a:t>accounts</a:t>
            </a:r>
            <a:endParaRPr lang="de-CH" dirty="0"/>
          </a:p>
        </p:txBody>
      </p:sp>
      <p:sp>
        <p:nvSpPr>
          <p:cNvPr id="17" name="Slide Number Placeholder 2">
            <a:extLst>
              <a:ext uri="{FF2B5EF4-FFF2-40B4-BE49-F238E27FC236}">
                <a16:creationId xmlns:a16="http://schemas.microsoft.com/office/drawing/2014/main" id="{90477701-05E9-4CB0-BCB0-64B246C1A68B}"/>
              </a:ext>
            </a:extLst>
          </p:cNvPr>
          <p:cNvSpPr>
            <a:spLocks noGrp="1"/>
          </p:cNvSpPr>
          <p:nvPr>
            <p:ph type="sldNum" sz="quarter" idx="4"/>
          </p:nvPr>
        </p:nvSpPr>
        <p:spPr>
          <a:xfrm>
            <a:off x="9362037" y="6393381"/>
            <a:ext cx="2743200" cy="365125"/>
          </a:xfrm>
        </p:spPr>
        <p:txBody>
          <a:bodyPr/>
          <a:lstStyle/>
          <a:p>
            <a:fld id="{8B72B50B-EA98-4BA2-A2C7-541FA8AEEF93}" type="slidenum">
              <a:rPr lang="en-US" smtClean="0"/>
              <a:pPr/>
              <a:t>9</a:t>
            </a:fld>
            <a:endParaRPr lang="en-US" dirty="0"/>
          </a:p>
        </p:txBody>
      </p:sp>
      <p:cxnSp>
        <p:nvCxnSpPr>
          <p:cNvPr id="3" name="Gerader Verbinder 2"/>
          <p:cNvCxnSpPr/>
          <p:nvPr/>
        </p:nvCxnSpPr>
        <p:spPr>
          <a:xfrm>
            <a:off x="334963" y="3847381"/>
            <a:ext cx="5384350" cy="0"/>
          </a:xfrm>
          <a:prstGeom prst="line">
            <a:avLst/>
          </a:prstGeom>
          <a:ln w="12700">
            <a:solidFill>
              <a:srgbClr val="969696"/>
            </a:solidFill>
            <a:headEnd type="none"/>
            <a:tailEnd type="none"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69847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APETYPE" val="Logo"/>
</p:tagLst>
</file>

<file path=ppt/tags/tag10.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11.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12.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13.xml><?xml version="1.0" encoding="utf-8"?>
<p:tagLst xmlns:a="http://schemas.openxmlformats.org/drawingml/2006/main" xmlns:r="http://schemas.openxmlformats.org/officeDocument/2006/relationships" xmlns:p="http://schemas.openxmlformats.org/presentationml/2006/main">
  <p:tag name="SHAPETYPE" val="Logo"/>
</p:tagLst>
</file>

<file path=ppt/tags/tag14.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15.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16.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17.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18.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19.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2.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20.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21.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22.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23.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24.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25.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26.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27.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28.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29.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3.xml><?xml version="1.0" encoding="utf-8"?>
<p:tagLst xmlns:a="http://schemas.openxmlformats.org/drawingml/2006/main" xmlns:r="http://schemas.openxmlformats.org/officeDocument/2006/relationships" xmlns:p="http://schemas.openxmlformats.org/presentationml/2006/main">
  <p:tag name="SHAPETYPE" val="Logo"/>
</p:tagLst>
</file>

<file path=ppt/tags/tag30.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31.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32.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33.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34.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35.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36.xml><?xml version="1.0" encoding="utf-8"?>
<p:tagLst xmlns:a="http://schemas.openxmlformats.org/drawingml/2006/main" xmlns:r="http://schemas.openxmlformats.org/officeDocument/2006/relationships" xmlns:p="http://schemas.openxmlformats.org/presentationml/2006/main">
  <p:tag name="SHAPETYPE" val="Logo"/>
</p:tagLst>
</file>

<file path=ppt/tags/tag37.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38.xml><?xml version="1.0" encoding="utf-8"?>
<p:tagLst xmlns:a="http://schemas.openxmlformats.org/drawingml/2006/main" xmlns:r="http://schemas.openxmlformats.org/officeDocument/2006/relationships" xmlns:p="http://schemas.openxmlformats.org/presentationml/2006/main">
  <p:tag name="SHAPETYPE" val="Logo"/>
</p:tagLst>
</file>

<file path=ppt/tags/tag39.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4.xml><?xml version="1.0" encoding="utf-8"?>
<p:tagLst xmlns:a="http://schemas.openxmlformats.org/drawingml/2006/main" xmlns:r="http://schemas.openxmlformats.org/officeDocument/2006/relationships" xmlns:p="http://schemas.openxmlformats.org/presentationml/2006/main">
  <p:tag name="SHAPETYPE" val="Logo"/>
</p:tagLst>
</file>

<file path=ppt/tags/tag40.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41.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42.xml><?xml version="1.0" encoding="utf-8"?>
<p:tagLst xmlns:a="http://schemas.openxmlformats.org/drawingml/2006/main" xmlns:r="http://schemas.openxmlformats.org/officeDocument/2006/relationships" xmlns:p="http://schemas.openxmlformats.org/presentationml/2006/main">
  <p:tag name="SHAPETYPE" val="Logo"/>
</p:tagLst>
</file>

<file path=ppt/tags/tag43.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44.xml><?xml version="1.0" encoding="utf-8"?>
<p:tagLst xmlns:a="http://schemas.openxmlformats.org/drawingml/2006/main" xmlns:r="http://schemas.openxmlformats.org/officeDocument/2006/relationships" xmlns:p="http://schemas.openxmlformats.org/presentationml/2006/main">
  <p:tag name="SHAPETYPE" val="Logo"/>
</p:tagLst>
</file>

<file path=ppt/tags/tag45.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46.xml><?xml version="1.0" encoding="utf-8"?>
<p:tagLst xmlns:a="http://schemas.openxmlformats.org/drawingml/2006/main" xmlns:r="http://schemas.openxmlformats.org/officeDocument/2006/relationships" xmlns:p="http://schemas.openxmlformats.org/presentationml/2006/main">
  <p:tag name="SHAPETYPE" val="Logo"/>
</p:tagLst>
</file>

<file path=ppt/tags/tag47.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48.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49.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5.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50.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51.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52.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53.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54.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55.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56.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57.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58.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59.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6.xml><?xml version="1.0" encoding="utf-8"?>
<p:tagLst xmlns:a="http://schemas.openxmlformats.org/drawingml/2006/main" xmlns:r="http://schemas.openxmlformats.org/officeDocument/2006/relationships" xmlns:p="http://schemas.openxmlformats.org/presentationml/2006/main">
  <p:tag name="SHAPETYPE" val="Logo"/>
</p:tagLst>
</file>

<file path=ppt/tags/tag60.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61.xml><?xml version="1.0" encoding="utf-8"?>
<p:tagLst xmlns:a="http://schemas.openxmlformats.org/drawingml/2006/main" xmlns:r="http://schemas.openxmlformats.org/officeDocument/2006/relationships" xmlns:p="http://schemas.openxmlformats.org/presentationml/2006/main">
  <p:tag name="SHAPETYPE" val="Logo"/>
</p:tagLst>
</file>

<file path=ppt/tags/tag62.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63.xml><?xml version="1.0" encoding="utf-8"?>
<p:tagLst xmlns:a="http://schemas.openxmlformats.org/drawingml/2006/main" xmlns:r="http://schemas.openxmlformats.org/officeDocument/2006/relationships" xmlns:p="http://schemas.openxmlformats.org/presentationml/2006/main">
  <p:tag name="SHAPETYPE" val="Logo"/>
</p:tagLst>
</file>

<file path=ppt/tags/tag64.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65.xml><?xml version="1.0" encoding="utf-8"?>
<p:tagLst xmlns:a="http://schemas.openxmlformats.org/drawingml/2006/main" xmlns:r="http://schemas.openxmlformats.org/officeDocument/2006/relationships" xmlns:p="http://schemas.openxmlformats.org/presentationml/2006/main">
  <p:tag name="SHAPETYPE" val="Logo"/>
</p:tagLst>
</file>

<file path=ppt/tags/tag66.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67.xml><?xml version="1.0" encoding="utf-8"?>
<p:tagLst xmlns:a="http://schemas.openxmlformats.org/drawingml/2006/main" xmlns:r="http://schemas.openxmlformats.org/officeDocument/2006/relationships" xmlns:p="http://schemas.openxmlformats.org/presentationml/2006/main">
  <p:tag name="SHAPETYPE" val="Logo"/>
</p:tagLst>
</file>

<file path=ppt/tags/tag68.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69.xml><?xml version="1.0" encoding="utf-8"?>
<p:tagLst xmlns:a="http://schemas.openxmlformats.org/drawingml/2006/main" xmlns:r="http://schemas.openxmlformats.org/officeDocument/2006/relationships" xmlns:p="http://schemas.openxmlformats.org/presentationml/2006/main">
  <p:tag name="SHAPETYPE" val="Logo"/>
</p:tagLst>
</file>

<file path=ppt/tags/tag7.xml><?xml version="1.0" encoding="utf-8"?>
<p:tagLst xmlns:a="http://schemas.openxmlformats.org/drawingml/2006/main" xmlns:r="http://schemas.openxmlformats.org/officeDocument/2006/relationships" xmlns:p="http://schemas.openxmlformats.org/presentationml/2006/main">
  <p:tag name="SHAPETYPE" val="Logo"/>
</p:tagLst>
</file>

<file path=ppt/tags/tag70.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71.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72.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73.xml><?xml version="1.0" encoding="utf-8"?>
<p:tagLst xmlns:a="http://schemas.openxmlformats.org/drawingml/2006/main" xmlns:r="http://schemas.openxmlformats.org/officeDocument/2006/relationships" xmlns:p="http://schemas.openxmlformats.org/presentationml/2006/main">
  <p:tag name="SHAPETYPE" val="Logo"/>
</p:tagLst>
</file>

<file path=ppt/tags/tag74.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8.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9.xml><?xml version="1.0" encoding="utf-8"?>
<p:tagLst xmlns:a="http://schemas.openxmlformats.org/drawingml/2006/main" xmlns:r="http://schemas.openxmlformats.org/officeDocument/2006/relationships" xmlns:p="http://schemas.openxmlformats.org/presentationml/2006/main">
  <p:tag name="SHAPETYPE" val="Logo"/>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游ゴシック Light"/>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等线 Light"/>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游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等线"/>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Homburger">
  <a:themeElements>
    <a:clrScheme name="HOM Blue">
      <a:dk1>
        <a:sysClr val="windowText" lastClr="000000"/>
      </a:dk1>
      <a:lt1>
        <a:sysClr val="window" lastClr="FFFFFF"/>
      </a:lt1>
      <a:dk2>
        <a:srgbClr val="46B4D7"/>
      </a:dk2>
      <a:lt2>
        <a:srgbClr val="46B4D7"/>
      </a:lt2>
      <a:accent1>
        <a:srgbClr val="46CFF0"/>
      </a:accent1>
      <a:accent2>
        <a:srgbClr val="9664E1"/>
      </a:accent2>
      <a:accent3>
        <a:srgbClr val="FF7382"/>
      </a:accent3>
      <a:accent4>
        <a:srgbClr val="3F42FF"/>
      </a:accent4>
      <a:accent5>
        <a:srgbClr val="28E6A5"/>
      </a:accent5>
      <a:accent6>
        <a:srgbClr val="FFA65F"/>
      </a:accent6>
      <a:hlink>
        <a:srgbClr val="46B4D7"/>
      </a:hlink>
      <a:folHlink>
        <a:srgbClr val="B4E1EF"/>
      </a:folHlink>
    </a:clrScheme>
    <a:fontScheme name="Homburger">
      <a:majorFont>
        <a:latin typeface="Aktiv Grotesk Homburger"/>
        <a:ea typeface=""/>
        <a:cs typeface=""/>
      </a:majorFont>
      <a:minorFont>
        <a:latin typeface="Aktiv Grotesk Homburge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19050">
          <a:solidFill>
            <a:srgbClr val="969696"/>
          </a:solidFill>
        </a:ln>
      </a:spPr>
      <a:bodyPr rtlCol="0" anchor="ctr"/>
      <a:lstStyle>
        <a:defPPr algn="ctr">
          <a:defRPr sz="12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969696"/>
          </a:solidFill>
          <a:headEnd type="none"/>
          <a:tailEnd type="none" w="sm" len="sm"/>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err="1" smtClean="0"/>
        </a:defPPr>
      </a:lstStyle>
    </a:txDef>
  </a:objectDefaults>
  <a:extraClrSchemeLst>
    <a:extraClrScheme>
      <a:clrScheme name="HOM Blue">
        <a:dk1>
          <a:sysClr val="windowText" lastClr="000000"/>
        </a:dk1>
        <a:lt1>
          <a:sysClr val="window" lastClr="FFFFFF"/>
        </a:lt1>
        <a:dk2>
          <a:srgbClr val="46B4D7"/>
        </a:dk2>
        <a:lt2>
          <a:srgbClr val="46B4D7"/>
        </a:lt2>
        <a:accent1>
          <a:srgbClr val="46CFF0"/>
        </a:accent1>
        <a:accent2>
          <a:srgbClr val="9664E1"/>
        </a:accent2>
        <a:accent3>
          <a:srgbClr val="FF7382"/>
        </a:accent3>
        <a:accent4>
          <a:srgbClr val="3F42FF"/>
        </a:accent4>
        <a:accent5>
          <a:srgbClr val="28E6A5"/>
        </a:accent5>
        <a:accent6>
          <a:srgbClr val="FFA65F"/>
        </a:accent6>
        <a:hlink>
          <a:srgbClr val="46B4D7"/>
        </a:hlink>
        <a:folHlink>
          <a:srgbClr val="B4E1EF"/>
        </a:folHlink>
      </a:clrScheme>
    </a:extraClrScheme>
    <a:extraClrScheme>
      <a:clrScheme name="HOM Green">
        <a:dk1>
          <a:sysClr val="windowText" lastClr="000000"/>
        </a:dk1>
        <a:lt1>
          <a:sysClr val="window" lastClr="FFFFFF"/>
        </a:lt1>
        <a:dk2>
          <a:srgbClr val="28C591"/>
        </a:dk2>
        <a:lt2>
          <a:srgbClr val="28C591"/>
        </a:lt2>
        <a:accent1>
          <a:srgbClr val="28E6A5"/>
        </a:accent1>
        <a:accent2>
          <a:srgbClr val="3F42FF"/>
        </a:accent2>
        <a:accent3>
          <a:srgbClr val="FF7382"/>
        </a:accent3>
        <a:accent4>
          <a:srgbClr val="46CFF0"/>
        </a:accent4>
        <a:accent5>
          <a:srgbClr val="9664E1"/>
        </a:accent5>
        <a:accent6>
          <a:srgbClr val="FFA65F"/>
        </a:accent6>
        <a:hlink>
          <a:srgbClr val="28C591"/>
        </a:hlink>
        <a:folHlink>
          <a:srgbClr val="A4ECD4"/>
        </a:folHlink>
      </a:clrScheme>
    </a:extraClrScheme>
    <a:extraClrScheme>
      <a:clrScheme name="HOM Red">
        <a:dk1>
          <a:sysClr val="windowText" lastClr="000000"/>
        </a:dk1>
        <a:lt1>
          <a:sysClr val="window" lastClr="FFFFFF"/>
        </a:lt1>
        <a:dk2>
          <a:srgbClr val="FF7382"/>
        </a:dk2>
        <a:lt2>
          <a:srgbClr val="FF7382"/>
        </a:lt2>
        <a:accent1>
          <a:srgbClr val="FF7382"/>
        </a:accent1>
        <a:accent2>
          <a:srgbClr val="46CFF0"/>
        </a:accent2>
        <a:accent3>
          <a:srgbClr val="9664E1"/>
        </a:accent3>
        <a:accent4>
          <a:srgbClr val="28E6A5"/>
        </a:accent4>
        <a:accent5>
          <a:srgbClr val="3F42FF"/>
        </a:accent5>
        <a:accent6>
          <a:srgbClr val="FFA65F"/>
        </a:accent6>
        <a:hlink>
          <a:srgbClr val="FF7382"/>
        </a:hlink>
        <a:folHlink>
          <a:srgbClr val="FFC7CD"/>
        </a:folHlink>
      </a:clrScheme>
    </a:extraClrScheme>
    <a:extraClrScheme>
      <a:clrScheme name="HOM Violet">
        <a:dk1>
          <a:sysClr val="windowText" lastClr="000000"/>
        </a:dk1>
        <a:lt1>
          <a:sysClr val="window" lastClr="FFFFFF"/>
        </a:lt1>
        <a:dk2>
          <a:srgbClr val="9664E1"/>
        </a:dk2>
        <a:lt2>
          <a:srgbClr val="9664E1"/>
        </a:lt2>
        <a:accent1>
          <a:srgbClr val="9664E1"/>
        </a:accent1>
        <a:accent2>
          <a:srgbClr val="46CFF0"/>
        </a:accent2>
        <a:accent3>
          <a:srgbClr val="9664E1"/>
        </a:accent3>
        <a:accent4>
          <a:srgbClr val="28E6A5"/>
        </a:accent4>
        <a:accent5>
          <a:srgbClr val="3F42FF"/>
        </a:accent5>
        <a:accent6>
          <a:srgbClr val="FFA65F"/>
        </a:accent6>
        <a:hlink>
          <a:srgbClr val="9664E1"/>
        </a:hlink>
        <a:folHlink>
          <a:srgbClr val="D5C1F2"/>
        </a:folHlink>
      </a:clrScheme>
    </a:extraClrScheme>
  </a:extraClrSchemeLst>
  <a:custClrLst>
    <a:custClr name="Grey">
      <a:srgbClr val="969696"/>
    </a:custClr>
    <a:custClr name="Light Grey">
      <a:srgbClr val="F0F0F0"/>
    </a:custClr>
    <a:custClr name="Dark Blue">
      <a:srgbClr val="3F42FF"/>
    </a:custClr>
    <a:custClr name="Orange">
      <a:srgbClr val="FFA65F"/>
    </a:custClr>
    <a:custClr name="Sand">
      <a:srgbClr val="DCD7C8"/>
    </a:custClr>
    <a:custClr name="Dark Grey">
      <a:srgbClr val="505050"/>
    </a:custClr>
  </a:custClrLst>
  <a:extLst>
    <a:ext uri="{05A4C25C-085E-4340-85A3-A5531E510DB2}">
      <thm15:themeFamily xmlns:thm15="http://schemas.microsoft.com/office/thememl/2012/main" name="Firmenpräsentation EN.potx" id="{17B2F49B-BB15-40A3-8F3B-4E7426DD508A}" vid="{C5F8B45E-4A80-4CB9-A43F-FB3A2803A35C}"/>
    </a:ext>
  </a:extLst>
</a:theme>
</file>

<file path=ppt/theme/theme3.xml><?xml version="1.0" encoding="utf-8"?>
<a:theme xmlns:a="http://schemas.openxmlformats.org/drawingml/2006/main" name="blank">
  <a:themeElements>
    <a:clrScheme name="Custom 2">
      <a:dk1>
        <a:srgbClr val="3E3935"/>
      </a:dk1>
      <a:lt1>
        <a:srgbClr val="FFFFFF"/>
      </a:lt1>
      <a:dk2>
        <a:srgbClr val="3E3935"/>
      </a:dk2>
      <a:lt2>
        <a:srgbClr val="877C73"/>
      </a:lt2>
      <a:accent1>
        <a:srgbClr val="2CD5C4"/>
      </a:accent1>
      <a:accent2>
        <a:srgbClr val="3E3935"/>
      </a:accent2>
      <a:accent3>
        <a:srgbClr val="877C73"/>
      </a:accent3>
      <a:accent4>
        <a:srgbClr val="66A8BD"/>
      </a:accent4>
      <a:accent5>
        <a:srgbClr val="E781A6"/>
      </a:accent5>
      <a:accent6>
        <a:srgbClr val="FFD100"/>
      </a:accent6>
      <a:hlink>
        <a:srgbClr val="FFE370"/>
      </a:hlink>
      <a:folHlink>
        <a:srgbClr val="877C73"/>
      </a:folHlink>
    </a:clrScheme>
    <a:fontScheme name="A&amp;L Goodbod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0" indent="0">
          <a:buClr>
            <a:schemeClr val="tx1"/>
          </a:buClr>
          <a:buFont typeface="Wingdings" pitchFamily="2" charset="2"/>
          <a:buNone/>
          <a:defRPr sz="2000" dirty="0" smtClean="0">
            <a:solidFill>
              <a:schemeClr val="tx2"/>
            </a:solidFill>
          </a:defRPr>
        </a:defPPr>
      </a:lstStyle>
    </a:txDef>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游ゴシック Light"/>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等线 Light"/>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游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等线"/>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93</TotalTime>
  <Words>2474</Words>
  <Application>Microsoft Office PowerPoint</Application>
  <PresentationFormat>Widescreen</PresentationFormat>
  <Paragraphs>269</Paragraphs>
  <Slides>15</Slides>
  <Notes>0</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15</vt:i4>
      </vt:variant>
    </vt:vector>
  </HeadingPairs>
  <TitlesOfParts>
    <vt:vector size="29" baseType="lpstr">
      <vt:lpstr>Aktiv Grotesk Homburger</vt:lpstr>
      <vt:lpstr>Aldhabi</vt:lpstr>
      <vt:lpstr>Arial</vt:lpstr>
      <vt:lpstr>Calibri</vt:lpstr>
      <vt:lpstr>Calibri Light</vt:lpstr>
      <vt:lpstr>Helvetica Light</vt:lpstr>
      <vt:lpstr>Lato</vt:lpstr>
      <vt:lpstr>Symbol</vt:lpstr>
      <vt:lpstr>Times New Roman</vt:lpstr>
      <vt:lpstr>Wingdings</vt:lpstr>
      <vt:lpstr>Office Theme</vt:lpstr>
      <vt:lpstr>Homburger</vt:lpstr>
      <vt:lpstr>blank</vt:lpstr>
      <vt:lpstr>1_Office Theme</vt:lpstr>
      <vt:lpstr>11th Annual IBA Finance &amp; Capital Markets Tax Virtual Conference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Onshoring of IP to Switzerland</vt:lpstr>
      <vt:lpstr>German Registered IP Tax</vt:lpstr>
      <vt:lpstr>R&amp;D Tax Incentives (1/2)</vt:lpstr>
      <vt:lpstr>R&amp;D Tax Incentives (2/2)</vt:lpstr>
      <vt:lpstr>Case Synthetic Royalty</vt:lpstr>
      <vt:lpstr>Investing in Pharma Royalties</vt:lpstr>
      <vt:lpstr>Investing in Pharma Royalties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11th Annual IBA Finance &amp; Capital Markets Tax Virtual Conference</dc:title>
  <dc:creator/>
  <cp:lastModifiedBy>Alston &amp; Bird</cp:lastModifiedBy>
  <cp:revision>44</cp:revision>
  <cp:lastPrinted>1900-01-01T00:00:00Z</cp:lastPrinted>
  <dcterms:created xsi:type="dcterms:W3CDTF">1900-01-01T00:00:00Z</dcterms:created>
  <dcterms:modified xsi:type="dcterms:W3CDTF">2022-03-03T12:55:32Z</dcterms:modified>
</cp:coreProperties>
</file>