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9" r:id="rId4"/>
    <p:sldMasterId id="2147483774" r:id="rId5"/>
    <p:sldMasterId id="2147483851" r:id="rId6"/>
    <p:sldMasterId id="2147483924" r:id="rId7"/>
  </p:sldMasterIdLst>
  <p:notesMasterIdLst>
    <p:notesMasterId r:id="rId20"/>
  </p:notesMasterIdLst>
  <p:handoutMasterIdLst>
    <p:handoutMasterId r:id="rId21"/>
  </p:handoutMasterIdLst>
  <p:sldIdLst>
    <p:sldId id="256" r:id="rId8"/>
    <p:sldId id="320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11" r:id="rId19"/>
  </p:sldIdLst>
  <p:sldSz cx="9144000" cy="5148263"/>
  <p:notesSz cx="6858000" cy="9144000"/>
  <p:defaultTextStyle>
    <a:defPPr>
      <a:defRPr lang="en-US"/>
    </a:defPPr>
    <a:lvl1pPr marL="0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91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983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974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966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957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949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940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932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4156"/>
    <a:srgbClr val="000000"/>
    <a:srgbClr val="FAFAFD"/>
    <a:srgbClr val="F7F9F7"/>
    <a:srgbClr val="85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85B1AA-E0A0-4DF8-AE01-7F92164F4203}" v="1025" dt="2021-11-17T11:42:45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/>
    <p:restoredTop sz="94458"/>
  </p:normalViewPr>
  <p:slideViewPr>
    <p:cSldViewPr snapToGrid="0" snapToObjects="1">
      <p:cViewPr varScale="1">
        <p:scale>
          <a:sx n="95" d="100"/>
          <a:sy n="95" d="100"/>
        </p:scale>
        <p:origin x="522" y="84"/>
      </p:cViewPr>
      <p:guideLst/>
    </p:cSldViewPr>
  </p:slideViewPr>
  <p:outlineViewPr>
    <p:cViewPr>
      <p:scale>
        <a:sx n="33" d="100"/>
        <a:sy n="33" d="100"/>
      </p:scale>
      <p:origin x="0" y="-238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notesViewPr>
    <p:cSldViewPr snapToGrid="0" snapToObjects="1" showGuides="1">
      <p:cViewPr varScale="1">
        <p:scale>
          <a:sx n="170" d="100"/>
          <a:sy n="170" d="100"/>
        </p:scale>
        <p:origin x="29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E7684-9854-7D48-A40B-B7720DB5D2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788AC-1098-224E-AF16-A86DCB945F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C7B80-374F-2043-933B-F685A1E89E59}" type="datetimeFigureOut">
              <a:rPr lang="en-US" smtClean="0"/>
              <a:t>11/17/2021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39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AA832-7B70-594F-B915-C2D5FC389F49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DAD4A-CB90-BB46-9140-CF7C348B5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91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983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974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966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957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949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94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932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668EC11-CE97-F945-B176-028F138A79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59932" y="1175666"/>
            <a:ext cx="4720168" cy="3421733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600">
                <a:solidFill>
                  <a:schemeClr val="tx1"/>
                </a:solidFill>
              </a:defRPr>
            </a:lvl1pPr>
            <a:lvl2pPr marL="9144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Click to add title</a:t>
            </a:r>
          </a:p>
          <a:p>
            <a:pPr marL="9144" marR="0" lvl="1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Second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AC234F-AF99-D54A-9925-D2ED6E48F1A4}"/>
              </a:ext>
            </a:extLst>
          </p:cNvPr>
          <p:cNvSpPr/>
          <p:nvPr userDrawn="1"/>
        </p:nvSpPr>
        <p:spPr>
          <a:xfrm>
            <a:off x="0" y="-1"/>
            <a:ext cx="182880" cy="5148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53E690-4E4D-FE4B-8906-7E6B6DEE27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6032" y="4434840"/>
            <a:ext cx="8880696" cy="71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3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(add produ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123D3A-089A-F849-A1E9-1271720AC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86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E6A201-8F6B-3B42-A983-CDAE93A8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72085CB-E3D8-A949-8BAD-429D6F0590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28C3F72-A6D0-4541-8600-00D6947A37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736725"/>
            <a:ext cx="3317875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2A66D261-EBFB-0342-AC3A-4C2C8FE20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3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</p:spTree>
    <p:extLst>
      <p:ext uri="{BB962C8B-B14F-4D97-AF65-F5344CB8AC3E}">
        <p14:creationId xmlns:p14="http://schemas.microsoft.com/office/powerpoint/2010/main" val="213129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(add produ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123D3A-089A-F849-A1E9-1271720AC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8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E9311-607A-534D-ACF2-56112DBC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E6A201-8F6B-3B42-A983-CDAE93A8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72085CB-E3D8-A949-8BAD-429D6F0590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28C3F72-A6D0-4541-8600-00D6947A37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1" y="1736725"/>
            <a:ext cx="1917699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96009F2-22FA-CE42-BA13-6593C29A4FB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65925" y="1736725"/>
            <a:ext cx="1917700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15324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E9311-607A-534D-ACF2-56112DBC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4048152B-1184-EA4C-990C-5F7590DFEA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58875" y="1736725"/>
            <a:ext cx="6823075" cy="26765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600"/>
              </a:spcBef>
              <a:spcAft>
                <a:spcPts val="400"/>
              </a:spcAft>
              <a:buNone/>
              <a:defRPr sz="7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40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/>
              <a:defRPr sz="140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" indent="0">
              <a:spcBef>
                <a:spcPts val="0"/>
              </a:spcBef>
              <a:spcAft>
                <a:spcPts val="0"/>
              </a:spcAft>
              <a:buFontTx/>
              <a:buNone/>
              <a:defRPr sz="140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</a:lstStyle>
          <a:p>
            <a:pPr lvl="0"/>
            <a:r>
              <a:rPr lang="en-US" dirty="0"/>
              <a:t>Edit Master text</a:t>
            </a:r>
          </a:p>
          <a:p>
            <a:pPr marL="9144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Second level</a:t>
            </a:r>
          </a:p>
          <a:p>
            <a:pPr lvl="4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0BF8D9-8320-BC41-BB97-7B328A0C1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58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(with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E9311-607A-534D-ACF2-56112DBC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E6A201-8F6B-3B42-A983-CDAE93A8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rm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72085CB-E3D8-A949-8BAD-429D6F0590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24D44F8-C8BA-AF4F-BE32-582A9619FDE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60551" y="2996485"/>
            <a:ext cx="2616200" cy="14167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05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585AED4-714E-1048-9028-F34F699B42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51" y="1736726"/>
            <a:ext cx="5419723" cy="12597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600"/>
              </a:spcBef>
              <a:spcAft>
                <a:spcPts val="400"/>
              </a:spcAft>
              <a:buNone/>
              <a:defRPr sz="44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5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tabLst/>
              <a:defRPr sz="1400" b="1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" indent="0">
              <a:spcBef>
                <a:spcPts val="0"/>
              </a:spcBef>
              <a:spcAft>
                <a:spcPts val="0"/>
              </a:spcAft>
              <a:buFontTx/>
              <a:buNone/>
              <a:defRPr sz="105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</a:lstStyle>
          <a:p>
            <a:pPr lvl="0"/>
            <a:r>
              <a:rPr lang="en-US" dirty="0"/>
              <a:t>Edit Master text</a:t>
            </a:r>
          </a:p>
          <a:p>
            <a:pPr marL="9144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  <a:p>
            <a:pPr lvl="4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0573266-3198-B44F-A7EE-27499A8FE6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64075" y="2996485"/>
            <a:ext cx="2616199" cy="14167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05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C56DA4-00D0-1A45-95C3-6C79ECE98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20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123D3A-089A-F849-A1E9-1271720AC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86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E9311-607A-534D-ACF2-56112DBC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E6A201-8F6B-3B42-A983-CDAE93A8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rm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72085CB-E3D8-A949-8BAD-429D6F0590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28C3F72-A6D0-4541-8600-00D6947A3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736725"/>
            <a:ext cx="3317875" cy="267652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1800"/>
              </a:spcBef>
              <a:spcAft>
                <a:spcPts val="400"/>
              </a:spcAft>
              <a:buNone/>
              <a:defRPr sz="3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5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sz="110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/>
              <a:defRPr sz="110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" indent="0">
              <a:spcBef>
                <a:spcPts val="0"/>
              </a:spcBef>
              <a:spcAft>
                <a:spcPts val="0"/>
              </a:spcAft>
              <a:buFontTx/>
              <a:buNone/>
              <a:defRPr sz="1100" b="0" i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>
                <a:latin typeface="Arial" panose="020B0604020202020204" pitchFamily="34" charset="0"/>
                <a:cs typeface="Arial" panose="020B0604020202020204" pitchFamily="34" charset="0"/>
              </a:defRPr>
            </a:lvl6pPr>
            <a:lvl7pPr>
              <a:defRPr>
                <a:latin typeface="Arial" panose="020B0604020202020204" pitchFamily="34" charset="0"/>
                <a:cs typeface="Arial" panose="020B0604020202020204" pitchFamily="34" charset="0"/>
              </a:defRPr>
            </a:lvl7pPr>
            <a:lvl8pPr>
              <a:defRPr>
                <a:latin typeface="Arial" panose="020B0604020202020204" pitchFamily="34" charset="0"/>
                <a:cs typeface="Arial" panose="020B0604020202020204" pitchFamily="34" charset="0"/>
              </a:defRPr>
            </a:lvl8pPr>
          </a:lstStyle>
          <a:p>
            <a:pPr lvl="0"/>
            <a:r>
              <a:rPr lang="en-US" dirty="0"/>
              <a:t>Edit Master text</a:t>
            </a:r>
          </a:p>
          <a:p>
            <a:pPr marL="9144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Second level</a:t>
            </a:r>
          </a:p>
          <a:p>
            <a:pPr lvl="3"/>
            <a:r>
              <a:rPr lang="en-US" dirty="0"/>
              <a:t>Third</a:t>
            </a:r>
          </a:p>
          <a:p>
            <a:pPr lvl="4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2B43C3A-D0D8-4D46-B229-B1BB1BC7748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64075" y="1387566"/>
            <a:ext cx="4479924" cy="3209834"/>
          </a:xfrm>
          <a:solidFill>
            <a:schemeClr val="accent3"/>
          </a:solidFill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51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: 1 (with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3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38247D-7AAA-1045-8C04-21BA790E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832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5CFE09DA-16E4-6B49-BCE8-3F14DE1D66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487581B9-18A6-3249-BB62-5AEAAB6020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736725"/>
            <a:ext cx="2619375" cy="267652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9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1B4368B-2BC7-FF42-A2BA-513DC585F67F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962400" y="1736725"/>
            <a:ext cx="4721225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52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: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3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38247D-7AAA-1045-8C04-21BA790E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5CFE09DA-16E4-6B49-BCE8-3F14DE1D66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1B4368B-2BC7-FF42-A2BA-513DC585F67F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7200" y="1736725"/>
            <a:ext cx="8226425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67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: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5" y="4597400"/>
            <a:ext cx="514349" cy="55086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38247D-7AAA-1045-8C04-21BA790E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5CFE09DA-16E4-6B49-BCE8-3F14DE1D66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1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1B4368B-2BC7-FF42-A2BA-513DC585F67F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7201" y="1736725"/>
            <a:ext cx="4019548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B0619390-C2D9-CB48-AD99-793C22B456B4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664075" y="1736725"/>
            <a:ext cx="4019548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77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: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5" y="4597401"/>
            <a:ext cx="514349" cy="55086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38247D-7AAA-1045-8C04-21BA790E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5CFE09DA-16E4-6B49-BCE8-3F14DE1D66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1B4368B-2BC7-FF42-A2BA-513DC585F67F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7200" y="1736725"/>
            <a:ext cx="2619375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7EDFE97E-675F-3944-8AD6-4713E0416942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260725" y="1736725"/>
            <a:ext cx="2619374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7290E67-A1F4-8B4C-8192-D867B9CF4C54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064250" y="1736725"/>
            <a:ext cx="2619374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49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: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3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38247D-7AAA-1045-8C04-21BA790E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5CFE09DA-16E4-6B49-BCE8-3F14DE1D66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1B4368B-2BC7-FF42-A2BA-513DC585F67F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7200" y="1736725"/>
            <a:ext cx="1917700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7EDFE97E-675F-3944-8AD6-4713E0416942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559687" y="1736725"/>
            <a:ext cx="1917063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7290E67-A1F4-8B4C-8192-D867B9CF4C54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664075" y="1736725"/>
            <a:ext cx="1917700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B8F6187-04A9-3040-86EB-994A792DB8AE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765925" y="1736725"/>
            <a:ext cx="1917700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2608" indent="-114300">
              <a:lnSpc>
                <a:spcPct val="100000"/>
              </a:lnSpc>
              <a:tabLst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2336" indent="-109728">
              <a:lnSpc>
                <a:spcPct val="100000"/>
              </a:lnSpc>
              <a:buFont typeface="System Font Regular"/>
              <a:buChar char="-"/>
              <a:defRPr sz="9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9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8034B09-9A60-8B4A-B570-2B5889F77A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59932" y="1175666"/>
            <a:ext cx="4720168" cy="3421733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  <a:lvl2pPr marL="9144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Click to add title</a:t>
            </a:r>
          </a:p>
          <a:p>
            <a:pPr marL="9144" marR="0" lvl="1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Second level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4F48BC-E15B-1D4C-B393-0E4C747F7518}"/>
              </a:ext>
            </a:extLst>
          </p:cNvPr>
          <p:cNvSpPr/>
          <p:nvPr userDrawn="1"/>
        </p:nvSpPr>
        <p:spPr>
          <a:xfrm>
            <a:off x="0" y="-1"/>
            <a:ext cx="182880" cy="5148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B107E4-69F4-C74F-83A4-867C41DC89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9768" y="4644485"/>
            <a:ext cx="8549640" cy="30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8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DC55FF-7A8D-684A-B830-96275BC16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4024"/>
            <a:ext cx="8226425" cy="338328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Table of contents title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66E63F1-0C39-9245-B8AA-CC0AC2D87C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7201" y="1736725"/>
            <a:ext cx="4019549" cy="2676524"/>
          </a:xfrm>
          <a:prstGeom prst="rect">
            <a:avLst/>
          </a:prstGeom>
        </p:spPr>
        <p:txBody>
          <a:bodyPr lIns="0" tIns="0" rIns="91440" bIns="0">
            <a:noAutofit/>
          </a:bodyPr>
          <a:lstStyle>
            <a:lvl1pPr marL="210312" indent="-210312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§"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900" b="0" i="0">
                <a:solidFill>
                  <a:schemeClr val="tx1"/>
                </a:solidFill>
                <a:latin typeface="Lato Light" panose="020F0302020204030203" pitchFamily="34" charset="77"/>
              </a:defRPr>
            </a:lvl2pPr>
            <a:lvl3pPr marL="290513" indent="-112713">
              <a:lnSpc>
                <a:spcPct val="100000"/>
              </a:lnSpc>
              <a:tabLst/>
              <a:defRPr sz="900" b="0" i="0">
                <a:solidFill>
                  <a:schemeClr val="tx1"/>
                </a:solidFill>
                <a:latin typeface="Lato Light" panose="020F0302020204030203" pitchFamily="34" charset="77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900" b="0" i="0">
                <a:solidFill>
                  <a:schemeClr val="tx1"/>
                </a:solidFill>
                <a:latin typeface="Lato Light" panose="020F0302020204030203" pitchFamily="34" charset="77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0"/>
            <a:r>
              <a:rPr lang="en-US" dirty="0"/>
              <a:t>Edit Master text</a:t>
            </a:r>
          </a:p>
          <a:p>
            <a:pPr lvl="0"/>
            <a:r>
              <a:rPr lang="en-US" dirty="0"/>
              <a:t>Edit Master text</a:t>
            </a:r>
          </a:p>
          <a:p>
            <a:pPr lvl="0"/>
            <a:r>
              <a:rPr lang="en-US" dirty="0"/>
              <a:t>Edit Master text</a:t>
            </a:r>
          </a:p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11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1"/>
            <a:ext cx="514348" cy="550318"/>
          </a:xfrm>
          <a:prstGeom prst="rect">
            <a:avLst/>
          </a:prstGeom>
        </p:spPr>
        <p:txBody>
          <a:bodyPr tIns="0" b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6F94FB-325B-FB47-B51A-3D115D10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E5955F41-45D9-2842-8C50-F534299A7E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DD18C1B-B4E0-7246-93E1-80FD73B427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736725"/>
            <a:ext cx="8226423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" indent="0">
              <a:lnSpc>
                <a:spcPct val="100000"/>
              </a:lnSpc>
              <a:buNone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4976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1"/>
            <a:ext cx="514349" cy="55031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6F94FB-325B-FB47-B51A-3D115D101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E5955F41-45D9-2842-8C50-F534299A7E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DD18C1B-B4E0-7246-93E1-80FD73B427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1" y="1736725"/>
            <a:ext cx="4019549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E589230-5BDA-4B45-B0AF-36D305F4C4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64076" y="1736725"/>
            <a:ext cx="4019549" cy="26765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Aft>
                <a:spcPts val="600"/>
              </a:spcAft>
              <a:buNone/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37" indent="0">
              <a:lnSpc>
                <a:spcPct val="100000"/>
              </a:lnSpc>
              <a:buNone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90513" indent="-112713">
              <a:lnSpc>
                <a:spcPct val="100000"/>
              </a:lnSpc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03225" indent="-112713">
              <a:lnSpc>
                <a:spcPct val="100000"/>
              </a:lnSpc>
              <a:buFont typeface="System Font Regular"/>
              <a:buChar char="-"/>
              <a:tabLst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 b="1">
                <a:solidFill>
                  <a:schemeClr val="bg1">
                    <a:lumMod val="10000"/>
                  </a:schemeClr>
                </a:solidFill>
                <a:latin typeface="Lato" panose="020F0502020204030203" pitchFamily="34" charset="77"/>
              </a:defRPr>
            </a:lvl5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28BC57B6-A61C-FB4B-AE29-7A1A176A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048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F9A-8179-6B45-A384-F1F461D2D4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69276" y="4597400"/>
            <a:ext cx="514349" cy="55032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73F75-F9CB-F54D-88BF-B378AAEC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4075" y="4597400"/>
            <a:ext cx="3317875" cy="550862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DC55FF-7A8D-684A-B830-96275BC1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E2751259-CD61-CA48-9EB6-437151C52A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4000"/>
            <a:ext cx="8226425" cy="208255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0F5E02-C2E4-6F4F-B2A0-9A23B6E775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1736725"/>
            <a:ext cx="2619375" cy="267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C187EA3-848C-F546-9F27-E0B6C6847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60725" y="1736725"/>
            <a:ext cx="2619374" cy="267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18A558AA-CC1D-0D48-8EE1-444DB9DE9AE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4250" y="1736725"/>
            <a:ext cx="2619375" cy="267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465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(A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7D9C3-83C6-F443-B7C0-B7E3FBC8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E228E7-3F72-7940-9530-D45ADA7E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4FF41DFD-C9D4-3840-8FAF-768702F30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C6BDB9-C40A-C741-AE39-30757AF20B10}"/>
              </a:ext>
            </a:extLst>
          </p:cNvPr>
          <p:cNvSpPr/>
          <p:nvPr userDrawn="1"/>
        </p:nvSpPr>
        <p:spPr>
          <a:xfrm rot="5400000">
            <a:off x="5905351" y="-907901"/>
            <a:ext cx="136820" cy="54260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2D42C8-859C-8246-A42A-BCED295E81A0}"/>
              </a:ext>
            </a:extLst>
          </p:cNvPr>
          <p:cNvSpPr/>
          <p:nvPr userDrawn="1"/>
        </p:nvSpPr>
        <p:spPr>
          <a:xfrm>
            <a:off x="3247846" y="1687060"/>
            <a:ext cx="228502" cy="22850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2EE314D-BF22-4346-AA23-87890C8E05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736725"/>
            <a:ext cx="2619375" cy="267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7BD8FC4-FE11-AE4D-BEBC-63F85906AD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62311" y="2127250"/>
            <a:ext cx="5421313" cy="228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602F326-3C12-974E-8326-171B0F8B6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3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(A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7D9C3-83C6-F443-B7C0-B7E3FBC8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E228E7-3F72-7940-9530-D45ADA7E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4FF41DFD-C9D4-3840-8FAF-768702F30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C6BDB9-C40A-C741-AE39-30757AF20B10}"/>
              </a:ext>
            </a:extLst>
          </p:cNvPr>
          <p:cNvSpPr/>
          <p:nvPr userDrawn="1"/>
        </p:nvSpPr>
        <p:spPr>
          <a:xfrm rot="5400000">
            <a:off x="5905351" y="-907901"/>
            <a:ext cx="136820" cy="54260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2D42C8-859C-8246-A42A-BCED295E81A0}"/>
              </a:ext>
            </a:extLst>
          </p:cNvPr>
          <p:cNvSpPr/>
          <p:nvPr userDrawn="1"/>
        </p:nvSpPr>
        <p:spPr>
          <a:xfrm>
            <a:off x="3247846" y="1687060"/>
            <a:ext cx="228502" cy="22850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B5BEC0-DFD8-B743-BA9D-4E44C01CEA58}"/>
              </a:ext>
            </a:extLst>
          </p:cNvPr>
          <p:cNvSpPr/>
          <p:nvPr userDrawn="1"/>
        </p:nvSpPr>
        <p:spPr>
          <a:xfrm>
            <a:off x="6053033" y="1687060"/>
            <a:ext cx="228502" cy="22850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05639E-3E80-9048-B269-AEF17646F1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736725"/>
            <a:ext cx="2619375" cy="267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ABE61F3-8781-1C4E-BF37-00C1923F94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62312" y="2127250"/>
            <a:ext cx="2617788" cy="228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1A542B1B-CEC3-5642-8392-09F3239E14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64250" y="2127250"/>
            <a:ext cx="2619375" cy="228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DA0FC9C-6262-6647-9E82-B949989AD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2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(A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7D9C3-83C6-F443-B7C0-B7E3FBC8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E228E7-3F72-7940-9530-D45ADA7E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5"/>
            <a:ext cx="8226425" cy="33931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Source Sans Pro Light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4FF41DFD-C9D4-3840-8FAF-768702F30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2" y="794000"/>
            <a:ext cx="8226423" cy="208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9144" indent="0">
              <a:lnSpc>
                <a:spcPct val="100000"/>
              </a:lnSpc>
              <a:buNone/>
              <a:defRPr sz="1200" b="1" i="0">
                <a:solidFill>
                  <a:schemeClr val="tx1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C6BDB9-C40A-C741-AE39-30757AF20B10}"/>
              </a:ext>
            </a:extLst>
          </p:cNvPr>
          <p:cNvSpPr/>
          <p:nvPr userDrawn="1"/>
        </p:nvSpPr>
        <p:spPr>
          <a:xfrm rot="5400000">
            <a:off x="5554514" y="-1258739"/>
            <a:ext cx="136820" cy="61277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2D42C8-859C-8246-A42A-BCED295E81A0}"/>
              </a:ext>
            </a:extLst>
          </p:cNvPr>
          <p:cNvSpPr/>
          <p:nvPr userDrawn="1"/>
        </p:nvSpPr>
        <p:spPr>
          <a:xfrm>
            <a:off x="2546350" y="1687060"/>
            <a:ext cx="228502" cy="22850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B5BEC0-DFD8-B743-BA9D-4E44C01CEA58}"/>
              </a:ext>
            </a:extLst>
          </p:cNvPr>
          <p:cNvSpPr/>
          <p:nvPr userDrawn="1"/>
        </p:nvSpPr>
        <p:spPr>
          <a:xfrm>
            <a:off x="4651377" y="1687060"/>
            <a:ext cx="228502" cy="22850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96F1A0-E3F1-F048-9D0D-90CD4819BF0C}"/>
              </a:ext>
            </a:extLst>
          </p:cNvPr>
          <p:cNvSpPr/>
          <p:nvPr userDrawn="1"/>
        </p:nvSpPr>
        <p:spPr>
          <a:xfrm>
            <a:off x="6756400" y="1687060"/>
            <a:ext cx="228502" cy="22850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FAB8417-C14F-1942-A425-000FF34DAD5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1736725"/>
            <a:ext cx="1917700" cy="2676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445650C-8B48-FD43-B939-D9FD452FC71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59050" y="2127249"/>
            <a:ext cx="1914531" cy="2286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B8339815-9C38-B04A-86C0-FD9B4DC4FAE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64075" y="2127249"/>
            <a:ext cx="1914527" cy="2286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ABE5E9BF-9CFD-0E49-A23D-0D146EFDCD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69097" y="2127249"/>
            <a:ext cx="1914528" cy="2286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E8E0843-0825-3246-B4F5-CBD078FF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64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6" r:id="rId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Source Sans Pro" charset="0"/>
          <a:cs typeface="Source Sans Pro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spcAft>
          <a:spcPts val="600"/>
        </a:spcAft>
        <a:buFont typeface="Arial"/>
        <a:buNone/>
        <a:defRPr sz="1200" b="1" i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Font typeface="Arial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" indent="-109728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02336" indent="-109728" algn="l" defTabSz="685800" rtl="0" eaLnBrk="1" latinLnBrk="0" hangingPunct="1">
        <a:lnSpc>
          <a:spcPct val="100000"/>
        </a:lnSpc>
        <a:spcBef>
          <a:spcPts val="375"/>
        </a:spcBef>
        <a:buClr>
          <a:schemeClr val="tx2"/>
        </a:buClr>
        <a:buFont typeface="System Font Regular"/>
        <a:buChar char="-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02920" indent="-109728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Char char="-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1">
          <p15:clr>
            <a:srgbClr val="F26B43"/>
          </p15:clr>
        </p15:guide>
        <p15:guide id="26" orient="horz" pos="286">
          <p15:clr>
            <a:srgbClr val="F26B43"/>
          </p15:clr>
        </p15:guide>
        <p15:guide id="32" orient="horz">
          <p15:clr>
            <a:srgbClr val="F26B43"/>
          </p15:clr>
        </p15:guide>
        <p15:guide id="37" pos="288">
          <p15:clr>
            <a:srgbClr val="F26B43"/>
          </p15:clr>
        </p15:guide>
        <p15:guide id="38" pos="612">
          <p15:clr>
            <a:srgbClr val="F26B43"/>
          </p15:clr>
        </p15:guide>
        <p15:guide id="39" pos="730">
          <p15:clr>
            <a:srgbClr val="F26B43"/>
          </p15:clr>
        </p15:guide>
        <p15:guide id="40" pos="1054">
          <p15:clr>
            <a:srgbClr val="F26B43"/>
          </p15:clr>
        </p15:guide>
        <p15:guide id="41" pos="1172">
          <p15:clr>
            <a:srgbClr val="F26B43"/>
          </p15:clr>
        </p15:guide>
        <p15:guide id="42" pos="1496">
          <p15:clr>
            <a:srgbClr val="F26B43"/>
          </p15:clr>
        </p15:guide>
        <p15:guide id="43" pos="1612">
          <p15:clr>
            <a:srgbClr val="F26B43"/>
          </p15:clr>
        </p15:guide>
        <p15:guide id="45" pos="2054">
          <p15:clr>
            <a:srgbClr val="F26B43"/>
          </p15:clr>
        </p15:guide>
        <p15:guide id="46" pos="2378">
          <p15:clr>
            <a:srgbClr val="F26B43"/>
          </p15:clr>
        </p15:guide>
        <p15:guide id="47" pos="2496" userDrawn="1">
          <p15:clr>
            <a:srgbClr val="F26B43"/>
          </p15:clr>
        </p15:guide>
        <p15:guide id="48" pos="1938">
          <p15:clr>
            <a:srgbClr val="F26B43"/>
          </p15:clr>
        </p15:guide>
        <p15:guide id="50" pos="2938" userDrawn="1">
          <p15:clr>
            <a:srgbClr val="F26B43"/>
          </p15:clr>
        </p15:guide>
        <p15:guide id="51" pos="2820" userDrawn="1">
          <p15:clr>
            <a:srgbClr val="F26B43"/>
          </p15:clr>
        </p15:guide>
        <p15:guide id="53" pos="3380" userDrawn="1">
          <p15:clr>
            <a:srgbClr val="F26B43"/>
          </p15:clr>
        </p15:guide>
        <p15:guide id="54" pos="3262" userDrawn="1">
          <p15:clr>
            <a:srgbClr val="F26B43"/>
          </p15:clr>
        </p15:guide>
        <p15:guide id="56" pos="3820">
          <p15:clr>
            <a:srgbClr val="F26B43"/>
          </p15:clr>
        </p15:guide>
        <p15:guide id="57" pos="3704">
          <p15:clr>
            <a:srgbClr val="F26B43"/>
          </p15:clr>
        </p15:guide>
        <p15:guide id="59" pos="4262">
          <p15:clr>
            <a:srgbClr val="F26B43"/>
          </p15:clr>
        </p15:guide>
        <p15:guide id="60" pos="4586">
          <p15:clr>
            <a:srgbClr val="F26B43"/>
          </p15:clr>
        </p15:guide>
        <p15:guide id="61" pos="4146">
          <p15:clr>
            <a:srgbClr val="F26B43"/>
          </p15:clr>
        </p15:guide>
        <p15:guide id="62" pos="4704" userDrawn="1">
          <p15:clr>
            <a:srgbClr val="F26B43"/>
          </p15:clr>
        </p15:guide>
        <p15:guide id="64" pos="5146" userDrawn="1">
          <p15:clr>
            <a:srgbClr val="F26B43"/>
          </p15:clr>
        </p15:guide>
        <p15:guide id="65" pos="5028" userDrawn="1">
          <p15:clr>
            <a:srgbClr val="F26B43"/>
          </p15:clr>
        </p15:guide>
        <p15:guide id="66" pos="5760">
          <p15:clr>
            <a:srgbClr val="F26B43"/>
          </p15:clr>
        </p15:guide>
        <p15:guide id="67" pos="5470" userDrawn="1">
          <p15:clr>
            <a:srgbClr val="F26B43"/>
          </p15:clr>
        </p15:guide>
        <p15:guide id="68" orient="horz" pos="3243">
          <p15:clr>
            <a:srgbClr val="F26B43"/>
          </p15:clr>
        </p15:guide>
        <p15:guide id="69" orient="horz" pos="2896">
          <p15:clr>
            <a:srgbClr val="F26B43"/>
          </p15:clr>
        </p15:guide>
        <p15:guide id="70" orient="horz" pos="27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9">
            <a:extLst>
              <a:ext uri="{FF2B5EF4-FFF2-40B4-BE49-F238E27FC236}">
                <a16:creationId xmlns:a16="http://schemas.microsoft.com/office/drawing/2014/main" id="{C2C860A4-8207-A84C-96A1-993AA38C3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3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DFC19A3-32E9-9E45-81C6-63B37F11A09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125" y="4795113"/>
            <a:ext cx="701039" cy="15543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62801-E888-F946-9E09-19A40A5EE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36725"/>
            <a:ext cx="8226425" cy="2676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C1437-315B-4F43-BA47-252DBC4C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4"/>
            <a:ext cx="8226424" cy="33832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D087D9-82F2-E54D-8AC2-0175F02E2417}"/>
              </a:ext>
            </a:extLst>
          </p:cNvPr>
          <p:cNvSpPr/>
          <p:nvPr userDrawn="1"/>
        </p:nvSpPr>
        <p:spPr>
          <a:xfrm>
            <a:off x="0" y="-1"/>
            <a:ext cx="182880" cy="5148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77"/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3F5D663-1336-BA4B-BF4B-88BD16EE8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9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775" r:id="rId2"/>
    <p:sldLayoutId id="2147483777" r:id="rId3"/>
    <p:sldLayoutId id="2147483779" r:id="rId4"/>
    <p:sldLayoutId id="2147483942" r:id="rId5"/>
    <p:sldLayoutId id="2147483943" r:id="rId6"/>
    <p:sldLayoutId id="2147483944" r:id="rId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Source Sans Pro" charset="0"/>
          <a:cs typeface="Source Sans Pro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spcAft>
          <a:spcPts val="600"/>
        </a:spcAft>
        <a:buFont typeface="Arial"/>
        <a:buNone/>
        <a:defRPr sz="12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" indent="0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Font typeface="Arial"/>
        <a:buNone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92608" indent="-109728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Clr>
          <a:schemeClr val="accent1"/>
        </a:buClr>
        <a:buFont typeface="Wingdings" pitchFamily="2" charset="2"/>
        <a:buChar char="§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02336" indent="-109728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Clr>
          <a:schemeClr val="tx2"/>
        </a:buClr>
        <a:buFont typeface="System Font Regular"/>
        <a:buChar char="-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02920" indent="-109728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Char char="-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1">
          <p15:clr>
            <a:srgbClr val="F26B43"/>
          </p15:clr>
        </p15:guide>
        <p15:guide id="26" orient="horz" pos="286">
          <p15:clr>
            <a:srgbClr val="F26B43"/>
          </p15:clr>
        </p15:guide>
        <p15:guide id="32" orient="horz" pos="1094">
          <p15:clr>
            <a:srgbClr val="F26B43"/>
          </p15:clr>
        </p15:guide>
        <p15:guide id="36" orient="horz">
          <p15:clr>
            <a:srgbClr val="F26B43"/>
          </p15:clr>
        </p15:guide>
        <p15:guide id="37" pos="288">
          <p15:clr>
            <a:srgbClr val="F26B43"/>
          </p15:clr>
        </p15:guide>
        <p15:guide id="38" pos="612">
          <p15:clr>
            <a:srgbClr val="F26B43"/>
          </p15:clr>
        </p15:guide>
        <p15:guide id="39" pos="730">
          <p15:clr>
            <a:srgbClr val="F26B43"/>
          </p15:clr>
        </p15:guide>
        <p15:guide id="40" pos="1054">
          <p15:clr>
            <a:srgbClr val="F26B43"/>
          </p15:clr>
        </p15:guide>
        <p15:guide id="41" pos="1172">
          <p15:clr>
            <a:srgbClr val="F26B43"/>
          </p15:clr>
        </p15:guide>
        <p15:guide id="42" pos="1496">
          <p15:clr>
            <a:srgbClr val="F26B43"/>
          </p15:clr>
        </p15:guide>
        <p15:guide id="43" pos="1612">
          <p15:clr>
            <a:srgbClr val="F26B43"/>
          </p15:clr>
        </p15:guide>
        <p15:guide id="45" pos="2054">
          <p15:clr>
            <a:srgbClr val="F26B43"/>
          </p15:clr>
        </p15:guide>
        <p15:guide id="46" pos="2378">
          <p15:clr>
            <a:srgbClr val="F26B43"/>
          </p15:clr>
        </p15:guide>
        <p15:guide id="47" pos="2496" userDrawn="1">
          <p15:clr>
            <a:srgbClr val="F26B43"/>
          </p15:clr>
        </p15:guide>
        <p15:guide id="48" pos="1938">
          <p15:clr>
            <a:srgbClr val="F26B43"/>
          </p15:clr>
        </p15:guide>
        <p15:guide id="50" pos="2938" userDrawn="1">
          <p15:clr>
            <a:srgbClr val="F26B43"/>
          </p15:clr>
        </p15:guide>
        <p15:guide id="51" pos="2820" userDrawn="1">
          <p15:clr>
            <a:srgbClr val="F26B43"/>
          </p15:clr>
        </p15:guide>
        <p15:guide id="53" pos="3380" userDrawn="1">
          <p15:clr>
            <a:srgbClr val="F26B43"/>
          </p15:clr>
        </p15:guide>
        <p15:guide id="54" pos="3262" userDrawn="1">
          <p15:clr>
            <a:srgbClr val="F26B43"/>
          </p15:clr>
        </p15:guide>
        <p15:guide id="56" pos="3820">
          <p15:clr>
            <a:srgbClr val="F26B43"/>
          </p15:clr>
        </p15:guide>
        <p15:guide id="57" pos="3704">
          <p15:clr>
            <a:srgbClr val="F26B43"/>
          </p15:clr>
        </p15:guide>
        <p15:guide id="59" pos="4262">
          <p15:clr>
            <a:srgbClr val="F26B43"/>
          </p15:clr>
        </p15:guide>
        <p15:guide id="60" pos="4586">
          <p15:clr>
            <a:srgbClr val="F26B43"/>
          </p15:clr>
        </p15:guide>
        <p15:guide id="61" pos="4146" userDrawn="1">
          <p15:clr>
            <a:srgbClr val="F26B43"/>
          </p15:clr>
        </p15:guide>
        <p15:guide id="62" pos="4704" userDrawn="1">
          <p15:clr>
            <a:srgbClr val="F26B43"/>
          </p15:clr>
        </p15:guide>
        <p15:guide id="64" pos="5146" userDrawn="1">
          <p15:clr>
            <a:srgbClr val="F26B43"/>
          </p15:clr>
        </p15:guide>
        <p15:guide id="65" pos="5028" userDrawn="1">
          <p15:clr>
            <a:srgbClr val="F26B43"/>
          </p15:clr>
        </p15:guide>
        <p15:guide id="66" pos="5760">
          <p15:clr>
            <a:srgbClr val="F26B43"/>
          </p15:clr>
        </p15:guide>
        <p15:guide id="67" pos="5470" userDrawn="1">
          <p15:clr>
            <a:srgbClr val="F26B43"/>
          </p15:clr>
        </p15:guide>
        <p15:guide id="68" orient="horz" pos="3243">
          <p15:clr>
            <a:srgbClr val="F26B43"/>
          </p15:clr>
        </p15:guide>
        <p15:guide id="69" orient="horz" pos="2896">
          <p15:clr>
            <a:srgbClr val="F26B43"/>
          </p15:clr>
        </p15:guide>
        <p15:guide id="70" orient="horz" pos="27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962A6BA-17B3-1643-AED9-684FFF555C5C}"/>
              </a:ext>
            </a:extLst>
          </p:cNvPr>
          <p:cNvSpPr/>
          <p:nvPr userDrawn="1"/>
        </p:nvSpPr>
        <p:spPr>
          <a:xfrm>
            <a:off x="145043" y="1387567"/>
            <a:ext cx="8998952" cy="32098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47C9AA9-BFA9-A74B-BD17-802C7A6BC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62801-E888-F946-9E09-19A40A5EE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36725"/>
            <a:ext cx="8226425" cy="2676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BC655-54EC-A043-803D-7C007DB9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4"/>
            <a:ext cx="8226425" cy="33832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6EC17A-2D07-9946-A7C3-B6B574DFB83E}"/>
              </a:ext>
            </a:extLst>
          </p:cNvPr>
          <p:cNvSpPr/>
          <p:nvPr userDrawn="1"/>
        </p:nvSpPr>
        <p:spPr>
          <a:xfrm>
            <a:off x="0" y="1387566"/>
            <a:ext cx="182880" cy="32098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77"/>
            </a:endParaRP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40ED6C69-2A7C-C64C-B347-3C67C6CC28C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8125" y="4795113"/>
            <a:ext cx="701039" cy="155433"/>
          </a:xfrm>
          <a:prstGeom prst="rect">
            <a:avLst/>
          </a:prstGeom>
        </p:spPr>
      </p:pic>
      <p:sp>
        <p:nvSpPr>
          <p:cNvPr id="26" name="Footer Placeholder 9">
            <a:extLst>
              <a:ext uri="{FF2B5EF4-FFF2-40B4-BE49-F238E27FC236}">
                <a16:creationId xmlns:a16="http://schemas.microsoft.com/office/drawing/2014/main" id="{516B2295-3012-E04D-9751-24AADCC88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3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904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941" r:id="rId2"/>
    <p:sldLayoutId id="2147483870" r:id="rId3"/>
    <p:sldLayoutId id="2147483871" r:id="rId4"/>
    <p:sldLayoutId id="2147483868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Source Sans Pro" charset="0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spcAft>
          <a:spcPts val="600"/>
        </a:spcAft>
        <a:buFont typeface="Arial"/>
        <a:buNone/>
        <a:defRPr sz="12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" indent="0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Font typeface="Arial"/>
        <a:buNone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92608" indent="-109728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Clr>
          <a:schemeClr val="accent1"/>
        </a:buClr>
        <a:buFont typeface="Wingdings" pitchFamily="2" charset="2"/>
        <a:buChar char="§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02336" indent="-109728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Clr>
          <a:schemeClr val="tx2"/>
        </a:buClr>
        <a:buFont typeface="System Font Regular"/>
        <a:buChar char="-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02920" indent="-109728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Char char="-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1">
          <p15:clr>
            <a:srgbClr val="F26B43"/>
          </p15:clr>
        </p15:guide>
        <p15:guide id="26" orient="horz" pos="286">
          <p15:clr>
            <a:srgbClr val="F26B43"/>
          </p15:clr>
        </p15:guide>
        <p15:guide id="32" orient="horz" pos="1094">
          <p15:clr>
            <a:srgbClr val="F26B43"/>
          </p15:clr>
        </p15:guide>
        <p15:guide id="36" orient="horz">
          <p15:clr>
            <a:srgbClr val="F26B43"/>
          </p15:clr>
        </p15:guide>
        <p15:guide id="37" pos="288">
          <p15:clr>
            <a:srgbClr val="F26B43"/>
          </p15:clr>
        </p15:guide>
        <p15:guide id="38" pos="612">
          <p15:clr>
            <a:srgbClr val="F26B43"/>
          </p15:clr>
        </p15:guide>
        <p15:guide id="39" pos="730">
          <p15:clr>
            <a:srgbClr val="F26B43"/>
          </p15:clr>
        </p15:guide>
        <p15:guide id="40" pos="1054">
          <p15:clr>
            <a:srgbClr val="F26B43"/>
          </p15:clr>
        </p15:guide>
        <p15:guide id="41" pos="1172">
          <p15:clr>
            <a:srgbClr val="F26B43"/>
          </p15:clr>
        </p15:guide>
        <p15:guide id="42" pos="1496">
          <p15:clr>
            <a:srgbClr val="F26B43"/>
          </p15:clr>
        </p15:guide>
        <p15:guide id="43" pos="1612">
          <p15:clr>
            <a:srgbClr val="F26B43"/>
          </p15:clr>
        </p15:guide>
        <p15:guide id="45" pos="2054">
          <p15:clr>
            <a:srgbClr val="F26B43"/>
          </p15:clr>
        </p15:guide>
        <p15:guide id="46" pos="2378">
          <p15:clr>
            <a:srgbClr val="F26B43"/>
          </p15:clr>
        </p15:guide>
        <p15:guide id="47" pos="2496" userDrawn="1">
          <p15:clr>
            <a:srgbClr val="F26B43"/>
          </p15:clr>
        </p15:guide>
        <p15:guide id="48" pos="1938">
          <p15:clr>
            <a:srgbClr val="F26B43"/>
          </p15:clr>
        </p15:guide>
        <p15:guide id="50" pos="2938" userDrawn="1">
          <p15:clr>
            <a:srgbClr val="F26B43"/>
          </p15:clr>
        </p15:guide>
        <p15:guide id="51" pos="2820" userDrawn="1">
          <p15:clr>
            <a:srgbClr val="F26B43"/>
          </p15:clr>
        </p15:guide>
        <p15:guide id="53" pos="3380" userDrawn="1">
          <p15:clr>
            <a:srgbClr val="F26B43"/>
          </p15:clr>
        </p15:guide>
        <p15:guide id="54" pos="3262" userDrawn="1">
          <p15:clr>
            <a:srgbClr val="F26B43"/>
          </p15:clr>
        </p15:guide>
        <p15:guide id="56" pos="3820">
          <p15:clr>
            <a:srgbClr val="F26B43"/>
          </p15:clr>
        </p15:guide>
        <p15:guide id="57" pos="3704">
          <p15:clr>
            <a:srgbClr val="F26B43"/>
          </p15:clr>
        </p15:guide>
        <p15:guide id="59" pos="4262">
          <p15:clr>
            <a:srgbClr val="F26B43"/>
          </p15:clr>
        </p15:guide>
        <p15:guide id="60" pos="4586">
          <p15:clr>
            <a:srgbClr val="F26B43"/>
          </p15:clr>
        </p15:guide>
        <p15:guide id="61" pos="4146" userDrawn="1">
          <p15:clr>
            <a:srgbClr val="F26B43"/>
          </p15:clr>
        </p15:guide>
        <p15:guide id="62" pos="4704" userDrawn="1">
          <p15:clr>
            <a:srgbClr val="F26B43"/>
          </p15:clr>
        </p15:guide>
        <p15:guide id="64" pos="5146" userDrawn="1">
          <p15:clr>
            <a:srgbClr val="F26B43"/>
          </p15:clr>
        </p15:guide>
        <p15:guide id="65" pos="5028" userDrawn="1">
          <p15:clr>
            <a:srgbClr val="F26B43"/>
          </p15:clr>
        </p15:guide>
        <p15:guide id="66" pos="5760">
          <p15:clr>
            <a:srgbClr val="F26B43"/>
          </p15:clr>
        </p15:guide>
        <p15:guide id="67" pos="5470" userDrawn="1">
          <p15:clr>
            <a:srgbClr val="F26B43"/>
          </p15:clr>
        </p15:guide>
        <p15:guide id="68" orient="horz" pos="3243">
          <p15:clr>
            <a:srgbClr val="F26B43"/>
          </p15:clr>
        </p15:guide>
        <p15:guide id="69" orient="horz" pos="2896">
          <p15:clr>
            <a:srgbClr val="F26B43"/>
          </p15:clr>
        </p15:guide>
        <p15:guide id="70" orient="horz" pos="27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47C9AA9-BFA9-A74B-BD17-802C7A6BC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69276" y="4597400"/>
            <a:ext cx="514349" cy="55086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25" b="0" i="0">
                <a:solidFill>
                  <a:srgbClr val="000000"/>
                </a:solidFill>
                <a:latin typeface="Arial" panose="020B0604020202020204" pitchFamily="34" charset="0"/>
                <a:ea typeface="Source Sans Pro" charset="0"/>
                <a:cs typeface="Arial" panose="020B0604020202020204" pitchFamily="34" charset="0"/>
              </a:defRPr>
            </a:lvl1pPr>
          </a:lstStyle>
          <a:p>
            <a:fld id="{D41FAE98-9FDA-8740-8F93-1E3A00396E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62801-E888-F946-9E09-19A40A5EE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36725"/>
            <a:ext cx="8226425" cy="2676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A89C1-3918-B14B-85A5-BC32929F9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024"/>
            <a:ext cx="8226425" cy="33832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0473BF-5D77-A248-9A63-C3F8809365E1}"/>
              </a:ext>
            </a:extLst>
          </p:cNvPr>
          <p:cNvSpPr/>
          <p:nvPr userDrawn="1"/>
        </p:nvSpPr>
        <p:spPr>
          <a:xfrm>
            <a:off x="0" y="-1"/>
            <a:ext cx="182880" cy="5148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panose="020F0502020204030203" pitchFamily="34" charset="77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AFF6A016-9E39-A04D-A51C-5F1E4A101F5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8125" y="4795113"/>
            <a:ext cx="701039" cy="155433"/>
          </a:xfrm>
          <a:prstGeom prst="rect">
            <a:avLst/>
          </a:prstGeom>
        </p:spPr>
      </p:pic>
      <p:sp>
        <p:nvSpPr>
          <p:cNvPr id="25" name="Footer Placeholder 9">
            <a:extLst>
              <a:ext uri="{FF2B5EF4-FFF2-40B4-BE49-F238E27FC236}">
                <a16:creationId xmlns:a16="http://schemas.microsoft.com/office/drawing/2014/main" id="{4CBAA12E-3BF9-6F46-AEB0-B7184809E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4075" y="4597400"/>
            <a:ext cx="3317875" cy="5508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3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LexisNexis Confidential</a:t>
            </a:r>
          </a:p>
        </p:txBody>
      </p:sp>
    </p:spTree>
    <p:extLst>
      <p:ext uri="{BB962C8B-B14F-4D97-AF65-F5344CB8AC3E}">
        <p14:creationId xmlns:p14="http://schemas.microsoft.com/office/powerpoint/2010/main" val="411506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Source Sans Pro" charset="0"/>
          <a:cs typeface="Source Sans Pro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spcAft>
          <a:spcPts val="600"/>
        </a:spcAft>
        <a:buFont typeface="Arial"/>
        <a:buNone/>
        <a:defRPr sz="12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" indent="0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Font typeface="Arial"/>
        <a:buNone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92608" indent="-109728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Clr>
          <a:schemeClr val="accent1"/>
        </a:buClr>
        <a:buFont typeface="Wingdings" pitchFamily="2" charset="2"/>
        <a:buChar char="§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02336" indent="-109728" algn="l" defTabSz="685800" rtl="0" eaLnBrk="1" latinLnBrk="0" hangingPunct="1">
        <a:lnSpc>
          <a:spcPct val="100000"/>
        </a:lnSpc>
        <a:spcBef>
          <a:spcPts val="0"/>
        </a:spcBef>
        <a:spcAft>
          <a:spcPts val="375"/>
        </a:spcAft>
        <a:buClr>
          <a:schemeClr val="tx2"/>
        </a:buClr>
        <a:buFont typeface="System Font Regular"/>
        <a:buChar char="-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02920" indent="-109728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Char char="-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1">
          <p15:clr>
            <a:srgbClr val="F26B43"/>
          </p15:clr>
        </p15:guide>
        <p15:guide id="26" orient="horz" pos="286">
          <p15:clr>
            <a:srgbClr val="F26B43"/>
          </p15:clr>
        </p15:guide>
        <p15:guide id="32" orient="horz" pos="1094">
          <p15:clr>
            <a:srgbClr val="F26B43"/>
          </p15:clr>
        </p15:guide>
        <p15:guide id="36" orient="horz">
          <p15:clr>
            <a:srgbClr val="F26B43"/>
          </p15:clr>
        </p15:guide>
        <p15:guide id="37" pos="288">
          <p15:clr>
            <a:srgbClr val="F26B43"/>
          </p15:clr>
        </p15:guide>
        <p15:guide id="38" pos="612">
          <p15:clr>
            <a:srgbClr val="F26B43"/>
          </p15:clr>
        </p15:guide>
        <p15:guide id="39" pos="730">
          <p15:clr>
            <a:srgbClr val="F26B43"/>
          </p15:clr>
        </p15:guide>
        <p15:guide id="40" pos="1054">
          <p15:clr>
            <a:srgbClr val="F26B43"/>
          </p15:clr>
        </p15:guide>
        <p15:guide id="41" pos="1172">
          <p15:clr>
            <a:srgbClr val="F26B43"/>
          </p15:clr>
        </p15:guide>
        <p15:guide id="42" pos="1496">
          <p15:clr>
            <a:srgbClr val="F26B43"/>
          </p15:clr>
        </p15:guide>
        <p15:guide id="43" pos="1612">
          <p15:clr>
            <a:srgbClr val="F26B43"/>
          </p15:clr>
        </p15:guide>
        <p15:guide id="45" pos="2054">
          <p15:clr>
            <a:srgbClr val="F26B43"/>
          </p15:clr>
        </p15:guide>
        <p15:guide id="46" pos="2378">
          <p15:clr>
            <a:srgbClr val="F26B43"/>
          </p15:clr>
        </p15:guide>
        <p15:guide id="47" pos="2496" userDrawn="1">
          <p15:clr>
            <a:srgbClr val="F26B43"/>
          </p15:clr>
        </p15:guide>
        <p15:guide id="48" pos="1938">
          <p15:clr>
            <a:srgbClr val="F26B43"/>
          </p15:clr>
        </p15:guide>
        <p15:guide id="50" pos="2938" userDrawn="1">
          <p15:clr>
            <a:srgbClr val="F26B43"/>
          </p15:clr>
        </p15:guide>
        <p15:guide id="51" pos="2820" userDrawn="1">
          <p15:clr>
            <a:srgbClr val="F26B43"/>
          </p15:clr>
        </p15:guide>
        <p15:guide id="53" pos="3380" userDrawn="1">
          <p15:clr>
            <a:srgbClr val="F26B43"/>
          </p15:clr>
        </p15:guide>
        <p15:guide id="54" pos="3262" userDrawn="1">
          <p15:clr>
            <a:srgbClr val="F26B43"/>
          </p15:clr>
        </p15:guide>
        <p15:guide id="56" pos="3820">
          <p15:clr>
            <a:srgbClr val="F26B43"/>
          </p15:clr>
        </p15:guide>
        <p15:guide id="57" pos="3704">
          <p15:clr>
            <a:srgbClr val="F26B43"/>
          </p15:clr>
        </p15:guide>
        <p15:guide id="59" pos="4262">
          <p15:clr>
            <a:srgbClr val="F26B43"/>
          </p15:clr>
        </p15:guide>
        <p15:guide id="60" pos="4586">
          <p15:clr>
            <a:srgbClr val="F26B43"/>
          </p15:clr>
        </p15:guide>
        <p15:guide id="61" pos="4146" userDrawn="1">
          <p15:clr>
            <a:srgbClr val="F26B43"/>
          </p15:clr>
        </p15:guide>
        <p15:guide id="62" pos="4704" userDrawn="1">
          <p15:clr>
            <a:srgbClr val="F26B43"/>
          </p15:clr>
        </p15:guide>
        <p15:guide id="64" pos="5146" userDrawn="1">
          <p15:clr>
            <a:srgbClr val="F26B43"/>
          </p15:clr>
        </p15:guide>
        <p15:guide id="65" pos="5028" userDrawn="1">
          <p15:clr>
            <a:srgbClr val="F26B43"/>
          </p15:clr>
        </p15:guide>
        <p15:guide id="66" pos="5760">
          <p15:clr>
            <a:srgbClr val="F26B43"/>
          </p15:clr>
        </p15:guide>
        <p15:guide id="67" pos="5470" userDrawn="1">
          <p15:clr>
            <a:srgbClr val="F26B43"/>
          </p15:clr>
        </p15:guide>
        <p15:guide id="68" orient="horz" pos="3243">
          <p15:clr>
            <a:srgbClr val="F26B43"/>
          </p15:clr>
        </p15:guide>
        <p15:guide id="69" orient="horz" pos="2896">
          <p15:clr>
            <a:srgbClr val="F26B43"/>
          </p15:clr>
        </p15:guide>
        <p15:guide id="70" orient="horz" pos="27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AF6643-0E36-F242-A29A-C9445FFD4D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9931" y="1175666"/>
            <a:ext cx="7619795" cy="3421733"/>
          </a:xfrm>
        </p:spPr>
        <p:txBody>
          <a:bodyPr/>
          <a:lstStyle/>
          <a:p>
            <a:pPr lvl="0"/>
            <a:r>
              <a:rPr lang="en-US" dirty="0"/>
              <a:t>Cloud Computing and Contractual Arrangements</a:t>
            </a:r>
          </a:p>
          <a:p>
            <a:pPr lvl="1">
              <a:spcAft>
                <a:spcPts val="0"/>
              </a:spcAft>
              <a:defRPr/>
            </a:pPr>
            <a:r>
              <a:rPr lang="en-US" dirty="0"/>
              <a:t>James Harper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Director, Global Legal, LexisNexis</a:t>
            </a:r>
          </a:p>
          <a:p>
            <a:pPr lvl="1">
              <a:defRPr/>
            </a:pPr>
            <a:r>
              <a:rPr lang="en-US" sz="900" dirty="0">
                <a:solidFill>
                  <a:schemeClr val="accent6"/>
                </a:solidFill>
              </a:rPr>
              <a:t>IBA ICDC Conference, Milan, 18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26080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Legal Considerations: Liability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4BE237-D0A0-404F-903F-828D96565C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135999"/>
            <a:ext cx="8226423" cy="17314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 of liability positions: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 to fees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Heads of loss excluded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Exclude all indirect loss</a:t>
            </a:r>
            <a:endParaRPr lang="en-GB" sz="20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for: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cap of all services?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some categories from heads excluded (especially data!)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forget customer liability.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Embrace the inevitable?</a:t>
            </a:r>
          </a:p>
        </p:txBody>
      </p:sp>
      <p:pic>
        <p:nvPicPr>
          <p:cNvPr id="8" name="Picture 7" descr="A picture containing laser, dark, night sky&#10;&#10;Description automatically generated">
            <a:extLst>
              <a:ext uri="{FF2B5EF4-FFF2-40B4-BE49-F238E27FC236}">
                <a16:creationId xmlns:a16="http://schemas.microsoft.com/office/drawing/2014/main" id="{93FA2165-4102-4CC2-B368-C0A37906F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325" y="1088488"/>
            <a:ext cx="5905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1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F36BC7-0C09-D544-8590-359C236C36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8371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Do You Use Cloud?</a:t>
            </a:r>
          </a:p>
        </p:txBody>
      </p:sp>
      <p:pic>
        <p:nvPicPr>
          <p:cNvPr id="1026" name="Picture 2" descr="Gmail will now let you edit Office documents directly from email  attachments - The Verge">
            <a:extLst>
              <a:ext uri="{FF2B5EF4-FFF2-40B4-BE49-F238E27FC236}">
                <a16:creationId xmlns:a16="http://schemas.microsoft.com/office/drawing/2014/main" id="{69016FF5-0C1D-4D09-B1D1-58FE649E0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2" y="888497"/>
            <a:ext cx="2245378" cy="126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Download All of Your Hotmail">
            <a:extLst>
              <a:ext uri="{FF2B5EF4-FFF2-40B4-BE49-F238E27FC236}">
                <a16:creationId xmlns:a16="http://schemas.microsoft.com/office/drawing/2014/main" id="{DA3C0346-87A4-4905-AD3F-7A9EE2547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25" y="1996122"/>
            <a:ext cx="2244688" cy="126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e Yahoo Mail Accounts Lose Ability to Automatically Forward Emails on  Jan. 1">
            <a:extLst>
              <a:ext uri="{FF2B5EF4-FFF2-40B4-BE49-F238E27FC236}">
                <a16:creationId xmlns:a16="http://schemas.microsoft.com/office/drawing/2014/main" id="{CCF50854-4FC3-47D7-AA51-3AE68CCA9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02" y="3457417"/>
            <a:ext cx="1660469" cy="93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inkedin - Free social media icons">
            <a:extLst>
              <a:ext uri="{FF2B5EF4-FFF2-40B4-BE49-F238E27FC236}">
                <a16:creationId xmlns:a16="http://schemas.microsoft.com/office/drawing/2014/main" id="{9629DB09-E0FC-4435-B15D-2B2F50677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285" y="2161729"/>
            <a:ext cx="868650" cy="8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acebook logo and symbol, meaning, history, PNG">
            <a:extLst>
              <a:ext uri="{FF2B5EF4-FFF2-40B4-BE49-F238E27FC236}">
                <a16:creationId xmlns:a16="http://schemas.microsoft.com/office/drawing/2014/main" id="{4B51B17C-BE4B-43CB-AC7C-42A634A76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832" y="643074"/>
            <a:ext cx="1897343" cy="11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he Twitter rules: safety, privacy, authenticity, and more">
            <a:extLst>
              <a:ext uri="{FF2B5EF4-FFF2-40B4-BE49-F238E27FC236}">
                <a16:creationId xmlns:a16="http://schemas.microsoft.com/office/drawing/2014/main" id="{BFA99114-5713-4A79-B99A-C623FAAD2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563" y="1796948"/>
            <a:ext cx="1660469" cy="166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ow to See Your Instagram &amp;#39;Ad Interests&amp;#39; | Glamour">
            <a:extLst>
              <a:ext uri="{FF2B5EF4-FFF2-40B4-BE49-F238E27FC236}">
                <a16:creationId xmlns:a16="http://schemas.microsoft.com/office/drawing/2014/main" id="{9FAD7147-E4EB-4A6D-AE19-BBFC47947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816" y="3431708"/>
            <a:ext cx="1083374" cy="126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mazon Web Services (@awscloud) / Twitter">
            <a:extLst>
              <a:ext uri="{FF2B5EF4-FFF2-40B4-BE49-F238E27FC236}">
                <a16:creationId xmlns:a16="http://schemas.microsoft.com/office/drawing/2014/main" id="{07DA67D9-174D-40E0-BA49-CAFBA9AA7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08" y="568545"/>
            <a:ext cx="1168418" cy="116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BM Cloud (@IBMcloud) / Twitter">
            <a:extLst>
              <a:ext uri="{FF2B5EF4-FFF2-40B4-BE49-F238E27FC236}">
                <a16:creationId xmlns:a16="http://schemas.microsoft.com/office/drawing/2014/main" id="{AB2DD1D5-65A3-4770-8990-9A13D4299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08" y="1914888"/>
            <a:ext cx="1233140" cy="123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hatsApp - Wikipedia">
            <a:extLst>
              <a:ext uri="{FF2B5EF4-FFF2-40B4-BE49-F238E27FC236}">
                <a16:creationId xmlns:a16="http://schemas.microsoft.com/office/drawing/2014/main" id="{3E56C4A6-75F5-4C48-84EA-AD95567C7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111" y="3431708"/>
            <a:ext cx="1068715" cy="107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What is Cloud?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4BE237-D0A0-404F-903F-828D96565C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736725"/>
            <a:ext cx="8226423" cy="1731405"/>
          </a:xfrm>
        </p:spPr>
        <p:txBody>
          <a:bodyPr/>
          <a:lstStyle/>
          <a:p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Cloud = 	Moving software or infrastructure away from the 			customer and into a location controlled by a third 			party, which is then accessed through the internet or a 		private network.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59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What is Cloud?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17CC9A7A-E4CF-4A0A-A6E9-21FC0DD4B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003" y="973873"/>
            <a:ext cx="5216818" cy="354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0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What is Cloud?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4BE237-D0A0-404F-903F-828D96565C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736725"/>
            <a:ext cx="8226423" cy="17314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as a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 as a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as a Service </a:t>
            </a:r>
            <a:endParaRPr lang="en-GB" dirty="0"/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8ED8553-08F4-44F1-A0D5-1793B64B5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249" y="3765496"/>
            <a:ext cx="2556444" cy="996358"/>
          </a:xfrm>
          <a:prstGeom prst="rect">
            <a:avLst/>
          </a:prstGeom>
        </p:spPr>
      </p:pic>
      <p:pic>
        <p:nvPicPr>
          <p:cNvPr id="13" name="Picture 12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0B8B52D3-17D6-4ECB-AA85-04D0CD171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249" y="1270780"/>
            <a:ext cx="2586887" cy="970082"/>
          </a:xfrm>
          <a:prstGeom prst="rect">
            <a:avLst/>
          </a:prstGeom>
        </p:spPr>
      </p:pic>
      <p:pic>
        <p:nvPicPr>
          <p:cNvPr id="15" name="Picture 1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BFD672A-515B-498E-9C7D-589E35BED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7114" y="2532339"/>
            <a:ext cx="2643398" cy="99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0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Cloud Benefits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4BE237-D0A0-404F-903F-828D96565C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2" y="1431925"/>
            <a:ext cx="8226423" cy="17314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 and Economies of 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Speed of Adoption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Tech 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and Upgrades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20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02991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Cloud Risks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4BE237-D0A0-404F-903F-828D96565C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708428"/>
            <a:ext cx="8226423" cy="17314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Flows and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Reliability and Availability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Inflexible Contract Terms…</a:t>
            </a:r>
          </a:p>
        </p:txBody>
      </p:sp>
    </p:spTree>
    <p:extLst>
      <p:ext uri="{BB962C8B-B14F-4D97-AF65-F5344CB8AC3E}">
        <p14:creationId xmlns:p14="http://schemas.microsoft.com/office/powerpoint/2010/main" val="333103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Legal Considerations: Negotiating Terms?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4BE237-D0A0-404F-903F-828D96565C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708428"/>
            <a:ext cx="8226423" cy="17314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Bargaining in commoditised contracts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cost/high volume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Logistical challenges</a:t>
            </a:r>
          </a:p>
        </p:txBody>
      </p:sp>
    </p:spTree>
    <p:extLst>
      <p:ext uri="{BB962C8B-B14F-4D97-AF65-F5344CB8AC3E}">
        <p14:creationId xmlns:p14="http://schemas.microsoft.com/office/powerpoint/2010/main" val="264457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36F79-7A8E-4960-908A-3C08F177E4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FAE98-9FDA-8740-8F93-1E3A00396E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33AC8-6610-4384-AF8E-D22E6C60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LexisNexis Confidential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E87088-C571-485D-81E8-33235C9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Legal Considerations: Warranties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74BE237-D0A0-404F-903F-828D96565C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1135999"/>
            <a:ext cx="8226423" cy="17314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 of warranty positions: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 Is” (i.e. none!)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SLA/Supplier documentation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“Reasonable care and skill”</a:t>
            </a:r>
            <a:endParaRPr lang="en-GB" sz="16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for: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 to description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reasonable care and skill by qualified and experienced personnel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comply with all applicable laws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not shared or disclosed 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IPR infringement</a:t>
            </a:r>
          </a:p>
          <a:p>
            <a:pPr marL="633413" lvl="2" indent="-342900">
              <a:buFont typeface="Arial" panose="020B0604020202020204" pitchFamily="34" charset="0"/>
              <a:buChar char="•"/>
            </a:pPr>
            <a:r>
              <a:rPr lang="en-US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from viruses and other destructive or malicious software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7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theme/theme1.xml><?xml version="1.0" encoding="utf-8"?>
<a:theme xmlns:a="http://schemas.openxmlformats.org/drawingml/2006/main" name="1. COVERS">
  <a:themeElements>
    <a:clrScheme name="LexisNexis_PPT_ColorPalette">
      <a:dk1>
        <a:srgbClr val="000000"/>
      </a:dk1>
      <a:lt1>
        <a:srgbClr val="FFFFFF"/>
      </a:lt1>
      <a:dk2>
        <a:srgbClr val="808183"/>
      </a:dk2>
      <a:lt2>
        <a:srgbClr val="F5F5F6"/>
      </a:lt2>
      <a:accent1>
        <a:srgbClr val="E8171F"/>
      </a:accent1>
      <a:accent2>
        <a:srgbClr val="000000"/>
      </a:accent2>
      <a:accent3>
        <a:srgbClr val="D0D2D3"/>
      </a:accent3>
      <a:accent4>
        <a:srgbClr val="808183"/>
      </a:accent4>
      <a:accent5>
        <a:srgbClr val="00ADB8"/>
      </a:accent5>
      <a:accent6>
        <a:srgbClr val="6954A2"/>
      </a:accent6>
      <a:hlink>
        <a:srgbClr val="E8171F"/>
      </a:hlink>
      <a:folHlink>
        <a:srgbClr val="D1D3D3"/>
      </a:folHlink>
    </a:clrScheme>
    <a:fontScheme name="LexisNexis PPT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xisNexis_PPT-Template_v2" id="{6F6C009C-004F-514D-A6DD-1BF1822D36FE}" vid="{87033DC4-16FB-9642-B033-DBFBB317FC63}"/>
    </a:ext>
  </a:extLst>
</a:theme>
</file>

<file path=ppt/theme/theme2.xml><?xml version="1.0" encoding="utf-8"?>
<a:theme xmlns:a="http://schemas.openxmlformats.org/drawingml/2006/main" name="2. BODY">
  <a:themeElements>
    <a:clrScheme name="LexisNexis_PPT_ColorPalette">
      <a:dk1>
        <a:srgbClr val="000000"/>
      </a:dk1>
      <a:lt1>
        <a:srgbClr val="FFFFFF"/>
      </a:lt1>
      <a:dk2>
        <a:srgbClr val="808183"/>
      </a:dk2>
      <a:lt2>
        <a:srgbClr val="F5F5F6"/>
      </a:lt2>
      <a:accent1>
        <a:srgbClr val="E8171F"/>
      </a:accent1>
      <a:accent2>
        <a:srgbClr val="000000"/>
      </a:accent2>
      <a:accent3>
        <a:srgbClr val="D0D2D3"/>
      </a:accent3>
      <a:accent4>
        <a:srgbClr val="808183"/>
      </a:accent4>
      <a:accent5>
        <a:srgbClr val="00ADB8"/>
      </a:accent5>
      <a:accent6>
        <a:srgbClr val="6954A2"/>
      </a:accent6>
      <a:hlink>
        <a:srgbClr val="E8171F"/>
      </a:hlink>
      <a:folHlink>
        <a:srgbClr val="D1D3D3"/>
      </a:folHlink>
    </a:clrScheme>
    <a:fontScheme name="LexisNexis PPT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xisNexis_PPT-Template_v2" id="{6F6C009C-004F-514D-A6DD-1BF1822D36FE}" vid="{DF80B5FB-9286-3C4C-B1F0-E7373F585890}"/>
    </a:ext>
  </a:extLst>
</a:theme>
</file>

<file path=ppt/theme/theme3.xml><?xml version="1.0" encoding="utf-8"?>
<a:theme xmlns:a="http://schemas.openxmlformats.org/drawingml/2006/main" name="3. PRODUCTS/CALL-OUTS">
  <a:themeElements>
    <a:clrScheme name="LexisNexis_PPT_ColorPalette">
      <a:dk1>
        <a:srgbClr val="000000"/>
      </a:dk1>
      <a:lt1>
        <a:srgbClr val="FFFFFF"/>
      </a:lt1>
      <a:dk2>
        <a:srgbClr val="808183"/>
      </a:dk2>
      <a:lt2>
        <a:srgbClr val="F5F5F6"/>
      </a:lt2>
      <a:accent1>
        <a:srgbClr val="E8171F"/>
      </a:accent1>
      <a:accent2>
        <a:srgbClr val="000000"/>
      </a:accent2>
      <a:accent3>
        <a:srgbClr val="D0D2D3"/>
      </a:accent3>
      <a:accent4>
        <a:srgbClr val="808183"/>
      </a:accent4>
      <a:accent5>
        <a:srgbClr val="00ADB8"/>
      </a:accent5>
      <a:accent6>
        <a:srgbClr val="6954A2"/>
      </a:accent6>
      <a:hlink>
        <a:srgbClr val="E8171F"/>
      </a:hlink>
      <a:folHlink>
        <a:srgbClr val="D1D3D3"/>
      </a:folHlink>
    </a:clrScheme>
    <a:fontScheme name="LexisNexis PPT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xisNexis_PPT-Template_v2" id="{6F6C009C-004F-514D-A6DD-1BF1822D36FE}" vid="{93E9A581-D31C-0642-AD71-A8E7ABE2D5A2}"/>
    </a:ext>
  </a:extLst>
</a:theme>
</file>

<file path=ppt/theme/theme4.xml><?xml version="1.0" encoding="utf-8"?>
<a:theme xmlns:a="http://schemas.openxmlformats.org/drawingml/2006/main" name="4. CHARTS/TABLES">
  <a:themeElements>
    <a:clrScheme name="LexisNexis_PPT_ColorPalette">
      <a:dk1>
        <a:srgbClr val="000000"/>
      </a:dk1>
      <a:lt1>
        <a:srgbClr val="FFFFFF"/>
      </a:lt1>
      <a:dk2>
        <a:srgbClr val="808183"/>
      </a:dk2>
      <a:lt2>
        <a:srgbClr val="F5F5F6"/>
      </a:lt2>
      <a:accent1>
        <a:srgbClr val="E8171F"/>
      </a:accent1>
      <a:accent2>
        <a:srgbClr val="000000"/>
      </a:accent2>
      <a:accent3>
        <a:srgbClr val="D0D2D3"/>
      </a:accent3>
      <a:accent4>
        <a:srgbClr val="808183"/>
      </a:accent4>
      <a:accent5>
        <a:srgbClr val="00ADB8"/>
      </a:accent5>
      <a:accent6>
        <a:srgbClr val="6954A2"/>
      </a:accent6>
      <a:hlink>
        <a:srgbClr val="E8171F"/>
      </a:hlink>
      <a:folHlink>
        <a:srgbClr val="D1D3D3"/>
      </a:folHlink>
    </a:clrScheme>
    <a:fontScheme name="LexisNexis PPT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xisNexis_PPT-Template_v2" id="{6F6C009C-004F-514D-A6DD-1BF1822D36FE}" vid="{DC21F132-6DF9-114C-89EF-DE2FFBC1427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FA8555441AA42A5FBD31816ED0ECF" ma:contentTypeVersion="1" ma:contentTypeDescription="Create a new document." ma:contentTypeScope="" ma:versionID="988b12ec447d4154d0f708b4ea9b739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7B70F2-8AEA-4245-8B65-5C1C728C25AF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FAC2545-6822-4919-8C81-CDE516AAD3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4F3879-ADA9-4914-835B-DD7FFC8BF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8252</TotalTime>
  <Words>288</Words>
  <Application>Microsoft Office PowerPoint</Application>
  <PresentationFormat>Custom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Bold</vt:lpstr>
      <vt:lpstr>Calibri</vt:lpstr>
      <vt:lpstr>Lato</vt:lpstr>
      <vt:lpstr>Lato Light</vt:lpstr>
      <vt:lpstr>System Font Regular</vt:lpstr>
      <vt:lpstr>Wingdings</vt:lpstr>
      <vt:lpstr>1. COVERS</vt:lpstr>
      <vt:lpstr>2. BODY</vt:lpstr>
      <vt:lpstr>3. PRODUCTS/CALL-OUTS</vt:lpstr>
      <vt:lpstr>4. CHARTS/TABLES</vt:lpstr>
      <vt:lpstr>PowerPoint Presentation</vt:lpstr>
      <vt:lpstr>Do You Use Cloud?</vt:lpstr>
      <vt:lpstr>What is Cloud?</vt:lpstr>
      <vt:lpstr>What is Cloud?</vt:lpstr>
      <vt:lpstr>What is Cloud?</vt:lpstr>
      <vt:lpstr>Cloud Benefits</vt:lpstr>
      <vt:lpstr>Cloud Risks</vt:lpstr>
      <vt:lpstr>Legal Considerations: Negotiating Terms?</vt:lpstr>
      <vt:lpstr>Legal Considerations: Warranties</vt:lpstr>
      <vt:lpstr>Legal Considerations: Liability</vt:lpstr>
      <vt:lpstr>Embrace the inevitable?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 User</dc:creator>
  <cp:lastModifiedBy>Sally Hobley</cp:lastModifiedBy>
  <cp:revision>656</cp:revision>
  <cp:lastPrinted>2017-08-10T23:24:16Z</cp:lastPrinted>
  <dcterms:created xsi:type="dcterms:W3CDTF">2018-12-05T00:42:21Z</dcterms:created>
  <dcterms:modified xsi:type="dcterms:W3CDTF">2021-11-17T12:24:02Z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0x01010058BFA8555441AA42A5FBD31816ED0ECF</vt:lpwstr>
  </property>
  <property fmtid="{D5CDD505-2E9C-101B-9397-08002B2CF9AE}" pid="3" name="MSIP_Label_549ac42a-3eb4-4074-b885-aea26bd6241e_Enabled">
    <vt:lpwstr>True</vt:lpwstr>
  </property>
  <property fmtid="{D5CDD505-2E9C-101B-9397-08002B2CF9AE}" pid="4" name="MSIP_Label_549ac42a-3eb4-4074-b885-aea26bd6241e_SiteId">
    <vt:lpwstr>9274ee3f-9425-4109-a27f-9fb15c10675d</vt:lpwstr>
  </property>
  <property fmtid="{D5CDD505-2E9C-101B-9397-08002B2CF9AE}" pid="5" name="MSIP_Label_549ac42a-3eb4-4074-b885-aea26bd6241e_Owner">
    <vt:lpwstr>HARPERJI@legal.regn.net</vt:lpwstr>
  </property>
  <property fmtid="{D5CDD505-2E9C-101B-9397-08002B2CF9AE}" pid="6" name="MSIP_Label_549ac42a-3eb4-4074-b885-aea26bd6241e_SetDate">
    <vt:lpwstr>2021-11-17T10:10:40.6499671Z</vt:lpwstr>
  </property>
  <property fmtid="{D5CDD505-2E9C-101B-9397-08002B2CF9AE}" pid="7" name="MSIP_Label_549ac42a-3eb4-4074-b885-aea26bd6241e_Name">
    <vt:lpwstr>General Business</vt:lpwstr>
  </property>
  <property fmtid="{D5CDD505-2E9C-101B-9397-08002B2CF9AE}" pid="8" name="MSIP_Label_549ac42a-3eb4-4074-b885-aea26bd6241e_Application">
    <vt:lpwstr>Microsoft Azure Information Protection</vt:lpwstr>
  </property>
  <property fmtid="{D5CDD505-2E9C-101B-9397-08002B2CF9AE}" pid="9" name="MSIP_Label_549ac42a-3eb4-4074-b885-aea26bd6241e_ActionId">
    <vt:lpwstr>11a85ad3-538a-4748-9a3b-47463fdd1105</vt:lpwstr>
  </property>
  <property fmtid="{D5CDD505-2E9C-101B-9397-08002B2CF9AE}" pid="10" name="MSIP_Label_549ac42a-3eb4-4074-b885-aea26bd6241e_Extended_MSFT_Method">
    <vt:lpwstr>Automatic</vt:lpwstr>
  </property>
  <property fmtid="{D5CDD505-2E9C-101B-9397-08002B2CF9AE}" pid="11" name="Sensitivity">
    <vt:lpwstr>General Business</vt:lpwstr>
  </property>
</Properties>
</file>