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7"/>
  </p:sldMasterIdLst>
  <p:notesMasterIdLst>
    <p:notesMasterId r:id="rId22"/>
  </p:notesMasterIdLst>
  <p:handoutMasterIdLst>
    <p:handoutMasterId r:id="rId23"/>
  </p:handoutMasterIdLst>
  <p:sldIdLst>
    <p:sldId id="256" r:id="rId8"/>
    <p:sldId id="414" r:id="rId9"/>
    <p:sldId id="420" r:id="rId10"/>
    <p:sldId id="421" r:id="rId11"/>
    <p:sldId id="422" r:id="rId12"/>
    <p:sldId id="416" r:id="rId13"/>
    <p:sldId id="427" r:id="rId14"/>
    <p:sldId id="423" r:id="rId15"/>
    <p:sldId id="424" r:id="rId16"/>
    <p:sldId id="428" r:id="rId17"/>
    <p:sldId id="425" r:id="rId18"/>
    <p:sldId id="429" r:id="rId19"/>
    <p:sldId id="417" r:id="rId20"/>
    <p:sldId id="259" r:id="rId21"/>
  </p:sldIdLst>
  <p:sldSz cx="9144000" cy="6858000" type="screen4x3"/>
  <p:notesSz cx="6858000" cy="9872663"/>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F5807-F504-4782-A5B8-0A534CA0395C}" v="77" dt="2020-05-29T09:06:09.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2969" autoAdjust="0"/>
  </p:normalViewPr>
  <p:slideViewPr>
    <p:cSldViewPr>
      <p:cViewPr varScale="1">
        <p:scale>
          <a:sx n="109" d="100"/>
          <a:sy n="109" d="100"/>
        </p:scale>
        <p:origin x="1085" y="82"/>
      </p:cViewPr>
      <p:guideLst>
        <p:guide orient="horz" pos="2160"/>
        <p:guide pos="2880"/>
      </p:guideLst>
    </p:cSldViewPr>
  </p:slideViewPr>
  <p:notesTextViewPr>
    <p:cViewPr>
      <p:scale>
        <a:sx n="3" d="2"/>
        <a:sy n="3" d="2"/>
      </p:scale>
      <p:origin x="0" y="0"/>
    </p:cViewPr>
  </p:notesTextViewPr>
  <p:sorterViewPr>
    <p:cViewPr>
      <p:scale>
        <a:sx n="100" d="100"/>
        <a:sy n="100" d="100"/>
      </p:scale>
      <p:origin x="0" y="-777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 Id="rId6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vin See" userId="126769e53bc8ddd6" providerId="LiveId" clId="{9C9F5807-F504-4782-A5B8-0A534CA0395C}"/>
    <pc:docChg chg="undo redo custSel addSld delSld modSld sldOrd">
      <pc:chgData name="Melvin See" userId="126769e53bc8ddd6" providerId="LiveId" clId="{9C9F5807-F504-4782-A5B8-0A534CA0395C}" dt="2020-05-29T09:17:14.781" v="6039" actId="47"/>
      <pc:docMkLst>
        <pc:docMk/>
      </pc:docMkLst>
      <pc:sldChg chg="delSp modSp mod">
        <pc:chgData name="Melvin See" userId="126769e53bc8ddd6" providerId="LiveId" clId="{9C9F5807-F504-4782-A5B8-0A534CA0395C}" dt="2020-05-29T09:16:26.937" v="6037" actId="20577"/>
        <pc:sldMkLst>
          <pc:docMk/>
          <pc:sldMk cId="3872530048" sldId="256"/>
        </pc:sldMkLst>
        <pc:spChg chg="mod">
          <ac:chgData name="Melvin See" userId="126769e53bc8ddd6" providerId="LiveId" clId="{9C9F5807-F504-4782-A5B8-0A534CA0395C}" dt="2020-05-29T07:02:54.602" v="27" actId="20577"/>
          <ac:spMkLst>
            <pc:docMk/>
            <pc:sldMk cId="3872530048" sldId="256"/>
            <ac:spMk id="2" creationId="{D2EB35A0-F23C-4BE9-A720-4D6153DF4A3F}"/>
          </ac:spMkLst>
        </pc:spChg>
        <pc:spChg chg="del">
          <ac:chgData name="Melvin See" userId="126769e53bc8ddd6" providerId="LiveId" clId="{9C9F5807-F504-4782-A5B8-0A534CA0395C}" dt="2020-05-29T09:08:54.295" v="5978" actId="478"/>
          <ac:spMkLst>
            <pc:docMk/>
            <pc:sldMk cId="3872530048" sldId="256"/>
            <ac:spMk id="3" creationId="{C85B7D30-6CFB-43AD-9F01-2200644BA307}"/>
          </ac:spMkLst>
        </pc:spChg>
        <pc:spChg chg="mod">
          <ac:chgData name="Melvin See" userId="126769e53bc8ddd6" providerId="LiveId" clId="{9C9F5807-F504-4782-A5B8-0A534CA0395C}" dt="2020-05-29T09:16:26.937" v="6037" actId="20577"/>
          <ac:spMkLst>
            <pc:docMk/>
            <pc:sldMk cId="3872530048" sldId="256"/>
            <ac:spMk id="4" creationId="{2C2DB781-79E5-4331-96FB-6BDA60318720}"/>
          </ac:spMkLst>
        </pc:spChg>
        <pc:spChg chg="del">
          <ac:chgData name="Melvin See" userId="126769e53bc8ddd6" providerId="LiveId" clId="{9C9F5807-F504-4782-A5B8-0A534CA0395C}" dt="2020-05-29T09:08:56.664" v="5979" actId="478"/>
          <ac:spMkLst>
            <pc:docMk/>
            <pc:sldMk cId="3872530048" sldId="256"/>
            <ac:spMk id="5" creationId="{3BEE1662-445F-4233-BA76-FD31224B1136}"/>
          </ac:spMkLst>
        </pc:spChg>
        <pc:spChg chg="mod">
          <ac:chgData name="Melvin See" userId="126769e53bc8ddd6" providerId="LiveId" clId="{9C9F5807-F504-4782-A5B8-0A534CA0395C}" dt="2020-05-29T07:03:29.484" v="76" actId="403"/>
          <ac:spMkLst>
            <pc:docMk/>
            <pc:sldMk cId="3872530048" sldId="256"/>
            <ac:spMk id="6" creationId="{DEB06954-388B-4D51-B3FB-6E1B4EDB2205}"/>
          </ac:spMkLst>
        </pc:spChg>
      </pc:sldChg>
      <pc:sldChg chg="modSp del mod ord">
        <pc:chgData name="Melvin See" userId="126769e53bc8ddd6" providerId="LiveId" clId="{9C9F5807-F504-4782-A5B8-0A534CA0395C}" dt="2020-05-29T09:04:23.349" v="5947" actId="47"/>
        <pc:sldMkLst>
          <pc:docMk/>
          <pc:sldMk cId="711720473" sldId="257"/>
        </pc:sldMkLst>
        <pc:spChg chg="mod">
          <ac:chgData name="Melvin See" userId="126769e53bc8ddd6" providerId="LiveId" clId="{9C9F5807-F504-4782-A5B8-0A534CA0395C}" dt="2020-05-29T07:07:19.718" v="225" actId="20577"/>
          <ac:spMkLst>
            <pc:docMk/>
            <pc:sldMk cId="711720473" sldId="257"/>
            <ac:spMk id="5" creationId="{ACC2A0F5-41A8-4761-9F57-9228580DDB81}"/>
          </ac:spMkLst>
        </pc:spChg>
      </pc:sldChg>
      <pc:sldChg chg="del">
        <pc:chgData name="Melvin See" userId="126769e53bc8ddd6" providerId="LiveId" clId="{9C9F5807-F504-4782-A5B8-0A534CA0395C}" dt="2020-05-29T09:03:33.712" v="5918" actId="47"/>
        <pc:sldMkLst>
          <pc:docMk/>
          <pc:sldMk cId="2831525365" sldId="258"/>
        </pc:sldMkLst>
      </pc:sldChg>
      <pc:sldChg chg="modSp mod">
        <pc:chgData name="Melvin See" userId="126769e53bc8ddd6" providerId="LiveId" clId="{9C9F5807-F504-4782-A5B8-0A534CA0395C}" dt="2020-05-29T09:04:47.013" v="5955" actId="20577"/>
        <pc:sldMkLst>
          <pc:docMk/>
          <pc:sldMk cId="3628342555" sldId="259"/>
        </pc:sldMkLst>
        <pc:spChg chg="mod">
          <ac:chgData name="Melvin See" userId="126769e53bc8ddd6" providerId="LiveId" clId="{9C9F5807-F504-4782-A5B8-0A534CA0395C}" dt="2020-05-29T09:04:47.013" v="5955" actId="20577"/>
          <ac:spMkLst>
            <pc:docMk/>
            <pc:sldMk cId="3628342555" sldId="259"/>
            <ac:spMk id="5" creationId="{1100F87B-5887-42FB-A0A7-AD8CFFE4F8CA}"/>
          </ac:spMkLst>
        </pc:spChg>
      </pc:sldChg>
      <pc:sldChg chg="del">
        <pc:chgData name="Melvin See" userId="126769e53bc8ddd6" providerId="LiveId" clId="{9C9F5807-F504-4782-A5B8-0A534CA0395C}" dt="2020-05-29T09:03:48.230" v="5936" actId="47"/>
        <pc:sldMkLst>
          <pc:docMk/>
          <pc:sldMk cId="1363658085" sldId="260"/>
        </pc:sldMkLst>
      </pc:sldChg>
      <pc:sldChg chg="del">
        <pc:chgData name="Melvin See" userId="126769e53bc8ddd6" providerId="LiveId" clId="{9C9F5807-F504-4782-A5B8-0A534CA0395C}" dt="2020-05-29T09:03:48.847" v="5937" actId="47"/>
        <pc:sldMkLst>
          <pc:docMk/>
          <pc:sldMk cId="1801073620" sldId="261"/>
        </pc:sldMkLst>
      </pc:sldChg>
      <pc:sldChg chg="del">
        <pc:chgData name="Melvin See" userId="126769e53bc8ddd6" providerId="LiveId" clId="{9C9F5807-F504-4782-A5B8-0A534CA0395C}" dt="2020-05-29T09:03:50.392" v="5939" actId="47"/>
        <pc:sldMkLst>
          <pc:docMk/>
          <pc:sldMk cId="3160160497" sldId="262"/>
        </pc:sldMkLst>
      </pc:sldChg>
      <pc:sldChg chg="del">
        <pc:chgData name="Melvin See" userId="126769e53bc8ddd6" providerId="LiveId" clId="{9C9F5807-F504-4782-A5B8-0A534CA0395C}" dt="2020-05-29T09:03:51.117" v="5940" actId="47"/>
        <pc:sldMkLst>
          <pc:docMk/>
          <pc:sldMk cId="447263262" sldId="263"/>
        </pc:sldMkLst>
      </pc:sldChg>
      <pc:sldChg chg="del">
        <pc:chgData name="Melvin See" userId="126769e53bc8ddd6" providerId="LiveId" clId="{9C9F5807-F504-4782-A5B8-0A534CA0395C}" dt="2020-05-29T09:03:54.475" v="5943" actId="47"/>
        <pc:sldMkLst>
          <pc:docMk/>
          <pc:sldMk cId="3156826178" sldId="264"/>
        </pc:sldMkLst>
      </pc:sldChg>
      <pc:sldChg chg="del">
        <pc:chgData name="Melvin See" userId="126769e53bc8ddd6" providerId="LiveId" clId="{9C9F5807-F504-4782-A5B8-0A534CA0395C}" dt="2020-05-29T09:03:55.541" v="5944" actId="47"/>
        <pc:sldMkLst>
          <pc:docMk/>
          <pc:sldMk cId="1688062436" sldId="265"/>
        </pc:sldMkLst>
      </pc:sldChg>
      <pc:sldChg chg="del">
        <pc:chgData name="Melvin See" userId="126769e53bc8ddd6" providerId="LiveId" clId="{9C9F5807-F504-4782-A5B8-0A534CA0395C}" dt="2020-05-29T09:03:56.234" v="5945" actId="47"/>
        <pc:sldMkLst>
          <pc:docMk/>
          <pc:sldMk cId="704854373" sldId="266"/>
        </pc:sldMkLst>
      </pc:sldChg>
      <pc:sldChg chg="del">
        <pc:chgData name="Melvin See" userId="126769e53bc8ddd6" providerId="LiveId" clId="{9C9F5807-F504-4782-A5B8-0A534CA0395C}" dt="2020-05-29T09:03:53.606" v="5942" actId="47"/>
        <pc:sldMkLst>
          <pc:docMk/>
          <pc:sldMk cId="3187461583" sldId="267"/>
        </pc:sldMkLst>
      </pc:sldChg>
      <pc:sldChg chg="delSp modSp del mod ord">
        <pc:chgData name="Melvin See" userId="126769e53bc8ddd6" providerId="LiveId" clId="{9C9F5807-F504-4782-A5B8-0A534CA0395C}" dt="2020-05-29T07:23:17.015" v="858" actId="47"/>
        <pc:sldMkLst>
          <pc:docMk/>
          <pc:sldMk cId="991362638" sldId="268"/>
        </pc:sldMkLst>
        <pc:spChg chg="mod">
          <ac:chgData name="Melvin See" userId="126769e53bc8ddd6" providerId="LiveId" clId="{9C9F5807-F504-4782-A5B8-0A534CA0395C}" dt="2020-05-29T07:20:58.255" v="822" actId="404"/>
          <ac:spMkLst>
            <pc:docMk/>
            <pc:sldMk cId="991362638" sldId="268"/>
            <ac:spMk id="2" creationId="{ABF08BBB-CA45-B54E-98D1-5AA2F9CAD658}"/>
          </ac:spMkLst>
        </pc:spChg>
        <pc:spChg chg="mod">
          <ac:chgData name="Melvin See" userId="126769e53bc8ddd6" providerId="LiveId" clId="{9C9F5807-F504-4782-A5B8-0A534CA0395C}" dt="2020-05-29T07:20:41.772" v="810" actId="20577"/>
          <ac:spMkLst>
            <pc:docMk/>
            <pc:sldMk cId="991362638" sldId="268"/>
            <ac:spMk id="13" creationId="{0E394512-A83E-4500-80D9-83F36E637FE5}"/>
          </ac:spMkLst>
        </pc:spChg>
        <pc:spChg chg="mod">
          <ac:chgData name="Melvin See" userId="126769e53bc8ddd6" providerId="LiveId" clId="{9C9F5807-F504-4782-A5B8-0A534CA0395C}" dt="2020-05-29T07:21:21.739" v="832" actId="255"/>
          <ac:spMkLst>
            <pc:docMk/>
            <pc:sldMk cId="991362638" sldId="268"/>
            <ac:spMk id="30" creationId="{371F816B-1DBC-0B4D-9A37-8087D34774BC}"/>
          </ac:spMkLst>
        </pc:spChg>
        <pc:spChg chg="mod">
          <ac:chgData name="Melvin See" userId="126769e53bc8ddd6" providerId="LiveId" clId="{9C9F5807-F504-4782-A5B8-0A534CA0395C}" dt="2020-05-29T07:21:28.874" v="838" actId="255"/>
          <ac:spMkLst>
            <pc:docMk/>
            <pc:sldMk cId="991362638" sldId="268"/>
            <ac:spMk id="31" creationId="{14495149-B3F4-1249-A591-12B7D4CAE166}"/>
          </ac:spMkLst>
        </pc:spChg>
        <pc:spChg chg="mod">
          <ac:chgData name="Melvin See" userId="126769e53bc8ddd6" providerId="LiveId" clId="{9C9F5807-F504-4782-A5B8-0A534CA0395C}" dt="2020-05-29T07:21:34.570" v="845" actId="255"/>
          <ac:spMkLst>
            <pc:docMk/>
            <pc:sldMk cId="991362638" sldId="268"/>
            <ac:spMk id="32" creationId="{4B08C49B-B20F-104D-9F16-86F200C040DF}"/>
          </ac:spMkLst>
        </pc:spChg>
        <pc:spChg chg="mod">
          <ac:chgData name="Melvin See" userId="126769e53bc8ddd6" providerId="LiveId" clId="{9C9F5807-F504-4782-A5B8-0A534CA0395C}" dt="2020-05-29T07:21:47.922" v="852" actId="255"/>
          <ac:spMkLst>
            <pc:docMk/>
            <pc:sldMk cId="991362638" sldId="268"/>
            <ac:spMk id="33" creationId="{2A4D011B-8871-D442-A18F-CE0BB2DFF274}"/>
          </ac:spMkLst>
        </pc:spChg>
        <pc:grpChg chg="del">
          <ac:chgData name="Melvin See" userId="126769e53bc8ddd6" providerId="LiveId" clId="{9C9F5807-F504-4782-A5B8-0A534CA0395C}" dt="2020-05-29T07:23:02.945" v="854" actId="478"/>
          <ac:grpSpMkLst>
            <pc:docMk/>
            <pc:sldMk cId="991362638" sldId="268"/>
            <ac:grpSpMk id="3" creationId="{4A492D3C-79A3-D640-A908-3778DF2D65F4}"/>
          </ac:grpSpMkLst>
        </pc:grpChg>
        <pc:grpChg chg="del">
          <ac:chgData name="Melvin See" userId="126769e53bc8ddd6" providerId="LiveId" clId="{9C9F5807-F504-4782-A5B8-0A534CA0395C}" dt="2020-05-29T07:23:01.563" v="853" actId="478"/>
          <ac:grpSpMkLst>
            <pc:docMk/>
            <pc:sldMk cId="991362638" sldId="268"/>
            <ac:grpSpMk id="4" creationId="{A2C60334-4775-294A-9C88-F916693A5875}"/>
          </ac:grpSpMkLst>
        </pc:grpChg>
        <pc:grpChg chg="del">
          <ac:chgData name="Melvin See" userId="126769e53bc8ddd6" providerId="LiveId" clId="{9C9F5807-F504-4782-A5B8-0A534CA0395C}" dt="2020-05-29T07:23:05.025" v="855" actId="478"/>
          <ac:grpSpMkLst>
            <pc:docMk/>
            <pc:sldMk cId="991362638" sldId="268"/>
            <ac:grpSpMk id="10" creationId="{5FCEFF6D-CA3B-254F-B4C0-7BEC6D80B176}"/>
          </ac:grpSpMkLst>
        </pc:grpChg>
        <pc:grpChg chg="del">
          <ac:chgData name="Melvin See" userId="126769e53bc8ddd6" providerId="LiveId" clId="{9C9F5807-F504-4782-A5B8-0A534CA0395C}" dt="2020-05-29T07:23:05.794" v="856" actId="478"/>
          <ac:grpSpMkLst>
            <pc:docMk/>
            <pc:sldMk cId="991362638" sldId="268"/>
            <ac:grpSpMk id="11" creationId="{C4F992F2-6A43-314F-B538-96DBC82CD746}"/>
          </ac:grpSpMkLst>
        </pc:grpChg>
        <pc:grpChg chg="del">
          <ac:chgData name="Melvin See" userId="126769e53bc8ddd6" providerId="LiveId" clId="{9C9F5807-F504-4782-A5B8-0A534CA0395C}" dt="2020-05-29T07:23:09.737" v="857" actId="478"/>
          <ac:grpSpMkLst>
            <pc:docMk/>
            <pc:sldMk cId="991362638" sldId="268"/>
            <ac:grpSpMk id="12" creationId="{864EF484-1D7A-8844-92EF-33D12DDE3A75}"/>
          </ac:grpSpMkLst>
        </pc:grpChg>
      </pc:sldChg>
      <pc:sldChg chg="del">
        <pc:chgData name="Melvin See" userId="126769e53bc8ddd6" providerId="LiveId" clId="{9C9F5807-F504-4782-A5B8-0A534CA0395C}" dt="2020-05-29T09:03:40.711" v="5929" actId="47"/>
        <pc:sldMkLst>
          <pc:docMk/>
          <pc:sldMk cId="2523724387" sldId="269"/>
        </pc:sldMkLst>
      </pc:sldChg>
      <pc:sldChg chg="del">
        <pc:chgData name="Melvin See" userId="126769e53bc8ddd6" providerId="LiveId" clId="{9C9F5807-F504-4782-A5B8-0A534CA0395C}" dt="2020-05-29T09:03:41.211" v="5930" actId="47"/>
        <pc:sldMkLst>
          <pc:docMk/>
          <pc:sldMk cId="4162054834" sldId="270"/>
        </pc:sldMkLst>
      </pc:sldChg>
      <pc:sldChg chg="del">
        <pc:chgData name="Melvin See" userId="126769e53bc8ddd6" providerId="LiveId" clId="{9C9F5807-F504-4782-A5B8-0A534CA0395C}" dt="2020-05-29T09:03:41.739" v="5931" actId="47"/>
        <pc:sldMkLst>
          <pc:docMk/>
          <pc:sldMk cId="1070850880" sldId="271"/>
        </pc:sldMkLst>
      </pc:sldChg>
      <pc:sldChg chg="del">
        <pc:chgData name="Melvin See" userId="126769e53bc8ddd6" providerId="LiveId" clId="{9C9F5807-F504-4782-A5B8-0A534CA0395C}" dt="2020-05-29T09:03:47.305" v="5935" actId="47"/>
        <pc:sldMkLst>
          <pc:docMk/>
          <pc:sldMk cId="844085641" sldId="273"/>
        </pc:sldMkLst>
      </pc:sldChg>
      <pc:sldChg chg="del">
        <pc:chgData name="Melvin See" userId="126769e53bc8ddd6" providerId="LiveId" clId="{9C9F5807-F504-4782-A5B8-0A534CA0395C}" dt="2020-05-29T09:03:46.377" v="5934" actId="47"/>
        <pc:sldMkLst>
          <pc:docMk/>
          <pc:sldMk cId="3996133555" sldId="274"/>
        </pc:sldMkLst>
      </pc:sldChg>
      <pc:sldChg chg="del">
        <pc:chgData name="Melvin See" userId="126769e53bc8ddd6" providerId="LiveId" clId="{9C9F5807-F504-4782-A5B8-0A534CA0395C}" dt="2020-05-29T09:03:39.183" v="5926" actId="47"/>
        <pc:sldMkLst>
          <pc:docMk/>
          <pc:sldMk cId="4069803806" sldId="276"/>
        </pc:sldMkLst>
      </pc:sldChg>
      <pc:sldChg chg="del">
        <pc:chgData name="Melvin See" userId="126769e53bc8ddd6" providerId="LiveId" clId="{9C9F5807-F504-4782-A5B8-0A534CA0395C}" dt="2020-05-29T09:03:38.093" v="5924" actId="47"/>
        <pc:sldMkLst>
          <pc:docMk/>
          <pc:sldMk cId="954852272" sldId="277"/>
        </pc:sldMkLst>
      </pc:sldChg>
      <pc:sldChg chg="del">
        <pc:chgData name="Melvin See" userId="126769e53bc8ddd6" providerId="LiveId" clId="{9C9F5807-F504-4782-A5B8-0A534CA0395C}" dt="2020-05-29T09:03:44.135" v="5933" actId="47"/>
        <pc:sldMkLst>
          <pc:docMk/>
          <pc:sldMk cId="3335743120" sldId="279"/>
        </pc:sldMkLst>
      </pc:sldChg>
      <pc:sldChg chg="del">
        <pc:chgData name="Melvin See" userId="126769e53bc8ddd6" providerId="LiveId" clId="{9C9F5807-F504-4782-A5B8-0A534CA0395C}" dt="2020-05-29T09:03:36.522" v="5921" actId="47"/>
        <pc:sldMkLst>
          <pc:docMk/>
          <pc:sldMk cId="4243590405" sldId="280"/>
        </pc:sldMkLst>
      </pc:sldChg>
      <pc:sldChg chg="del">
        <pc:chgData name="Melvin See" userId="126769e53bc8ddd6" providerId="LiveId" clId="{9C9F5807-F504-4782-A5B8-0A534CA0395C}" dt="2020-05-29T09:03:37.076" v="5922" actId="47"/>
        <pc:sldMkLst>
          <pc:docMk/>
          <pc:sldMk cId="2773417242" sldId="281"/>
        </pc:sldMkLst>
      </pc:sldChg>
      <pc:sldChg chg="del">
        <pc:chgData name="Melvin See" userId="126769e53bc8ddd6" providerId="LiveId" clId="{9C9F5807-F504-4782-A5B8-0A534CA0395C}" dt="2020-05-29T09:03:37.548" v="5923" actId="47"/>
        <pc:sldMkLst>
          <pc:docMk/>
          <pc:sldMk cId="237541951" sldId="282"/>
        </pc:sldMkLst>
      </pc:sldChg>
      <pc:sldChg chg="del">
        <pc:chgData name="Melvin See" userId="126769e53bc8ddd6" providerId="LiveId" clId="{9C9F5807-F504-4782-A5B8-0A534CA0395C}" dt="2020-05-29T09:03:34.381" v="5919" actId="47"/>
        <pc:sldMkLst>
          <pc:docMk/>
          <pc:sldMk cId="2892535431" sldId="283"/>
        </pc:sldMkLst>
      </pc:sldChg>
      <pc:sldChg chg="modSp mod">
        <pc:chgData name="Melvin See" userId="126769e53bc8ddd6" providerId="LiveId" clId="{9C9F5807-F504-4782-A5B8-0A534CA0395C}" dt="2020-05-29T07:17:02.953" v="705" actId="6549"/>
        <pc:sldMkLst>
          <pc:docMk/>
          <pc:sldMk cId="2512749707" sldId="284"/>
        </pc:sldMkLst>
        <pc:spChg chg="mod">
          <ac:chgData name="Melvin See" userId="126769e53bc8ddd6" providerId="LiveId" clId="{9C9F5807-F504-4782-A5B8-0A534CA0395C}" dt="2020-05-29T07:17:02.953" v="705" actId="6549"/>
          <ac:spMkLst>
            <pc:docMk/>
            <pc:sldMk cId="2512749707" sldId="284"/>
            <ac:spMk id="2" creationId="{00000000-0000-0000-0000-000000000000}"/>
          </ac:spMkLst>
        </pc:spChg>
        <pc:spChg chg="mod">
          <ac:chgData name="Melvin See" userId="126769e53bc8ddd6" providerId="LiveId" clId="{9C9F5807-F504-4782-A5B8-0A534CA0395C}" dt="2020-05-29T07:15:37.847" v="663" actId="20577"/>
          <ac:spMkLst>
            <pc:docMk/>
            <pc:sldMk cId="2512749707" sldId="284"/>
            <ac:spMk id="3" creationId="{00000000-0000-0000-0000-000000000000}"/>
          </ac:spMkLst>
        </pc:spChg>
        <pc:spChg chg="mod">
          <ac:chgData name="Melvin See" userId="126769e53bc8ddd6" providerId="LiveId" clId="{9C9F5807-F504-4782-A5B8-0A534CA0395C}" dt="2020-05-29T07:05:47.671" v="186" actId="20577"/>
          <ac:spMkLst>
            <pc:docMk/>
            <pc:sldMk cId="2512749707" sldId="284"/>
            <ac:spMk id="5" creationId="{00000000-0000-0000-0000-000000000000}"/>
          </ac:spMkLst>
        </pc:spChg>
      </pc:sldChg>
      <pc:sldChg chg="del">
        <pc:chgData name="Melvin See" userId="126769e53bc8ddd6" providerId="LiveId" clId="{9C9F5807-F504-4782-A5B8-0A534CA0395C}" dt="2020-05-29T09:03:35.574" v="5920" actId="47"/>
        <pc:sldMkLst>
          <pc:docMk/>
          <pc:sldMk cId="107715801" sldId="285"/>
        </pc:sldMkLst>
      </pc:sldChg>
      <pc:sldChg chg="del">
        <pc:chgData name="Melvin See" userId="126769e53bc8ddd6" providerId="LiveId" clId="{9C9F5807-F504-4782-A5B8-0A534CA0395C}" dt="2020-05-29T09:03:42.988" v="5932" actId="47"/>
        <pc:sldMkLst>
          <pc:docMk/>
          <pc:sldMk cId="3526644119" sldId="286"/>
        </pc:sldMkLst>
      </pc:sldChg>
      <pc:sldChg chg="del">
        <pc:chgData name="Melvin See" userId="126769e53bc8ddd6" providerId="LiveId" clId="{9C9F5807-F504-4782-A5B8-0A534CA0395C}" dt="2020-05-29T08:45:57.967" v="5557" actId="47"/>
        <pc:sldMkLst>
          <pc:docMk/>
          <pc:sldMk cId="403556294" sldId="287"/>
        </pc:sldMkLst>
      </pc:sldChg>
      <pc:sldChg chg="del">
        <pc:chgData name="Melvin See" userId="126769e53bc8ddd6" providerId="LiveId" clId="{9C9F5807-F504-4782-A5B8-0A534CA0395C}" dt="2020-05-29T08:45:58.738" v="5558" actId="47"/>
        <pc:sldMkLst>
          <pc:docMk/>
          <pc:sldMk cId="3889394154" sldId="288"/>
        </pc:sldMkLst>
      </pc:sldChg>
      <pc:sldChg chg="del">
        <pc:chgData name="Melvin See" userId="126769e53bc8ddd6" providerId="LiveId" clId="{9C9F5807-F504-4782-A5B8-0A534CA0395C}" dt="2020-05-29T09:03:38.669" v="5925" actId="47"/>
        <pc:sldMkLst>
          <pc:docMk/>
          <pc:sldMk cId="681849088" sldId="289"/>
        </pc:sldMkLst>
      </pc:sldChg>
      <pc:sldChg chg="del">
        <pc:chgData name="Melvin See" userId="126769e53bc8ddd6" providerId="LiveId" clId="{9C9F5807-F504-4782-A5B8-0A534CA0395C}" dt="2020-05-29T09:03:39.689" v="5927" actId="47"/>
        <pc:sldMkLst>
          <pc:docMk/>
          <pc:sldMk cId="1110969433" sldId="290"/>
        </pc:sldMkLst>
      </pc:sldChg>
      <pc:sldChg chg="del">
        <pc:chgData name="Melvin See" userId="126769e53bc8ddd6" providerId="LiveId" clId="{9C9F5807-F504-4782-A5B8-0A534CA0395C}" dt="2020-05-29T09:03:49.686" v="5938" actId="47"/>
        <pc:sldMkLst>
          <pc:docMk/>
          <pc:sldMk cId="3854410887" sldId="291"/>
        </pc:sldMkLst>
      </pc:sldChg>
      <pc:sldChg chg="del">
        <pc:chgData name="Melvin See" userId="126769e53bc8ddd6" providerId="LiveId" clId="{9C9F5807-F504-4782-A5B8-0A534CA0395C}" dt="2020-05-29T09:03:52.520" v="5941" actId="47"/>
        <pc:sldMkLst>
          <pc:docMk/>
          <pc:sldMk cId="3809972371" sldId="292"/>
        </pc:sldMkLst>
      </pc:sldChg>
      <pc:sldChg chg="add del">
        <pc:chgData name="Melvin See" userId="126769e53bc8ddd6" providerId="LiveId" clId="{9C9F5807-F504-4782-A5B8-0A534CA0395C}" dt="2020-05-29T09:03:32.715" v="5917" actId="47"/>
        <pc:sldMkLst>
          <pc:docMk/>
          <pc:sldMk cId="2502781745" sldId="293"/>
        </pc:sldMkLst>
      </pc:sldChg>
      <pc:sldChg chg="modSp add mod ord">
        <pc:chgData name="Melvin See" userId="126769e53bc8ddd6" providerId="LiveId" clId="{9C9F5807-F504-4782-A5B8-0A534CA0395C}" dt="2020-05-29T07:19:09.969" v="774"/>
        <pc:sldMkLst>
          <pc:docMk/>
          <pc:sldMk cId="2739526776" sldId="294"/>
        </pc:sldMkLst>
        <pc:spChg chg="mod">
          <ac:chgData name="Melvin See" userId="126769e53bc8ddd6" providerId="LiveId" clId="{9C9F5807-F504-4782-A5B8-0A534CA0395C}" dt="2020-05-29T07:07:46.474" v="246" actId="207"/>
          <ac:spMkLst>
            <pc:docMk/>
            <pc:sldMk cId="2739526776" sldId="294"/>
            <ac:spMk id="5" creationId="{ACC2A0F5-41A8-4761-9F57-9228580DDB81}"/>
          </ac:spMkLst>
        </pc:spChg>
      </pc:sldChg>
      <pc:sldChg chg="modSp add mod ord">
        <pc:chgData name="Melvin See" userId="126769e53bc8ddd6" providerId="LiveId" clId="{9C9F5807-F504-4782-A5B8-0A534CA0395C}" dt="2020-05-29T07:18:52.896" v="772" actId="207"/>
        <pc:sldMkLst>
          <pc:docMk/>
          <pc:sldMk cId="2848065787" sldId="295"/>
        </pc:sldMkLst>
        <pc:spChg chg="mod">
          <ac:chgData name="Melvin See" userId="126769e53bc8ddd6" providerId="LiveId" clId="{9C9F5807-F504-4782-A5B8-0A534CA0395C}" dt="2020-05-29T07:18:52.896" v="772" actId="207"/>
          <ac:spMkLst>
            <pc:docMk/>
            <pc:sldMk cId="2848065787" sldId="295"/>
            <ac:spMk id="5" creationId="{ACC2A0F5-41A8-4761-9F57-9228580DDB81}"/>
          </ac:spMkLst>
        </pc:spChg>
      </pc:sldChg>
      <pc:sldChg chg="add del ord">
        <pc:chgData name="Melvin See" userId="126769e53bc8ddd6" providerId="LiveId" clId="{9C9F5807-F504-4782-A5B8-0A534CA0395C}" dt="2020-05-29T09:16:58.220" v="6038" actId="47"/>
        <pc:sldMkLst>
          <pc:docMk/>
          <pc:sldMk cId="609757837" sldId="296"/>
        </pc:sldMkLst>
      </pc:sldChg>
      <pc:sldChg chg="add del">
        <pc:chgData name="Melvin See" userId="126769e53bc8ddd6" providerId="LiveId" clId="{9C9F5807-F504-4782-A5B8-0A534CA0395C}" dt="2020-05-29T09:03:40.156" v="5928" actId="47"/>
        <pc:sldMkLst>
          <pc:docMk/>
          <pc:sldMk cId="3330400063" sldId="297"/>
        </pc:sldMkLst>
      </pc:sldChg>
      <pc:sldChg chg="modSp add mod">
        <pc:chgData name="Melvin See" userId="126769e53bc8ddd6" providerId="LiveId" clId="{9C9F5807-F504-4782-A5B8-0A534CA0395C}" dt="2020-05-29T08:46:56.799" v="5579" actId="20577"/>
        <pc:sldMkLst>
          <pc:docMk/>
          <pc:sldMk cId="137651072" sldId="298"/>
        </pc:sldMkLst>
        <pc:spChg chg="mod">
          <ac:chgData name="Melvin See" userId="126769e53bc8ddd6" providerId="LiveId" clId="{9C9F5807-F504-4782-A5B8-0A534CA0395C}" dt="2020-05-29T08:46:56.799" v="5579" actId="20577"/>
          <ac:spMkLst>
            <pc:docMk/>
            <pc:sldMk cId="137651072" sldId="298"/>
            <ac:spMk id="2" creationId="{00000000-0000-0000-0000-000000000000}"/>
          </ac:spMkLst>
        </pc:spChg>
        <pc:spChg chg="mod">
          <ac:chgData name="Melvin See" userId="126769e53bc8ddd6" providerId="LiveId" clId="{9C9F5807-F504-4782-A5B8-0A534CA0395C}" dt="2020-05-29T07:23:25.136" v="867" actId="20577"/>
          <ac:spMkLst>
            <pc:docMk/>
            <pc:sldMk cId="137651072" sldId="298"/>
            <ac:spMk id="3" creationId="{00000000-0000-0000-0000-000000000000}"/>
          </ac:spMkLst>
        </pc:spChg>
      </pc:sldChg>
      <pc:sldChg chg="modSp add del mod ord">
        <pc:chgData name="Melvin See" userId="126769e53bc8ddd6" providerId="LiveId" clId="{9C9F5807-F504-4782-A5B8-0A534CA0395C}" dt="2020-05-29T07:26:35.892" v="948" actId="47"/>
        <pc:sldMkLst>
          <pc:docMk/>
          <pc:sldMk cId="2049111198" sldId="299"/>
        </pc:sldMkLst>
        <pc:spChg chg="mod">
          <ac:chgData name="Melvin See" userId="126769e53bc8ddd6" providerId="LiveId" clId="{9C9F5807-F504-4782-A5B8-0A534CA0395C}" dt="2020-05-29T07:25:29.302" v="947" actId="20577"/>
          <ac:spMkLst>
            <pc:docMk/>
            <pc:sldMk cId="2049111198" sldId="299"/>
            <ac:spMk id="5" creationId="{ACC2A0F5-41A8-4761-9F57-9228580DDB81}"/>
          </ac:spMkLst>
        </pc:spChg>
      </pc:sldChg>
      <pc:sldChg chg="modSp add del mod">
        <pc:chgData name="Melvin See" userId="126769e53bc8ddd6" providerId="LiveId" clId="{9C9F5807-F504-4782-A5B8-0A534CA0395C}" dt="2020-05-29T09:17:14.781" v="6039" actId="47"/>
        <pc:sldMkLst>
          <pc:docMk/>
          <pc:sldMk cId="3413404232" sldId="299"/>
        </pc:sldMkLst>
        <pc:spChg chg="mod">
          <ac:chgData name="Melvin See" userId="126769e53bc8ddd6" providerId="LiveId" clId="{9C9F5807-F504-4782-A5B8-0A534CA0395C}" dt="2020-05-29T07:29:59.878" v="1357" actId="20577"/>
          <ac:spMkLst>
            <pc:docMk/>
            <pc:sldMk cId="3413404232" sldId="299"/>
            <ac:spMk id="2" creationId="{00000000-0000-0000-0000-000000000000}"/>
          </ac:spMkLst>
        </pc:spChg>
        <pc:spChg chg="mod">
          <ac:chgData name="Melvin See" userId="126769e53bc8ddd6" providerId="LiveId" clId="{9C9F5807-F504-4782-A5B8-0A534CA0395C}" dt="2020-05-29T07:26:46.149" v="970" actId="20577"/>
          <ac:spMkLst>
            <pc:docMk/>
            <pc:sldMk cId="3413404232" sldId="299"/>
            <ac:spMk id="3" creationId="{00000000-0000-0000-0000-000000000000}"/>
          </ac:spMkLst>
        </pc:spChg>
      </pc:sldChg>
      <pc:sldChg chg="modSp add">
        <pc:chgData name="Melvin See" userId="126769e53bc8ddd6" providerId="LiveId" clId="{9C9F5807-F504-4782-A5B8-0A534CA0395C}" dt="2020-05-29T07:31:07.854" v="1366" actId="207"/>
        <pc:sldMkLst>
          <pc:docMk/>
          <pc:sldMk cId="955572813" sldId="300"/>
        </pc:sldMkLst>
        <pc:spChg chg="mod">
          <ac:chgData name="Melvin See" userId="126769e53bc8ddd6" providerId="LiveId" clId="{9C9F5807-F504-4782-A5B8-0A534CA0395C}" dt="2020-05-29T07:31:07.854" v="1366" actId="207"/>
          <ac:spMkLst>
            <pc:docMk/>
            <pc:sldMk cId="955572813" sldId="300"/>
            <ac:spMk id="2" creationId="{00000000-0000-0000-0000-000000000000}"/>
          </ac:spMkLst>
        </pc:spChg>
      </pc:sldChg>
      <pc:sldChg chg="modSp add mod">
        <pc:chgData name="Melvin See" userId="126769e53bc8ddd6" providerId="LiveId" clId="{9C9F5807-F504-4782-A5B8-0A534CA0395C}" dt="2020-05-29T07:33:02.659" v="1504" actId="20577"/>
        <pc:sldMkLst>
          <pc:docMk/>
          <pc:sldMk cId="3123516930" sldId="301"/>
        </pc:sldMkLst>
        <pc:spChg chg="mod">
          <ac:chgData name="Melvin See" userId="126769e53bc8ddd6" providerId="LiveId" clId="{9C9F5807-F504-4782-A5B8-0A534CA0395C}" dt="2020-05-29T07:33:02.659" v="1504" actId="20577"/>
          <ac:spMkLst>
            <pc:docMk/>
            <pc:sldMk cId="3123516930" sldId="301"/>
            <ac:spMk id="2" creationId="{00000000-0000-0000-0000-000000000000}"/>
          </ac:spMkLst>
        </pc:spChg>
        <pc:spChg chg="mod">
          <ac:chgData name="Melvin See" userId="126769e53bc8ddd6" providerId="LiveId" clId="{9C9F5807-F504-4782-A5B8-0A534CA0395C}" dt="2020-05-29T07:32:00.491" v="1383" actId="20577"/>
          <ac:spMkLst>
            <pc:docMk/>
            <pc:sldMk cId="3123516930" sldId="301"/>
            <ac:spMk id="3" creationId="{00000000-0000-0000-0000-000000000000}"/>
          </ac:spMkLst>
        </pc:spChg>
      </pc:sldChg>
      <pc:sldChg chg="modSp add mod ord">
        <pc:chgData name="Melvin See" userId="126769e53bc8ddd6" providerId="LiveId" clId="{9C9F5807-F504-4782-A5B8-0A534CA0395C}" dt="2020-05-29T08:01:11.829" v="3565" actId="6549"/>
        <pc:sldMkLst>
          <pc:docMk/>
          <pc:sldMk cId="4199309088" sldId="302"/>
        </pc:sldMkLst>
        <pc:spChg chg="mod">
          <ac:chgData name="Melvin See" userId="126769e53bc8ddd6" providerId="LiveId" clId="{9C9F5807-F504-4782-A5B8-0A534CA0395C}" dt="2020-05-29T08:01:11.829" v="3565" actId="6549"/>
          <ac:spMkLst>
            <pc:docMk/>
            <pc:sldMk cId="4199309088" sldId="302"/>
            <ac:spMk id="2" creationId="{00000000-0000-0000-0000-000000000000}"/>
          </ac:spMkLst>
        </pc:spChg>
        <pc:spChg chg="mod">
          <ac:chgData name="Melvin See" userId="126769e53bc8ddd6" providerId="LiveId" clId="{9C9F5807-F504-4782-A5B8-0A534CA0395C}" dt="2020-05-29T07:44:15.536" v="2251" actId="20577"/>
          <ac:spMkLst>
            <pc:docMk/>
            <pc:sldMk cId="4199309088" sldId="302"/>
            <ac:spMk id="3" creationId="{00000000-0000-0000-0000-000000000000}"/>
          </ac:spMkLst>
        </pc:spChg>
      </pc:sldChg>
      <pc:sldChg chg="modSp add mod">
        <pc:chgData name="Melvin See" userId="126769e53bc8ddd6" providerId="LiveId" clId="{9C9F5807-F504-4782-A5B8-0A534CA0395C}" dt="2020-05-29T07:36:19.503" v="1640" actId="20577"/>
        <pc:sldMkLst>
          <pc:docMk/>
          <pc:sldMk cId="2868536419" sldId="303"/>
        </pc:sldMkLst>
        <pc:spChg chg="mod">
          <ac:chgData name="Melvin See" userId="126769e53bc8ddd6" providerId="LiveId" clId="{9C9F5807-F504-4782-A5B8-0A534CA0395C}" dt="2020-05-29T07:36:19.503" v="1640" actId="20577"/>
          <ac:spMkLst>
            <pc:docMk/>
            <pc:sldMk cId="2868536419" sldId="303"/>
            <ac:spMk id="2" creationId="{00000000-0000-0000-0000-000000000000}"/>
          </ac:spMkLst>
        </pc:spChg>
      </pc:sldChg>
      <pc:sldChg chg="modSp add mod ord">
        <pc:chgData name="Melvin See" userId="126769e53bc8ddd6" providerId="LiveId" clId="{9C9F5807-F504-4782-A5B8-0A534CA0395C}" dt="2020-05-29T07:41:30.144" v="2073" actId="207"/>
        <pc:sldMkLst>
          <pc:docMk/>
          <pc:sldMk cId="779838493" sldId="304"/>
        </pc:sldMkLst>
        <pc:spChg chg="mod">
          <ac:chgData name="Melvin See" userId="126769e53bc8ddd6" providerId="LiveId" clId="{9C9F5807-F504-4782-A5B8-0A534CA0395C}" dt="2020-05-29T07:41:30.144" v="2073" actId="207"/>
          <ac:spMkLst>
            <pc:docMk/>
            <pc:sldMk cId="779838493" sldId="304"/>
            <ac:spMk id="5" creationId="{ACC2A0F5-41A8-4761-9F57-9228580DDB81}"/>
          </ac:spMkLst>
        </pc:spChg>
      </pc:sldChg>
      <pc:sldChg chg="modSp add mod">
        <pc:chgData name="Melvin See" userId="126769e53bc8ddd6" providerId="LiveId" clId="{9C9F5807-F504-4782-A5B8-0A534CA0395C}" dt="2020-05-29T07:43:28.654" v="2207" actId="20577"/>
        <pc:sldMkLst>
          <pc:docMk/>
          <pc:sldMk cId="1018725108" sldId="305"/>
        </pc:sldMkLst>
        <pc:spChg chg="mod">
          <ac:chgData name="Melvin See" userId="126769e53bc8ddd6" providerId="LiveId" clId="{9C9F5807-F504-4782-A5B8-0A534CA0395C}" dt="2020-05-29T07:43:28.654" v="2207" actId="20577"/>
          <ac:spMkLst>
            <pc:docMk/>
            <pc:sldMk cId="1018725108" sldId="305"/>
            <ac:spMk id="2" creationId="{00000000-0000-0000-0000-000000000000}"/>
          </ac:spMkLst>
        </pc:spChg>
      </pc:sldChg>
      <pc:sldChg chg="modSp add mod ord">
        <pc:chgData name="Melvin See" userId="126769e53bc8ddd6" providerId="LiveId" clId="{9C9F5807-F504-4782-A5B8-0A534CA0395C}" dt="2020-05-29T07:55:38.566" v="3487"/>
        <pc:sldMkLst>
          <pc:docMk/>
          <pc:sldMk cId="3968959191" sldId="306"/>
        </pc:sldMkLst>
        <pc:spChg chg="mod">
          <ac:chgData name="Melvin See" userId="126769e53bc8ddd6" providerId="LiveId" clId="{9C9F5807-F504-4782-A5B8-0A534CA0395C}" dt="2020-05-29T07:55:17.419" v="3465" actId="20577"/>
          <ac:spMkLst>
            <pc:docMk/>
            <pc:sldMk cId="3968959191" sldId="306"/>
            <ac:spMk id="2" creationId="{00000000-0000-0000-0000-000000000000}"/>
          </ac:spMkLst>
        </pc:spChg>
        <pc:spChg chg="mod">
          <ac:chgData name="Melvin See" userId="126769e53bc8ddd6" providerId="LiveId" clId="{9C9F5807-F504-4782-A5B8-0A534CA0395C}" dt="2020-05-29T07:55:29.488" v="3485" actId="20577"/>
          <ac:spMkLst>
            <pc:docMk/>
            <pc:sldMk cId="3968959191" sldId="306"/>
            <ac:spMk id="3" creationId="{00000000-0000-0000-0000-000000000000}"/>
          </ac:spMkLst>
        </pc:spChg>
      </pc:sldChg>
      <pc:sldChg chg="modSp add mod">
        <pc:chgData name="Melvin See" userId="126769e53bc8ddd6" providerId="LiveId" clId="{9C9F5807-F504-4782-A5B8-0A534CA0395C}" dt="2020-05-29T08:14:42.813" v="3708" actId="20577"/>
        <pc:sldMkLst>
          <pc:docMk/>
          <pc:sldMk cId="4014500400" sldId="307"/>
        </pc:sldMkLst>
        <pc:spChg chg="mod">
          <ac:chgData name="Melvin See" userId="126769e53bc8ddd6" providerId="LiveId" clId="{9C9F5807-F504-4782-A5B8-0A534CA0395C}" dt="2020-05-29T08:14:42.813" v="3708" actId="20577"/>
          <ac:spMkLst>
            <pc:docMk/>
            <pc:sldMk cId="4014500400" sldId="307"/>
            <ac:spMk id="2" creationId="{00000000-0000-0000-0000-000000000000}"/>
          </ac:spMkLst>
        </pc:spChg>
      </pc:sldChg>
      <pc:sldChg chg="modSp add del mod">
        <pc:chgData name="Melvin See" userId="126769e53bc8ddd6" providerId="LiveId" clId="{9C9F5807-F504-4782-A5B8-0A534CA0395C}" dt="2020-05-29T08:16:01.008" v="3773" actId="47"/>
        <pc:sldMkLst>
          <pc:docMk/>
          <pc:sldMk cId="875616749" sldId="308"/>
        </pc:sldMkLst>
        <pc:spChg chg="mod">
          <ac:chgData name="Melvin See" userId="126769e53bc8ddd6" providerId="LiveId" clId="{9C9F5807-F504-4782-A5B8-0A534CA0395C}" dt="2020-05-29T08:15:55.609" v="3772" actId="20577"/>
          <ac:spMkLst>
            <pc:docMk/>
            <pc:sldMk cId="875616749" sldId="308"/>
            <ac:spMk id="3" creationId="{00000000-0000-0000-0000-000000000000}"/>
          </ac:spMkLst>
        </pc:spChg>
      </pc:sldChg>
      <pc:sldChg chg="addSp delSp modSp add mod">
        <pc:chgData name="Melvin See" userId="126769e53bc8ddd6" providerId="LiveId" clId="{9C9F5807-F504-4782-A5B8-0A534CA0395C}" dt="2020-05-29T08:21:29.693" v="4053" actId="478"/>
        <pc:sldMkLst>
          <pc:docMk/>
          <pc:sldMk cId="3106154383" sldId="308"/>
        </pc:sldMkLst>
        <pc:spChg chg="mod">
          <ac:chgData name="Melvin See" userId="126769e53bc8ddd6" providerId="LiveId" clId="{9C9F5807-F504-4782-A5B8-0A534CA0395C}" dt="2020-05-29T08:16:30.335" v="3830" actId="20577"/>
          <ac:spMkLst>
            <pc:docMk/>
            <pc:sldMk cId="3106154383" sldId="308"/>
            <ac:spMk id="4" creationId="{3676C1FA-E429-45E7-AE3B-C617C00DBCD4}"/>
          </ac:spMkLst>
        </pc:spChg>
        <pc:spChg chg="mod">
          <ac:chgData name="Melvin See" userId="126769e53bc8ddd6" providerId="LiveId" clId="{9C9F5807-F504-4782-A5B8-0A534CA0395C}" dt="2020-05-29T08:19:37.684" v="3961" actId="20577"/>
          <ac:spMkLst>
            <pc:docMk/>
            <pc:sldMk cId="3106154383" sldId="308"/>
            <ac:spMk id="5" creationId="{9DD68F85-ADB5-4BCC-8B70-0C475B7CF721}"/>
          </ac:spMkLst>
        </pc:spChg>
        <pc:spChg chg="mod">
          <ac:chgData name="Melvin See" userId="126769e53bc8ddd6" providerId="LiveId" clId="{9C9F5807-F504-4782-A5B8-0A534CA0395C}" dt="2020-05-29T08:21:22.606" v="4052" actId="164"/>
          <ac:spMkLst>
            <pc:docMk/>
            <pc:sldMk cId="3106154383" sldId="308"/>
            <ac:spMk id="62" creationId="{0B195D4E-F66F-8942-A4D0-81C5DA885FA0}"/>
          </ac:spMkLst>
        </pc:spChg>
        <pc:spChg chg="mod">
          <ac:chgData name="Melvin See" userId="126769e53bc8ddd6" providerId="LiveId" clId="{9C9F5807-F504-4782-A5B8-0A534CA0395C}" dt="2020-05-29T08:21:22.606" v="4052" actId="164"/>
          <ac:spMkLst>
            <pc:docMk/>
            <pc:sldMk cId="3106154383" sldId="308"/>
            <ac:spMk id="63" creationId="{C4605FC5-F7BF-ED44-9B44-9BD4B30FC3E2}"/>
          </ac:spMkLst>
        </pc:spChg>
        <pc:spChg chg="mod">
          <ac:chgData name="Melvin See" userId="126769e53bc8ddd6" providerId="LiveId" clId="{9C9F5807-F504-4782-A5B8-0A534CA0395C}" dt="2020-05-29T08:21:22.606" v="4052" actId="164"/>
          <ac:spMkLst>
            <pc:docMk/>
            <pc:sldMk cId="3106154383" sldId="308"/>
            <ac:spMk id="64" creationId="{9A6B3971-D04B-0D4F-9C78-0F2DF3327534}"/>
          </ac:spMkLst>
        </pc:spChg>
        <pc:spChg chg="mod">
          <ac:chgData name="Melvin See" userId="126769e53bc8ddd6" providerId="LiveId" clId="{9C9F5807-F504-4782-A5B8-0A534CA0395C}" dt="2020-05-29T08:21:22.606" v="4052" actId="164"/>
          <ac:spMkLst>
            <pc:docMk/>
            <pc:sldMk cId="3106154383" sldId="308"/>
            <ac:spMk id="65" creationId="{34EF8A9B-96C2-5148-A32C-6757568E6CAE}"/>
          </ac:spMkLst>
        </pc:spChg>
        <pc:spChg chg="mod">
          <ac:chgData name="Melvin See" userId="126769e53bc8ddd6" providerId="LiveId" clId="{9C9F5807-F504-4782-A5B8-0A534CA0395C}" dt="2020-05-29T08:21:22.606" v="4052" actId="164"/>
          <ac:spMkLst>
            <pc:docMk/>
            <pc:sldMk cId="3106154383" sldId="308"/>
            <ac:spMk id="66" creationId="{8DB1ACD0-8FF8-8948-A2CF-819FA7B2E30E}"/>
          </ac:spMkLst>
        </pc:spChg>
        <pc:spChg chg="del">
          <ac:chgData name="Melvin See" userId="126769e53bc8ddd6" providerId="LiveId" clId="{9C9F5807-F504-4782-A5B8-0A534CA0395C}" dt="2020-05-29T08:21:29.693" v="4053" actId="478"/>
          <ac:spMkLst>
            <pc:docMk/>
            <pc:sldMk cId="3106154383" sldId="308"/>
            <ac:spMk id="68" creationId="{AE59ED15-F4C0-0C4A-BBA7-7C64B3AD8992}"/>
          </ac:spMkLst>
        </pc:spChg>
        <pc:spChg chg="del">
          <ac:chgData name="Melvin See" userId="126769e53bc8ddd6" providerId="LiveId" clId="{9C9F5807-F504-4782-A5B8-0A534CA0395C}" dt="2020-05-29T08:21:29.693" v="4053" actId="478"/>
          <ac:spMkLst>
            <pc:docMk/>
            <pc:sldMk cId="3106154383" sldId="308"/>
            <ac:spMk id="69" creationId="{3B3F264C-86E8-B246-8BB5-57A3267C98FE}"/>
          </ac:spMkLst>
        </pc:spChg>
        <pc:spChg chg="del">
          <ac:chgData name="Melvin See" userId="126769e53bc8ddd6" providerId="LiveId" clId="{9C9F5807-F504-4782-A5B8-0A534CA0395C}" dt="2020-05-29T08:21:29.693" v="4053" actId="478"/>
          <ac:spMkLst>
            <pc:docMk/>
            <pc:sldMk cId="3106154383" sldId="308"/>
            <ac:spMk id="70" creationId="{4BAC900F-5700-AA44-B45E-14C2B0C2919C}"/>
          </ac:spMkLst>
        </pc:spChg>
        <pc:spChg chg="del">
          <ac:chgData name="Melvin See" userId="126769e53bc8ddd6" providerId="LiveId" clId="{9C9F5807-F504-4782-A5B8-0A534CA0395C}" dt="2020-05-29T08:21:29.693" v="4053" actId="478"/>
          <ac:spMkLst>
            <pc:docMk/>
            <pc:sldMk cId="3106154383" sldId="308"/>
            <ac:spMk id="71" creationId="{9EE9249A-2F4A-FB44-87C1-FAD95AE7E724}"/>
          </ac:spMkLst>
        </pc:spChg>
        <pc:spChg chg="del">
          <ac:chgData name="Melvin See" userId="126769e53bc8ddd6" providerId="LiveId" clId="{9C9F5807-F504-4782-A5B8-0A534CA0395C}" dt="2020-05-29T08:21:29.693" v="4053" actId="478"/>
          <ac:spMkLst>
            <pc:docMk/>
            <pc:sldMk cId="3106154383" sldId="308"/>
            <ac:spMk id="72" creationId="{B1FC53C6-3F77-B34B-BD1D-285D8C4D73EC}"/>
          </ac:spMkLst>
        </pc:spChg>
        <pc:grpChg chg="add mod">
          <ac:chgData name="Melvin See" userId="126769e53bc8ddd6" providerId="LiveId" clId="{9C9F5807-F504-4782-A5B8-0A534CA0395C}" dt="2020-05-29T08:21:22.606" v="4052" actId="164"/>
          <ac:grpSpMkLst>
            <pc:docMk/>
            <pc:sldMk cId="3106154383" sldId="308"/>
            <ac:grpSpMk id="2" creationId="{8C2C00C3-AECA-4BC8-9A85-1059F2477315}"/>
          </ac:grpSpMkLst>
        </pc:grpChg>
        <pc:picChg chg="mod">
          <ac:chgData name="Melvin See" userId="126769e53bc8ddd6" providerId="LiveId" clId="{9C9F5807-F504-4782-A5B8-0A534CA0395C}" dt="2020-05-29T08:16:51.497" v="3859" actId="1076"/>
          <ac:picMkLst>
            <pc:docMk/>
            <pc:sldMk cId="3106154383" sldId="308"/>
            <ac:picMk id="61" creationId="{2CC08228-297F-0846-88B2-79AE7F44A2F0}"/>
          </ac:picMkLst>
        </pc:picChg>
        <pc:picChg chg="del">
          <ac:chgData name="Melvin See" userId="126769e53bc8ddd6" providerId="LiveId" clId="{9C9F5807-F504-4782-A5B8-0A534CA0395C}" dt="2020-05-29T08:16:43.498" v="3857" actId="478"/>
          <ac:picMkLst>
            <pc:docMk/>
            <pc:sldMk cId="3106154383" sldId="308"/>
            <ac:picMk id="67" creationId="{78EC07B0-2B11-2B42-9C66-BEFD2630FF80}"/>
          </ac:picMkLst>
        </pc:picChg>
      </pc:sldChg>
      <pc:sldChg chg="delSp modSp add del mod">
        <pc:chgData name="Melvin See" userId="126769e53bc8ddd6" providerId="LiveId" clId="{9C9F5807-F504-4782-A5B8-0A534CA0395C}" dt="2020-05-29T08:45:56.472" v="5556" actId="47"/>
        <pc:sldMkLst>
          <pc:docMk/>
          <pc:sldMk cId="3470016633" sldId="309"/>
        </pc:sldMkLst>
        <pc:grpChg chg="del">
          <ac:chgData name="Melvin See" userId="126769e53bc8ddd6" providerId="LiveId" clId="{9C9F5807-F504-4782-A5B8-0A534CA0395C}" dt="2020-05-29T08:22:10.642" v="4056" actId="478"/>
          <ac:grpSpMkLst>
            <pc:docMk/>
            <pc:sldMk cId="3470016633" sldId="309"/>
            <ac:grpSpMk id="2" creationId="{8C2C00C3-AECA-4BC8-9A85-1059F2477315}"/>
          </ac:grpSpMkLst>
        </pc:grpChg>
        <pc:picChg chg="del mod">
          <ac:chgData name="Melvin See" userId="126769e53bc8ddd6" providerId="LiveId" clId="{9C9F5807-F504-4782-A5B8-0A534CA0395C}" dt="2020-05-29T08:22:17.531" v="4057" actId="21"/>
          <ac:picMkLst>
            <pc:docMk/>
            <pc:sldMk cId="3470016633" sldId="309"/>
            <ac:picMk id="61" creationId="{2CC08228-297F-0846-88B2-79AE7F44A2F0}"/>
          </ac:picMkLst>
        </pc:picChg>
      </pc:sldChg>
      <pc:sldChg chg="addSp modSp add mod ord">
        <pc:chgData name="Melvin See" userId="126769e53bc8ddd6" providerId="LiveId" clId="{9C9F5807-F504-4782-A5B8-0A534CA0395C}" dt="2020-05-29T08:39:23.872" v="5197" actId="20577"/>
        <pc:sldMkLst>
          <pc:docMk/>
          <pc:sldMk cId="528713172" sldId="310"/>
        </pc:sldMkLst>
        <pc:spChg chg="mod">
          <ac:chgData name="Melvin See" userId="126769e53bc8ddd6" providerId="LiveId" clId="{9C9F5807-F504-4782-A5B8-0A534CA0395C}" dt="2020-05-29T08:39:23.872" v="5197" actId="20577"/>
          <ac:spMkLst>
            <pc:docMk/>
            <pc:sldMk cId="528713172" sldId="310"/>
            <ac:spMk id="2" creationId="{00000000-0000-0000-0000-000000000000}"/>
          </ac:spMkLst>
        </pc:spChg>
        <pc:spChg chg="mod">
          <ac:chgData name="Melvin See" userId="126769e53bc8ddd6" providerId="LiveId" clId="{9C9F5807-F504-4782-A5B8-0A534CA0395C}" dt="2020-05-29T08:22:25.314" v="4068" actId="20577"/>
          <ac:spMkLst>
            <pc:docMk/>
            <pc:sldMk cId="528713172" sldId="310"/>
            <ac:spMk id="3" creationId="{00000000-0000-0000-0000-000000000000}"/>
          </ac:spMkLst>
        </pc:spChg>
        <pc:picChg chg="add mod">
          <ac:chgData name="Melvin See" userId="126769e53bc8ddd6" providerId="LiveId" clId="{9C9F5807-F504-4782-A5B8-0A534CA0395C}" dt="2020-05-29T08:22:37.359" v="4070" actId="1076"/>
          <ac:picMkLst>
            <pc:docMk/>
            <pc:sldMk cId="528713172" sldId="310"/>
            <ac:picMk id="6" creationId="{92ACCCBF-7400-43DA-83D0-AC1F19A79E89}"/>
          </ac:picMkLst>
        </pc:picChg>
      </pc:sldChg>
      <pc:sldChg chg="modSp add mod">
        <pc:chgData name="Melvin See" userId="126769e53bc8ddd6" providerId="LiveId" clId="{9C9F5807-F504-4782-A5B8-0A534CA0395C}" dt="2020-05-29T08:39:29.447" v="5206" actId="20577"/>
        <pc:sldMkLst>
          <pc:docMk/>
          <pc:sldMk cId="2775577228" sldId="311"/>
        </pc:sldMkLst>
        <pc:spChg chg="mod">
          <ac:chgData name="Melvin See" userId="126769e53bc8ddd6" providerId="LiveId" clId="{9C9F5807-F504-4782-A5B8-0A534CA0395C}" dt="2020-05-29T08:39:29.447" v="5206" actId="20577"/>
          <ac:spMkLst>
            <pc:docMk/>
            <pc:sldMk cId="2775577228" sldId="311"/>
            <ac:spMk id="2" creationId="{00000000-0000-0000-0000-000000000000}"/>
          </ac:spMkLst>
        </pc:spChg>
        <pc:spChg chg="mod">
          <ac:chgData name="Melvin See" userId="126769e53bc8ddd6" providerId="LiveId" clId="{9C9F5807-F504-4782-A5B8-0A534CA0395C}" dt="2020-05-29T08:28:33.085" v="4616" actId="20577"/>
          <ac:spMkLst>
            <pc:docMk/>
            <pc:sldMk cId="2775577228" sldId="311"/>
            <ac:spMk id="3" creationId="{00000000-0000-0000-0000-000000000000}"/>
          </ac:spMkLst>
        </pc:spChg>
      </pc:sldChg>
      <pc:sldChg chg="modSp add mod">
        <pc:chgData name="Melvin See" userId="126769e53bc8ddd6" providerId="LiveId" clId="{9C9F5807-F504-4782-A5B8-0A534CA0395C}" dt="2020-05-29T08:39:34.205" v="5213" actId="20577"/>
        <pc:sldMkLst>
          <pc:docMk/>
          <pc:sldMk cId="2270874633" sldId="312"/>
        </pc:sldMkLst>
        <pc:spChg chg="mod">
          <ac:chgData name="Melvin See" userId="126769e53bc8ddd6" providerId="LiveId" clId="{9C9F5807-F504-4782-A5B8-0A534CA0395C}" dt="2020-05-29T08:39:34.205" v="5213" actId="20577"/>
          <ac:spMkLst>
            <pc:docMk/>
            <pc:sldMk cId="2270874633" sldId="312"/>
            <ac:spMk id="2" creationId="{00000000-0000-0000-0000-000000000000}"/>
          </ac:spMkLst>
        </pc:spChg>
        <pc:spChg chg="mod">
          <ac:chgData name="Melvin See" userId="126769e53bc8ddd6" providerId="LiveId" clId="{9C9F5807-F504-4782-A5B8-0A534CA0395C}" dt="2020-05-29T08:32:17.412" v="4782" actId="20577"/>
          <ac:spMkLst>
            <pc:docMk/>
            <pc:sldMk cId="2270874633" sldId="312"/>
            <ac:spMk id="3" creationId="{00000000-0000-0000-0000-000000000000}"/>
          </ac:spMkLst>
        </pc:spChg>
      </pc:sldChg>
      <pc:sldChg chg="modSp add mod">
        <pc:chgData name="Melvin See" userId="126769e53bc8ddd6" providerId="LiveId" clId="{9C9F5807-F504-4782-A5B8-0A534CA0395C}" dt="2020-05-29T08:39:42.395" v="5221" actId="207"/>
        <pc:sldMkLst>
          <pc:docMk/>
          <pc:sldMk cId="2192652476" sldId="313"/>
        </pc:sldMkLst>
        <pc:spChg chg="mod">
          <ac:chgData name="Melvin See" userId="126769e53bc8ddd6" providerId="LiveId" clId="{9C9F5807-F504-4782-A5B8-0A534CA0395C}" dt="2020-05-29T08:39:42.395" v="5221" actId="207"/>
          <ac:spMkLst>
            <pc:docMk/>
            <pc:sldMk cId="2192652476" sldId="313"/>
            <ac:spMk id="2" creationId="{00000000-0000-0000-0000-000000000000}"/>
          </ac:spMkLst>
        </pc:spChg>
        <pc:spChg chg="mod">
          <ac:chgData name="Melvin See" userId="126769e53bc8ddd6" providerId="LiveId" clId="{9C9F5807-F504-4782-A5B8-0A534CA0395C}" dt="2020-05-29T08:34:10.603" v="4893" actId="20577"/>
          <ac:spMkLst>
            <pc:docMk/>
            <pc:sldMk cId="2192652476" sldId="313"/>
            <ac:spMk id="3" creationId="{00000000-0000-0000-0000-000000000000}"/>
          </ac:spMkLst>
        </pc:spChg>
      </pc:sldChg>
      <pc:sldChg chg="modSp add mod">
        <pc:chgData name="Melvin See" userId="126769e53bc8ddd6" providerId="LiveId" clId="{9C9F5807-F504-4782-A5B8-0A534CA0395C}" dt="2020-05-29T09:06:12.596" v="5977" actId="20577"/>
        <pc:sldMkLst>
          <pc:docMk/>
          <pc:sldMk cId="1900150113" sldId="314"/>
        </pc:sldMkLst>
        <pc:spChg chg="mod">
          <ac:chgData name="Melvin See" userId="126769e53bc8ddd6" providerId="LiveId" clId="{9C9F5807-F504-4782-A5B8-0A534CA0395C}" dt="2020-05-29T09:06:12.596" v="5977" actId="20577"/>
          <ac:spMkLst>
            <pc:docMk/>
            <pc:sldMk cId="1900150113" sldId="314"/>
            <ac:spMk id="2" creationId="{00000000-0000-0000-0000-000000000000}"/>
          </ac:spMkLst>
        </pc:spChg>
        <pc:spChg chg="mod">
          <ac:chgData name="Melvin See" userId="126769e53bc8ddd6" providerId="LiveId" clId="{9C9F5807-F504-4782-A5B8-0A534CA0395C}" dt="2020-05-29T08:45:50.858" v="5555" actId="20577"/>
          <ac:spMkLst>
            <pc:docMk/>
            <pc:sldMk cId="1900150113" sldId="314"/>
            <ac:spMk id="3" creationId="{00000000-0000-0000-0000-000000000000}"/>
          </ac:spMkLst>
        </pc:spChg>
      </pc:sldChg>
      <pc:sldChg chg="modSp add mod ord">
        <pc:chgData name="Melvin See" userId="126769e53bc8ddd6" providerId="LiveId" clId="{9C9F5807-F504-4782-A5B8-0A534CA0395C}" dt="2020-05-29T08:49:05.239" v="5881" actId="20577"/>
        <pc:sldMkLst>
          <pc:docMk/>
          <pc:sldMk cId="3540809380" sldId="315"/>
        </pc:sldMkLst>
        <pc:spChg chg="mod">
          <ac:chgData name="Melvin See" userId="126769e53bc8ddd6" providerId="LiveId" clId="{9C9F5807-F504-4782-A5B8-0A534CA0395C}" dt="2020-05-29T08:49:05.239" v="5881" actId="20577"/>
          <ac:spMkLst>
            <pc:docMk/>
            <pc:sldMk cId="3540809380" sldId="315"/>
            <ac:spMk id="2" creationId="{00000000-0000-0000-0000-000000000000}"/>
          </ac:spMkLst>
        </pc:spChg>
        <pc:spChg chg="mod">
          <ac:chgData name="Melvin See" userId="126769e53bc8ddd6" providerId="LiveId" clId="{9C9F5807-F504-4782-A5B8-0A534CA0395C}" dt="2020-05-29T08:47:31.095" v="5609" actId="20577"/>
          <ac:spMkLst>
            <pc:docMk/>
            <pc:sldMk cId="3540809380" sldId="315"/>
            <ac:spMk id="3" creationId="{00000000-0000-0000-0000-000000000000}"/>
          </ac:spMkLst>
        </pc:spChg>
      </pc:sldChg>
      <pc:sldChg chg="add del">
        <pc:chgData name="Melvin See" userId="126769e53bc8ddd6" providerId="LiveId" clId="{9C9F5807-F504-4782-A5B8-0A534CA0395C}" dt="2020-05-29T09:04:35.941" v="5950" actId="2696"/>
        <pc:sldMkLst>
          <pc:docMk/>
          <pc:sldMk cId="742276204" sldId="316"/>
        </pc:sldMkLst>
      </pc:sldChg>
      <pc:sldChg chg="modSp add mod">
        <pc:chgData name="Melvin See" userId="126769e53bc8ddd6" providerId="LiveId" clId="{9C9F5807-F504-4782-A5B8-0A534CA0395C}" dt="2020-05-29T09:05:35.554" v="5967" actId="20577"/>
        <pc:sldMkLst>
          <pc:docMk/>
          <pc:sldMk cId="3009483182" sldId="316"/>
        </pc:sldMkLst>
        <pc:spChg chg="mod">
          <ac:chgData name="Melvin See" userId="126769e53bc8ddd6" providerId="LiveId" clId="{9C9F5807-F504-4782-A5B8-0A534CA0395C}" dt="2020-05-29T09:05:35.554" v="5967" actId="20577"/>
          <ac:spMkLst>
            <pc:docMk/>
            <pc:sldMk cId="3009483182" sldId="316"/>
            <ac:spMk id="5" creationId="{ACC2A0F5-41A8-4761-9F57-9228580DDB81}"/>
          </ac:spMkLst>
        </pc:spChg>
      </pc:sldChg>
      <pc:sldChg chg="modSp add del mod">
        <pc:chgData name="Melvin See" userId="126769e53bc8ddd6" providerId="LiveId" clId="{9C9F5807-F504-4782-A5B8-0A534CA0395C}" dt="2020-05-29T09:03:15.007" v="5916" actId="47"/>
        <pc:sldMkLst>
          <pc:docMk/>
          <pc:sldMk cId="3083978719" sldId="316"/>
        </pc:sldMkLst>
        <pc:spChg chg="mod">
          <ac:chgData name="Melvin See" userId="126769e53bc8ddd6" providerId="LiveId" clId="{9C9F5807-F504-4782-A5B8-0A534CA0395C}" dt="2020-05-29T09:03:05.884" v="5915" actId="20577"/>
          <ac:spMkLst>
            <pc:docMk/>
            <pc:sldMk cId="3083978719" sldId="316"/>
            <ac:spMk id="2" creationId="{00000000-0000-0000-0000-000000000000}"/>
          </ac:spMkLst>
        </pc:spChg>
      </pc:sldChg>
      <pc:sldChg chg="add del">
        <pc:chgData name="Melvin See" userId="126769e53bc8ddd6" providerId="LiveId" clId="{9C9F5807-F504-4782-A5B8-0A534CA0395C}" dt="2020-05-29T09:04:34.847" v="5949"/>
        <pc:sldMkLst>
          <pc:docMk/>
          <pc:sldMk cId="1215191250" sldId="317"/>
        </pc:sldMkLst>
      </pc:sldChg>
      <pc:sldChg chg="modSp add mod ord">
        <pc:chgData name="Melvin See" userId="126769e53bc8ddd6" providerId="LiveId" clId="{9C9F5807-F504-4782-A5B8-0A534CA0395C}" dt="2020-05-29T09:06:04.463" v="5971"/>
        <pc:sldMkLst>
          <pc:docMk/>
          <pc:sldMk cId="2385537421" sldId="317"/>
        </pc:sldMkLst>
        <pc:spChg chg="mod">
          <ac:chgData name="Melvin See" userId="126769e53bc8ddd6" providerId="LiveId" clId="{9C9F5807-F504-4782-A5B8-0A534CA0395C}" dt="2020-05-29T09:05:58.900" v="5969" actId="6549"/>
          <ac:spMkLst>
            <pc:docMk/>
            <pc:sldMk cId="2385537421" sldId="317"/>
            <ac:spMk id="2" creationId="{00000000-0000-0000-0000-000000000000}"/>
          </ac:spMkLst>
        </pc:spChg>
      </pc:sldChg>
      <pc:sldMasterChg chg="delSldLayout">
        <pc:chgData name="Melvin See" userId="126769e53bc8ddd6" providerId="LiveId" clId="{9C9F5807-F504-4782-A5B8-0A534CA0395C}" dt="2020-05-29T09:03:42.988" v="5932" actId="47"/>
        <pc:sldMasterMkLst>
          <pc:docMk/>
          <pc:sldMasterMk cId="0" sldId="2147484097"/>
        </pc:sldMasterMkLst>
        <pc:sldLayoutChg chg="del">
          <pc:chgData name="Melvin See" userId="126769e53bc8ddd6" providerId="LiveId" clId="{9C9F5807-F504-4782-A5B8-0A534CA0395C}" dt="2020-05-29T09:03:34.381" v="5919" actId="47"/>
          <pc:sldLayoutMkLst>
            <pc:docMk/>
            <pc:sldMasterMk cId="0" sldId="2147484097"/>
            <pc:sldLayoutMk cId="3988691499" sldId="2147484098"/>
          </pc:sldLayoutMkLst>
        </pc:sldLayoutChg>
        <pc:sldLayoutChg chg="del">
          <pc:chgData name="Melvin See" userId="126769e53bc8ddd6" providerId="LiveId" clId="{9C9F5807-F504-4782-A5B8-0A534CA0395C}" dt="2020-05-29T09:03:42.988" v="5932" actId="47"/>
          <pc:sldLayoutMkLst>
            <pc:docMk/>
            <pc:sldMasterMk cId="0" sldId="2147484097"/>
            <pc:sldLayoutMk cId="3632130903" sldId="2147484099"/>
          </pc:sldLayoutMkLst>
        </pc:sldLayoutChg>
        <pc:sldLayoutChg chg="del">
          <pc:chgData name="Melvin See" userId="126769e53bc8ddd6" providerId="LiveId" clId="{9C9F5807-F504-4782-A5B8-0A534CA0395C}" dt="2020-05-29T08:45:58.738" v="5558" actId="47"/>
          <pc:sldLayoutMkLst>
            <pc:docMk/>
            <pc:sldMasterMk cId="0" sldId="2147484097"/>
            <pc:sldLayoutMk cId="1530422070" sldId="214748410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393" cy="495619"/>
          </a:xfrm>
          <a:prstGeom prst="rect">
            <a:avLst/>
          </a:prstGeom>
        </p:spPr>
        <p:txBody>
          <a:bodyPr vert="horz" lIns="92144" tIns="46072" rIns="92144" bIns="46072" rtlCol="0"/>
          <a:lstStyle>
            <a:lvl1pPr algn="l">
              <a:defRPr sz="1200"/>
            </a:lvl1pPr>
          </a:lstStyle>
          <a:p>
            <a:endParaRPr lang="en-GB"/>
          </a:p>
        </p:txBody>
      </p:sp>
      <p:sp>
        <p:nvSpPr>
          <p:cNvPr id="3" name="Date Placeholder 2"/>
          <p:cNvSpPr>
            <a:spLocks noGrp="1"/>
          </p:cNvSpPr>
          <p:nvPr>
            <p:ph type="dt" sz="quarter" idx="1"/>
          </p:nvPr>
        </p:nvSpPr>
        <p:spPr>
          <a:xfrm>
            <a:off x="3883991" y="0"/>
            <a:ext cx="2972392" cy="495619"/>
          </a:xfrm>
          <a:prstGeom prst="rect">
            <a:avLst/>
          </a:prstGeom>
        </p:spPr>
        <p:txBody>
          <a:bodyPr vert="horz" lIns="92144" tIns="46072" rIns="92144" bIns="46072" rtlCol="0"/>
          <a:lstStyle>
            <a:lvl1pPr algn="r">
              <a:defRPr sz="1200"/>
            </a:lvl1pPr>
          </a:lstStyle>
          <a:p>
            <a:fld id="{05D86A5F-676F-47E0-B37C-DA42463FC708}" type="datetime1">
              <a:rPr lang="en-US" smtClean="0"/>
              <a:t>6/7/2022</a:t>
            </a:fld>
            <a:endParaRPr lang="en-GB"/>
          </a:p>
        </p:txBody>
      </p:sp>
      <p:sp>
        <p:nvSpPr>
          <p:cNvPr id="4" name="Footer Placeholder 3"/>
          <p:cNvSpPr>
            <a:spLocks noGrp="1"/>
          </p:cNvSpPr>
          <p:nvPr>
            <p:ph type="ftr" sz="quarter" idx="2"/>
          </p:nvPr>
        </p:nvSpPr>
        <p:spPr>
          <a:xfrm>
            <a:off x="0" y="9377044"/>
            <a:ext cx="2972393" cy="495619"/>
          </a:xfrm>
          <a:prstGeom prst="rect">
            <a:avLst/>
          </a:prstGeom>
        </p:spPr>
        <p:txBody>
          <a:bodyPr vert="horz" lIns="92144" tIns="46072" rIns="92144" bIns="46072" rtlCol="0" anchor="b"/>
          <a:lstStyle>
            <a:lvl1pPr algn="l">
              <a:defRPr sz="1200"/>
            </a:lvl1pPr>
          </a:lstStyle>
          <a:p>
            <a:endParaRPr lang="en-GB"/>
          </a:p>
        </p:txBody>
      </p:sp>
      <p:sp>
        <p:nvSpPr>
          <p:cNvPr id="5" name="Slide Number Placeholder 4"/>
          <p:cNvSpPr>
            <a:spLocks noGrp="1"/>
          </p:cNvSpPr>
          <p:nvPr>
            <p:ph type="sldNum" sz="quarter" idx="3"/>
          </p:nvPr>
        </p:nvSpPr>
        <p:spPr>
          <a:xfrm>
            <a:off x="3883991" y="9377044"/>
            <a:ext cx="2972392" cy="495619"/>
          </a:xfrm>
          <a:prstGeom prst="rect">
            <a:avLst/>
          </a:prstGeom>
        </p:spPr>
        <p:txBody>
          <a:bodyPr vert="horz" lIns="92144" tIns="46072" rIns="92144" bIns="46072" rtlCol="0" anchor="b"/>
          <a:lstStyle>
            <a:lvl1pPr algn="r">
              <a:defRPr sz="1200"/>
            </a:lvl1pPr>
          </a:lstStyle>
          <a:p>
            <a:fld id="{36A62CC7-3097-4B5F-A348-F3D39B62604D}" type="slidenum">
              <a:rPr lang="en-GB" smtClean="0"/>
              <a:t>‹#›</a:t>
            </a:fld>
            <a:endParaRPr lang="en-GB"/>
          </a:p>
        </p:txBody>
      </p:sp>
    </p:spTree>
    <p:extLst>
      <p:ext uri="{BB962C8B-B14F-4D97-AF65-F5344CB8AC3E}">
        <p14:creationId xmlns:p14="http://schemas.microsoft.com/office/powerpoint/2010/main" val="39813687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8" cy="535884"/>
          </a:xfrm>
          <a:prstGeom prst="rect">
            <a:avLst/>
          </a:prstGeom>
        </p:spPr>
        <p:txBody>
          <a:bodyPr vert="horz" lIns="95573" tIns="47787" rIns="95573" bIns="47787" rtlCol="0"/>
          <a:lstStyle>
            <a:lvl1pPr algn="l">
              <a:defRPr sz="1300"/>
            </a:lvl1pPr>
          </a:lstStyle>
          <a:p>
            <a:endParaRPr lang="en-US"/>
          </a:p>
        </p:txBody>
      </p:sp>
      <p:sp>
        <p:nvSpPr>
          <p:cNvPr id="3" name="Date Placeholder 2"/>
          <p:cNvSpPr>
            <a:spLocks noGrp="1"/>
          </p:cNvSpPr>
          <p:nvPr>
            <p:ph type="dt" idx="1"/>
          </p:nvPr>
        </p:nvSpPr>
        <p:spPr>
          <a:xfrm>
            <a:off x="3850445" y="0"/>
            <a:ext cx="2945658" cy="535884"/>
          </a:xfrm>
          <a:prstGeom prst="rect">
            <a:avLst/>
          </a:prstGeom>
        </p:spPr>
        <p:txBody>
          <a:bodyPr vert="horz" lIns="95573" tIns="47787" rIns="95573" bIns="47787" rtlCol="0"/>
          <a:lstStyle>
            <a:lvl1pPr algn="r">
              <a:defRPr sz="1300"/>
            </a:lvl1pPr>
          </a:lstStyle>
          <a:p>
            <a:fld id="{A2D2E1D6-4E99-4DA4-9650-A6247567C060}" type="datetime1">
              <a:rPr lang="en-US" smtClean="0"/>
              <a:t>6/7/2022</a:t>
            </a:fld>
            <a:endParaRPr lang="en-US"/>
          </a:p>
        </p:txBody>
      </p:sp>
      <p:sp>
        <p:nvSpPr>
          <p:cNvPr id="4" name="Slide Image Placeholder 3"/>
          <p:cNvSpPr>
            <a:spLocks noGrp="1" noRot="1" noChangeAspect="1"/>
          </p:cNvSpPr>
          <p:nvPr>
            <p:ph type="sldImg" idx="2"/>
          </p:nvPr>
        </p:nvSpPr>
        <p:spPr>
          <a:xfrm>
            <a:off x="719138" y="803275"/>
            <a:ext cx="5359400" cy="4019550"/>
          </a:xfrm>
          <a:prstGeom prst="rect">
            <a:avLst/>
          </a:prstGeom>
          <a:noFill/>
          <a:ln w="12700">
            <a:solidFill>
              <a:prstClr val="black"/>
            </a:solidFill>
          </a:ln>
        </p:spPr>
      </p:sp>
      <p:sp>
        <p:nvSpPr>
          <p:cNvPr id="5" name="Notes Placeholder 4"/>
          <p:cNvSpPr>
            <a:spLocks noGrp="1"/>
          </p:cNvSpPr>
          <p:nvPr>
            <p:ph type="body" sz="quarter" idx="3"/>
          </p:nvPr>
        </p:nvSpPr>
        <p:spPr>
          <a:xfrm>
            <a:off x="679769" y="5090893"/>
            <a:ext cx="5438140" cy="4822950"/>
          </a:xfrm>
          <a:prstGeom prst="rect">
            <a:avLst/>
          </a:prstGeom>
        </p:spPr>
        <p:txBody>
          <a:bodyPr vert="horz" lIns="95573" tIns="47787" rIns="95573" bIns="477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10179925"/>
            <a:ext cx="2945658" cy="535884"/>
          </a:xfrm>
          <a:prstGeom prst="rect">
            <a:avLst/>
          </a:prstGeom>
        </p:spPr>
        <p:txBody>
          <a:bodyPr vert="horz" lIns="95573" tIns="47787" rIns="95573" bIns="47787" rtlCol="0" anchor="b"/>
          <a:lstStyle>
            <a:lvl1pPr algn="l">
              <a:defRPr sz="1300"/>
            </a:lvl1pPr>
          </a:lstStyle>
          <a:p>
            <a:endParaRPr lang="en-US"/>
          </a:p>
        </p:txBody>
      </p:sp>
      <p:sp>
        <p:nvSpPr>
          <p:cNvPr id="7" name="Slide Number Placeholder 6"/>
          <p:cNvSpPr>
            <a:spLocks noGrp="1"/>
          </p:cNvSpPr>
          <p:nvPr>
            <p:ph type="sldNum" sz="quarter" idx="5"/>
          </p:nvPr>
        </p:nvSpPr>
        <p:spPr>
          <a:xfrm>
            <a:off x="3850445" y="10179925"/>
            <a:ext cx="2945658" cy="535884"/>
          </a:xfrm>
          <a:prstGeom prst="rect">
            <a:avLst/>
          </a:prstGeom>
        </p:spPr>
        <p:txBody>
          <a:bodyPr vert="horz" lIns="95573" tIns="47787" rIns="95573" bIns="47787" rtlCol="0" anchor="b"/>
          <a:lstStyle>
            <a:lvl1pPr algn="r">
              <a:defRPr sz="1300"/>
            </a:lvl1pPr>
          </a:lstStyle>
          <a:p>
            <a:fld id="{A2B71D9D-C59C-46A3-89DC-993D8C59CBB9}" type="slidenum">
              <a:rPr lang="en-US" smtClean="0"/>
              <a:t>‹#›</a:t>
            </a:fld>
            <a:endParaRPr lang="en-US"/>
          </a:p>
        </p:txBody>
      </p:sp>
    </p:spTree>
    <p:extLst>
      <p:ext uri="{BB962C8B-B14F-4D97-AF65-F5344CB8AC3E}">
        <p14:creationId xmlns:p14="http://schemas.microsoft.com/office/powerpoint/2010/main" val="9734422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B71D9D-C59C-46A3-89DC-993D8C59CBB9}" type="slidenum">
              <a:rPr lang="en-US" smtClean="0"/>
              <a:t>1</a:t>
            </a:fld>
            <a:endParaRPr lang="en-US"/>
          </a:p>
        </p:txBody>
      </p:sp>
      <p:sp>
        <p:nvSpPr>
          <p:cNvPr id="5" name="Date Placeholder 4"/>
          <p:cNvSpPr>
            <a:spLocks noGrp="1"/>
          </p:cNvSpPr>
          <p:nvPr>
            <p:ph type="dt" idx="11"/>
          </p:nvPr>
        </p:nvSpPr>
        <p:spPr/>
        <p:txBody>
          <a:bodyPr/>
          <a:lstStyle/>
          <a:p>
            <a:fld id="{E12E1F04-EB5B-4757-874F-FE0E973390EF}" type="datetime1">
              <a:rPr lang="en-US" smtClean="0"/>
              <a:t>6/7/2022</a:t>
            </a:fld>
            <a:endParaRPr lang="en-US"/>
          </a:p>
        </p:txBody>
      </p:sp>
    </p:spTree>
    <p:extLst>
      <p:ext uri="{BB962C8B-B14F-4D97-AF65-F5344CB8AC3E}">
        <p14:creationId xmlns:p14="http://schemas.microsoft.com/office/powerpoint/2010/main" val="270079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B71D9D-C59C-46A3-89DC-993D8C59CBB9}" type="slidenum">
              <a:rPr lang="en-US" smtClean="0"/>
              <a:t>14</a:t>
            </a:fld>
            <a:endParaRPr lang="en-US"/>
          </a:p>
        </p:txBody>
      </p:sp>
      <p:sp>
        <p:nvSpPr>
          <p:cNvPr id="5" name="Date Placeholder 4"/>
          <p:cNvSpPr>
            <a:spLocks noGrp="1"/>
          </p:cNvSpPr>
          <p:nvPr>
            <p:ph type="dt" idx="11"/>
          </p:nvPr>
        </p:nvSpPr>
        <p:spPr/>
        <p:txBody>
          <a:bodyPr/>
          <a:lstStyle/>
          <a:p>
            <a:fld id="{621F861E-2813-426D-9B62-6839D317D20A}" type="datetime1">
              <a:rPr lang="en-US" smtClean="0"/>
              <a:t>6/7/2022</a:t>
            </a:fld>
            <a:endParaRPr lang="en-US"/>
          </a:p>
        </p:txBody>
      </p:sp>
    </p:spTree>
    <p:extLst>
      <p:ext uri="{BB962C8B-B14F-4D97-AF65-F5344CB8AC3E}">
        <p14:creationId xmlns:p14="http://schemas.microsoft.com/office/powerpoint/2010/main" val="2434298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2" name="Date Placeholder 2" title="logo_original_cover">
            <a:extLst>
              <a:ext uri="{FF2B5EF4-FFF2-40B4-BE49-F238E27FC236}">
                <a16:creationId xmlns:a16="http://schemas.microsoft.com/office/drawing/2014/main" id="{A55C061C-C107-43B3-85D5-E614E2924B97}"/>
              </a:ext>
            </a:extLst>
          </p:cNvPr>
          <p:cNvSpPr txBox="1"/>
          <p:nvPr userDrawn="1"/>
        </p:nvSpPr>
        <p:spPr bwMode="gray">
          <a:xfrm>
            <a:off x="358773" y="362769"/>
            <a:ext cx="1917700" cy="376481"/>
          </a:xfrm>
          <a:prstGeom prst="rect">
            <a:avLst/>
          </a:prstGeom>
        </p:spPr>
        <p:txBody>
          <a:bodyPr vert="horz" wrap="square" lIns="0" tIns="0" rIns="0" bIns="0" rtlCol="0" anchor="ctr">
            <a:noAutofit/>
          </a:bodyPr>
          <a:lstStyle>
            <a:defPPr>
              <a:defRPr lang="en-US"/>
            </a:defPPr>
            <a:lvl1pPr marL="0" algn="l" defTabSz="457200" rtl="0" eaLnBrk="1" latinLnBrk="0" hangingPunct="1">
              <a:defRPr sz="1050" b="1" kern="1200">
                <a:solidFill>
                  <a:schemeClr val="bg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r>
              <a:rPr lang="en-GB"/>
              <a:t> </a:t>
            </a:r>
          </a:p>
        </p:txBody>
      </p:sp>
      <p:sp>
        <p:nvSpPr>
          <p:cNvPr id="9" name="Freeform 8"/>
          <p:cNvSpPr/>
          <p:nvPr userDrawn="1"/>
        </p:nvSpPr>
        <p:spPr>
          <a:xfrm>
            <a:off x="0" y="0"/>
            <a:ext cx="7740000" cy="6873858"/>
          </a:xfrm>
          <a:custGeom>
            <a:avLst/>
            <a:gdLst>
              <a:gd name="connsiteX0" fmla="*/ 5208143 w 7413398"/>
              <a:gd name="connsiteY0" fmla="*/ 1903 h 6873858"/>
              <a:gd name="connsiteX1" fmla="*/ 8262 w 7413398"/>
              <a:gd name="connsiteY1" fmla="*/ 0 h 6873858"/>
              <a:gd name="connsiteX2" fmla="*/ 0 w 7413398"/>
              <a:gd name="connsiteY2" fmla="*/ 6873858 h 6873858"/>
              <a:gd name="connsiteX3" fmla="*/ 2817159 w 7413398"/>
              <a:gd name="connsiteY3" fmla="*/ 6873858 h 6873858"/>
              <a:gd name="connsiteX4" fmla="*/ 7061056 w 7413398"/>
              <a:gd name="connsiteY4" fmla="*/ 2620829 h 6873858"/>
              <a:gd name="connsiteX5" fmla="*/ 7296797 w 7413398"/>
              <a:gd name="connsiteY5" fmla="*/ 2389868 h 6873858"/>
              <a:gd name="connsiteX6" fmla="*/ 7315452 w 7413398"/>
              <a:gd name="connsiteY6" fmla="*/ 2018209 h 6873858"/>
              <a:gd name="connsiteX7" fmla="*/ 6823799 w 7413398"/>
              <a:gd name="connsiteY7" fmla="*/ 1561011 h 6873858"/>
              <a:gd name="connsiteX8" fmla="*/ 5208143 w 7413398"/>
              <a:gd name="connsiteY8" fmla="*/ 1903 h 6873858"/>
              <a:gd name="connsiteX9" fmla="*/ 5204012 w 7446512"/>
              <a:gd name="connsiteY9" fmla="*/ 0 h 68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3398" h="6873858">
                <a:moveTo>
                  <a:pt x="5208143" y="1903"/>
                </a:moveTo>
                <a:lnTo>
                  <a:pt x="8262" y="0"/>
                </a:lnTo>
                <a:lnTo>
                  <a:pt x="0" y="6873858"/>
                </a:lnTo>
                <a:lnTo>
                  <a:pt x="2817159" y="6873858"/>
                </a:lnTo>
                <a:lnTo>
                  <a:pt x="7061056" y="2620829"/>
                </a:lnTo>
                <a:cubicBezTo>
                  <a:pt x="7196815" y="2478569"/>
                  <a:pt x="7294942" y="2394174"/>
                  <a:pt x="7296797" y="2389868"/>
                </a:cubicBezTo>
                <a:cubicBezTo>
                  <a:pt x="7450622" y="2239111"/>
                  <a:pt x="7447481" y="2149881"/>
                  <a:pt x="7315452" y="2018209"/>
                </a:cubicBezTo>
                <a:lnTo>
                  <a:pt x="6823799" y="1561011"/>
                </a:lnTo>
                <a:lnTo>
                  <a:pt x="5208143" y="1903"/>
                </a:lnTo>
                <a:close/>
              </a:path>
            </a:pathLst>
          </a:custGeom>
          <a:gradFill flip="none" rotWithShape="1">
            <a:gsLst>
              <a:gs pos="61000">
                <a:srgbClr val="6C2C8C">
                  <a:alpha val="80000"/>
                </a:srgbClr>
              </a:gs>
              <a:gs pos="28000">
                <a:srgbClr val="692A87">
                  <a:alpha val="50000"/>
                </a:srgbClr>
              </a:gs>
              <a:gs pos="0">
                <a:schemeClr val="bg1">
                  <a:alpha val="0"/>
                </a:schemeClr>
              </a:gs>
              <a:gs pos="100000">
                <a:srgbClr val="6E2D91"/>
              </a:gs>
            </a:gsLst>
            <a:lin ang="18900000" scaled="1"/>
          </a:gradFill>
          <a:ln>
            <a:noFill/>
          </a:ln>
          <a:effectLst>
            <a:softEdge rad="0"/>
          </a:effectLst>
        </p:spPr>
        <p:style>
          <a:lnRef idx="1">
            <a:schemeClr val="accent1"/>
          </a:lnRef>
          <a:fillRef idx="3">
            <a:schemeClr val="accent1"/>
          </a:fillRef>
          <a:effectRef idx="2">
            <a:schemeClr val="accent1"/>
          </a:effectRef>
          <a:fontRef idx="minor">
            <a:schemeClr val="lt1"/>
          </a:fontRef>
        </p:style>
        <p:txBody>
          <a:bodyPr wrap="square" rtlCol="0" anchor="ctr">
            <a:normAutofit/>
          </a:bodyPr>
          <a:lstStyle>
            <a:defPPr>
              <a:defRPr lang="en-US"/>
            </a:defPPr>
          </a:lstStyle>
          <a:p>
            <a:pPr algn="ctr"/>
            <a:r>
              <a:rPr lang="en-US" err="1">
                <a:solidFill>
                  <a:schemeClr val="bg2"/>
                </a:solidFill>
              </a:rPr>
              <a:t> </a:t>
            </a:r>
          </a:p>
        </p:txBody>
      </p:sp>
      <p:sp>
        <p:nvSpPr>
          <p:cNvPr id="10" name="Title 1"/>
          <p:cNvSpPr>
            <a:spLocks noGrp="1"/>
          </p:cNvSpPr>
          <p:nvPr>
            <p:ph type="ctrTitle"/>
          </p:nvPr>
        </p:nvSpPr>
        <p:spPr bwMode="gray">
          <a:xfrm>
            <a:off x="358775" y="2153136"/>
            <a:ext cx="6681746" cy="549189"/>
          </a:xfrm>
        </p:spPr>
        <p:txBody>
          <a:bodyPr wrap="square" lIns="0" tIns="0" rIns="0" bIns="0" anchor="t" anchorCtr="0">
            <a:spAutoFit/>
          </a:bodyPr>
          <a:lstStyle>
            <a:lvl1pPr algn="l">
              <a:lnSpc>
                <a:spcPct val="100000"/>
              </a:lnSpc>
              <a:defRPr sz="3600" b="1" i="0">
                <a:solidFill>
                  <a:schemeClr val="bg1"/>
                </a:solidFill>
                <a:latin typeface="Arial" pitchFamily="34" charset="0"/>
                <a:ea typeface="Arial" pitchFamily="34" charset="0"/>
                <a:cs typeface="Arial" pitchFamily="34" charset="0"/>
              </a:defRPr>
            </a:lvl1pPr>
          </a:lstStyle>
          <a:p>
            <a:r>
              <a:rPr lang="en-US" noProof="0"/>
              <a:t>Click to edit Master title style</a:t>
            </a:r>
            <a:r>
              <a:rPr lang="en-GB" noProof="0"/>
              <a:t> </a:t>
            </a:r>
          </a:p>
        </p:txBody>
      </p:sp>
      <p:sp>
        <p:nvSpPr>
          <p:cNvPr id="11" name="Subtitle 2"/>
          <p:cNvSpPr>
            <a:spLocks noGrp="1"/>
          </p:cNvSpPr>
          <p:nvPr>
            <p:ph type="subTitle" idx="1"/>
          </p:nvPr>
        </p:nvSpPr>
        <p:spPr bwMode="gray">
          <a:xfrm>
            <a:off x="358774" y="2791818"/>
            <a:ext cx="6675071" cy="1097280"/>
          </a:xfrm>
          <a:prstGeom prst="rect">
            <a:avLst/>
          </a:prstGeom>
        </p:spPr>
        <p:txBody>
          <a:bodyPr wrap="square" lIns="0" tIns="0" rIns="0" bIns="0" numCol="1">
            <a:noAutofit/>
          </a:bodyPr>
          <a:lstStyle>
            <a:lvl1pPr marL="0" indent="0" algn="l">
              <a:lnSpc>
                <a:spcPct val="90000"/>
              </a:lnSpc>
              <a:spcBef>
                <a:spcPct val="0"/>
              </a:spcBef>
              <a:buNone/>
              <a:defRPr sz="3600" b="0" i="0">
                <a:solidFill>
                  <a:schemeClr val="bg1"/>
                </a:solidFill>
                <a:latin typeface="Arial" pitchFamily="34" charset="0"/>
                <a:ea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r>
              <a:rPr lang="en-GB" noProof="0"/>
              <a:t> </a:t>
            </a:r>
          </a:p>
        </p:txBody>
      </p:sp>
      <p:sp>
        <p:nvSpPr>
          <p:cNvPr id="15" name="Text Placeholder 16"/>
          <p:cNvSpPr>
            <a:spLocks noGrp="1"/>
          </p:cNvSpPr>
          <p:nvPr>
            <p:ph type="body" sz="quarter" idx="12" hasCustomPrompt="1"/>
          </p:nvPr>
        </p:nvSpPr>
        <p:spPr>
          <a:xfrm>
            <a:off x="358773" y="5013325"/>
            <a:ext cx="2930525" cy="13788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1050" b="0" i="0" baseline="0">
                <a:solidFill>
                  <a:schemeClr val="bg1"/>
                </a:solidFill>
                <a:latin typeface="Arial" pitchFamily="34" charset="0"/>
                <a:ea typeface="Arial" pitchFamily="34" charset="0"/>
                <a:cs typeface="Arial" pitchFamily="34" charset="0"/>
              </a:defRPr>
            </a:lvl1pPr>
          </a:lstStyle>
          <a:p>
            <a:r>
              <a:rPr lang="en-CA"/>
              <a:t>Partner Information</a:t>
            </a:r>
          </a:p>
        </p:txBody>
      </p:sp>
      <p:sp>
        <p:nvSpPr>
          <p:cNvPr id="16" name="Text Placeholder 16"/>
          <p:cNvSpPr>
            <a:spLocks noGrp="1"/>
          </p:cNvSpPr>
          <p:nvPr>
            <p:ph type="body" sz="quarter" idx="13" hasCustomPrompt="1"/>
          </p:nvPr>
        </p:nvSpPr>
        <p:spPr>
          <a:xfrm>
            <a:off x="3240088" y="5013325"/>
            <a:ext cx="2930525" cy="13788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1050" b="0" i="0" baseline="0">
                <a:solidFill>
                  <a:schemeClr val="bg1"/>
                </a:solidFill>
                <a:latin typeface="Arial" pitchFamily="34" charset="0"/>
                <a:ea typeface="Arial" pitchFamily="34" charset="0"/>
                <a:cs typeface="Arial" pitchFamily="34" charset="0"/>
              </a:defRPr>
            </a:lvl1pPr>
          </a:lstStyle>
          <a:p>
            <a:r>
              <a:rPr lang="en-CA"/>
              <a:t>Partner 2 Information</a:t>
            </a:r>
            <a:r>
              <a:rPr lang="en-US" b="0"/>
              <a:t> </a:t>
            </a:r>
          </a:p>
        </p:txBody>
      </p:sp>
      <p:sp>
        <p:nvSpPr>
          <p:cNvPr id="17" name="Content Placeholder 14"/>
          <p:cNvSpPr>
            <a:spLocks noGrp="1"/>
          </p:cNvSpPr>
          <p:nvPr>
            <p:ph sz="quarter" idx="11" hasCustomPrompt="1"/>
          </p:nvPr>
        </p:nvSpPr>
        <p:spPr>
          <a:xfrm>
            <a:off x="366715" y="4438184"/>
            <a:ext cx="2085975" cy="204787"/>
          </a:xfrm>
          <a:prstGeom prst="rect">
            <a:avLst/>
          </a:prstGeom>
        </p:spPr>
        <p:txBody>
          <a:bodyPr wrap="square" lIns="0" tIns="0" rIns="0" bIns="0" anchor="ctr">
            <a:normAutofit/>
          </a:bodyPr>
          <a:lstStyle>
            <a:lvl1pPr marL="0" indent="0">
              <a:buNone/>
              <a:defRPr sz="500"/>
            </a:lvl1pPr>
          </a:lstStyle>
          <a:p>
            <a:pPr lvl="0"/>
            <a:r>
              <a:rPr lang="en-US"/>
              <a:t>Month, Day, Year</a:t>
            </a:r>
          </a:p>
        </p:txBody>
      </p:sp>
      <p:pic>
        <p:nvPicPr>
          <p:cNvPr id="1494876958" name="image" descr="{&quot;templafy&quot;:{&quot;id&quot;:&quot;1a70832c-8286-4372-8092-4b10e3223f43&quot;}}"/>
          <p:cNvPicPr>
            <a:picLocks noChangeAspect="1"/>
          </p:cNvPicPr>
          <p:nvPr/>
        </p:nvPicPr>
        <p:blipFill>
          <a:blip r:embed="rId2"/>
          <a:stretch>
            <a:fillRect/>
          </a:stretch>
        </p:blipFill>
        <p:spPr>
          <a:xfrm>
            <a:off x="358773" y="362769"/>
            <a:ext cx="2387965" cy="376481"/>
          </a:xfrm>
          <a:prstGeom prst="rect">
            <a:avLst/>
          </a:prstGeom>
        </p:spPr>
      </p:pic>
    </p:spTree>
    <p:extLst>
      <p:ext uri="{BB962C8B-B14F-4D97-AF65-F5344CB8AC3E}">
        <p14:creationId xmlns:p14="http://schemas.microsoft.com/office/powerpoint/2010/main" val="1624479414"/>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2685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title only">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E516095-7B22-4471-ABB0-8C5343C62324}"/>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2" name="Title 1"/>
          <p:cNvSpPr>
            <a:spLocks noGrp="1"/>
          </p:cNvSpPr>
          <p:nvPr>
            <p:ph type="title"/>
          </p:nvPr>
        </p:nvSpPr>
        <p:spPr/>
        <p:txBody>
          <a:bodyPr wrap="square">
            <a:normAutofit/>
          </a:bodyPr>
          <a:lstStyle/>
          <a:p>
            <a:r>
              <a:rPr lang="en-US"/>
              <a:t>Click to edit Master title style</a:t>
            </a:r>
          </a:p>
        </p:txBody>
      </p:sp>
      <p:sp>
        <p:nvSpPr>
          <p:cNvPr id="3" name="Rectangle 2">
            <a:extLst>
              <a:ext uri="{FF2B5EF4-FFF2-40B4-BE49-F238E27FC236}">
                <a16:creationId xmlns:a16="http://schemas.microsoft.com/office/drawing/2014/main" id="{EBB6C0CA-43C3-46F7-962B-D7AFAD011581}"/>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4" name="Footer Placeholder 6">
            <a:extLst>
              <a:ext uri="{FF2B5EF4-FFF2-40B4-BE49-F238E27FC236}">
                <a16:creationId xmlns:a16="http://schemas.microsoft.com/office/drawing/2014/main" id="{B13584CE-A77A-47EC-9072-8CFC4E8BABA4}"/>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5" name="Slide Number Placeholder 3">
            <a:extLst>
              <a:ext uri="{FF2B5EF4-FFF2-40B4-BE49-F238E27FC236}">
                <a16:creationId xmlns:a16="http://schemas.microsoft.com/office/drawing/2014/main" id="{D7358A18-BF93-4A60-8CA4-17BB933D8603}"/>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1718069870" name="image" descr="{&quot;templafy&quot;:{&quot;id&quot;:&quot;e3d2489f-d6f3-4e9a-bf3e-84ed1a4a0ed2&quot;}}"/>
          <p:cNvPicPr>
            <a:picLocks noChangeAspect="1"/>
          </p:cNvPicPr>
          <p:nvPr/>
        </p:nvPicPr>
        <p:blipFill>
          <a:blip r:embed="rId2"/>
          <a:stretch>
            <a:fillRect/>
          </a:stretch>
        </p:blipFill>
        <p:spPr>
          <a:xfrm>
            <a:off x="7781544" y="6510528"/>
            <a:ext cx="1141714" cy="180000"/>
          </a:xfrm>
          <a:prstGeom prst="rect">
            <a:avLst/>
          </a:prstGeom>
        </p:spPr>
      </p:pic>
      <p:sp>
        <p:nvSpPr>
          <p:cNvPr id="8" name="Footer Placeholder 6">
            <a:extLst>
              <a:ext uri="{FF2B5EF4-FFF2-40B4-BE49-F238E27FC236}">
                <a16:creationId xmlns:a16="http://schemas.microsoft.com/office/drawing/2014/main" id="{25C058D7-D4D0-459B-A1E1-C05173E2EB9E}"/>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10793534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head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a:t>Click to edit Master title style</a:t>
            </a:r>
          </a:p>
        </p:txBody>
      </p:sp>
      <p:sp>
        <p:nvSpPr>
          <p:cNvPr id="5" name="Subtitle Placeholder 6"/>
          <p:cNvSpPr>
            <a:spLocks noGrp="1"/>
          </p:cNvSpPr>
          <p:nvPr>
            <p:ph type="body" sz="quarter" idx="24" hasCustomPrompt="1"/>
          </p:nvPr>
        </p:nvSpPr>
        <p:spPr>
          <a:xfrm>
            <a:off x="367919" y="780495"/>
            <a:ext cx="8421658" cy="396000"/>
          </a:xfrm>
          <a:prstGeom prst="rect">
            <a:avLst/>
          </a:prstGeom>
        </p:spPr>
        <p:txBody>
          <a:bodyPr wrap="square" lIns="0" tIns="0" rIns="0" bIns="0">
            <a:normAutofit/>
          </a:bodyPr>
          <a:lstStyle>
            <a:lvl1pPr marL="0" indent="0">
              <a:lnSpc>
                <a:spcPct val="95000"/>
              </a:lnSpc>
              <a:buNone/>
              <a:defRPr sz="2000">
                <a:solidFill>
                  <a:schemeClr val="accent2"/>
                </a:solidFill>
              </a:defRPr>
            </a:lvl1pPr>
          </a:lstStyle>
          <a:p>
            <a:pPr lvl="0"/>
            <a:r>
              <a:rPr lang="en-GB" noProof="0"/>
              <a:t>Click to add subtitle</a:t>
            </a:r>
          </a:p>
        </p:txBody>
      </p:sp>
    </p:spTree>
    <p:extLst>
      <p:ext uri="{BB962C8B-B14F-4D97-AF65-F5344CB8AC3E}">
        <p14:creationId xmlns:p14="http://schemas.microsoft.com/office/powerpoint/2010/main" val="11475459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head + 2 conten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50C96124-CB7F-408D-BAA3-5780475B9C3A}"/>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10" name="Content Placeholder 7"/>
          <p:cNvSpPr>
            <a:spLocks noGrp="1"/>
          </p:cNvSpPr>
          <p:nvPr>
            <p:ph sz="quarter" idx="13"/>
          </p:nvPr>
        </p:nvSpPr>
        <p:spPr>
          <a:xfrm>
            <a:off x="363567" y="1592263"/>
            <a:ext cx="4063971" cy="4573587"/>
          </a:xfrm>
          <a:prstGeom prst="rect">
            <a:avLst/>
          </a:prstGeom>
        </p:spPr>
        <p:txBody>
          <a:bodyPr wrap="square" lIns="0" tIns="0" rIns="0" bIns="0" numCol="1" spcCol="288000">
            <a:normAutofit/>
          </a:bodyPr>
          <a:lstStyle>
            <a:lvl1pPr marL="0" indent="0">
              <a:buNone/>
              <a:defRPr sz="1000">
                <a:solidFill>
                  <a:srgbClr val="565A5C"/>
                </a:solidFill>
              </a:defRPr>
            </a:lvl1pPr>
            <a:lvl2pPr marL="182160" indent="0">
              <a:buClr>
                <a:srgbClr val="565A5C"/>
              </a:buClr>
              <a:buNone/>
              <a:defRPr sz="1000">
                <a:solidFill>
                  <a:srgbClr val="565A5C"/>
                </a:solidFill>
              </a:defRPr>
            </a:lvl2pPr>
            <a:lvl3pPr marL="367920" indent="0">
              <a:buNone/>
              <a:defRPr sz="1000">
                <a:solidFill>
                  <a:srgbClr val="565A5C"/>
                </a:solidFill>
              </a:defRPr>
            </a:lvl3pPr>
            <a:lvl4pPr marL="551520" indent="0">
              <a:buNone/>
              <a:defRPr sz="1000">
                <a:solidFill>
                  <a:srgbClr val="565A5C"/>
                </a:solidFill>
              </a:defRPr>
            </a:lvl4pPr>
            <a:lvl5pPr marL="735120" indent="0">
              <a:buNone/>
              <a:defRPr sz="10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r>
              <a:rPr lang="en-GB" noProof="0"/>
              <a:t> </a:t>
            </a:r>
          </a:p>
        </p:txBody>
      </p:sp>
      <p:sp>
        <p:nvSpPr>
          <p:cNvPr id="12" name="Subtitle Placeholder 6"/>
          <p:cNvSpPr>
            <a:spLocks noGrp="1"/>
          </p:cNvSpPr>
          <p:nvPr>
            <p:ph type="body" sz="quarter" idx="24" hasCustomPrompt="1"/>
          </p:nvPr>
        </p:nvSpPr>
        <p:spPr>
          <a:xfrm>
            <a:off x="367919" y="780495"/>
            <a:ext cx="8421658" cy="396000"/>
          </a:xfrm>
          <a:prstGeom prst="rect">
            <a:avLst/>
          </a:prstGeom>
        </p:spPr>
        <p:txBody>
          <a:bodyPr wrap="square" lIns="0" tIns="0" rIns="0" bIns="0">
            <a:normAutofit/>
          </a:bodyPr>
          <a:lstStyle>
            <a:lvl1pPr marL="0" indent="0">
              <a:lnSpc>
                <a:spcPct val="95000"/>
              </a:lnSpc>
              <a:buNone/>
              <a:defRPr sz="2000">
                <a:solidFill>
                  <a:schemeClr val="accent2"/>
                </a:solidFill>
              </a:defRPr>
            </a:lvl1pPr>
          </a:lstStyle>
          <a:p>
            <a:pPr lvl="0"/>
            <a:r>
              <a:rPr lang="en-GB" noProof="0"/>
              <a:t>Click to add subtitle</a:t>
            </a:r>
          </a:p>
        </p:txBody>
      </p:sp>
      <p:sp>
        <p:nvSpPr>
          <p:cNvPr id="13" name="Content Placeholder 7"/>
          <p:cNvSpPr>
            <a:spLocks noGrp="1"/>
          </p:cNvSpPr>
          <p:nvPr>
            <p:ph sz="quarter" idx="25"/>
          </p:nvPr>
        </p:nvSpPr>
        <p:spPr>
          <a:xfrm>
            <a:off x="4725606" y="1592263"/>
            <a:ext cx="4063971" cy="4573587"/>
          </a:xfrm>
          <a:prstGeom prst="rect">
            <a:avLst/>
          </a:prstGeom>
        </p:spPr>
        <p:txBody>
          <a:bodyPr wrap="square" lIns="0" tIns="0" rIns="0" bIns="0" numCol="1" spcCol="288000">
            <a:normAutofit/>
          </a:bodyPr>
          <a:lstStyle>
            <a:lvl1pPr marL="0" indent="0">
              <a:buNone/>
              <a:defRPr sz="1000">
                <a:solidFill>
                  <a:srgbClr val="565A5C"/>
                </a:solidFill>
              </a:defRPr>
            </a:lvl1pPr>
            <a:lvl2pPr marL="182160" indent="0">
              <a:buClr>
                <a:srgbClr val="565A5C"/>
              </a:buClr>
              <a:buNone/>
              <a:defRPr sz="1000">
                <a:solidFill>
                  <a:srgbClr val="565A5C"/>
                </a:solidFill>
              </a:defRPr>
            </a:lvl2pPr>
            <a:lvl3pPr marL="367920" indent="0">
              <a:buNone/>
              <a:defRPr sz="1000">
                <a:solidFill>
                  <a:srgbClr val="565A5C"/>
                </a:solidFill>
              </a:defRPr>
            </a:lvl3pPr>
            <a:lvl4pPr marL="551520" indent="0">
              <a:buNone/>
              <a:defRPr sz="1000">
                <a:solidFill>
                  <a:srgbClr val="565A5C"/>
                </a:solidFill>
              </a:defRPr>
            </a:lvl4pPr>
            <a:lvl5pPr marL="735120" indent="0">
              <a:buNone/>
              <a:defRPr sz="10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r>
              <a:rPr lang="en-GB" noProof="0"/>
              <a:t> </a:t>
            </a:r>
          </a:p>
        </p:txBody>
      </p:sp>
      <p:sp>
        <p:nvSpPr>
          <p:cNvPr id="14" name="Title 2"/>
          <p:cNvSpPr>
            <a:spLocks noGrp="1"/>
          </p:cNvSpPr>
          <p:nvPr>
            <p:ph type="title"/>
          </p:nvPr>
        </p:nvSpPr>
        <p:spPr>
          <a:xfrm>
            <a:off x="358775" y="333375"/>
            <a:ext cx="8426450" cy="396000"/>
          </a:xfrm>
        </p:spPr>
        <p:txBody>
          <a:bodyPr wrap="square">
            <a:normAutofit/>
          </a:bodyPr>
          <a:lstStyle/>
          <a:p>
            <a:r>
              <a:rPr lang="en-US" noProof="0"/>
              <a:t>Click to edit Master title style</a:t>
            </a:r>
            <a:r>
              <a:rPr lang="en-GB" noProof="0"/>
              <a:t> </a:t>
            </a:r>
          </a:p>
        </p:txBody>
      </p:sp>
      <p:sp>
        <p:nvSpPr>
          <p:cNvPr id="6" name="Rectangle 5">
            <a:extLst>
              <a:ext uri="{FF2B5EF4-FFF2-40B4-BE49-F238E27FC236}">
                <a16:creationId xmlns:a16="http://schemas.microsoft.com/office/drawing/2014/main" id="{45CD7874-F782-406C-BBF0-BD5F43E42661}"/>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7" name="Footer Placeholder 6">
            <a:extLst>
              <a:ext uri="{FF2B5EF4-FFF2-40B4-BE49-F238E27FC236}">
                <a16:creationId xmlns:a16="http://schemas.microsoft.com/office/drawing/2014/main" id="{0787F01D-2DCD-4A2D-9E88-DF262B68224A}"/>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8" name="Slide Number Placeholder 3">
            <a:extLst>
              <a:ext uri="{FF2B5EF4-FFF2-40B4-BE49-F238E27FC236}">
                <a16:creationId xmlns:a16="http://schemas.microsoft.com/office/drawing/2014/main" id="{552039C3-BE21-4E61-827C-79CC128AB860}"/>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158258716" name="image" descr="{&quot;templafy&quot;:{&quot;id&quot;:&quot;6de3e359-b721-4be4-be71-6f39f7cc8960&quot;}}"/>
          <p:cNvPicPr>
            <a:picLocks noChangeAspect="1"/>
          </p:cNvPicPr>
          <p:nvPr/>
        </p:nvPicPr>
        <p:blipFill>
          <a:blip r:embed="rId2"/>
          <a:stretch>
            <a:fillRect/>
          </a:stretch>
        </p:blipFill>
        <p:spPr>
          <a:xfrm>
            <a:off x="7781544" y="6510528"/>
            <a:ext cx="1141714" cy="180000"/>
          </a:xfrm>
          <a:prstGeom prst="rect">
            <a:avLst/>
          </a:prstGeom>
        </p:spPr>
      </p:pic>
      <p:sp>
        <p:nvSpPr>
          <p:cNvPr id="15" name="Footer Placeholder 6">
            <a:extLst>
              <a:ext uri="{FF2B5EF4-FFF2-40B4-BE49-F238E27FC236}">
                <a16:creationId xmlns:a16="http://schemas.microsoft.com/office/drawing/2014/main" id="{92679521-64E3-44E6-9672-B0CF2D8B9E7F}"/>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pic>
        <p:nvPicPr>
          <p:cNvPr id="18" name="Picture 2" descr="https://media3.s-nbcnews.com/i/newscms/2020_23/3373816/200601-stock-dentist-anonymous-ew-404p_ae5f9d1f889392914dfa5d35b54f5480.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9924" t="-1062" r="41399" b="9214"/>
          <a:stretch/>
        </p:blipFill>
        <p:spPr bwMode="auto">
          <a:xfrm>
            <a:off x="7531905" y="-35999"/>
            <a:ext cx="1656184" cy="35370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image.freepik.com/free-photo/traditional-chinese-medicine-chinese-medicine-books_1205-5751.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61874"/>
          <a:stretch/>
        </p:blipFill>
        <p:spPr bwMode="auto">
          <a:xfrm>
            <a:off x="7531905" y="3429000"/>
            <a:ext cx="1648607" cy="295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814614"/>
      </p:ext>
    </p:extLst>
  </p:cSld>
  <p:clrMapOvr>
    <a:masterClrMapping/>
  </p:clrMapOvr>
  <p:transition/>
  <p:extLst mod="1">
    <p:ext uri="{DCECCB84-F9BA-43D5-87BE-67443E8EF086}">
      <p15:sldGuideLst xmlns:p15="http://schemas.microsoft.com/office/powerpoint/2012/main">
        <p15:guide id="1" pos="2971">
          <p15:clr>
            <a:srgbClr val="FBAE40"/>
          </p15:clr>
        </p15:guide>
        <p15:guide id="2" orient="horz" pos="100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4AE6952C-30EF-4EEB-B21A-4ADB2E748DAD}"/>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22" name="Title 2"/>
          <p:cNvSpPr>
            <a:spLocks noGrp="1"/>
          </p:cNvSpPr>
          <p:nvPr>
            <p:ph type="title"/>
          </p:nvPr>
        </p:nvSpPr>
        <p:spPr>
          <a:xfrm>
            <a:off x="358775" y="333375"/>
            <a:ext cx="8426450" cy="396000"/>
          </a:xfrm>
        </p:spPr>
        <p:txBody>
          <a:bodyPr wrap="square">
            <a:normAutofit/>
          </a:bodyPr>
          <a:lstStyle/>
          <a:p>
            <a:r>
              <a:rPr lang="en-US" noProof="0"/>
              <a:t>Click to edit Master title style</a:t>
            </a:r>
            <a:r>
              <a:rPr lang="en-GB" noProof="0"/>
              <a:t> </a:t>
            </a:r>
          </a:p>
        </p:txBody>
      </p:sp>
      <p:sp>
        <p:nvSpPr>
          <p:cNvPr id="21" name="Picture Placeholder 25"/>
          <p:cNvSpPr>
            <a:spLocks noGrp="1"/>
          </p:cNvSpPr>
          <p:nvPr>
            <p:ph type="pic" sz="quarter" idx="20"/>
          </p:nvPr>
        </p:nvSpPr>
        <p:spPr>
          <a:xfrm>
            <a:off x="363567" y="1089025"/>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39" name="Picture Placeholder 25"/>
          <p:cNvSpPr>
            <a:spLocks noGrp="1"/>
          </p:cNvSpPr>
          <p:nvPr>
            <p:ph type="pic" sz="quarter" idx="28"/>
          </p:nvPr>
        </p:nvSpPr>
        <p:spPr>
          <a:xfrm>
            <a:off x="4569265" y="1099739"/>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40" name="Text Placeholder 16"/>
          <p:cNvSpPr>
            <a:spLocks noGrp="1"/>
          </p:cNvSpPr>
          <p:nvPr>
            <p:ph type="body" sz="quarter" idx="22" hasCustomPrompt="1"/>
          </p:nvPr>
        </p:nvSpPr>
        <p:spPr>
          <a:xfrm>
            <a:off x="1511109" y="1099739"/>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41" name="Text Placeholder 16"/>
          <p:cNvSpPr>
            <a:spLocks noGrp="1"/>
          </p:cNvSpPr>
          <p:nvPr>
            <p:ph type="body" sz="quarter" idx="29" hasCustomPrompt="1"/>
          </p:nvPr>
        </p:nvSpPr>
        <p:spPr>
          <a:xfrm>
            <a:off x="5729452" y="1099940"/>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42" name="Picture Placeholder 25"/>
          <p:cNvSpPr>
            <a:spLocks noGrp="1"/>
          </p:cNvSpPr>
          <p:nvPr>
            <p:ph type="pic" sz="quarter" idx="30"/>
          </p:nvPr>
        </p:nvSpPr>
        <p:spPr>
          <a:xfrm>
            <a:off x="358775" y="2252281"/>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43" name="Picture Placeholder 25"/>
          <p:cNvSpPr>
            <a:spLocks noGrp="1"/>
          </p:cNvSpPr>
          <p:nvPr>
            <p:ph type="pic" sz="quarter" idx="31"/>
          </p:nvPr>
        </p:nvSpPr>
        <p:spPr>
          <a:xfrm>
            <a:off x="4564473" y="2262995"/>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44" name="Text Placeholder 16"/>
          <p:cNvSpPr>
            <a:spLocks noGrp="1"/>
          </p:cNvSpPr>
          <p:nvPr>
            <p:ph type="body" sz="quarter" idx="32" hasCustomPrompt="1"/>
          </p:nvPr>
        </p:nvSpPr>
        <p:spPr>
          <a:xfrm>
            <a:off x="1506317" y="2262995"/>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45" name="Text Placeholder 16"/>
          <p:cNvSpPr>
            <a:spLocks noGrp="1"/>
          </p:cNvSpPr>
          <p:nvPr>
            <p:ph type="body" sz="quarter" idx="33" hasCustomPrompt="1"/>
          </p:nvPr>
        </p:nvSpPr>
        <p:spPr>
          <a:xfrm>
            <a:off x="5724660" y="2263196"/>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46" name="Picture Placeholder 25"/>
          <p:cNvSpPr>
            <a:spLocks noGrp="1"/>
          </p:cNvSpPr>
          <p:nvPr>
            <p:ph type="pic" sz="quarter" idx="34"/>
          </p:nvPr>
        </p:nvSpPr>
        <p:spPr>
          <a:xfrm>
            <a:off x="372711" y="3429000"/>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47" name="Picture Placeholder 25"/>
          <p:cNvSpPr>
            <a:spLocks noGrp="1"/>
          </p:cNvSpPr>
          <p:nvPr>
            <p:ph type="pic" sz="quarter" idx="35"/>
          </p:nvPr>
        </p:nvSpPr>
        <p:spPr>
          <a:xfrm>
            <a:off x="4578409" y="3439714"/>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48" name="Text Placeholder 16"/>
          <p:cNvSpPr>
            <a:spLocks noGrp="1"/>
          </p:cNvSpPr>
          <p:nvPr>
            <p:ph type="body" sz="quarter" idx="36" hasCustomPrompt="1"/>
          </p:nvPr>
        </p:nvSpPr>
        <p:spPr>
          <a:xfrm>
            <a:off x="1520253" y="3439714"/>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49" name="Text Placeholder 16"/>
          <p:cNvSpPr>
            <a:spLocks noGrp="1"/>
          </p:cNvSpPr>
          <p:nvPr>
            <p:ph type="body" sz="quarter" idx="37" hasCustomPrompt="1"/>
          </p:nvPr>
        </p:nvSpPr>
        <p:spPr>
          <a:xfrm>
            <a:off x="5738596" y="3439915"/>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50" name="Picture Placeholder 25"/>
          <p:cNvSpPr>
            <a:spLocks noGrp="1"/>
          </p:cNvSpPr>
          <p:nvPr>
            <p:ph type="pic" sz="quarter" idx="38"/>
          </p:nvPr>
        </p:nvSpPr>
        <p:spPr>
          <a:xfrm>
            <a:off x="372711" y="4608884"/>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51" name="Picture Placeholder 25"/>
          <p:cNvSpPr>
            <a:spLocks noGrp="1"/>
          </p:cNvSpPr>
          <p:nvPr>
            <p:ph type="pic" sz="quarter" idx="39"/>
          </p:nvPr>
        </p:nvSpPr>
        <p:spPr>
          <a:xfrm>
            <a:off x="4578409" y="4619598"/>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52" name="Text Placeholder 16"/>
          <p:cNvSpPr>
            <a:spLocks noGrp="1"/>
          </p:cNvSpPr>
          <p:nvPr>
            <p:ph type="body" sz="quarter" idx="40" hasCustomPrompt="1"/>
          </p:nvPr>
        </p:nvSpPr>
        <p:spPr>
          <a:xfrm>
            <a:off x="1520253" y="4619598"/>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53" name="Text Placeholder 16"/>
          <p:cNvSpPr>
            <a:spLocks noGrp="1"/>
          </p:cNvSpPr>
          <p:nvPr>
            <p:ph type="body" sz="quarter" idx="41" hasCustomPrompt="1"/>
          </p:nvPr>
        </p:nvSpPr>
        <p:spPr>
          <a:xfrm>
            <a:off x="5738596" y="4619799"/>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19" name="Rectangle 18">
            <a:extLst>
              <a:ext uri="{FF2B5EF4-FFF2-40B4-BE49-F238E27FC236}">
                <a16:creationId xmlns:a16="http://schemas.microsoft.com/office/drawing/2014/main" id="{CECE0F38-30DD-4FFC-823B-B0DCCCA51F48}"/>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20" name="Footer Placeholder 6">
            <a:extLst>
              <a:ext uri="{FF2B5EF4-FFF2-40B4-BE49-F238E27FC236}">
                <a16:creationId xmlns:a16="http://schemas.microsoft.com/office/drawing/2014/main" id="{E9E3CBCA-8BAA-4194-971D-F98150E48543}"/>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23" name="Slide Number Placeholder 3">
            <a:extLst>
              <a:ext uri="{FF2B5EF4-FFF2-40B4-BE49-F238E27FC236}">
                <a16:creationId xmlns:a16="http://schemas.microsoft.com/office/drawing/2014/main" id="{36FE8C90-1867-47B4-9DFE-50ACAF92D428}"/>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1765757491" name="image" descr="{&quot;templafy&quot;:{&quot;id&quot;:&quot;cbe28656-ed3e-46d6-be56-f4ce9ff4acd1&quot;}}"/>
          <p:cNvPicPr>
            <a:picLocks noChangeAspect="1"/>
          </p:cNvPicPr>
          <p:nvPr/>
        </p:nvPicPr>
        <p:blipFill>
          <a:blip r:embed="rId2"/>
          <a:stretch>
            <a:fillRect/>
          </a:stretch>
        </p:blipFill>
        <p:spPr>
          <a:xfrm>
            <a:off x="7781544" y="6510528"/>
            <a:ext cx="1141714" cy="180000"/>
          </a:xfrm>
          <a:prstGeom prst="rect">
            <a:avLst/>
          </a:prstGeom>
        </p:spPr>
      </p:pic>
      <p:sp>
        <p:nvSpPr>
          <p:cNvPr id="26" name="Footer Placeholder 6">
            <a:extLst>
              <a:ext uri="{FF2B5EF4-FFF2-40B4-BE49-F238E27FC236}">
                <a16:creationId xmlns:a16="http://schemas.microsoft.com/office/drawing/2014/main" id="{8DB4D4FD-8AA5-43D0-B184-8B968CE1F331}"/>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2508607916"/>
      </p:ext>
    </p:extLst>
  </p:cSld>
  <p:clrMapOvr>
    <a:masterClrMapping/>
  </p:clrMapOvr>
  <p:transition/>
  <p:extLst mod="1">
    <p:ext uri="{DCECCB84-F9BA-43D5-87BE-67443E8EF086}">
      <p15:sldGuideLst xmlns:p15="http://schemas.microsoft.com/office/powerpoint/2012/main">
        <p15:guide id="1" orient="horz" pos="686">
          <p15:clr>
            <a:srgbClr val="FBAE40"/>
          </p15:clr>
        </p15:guide>
        <p15:guide id="2" pos="365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Bio">
    <p:spTree>
      <p:nvGrpSpPr>
        <p:cNvPr id="1" name=""/>
        <p:cNvGrpSpPr/>
        <p:nvPr/>
      </p:nvGrpSpPr>
      <p:grpSpPr>
        <a:xfrm>
          <a:off x="0" y="0"/>
          <a:ext cx="0" cy="0"/>
          <a:chOff x="0" y="0"/>
          <a:chExt cx="0" cy="0"/>
        </a:xfrm>
      </p:grpSpPr>
      <p:sp>
        <p:nvSpPr>
          <p:cNvPr id="7" name="Title 2"/>
          <p:cNvSpPr>
            <a:spLocks noGrp="1"/>
          </p:cNvSpPr>
          <p:nvPr>
            <p:ph type="title"/>
          </p:nvPr>
        </p:nvSpPr>
        <p:spPr>
          <a:xfrm>
            <a:off x="358775" y="333375"/>
            <a:ext cx="8426450" cy="396000"/>
          </a:xfrm>
        </p:spPr>
        <p:txBody>
          <a:bodyPr wrap="square">
            <a:normAutofit/>
          </a:bodyPr>
          <a:lstStyle/>
          <a:p>
            <a:r>
              <a:rPr lang="en-US" noProof="0"/>
              <a:t>Click to edit Master title style</a:t>
            </a:r>
            <a:r>
              <a:rPr lang="en-GB" noProof="0"/>
              <a:t> </a:t>
            </a:r>
          </a:p>
        </p:txBody>
      </p:sp>
      <p:sp>
        <p:nvSpPr>
          <p:cNvPr id="9" name="Picture Placeholder 25"/>
          <p:cNvSpPr>
            <a:spLocks noGrp="1"/>
          </p:cNvSpPr>
          <p:nvPr>
            <p:ph type="pic" sz="quarter" idx="20"/>
          </p:nvPr>
        </p:nvSpPr>
        <p:spPr>
          <a:xfrm>
            <a:off x="363567" y="1089025"/>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10" name="Text Placeholder 16"/>
          <p:cNvSpPr>
            <a:spLocks noGrp="1"/>
          </p:cNvSpPr>
          <p:nvPr>
            <p:ph type="body" sz="quarter" idx="22" hasCustomPrompt="1"/>
          </p:nvPr>
        </p:nvSpPr>
        <p:spPr>
          <a:xfrm>
            <a:off x="1511109" y="1099739"/>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8" name="Text Placeholder 20">
            <a:extLst>
              <a:ext uri="{FF2B5EF4-FFF2-40B4-BE49-F238E27FC236}">
                <a16:creationId xmlns:a16="http://schemas.microsoft.com/office/drawing/2014/main" id="{70D7AADB-37AB-4AD9-BFF0-7B47E32FC6C3}"/>
              </a:ext>
            </a:extLst>
          </p:cNvPr>
          <p:cNvSpPr>
            <a:spLocks noGrp="1"/>
          </p:cNvSpPr>
          <p:nvPr>
            <p:ph type="body" sz="quarter" idx="23" hasCustomPrompt="1"/>
          </p:nvPr>
        </p:nvSpPr>
        <p:spPr>
          <a:xfrm>
            <a:off x="358775" y="2255229"/>
            <a:ext cx="8266176" cy="4126910"/>
          </a:xfrm>
        </p:spPr>
        <p:txBody>
          <a:bodyPr wrap="square">
            <a:noAutofit/>
          </a:bodyPr>
          <a:lstStyle>
            <a:lvl1pPr marL="0" indent="0">
              <a:spcBef>
                <a:spcPts val="1200"/>
              </a:spcBef>
              <a:buNone/>
              <a:defRPr sz="1000" b="0" baseline="0">
                <a:solidFill>
                  <a:srgbClr val="565A5C"/>
                </a:solidFill>
              </a:defRPr>
            </a:lvl1pPr>
            <a:lvl2pPr marL="115200" indent="-115200">
              <a:defRPr sz="1000"/>
            </a:lvl2pPr>
            <a:lvl3pPr marL="230400" indent="-115200">
              <a:spcBef>
                <a:spcPts val="600"/>
              </a:spcBef>
              <a:defRPr sz="1000"/>
            </a:lvl3pPr>
            <a:lvl4pPr marL="345600" indent="-115200">
              <a:spcBef>
                <a:spcPts val="600"/>
              </a:spcBef>
              <a:defRPr sz="1000"/>
            </a:lvl4pPr>
          </a:lstStyle>
          <a:p>
            <a:pPr lvl="0"/>
            <a:r>
              <a:rPr lang="en-US" noProof="0"/>
              <a:t>Click to edit Master text styles</a:t>
            </a:r>
          </a:p>
          <a:p>
            <a:pPr marL="0" lvl="0" indent="0">
              <a:buNone/>
            </a:pPr>
            <a:r>
              <a:rPr lang="en-US" noProof="0"/>
              <a:t>Second level</a:t>
            </a:r>
          </a:p>
          <a:p>
            <a:pPr marL="0" lvl="0" indent="0">
              <a:buNone/>
            </a:pPr>
            <a:r>
              <a:rPr lang="en-US" noProof="0"/>
              <a:t>Third level</a:t>
            </a:r>
          </a:p>
          <a:p>
            <a:pPr marL="0" lvl="0" indent="0">
              <a:buNone/>
            </a:pPr>
            <a:r>
              <a:rPr lang="en-US" noProof="0"/>
              <a:t>Fourth level</a:t>
            </a:r>
          </a:p>
        </p:txBody>
      </p:sp>
    </p:spTree>
    <p:extLst>
      <p:ext uri="{BB962C8B-B14F-4D97-AF65-F5344CB8AC3E}">
        <p14:creationId xmlns:p14="http://schemas.microsoft.com/office/powerpoint/2010/main" val="2146820404"/>
      </p:ext>
    </p:extLst>
  </p:cSld>
  <p:clrMapOvr>
    <a:masterClrMapping/>
  </p:clrMapOvr>
  <p:transition/>
  <p:extLst>
    <p:ext uri="{DCECCB84-F9BA-43D5-87BE-67443E8EF086}">
      <p15:sldGuideLst xmlns:p15="http://schemas.microsoft.com/office/powerpoint/2012/main">
        <p15:guide id="1" orient="horz" pos="68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 Bio">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DD7949E3-B54D-4317-BB8B-5228AC712B40}"/>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6" name="Title 2"/>
          <p:cNvSpPr>
            <a:spLocks noGrp="1"/>
          </p:cNvSpPr>
          <p:nvPr>
            <p:ph type="title"/>
          </p:nvPr>
        </p:nvSpPr>
        <p:spPr>
          <a:xfrm>
            <a:off x="358775" y="333375"/>
            <a:ext cx="8426450" cy="396000"/>
          </a:xfrm>
        </p:spPr>
        <p:txBody>
          <a:bodyPr wrap="square">
            <a:normAutofit/>
          </a:bodyPr>
          <a:lstStyle/>
          <a:p>
            <a:r>
              <a:rPr lang="en-US" noProof="0"/>
              <a:t>Click to edit Master title style</a:t>
            </a:r>
            <a:r>
              <a:rPr lang="en-GB" noProof="0"/>
              <a:t> </a:t>
            </a:r>
          </a:p>
        </p:txBody>
      </p:sp>
      <p:sp>
        <p:nvSpPr>
          <p:cNvPr id="8" name="Picture Placeholder 25"/>
          <p:cNvSpPr>
            <a:spLocks noGrp="1"/>
          </p:cNvSpPr>
          <p:nvPr>
            <p:ph type="pic" sz="quarter" idx="20"/>
          </p:nvPr>
        </p:nvSpPr>
        <p:spPr>
          <a:xfrm>
            <a:off x="363567" y="1089025"/>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9" name="Picture Placeholder 25"/>
          <p:cNvSpPr>
            <a:spLocks noGrp="1"/>
          </p:cNvSpPr>
          <p:nvPr>
            <p:ph type="pic" sz="quarter" idx="28"/>
          </p:nvPr>
        </p:nvSpPr>
        <p:spPr>
          <a:xfrm>
            <a:off x="4569265" y="1099739"/>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10" name="Text Placeholder 16"/>
          <p:cNvSpPr>
            <a:spLocks noGrp="1"/>
          </p:cNvSpPr>
          <p:nvPr>
            <p:ph type="body" sz="quarter" idx="22" hasCustomPrompt="1"/>
          </p:nvPr>
        </p:nvSpPr>
        <p:spPr>
          <a:xfrm>
            <a:off x="1511109" y="1099739"/>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11" name="Text Placeholder 16"/>
          <p:cNvSpPr>
            <a:spLocks noGrp="1"/>
          </p:cNvSpPr>
          <p:nvPr>
            <p:ph type="body" sz="quarter" idx="29" hasCustomPrompt="1"/>
          </p:nvPr>
        </p:nvSpPr>
        <p:spPr>
          <a:xfrm>
            <a:off x="5729452" y="1099940"/>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12" name="Rectangle 11">
            <a:extLst>
              <a:ext uri="{FF2B5EF4-FFF2-40B4-BE49-F238E27FC236}">
                <a16:creationId xmlns:a16="http://schemas.microsoft.com/office/drawing/2014/main" id="{2FE36B8F-4E53-4B7B-BC18-98FE7E7C3540}"/>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13" name="Footer Placeholder 6">
            <a:extLst>
              <a:ext uri="{FF2B5EF4-FFF2-40B4-BE49-F238E27FC236}">
                <a16:creationId xmlns:a16="http://schemas.microsoft.com/office/drawing/2014/main" id="{E14EEAFB-AE96-495E-ACEA-FF838AEDD5C5}"/>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14" name="Slide Number Placeholder 3">
            <a:extLst>
              <a:ext uri="{FF2B5EF4-FFF2-40B4-BE49-F238E27FC236}">
                <a16:creationId xmlns:a16="http://schemas.microsoft.com/office/drawing/2014/main" id="{CBEC129D-F642-4B73-A2C6-3AB62F1BDA39}"/>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2105238491" name="image" descr="{&quot;templafy&quot;:{&quot;id&quot;:&quot;1a83d661-46ea-4909-ab27-3113c8ca16f0&quot;}}"/>
          <p:cNvPicPr>
            <a:picLocks noChangeAspect="1"/>
          </p:cNvPicPr>
          <p:nvPr/>
        </p:nvPicPr>
        <p:blipFill>
          <a:blip r:embed="rId2"/>
          <a:stretch>
            <a:fillRect/>
          </a:stretch>
        </p:blipFill>
        <p:spPr>
          <a:xfrm>
            <a:off x="7781544" y="6510528"/>
            <a:ext cx="1141714" cy="180000"/>
          </a:xfrm>
          <a:prstGeom prst="rect">
            <a:avLst/>
          </a:prstGeom>
        </p:spPr>
      </p:pic>
      <p:sp>
        <p:nvSpPr>
          <p:cNvPr id="17" name="Footer Placeholder 6">
            <a:extLst>
              <a:ext uri="{FF2B5EF4-FFF2-40B4-BE49-F238E27FC236}">
                <a16:creationId xmlns:a16="http://schemas.microsoft.com/office/drawing/2014/main" id="{50A96889-5DF2-4358-A6AC-D319BCF69891}"/>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
        <p:nvSpPr>
          <p:cNvPr id="18" name="Text Placeholder 20">
            <a:extLst>
              <a:ext uri="{FF2B5EF4-FFF2-40B4-BE49-F238E27FC236}">
                <a16:creationId xmlns:a16="http://schemas.microsoft.com/office/drawing/2014/main" id="{C4C1611C-3352-42B2-A0BD-5AAF0F007EEC}"/>
              </a:ext>
            </a:extLst>
          </p:cNvPr>
          <p:cNvSpPr>
            <a:spLocks noGrp="1"/>
          </p:cNvSpPr>
          <p:nvPr>
            <p:ph type="body" sz="quarter" idx="23" hasCustomPrompt="1"/>
          </p:nvPr>
        </p:nvSpPr>
        <p:spPr>
          <a:xfrm>
            <a:off x="358775" y="2322576"/>
            <a:ext cx="3922776" cy="3822192"/>
          </a:xfrm>
        </p:spPr>
        <p:txBody>
          <a:bodyPr wrap="square">
            <a:noAutofit/>
          </a:bodyPr>
          <a:lstStyle>
            <a:lvl1pPr marL="0" indent="0">
              <a:spcBef>
                <a:spcPts val="1200"/>
              </a:spcBef>
              <a:buNone/>
              <a:defRPr sz="1000" b="0" baseline="0">
                <a:solidFill>
                  <a:srgbClr val="565A5C"/>
                </a:solidFill>
              </a:defRPr>
            </a:lvl1pPr>
            <a:lvl2pPr marL="115200" indent="-115200">
              <a:defRPr sz="1000"/>
            </a:lvl2pPr>
            <a:lvl3pPr marL="230400" indent="-115200">
              <a:spcBef>
                <a:spcPts val="600"/>
              </a:spcBef>
              <a:defRPr sz="1000"/>
            </a:lvl3pPr>
            <a:lvl4pPr marL="345600" indent="-115200">
              <a:spcBef>
                <a:spcPts val="600"/>
              </a:spcBef>
              <a:defRPr sz="1000"/>
            </a:lvl4pPr>
          </a:lstStyle>
          <a:p>
            <a:pPr lvl="0"/>
            <a:r>
              <a:rPr lang="en-US" noProof="0"/>
              <a:t>Click to edit Master text styles</a:t>
            </a:r>
          </a:p>
          <a:p>
            <a:pPr marL="0" lvl="0" indent="0">
              <a:buNone/>
            </a:pPr>
            <a:r>
              <a:rPr lang="en-US" noProof="0"/>
              <a:t>Second level</a:t>
            </a:r>
          </a:p>
          <a:p>
            <a:pPr marL="0" lvl="0" indent="0">
              <a:buNone/>
            </a:pPr>
            <a:r>
              <a:rPr lang="en-US" noProof="0"/>
              <a:t>Third level</a:t>
            </a:r>
          </a:p>
          <a:p>
            <a:pPr marL="0" lvl="0" indent="0">
              <a:buNone/>
            </a:pPr>
            <a:r>
              <a:rPr lang="en-US" noProof="0"/>
              <a:t>Fourth level</a:t>
            </a:r>
          </a:p>
        </p:txBody>
      </p:sp>
      <p:sp>
        <p:nvSpPr>
          <p:cNvPr id="19" name="Text Placeholder 20">
            <a:extLst>
              <a:ext uri="{FF2B5EF4-FFF2-40B4-BE49-F238E27FC236}">
                <a16:creationId xmlns:a16="http://schemas.microsoft.com/office/drawing/2014/main" id="{60AE6F5E-C8DC-41E4-8A8E-2F252B8609C6}"/>
              </a:ext>
            </a:extLst>
          </p:cNvPr>
          <p:cNvSpPr>
            <a:spLocks noGrp="1"/>
          </p:cNvSpPr>
          <p:nvPr>
            <p:ph type="body" sz="quarter" idx="30" hasCustomPrompt="1"/>
          </p:nvPr>
        </p:nvSpPr>
        <p:spPr>
          <a:xfrm>
            <a:off x="4572000" y="2322576"/>
            <a:ext cx="3922776" cy="3822192"/>
          </a:xfrm>
        </p:spPr>
        <p:txBody>
          <a:bodyPr wrap="square">
            <a:noAutofit/>
          </a:bodyPr>
          <a:lstStyle>
            <a:lvl1pPr marL="0" indent="0">
              <a:spcBef>
                <a:spcPts val="1200"/>
              </a:spcBef>
              <a:buNone/>
              <a:defRPr sz="1000" b="0" baseline="0">
                <a:solidFill>
                  <a:srgbClr val="565A5C"/>
                </a:solidFill>
              </a:defRPr>
            </a:lvl1pPr>
            <a:lvl2pPr marL="115200" indent="-115200">
              <a:defRPr sz="1000"/>
            </a:lvl2pPr>
            <a:lvl3pPr marL="230400" indent="-115200">
              <a:spcBef>
                <a:spcPts val="600"/>
              </a:spcBef>
              <a:defRPr sz="1000"/>
            </a:lvl3pPr>
            <a:lvl4pPr marL="345600" indent="-115200">
              <a:spcBef>
                <a:spcPts val="600"/>
              </a:spcBef>
              <a:defRPr sz="1000"/>
            </a:lvl4pPr>
          </a:lstStyle>
          <a:p>
            <a:pPr lvl="0"/>
            <a:r>
              <a:rPr lang="en-US" noProof="0"/>
              <a:t>Click to edit Master text styles</a:t>
            </a:r>
          </a:p>
          <a:p>
            <a:pPr marL="0" lvl="0" indent="0">
              <a:buNone/>
            </a:pPr>
            <a:r>
              <a:rPr lang="en-US" noProof="0"/>
              <a:t>Second level</a:t>
            </a:r>
          </a:p>
          <a:p>
            <a:pPr marL="0" lvl="0" indent="0">
              <a:buNone/>
            </a:pPr>
            <a:r>
              <a:rPr lang="en-US" noProof="0"/>
              <a:t>Third level</a:t>
            </a:r>
          </a:p>
          <a:p>
            <a:pPr marL="0" lvl="0" indent="0">
              <a:buNone/>
            </a:pPr>
            <a:r>
              <a:rPr lang="en-US" noProof="0"/>
              <a:t>Fourth level</a:t>
            </a:r>
          </a:p>
        </p:txBody>
      </p:sp>
    </p:spTree>
    <p:extLst>
      <p:ext uri="{BB962C8B-B14F-4D97-AF65-F5344CB8AC3E}">
        <p14:creationId xmlns:p14="http://schemas.microsoft.com/office/powerpoint/2010/main" val="2916872917"/>
      </p:ext>
    </p:extLst>
  </p:cSld>
  <p:clrMapOvr>
    <a:masterClrMapping/>
  </p:clrMapOvr>
  <p:transition/>
  <p:extLst mod="1">
    <p:ext uri="{DCECCB84-F9BA-43D5-87BE-67443E8EF086}">
      <p15:sldGuideLst xmlns:p15="http://schemas.microsoft.com/office/powerpoint/2012/main">
        <p15:guide id="1" orient="horz" pos="686">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6" name="Date Placeholder 2" title="logo_original_cover">
            <a:extLst>
              <a:ext uri="{FF2B5EF4-FFF2-40B4-BE49-F238E27FC236}">
                <a16:creationId xmlns:a16="http://schemas.microsoft.com/office/drawing/2014/main" id="{32D79766-F876-49D6-B26B-E6AB51E46928}"/>
              </a:ext>
            </a:extLst>
          </p:cNvPr>
          <p:cNvSpPr txBox="1"/>
          <p:nvPr userDrawn="1"/>
        </p:nvSpPr>
        <p:spPr bwMode="gray">
          <a:xfrm>
            <a:off x="358773" y="362769"/>
            <a:ext cx="1917700" cy="372547"/>
          </a:xfrm>
          <a:prstGeom prst="rect">
            <a:avLst/>
          </a:prstGeom>
        </p:spPr>
        <p:txBody>
          <a:bodyPr vert="horz" wrap="square" lIns="0" tIns="0" rIns="0" bIns="0" rtlCol="0" anchor="ctr">
            <a:noAutofit/>
          </a:bodyPr>
          <a:lstStyle>
            <a:defPPr>
              <a:defRPr lang="en-US"/>
            </a:defPPr>
            <a:lvl1pPr marL="0" algn="l" defTabSz="457200" rtl="0" eaLnBrk="1" latinLnBrk="0" hangingPunct="1">
              <a:defRPr sz="1050" b="1" kern="1200">
                <a:solidFill>
                  <a:schemeClr val="bg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2"/>
                </a:solidFill>
              </a:rPr>
              <a:t> </a:t>
            </a:r>
            <a:r>
              <a:rPr lang="en-GB">
                <a:solidFill>
                  <a:schemeClr val="tx2"/>
                </a:solidFill>
              </a:rPr>
              <a:t> </a:t>
            </a:r>
          </a:p>
        </p:txBody>
      </p:sp>
      <p:sp>
        <p:nvSpPr>
          <p:cNvPr id="5" name="Title 1"/>
          <p:cNvSpPr>
            <a:spLocks noGrp="1"/>
          </p:cNvSpPr>
          <p:nvPr>
            <p:ph type="ctrTitle" hasCustomPrompt="1"/>
          </p:nvPr>
        </p:nvSpPr>
        <p:spPr bwMode="gray">
          <a:xfrm>
            <a:off x="3419871" y="1052736"/>
            <a:ext cx="5355827" cy="549189"/>
          </a:xfrm>
        </p:spPr>
        <p:txBody>
          <a:bodyPr wrap="square" lIns="0" tIns="0" rIns="0" bIns="0" anchor="t" anchorCtr="0">
            <a:spAutoFit/>
          </a:bodyPr>
          <a:lstStyle>
            <a:lvl1pPr algn="r">
              <a:lnSpc>
                <a:spcPct val="100000"/>
              </a:lnSpc>
              <a:defRPr sz="3600" b="1" i="0">
                <a:solidFill>
                  <a:schemeClr val="tx2"/>
                </a:solidFill>
                <a:latin typeface="Arial" pitchFamily="34" charset="0"/>
                <a:ea typeface="Arial" pitchFamily="34" charset="0"/>
                <a:cs typeface="Arial" pitchFamily="34" charset="0"/>
              </a:defRPr>
            </a:lvl1pPr>
          </a:lstStyle>
          <a:p>
            <a:r>
              <a:rPr lang="en-US" noProof="0" dirty="0"/>
              <a:t>Click to add 'Thank You'</a:t>
            </a:r>
            <a:r>
              <a:rPr lang="en-GB" noProof="0" dirty="0"/>
              <a:t> </a:t>
            </a:r>
          </a:p>
        </p:txBody>
      </p:sp>
      <p:sp>
        <p:nvSpPr>
          <p:cNvPr id="7" name="11"/>
          <p:cNvSpPr>
            <a:spLocks noGrp="1"/>
          </p:cNvSpPr>
          <p:nvPr>
            <p:ph sz="quarter" idx="14" hasCustomPrompt="1"/>
          </p:nvPr>
        </p:nvSpPr>
        <p:spPr>
          <a:xfrm>
            <a:off x="366715" y="4152495"/>
            <a:ext cx="8408984" cy="2156866"/>
          </a:xfrm>
          <a:prstGeom prst="rect">
            <a:avLst/>
          </a:prstGeom>
        </p:spPr>
        <p:txBody>
          <a:bodyPr wrap="square" lIns="0" tIns="0" rIns="0" bIns="0" numCol="1" spcCol="288000">
            <a:normAutofit/>
          </a:bodyPr>
          <a:lstStyle>
            <a:lvl1pPr marL="0" indent="0">
              <a:buNone/>
              <a:defRPr sz="1600">
                <a:solidFill>
                  <a:schemeClr val="tx2"/>
                </a:solidFill>
              </a:defRPr>
            </a:lvl1pPr>
            <a:lvl2pPr marL="182160" indent="0">
              <a:buClr>
                <a:srgbClr val="565A5C"/>
              </a:buClr>
              <a:buNone/>
              <a:defRPr sz="1400">
                <a:solidFill>
                  <a:schemeClr val="tx2"/>
                </a:solidFill>
              </a:defRPr>
            </a:lvl2pPr>
            <a:lvl3pPr marL="367920" indent="0">
              <a:buNone/>
              <a:defRPr sz="1200">
                <a:solidFill>
                  <a:schemeClr val="tx2"/>
                </a:solidFill>
              </a:defRPr>
            </a:lvl3pPr>
            <a:lvl4pPr marL="551520" indent="0">
              <a:buNone/>
              <a:defRPr sz="1050">
                <a:solidFill>
                  <a:schemeClr val="tx2"/>
                </a:solidFill>
              </a:defRPr>
            </a:lvl4pPr>
            <a:lvl5pPr marL="735120" indent="0">
              <a:buNone/>
              <a:defRPr sz="1000">
                <a:solidFill>
                  <a:schemeClr val="tx2"/>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GB" noProof="0" dirty="0"/>
              <a:t> </a:t>
            </a:r>
          </a:p>
        </p:txBody>
      </p:sp>
      <p:sp>
        <p:nvSpPr>
          <p:cNvPr id="11" name="Slide Number Placeholder 3">
            <a:extLst>
              <a:ext uri="{FF2B5EF4-FFF2-40B4-BE49-F238E27FC236}">
                <a16:creationId xmlns:a16="http://schemas.microsoft.com/office/drawing/2014/main" id="{6AB42812-59C8-46CF-A4F4-9D90475D9C13}"/>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7857364" name="image" descr="{&quot;templafy&quot;:{&quot;id&quot;:&quot;f65c901f-e322-43d8-9f74-41d344f43996&quot;}}"/>
          <p:cNvPicPr>
            <a:picLocks noChangeAspect="1"/>
          </p:cNvPicPr>
          <p:nvPr/>
        </p:nvPicPr>
        <p:blipFill>
          <a:blip r:embed="rId2"/>
          <a:stretch>
            <a:fillRect/>
          </a:stretch>
        </p:blipFill>
        <p:spPr>
          <a:xfrm>
            <a:off x="358773" y="362769"/>
            <a:ext cx="2363012" cy="372547"/>
          </a:xfrm>
          <a:prstGeom prst="rect">
            <a:avLst/>
          </a:prstGeom>
        </p:spPr>
      </p:pic>
      <p:sp>
        <p:nvSpPr>
          <p:cNvPr id="9" name="text" descr="{&quot;templafy&quot;:{&quot;id&quot;:&quot;681b9981-34ca-4ddb-92af-d0998c3bde73&quot;}}" title="UserProfile.Office.Address">
            <a:extLst>
              <a:ext uri="{FF2B5EF4-FFF2-40B4-BE49-F238E27FC236}">
                <a16:creationId xmlns:a16="http://schemas.microsoft.com/office/drawing/2014/main" id="{7EBA44DC-8827-4EE1-8803-89E6C1313D61}"/>
              </a:ext>
            </a:extLst>
          </p:cNvPr>
          <p:cNvSpPr txBox="1"/>
          <p:nvPr userDrawn="1"/>
        </p:nvSpPr>
        <p:spPr>
          <a:xfrm>
            <a:off x="358773" y="2373424"/>
            <a:ext cx="8505650" cy="1477328"/>
          </a:xfrm>
          <a:prstGeom prst="rect">
            <a:avLst/>
          </a:prstGeom>
          <a:noFill/>
        </p:spPr>
        <p:txBody>
          <a:bodyPr wrap="square" rtlCol="0">
            <a:spAutoFit/>
          </a:bodyPr>
          <a:lstStyle/>
          <a:p>
            <a:pPr algn="r"/>
            <a:r>
              <a:rPr dirty="0" err="1"/>
              <a:t>Dentons</a:t>
            </a:r>
            <a:r>
              <a:rPr dirty="0"/>
              <a:t> </a:t>
            </a:r>
            <a:r>
              <a:rPr dirty="0" err="1"/>
              <a:t>Rodyk</a:t>
            </a:r>
            <a:r>
              <a:rPr dirty="0"/>
              <a:t> &amp; Davidson LLP
80 Raffles Place
#33-00 UOB Plaza 1
</a:t>
            </a:r>
            <a:r>
              <a:rPr lang="en-GB" dirty="0"/>
              <a:t>0</a:t>
            </a:r>
            <a:r>
              <a:rPr dirty="0"/>
              <a:t>48624
Singapore</a:t>
            </a:r>
          </a:p>
        </p:txBody>
      </p:sp>
      <p:cxnSp>
        <p:nvCxnSpPr>
          <p:cNvPr id="8" name="Straight Connector 7"/>
          <p:cNvCxnSpPr/>
          <p:nvPr userDrawn="1"/>
        </p:nvCxnSpPr>
        <p:spPr>
          <a:xfrm>
            <a:off x="376239" y="4051919"/>
            <a:ext cx="839946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8070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Ori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lstStyle>
            <a:defPPr>
              <a:defRPr lang="en-US"/>
            </a:defPPr>
          </a:lstStyle>
          <a:p>
            <a:pPr algn="ctr"/>
            <a:r>
              <a:rPr lang="en-US" err="1">
                <a:solidFill>
                  <a:schemeClr val="bg2"/>
                </a:solidFill>
              </a:rPr>
              <a:t> </a:t>
            </a:r>
          </a:p>
        </p:txBody>
      </p:sp>
      <p:sp>
        <p:nvSpPr>
          <p:cNvPr id="5" name="Text Placeholder 4"/>
          <p:cNvSpPr txBox="1"/>
          <p:nvPr userDrawn="1"/>
        </p:nvSpPr>
        <p:spPr>
          <a:xfrm>
            <a:off x="727075" y="5330112"/>
            <a:ext cx="7723188" cy="981696"/>
          </a:xfrm>
          <a:prstGeom prst="rect">
            <a:avLst/>
          </a:prstGeom>
        </p:spPr>
        <p:txBody>
          <a:bodyPr wrap="square" lIns="0">
            <a:normAutofit/>
          </a:bodyPr>
          <a:lstStyle>
            <a:defPPr>
              <a:defRPr lang="en-US"/>
            </a:defPPr>
            <a:lvl1pPr marL="182880" indent="-182880" algn="l" defTabSz="457200" rtl="0" eaLnBrk="1" latinLnBrk="0" hangingPunct="1">
              <a:spcBef>
                <a:spcPts val="1000"/>
              </a:spcBef>
              <a:buClr>
                <a:schemeClr val="tx2"/>
              </a:buClr>
              <a:buFont typeface="Arial" pitchFamily="34" charset="0"/>
              <a:buChar char="•"/>
              <a:defRPr sz="2000" kern="1200">
                <a:solidFill>
                  <a:schemeClr val="tx1"/>
                </a:solidFill>
                <a:latin typeface="+mn-lt"/>
                <a:ea typeface="+mn-ea"/>
                <a:cs typeface="Arial" pitchFamily="34" charset="0"/>
              </a:defRPr>
            </a:lvl1pPr>
            <a:lvl2pPr marL="365760" indent="-183600" algn="l" defTabSz="457200" rtl="0" eaLnBrk="1" latinLnBrk="0" hangingPunct="1">
              <a:spcBef>
                <a:spcPts val="600"/>
              </a:spcBef>
              <a:buClr>
                <a:srgbClr val="565A5C"/>
              </a:buClr>
              <a:buFont typeface="Arial" pitchFamily="34" charset="0"/>
              <a:buChar char="•"/>
              <a:defRPr sz="1800" kern="1200">
                <a:solidFill>
                  <a:schemeClr val="tx1"/>
                </a:solidFill>
                <a:latin typeface="+mn-lt"/>
                <a:ea typeface="+mn-ea"/>
                <a:cs typeface="Arial" pitchFamily="34" charset="0"/>
              </a:defRPr>
            </a:lvl2pPr>
            <a:lvl3pPr marL="550800" indent="-182880" algn="l" defTabSz="457200" rtl="0" eaLnBrk="1" latinLnBrk="0" hangingPunct="1">
              <a:spcBef>
                <a:spcPts val="400"/>
              </a:spcBef>
              <a:buClr>
                <a:schemeClr val="tx1"/>
              </a:buClr>
              <a:buFont typeface="Arial" pitchFamily="34" charset="0"/>
              <a:buChar char="•"/>
              <a:defRPr sz="1400" kern="1200">
                <a:solidFill>
                  <a:schemeClr val="tx1"/>
                </a:solidFill>
                <a:latin typeface="+mn-lt"/>
                <a:ea typeface="+mn-ea"/>
                <a:cs typeface="Arial" pitchFamily="34" charset="0"/>
              </a:defRPr>
            </a:lvl3pPr>
            <a:lvl4pPr marL="734400" indent="-182880" algn="l" defTabSz="457200" rtl="0" eaLnBrk="1" latinLnBrk="0" hangingPunct="1">
              <a:spcBef>
                <a:spcPts val="300"/>
              </a:spcBef>
              <a:buClr>
                <a:schemeClr val="tx1"/>
              </a:buClr>
              <a:buFont typeface="Arial" pitchFamily="34" charset="0"/>
              <a:buChar char="•"/>
              <a:defRPr sz="1200" kern="1200">
                <a:solidFill>
                  <a:schemeClr val="tx1"/>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1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a:solidFill>
                  <a:schemeClr val="bg1"/>
                </a:solidFill>
              </a:rPr>
              <a:t>444101 </a:t>
            </a:r>
          </a:p>
          <a:p>
            <a:pPr marL="0" indent="0">
              <a:buNone/>
            </a:pPr>
            <a:r>
              <a:rPr lang="en-US" sz="900">
                <a:solidFill>
                  <a:schemeClr val="bg1"/>
                </a:solidFill>
              </a:rPr>
              <a:t>© 2017 Dentons. This document is not designed to provide legal or other advice and you should not take, or refrain from taking, action based on its content. We are providing information to you on the basis you agree to keep it confidential. If you give us confidential information but do not instruct or retain us, we  may act for another client on any matter to which that confidential information may be relevant. Attorney Advertising. Please see dentons.com for Legal Notices. Dentons is a global legal practice providing client services worldwide through its member firms and affiliates.</a:t>
            </a:r>
          </a:p>
        </p:txBody>
      </p:sp>
    </p:spTree>
    <p:extLst>
      <p:ext uri="{BB962C8B-B14F-4D97-AF65-F5344CB8AC3E}">
        <p14:creationId xmlns:p14="http://schemas.microsoft.com/office/powerpoint/2010/main" val="374096704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6" name="Date Placeholder 2" title="logo_original_cover">
            <a:extLst>
              <a:ext uri="{FF2B5EF4-FFF2-40B4-BE49-F238E27FC236}">
                <a16:creationId xmlns:a16="http://schemas.microsoft.com/office/drawing/2014/main" id="{7155864F-822A-4FF2-98DB-EE58E02560AD}"/>
              </a:ext>
            </a:extLst>
          </p:cNvPr>
          <p:cNvSpPr txBox="1"/>
          <p:nvPr userDrawn="1"/>
        </p:nvSpPr>
        <p:spPr bwMode="gray">
          <a:xfrm>
            <a:off x="358773" y="362769"/>
            <a:ext cx="1917700" cy="376481"/>
          </a:xfrm>
          <a:prstGeom prst="rect">
            <a:avLst/>
          </a:prstGeom>
        </p:spPr>
        <p:txBody>
          <a:bodyPr vert="horz" wrap="square" lIns="0" tIns="0" rIns="0" bIns="0" rtlCol="0" anchor="ctr">
            <a:noAutofit/>
          </a:bodyPr>
          <a:lstStyle>
            <a:defPPr>
              <a:defRPr lang="en-US"/>
            </a:defPPr>
            <a:lvl1pPr marL="0" algn="l" defTabSz="457200" rtl="0" eaLnBrk="1" latinLnBrk="0" hangingPunct="1">
              <a:defRPr sz="1050" b="1" kern="1200">
                <a:solidFill>
                  <a:schemeClr val="bg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r>
              <a:rPr lang="en-GB"/>
              <a:t> </a:t>
            </a:r>
          </a:p>
        </p:txBody>
      </p:sp>
      <p:sp>
        <p:nvSpPr>
          <p:cNvPr id="9" name="Freeform 8"/>
          <p:cNvSpPr/>
          <p:nvPr userDrawn="1"/>
        </p:nvSpPr>
        <p:spPr>
          <a:xfrm>
            <a:off x="0" y="0"/>
            <a:ext cx="7740000" cy="6873858"/>
          </a:xfrm>
          <a:custGeom>
            <a:avLst/>
            <a:gdLst>
              <a:gd name="connsiteX0" fmla="*/ 5208143 w 7413398"/>
              <a:gd name="connsiteY0" fmla="*/ 1903 h 6873858"/>
              <a:gd name="connsiteX1" fmla="*/ 8262 w 7413398"/>
              <a:gd name="connsiteY1" fmla="*/ 0 h 6873858"/>
              <a:gd name="connsiteX2" fmla="*/ 0 w 7413398"/>
              <a:gd name="connsiteY2" fmla="*/ 6873858 h 6873858"/>
              <a:gd name="connsiteX3" fmla="*/ 2817159 w 7413398"/>
              <a:gd name="connsiteY3" fmla="*/ 6873858 h 6873858"/>
              <a:gd name="connsiteX4" fmla="*/ 7061056 w 7413398"/>
              <a:gd name="connsiteY4" fmla="*/ 2620829 h 6873858"/>
              <a:gd name="connsiteX5" fmla="*/ 7296797 w 7413398"/>
              <a:gd name="connsiteY5" fmla="*/ 2389868 h 6873858"/>
              <a:gd name="connsiteX6" fmla="*/ 7315452 w 7413398"/>
              <a:gd name="connsiteY6" fmla="*/ 2018209 h 6873858"/>
              <a:gd name="connsiteX7" fmla="*/ 6823799 w 7413398"/>
              <a:gd name="connsiteY7" fmla="*/ 1561011 h 6873858"/>
              <a:gd name="connsiteX8" fmla="*/ 5208143 w 7413398"/>
              <a:gd name="connsiteY8" fmla="*/ 1903 h 6873858"/>
              <a:gd name="connsiteX9" fmla="*/ 5204012 w 7446512"/>
              <a:gd name="connsiteY9" fmla="*/ 0 h 68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3398" h="6873858">
                <a:moveTo>
                  <a:pt x="5208143" y="1903"/>
                </a:moveTo>
                <a:lnTo>
                  <a:pt x="8262" y="0"/>
                </a:lnTo>
                <a:lnTo>
                  <a:pt x="0" y="6873858"/>
                </a:lnTo>
                <a:lnTo>
                  <a:pt x="2817159" y="6873858"/>
                </a:lnTo>
                <a:lnTo>
                  <a:pt x="7061056" y="2620829"/>
                </a:lnTo>
                <a:cubicBezTo>
                  <a:pt x="7196815" y="2478569"/>
                  <a:pt x="7294942" y="2394174"/>
                  <a:pt x="7296797" y="2389868"/>
                </a:cubicBezTo>
                <a:cubicBezTo>
                  <a:pt x="7450622" y="2239111"/>
                  <a:pt x="7447481" y="2149881"/>
                  <a:pt x="7315452" y="2018209"/>
                </a:cubicBezTo>
                <a:lnTo>
                  <a:pt x="6823799" y="1561011"/>
                </a:lnTo>
                <a:lnTo>
                  <a:pt x="5208143" y="1903"/>
                </a:lnTo>
                <a:close/>
              </a:path>
            </a:pathLst>
          </a:custGeom>
          <a:gradFill flip="none" rotWithShape="1">
            <a:gsLst>
              <a:gs pos="61000">
                <a:srgbClr val="6C2C8C">
                  <a:alpha val="80000"/>
                </a:srgbClr>
              </a:gs>
              <a:gs pos="28000">
                <a:srgbClr val="692A87">
                  <a:alpha val="50000"/>
                </a:srgbClr>
              </a:gs>
              <a:gs pos="0">
                <a:schemeClr val="bg1">
                  <a:alpha val="0"/>
                </a:schemeClr>
              </a:gs>
              <a:gs pos="100000">
                <a:srgbClr val="6E2D91"/>
              </a:gs>
            </a:gsLst>
            <a:lin ang="18900000" scaled="1"/>
          </a:gradFill>
          <a:ln>
            <a:noFill/>
          </a:ln>
          <a:effectLst>
            <a:softEdge rad="0"/>
          </a:effectLst>
        </p:spPr>
        <p:style>
          <a:lnRef idx="1">
            <a:schemeClr val="accent1"/>
          </a:lnRef>
          <a:fillRef idx="3">
            <a:schemeClr val="accent1"/>
          </a:fillRef>
          <a:effectRef idx="2">
            <a:schemeClr val="accent1"/>
          </a:effectRef>
          <a:fontRef idx="minor">
            <a:schemeClr val="lt1"/>
          </a:fontRef>
        </p:style>
        <p:txBody>
          <a:bodyPr wrap="square" rtlCol="0" anchor="ctr">
            <a:normAutofit/>
          </a:bodyPr>
          <a:lstStyle>
            <a:defPPr>
              <a:defRPr lang="en-US"/>
            </a:defPPr>
          </a:lstStyle>
          <a:p>
            <a:pPr algn="ctr"/>
            <a:r>
              <a:rPr lang="en-US" err="1">
                <a:solidFill>
                  <a:schemeClr val="bg2"/>
                </a:solidFill>
              </a:rPr>
              <a:t> </a:t>
            </a:r>
          </a:p>
        </p:txBody>
      </p:sp>
      <p:sp>
        <p:nvSpPr>
          <p:cNvPr id="10" name="Title 1"/>
          <p:cNvSpPr>
            <a:spLocks noGrp="1"/>
          </p:cNvSpPr>
          <p:nvPr>
            <p:ph type="ctrTitle" hasCustomPrompt="1"/>
          </p:nvPr>
        </p:nvSpPr>
        <p:spPr bwMode="gray">
          <a:xfrm>
            <a:off x="358775" y="1300292"/>
            <a:ext cx="5205978" cy="488168"/>
          </a:xfrm>
        </p:spPr>
        <p:txBody>
          <a:bodyPr wrap="square" lIns="0" tIns="0" rIns="0" bIns="0" anchor="t" anchorCtr="0">
            <a:spAutoFit/>
          </a:bodyPr>
          <a:lstStyle>
            <a:lvl1pPr algn="l">
              <a:lnSpc>
                <a:spcPct val="100000"/>
              </a:lnSpc>
              <a:defRPr sz="3200" b="1" i="0">
                <a:solidFill>
                  <a:schemeClr val="bg1"/>
                </a:solidFill>
                <a:latin typeface="Arial" pitchFamily="34" charset="0"/>
                <a:ea typeface="Arial" pitchFamily="34" charset="0"/>
                <a:cs typeface="Arial" pitchFamily="34" charset="0"/>
              </a:defRPr>
            </a:lvl1pPr>
          </a:lstStyle>
          <a:p>
            <a:r>
              <a:rPr lang="en-US" noProof="0"/>
              <a:t>Chinese title</a:t>
            </a:r>
            <a:r>
              <a:rPr lang="en-GB" noProof="0"/>
              <a:t> </a:t>
            </a:r>
          </a:p>
        </p:txBody>
      </p:sp>
      <p:sp>
        <p:nvSpPr>
          <p:cNvPr id="11" name="Subtitle 2"/>
          <p:cNvSpPr>
            <a:spLocks noGrp="1"/>
          </p:cNvSpPr>
          <p:nvPr>
            <p:ph type="subTitle" idx="1" hasCustomPrompt="1"/>
          </p:nvPr>
        </p:nvSpPr>
        <p:spPr bwMode="gray">
          <a:xfrm>
            <a:off x="358775" y="1877418"/>
            <a:ext cx="5200778" cy="1097280"/>
          </a:xfrm>
          <a:prstGeom prst="rect">
            <a:avLst/>
          </a:prstGeom>
        </p:spPr>
        <p:txBody>
          <a:bodyPr wrap="square" lIns="0" tIns="0" rIns="0" bIns="0" numCol="1" anchor="t">
            <a:noAutofit/>
          </a:bodyPr>
          <a:lstStyle>
            <a:lvl1pPr marL="0" indent="0" algn="l">
              <a:lnSpc>
                <a:spcPct val="90000"/>
              </a:lnSpc>
              <a:spcBef>
                <a:spcPct val="0"/>
              </a:spcBef>
              <a:buNone/>
              <a:defRPr sz="3200" b="0" i="0">
                <a:solidFill>
                  <a:schemeClr val="bg1"/>
                </a:solidFill>
                <a:latin typeface="Arial" pitchFamily="34" charset="0"/>
                <a:ea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Chinese subtitle</a:t>
            </a:r>
            <a:r>
              <a:rPr lang="en-GB" noProof="0"/>
              <a:t> </a:t>
            </a:r>
          </a:p>
        </p:txBody>
      </p:sp>
      <p:sp>
        <p:nvSpPr>
          <p:cNvPr id="17" name="Content Placeholder 14"/>
          <p:cNvSpPr>
            <a:spLocks noGrp="1"/>
          </p:cNvSpPr>
          <p:nvPr>
            <p:ph sz="quarter" idx="11" hasCustomPrompt="1"/>
          </p:nvPr>
        </p:nvSpPr>
        <p:spPr>
          <a:xfrm>
            <a:off x="5701261" y="1877418"/>
            <a:ext cx="2085975" cy="204787"/>
          </a:xfrm>
          <a:prstGeom prst="rect">
            <a:avLst/>
          </a:prstGeom>
        </p:spPr>
        <p:txBody>
          <a:bodyPr wrap="square" lIns="0" tIns="0" rIns="0" bIns="0" anchor="t">
            <a:normAutofit/>
          </a:bodyPr>
          <a:lstStyle>
            <a:lvl1pPr marL="0" indent="0">
              <a:buNone/>
              <a:defRPr sz="1000">
                <a:solidFill>
                  <a:schemeClr val="bg1"/>
                </a:solidFill>
              </a:defRPr>
            </a:lvl1pPr>
          </a:lstStyle>
          <a:p>
            <a:pPr lvl="0"/>
            <a:r>
              <a:rPr lang="en-US"/>
              <a:t>Month, Day, Year</a:t>
            </a:r>
          </a:p>
        </p:txBody>
      </p:sp>
      <p:sp>
        <p:nvSpPr>
          <p:cNvPr id="3" name="Text Placeholder 2"/>
          <p:cNvSpPr>
            <a:spLocks noGrp="1"/>
          </p:cNvSpPr>
          <p:nvPr>
            <p:ph type="body" sz="quarter" idx="12" hasCustomPrompt="1"/>
          </p:nvPr>
        </p:nvSpPr>
        <p:spPr>
          <a:xfrm>
            <a:off x="358773" y="3242368"/>
            <a:ext cx="5200779" cy="548448"/>
          </a:xfrm>
          <a:prstGeom prst="rect">
            <a:avLst/>
          </a:prstGeom>
        </p:spPr>
        <p:txBody>
          <a:bodyPr wrap="square" lIns="0" tIns="0" rIns="0" bIns="0" anchor="t">
            <a:normAutofit/>
          </a:bodyPr>
          <a:lstStyle>
            <a:lvl1pPr marL="0" indent="0">
              <a:buNone/>
              <a:defRPr sz="3200" b="1" i="0">
                <a:solidFill>
                  <a:schemeClr val="bg1"/>
                </a:solidFill>
                <a:latin typeface="Arial" pitchFamily="34" charset="0"/>
                <a:ea typeface="Arial" pitchFamily="34" charset="0"/>
                <a:cs typeface="Arial" pitchFamily="34" charset="0"/>
              </a:defRPr>
            </a:lvl1pPr>
            <a:lvl2pPr marL="182160" indent="0">
              <a:buNone/>
              <a:defRPr/>
            </a:lvl2pPr>
            <a:lvl3pPr marL="367920" indent="0">
              <a:buNone/>
              <a:defRPr/>
            </a:lvl3pPr>
            <a:lvl4pPr marL="551520" indent="0">
              <a:buNone/>
              <a:defRPr/>
            </a:lvl4pPr>
            <a:lvl5pPr marL="735120" indent="0">
              <a:buNone/>
              <a:defRPr/>
            </a:lvl5pPr>
          </a:lstStyle>
          <a:p>
            <a:pPr lvl="0"/>
            <a:r>
              <a:rPr lang="en-US" noProof="0"/>
              <a:t>Western title</a:t>
            </a:r>
            <a:r>
              <a:rPr lang="en-US"/>
              <a:t> </a:t>
            </a:r>
          </a:p>
        </p:txBody>
      </p:sp>
      <p:sp>
        <p:nvSpPr>
          <p:cNvPr id="5" name="Text Placeholder 4"/>
          <p:cNvSpPr>
            <a:spLocks noGrp="1"/>
          </p:cNvSpPr>
          <p:nvPr>
            <p:ph type="body" sz="quarter" idx="13" hasCustomPrompt="1"/>
          </p:nvPr>
        </p:nvSpPr>
        <p:spPr>
          <a:xfrm>
            <a:off x="358775" y="3888379"/>
            <a:ext cx="5200777" cy="1113389"/>
          </a:xfrm>
          <a:prstGeom prst="rect">
            <a:avLst/>
          </a:prstGeom>
        </p:spPr>
        <p:txBody>
          <a:bodyPr wrap="square" lIns="0" tIns="0" rIns="0" bIns="0" anchor="t">
            <a:normAutofit/>
          </a:bodyPr>
          <a:lstStyle>
            <a:lvl1pPr marL="0" indent="0">
              <a:buNone/>
              <a:defRPr sz="3200" b="0" i="0" baseline="0">
                <a:solidFill>
                  <a:schemeClr val="bg1"/>
                </a:solidFill>
                <a:latin typeface="Arial" pitchFamily="34" charset="0"/>
                <a:ea typeface="Arial" pitchFamily="34" charset="0"/>
                <a:cs typeface="Arial" pitchFamily="34" charset="0"/>
              </a:defRPr>
            </a:lvl1pPr>
          </a:lstStyle>
          <a:p>
            <a:pPr lvl="0"/>
            <a:r>
              <a:rPr lang="en-US"/>
              <a:t>Western subtitle</a:t>
            </a:r>
          </a:p>
        </p:txBody>
      </p:sp>
      <p:sp>
        <p:nvSpPr>
          <p:cNvPr id="7" name="Text Placeholder 6"/>
          <p:cNvSpPr>
            <a:spLocks noGrp="1"/>
          </p:cNvSpPr>
          <p:nvPr>
            <p:ph type="body" sz="quarter" idx="14" hasCustomPrompt="1"/>
          </p:nvPr>
        </p:nvSpPr>
        <p:spPr>
          <a:xfrm>
            <a:off x="5700713" y="3887788"/>
            <a:ext cx="2085975" cy="201600"/>
          </a:xfrm>
          <a:prstGeom prst="rect">
            <a:avLst/>
          </a:prstGeom>
        </p:spPr>
        <p:txBody>
          <a:bodyPr wrap="square" lIns="0" tIns="0" rIns="0" bIns="0" anchor="t">
            <a:normAutofit/>
          </a:bodyPr>
          <a:lstStyle>
            <a:lvl1pPr marL="0" indent="0">
              <a:buNone/>
              <a:defRPr sz="1000" baseline="0">
                <a:solidFill>
                  <a:schemeClr val="bg1"/>
                </a:solidFill>
              </a:defRPr>
            </a:lvl1pPr>
          </a:lstStyle>
          <a:p>
            <a:pPr lvl="0"/>
            <a:r>
              <a:rPr lang="en-US"/>
              <a:t>Month, Day, Year</a:t>
            </a:r>
          </a:p>
        </p:txBody>
      </p:sp>
      <p:sp>
        <p:nvSpPr>
          <p:cNvPr id="22" name="Text Placeholder 11"/>
          <p:cNvSpPr>
            <a:spLocks noGrp="1"/>
          </p:cNvSpPr>
          <p:nvPr>
            <p:ph type="body" sz="quarter" idx="15" hasCustomPrompt="1"/>
          </p:nvPr>
        </p:nvSpPr>
        <p:spPr>
          <a:xfrm>
            <a:off x="366713" y="6325410"/>
            <a:ext cx="1714500" cy="248400"/>
          </a:xfrm>
          <a:prstGeom prst="rect">
            <a:avLst/>
          </a:prstGeom>
        </p:spPr>
        <p:txBody>
          <a:bodyPr wrap="square" lIns="0" tIns="0" rIns="0" bIns="0">
            <a:noAutofit/>
          </a:bodyPr>
          <a:lstStyle>
            <a:lvl1pPr marL="0" indent="0" algn="l" defTabSz="457200" rtl="0" eaLnBrk="1" latinLnBrk="0" hangingPunct="1">
              <a:lnSpc>
                <a:spcPct val="100000"/>
              </a:lnSpc>
              <a:spcBef>
                <a:spcPct val="0"/>
              </a:spcBef>
              <a:buClr>
                <a:schemeClr val="accent1"/>
              </a:buClr>
              <a:buFont typeface="Arial" pitchFamily="34" charset="0"/>
              <a:buNone/>
              <a:defRPr lang="en-GB" sz="900" b="0" kern="1200" baseline="0">
                <a:solidFill>
                  <a:schemeClr val="bg1"/>
                </a:solidFill>
                <a:latin typeface="+mn-lt"/>
                <a:ea typeface="+mn-ea"/>
                <a:cs typeface="Arial" pitchFamily="34" charset="0"/>
              </a:defRPr>
            </a:lvl1pPr>
          </a:lstStyle>
          <a:p>
            <a:pPr lvl="0"/>
            <a:r>
              <a:rPr lang="en-GB" noProof="0"/>
              <a:t>Document ref (Western)</a:t>
            </a:r>
          </a:p>
        </p:txBody>
      </p:sp>
      <p:sp>
        <p:nvSpPr>
          <p:cNvPr id="23" name="Text Placeholder 8"/>
          <p:cNvSpPr>
            <a:spLocks noGrp="1"/>
          </p:cNvSpPr>
          <p:nvPr>
            <p:ph type="body" sz="quarter" idx="16" hasCustomPrompt="1"/>
          </p:nvPr>
        </p:nvSpPr>
        <p:spPr>
          <a:xfrm>
            <a:off x="366712" y="6044738"/>
            <a:ext cx="1714502" cy="246065"/>
          </a:xfrm>
          <a:prstGeom prst="rect">
            <a:avLst/>
          </a:prstGeom>
        </p:spPr>
        <p:txBody>
          <a:bodyPr wrap="square" lIns="0" tIns="0" rIns="0" bIns="0">
            <a:noAutofit/>
          </a:bodyPr>
          <a:lstStyle>
            <a:lvl1pPr marL="0" indent="0">
              <a:spcBef>
                <a:spcPct val="0"/>
              </a:spcBef>
              <a:buNone/>
              <a:defRPr sz="900" baseline="0">
                <a:solidFill>
                  <a:schemeClr val="bg1"/>
                </a:solidFill>
                <a:latin typeface="+mn-lt"/>
                <a:ea typeface="+mn-ea"/>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GB" noProof="0"/>
              <a:t>Document ref (Chinese)</a:t>
            </a:r>
          </a:p>
        </p:txBody>
      </p:sp>
      <p:pic>
        <p:nvPicPr>
          <p:cNvPr id="1502562705" name="image" descr="{&quot;templafy&quot;:{&quot;id&quot;:&quot;a4b86204-cc7b-40ed-bba5-edacba5663ce&quot;}}"/>
          <p:cNvPicPr>
            <a:picLocks noChangeAspect="1"/>
          </p:cNvPicPr>
          <p:nvPr/>
        </p:nvPicPr>
        <p:blipFill>
          <a:blip r:embed="rId2"/>
          <a:stretch>
            <a:fillRect/>
          </a:stretch>
        </p:blipFill>
        <p:spPr>
          <a:xfrm>
            <a:off x="358773" y="362769"/>
            <a:ext cx="2387965" cy="376481"/>
          </a:xfrm>
          <a:prstGeom prst="rect">
            <a:avLst/>
          </a:prstGeom>
        </p:spPr>
      </p:pic>
    </p:spTree>
    <p:extLst>
      <p:ext uri="{BB962C8B-B14F-4D97-AF65-F5344CB8AC3E}">
        <p14:creationId xmlns:p14="http://schemas.microsoft.com/office/powerpoint/2010/main" val="4214742677"/>
      </p:ext>
    </p:extLst>
  </p:cSld>
  <p:clrMapOvr>
    <a:masterClrMapping/>
  </p:clrMapOvr>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bg>
      <p:bgPr>
        <a:solidFill>
          <a:schemeClr val="bg1"/>
        </a:solidFill>
        <a:effectLst/>
      </p:bgPr>
    </p:bg>
    <p:spTree>
      <p:nvGrpSpPr>
        <p:cNvPr id="1" name=""/>
        <p:cNvGrpSpPr/>
        <p:nvPr/>
      </p:nvGrpSpPr>
      <p:grpSpPr>
        <a:xfrm>
          <a:off x="0" y="0"/>
          <a:ext cx="0" cy="0"/>
          <a:chOff x="0" y="0"/>
          <a:chExt cx="0" cy="0"/>
        </a:xfrm>
      </p:grpSpPr>
      <p:sp>
        <p:nvSpPr>
          <p:cNvPr id="7" name="Date Placeholder 2" title="logo_original_cover">
            <a:extLst>
              <a:ext uri="{FF2B5EF4-FFF2-40B4-BE49-F238E27FC236}">
                <a16:creationId xmlns:a16="http://schemas.microsoft.com/office/drawing/2014/main" id="{2A4EDF67-B694-4C89-BDB4-2B00DE4AC85B}"/>
              </a:ext>
            </a:extLst>
          </p:cNvPr>
          <p:cNvSpPr txBox="1"/>
          <p:nvPr userDrawn="1"/>
        </p:nvSpPr>
        <p:spPr bwMode="gray">
          <a:xfrm>
            <a:off x="358773" y="362769"/>
            <a:ext cx="1917700" cy="376481"/>
          </a:xfrm>
          <a:prstGeom prst="rect">
            <a:avLst/>
          </a:prstGeom>
        </p:spPr>
        <p:txBody>
          <a:bodyPr vert="horz" wrap="square" lIns="0" tIns="0" rIns="0" bIns="0" rtlCol="0" anchor="ctr">
            <a:noAutofit/>
          </a:bodyPr>
          <a:lstStyle>
            <a:defPPr>
              <a:defRPr lang="en-US"/>
            </a:defPPr>
            <a:lvl1pPr marL="0" algn="l" defTabSz="457200" rtl="0" eaLnBrk="1" latinLnBrk="0" hangingPunct="1">
              <a:defRPr sz="1050" b="1" kern="1200">
                <a:solidFill>
                  <a:schemeClr val="bg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r>
              <a:rPr lang="en-GB"/>
              <a:t> </a:t>
            </a:r>
          </a:p>
        </p:txBody>
      </p:sp>
      <p:sp>
        <p:nvSpPr>
          <p:cNvPr id="10" name="Freeform 9"/>
          <p:cNvSpPr/>
          <p:nvPr userDrawn="1"/>
        </p:nvSpPr>
        <p:spPr>
          <a:xfrm>
            <a:off x="0" y="0"/>
            <a:ext cx="7740000" cy="6873858"/>
          </a:xfrm>
          <a:custGeom>
            <a:avLst/>
            <a:gdLst>
              <a:gd name="connsiteX0" fmla="*/ 5208143 w 7413398"/>
              <a:gd name="connsiteY0" fmla="*/ 1903 h 6873858"/>
              <a:gd name="connsiteX1" fmla="*/ 8262 w 7413398"/>
              <a:gd name="connsiteY1" fmla="*/ 0 h 6873858"/>
              <a:gd name="connsiteX2" fmla="*/ 0 w 7413398"/>
              <a:gd name="connsiteY2" fmla="*/ 6873858 h 6873858"/>
              <a:gd name="connsiteX3" fmla="*/ 2817159 w 7413398"/>
              <a:gd name="connsiteY3" fmla="*/ 6873858 h 6873858"/>
              <a:gd name="connsiteX4" fmla="*/ 7061056 w 7413398"/>
              <a:gd name="connsiteY4" fmla="*/ 2620829 h 6873858"/>
              <a:gd name="connsiteX5" fmla="*/ 7296797 w 7413398"/>
              <a:gd name="connsiteY5" fmla="*/ 2389868 h 6873858"/>
              <a:gd name="connsiteX6" fmla="*/ 7315452 w 7413398"/>
              <a:gd name="connsiteY6" fmla="*/ 2018209 h 6873858"/>
              <a:gd name="connsiteX7" fmla="*/ 6823799 w 7413398"/>
              <a:gd name="connsiteY7" fmla="*/ 1561011 h 6873858"/>
              <a:gd name="connsiteX8" fmla="*/ 5208143 w 7413398"/>
              <a:gd name="connsiteY8" fmla="*/ 1903 h 6873858"/>
              <a:gd name="connsiteX9" fmla="*/ 5204012 w 7446512"/>
              <a:gd name="connsiteY9" fmla="*/ 0 h 68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3398" h="6873858">
                <a:moveTo>
                  <a:pt x="5208143" y="1903"/>
                </a:moveTo>
                <a:lnTo>
                  <a:pt x="8262" y="0"/>
                </a:lnTo>
                <a:lnTo>
                  <a:pt x="0" y="6873858"/>
                </a:lnTo>
                <a:lnTo>
                  <a:pt x="2817159" y="6873858"/>
                </a:lnTo>
                <a:lnTo>
                  <a:pt x="7061056" y="2620829"/>
                </a:lnTo>
                <a:cubicBezTo>
                  <a:pt x="7196815" y="2478569"/>
                  <a:pt x="7294942" y="2394174"/>
                  <a:pt x="7296797" y="2389868"/>
                </a:cubicBezTo>
                <a:cubicBezTo>
                  <a:pt x="7450622" y="2239111"/>
                  <a:pt x="7447481" y="2149881"/>
                  <a:pt x="7315452" y="2018209"/>
                </a:cubicBezTo>
                <a:lnTo>
                  <a:pt x="6823799" y="1561011"/>
                </a:lnTo>
                <a:lnTo>
                  <a:pt x="5208143" y="1903"/>
                </a:lnTo>
                <a:close/>
              </a:path>
            </a:pathLst>
          </a:custGeom>
          <a:gradFill flip="none" rotWithShape="1">
            <a:gsLst>
              <a:gs pos="50000">
                <a:srgbClr val="6C2C8C">
                  <a:alpha val="91000"/>
                </a:srgbClr>
              </a:gs>
              <a:gs pos="0">
                <a:schemeClr val="bg1">
                  <a:alpha val="20000"/>
                </a:schemeClr>
              </a:gs>
              <a:gs pos="100000">
                <a:srgbClr val="6E2D91"/>
              </a:gs>
            </a:gsLst>
            <a:lin ang="18900000" scaled="1"/>
          </a:gradFill>
          <a:ln>
            <a:noFill/>
          </a:ln>
          <a:effectLst>
            <a:softEdge rad="0"/>
          </a:effectLst>
        </p:spPr>
        <p:style>
          <a:lnRef idx="1">
            <a:schemeClr val="accent1"/>
          </a:lnRef>
          <a:fillRef idx="3">
            <a:schemeClr val="accent1"/>
          </a:fillRef>
          <a:effectRef idx="2">
            <a:schemeClr val="accent1"/>
          </a:effectRef>
          <a:fontRef idx="minor">
            <a:schemeClr val="lt1"/>
          </a:fontRef>
        </p:style>
        <p:txBody>
          <a:bodyPr wrap="square" rtlCol="0" anchor="ctr">
            <a:normAutofit/>
          </a:bodyPr>
          <a:lstStyle>
            <a:defPPr>
              <a:defRPr lang="en-US"/>
            </a:defPPr>
          </a:lstStyle>
          <a:p>
            <a:pPr algn="ctr"/>
            <a:r>
              <a:rPr lang="en-US" err="1">
                <a:solidFill>
                  <a:schemeClr val="bg2"/>
                </a:solidFill>
              </a:rPr>
              <a:t> </a:t>
            </a:r>
          </a:p>
        </p:txBody>
      </p:sp>
      <p:sp>
        <p:nvSpPr>
          <p:cNvPr id="2" name="Title 1"/>
          <p:cNvSpPr>
            <a:spLocks noGrp="1"/>
          </p:cNvSpPr>
          <p:nvPr>
            <p:ph type="ctrTitle"/>
          </p:nvPr>
        </p:nvSpPr>
        <p:spPr bwMode="gray">
          <a:xfrm>
            <a:off x="358775" y="2153136"/>
            <a:ext cx="6490120" cy="549189"/>
          </a:xfrm>
        </p:spPr>
        <p:txBody>
          <a:bodyPr wrap="square" lIns="0" tIns="0" rIns="0" bIns="0" anchor="t" anchorCtr="0">
            <a:spAutoFit/>
          </a:bodyPr>
          <a:lstStyle>
            <a:lvl1pPr algn="l">
              <a:lnSpc>
                <a:spcPct val="100000"/>
              </a:lnSpc>
              <a:defRPr sz="3600" b="1" i="0">
                <a:solidFill>
                  <a:schemeClr val="bg1"/>
                </a:solidFill>
                <a:latin typeface="Arial" pitchFamily="34" charset="0"/>
                <a:ea typeface="Arial" pitchFamily="34" charset="0"/>
                <a:cs typeface="Arial" pitchFamily="34" charset="0"/>
              </a:defRPr>
            </a:lvl1pPr>
          </a:lstStyle>
          <a:p>
            <a:r>
              <a:rPr lang="en-US" noProof="0"/>
              <a:t>Click to edit Master title style</a:t>
            </a:r>
            <a:r>
              <a:rPr lang="en-GB" noProof="0"/>
              <a:t> </a:t>
            </a:r>
          </a:p>
        </p:txBody>
      </p:sp>
      <p:sp>
        <p:nvSpPr>
          <p:cNvPr id="3" name="Subtitle 2"/>
          <p:cNvSpPr>
            <a:spLocks noGrp="1"/>
          </p:cNvSpPr>
          <p:nvPr>
            <p:ph type="subTitle" idx="1"/>
          </p:nvPr>
        </p:nvSpPr>
        <p:spPr bwMode="gray">
          <a:xfrm>
            <a:off x="358774" y="2791818"/>
            <a:ext cx="6675071" cy="1097280"/>
          </a:xfrm>
          <a:prstGeom prst="rect">
            <a:avLst/>
          </a:prstGeom>
        </p:spPr>
        <p:txBody>
          <a:bodyPr wrap="square" lIns="0" tIns="0" rIns="0" bIns="0" numCol="1">
            <a:noAutofit/>
          </a:bodyPr>
          <a:lstStyle>
            <a:lvl1pPr marL="0" indent="0" algn="l">
              <a:lnSpc>
                <a:spcPct val="90000"/>
              </a:lnSpc>
              <a:spcBef>
                <a:spcPct val="0"/>
              </a:spcBef>
              <a:buNone/>
              <a:defRPr sz="3600" b="0" i="0">
                <a:solidFill>
                  <a:schemeClr val="bg1"/>
                </a:solidFill>
                <a:latin typeface="Arial" pitchFamily="34" charset="0"/>
                <a:ea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r>
              <a:rPr lang="en-GB" noProof="0"/>
              <a:t> </a:t>
            </a:r>
          </a:p>
        </p:txBody>
      </p:sp>
      <p:sp>
        <p:nvSpPr>
          <p:cNvPr id="15" name="Content Placeholder 14"/>
          <p:cNvSpPr>
            <a:spLocks noGrp="1"/>
          </p:cNvSpPr>
          <p:nvPr>
            <p:ph sz="quarter" idx="11" hasCustomPrompt="1"/>
          </p:nvPr>
        </p:nvSpPr>
        <p:spPr>
          <a:xfrm>
            <a:off x="366715" y="4438184"/>
            <a:ext cx="2085975" cy="204787"/>
          </a:xfrm>
          <a:prstGeom prst="rect">
            <a:avLst/>
          </a:prstGeom>
        </p:spPr>
        <p:txBody>
          <a:bodyPr wrap="square" lIns="0" tIns="0" rIns="0" bIns="0" anchor="ctr">
            <a:normAutofit/>
          </a:bodyPr>
          <a:lstStyle>
            <a:lvl1pPr marL="0" indent="0">
              <a:buNone/>
              <a:defRPr sz="500"/>
            </a:lvl1pPr>
          </a:lstStyle>
          <a:p>
            <a:pPr lvl="0"/>
            <a:r>
              <a:rPr lang="en-US"/>
              <a:t>Month, Day, Year</a:t>
            </a:r>
          </a:p>
        </p:txBody>
      </p:sp>
      <p:pic>
        <p:nvPicPr>
          <p:cNvPr id="390574163" name="image" descr="{&quot;templafy&quot;:{&quot;id&quot;:&quot;8f9ea434-ab70-4157-89cf-a01415bdaa21&quot;}}"/>
          <p:cNvPicPr>
            <a:picLocks noChangeAspect="1"/>
          </p:cNvPicPr>
          <p:nvPr/>
        </p:nvPicPr>
        <p:blipFill>
          <a:blip r:embed="rId2"/>
          <a:stretch>
            <a:fillRect/>
          </a:stretch>
        </p:blipFill>
        <p:spPr>
          <a:xfrm>
            <a:off x="358773" y="362769"/>
            <a:ext cx="2387965" cy="376481"/>
          </a:xfrm>
          <a:prstGeom prst="rect">
            <a:avLst/>
          </a:prstGeom>
        </p:spPr>
      </p:pic>
    </p:spTree>
    <p:extLst>
      <p:ext uri="{BB962C8B-B14F-4D97-AF65-F5344CB8AC3E}">
        <p14:creationId xmlns:p14="http://schemas.microsoft.com/office/powerpoint/2010/main" val="935538107"/>
      </p:ext>
    </p:extLst>
  </p:cSld>
  <p:clrMapOvr>
    <a:masterClrMapping/>
  </p:clrMapOvr>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2"/>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04C5C2B-F0E9-41E9-9E4B-ED91D12FF1EB}"/>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3" name="Title 1">
            <a:extLst>
              <a:ext uri="{FF2B5EF4-FFF2-40B4-BE49-F238E27FC236}">
                <a16:creationId xmlns:a16="http://schemas.microsoft.com/office/drawing/2014/main" id="{06A9E9A6-548C-4436-9B40-02A27E3795A6}"/>
              </a:ext>
            </a:extLst>
          </p:cNvPr>
          <p:cNvSpPr>
            <a:spLocks noGrp="1"/>
          </p:cNvSpPr>
          <p:nvPr>
            <p:ph type="ctrTitle" hasCustomPrompt="1"/>
          </p:nvPr>
        </p:nvSpPr>
        <p:spPr bwMode="gray">
          <a:xfrm>
            <a:off x="358775" y="1300292"/>
            <a:ext cx="5205978" cy="488168"/>
          </a:xfrm>
        </p:spPr>
        <p:txBody>
          <a:bodyPr wrap="square" lIns="0" tIns="0" rIns="0" bIns="0" anchor="t" anchorCtr="0">
            <a:spAutoFit/>
          </a:bodyPr>
          <a:lstStyle>
            <a:lvl1pPr algn="l">
              <a:lnSpc>
                <a:spcPct val="100000"/>
              </a:lnSpc>
              <a:defRPr sz="3200" b="1" i="0">
                <a:solidFill>
                  <a:schemeClr val="bg1"/>
                </a:solidFill>
                <a:latin typeface="Arial" pitchFamily="34" charset="0"/>
                <a:ea typeface="Arial" pitchFamily="34" charset="0"/>
                <a:cs typeface="Arial" pitchFamily="34" charset="0"/>
              </a:defRPr>
            </a:lvl1pPr>
          </a:lstStyle>
          <a:p>
            <a:r>
              <a:rPr lang="en-US" noProof="0"/>
              <a:t>Chinese title</a:t>
            </a:r>
            <a:r>
              <a:rPr lang="en-GB" noProof="0"/>
              <a:t> </a:t>
            </a:r>
          </a:p>
        </p:txBody>
      </p:sp>
      <p:sp>
        <p:nvSpPr>
          <p:cNvPr id="4" name="Text Placeholder 2">
            <a:extLst>
              <a:ext uri="{FF2B5EF4-FFF2-40B4-BE49-F238E27FC236}">
                <a16:creationId xmlns:a16="http://schemas.microsoft.com/office/drawing/2014/main" id="{D208145B-EBA2-4422-890D-5921092B226F}"/>
              </a:ext>
            </a:extLst>
          </p:cNvPr>
          <p:cNvSpPr>
            <a:spLocks noGrp="1"/>
          </p:cNvSpPr>
          <p:nvPr>
            <p:ph type="body" sz="quarter" idx="12" hasCustomPrompt="1"/>
          </p:nvPr>
        </p:nvSpPr>
        <p:spPr>
          <a:xfrm>
            <a:off x="358773" y="3242368"/>
            <a:ext cx="5200779" cy="548448"/>
          </a:xfrm>
          <a:prstGeom prst="rect">
            <a:avLst/>
          </a:prstGeom>
        </p:spPr>
        <p:txBody>
          <a:bodyPr wrap="square" lIns="0" tIns="0" rIns="0" bIns="0" anchor="t">
            <a:normAutofit/>
          </a:bodyPr>
          <a:lstStyle>
            <a:lvl1pPr marL="0" indent="0">
              <a:buNone/>
              <a:defRPr sz="3200" b="1" i="0">
                <a:solidFill>
                  <a:schemeClr val="bg1"/>
                </a:solidFill>
                <a:latin typeface="Arial" pitchFamily="34" charset="0"/>
                <a:ea typeface="Arial" pitchFamily="34" charset="0"/>
                <a:cs typeface="Arial" pitchFamily="34" charset="0"/>
              </a:defRPr>
            </a:lvl1pPr>
            <a:lvl2pPr marL="182160" indent="0">
              <a:buNone/>
              <a:defRPr/>
            </a:lvl2pPr>
            <a:lvl3pPr marL="367920" indent="0">
              <a:buNone/>
              <a:defRPr/>
            </a:lvl3pPr>
            <a:lvl4pPr marL="551520" indent="0">
              <a:buNone/>
              <a:defRPr/>
            </a:lvl4pPr>
            <a:lvl5pPr marL="735120" indent="0">
              <a:buNone/>
              <a:defRPr/>
            </a:lvl5pPr>
          </a:lstStyle>
          <a:p>
            <a:pPr lvl="0"/>
            <a:r>
              <a:rPr lang="en-US" noProof="0"/>
              <a:t>Western title</a:t>
            </a:r>
            <a:r>
              <a:rPr lang="en-US"/>
              <a:t> </a:t>
            </a:r>
          </a:p>
        </p:txBody>
      </p:sp>
      <p:sp>
        <p:nvSpPr>
          <p:cNvPr id="5" name="Rectangle 4">
            <a:extLst>
              <a:ext uri="{FF2B5EF4-FFF2-40B4-BE49-F238E27FC236}">
                <a16:creationId xmlns:a16="http://schemas.microsoft.com/office/drawing/2014/main" id="{E57CB6B3-4625-4F26-8DFC-639E1882D51D}"/>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6" name="Footer Placeholder 6">
            <a:extLst>
              <a:ext uri="{FF2B5EF4-FFF2-40B4-BE49-F238E27FC236}">
                <a16:creationId xmlns:a16="http://schemas.microsoft.com/office/drawing/2014/main" id="{CEEA3FAE-4A22-4D52-B327-36E78AC4A8DA}"/>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7" name="Slide Number Placeholder 3">
            <a:extLst>
              <a:ext uri="{FF2B5EF4-FFF2-40B4-BE49-F238E27FC236}">
                <a16:creationId xmlns:a16="http://schemas.microsoft.com/office/drawing/2014/main" id="{3A0A64DB-9378-4A33-B93D-08771A3A9831}"/>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398197598" name="image" descr="{&quot;templafy&quot;:{&quot;id&quot;:&quot;377dd1d5-8007-40dc-bcbe-f0d8e0b517b4&quot;}}"/>
          <p:cNvPicPr>
            <a:picLocks noChangeAspect="1"/>
          </p:cNvPicPr>
          <p:nvPr/>
        </p:nvPicPr>
        <p:blipFill>
          <a:blip r:embed="rId2"/>
          <a:stretch>
            <a:fillRect/>
          </a:stretch>
        </p:blipFill>
        <p:spPr>
          <a:xfrm>
            <a:off x="7781544" y="6510528"/>
            <a:ext cx="1141714" cy="180000"/>
          </a:xfrm>
          <a:prstGeom prst="rect">
            <a:avLst/>
          </a:prstGeom>
        </p:spPr>
      </p:pic>
      <p:sp>
        <p:nvSpPr>
          <p:cNvPr id="10" name="Footer Placeholder 6">
            <a:extLst>
              <a:ext uri="{FF2B5EF4-FFF2-40B4-BE49-F238E27FC236}">
                <a16:creationId xmlns:a16="http://schemas.microsoft.com/office/drawing/2014/main" id="{A963713E-32F6-403F-9682-3392ED17C6C5}"/>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30916174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ingual Title + Subhead + 2 content">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5E7789CB-7EC8-4BF7-8DAD-5EAA75F0169D}"/>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10" name="Content Placeholder 7"/>
          <p:cNvSpPr>
            <a:spLocks noGrp="1"/>
          </p:cNvSpPr>
          <p:nvPr>
            <p:ph sz="quarter" idx="13"/>
          </p:nvPr>
        </p:nvSpPr>
        <p:spPr>
          <a:xfrm>
            <a:off x="363567" y="1592263"/>
            <a:ext cx="4063971" cy="4573587"/>
          </a:xfrm>
          <a:prstGeom prst="rect">
            <a:avLst/>
          </a:prstGeom>
        </p:spPr>
        <p:txBody>
          <a:bodyPr wrap="square" lIns="0" tIns="0" rIns="0" bIns="0" numCol="1" spcCol="288000">
            <a:normAutofit/>
          </a:bodyPr>
          <a:lstStyle>
            <a:lvl1pPr marL="0" indent="0">
              <a:buNone/>
              <a:defRPr sz="1000">
                <a:solidFill>
                  <a:srgbClr val="565A5C"/>
                </a:solidFill>
              </a:defRPr>
            </a:lvl1pPr>
            <a:lvl2pPr marL="182160" indent="0">
              <a:buClr>
                <a:srgbClr val="565A5C"/>
              </a:buClr>
              <a:buNone/>
              <a:defRPr sz="1000">
                <a:solidFill>
                  <a:srgbClr val="565A5C"/>
                </a:solidFill>
              </a:defRPr>
            </a:lvl2pPr>
            <a:lvl3pPr marL="367920" indent="0">
              <a:buNone/>
              <a:defRPr sz="1000">
                <a:solidFill>
                  <a:srgbClr val="565A5C"/>
                </a:solidFill>
              </a:defRPr>
            </a:lvl3pPr>
            <a:lvl4pPr marL="551520" indent="0">
              <a:buNone/>
              <a:defRPr sz="1000">
                <a:solidFill>
                  <a:srgbClr val="565A5C"/>
                </a:solidFill>
              </a:defRPr>
            </a:lvl4pPr>
            <a:lvl5pPr marL="735120" indent="0">
              <a:buNone/>
              <a:defRPr sz="10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r>
              <a:rPr lang="en-GB" noProof="0"/>
              <a:t> </a:t>
            </a:r>
          </a:p>
        </p:txBody>
      </p:sp>
      <p:sp>
        <p:nvSpPr>
          <p:cNvPr id="11" name="Title 2"/>
          <p:cNvSpPr>
            <a:spLocks noGrp="1"/>
          </p:cNvSpPr>
          <p:nvPr>
            <p:ph type="title" hasCustomPrompt="1"/>
          </p:nvPr>
        </p:nvSpPr>
        <p:spPr>
          <a:xfrm>
            <a:off x="367919" y="342519"/>
            <a:ext cx="4059619" cy="396000"/>
          </a:xfrm>
        </p:spPr>
        <p:txBody>
          <a:bodyPr wrap="square">
            <a:normAutofit/>
          </a:bodyPr>
          <a:lstStyle>
            <a:lvl1pPr>
              <a:defRPr sz="2000"/>
            </a:lvl1pPr>
          </a:lstStyle>
          <a:p>
            <a:r>
              <a:rPr lang="en-US" noProof="0"/>
              <a:t>Chinese title</a:t>
            </a:r>
            <a:r>
              <a:rPr lang="en-GB" noProof="0"/>
              <a:t> </a:t>
            </a:r>
          </a:p>
        </p:txBody>
      </p:sp>
      <p:sp>
        <p:nvSpPr>
          <p:cNvPr id="12" name="Subtitle Placeholder 6"/>
          <p:cNvSpPr>
            <a:spLocks noGrp="1"/>
          </p:cNvSpPr>
          <p:nvPr>
            <p:ph type="body" sz="quarter" idx="24" hasCustomPrompt="1"/>
          </p:nvPr>
        </p:nvSpPr>
        <p:spPr>
          <a:xfrm>
            <a:off x="367919" y="780495"/>
            <a:ext cx="4059619" cy="396000"/>
          </a:xfrm>
          <a:prstGeom prst="rect">
            <a:avLst/>
          </a:prstGeom>
        </p:spPr>
        <p:txBody>
          <a:bodyPr wrap="square" lIns="0" tIns="0" rIns="0" bIns="0">
            <a:normAutofit/>
          </a:bodyPr>
          <a:lstStyle>
            <a:lvl1pPr marL="0" indent="0">
              <a:lnSpc>
                <a:spcPct val="95000"/>
              </a:lnSpc>
              <a:buNone/>
              <a:defRPr sz="2000" baseline="0">
                <a:solidFill>
                  <a:schemeClr val="accent2"/>
                </a:solidFill>
              </a:defRPr>
            </a:lvl1pPr>
          </a:lstStyle>
          <a:p>
            <a:pPr lvl="0"/>
            <a:r>
              <a:rPr lang="en-GB" noProof="0"/>
              <a:t>Chinese subtitle</a:t>
            </a:r>
          </a:p>
        </p:txBody>
      </p:sp>
      <p:sp>
        <p:nvSpPr>
          <p:cNvPr id="13" name="Content Placeholder 7"/>
          <p:cNvSpPr>
            <a:spLocks noGrp="1"/>
          </p:cNvSpPr>
          <p:nvPr>
            <p:ph sz="quarter" idx="25"/>
          </p:nvPr>
        </p:nvSpPr>
        <p:spPr>
          <a:xfrm>
            <a:off x="4579302" y="1592263"/>
            <a:ext cx="4063971" cy="4573587"/>
          </a:xfrm>
          <a:prstGeom prst="rect">
            <a:avLst/>
          </a:prstGeom>
        </p:spPr>
        <p:txBody>
          <a:bodyPr wrap="square" lIns="0" tIns="0" rIns="0" bIns="0" numCol="1" spcCol="288000">
            <a:normAutofit/>
          </a:bodyPr>
          <a:lstStyle>
            <a:lvl1pPr marL="0" indent="0">
              <a:buNone/>
              <a:defRPr sz="1000">
                <a:solidFill>
                  <a:srgbClr val="565A5C"/>
                </a:solidFill>
              </a:defRPr>
            </a:lvl1pPr>
            <a:lvl2pPr marL="182160" indent="0">
              <a:buClr>
                <a:srgbClr val="565A5C"/>
              </a:buClr>
              <a:buNone/>
              <a:defRPr sz="1000">
                <a:solidFill>
                  <a:srgbClr val="565A5C"/>
                </a:solidFill>
              </a:defRPr>
            </a:lvl2pPr>
            <a:lvl3pPr marL="367920" indent="0">
              <a:buNone/>
              <a:defRPr sz="1000">
                <a:solidFill>
                  <a:srgbClr val="565A5C"/>
                </a:solidFill>
              </a:defRPr>
            </a:lvl3pPr>
            <a:lvl4pPr marL="551520" indent="0">
              <a:buNone/>
              <a:defRPr sz="1000">
                <a:solidFill>
                  <a:srgbClr val="565A5C"/>
                </a:solidFill>
              </a:defRPr>
            </a:lvl4pPr>
            <a:lvl5pPr marL="735120" indent="0">
              <a:buNone/>
              <a:defRPr sz="10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r>
              <a:rPr lang="en-GB" noProof="0"/>
              <a:t> </a:t>
            </a:r>
          </a:p>
        </p:txBody>
      </p:sp>
      <p:sp>
        <p:nvSpPr>
          <p:cNvPr id="15" name="Subtitle Placeholder 6"/>
          <p:cNvSpPr>
            <a:spLocks noGrp="1"/>
          </p:cNvSpPr>
          <p:nvPr>
            <p:ph type="body" sz="quarter" idx="26" hasCustomPrompt="1"/>
          </p:nvPr>
        </p:nvSpPr>
        <p:spPr>
          <a:xfrm>
            <a:off x="4579302" y="775095"/>
            <a:ext cx="4059619" cy="396000"/>
          </a:xfrm>
          <a:prstGeom prst="rect">
            <a:avLst/>
          </a:prstGeom>
        </p:spPr>
        <p:txBody>
          <a:bodyPr wrap="square" lIns="0" tIns="0" rIns="0" bIns="0">
            <a:normAutofit/>
          </a:bodyPr>
          <a:lstStyle>
            <a:lvl1pPr marL="0" indent="0">
              <a:lnSpc>
                <a:spcPct val="95000"/>
              </a:lnSpc>
              <a:buNone/>
              <a:defRPr sz="2000">
                <a:solidFill>
                  <a:schemeClr val="accent2"/>
                </a:solidFill>
              </a:defRPr>
            </a:lvl1pPr>
          </a:lstStyle>
          <a:p>
            <a:pPr lvl="0"/>
            <a:r>
              <a:rPr lang="en-GB" noProof="0"/>
              <a:t>Western subtitle</a:t>
            </a:r>
          </a:p>
        </p:txBody>
      </p:sp>
      <p:sp>
        <p:nvSpPr>
          <p:cNvPr id="3" name="Text Placeholder 2"/>
          <p:cNvSpPr>
            <a:spLocks noGrp="1"/>
          </p:cNvSpPr>
          <p:nvPr>
            <p:ph type="body" sz="quarter" idx="27" hasCustomPrompt="1"/>
          </p:nvPr>
        </p:nvSpPr>
        <p:spPr>
          <a:xfrm>
            <a:off x="4579684" y="333375"/>
            <a:ext cx="4059237" cy="404813"/>
          </a:xfrm>
          <a:prstGeom prst="rect">
            <a:avLst/>
          </a:prstGeom>
        </p:spPr>
        <p:txBody>
          <a:bodyPr wrap="square" lIns="0" tIns="0" rIns="0" bIns="0">
            <a:normAutofit/>
          </a:bodyPr>
          <a:lstStyle>
            <a:lvl1pPr marL="0" indent="0">
              <a:buNone/>
              <a:defRPr b="1">
                <a:solidFill>
                  <a:schemeClr val="tx2"/>
                </a:solidFill>
              </a:defRPr>
            </a:lvl1pPr>
            <a:lvl2pPr marL="182160" indent="0">
              <a:buNone/>
              <a:defRPr/>
            </a:lvl2pPr>
            <a:lvl3pPr marL="367920" indent="0">
              <a:buNone/>
              <a:defRPr/>
            </a:lvl3pPr>
            <a:lvl4pPr marL="551520" indent="0">
              <a:buNone/>
              <a:defRPr/>
            </a:lvl4pPr>
            <a:lvl5pPr marL="735120" indent="0">
              <a:buNone/>
              <a:defRPr/>
            </a:lvl5pPr>
          </a:lstStyle>
          <a:p>
            <a:pPr lvl="0"/>
            <a:r>
              <a:rPr lang="en-US"/>
              <a:t>Western title</a:t>
            </a:r>
          </a:p>
        </p:txBody>
      </p:sp>
      <p:sp>
        <p:nvSpPr>
          <p:cNvPr id="8" name="Rectangle 7">
            <a:extLst>
              <a:ext uri="{FF2B5EF4-FFF2-40B4-BE49-F238E27FC236}">
                <a16:creationId xmlns:a16="http://schemas.microsoft.com/office/drawing/2014/main" id="{334E26D6-A327-4EC2-87BC-A316293F6AC9}"/>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9" name="Footer Placeholder 6">
            <a:extLst>
              <a:ext uri="{FF2B5EF4-FFF2-40B4-BE49-F238E27FC236}">
                <a16:creationId xmlns:a16="http://schemas.microsoft.com/office/drawing/2014/main" id="{EB25F6C9-3EB7-44B3-86AA-A00021A3626E}"/>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14" name="Slide Number Placeholder 3">
            <a:extLst>
              <a:ext uri="{FF2B5EF4-FFF2-40B4-BE49-F238E27FC236}">
                <a16:creationId xmlns:a16="http://schemas.microsoft.com/office/drawing/2014/main" id="{47B96AB6-8ABF-4ACC-9638-F3097B99FC04}"/>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442282283" name="image" descr="{&quot;templafy&quot;:{&quot;id&quot;:&quot;e59bb13c-819a-45d2-ab3f-9786e68f672c&quot;}}"/>
          <p:cNvPicPr>
            <a:picLocks noChangeAspect="1"/>
          </p:cNvPicPr>
          <p:nvPr/>
        </p:nvPicPr>
        <p:blipFill>
          <a:blip r:embed="rId2"/>
          <a:stretch>
            <a:fillRect/>
          </a:stretch>
        </p:blipFill>
        <p:spPr>
          <a:xfrm>
            <a:off x="7781544" y="6510528"/>
            <a:ext cx="1141714" cy="180000"/>
          </a:xfrm>
          <a:prstGeom prst="rect">
            <a:avLst/>
          </a:prstGeom>
        </p:spPr>
      </p:pic>
      <p:sp>
        <p:nvSpPr>
          <p:cNvPr id="18" name="Footer Placeholder 6">
            <a:extLst>
              <a:ext uri="{FF2B5EF4-FFF2-40B4-BE49-F238E27FC236}">
                <a16:creationId xmlns:a16="http://schemas.microsoft.com/office/drawing/2014/main" id="{767D3414-1F39-4C6B-9FC2-3303925BFF08}"/>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3159137485"/>
      </p:ext>
    </p:extLst>
  </p:cSld>
  <p:clrMapOvr>
    <a:masterClrMapping/>
  </p:clrMapOvr>
  <p:transition/>
  <p:extLst mod="1">
    <p:ext uri="{DCECCB84-F9BA-43D5-87BE-67443E8EF086}">
      <p15:sldGuideLst xmlns:p15="http://schemas.microsoft.com/office/powerpoint/2012/main">
        <p15:guide id="1" pos="2880">
          <p15:clr>
            <a:srgbClr val="FBAE40"/>
          </p15:clr>
        </p15:guide>
        <p15:guide id="2" orient="horz" pos="100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ingual Team Bio">
    <p:spTree>
      <p:nvGrpSpPr>
        <p:cNvPr id="1" name=""/>
        <p:cNvGrpSpPr/>
        <p:nvPr/>
      </p:nvGrpSpPr>
      <p:grpSpPr>
        <a:xfrm>
          <a:off x="0" y="0"/>
          <a:ext cx="0" cy="0"/>
          <a:chOff x="0" y="0"/>
          <a:chExt cx="0" cy="0"/>
        </a:xfrm>
      </p:grpSpPr>
      <p:sp>
        <p:nvSpPr>
          <p:cNvPr id="26" name="Date Placeholder 3">
            <a:extLst>
              <a:ext uri="{FF2B5EF4-FFF2-40B4-BE49-F238E27FC236}">
                <a16:creationId xmlns:a16="http://schemas.microsoft.com/office/drawing/2014/main" id="{D63E4E56-9144-4466-B8F4-08FE3211290D}"/>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3" name="Slide Number Placeholder 2"/>
          <p:cNvSpPr>
            <a:spLocks noGrp="1"/>
          </p:cNvSpPr>
          <p:nvPr>
            <p:ph type="sldNum" sz="quarter" idx="10"/>
          </p:nvPr>
        </p:nvSpPr>
        <p:spPr/>
        <p:txBody>
          <a:bodyPr wrap="square">
            <a:normAutofit fontScale="22500"/>
          </a:bodyPr>
          <a:lstStyle>
            <a:defPPr>
              <a:defRPr lang="en-US"/>
            </a:defPPr>
          </a:lstStyle>
          <a:p>
            <a:fld id="{D34DACC3-9742-4940-92E6-4CAB853A3218}" type="slidenum">
              <a:rPr lang="en-GB" noProof="0" smtClean="0"/>
              <a:t>‹#›</a:t>
            </a:fld>
            <a:r>
              <a:rPr lang="en-GB" noProof="0"/>
              <a:t> </a:t>
            </a:r>
          </a:p>
        </p:txBody>
      </p:sp>
      <p:sp>
        <p:nvSpPr>
          <p:cNvPr id="4" name="Date Placeholder 3"/>
          <p:cNvSpPr>
            <a:spLocks noGrp="1"/>
          </p:cNvSpPr>
          <p:nvPr>
            <p:ph type="dt" sz="half" idx="11"/>
          </p:nvPr>
        </p:nvSpPr>
        <p:spPr>
          <a:xfrm>
            <a:off x="416052" y="960489"/>
            <a:ext cx="2057400" cy="365125"/>
          </a:xfrm>
          <a:prstGeom prst="rect">
            <a:avLst/>
          </a:prstGeom>
        </p:spPr>
        <p:txBody>
          <a:bodyPr wrap="square">
            <a:normAutofit fontScale="97500" lnSpcReduction="10000"/>
          </a:bodyPr>
          <a:lstStyle>
            <a:defPPr>
              <a:defRPr lang="en-US"/>
            </a:defPPr>
          </a:lstStyle>
          <a:p>
            <a:endParaRPr lang="en-GB" noProof="0"/>
          </a:p>
        </p:txBody>
      </p:sp>
      <p:sp>
        <p:nvSpPr>
          <p:cNvPr id="22" name="Title 2"/>
          <p:cNvSpPr>
            <a:spLocks noGrp="1"/>
          </p:cNvSpPr>
          <p:nvPr>
            <p:ph type="title" hasCustomPrompt="1"/>
          </p:nvPr>
        </p:nvSpPr>
        <p:spPr>
          <a:xfrm>
            <a:off x="358775" y="333375"/>
            <a:ext cx="2692580" cy="396000"/>
          </a:xfrm>
        </p:spPr>
        <p:txBody>
          <a:bodyPr wrap="square">
            <a:normAutofit/>
          </a:bodyPr>
          <a:lstStyle/>
          <a:p>
            <a:r>
              <a:rPr lang="en-US" noProof="0"/>
              <a:t>Chinese title</a:t>
            </a:r>
            <a:r>
              <a:rPr lang="en-GB" noProof="0"/>
              <a:t> </a:t>
            </a:r>
          </a:p>
        </p:txBody>
      </p:sp>
      <p:sp>
        <p:nvSpPr>
          <p:cNvPr id="5" name="Text Placeholder 4"/>
          <p:cNvSpPr>
            <a:spLocks noGrp="1"/>
          </p:cNvSpPr>
          <p:nvPr>
            <p:ph type="body" sz="quarter" idx="36" hasCustomPrompt="1"/>
          </p:nvPr>
        </p:nvSpPr>
        <p:spPr>
          <a:xfrm>
            <a:off x="4128416" y="331230"/>
            <a:ext cx="2762250" cy="395288"/>
          </a:xfrm>
          <a:prstGeom prst="rect">
            <a:avLst/>
          </a:prstGeom>
        </p:spPr>
        <p:txBody>
          <a:bodyPr wrap="square" lIns="0" tIns="0" rIns="0" bIns="0">
            <a:normAutofit/>
          </a:bodyPr>
          <a:lstStyle>
            <a:lvl1pPr marL="0" indent="0">
              <a:buNone/>
              <a:defRPr b="1" i="0">
                <a:solidFill>
                  <a:schemeClr val="tx2"/>
                </a:solidFill>
                <a:latin typeface="Arial" pitchFamily="34" charset="0"/>
                <a:ea typeface="Arial" pitchFamily="34" charset="0"/>
                <a:cs typeface="Arial" pitchFamily="34" charset="0"/>
              </a:defRPr>
            </a:lvl1pPr>
            <a:lvl2pPr marL="182160" indent="0">
              <a:buNone/>
              <a:defRPr/>
            </a:lvl2pPr>
            <a:lvl3pPr marL="367920" indent="0">
              <a:buNone/>
              <a:defRPr/>
            </a:lvl3pPr>
            <a:lvl4pPr marL="551520" indent="0">
              <a:buNone/>
              <a:defRPr/>
            </a:lvl4pPr>
            <a:lvl5pPr marL="735120" indent="0">
              <a:buNone/>
              <a:defRPr/>
            </a:lvl5pPr>
          </a:lstStyle>
          <a:p>
            <a:pPr lvl="0"/>
            <a:r>
              <a:rPr lang="en-US"/>
              <a:t>Western title</a:t>
            </a:r>
          </a:p>
        </p:txBody>
      </p:sp>
      <p:sp>
        <p:nvSpPr>
          <p:cNvPr id="18" name="Picture Placeholder 25"/>
          <p:cNvSpPr>
            <a:spLocks noGrp="1"/>
          </p:cNvSpPr>
          <p:nvPr>
            <p:ph type="pic" sz="quarter" idx="20"/>
          </p:nvPr>
        </p:nvSpPr>
        <p:spPr>
          <a:xfrm>
            <a:off x="363567" y="1089025"/>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20" name="Text Placeholder 16"/>
          <p:cNvSpPr>
            <a:spLocks noGrp="1"/>
          </p:cNvSpPr>
          <p:nvPr>
            <p:ph type="body" sz="quarter" idx="22" hasCustomPrompt="1"/>
          </p:nvPr>
        </p:nvSpPr>
        <p:spPr>
          <a:xfrm>
            <a:off x="1511109" y="1099739"/>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21" name="Text Placeholder 16"/>
          <p:cNvSpPr>
            <a:spLocks noGrp="1"/>
          </p:cNvSpPr>
          <p:nvPr>
            <p:ph type="body" sz="quarter" idx="29" hasCustomPrompt="1"/>
          </p:nvPr>
        </p:nvSpPr>
        <p:spPr>
          <a:xfrm>
            <a:off x="4133208" y="1102198"/>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23" name="Picture Placeholder 25"/>
          <p:cNvSpPr>
            <a:spLocks noGrp="1"/>
          </p:cNvSpPr>
          <p:nvPr>
            <p:ph type="pic" sz="quarter" idx="30"/>
          </p:nvPr>
        </p:nvSpPr>
        <p:spPr>
          <a:xfrm>
            <a:off x="358775" y="2252281"/>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27" name="Text Placeholder 16"/>
          <p:cNvSpPr>
            <a:spLocks noGrp="1"/>
          </p:cNvSpPr>
          <p:nvPr>
            <p:ph type="body" sz="quarter" idx="32" hasCustomPrompt="1"/>
          </p:nvPr>
        </p:nvSpPr>
        <p:spPr>
          <a:xfrm>
            <a:off x="1506317" y="2262995"/>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29" name="Text Placeholder 16"/>
          <p:cNvSpPr>
            <a:spLocks noGrp="1"/>
          </p:cNvSpPr>
          <p:nvPr>
            <p:ph type="body" sz="quarter" idx="33" hasCustomPrompt="1"/>
          </p:nvPr>
        </p:nvSpPr>
        <p:spPr>
          <a:xfrm>
            <a:off x="4128416" y="2265454"/>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39" name="Picture Placeholder 25"/>
          <p:cNvSpPr>
            <a:spLocks noGrp="1"/>
          </p:cNvSpPr>
          <p:nvPr>
            <p:ph type="pic" sz="quarter" idx="34"/>
          </p:nvPr>
        </p:nvSpPr>
        <p:spPr>
          <a:xfrm>
            <a:off x="372711" y="3429000"/>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41" name="Text Placeholder 16"/>
          <p:cNvSpPr>
            <a:spLocks noGrp="1"/>
          </p:cNvSpPr>
          <p:nvPr>
            <p:ph type="body" sz="quarter" idx="37" hasCustomPrompt="1"/>
          </p:nvPr>
        </p:nvSpPr>
        <p:spPr>
          <a:xfrm>
            <a:off x="1520253" y="3439714"/>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42" name="Text Placeholder 16"/>
          <p:cNvSpPr>
            <a:spLocks noGrp="1"/>
          </p:cNvSpPr>
          <p:nvPr>
            <p:ph type="body" sz="quarter" idx="38" hasCustomPrompt="1"/>
          </p:nvPr>
        </p:nvSpPr>
        <p:spPr>
          <a:xfrm>
            <a:off x="4142352" y="3442173"/>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43" name="Picture Placeholder 25"/>
          <p:cNvSpPr>
            <a:spLocks noGrp="1"/>
          </p:cNvSpPr>
          <p:nvPr>
            <p:ph type="pic" sz="quarter" idx="39"/>
          </p:nvPr>
        </p:nvSpPr>
        <p:spPr>
          <a:xfrm>
            <a:off x="372711" y="4608884"/>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45" name="Text Placeholder 16"/>
          <p:cNvSpPr>
            <a:spLocks noGrp="1"/>
          </p:cNvSpPr>
          <p:nvPr>
            <p:ph type="body" sz="quarter" idx="41" hasCustomPrompt="1"/>
          </p:nvPr>
        </p:nvSpPr>
        <p:spPr>
          <a:xfrm>
            <a:off x="1520253" y="4619598"/>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46" name="Text Placeholder 16"/>
          <p:cNvSpPr>
            <a:spLocks noGrp="1"/>
          </p:cNvSpPr>
          <p:nvPr>
            <p:ph type="body" sz="quarter" idx="42" hasCustomPrompt="1"/>
          </p:nvPr>
        </p:nvSpPr>
        <p:spPr>
          <a:xfrm>
            <a:off x="4142352" y="4622057"/>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19" name="Rectangle 18">
            <a:extLst>
              <a:ext uri="{FF2B5EF4-FFF2-40B4-BE49-F238E27FC236}">
                <a16:creationId xmlns:a16="http://schemas.microsoft.com/office/drawing/2014/main" id="{DA660077-3139-4B10-9397-74CD6AE882EF}"/>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24" name="Footer Placeholder 6">
            <a:extLst>
              <a:ext uri="{FF2B5EF4-FFF2-40B4-BE49-F238E27FC236}">
                <a16:creationId xmlns:a16="http://schemas.microsoft.com/office/drawing/2014/main" id="{BD0419EF-B117-46C1-8797-8C897AC9B339}"/>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25" name="Slide Number Placeholder 3">
            <a:extLst>
              <a:ext uri="{FF2B5EF4-FFF2-40B4-BE49-F238E27FC236}">
                <a16:creationId xmlns:a16="http://schemas.microsoft.com/office/drawing/2014/main" id="{70406DF0-9538-4208-B184-A0604579A6F6}"/>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1466778099" name="image" descr="{&quot;templafy&quot;:{&quot;id&quot;:&quot;56626626-a199-434c-8f79-8b9054f62689&quot;}}"/>
          <p:cNvPicPr>
            <a:picLocks noChangeAspect="1"/>
          </p:cNvPicPr>
          <p:nvPr/>
        </p:nvPicPr>
        <p:blipFill>
          <a:blip r:embed="rId2"/>
          <a:stretch>
            <a:fillRect/>
          </a:stretch>
        </p:blipFill>
        <p:spPr>
          <a:xfrm>
            <a:off x="7781544" y="6510528"/>
            <a:ext cx="1141714" cy="180000"/>
          </a:xfrm>
          <a:prstGeom prst="rect">
            <a:avLst/>
          </a:prstGeom>
        </p:spPr>
      </p:pic>
      <p:sp>
        <p:nvSpPr>
          <p:cNvPr id="30" name="Footer Placeholder 6">
            <a:extLst>
              <a:ext uri="{FF2B5EF4-FFF2-40B4-BE49-F238E27FC236}">
                <a16:creationId xmlns:a16="http://schemas.microsoft.com/office/drawing/2014/main" id="{F3A3AF9F-B1B9-4539-9900-EF803ADF5926}"/>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1096272303"/>
      </p:ext>
    </p:extLst>
  </p:cSld>
  <p:clrMapOvr>
    <a:masterClrMapping/>
  </p:clrMapOvr>
  <p:transition/>
  <p:extLst mod="1">
    <p:ext uri="{DCECCB84-F9BA-43D5-87BE-67443E8EF086}">
      <p15:sldGuideLst xmlns:p15="http://schemas.microsoft.com/office/powerpoint/2012/main">
        <p15:guide id="1" orient="horz" pos="2727">
          <p15:clr>
            <a:srgbClr val="FBAE40"/>
          </p15:clr>
        </p15:guide>
        <p15:guide id="2" pos="23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ouble Bio">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A8249CB3-A047-4974-9AE5-94BC63BEA21B}"/>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5" name="Text Placeholder 20"/>
          <p:cNvSpPr>
            <a:spLocks noGrp="1"/>
          </p:cNvSpPr>
          <p:nvPr>
            <p:ph type="body" sz="quarter" idx="21"/>
          </p:nvPr>
        </p:nvSpPr>
        <p:spPr>
          <a:xfrm>
            <a:off x="363567" y="2318188"/>
            <a:ext cx="3924000" cy="3823390"/>
          </a:xfrm>
          <a:prstGeom prst="rect">
            <a:avLst/>
          </a:prstGeom>
        </p:spPr>
        <p:txBody>
          <a:bodyPr wrap="square" lIns="0" tIns="0" rIns="0" bIns="0" numCol="1" spcCol="72000">
            <a:normAutofit/>
          </a:bodyPr>
          <a:lstStyle>
            <a:lvl1pPr marL="0" indent="0">
              <a:spcBef>
                <a:spcPts val="1200"/>
              </a:spcBef>
              <a:buNone/>
              <a:defRPr sz="100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a:t>Click to edit Master text styles</a:t>
            </a:r>
          </a:p>
        </p:txBody>
      </p:sp>
      <p:sp>
        <p:nvSpPr>
          <p:cNvPr id="6" name="Title 2"/>
          <p:cNvSpPr>
            <a:spLocks noGrp="1"/>
          </p:cNvSpPr>
          <p:nvPr>
            <p:ph type="title" hasCustomPrompt="1"/>
          </p:nvPr>
        </p:nvSpPr>
        <p:spPr>
          <a:xfrm>
            <a:off x="358775" y="333375"/>
            <a:ext cx="3928792" cy="396000"/>
          </a:xfrm>
        </p:spPr>
        <p:txBody>
          <a:bodyPr wrap="square">
            <a:normAutofit fontScale="90000"/>
          </a:bodyPr>
          <a:lstStyle/>
          <a:p>
            <a:r>
              <a:rPr lang="en-US" noProof="0"/>
              <a:t>Chinese Bio</a:t>
            </a:r>
            <a:br>
              <a:rPr lang="en-US" noProof="0"/>
            </a:br>
            <a:r>
              <a:rPr lang="en-GB" noProof="0"/>
              <a:t> </a:t>
            </a:r>
          </a:p>
        </p:txBody>
      </p:sp>
      <p:sp>
        <p:nvSpPr>
          <p:cNvPr id="7" name="Text Placeholder 20"/>
          <p:cNvSpPr>
            <a:spLocks noGrp="1"/>
          </p:cNvSpPr>
          <p:nvPr>
            <p:ph type="body" sz="quarter" idx="27"/>
          </p:nvPr>
        </p:nvSpPr>
        <p:spPr>
          <a:xfrm>
            <a:off x="4571998" y="2318188"/>
            <a:ext cx="3924000" cy="3823390"/>
          </a:xfrm>
          <a:prstGeom prst="rect">
            <a:avLst/>
          </a:prstGeom>
        </p:spPr>
        <p:txBody>
          <a:bodyPr wrap="square" lIns="0" tIns="0" rIns="0" bIns="0" numCol="1" spcCol="72000">
            <a:normAutofit/>
          </a:bodyPr>
          <a:lstStyle>
            <a:lvl1pPr marL="0" indent="0">
              <a:spcBef>
                <a:spcPts val="1200"/>
              </a:spcBef>
              <a:buNone/>
              <a:defRPr sz="100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a:t>Click to edit Master text styles</a:t>
            </a:r>
          </a:p>
        </p:txBody>
      </p:sp>
      <p:sp>
        <p:nvSpPr>
          <p:cNvPr id="9" name="Picture Placeholder 25"/>
          <p:cNvSpPr>
            <a:spLocks noGrp="1"/>
          </p:cNvSpPr>
          <p:nvPr>
            <p:ph type="pic" sz="quarter" idx="28"/>
          </p:nvPr>
        </p:nvSpPr>
        <p:spPr>
          <a:xfrm>
            <a:off x="363567" y="1090595"/>
            <a:ext cx="8064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a:t>Click icon to add picture</a:t>
            </a:r>
            <a:r>
              <a:rPr lang="en-GB" noProof="0"/>
              <a:t> </a:t>
            </a:r>
          </a:p>
        </p:txBody>
      </p:sp>
      <p:sp>
        <p:nvSpPr>
          <p:cNvPr id="10" name="Text Placeholder 16"/>
          <p:cNvSpPr>
            <a:spLocks noGrp="1"/>
          </p:cNvSpPr>
          <p:nvPr>
            <p:ph type="body" sz="quarter" idx="22" hasCustomPrompt="1"/>
          </p:nvPr>
        </p:nvSpPr>
        <p:spPr>
          <a:xfrm>
            <a:off x="1507575" y="1099739"/>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11" name="Text Placeholder 16"/>
          <p:cNvSpPr>
            <a:spLocks noGrp="1"/>
          </p:cNvSpPr>
          <p:nvPr>
            <p:ph type="body" sz="quarter" idx="29" hasCustomPrompt="1"/>
          </p:nvPr>
        </p:nvSpPr>
        <p:spPr>
          <a:xfrm>
            <a:off x="4572000" y="1093774"/>
            <a:ext cx="22752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CA" sz="900">
                <a:solidFill>
                  <a:schemeClr val="accent2"/>
                </a:solidFill>
              </a:rPr>
              <a:t>Name</a:t>
            </a:r>
            <a:r>
              <a:rPr lang="en-CA"/>
              <a:t> </a:t>
            </a:r>
          </a:p>
          <a:p>
            <a:r>
              <a:rPr lang="en-CA"/>
              <a:t>Partner Information</a:t>
            </a:r>
            <a:r>
              <a:rPr lang="en-US" b="0"/>
              <a:t> </a:t>
            </a:r>
          </a:p>
        </p:txBody>
      </p:sp>
      <p:sp>
        <p:nvSpPr>
          <p:cNvPr id="12" name="Text Placeholder 11"/>
          <p:cNvSpPr>
            <a:spLocks noGrp="1"/>
          </p:cNvSpPr>
          <p:nvPr>
            <p:ph type="body" sz="quarter" idx="30" hasCustomPrompt="1"/>
          </p:nvPr>
        </p:nvSpPr>
        <p:spPr>
          <a:xfrm>
            <a:off x="4572000" y="324943"/>
            <a:ext cx="3675612" cy="395288"/>
          </a:xfrm>
          <a:prstGeom prst="rect">
            <a:avLst/>
          </a:prstGeom>
        </p:spPr>
        <p:txBody>
          <a:bodyPr wrap="square" lIns="0" tIns="0" rIns="0" bIns="0">
            <a:normAutofit/>
          </a:bodyPr>
          <a:lstStyle>
            <a:lvl1pPr marL="0" indent="0">
              <a:buNone/>
              <a:defRPr b="1" i="0">
                <a:solidFill>
                  <a:schemeClr val="tx2"/>
                </a:solidFill>
                <a:latin typeface="Arial" pitchFamily="34" charset="0"/>
                <a:ea typeface="Arial" pitchFamily="34" charset="0"/>
                <a:cs typeface="Arial" pitchFamily="34" charset="0"/>
              </a:defRPr>
            </a:lvl1pPr>
          </a:lstStyle>
          <a:p>
            <a:pPr lvl="0"/>
            <a:r>
              <a:rPr lang="en-US"/>
              <a:t>Western Bio</a:t>
            </a:r>
          </a:p>
        </p:txBody>
      </p:sp>
      <p:sp>
        <p:nvSpPr>
          <p:cNvPr id="13" name="Rectangle 12">
            <a:extLst>
              <a:ext uri="{FF2B5EF4-FFF2-40B4-BE49-F238E27FC236}">
                <a16:creationId xmlns:a16="http://schemas.microsoft.com/office/drawing/2014/main" id="{93A3F93C-635C-409A-ACF7-13D5AB4FC723}"/>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14" name="Footer Placeholder 6">
            <a:extLst>
              <a:ext uri="{FF2B5EF4-FFF2-40B4-BE49-F238E27FC236}">
                <a16:creationId xmlns:a16="http://schemas.microsoft.com/office/drawing/2014/main" id="{BEA54798-62C5-4287-91B5-5EFA7C8BA934}"/>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15" name="Slide Number Placeholder 3">
            <a:extLst>
              <a:ext uri="{FF2B5EF4-FFF2-40B4-BE49-F238E27FC236}">
                <a16:creationId xmlns:a16="http://schemas.microsoft.com/office/drawing/2014/main" id="{281BD8BD-AC32-4C75-B8A9-119BFA55647A}"/>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629302376" name="image" descr="{&quot;templafy&quot;:{&quot;id&quot;:&quot;5139d717-21ac-499a-a2a0-c18117298cd6&quot;}}"/>
          <p:cNvPicPr>
            <a:picLocks noChangeAspect="1"/>
          </p:cNvPicPr>
          <p:nvPr/>
        </p:nvPicPr>
        <p:blipFill>
          <a:blip r:embed="rId2"/>
          <a:stretch>
            <a:fillRect/>
          </a:stretch>
        </p:blipFill>
        <p:spPr>
          <a:xfrm>
            <a:off x="7781544" y="6510528"/>
            <a:ext cx="1141714" cy="180000"/>
          </a:xfrm>
          <a:prstGeom prst="rect">
            <a:avLst/>
          </a:prstGeom>
        </p:spPr>
      </p:pic>
      <p:sp>
        <p:nvSpPr>
          <p:cNvPr id="18" name="Footer Placeholder 6">
            <a:extLst>
              <a:ext uri="{FF2B5EF4-FFF2-40B4-BE49-F238E27FC236}">
                <a16:creationId xmlns:a16="http://schemas.microsoft.com/office/drawing/2014/main" id="{28C2B6B7-85B0-493B-8E31-658DB12AB21C}"/>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938281868"/>
      </p:ext>
    </p:extLst>
  </p:cSld>
  <p:clrMapOvr>
    <a:masterClrMapping/>
  </p:clrMapOvr>
  <p:transition/>
  <p:extLst mod="1">
    <p:ext uri="{DCECCB84-F9BA-43D5-87BE-67443E8EF086}">
      <p15:sldGuideLst xmlns:p15="http://schemas.microsoft.com/office/powerpoint/2012/main">
        <p15:guide id="1" orient="horz" pos="686">
          <p15:clr>
            <a:srgbClr val="FBAE40"/>
          </p15:clr>
        </p15:guide>
        <p15:guide id="2" pos="238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8" name="Date Placeholder 2" title="logo_original_cover">
            <a:extLst>
              <a:ext uri="{FF2B5EF4-FFF2-40B4-BE49-F238E27FC236}">
                <a16:creationId xmlns:a16="http://schemas.microsoft.com/office/drawing/2014/main" id="{EE786DF2-6B8F-4D88-B482-B72E0122209A}"/>
              </a:ext>
            </a:extLst>
          </p:cNvPr>
          <p:cNvSpPr txBox="1"/>
          <p:nvPr userDrawn="1"/>
        </p:nvSpPr>
        <p:spPr bwMode="gray">
          <a:xfrm>
            <a:off x="356616" y="338328"/>
            <a:ext cx="1917700" cy="372547"/>
          </a:xfrm>
          <a:prstGeom prst="rect">
            <a:avLst/>
          </a:prstGeom>
        </p:spPr>
        <p:txBody>
          <a:bodyPr vert="horz" wrap="square" lIns="0" tIns="0" rIns="0" bIns="0" rtlCol="0" anchor="ctr">
            <a:noAutofit/>
          </a:bodyPr>
          <a:lstStyle>
            <a:defPPr>
              <a:defRPr lang="en-US"/>
            </a:defPPr>
            <a:lvl1pPr marL="0" algn="l" defTabSz="457200" rtl="0" eaLnBrk="1" latinLnBrk="0" hangingPunct="1">
              <a:defRPr sz="1050" b="1" kern="1200">
                <a:solidFill>
                  <a:schemeClr val="bg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2"/>
                </a:solidFill>
              </a:rPr>
              <a:t> </a:t>
            </a:r>
            <a:r>
              <a:rPr lang="en-GB">
                <a:solidFill>
                  <a:schemeClr val="tx2"/>
                </a:solidFill>
              </a:rPr>
              <a:t> </a:t>
            </a:r>
          </a:p>
        </p:txBody>
      </p:sp>
      <p:sp>
        <p:nvSpPr>
          <p:cNvPr id="5" name="Title 1"/>
          <p:cNvSpPr>
            <a:spLocks noGrp="1"/>
          </p:cNvSpPr>
          <p:nvPr>
            <p:ph type="ctrTitle" hasCustomPrompt="1"/>
          </p:nvPr>
        </p:nvSpPr>
        <p:spPr bwMode="gray">
          <a:xfrm>
            <a:off x="358775" y="2218967"/>
            <a:ext cx="6490120" cy="488168"/>
          </a:xfrm>
        </p:spPr>
        <p:txBody>
          <a:bodyPr wrap="square" lIns="0" tIns="0" rIns="0" bIns="0" anchor="b" anchorCtr="0">
            <a:spAutoFit/>
          </a:bodyPr>
          <a:lstStyle>
            <a:lvl1pPr algn="l">
              <a:lnSpc>
                <a:spcPct val="100000"/>
              </a:lnSpc>
              <a:defRPr sz="3200" b="1" i="0">
                <a:solidFill>
                  <a:schemeClr val="tx2"/>
                </a:solidFill>
                <a:latin typeface="Arial" pitchFamily="34" charset="0"/>
                <a:ea typeface="Arial" pitchFamily="34" charset="0"/>
                <a:cs typeface="Arial" pitchFamily="34" charset="0"/>
              </a:defRPr>
            </a:lvl1pPr>
          </a:lstStyle>
          <a:p>
            <a:r>
              <a:rPr lang="en-US" noProof="0" err="1"/>
              <a:t>Western'Thank You'</a:t>
            </a:r>
            <a:r>
              <a:rPr lang="en-GB" noProof="0"/>
              <a:t> </a:t>
            </a:r>
          </a:p>
        </p:txBody>
      </p:sp>
      <p:sp>
        <p:nvSpPr>
          <p:cNvPr id="7" name="11"/>
          <p:cNvSpPr>
            <a:spLocks noGrp="1"/>
          </p:cNvSpPr>
          <p:nvPr>
            <p:ph sz="quarter" idx="14" hasCustomPrompt="1"/>
          </p:nvPr>
        </p:nvSpPr>
        <p:spPr>
          <a:xfrm>
            <a:off x="366715" y="4152495"/>
            <a:ext cx="4022405" cy="2156866"/>
          </a:xfrm>
          <a:prstGeom prst="rect">
            <a:avLst/>
          </a:prstGeom>
        </p:spPr>
        <p:txBody>
          <a:bodyPr wrap="square" lIns="0" tIns="0" rIns="0" bIns="0" numCol="1" spcCol="288000">
            <a:normAutofit/>
          </a:bodyPr>
          <a:lstStyle>
            <a:lvl1pPr marL="0" indent="0">
              <a:buNone/>
              <a:defRPr sz="1600" baseline="0">
                <a:solidFill>
                  <a:schemeClr val="tx2"/>
                </a:solidFill>
              </a:defRPr>
            </a:lvl1pPr>
            <a:lvl2pPr marL="182160" indent="0">
              <a:buClr>
                <a:srgbClr val="565A5C"/>
              </a:buClr>
              <a:buNone/>
              <a:defRPr sz="1400">
                <a:solidFill>
                  <a:schemeClr val="tx2"/>
                </a:solidFill>
              </a:defRPr>
            </a:lvl2pPr>
            <a:lvl3pPr marL="367920" indent="0">
              <a:buNone/>
              <a:defRPr sz="1200">
                <a:solidFill>
                  <a:schemeClr val="tx2"/>
                </a:solidFill>
              </a:defRPr>
            </a:lvl3pPr>
            <a:lvl4pPr marL="551520" indent="0">
              <a:buNone/>
              <a:defRPr sz="1050">
                <a:solidFill>
                  <a:schemeClr val="tx2"/>
                </a:solidFill>
              </a:defRPr>
            </a:lvl4pPr>
            <a:lvl5pPr marL="735120" indent="0">
              <a:buNone/>
              <a:defRPr sz="1000">
                <a:solidFill>
                  <a:schemeClr val="tx2"/>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da-DK" noProof="0" dirty="0"/>
              <a:t> </a:t>
            </a:r>
            <a:endParaRPr lang="en-GB" noProof="0" dirty="0"/>
          </a:p>
        </p:txBody>
      </p:sp>
      <p:cxnSp>
        <p:nvCxnSpPr>
          <p:cNvPr id="8" name="Straight Connector 7"/>
          <p:cNvCxnSpPr/>
          <p:nvPr userDrawn="1"/>
        </p:nvCxnSpPr>
        <p:spPr>
          <a:xfrm>
            <a:off x="376239" y="4051919"/>
            <a:ext cx="839946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5" hasCustomPrompt="1"/>
          </p:nvPr>
        </p:nvSpPr>
        <p:spPr>
          <a:xfrm>
            <a:off x="366713" y="1590675"/>
            <a:ext cx="6475412" cy="493200"/>
          </a:xfrm>
          <a:prstGeom prst="rect">
            <a:avLst/>
          </a:prstGeom>
        </p:spPr>
        <p:txBody>
          <a:bodyPr wrap="square" lIns="0" tIns="0" rIns="0" bIns="0" anchor="t">
            <a:normAutofit/>
          </a:bodyPr>
          <a:lstStyle>
            <a:lvl1pPr marL="0" indent="0">
              <a:buNone/>
              <a:defRPr sz="3200" b="1" i="0" baseline="0">
                <a:solidFill>
                  <a:schemeClr val="tx2"/>
                </a:solidFill>
                <a:latin typeface="Arial" pitchFamily="34" charset="0"/>
                <a:ea typeface="Arial" pitchFamily="34" charset="0"/>
                <a:cs typeface="Arial" pitchFamily="34" charset="0"/>
              </a:defRPr>
            </a:lvl1pPr>
            <a:lvl2pPr marL="182160" indent="0">
              <a:buNone/>
              <a:defRPr sz="3200" b="1" i="0">
                <a:solidFill>
                  <a:schemeClr val="tx2"/>
                </a:solidFill>
                <a:latin typeface="Arial" pitchFamily="34" charset="0"/>
                <a:ea typeface="Arial" pitchFamily="34" charset="0"/>
                <a:cs typeface="Arial" pitchFamily="34" charset="0"/>
              </a:defRPr>
            </a:lvl2pPr>
            <a:lvl3pPr marL="367920" indent="0">
              <a:buNone/>
              <a:defRPr sz="3200" b="1" i="0">
                <a:solidFill>
                  <a:schemeClr val="tx2"/>
                </a:solidFill>
                <a:latin typeface="Arial" pitchFamily="34" charset="0"/>
                <a:ea typeface="Arial" pitchFamily="34" charset="0"/>
                <a:cs typeface="Arial" pitchFamily="34" charset="0"/>
              </a:defRPr>
            </a:lvl3pPr>
            <a:lvl4pPr marL="551520" indent="0">
              <a:buNone/>
              <a:defRPr sz="3200" b="1" i="0">
                <a:solidFill>
                  <a:schemeClr val="tx2"/>
                </a:solidFill>
                <a:latin typeface="Arial" pitchFamily="34" charset="0"/>
                <a:ea typeface="Arial" pitchFamily="34" charset="0"/>
                <a:cs typeface="Arial" pitchFamily="34" charset="0"/>
              </a:defRPr>
            </a:lvl4pPr>
            <a:lvl5pPr marL="735120" indent="0">
              <a:buNone/>
              <a:defRPr sz="3200" b="1" i="0">
                <a:solidFill>
                  <a:schemeClr val="tx2"/>
                </a:solidFill>
                <a:latin typeface="Arial" pitchFamily="34" charset="0"/>
                <a:ea typeface="Arial" pitchFamily="34" charset="0"/>
                <a:cs typeface="Arial" pitchFamily="34" charset="0"/>
              </a:defRPr>
            </a:lvl5pPr>
          </a:lstStyle>
          <a:p>
            <a:pPr lvl="0"/>
            <a:r>
              <a:rPr lang="en-US"/>
              <a:t>Chinese 'Thank You'</a:t>
            </a:r>
          </a:p>
        </p:txBody>
      </p:sp>
      <p:sp>
        <p:nvSpPr>
          <p:cNvPr id="10" name="22"/>
          <p:cNvSpPr>
            <a:spLocks noGrp="1"/>
          </p:cNvSpPr>
          <p:nvPr>
            <p:ph sz="quarter" idx="16" hasCustomPrompt="1"/>
          </p:nvPr>
        </p:nvSpPr>
        <p:spPr>
          <a:xfrm>
            <a:off x="4753294" y="4152495"/>
            <a:ext cx="4022405" cy="2156866"/>
          </a:xfrm>
          <a:prstGeom prst="rect">
            <a:avLst/>
          </a:prstGeom>
        </p:spPr>
        <p:txBody>
          <a:bodyPr wrap="square" lIns="0" tIns="0" rIns="0" bIns="0" numCol="1" spcCol="288000">
            <a:normAutofit/>
          </a:bodyPr>
          <a:lstStyle>
            <a:lvl1pPr marL="0" indent="0">
              <a:buNone/>
              <a:defRPr sz="1600" baseline="0">
                <a:solidFill>
                  <a:schemeClr val="tx2"/>
                </a:solidFill>
              </a:defRPr>
            </a:lvl1pPr>
            <a:lvl2pPr marL="182160" indent="0">
              <a:buClr>
                <a:srgbClr val="565A5C"/>
              </a:buClr>
              <a:buNone/>
              <a:defRPr sz="1400">
                <a:solidFill>
                  <a:schemeClr val="tx2"/>
                </a:solidFill>
              </a:defRPr>
            </a:lvl2pPr>
            <a:lvl3pPr marL="367920" indent="0">
              <a:buNone/>
              <a:defRPr sz="1200">
                <a:solidFill>
                  <a:schemeClr val="tx2"/>
                </a:solidFill>
              </a:defRPr>
            </a:lvl3pPr>
            <a:lvl4pPr marL="551520" indent="0">
              <a:buNone/>
              <a:defRPr sz="1050">
                <a:solidFill>
                  <a:schemeClr val="tx2"/>
                </a:solidFill>
              </a:defRPr>
            </a:lvl4pPr>
            <a:lvl5pPr marL="735120" indent="0">
              <a:buNone/>
              <a:defRPr sz="1000">
                <a:solidFill>
                  <a:schemeClr val="tx2"/>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da-DK" noProof="0" dirty="0"/>
              <a:t> </a:t>
            </a:r>
            <a:endParaRPr lang="en-GB" noProof="0" dirty="0"/>
          </a:p>
        </p:txBody>
      </p:sp>
      <p:sp>
        <p:nvSpPr>
          <p:cNvPr id="13" name="Slide Number Placeholder 3">
            <a:extLst>
              <a:ext uri="{FF2B5EF4-FFF2-40B4-BE49-F238E27FC236}">
                <a16:creationId xmlns:a16="http://schemas.microsoft.com/office/drawing/2014/main" id="{502E1458-4641-4210-9806-BCFCAE58B1AB}"/>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1284199705" name="image" descr="{&quot;templafy&quot;:{&quot;id&quot;:&quot;9c175beb-70dc-445a-9219-e6f7216b4a58&quot;}}"/>
          <p:cNvPicPr>
            <a:picLocks noChangeAspect="1"/>
          </p:cNvPicPr>
          <p:nvPr/>
        </p:nvPicPr>
        <p:blipFill>
          <a:blip r:embed="rId2"/>
          <a:stretch>
            <a:fillRect/>
          </a:stretch>
        </p:blipFill>
        <p:spPr>
          <a:xfrm>
            <a:off x="356616" y="338328"/>
            <a:ext cx="2363012" cy="372547"/>
          </a:xfrm>
          <a:prstGeom prst="rect">
            <a:avLst/>
          </a:prstGeom>
        </p:spPr>
      </p:pic>
      <p:sp>
        <p:nvSpPr>
          <p:cNvPr id="2" name="text" descr="{&quot;templafy&quot;:{&quot;id&quot;:&quot;a22ad5af-ff45-45b8-ba6d-0467cff326c0&quot;}}" title="UserProfile.Office.Address">
            <a:extLst>
              <a:ext uri="{FF2B5EF4-FFF2-40B4-BE49-F238E27FC236}">
                <a16:creationId xmlns:a16="http://schemas.microsoft.com/office/drawing/2014/main" id="{9A878D82-1AC0-451E-9B76-1A88C2D54EFF}"/>
              </a:ext>
            </a:extLst>
          </p:cNvPr>
          <p:cNvSpPr txBox="1"/>
          <p:nvPr userDrawn="1"/>
        </p:nvSpPr>
        <p:spPr>
          <a:xfrm>
            <a:off x="282489" y="4113168"/>
            <a:ext cx="4106631" cy="338554"/>
          </a:xfrm>
          <a:prstGeom prst="rect">
            <a:avLst/>
          </a:prstGeom>
          <a:noFill/>
        </p:spPr>
        <p:txBody>
          <a:bodyPr wrap="square" rtlCol="0">
            <a:spAutoFit/>
          </a:bodyPr>
          <a:lstStyle/>
          <a:p>
            <a:r>
              <a:t>Dentons Rodyk &amp; Davidson LLP
80 Raffles Place
#33-00 UOB Plaza 1
48624
Singapore</a:t>
            </a:r>
          </a:p>
        </p:txBody>
      </p:sp>
      <p:sp>
        <p:nvSpPr>
          <p:cNvPr id="11" name="text" descr="{&quot;templafy&quot;:{&quot;id&quot;:&quot;202992bb-ad15-4e7f-9025-42d8e46c9b93&quot;}}" title="UserProfile.Office.Addressenglish">
            <a:extLst>
              <a:ext uri="{FF2B5EF4-FFF2-40B4-BE49-F238E27FC236}">
                <a16:creationId xmlns:a16="http://schemas.microsoft.com/office/drawing/2014/main" id="{10406632-292B-429A-8D61-8693F9D9E048}"/>
              </a:ext>
            </a:extLst>
          </p:cNvPr>
          <p:cNvSpPr txBox="1"/>
          <p:nvPr userDrawn="1"/>
        </p:nvSpPr>
        <p:spPr>
          <a:xfrm>
            <a:off x="4665928" y="4109194"/>
            <a:ext cx="4106631" cy="338554"/>
          </a:xfrm>
          <a:prstGeom prst="rect">
            <a:avLst/>
          </a:prstGeom>
          <a:noFill/>
        </p:spPr>
        <p:txBody>
          <a:bodyPr wrap="square" rtlCol="0">
            <a:spAutoFit/>
          </a:bodyPr>
          <a:lstStyle/>
          <a:p>
            <a:endParaRPr/>
          </a:p>
        </p:txBody>
      </p:sp>
    </p:spTree>
    <p:extLst>
      <p:ext uri="{BB962C8B-B14F-4D97-AF65-F5344CB8AC3E}">
        <p14:creationId xmlns:p14="http://schemas.microsoft.com/office/powerpoint/2010/main" val="28151791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0FFCDE2C-D887-44E6-89CC-4F2C2632FEAB}"/>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4" name="Rectangle 3">
            <a:extLst>
              <a:ext uri="{FF2B5EF4-FFF2-40B4-BE49-F238E27FC236}">
                <a16:creationId xmlns:a16="http://schemas.microsoft.com/office/drawing/2014/main" id="{F9A74AA1-EA81-46A6-8DBA-50654E1D8149}"/>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5" name="Footer Placeholder 6">
            <a:extLst>
              <a:ext uri="{FF2B5EF4-FFF2-40B4-BE49-F238E27FC236}">
                <a16:creationId xmlns:a16="http://schemas.microsoft.com/office/drawing/2014/main" id="{B5D3A048-2404-42C5-988C-E89488B4BF33}"/>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6" name="Slide Number Placeholder 3">
            <a:extLst>
              <a:ext uri="{FF2B5EF4-FFF2-40B4-BE49-F238E27FC236}">
                <a16:creationId xmlns:a16="http://schemas.microsoft.com/office/drawing/2014/main" id="{235920C0-3B4C-46A8-B672-5D7D3E06B92F}"/>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846993641" name="image" descr="{&quot;templafy&quot;:{&quot;id&quot;:&quot;b3f91e84-7231-4f8d-81c8-bc36cbb0df1d&quot;}}"/>
          <p:cNvPicPr>
            <a:picLocks noChangeAspect="1"/>
          </p:cNvPicPr>
          <p:nvPr/>
        </p:nvPicPr>
        <p:blipFill>
          <a:blip r:embed="rId2"/>
          <a:stretch>
            <a:fillRect/>
          </a:stretch>
        </p:blipFill>
        <p:spPr>
          <a:xfrm>
            <a:off x="7781544" y="6510528"/>
            <a:ext cx="1141714" cy="180000"/>
          </a:xfrm>
          <a:prstGeom prst="rect">
            <a:avLst/>
          </a:prstGeom>
        </p:spPr>
      </p:pic>
      <p:sp>
        <p:nvSpPr>
          <p:cNvPr id="9" name="Footer Placeholder 6">
            <a:extLst>
              <a:ext uri="{FF2B5EF4-FFF2-40B4-BE49-F238E27FC236}">
                <a16:creationId xmlns:a16="http://schemas.microsoft.com/office/drawing/2014/main" id="{FA09B769-EBCE-4EF9-BC0A-600C487EC2AE}"/>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31576442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44" name="Date Placeholder 3">
            <a:extLst>
              <a:ext uri="{FF2B5EF4-FFF2-40B4-BE49-F238E27FC236}">
                <a16:creationId xmlns:a16="http://schemas.microsoft.com/office/drawing/2014/main" id="{B99B1A61-36F4-4779-BA41-7EE9E95DD5A9}"/>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55" name="Picture Placeholder 54"/>
          <p:cNvSpPr>
            <a:spLocks noGrp="1"/>
          </p:cNvSpPr>
          <p:nvPr>
            <p:ph type="pic" sz="quarter" idx="35" hasCustomPrompt="1"/>
          </p:nvPr>
        </p:nvSpPr>
        <p:spPr>
          <a:xfrm>
            <a:off x="7229475" y="1603374"/>
            <a:ext cx="1546225" cy="1368000"/>
          </a:xfrm>
        </p:spPr>
        <p:txBody>
          <a:bodyPr wrap="square" anchor="ctr" anchorCtr="0">
            <a:normAutofit/>
          </a:bodyPr>
          <a:lstStyle>
            <a:lvl1pPr marL="0" marR="0" indent="0" algn="ctr" defTabSz="457200" rtl="0" eaLnBrk="1" fontAlgn="auto" latinLnBrk="0" hangingPunct="1">
              <a:lnSpc>
                <a:spcPct val="100000"/>
              </a:lnSpc>
              <a:spcBef>
                <a:spcPts val="1000"/>
              </a:spcBef>
              <a:spcAft>
                <a:spcPct val="0"/>
              </a:spcAft>
              <a:buClr>
                <a:schemeClr val="accent1"/>
              </a:buClr>
              <a:buSzTx/>
              <a:buFont typeface="Arial" pitchFamily="34" charset="0"/>
              <a:buNone/>
              <a:defRPr sz="1000"/>
            </a:lvl1pPr>
          </a:lstStyle>
          <a:p>
            <a:r>
              <a:rPr lang="en-GB" noProof="0"/>
              <a:t>Photo 4.3x3.8cm</a:t>
            </a:r>
          </a:p>
        </p:txBody>
      </p:sp>
      <p:sp>
        <p:nvSpPr>
          <p:cNvPr id="56" name="Picture Placeholder 54"/>
          <p:cNvSpPr>
            <a:spLocks noGrp="1"/>
          </p:cNvSpPr>
          <p:nvPr>
            <p:ph type="pic" sz="quarter" idx="36" hasCustomPrompt="1"/>
          </p:nvPr>
        </p:nvSpPr>
        <p:spPr>
          <a:xfrm>
            <a:off x="7229475" y="3125962"/>
            <a:ext cx="1546225" cy="1368000"/>
          </a:xfrm>
        </p:spPr>
        <p:txBody>
          <a:bodyPr wrap="square" anchor="ctr" anchorCtr="0">
            <a:normAutofit/>
          </a:bodyPr>
          <a:lstStyle>
            <a:lvl1pPr marL="0" indent="0" algn="ctr">
              <a:buNone/>
              <a:defRPr sz="1000"/>
            </a:lvl1pPr>
          </a:lstStyle>
          <a:p>
            <a:r>
              <a:rPr lang="en-GB" noProof="0"/>
              <a:t>Photo 4.3x3.8cm</a:t>
            </a:r>
          </a:p>
        </p:txBody>
      </p:sp>
      <p:sp>
        <p:nvSpPr>
          <p:cNvPr id="57" name="Picture Placeholder 54"/>
          <p:cNvSpPr>
            <a:spLocks noGrp="1"/>
          </p:cNvSpPr>
          <p:nvPr>
            <p:ph type="pic" sz="quarter" idx="37" hasCustomPrompt="1"/>
          </p:nvPr>
        </p:nvSpPr>
        <p:spPr>
          <a:xfrm>
            <a:off x="7229475" y="4648550"/>
            <a:ext cx="1546225" cy="1368000"/>
          </a:xfrm>
        </p:spPr>
        <p:txBody>
          <a:bodyPr wrap="square" anchor="ctr" anchorCtr="0">
            <a:normAutofit/>
          </a:bodyPr>
          <a:lstStyle>
            <a:lvl1pPr marL="0" marR="0" indent="0" algn="ctr" defTabSz="457200" rtl="0" eaLnBrk="1" fontAlgn="auto" latinLnBrk="0" hangingPunct="1">
              <a:lnSpc>
                <a:spcPct val="100000"/>
              </a:lnSpc>
              <a:spcBef>
                <a:spcPts val="1000"/>
              </a:spcBef>
              <a:spcAft>
                <a:spcPct val="0"/>
              </a:spcAft>
              <a:buClr>
                <a:schemeClr val="accent1"/>
              </a:buClr>
              <a:buSzTx/>
              <a:buFont typeface="Arial" pitchFamily="34" charset="0"/>
              <a:buNone/>
              <a:defRPr sz="1000"/>
            </a:lvl1pPr>
          </a:lstStyle>
          <a:p>
            <a:r>
              <a:rPr lang="en-GB" noProof="0"/>
              <a:t>Photo 4.3x3.8cm</a:t>
            </a:r>
          </a:p>
        </p:txBody>
      </p:sp>
      <p:sp>
        <p:nvSpPr>
          <p:cNvPr id="4" name="Title 3"/>
          <p:cNvSpPr>
            <a:spLocks noGrp="1"/>
          </p:cNvSpPr>
          <p:nvPr>
            <p:ph type="title"/>
          </p:nvPr>
        </p:nvSpPr>
        <p:spPr/>
        <p:txBody>
          <a:bodyPr wrap="square">
            <a:normAutofit/>
          </a:bodyPr>
          <a:lstStyle/>
          <a:p>
            <a:r>
              <a:rPr lang="en-US" noProof="0"/>
              <a:t>Click to edit Master title style</a:t>
            </a:r>
            <a:r>
              <a:rPr lang="en-GB" noProof="0"/>
              <a:t> </a:t>
            </a:r>
          </a:p>
        </p:txBody>
      </p:sp>
      <p:sp>
        <p:nvSpPr>
          <p:cNvPr id="7" name="Text Placeholder 6"/>
          <p:cNvSpPr>
            <a:spLocks noGrp="1"/>
          </p:cNvSpPr>
          <p:nvPr>
            <p:ph type="body" sz="quarter" idx="15"/>
          </p:nvPr>
        </p:nvSpPr>
        <p:spPr>
          <a:xfrm>
            <a:off x="366713" y="1603375"/>
            <a:ext cx="1548000" cy="1656000"/>
          </a:xfrm>
          <a:blipFill>
            <a:blip r:embed="rId2"/>
            <a:stretch>
              <a:fillRect/>
            </a:stretch>
          </a:blipFill>
        </p:spPr>
        <p:txBody>
          <a:bodyPr wrap="square" lIns="72000" tIns="64800" rIns="72000" bIns="72000">
            <a:normAutofit/>
          </a:bodyPr>
          <a:lstStyle>
            <a:lvl1pPr marL="0" indent="0">
              <a:spcBef>
                <a:spcPts val="600"/>
              </a:spcBef>
              <a:buNone/>
              <a:defRPr sz="800" b="1">
                <a:solidFill>
                  <a:schemeClr val="tx2"/>
                </a:solidFill>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lvl="0"/>
            <a:r>
              <a:rPr lang="en-US" noProof="0"/>
              <a:t>Click to edit Master text styles</a:t>
            </a:r>
          </a:p>
          <a:p>
            <a:pPr lvl="1"/>
            <a:r>
              <a:rPr lang="en-US" noProof="0"/>
              <a:t>Second level</a:t>
            </a:r>
          </a:p>
          <a:p>
            <a:pPr marL="0" lvl="0" indent="0">
              <a:buNone/>
            </a:pPr>
            <a:r>
              <a:rPr lang="en-US" noProof="0"/>
              <a:t>Third level</a:t>
            </a:r>
          </a:p>
          <a:p>
            <a:pPr marL="0" lvl="0" indent="0">
              <a:buNone/>
            </a:pPr>
            <a:r>
              <a:rPr lang="en-US" noProof="0"/>
              <a:t>Fourth level</a:t>
            </a:r>
          </a:p>
          <a:p>
            <a:pPr marL="0" lvl="0" indent="0">
              <a:buNone/>
            </a:pPr>
            <a:r>
              <a:rPr lang="en-US" noProof="0"/>
              <a:t>Fifth level</a:t>
            </a:r>
            <a:r>
              <a:rPr lang="en-GB" noProof="0"/>
              <a:t> </a:t>
            </a:r>
          </a:p>
        </p:txBody>
      </p:sp>
      <p:sp>
        <p:nvSpPr>
          <p:cNvPr id="8" name="Picture Placeholder 8"/>
          <p:cNvSpPr>
            <a:spLocks noGrp="1"/>
          </p:cNvSpPr>
          <p:nvPr>
            <p:ph type="pic" sz="quarter" idx="16" hasCustomPrompt="1"/>
          </p:nvPr>
        </p:nvSpPr>
        <p:spPr>
          <a:xfrm>
            <a:off x="366713" y="3259375"/>
            <a:ext cx="1548000" cy="468000"/>
          </a:xfrm>
        </p:spPr>
        <p:txBody>
          <a:bodyPr wrap="square" anchor="ctr" anchorCtr="0">
            <a:normAutofit/>
          </a:bodyPr>
          <a:lstStyle>
            <a:lvl1pPr marL="0" indent="0" algn="r">
              <a:buNone/>
              <a:defRPr sz="800"/>
            </a:lvl1pPr>
          </a:lstStyle>
          <a:p>
            <a:r>
              <a:rPr lang="en-GB" noProof="0"/>
              <a:t> </a:t>
            </a:r>
          </a:p>
        </p:txBody>
      </p:sp>
      <p:sp>
        <p:nvSpPr>
          <p:cNvPr id="27" name="Text Placeholder 6"/>
          <p:cNvSpPr>
            <a:spLocks noGrp="1"/>
          </p:cNvSpPr>
          <p:nvPr>
            <p:ph type="body" sz="quarter" idx="17"/>
          </p:nvPr>
        </p:nvSpPr>
        <p:spPr>
          <a:xfrm>
            <a:off x="2081213" y="1603375"/>
            <a:ext cx="1548000" cy="1656000"/>
          </a:xfrm>
          <a:blipFill>
            <a:blip r:embed="rId2"/>
            <a:stretch>
              <a:fillRect/>
            </a:stretch>
          </a:blipFill>
        </p:spPr>
        <p:txBody>
          <a:bodyPr wrap="square" lIns="72000" tIns="64800" rIns="72000" bIns="72000">
            <a:normAutofit/>
          </a:bodyPr>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a:t>Click to edit Master text styles</a:t>
            </a:r>
          </a:p>
          <a:p>
            <a:pPr marL="0" lvl="1" indent="0" algn="l" defTabSz="457200" rtl="0" eaLnBrk="1" latinLnBrk="0" hangingPunct="1">
              <a:spcBef>
                <a:spcPts val="600"/>
              </a:spcBef>
              <a:buClr>
                <a:schemeClr val="tx2"/>
              </a:buClr>
              <a:buFont typeface="Arial" pitchFamily="34" charset="0"/>
              <a:buNone/>
            </a:pPr>
            <a:r>
              <a:rPr lang="en-US" noProof="0"/>
              <a:t>Second level</a:t>
            </a:r>
          </a:p>
          <a:p>
            <a:pPr marL="0" lvl="2" indent="0" algn="l" defTabSz="457200" rtl="0" eaLnBrk="1" latinLnBrk="0" hangingPunct="1">
              <a:spcBef>
                <a:spcPts val="600"/>
              </a:spcBef>
              <a:buClr>
                <a:schemeClr val="tx2"/>
              </a:buClr>
              <a:buFont typeface="Arial" pitchFamily="34" charset="0"/>
              <a:buNone/>
            </a:pPr>
            <a:r>
              <a:rPr lang="en-US" noProof="0"/>
              <a:t>Third level</a:t>
            </a:r>
          </a:p>
          <a:p>
            <a:pPr marL="0" lvl="3" indent="0" algn="l" defTabSz="457200" rtl="0" eaLnBrk="1" latinLnBrk="0" hangingPunct="1">
              <a:spcBef>
                <a:spcPts val="600"/>
              </a:spcBef>
              <a:buClr>
                <a:schemeClr val="tx2"/>
              </a:buClr>
              <a:buFont typeface="Arial" pitchFamily="34" charset="0"/>
              <a:buNone/>
            </a:pPr>
            <a:r>
              <a:rPr lang="en-US" noProof="0"/>
              <a:t>Fourth level</a:t>
            </a:r>
          </a:p>
          <a:p>
            <a:pPr marL="0" lvl="4" indent="0" algn="l" defTabSz="457200" rtl="0" eaLnBrk="1" latinLnBrk="0" hangingPunct="1">
              <a:spcBef>
                <a:spcPts val="600"/>
              </a:spcBef>
              <a:buClr>
                <a:schemeClr val="tx2"/>
              </a:buClr>
              <a:buFont typeface="Arial" pitchFamily="34" charset="0"/>
              <a:buNone/>
            </a:pPr>
            <a:r>
              <a:rPr lang="en-US" noProof="0"/>
              <a:t>Fifth level</a:t>
            </a:r>
            <a:r>
              <a:rPr lang="en-GB" noProof="0"/>
              <a:t> </a:t>
            </a:r>
          </a:p>
        </p:txBody>
      </p:sp>
      <p:sp>
        <p:nvSpPr>
          <p:cNvPr id="28" name="Picture Placeholder 8"/>
          <p:cNvSpPr>
            <a:spLocks noGrp="1"/>
          </p:cNvSpPr>
          <p:nvPr>
            <p:ph type="pic" sz="quarter" idx="18" hasCustomPrompt="1"/>
          </p:nvPr>
        </p:nvSpPr>
        <p:spPr>
          <a:xfrm>
            <a:off x="2081213" y="3259375"/>
            <a:ext cx="1548000" cy="468000"/>
          </a:xfrm>
        </p:spPr>
        <p:txBody>
          <a:bodyPr wrap="square" anchor="ctr" anchorCtr="0">
            <a:normAutofit/>
          </a:bodyPr>
          <a:lstStyle>
            <a:lvl1pPr marL="0" indent="0" algn="r">
              <a:buNone/>
              <a:defRPr sz="800"/>
            </a:lvl1pPr>
          </a:lstStyle>
          <a:p>
            <a:r>
              <a:rPr lang="en-GB" noProof="0"/>
              <a:t> </a:t>
            </a:r>
          </a:p>
        </p:txBody>
      </p:sp>
      <p:sp>
        <p:nvSpPr>
          <p:cNvPr id="29" name="Text Placeholder 6"/>
          <p:cNvSpPr>
            <a:spLocks noGrp="1"/>
          </p:cNvSpPr>
          <p:nvPr>
            <p:ph type="body" sz="quarter" idx="19"/>
          </p:nvPr>
        </p:nvSpPr>
        <p:spPr>
          <a:xfrm>
            <a:off x="366713" y="3892550"/>
            <a:ext cx="1548000" cy="1656000"/>
          </a:xfrm>
          <a:blipFill>
            <a:blip r:embed="rId2"/>
            <a:stretch>
              <a:fillRect/>
            </a:stretch>
          </a:blipFill>
        </p:spPr>
        <p:txBody>
          <a:bodyPr wrap="square" lIns="72000" tIns="64800" rIns="72000" bIns="72000">
            <a:normAutofit/>
          </a:bodyPr>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a:t>Click to edit Master text styles</a:t>
            </a:r>
          </a:p>
          <a:p>
            <a:pPr marL="0" lvl="1" indent="0" algn="l" defTabSz="457200" rtl="0" eaLnBrk="1" latinLnBrk="0" hangingPunct="1">
              <a:spcBef>
                <a:spcPts val="600"/>
              </a:spcBef>
              <a:buClr>
                <a:schemeClr val="tx2"/>
              </a:buClr>
              <a:buFont typeface="Arial" pitchFamily="34" charset="0"/>
              <a:buNone/>
            </a:pPr>
            <a:r>
              <a:rPr lang="en-US" noProof="0"/>
              <a:t>Second level</a:t>
            </a:r>
          </a:p>
          <a:p>
            <a:pPr marL="0" lvl="2" indent="0" algn="l" defTabSz="457200" rtl="0" eaLnBrk="1" latinLnBrk="0" hangingPunct="1">
              <a:spcBef>
                <a:spcPts val="600"/>
              </a:spcBef>
              <a:buClr>
                <a:schemeClr val="tx2"/>
              </a:buClr>
              <a:buFont typeface="Arial" pitchFamily="34" charset="0"/>
              <a:buNone/>
            </a:pPr>
            <a:r>
              <a:rPr lang="en-US" noProof="0"/>
              <a:t>Third level</a:t>
            </a:r>
          </a:p>
          <a:p>
            <a:pPr marL="0" lvl="3" indent="0" algn="l" defTabSz="457200" rtl="0" eaLnBrk="1" latinLnBrk="0" hangingPunct="1">
              <a:spcBef>
                <a:spcPts val="600"/>
              </a:spcBef>
              <a:buClr>
                <a:schemeClr val="tx2"/>
              </a:buClr>
              <a:buFont typeface="Arial" pitchFamily="34" charset="0"/>
              <a:buNone/>
            </a:pPr>
            <a:r>
              <a:rPr lang="en-US" noProof="0"/>
              <a:t>Fourth level</a:t>
            </a:r>
          </a:p>
          <a:p>
            <a:pPr marL="0" lvl="4" indent="0" algn="l" defTabSz="457200" rtl="0" eaLnBrk="1" latinLnBrk="0" hangingPunct="1">
              <a:spcBef>
                <a:spcPts val="600"/>
              </a:spcBef>
              <a:buClr>
                <a:schemeClr val="tx2"/>
              </a:buClr>
              <a:buFont typeface="Arial" pitchFamily="34" charset="0"/>
              <a:buNone/>
            </a:pPr>
            <a:r>
              <a:rPr lang="en-US" noProof="0"/>
              <a:t>Fifth level</a:t>
            </a:r>
            <a:r>
              <a:rPr lang="en-GB" noProof="0"/>
              <a:t> </a:t>
            </a:r>
          </a:p>
        </p:txBody>
      </p:sp>
      <p:sp>
        <p:nvSpPr>
          <p:cNvPr id="30" name="Picture Placeholder 8"/>
          <p:cNvSpPr>
            <a:spLocks noGrp="1"/>
          </p:cNvSpPr>
          <p:nvPr>
            <p:ph type="pic" sz="quarter" idx="20" hasCustomPrompt="1"/>
          </p:nvPr>
        </p:nvSpPr>
        <p:spPr>
          <a:xfrm>
            <a:off x="366713" y="5548550"/>
            <a:ext cx="1548000" cy="468000"/>
          </a:xfrm>
        </p:spPr>
        <p:txBody>
          <a:bodyPr wrap="square" anchor="ctr" anchorCtr="0">
            <a:normAutofit/>
          </a:bodyPr>
          <a:lstStyle>
            <a:lvl1pPr marL="0" indent="0" algn="r">
              <a:buNone/>
              <a:defRPr sz="800"/>
            </a:lvl1pPr>
          </a:lstStyle>
          <a:p>
            <a:r>
              <a:rPr lang="en-GB" noProof="0"/>
              <a:t> </a:t>
            </a:r>
          </a:p>
        </p:txBody>
      </p:sp>
      <p:sp>
        <p:nvSpPr>
          <p:cNvPr id="31" name="Text Placeholder 6"/>
          <p:cNvSpPr>
            <a:spLocks noGrp="1"/>
          </p:cNvSpPr>
          <p:nvPr>
            <p:ph type="body" sz="quarter" idx="21"/>
          </p:nvPr>
        </p:nvSpPr>
        <p:spPr>
          <a:xfrm>
            <a:off x="2081213" y="3892550"/>
            <a:ext cx="1548000" cy="1656000"/>
          </a:xfrm>
          <a:blipFill>
            <a:blip r:embed="rId2"/>
            <a:stretch>
              <a:fillRect/>
            </a:stretch>
          </a:blipFill>
        </p:spPr>
        <p:txBody>
          <a:bodyPr wrap="square" lIns="72000" tIns="64800" rIns="72000" bIns="72000">
            <a:normAutofit/>
          </a:bodyPr>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a:t>Click to edit Master text styles</a:t>
            </a:r>
          </a:p>
          <a:p>
            <a:pPr marL="0" lvl="1" indent="0" algn="l" defTabSz="457200" rtl="0" eaLnBrk="1" latinLnBrk="0" hangingPunct="1">
              <a:spcBef>
                <a:spcPts val="600"/>
              </a:spcBef>
              <a:buClr>
                <a:schemeClr val="tx2"/>
              </a:buClr>
              <a:buFont typeface="Arial" pitchFamily="34" charset="0"/>
              <a:buNone/>
            </a:pPr>
            <a:r>
              <a:rPr lang="en-US" noProof="0"/>
              <a:t>Second level</a:t>
            </a:r>
          </a:p>
          <a:p>
            <a:pPr marL="0" lvl="2" indent="0" algn="l" defTabSz="457200" rtl="0" eaLnBrk="1" latinLnBrk="0" hangingPunct="1">
              <a:spcBef>
                <a:spcPts val="600"/>
              </a:spcBef>
              <a:buClr>
                <a:schemeClr val="tx2"/>
              </a:buClr>
              <a:buFont typeface="Arial" pitchFamily="34" charset="0"/>
              <a:buNone/>
            </a:pPr>
            <a:r>
              <a:rPr lang="en-US" noProof="0"/>
              <a:t>Third level</a:t>
            </a:r>
          </a:p>
          <a:p>
            <a:pPr marL="0" lvl="3" indent="0" algn="l" defTabSz="457200" rtl="0" eaLnBrk="1" latinLnBrk="0" hangingPunct="1">
              <a:spcBef>
                <a:spcPts val="600"/>
              </a:spcBef>
              <a:buClr>
                <a:schemeClr val="tx2"/>
              </a:buClr>
              <a:buFont typeface="Arial" pitchFamily="34" charset="0"/>
              <a:buNone/>
            </a:pPr>
            <a:r>
              <a:rPr lang="en-US" noProof="0"/>
              <a:t>Fourth level</a:t>
            </a:r>
          </a:p>
          <a:p>
            <a:pPr marL="0" lvl="4" indent="0" algn="l" defTabSz="457200" rtl="0" eaLnBrk="1" latinLnBrk="0" hangingPunct="1">
              <a:spcBef>
                <a:spcPts val="600"/>
              </a:spcBef>
              <a:buClr>
                <a:schemeClr val="tx2"/>
              </a:buClr>
              <a:buFont typeface="Arial" pitchFamily="34" charset="0"/>
              <a:buNone/>
            </a:pPr>
            <a:r>
              <a:rPr lang="en-US" noProof="0"/>
              <a:t>Fifth level</a:t>
            </a:r>
            <a:r>
              <a:rPr lang="en-GB" noProof="0"/>
              <a:t> </a:t>
            </a:r>
          </a:p>
        </p:txBody>
      </p:sp>
      <p:sp>
        <p:nvSpPr>
          <p:cNvPr id="32" name="Picture Placeholder 8"/>
          <p:cNvSpPr>
            <a:spLocks noGrp="1"/>
          </p:cNvSpPr>
          <p:nvPr>
            <p:ph type="pic" sz="quarter" idx="22" hasCustomPrompt="1"/>
          </p:nvPr>
        </p:nvSpPr>
        <p:spPr>
          <a:xfrm>
            <a:off x="2081213" y="5548550"/>
            <a:ext cx="1548000" cy="468000"/>
          </a:xfrm>
        </p:spPr>
        <p:txBody>
          <a:bodyPr wrap="square" anchor="ctr" anchorCtr="0">
            <a:normAutofit/>
          </a:bodyPr>
          <a:lstStyle>
            <a:lvl1pPr marL="0" indent="0" algn="r">
              <a:buNone/>
              <a:defRPr sz="800"/>
            </a:lvl1pPr>
          </a:lstStyle>
          <a:p>
            <a:r>
              <a:rPr lang="en-GB" noProof="0"/>
              <a:t> </a:t>
            </a:r>
          </a:p>
        </p:txBody>
      </p:sp>
      <p:sp>
        <p:nvSpPr>
          <p:cNvPr id="34" name="Text Placeholder 6"/>
          <p:cNvSpPr>
            <a:spLocks noGrp="1"/>
          </p:cNvSpPr>
          <p:nvPr>
            <p:ph type="body" sz="quarter" idx="23"/>
          </p:nvPr>
        </p:nvSpPr>
        <p:spPr>
          <a:xfrm>
            <a:off x="3795713" y="1603375"/>
            <a:ext cx="1548000" cy="1656000"/>
          </a:xfrm>
          <a:blipFill>
            <a:blip r:embed="rId2"/>
            <a:stretch>
              <a:fillRect/>
            </a:stretch>
          </a:blipFill>
        </p:spPr>
        <p:txBody>
          <a:bodyPr wrap="square" lIns="72000" tIns="64800" rIns="72000" bIns="72000">
            <a:normAutofit/>
          </a:bodyPr>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a:t>Click to edit Master text styles</a:t>
            </a:r>
          </a:p>
          <a:p>
            <a:pPr marL="0" lvl="1" indent="0" algn="l" defTabSz="457200" rtl="0" eaLnBrk="1" latinLnBrk="0" hangingPunct="1">
              <a:spcBef>
                <a:spcPts val="600"/>
              </a:spcBef>
              <a:buClr>
                <a:schemeClr val="tx2"/>
              </a:buClr>
              <a:buFont typeface="Arial" pitchFamily="34" charset="0"/>
              <a:buNone/>
            </a:pPr>
            <a:r>
              <a:rPr lang="en-US" noProof="0"/>
              <a:t>Second level</a:t>
            </a:r>
          </a:p>
          <a:p>
            <a:pPr marL="0" lvl="2" indent="0" algn="l" defTabSz="457200" rtl="0" eaLnBrk="1" latinLnBrk="0" hangingPunct="1">
              <a:spcBef>
                <a:spcPts val="600"/>
              </a:spcBef>
              <a:buClr>
                <a:schemeClr val="tx2"/>
              </a:buClr>
              <a:buFont typeface="Arial" pitchFamily="34" charset="0"/>
              <a:buNone/>
            </a:pPr>
            <a:r>
              <a:rPr lang="en-US" noProof="0"/>
              <a:t>Third level</a:t>
            </a:r>
          </a:p>
          <a:p>
            <a:pPr marL="0" lvl="3" indent="0" algn="l" defTabSz="457200" rtl="0" eaLnBrk="1" latinLnBrk="0" hangingPunct="1">
              <a:spcBef>
                <a:spcPts val="600"/>
              </a:spcBef>
              <a:buClr>
                <a:schemeClr val="tx2"/>
              </a:buClr>
              <a:buFont typeface="Arial" pitchFamily="34" charset="0"/>
              <a:buNone/>
            </a:pPr>
            <a:r>
              <a:rPr lang="en-US" noProof="0"/>
              <a:t>Fourth level</a:t>
            </a:r>
          </a:p>
          <a:p>
            <a:pPr marL="0" lvl="4" indent="0" algn="l" defTabSz="457200" rtl="0" eaLnBrk="1" latinLnBrk="0" hangingPunct="1">
              <a:spcBef>
                <a:spcPts val="600"/>
              </a:spcBef>
              <a:buClr>
                <a:schemeClr val="tx2"/>
              </a:buClr>
              <a:buFont typeface="Arial" pitchFamily="34" charset="0"/>
              <a:buNone/>
            </a:pPr>
            <a:r>
              <a:rPr lang="en-US" noProof="0"/>
              <a:t>Fifth level</a:t>
            </a:r>
            <a:r>
              <a:rPr lang="en-GB" noProof="0"/>
              <a:t> </a:t>
            </a:r>
          </a:p>
        </p:txBody>
      </p:sp>
      <p:sp>
        <p:nvSpPr>
          <p:cNvPr id="35" name="Picture Placeholder 8"/>
          <p:cNvSpPr>
            <a:spLocks noGrp="1"/>
          </p:cNvSpPr>
          <p:nvPr>
            <p:ph type="pic" sz="quarter" idx="24" hasCustomPrompt="1"/>
          </p:nvPr>
        </p:nvSpPr>
        <p:spPr>
          <a:xfrm>
            <a:off x="3795713" y="3259375"/>
            <a:ext cx="1548000" cy="468000"/>
          </a:xfrm>
        </p:spPr>
        <p:txBody>
          <a:bodyPr wrap="square" anchor="ctr" anchorCtr="0">
            <a:normAutofit/>
          </a:bodyPr>
          <a:lstStyle>
            <a:lvl1pPr marL="0" indent="0" algn="r">
              <a:buNone/>
              <a:defRPr sz="800"/>
            </a:lvl1pPr>
          </a:lstStyle>
          <a:p>
            <a:r>
              <a:rPr lang="en-GB" noProof="0"/>
              <a:t> </a:t>
            </a:r>
          </a:p>
        </p:txBody>
      </p:sp>
      <p:sp>
        <p:nvSpPr>
          <p:cNvPr id="36" name="Text Placeholder 6"/>
          <p:cNvSpPr>
            <a:spLocks noGrp="1"/>
          </p:cNvSpPr>
          <p:nvPr>
            <p:ph type="body" sz="quarter" idx="25"/>
          </p:nvPr>
        </p:nvSpPr>
        <p:spPr>
          <a:xfrm>
            <a:off x="5510213" y="1603375"/>
            <a:ext cx="1548000" cy="1656000"/>
          </a:xfrm>
          <a:blipFill>
            <a:blip r:embed="rId2"/>
            <a:stretch>
              <a:fillRect/>
            </a:stretch>
          </a:blipFill>
        </p:spPr>
        <p:txBody>
          <a:bodyPr wrap="square" lIns="72000" tIns="64800" rIns="72000" bIns="72000">
            <a:normAutofit/>
          </a:bodyPr>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a:t>Click to edit Master text styles</a:t>
            </a:r>
          </a:p>
          <a:p>
            <a:pPr marL="0" lvl="1" indent="0" algn="l" defTabSz="457200" rtl="0" eaLnBrk="1" latinLnBrk="0" hangingPunct="1">
              <a:spcBef>
                <a:spcPts val="600"/>
              </a:spcBef>
              <a:buClr>
                <a:schemeClr val="tx2"/>
              </a:buClr>
              <a:buFont typeface="Arial" pitchFamily="34" charset="0"/>
              <a:buNone/>
            </a:pPr>
            <a:r>
              <a:rPr lang="en-US" noProof="0"/>
              <a:t>Second level</a:t>
            </a:r>
          </a:p>
          <a:p>
            <a:pPr marL="0" lvl="2" indent="0" algn="l" defTabSz="457200" rtl="0" eaLnBrk="1" latinLnBrk="0" hangingPunct="1">
              <a:spcBef>
                <a:spcPts val="600"/>
              </a:spcBef>
              <a:buClr>
                <a:schemeClr val="tx2"/>
              </a:buClr>
              <a:buFont typeface="Arial" pitchFamily="34" charset="0"/>
              <a:buNone/>
            </a:pPr>
            <a:r>
              <a:rPr lang="en-US" noProof="0"/>
              <a:t>Third level</a:t>
            </a:r>
          </a:p>
          <a:p>
            <a:pPr marL="0" lvl="3" indent="0" algn="l" defTabSz="457200" rtl="0" eaLnBrk="1" latinLnBrk="0" hangingPunct="1">
              <a:spcBef>
                <a:spcPts val="600"/>
              </a:spcBef>
              <a:buClr>
                <a:schemeClr val="tx2"/>
              </a:buClr>
              <a:buFont typeface="Arial" pitchFamily="34" charset="0"/>
              <a:buNone/>
            </a:pPr>
            <a:r>
              <a:rPr lang="en-US" noProof="0"/>
              <a:t>Fourth level</a:t>
            </a:r>
          </a:p>
          <a:p>
            <a:pPr marL="0" lvl="4" indent="0" algn="l" defTabSz="457200" rtl="0" eaLnBrk="1" latinLnBrk="0" hangingPunct="1">
              <a:spcBef>
                <a:spcPts val="600"/>
              </a:spcBef>
              <a:buClr>
                <a:schemeClr val="tx2"/>
              </a:buClr>
              <a:buFont typeface="Arial" pitchFamily="34" charset="0"/>
              <a:buNone/>
            </a:pPr>
            <a:r>
              <a:rPr lang="en-US" noProof="0"/>
              <a:t>Fifth level</a:t>
            </a:r>
            <a:r>
              <a:rPr lang="en-GB" noProof="0"/>
              <a:t> </a:t>
            </a:r>
          </a:p>
        </p:txBody>
      </p:sp>
      <p:sp>
        <p:nvSpPr>
          <p:cNvPr id="37" name="Picture Placeholder 8"/>
          <p:cNvSpPr>
            <a:spLocks noGrp="1"/>
          </p:cNvSpPr>
          <p:nvPr>
            <p:ph type="pic" sz="quarter" idx="26" hasCustomPrompt="1"/>
          </p:nvPr>
        </p:nvSpPr>
        <p:spPr>
          <a:xfrm>
            <a:off x="5510213" y="3259375"/>
            <a:ext cx="1548000" cy="468000"/>
          </a:xfrm>
        </p:spPr>
        <p:txBody>
          <a:bodyPr wrap="square" anchor="ctr" anchorCtr="0">
            <a:normAutofit/>
          </a:bodyPr>
          <a:lstStyle>
            <a:lvl1pPr marL="0" indent="0" algn="r">
              <a:buNone/>
              <a:defRPr sz="800"/>
            </a:lvl1pPr>
          </a:lstStyle>
          <a:p>
            <a:r>
              <a:rPr lang="en-GB" noProof="0"/>
              <a:t> </a:t>
            </a:r>
          </a:p>
        </p:txBody>
      </p:sp>
      <p:sp>
        <p:nvSpPr>
          <p:cNvPr id="38" name="Text Placeholder 6"/>
          <p:cNvSpPr>
            <a:spLocks noGrp="1"/>
          </p:cNvSpPr>
          <p:nvPr>
            <p:ph type="body" sz="quarter" idx="27"/>
          </p:nvPr>
        </p:nvSpPr>
        <p:spPr>
          <a:xfrm>
            <a:off x="3795713" y="3892550"/>
            <a:ext cx="1548000" cy="1656000"/>
          </a:xfrm>
          <a:blipFill>
            <a:blip r:embed="rId2"/>
            <a:stretch>
              <a:fillRect/>
            </a:stretch>
          </a:blipFill>
        </p:spPr>
        <p:txBody>
          <a:bodyPr wrap="square" lIns="72000" tIns="64800" rIns="72000" bIns="72000">
            <a:normAutofit/>
          </a:bodyPr>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a:t>Click to edit Master text styles</a:t>
            </a:r>
          </a:p>
          <a:p>
            <a:pPr marL="0" lvl="1" indent="0" algn="l" defTabSz="457200" rtl="0" eaLnBrk="1" latinLnBrk="0" hangingPunct="1">
              <a:spcBef>
                <a:spcPts val="600"/>
              </a:spcBef>
              <a:buClr>
                <a:schemeClr val="tx2"/>
              </a:buClr>
              <a:buFont typeface="Arial" pitchFamily="34" charset="0"/>
              <a:buNone/>
            </a:pPr>
            <a:r>
              <a:rPr lang="en-US" noProof="0"/>
              <a:t>Second level</a:t>
            </a:r>
          </a:p>
          <a:p>
            <a:pPr marL="0" lvl="2" indent="0" algn="l" defTabSz="457200" rtl="0" eaLnBrk="1" latinLnBrk="0" hangingPunct="1">
              <a:spcBef>
                <a:spcPts val="600"/>
              </a:spcBef>
              <a:buClr>
                <a:schemeClr val="tx2"/>
              </a:buClr>
              <a:buFont typeface="Arial" pitchFamily="34" charset="0"/>
              <a:buNone/>
            </a:pPr>
            <a:r>
              <a:rPr lang="en-US" noProof="0"/>
              <a:t>Third level</a:t>
            </a:r>
          </a:p>
          <a:p>
            <a:pPr marL="0" lvl="3" indent="0" algn="l" defTabSz="457200" rtl="0" eaLnBrk="1" latinLnBrk="0" hangingPunct="1">
              <a:spcBef>
                <a:spcPts val="600"/>
              </a:spcBef>
              <a:buClr>
                <a:schemeClr val="tx2"/>
              </a:buClr>
              <a:buFont typeface="Arial" pitchFamily="34" charset="0"/>
              <a:buNone/>
            </a:pPr>
            <a:r>
              <a:rPr lang="en-US" noProof="0"/>
              <a:t>Fourth level</a:t>
            </a:r>
          </a:p>
          <a:p>
            <a:pPr marL="0" lvl="4" indent="0" algn="l" defTabSz="457200" rtl="0" eaLnBrk="1" latinLnBrk="0" hangingPunct="1">
              <a:spcBef>
                <a:spcPts val="600"/>
              </a:spcBef>
              <a:buClr>
                <a:schemeClr val="tx2"/>
              </a:buClr>
              <a:buFont typeface="Arial" pitchFamily="34" charset="0"/>
              <a:buNone/>
            </a:pPr>
            <a:r>
              <a:rPr lang="en-US" noProof="0"/>
              <a:t>Fifth level</a:t>
            </a:r>
            <a:r>
              <a:rPr lang="en-GB" noProof="0"/>
              <a:t> </a:t>
            </a:r>
          </a:p>
        </p:txBody>
      </p:sp>
      <p:sp>
        <p:nvSpPr>
          <p:cNvPr id="39" name="Picture Placeholder 8"/>
          <p:cNvSpPr>
            <a:spLocks noGrp="1"/>
          </p:cNvSpPr>
          <p:nvPr>
            <p:ph type="pic" sz="quarter" idx="28" hasCustomPrompt="1"/>
          </p:nvPr>
        </p:nvSpPr>
        <p:spPr>
          <a:xfrm>
            <a:off x="3795713" y="5548550"/>
            <a:ext cx="1548000" cy="468000"/>
          </a:xfrm>
        </p:spPr>
        <p:txBody>
          <a:bodyPr wrap="square" anchor="ctr" anchorCtr="0">
            <a:normAutofit/>
          </a:bodyPr>
          <a:lstStyle>
            <a:lvl1pPr marL="0" indent="0" algn="r">
              <a:buNone/>
              <a:defRPr sz="800"/>
            </a:lvl1pPr>
          </a:lstStyle>
          <a:p>
            <a:r>
              <a:rPr lang="en-GB" noProof="0"/>
              <a:t> </a:t>
            </a:r>
          </a:p>
        </p:txBody>
      </p:sp>
      <p:sp>
        <p:nvSpPr>
          <p:cNvPr id="40" name="Text Placeholder 6"/>
          <p:cNvSpPr>
            <a:spLocks noGrp="1"/>
          </p:cNvSpPr>
          <p:nvPr>
            <p:ph type="body" sz="quarter" idx="29"/>
          </p:nvPr>
        </p:nvSpPr>
        <p:spPr>
          <a:xfrm>
            <a:off x="5510213" y="3892550"/>
            <a:ext cx="1548000" cy="1656000"/>
          </a:xfrm>
          <a:blipFill>
            <a:blip r:embed="rId2"/>
            <a:stretch>
              <a:fillRect/>
            </a:stretch>
          </a:blipFill>
        </p:spPr>
        <p:txBody>
          <a:bodyPr wrap="square" lIns="72000" tIns="64800" rIns="72000" bIns="72000">
            <a:normAutofit/>
          </a:bodyPr>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a:t>Click to edit Master text styles</a:t>
            </a:r>
          </a:p>
          <a:p>
            <a:pPr marL="0" lvl="1" indent="0" algn="l" defTabSz="457200" rtl="0" eaLnBrk="1" latinLnBrk="0" hangingPunct="1">
              <a:spcBef>
                <a:spcPts val="600"/>
              </a:spcBef>
              <a:buClr>
                <a:schemeClr val="tx2"/>
              </a:buClr>
              <a:buFont typeface="Arial" pitchFamily="34" charset="0"/>
              <a:buNone/>
            </a:pPr>
            <a:r>
              <a:rPr lang="en-US" noProof="0"/>
              <a:t>Second level</a:t>
            </a:r>
          </a:p>
          <a:p>
            <a:pPr marL="0" lvl="2" indent="0" algn="l" defTabSz="457200" rtl="0" eaLnBrk="1" latinLnBrk="0" hangingPunct="1">
              <a:spcBef>
                <a:spcPts val="600"/>
              </a:spcBef>
              <a:buClr>
                <a:schemeClr val="tx2"/>
              </a:buClr>
              <a:buFont typeface="Arial" pitchFamily="34" charset="0"/>
              <a:buNone/>
            </a:pPr>
            <a:r>
              <a:rPr lang="en-US" noProof="0"/>
              <a:t>Third level</a:t>
            </a:r>
          </a:p>
          <a:p>
            <a:pPr marL="0" lvl="3" indent="0" algn="l" defTabSz="457200" rtl="0" eaLnBrk="1" latinLnBrk="0" hangingPunct="1">
              <a:spcBef>
                <a:spcPts val="600"/>
              </a:spcBef>
              <a:buClr>
                <a:schemeClr val="tx2"/>
              </a:buClr>
              <a:buFont typeface="Arial" pitchFamily="34" charset="0"/>
              <a:buNone/>
            </a:pPr>
            <a:r>
              <a:rPr lang="en-US" noProof="0"/>
              <a:t>Fourth level</a:t>
            </a:r>
          </a:p>
          <a:p>
            <a:pPr marL="0" lvl="4" indent="0" algn="l" defTabSz="457200" rtl="0" eaLnBrk="1" latinLnBrk="0" hangingPunct="1">
              <a:spcBef>
                <a:spcPts val="600"/>
              </a:spcBef>
              <a:buClr>
                <a:schemeClr val="tx2"/>
              </a:buClr>
              <a:buFont typeface="Arial" pitchFamily="34" charset="0"/>
              <a:buNone/>
            </a:pPr>
            <a:r>
              <a:rPr lang="en-US" noProof="0"/>
              <a:t>Fifth level</a:t>
            </a:r>
            <a:r>
              <a:rPr lang="en-GB" noProof="0"/>
              <a:t> </a:t>
            </a:r>
          </a:p>
        </p:txBody>
      </p:sp>
      <p:sp>
        <p:nvSpPr>
          <p:cNvPr id="41" name="Picture Placeholder 8"/>
          <p:cNvSpPr>
            <a:spLocks noGrp="1"/>
          </p:cNvSpPr>
          <p:nvPr>
            <p:ph type="pic" sz="quarter" idx="30" hasCustomPrompt="1"/>
          </p:nvPr>
        </p:nvSpPr>
        <p:spPr>
          <a:xfrm>
            <a:off x="5510213" y="5548550"/>
            <a:ext cx="1548000" cy="468000"/>
          </a:xfrm>
        </p:spPr>
        <p:txBody>
          <a:bodyPr wrap="square" anchor="ctr" anchorCtr="0">
            <a:normAutofit/>
          </a:bodyPr>
          <a:lstStyle>
            <a:lvl1pPr marL="0" indent="0" algn="r">
              <a:buNone/>
              <a:defRPr sz="800"/>
            </a:lvl1pPr>
          </a:lstStyle>
          <a:p>
            <a:r>
              <a:rPr lang="en-GB" noProof="0"/>
              <a:t> </a:t>
            </a:r>
          </a:p>
        </p:txBody>
      </p:sp>
      <p:sp>
        <p:nvSpPr>
          <p:cNvPr id="50" name="Text Placeholder 6"/>
          <p:cNvSpPr>
            <a:spLocks noGrp="1"/>
          </p:cNvSpPr>
          <p:nvPr>
            <p:ph type="body" sz="quarter" idx="31"/>
          </p:nvPr>
        </p:nvSpPr>
        <p:spPr>
          <a:xfrm>
            <a:off x="7229475" y="1603375"/>
            <a:ext cx="1548000" cy="1656000"/>
          </a:xfrm>
          <a:blipFill>
            <a:blip r:embed="rId2"/>
            <a:stretch>
              <a:fillRect/>
            </a:stretch>
          </a:blipFill>
        </p:spPr>
        <p:txBody>
          <a:bodyPr wrap="square" lIns="72000" tIns="64800" rIns="72000" bIns="72000">
            <a:normAutofit/>
          </a:bodyPr>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a:t>Click to edit Master text styles</a:t>
            </a:r>
          </a:p>
          <a:p>
            <a:pPr marL="0" lvl="1" indent="0" algn="l" defTabSz="457200" rtl="0" eaLnBrk="1" latinLnBrk="0" hangingPunct="1">
              <a:spcBef>
                <a:spcPts val="600"/>
              </a:spcBef>
              <a:buClr>
                <a:schemeClr val="tx2"/>
              </a:buClr>
              <a:buFont typeface="Arial" pitchFamily="34" charset="0"/>
              <a:buNone/>
            </a:pPr>
            <a:r>
              <a:rPr lang="en-US" noProof="0"/>
              <a:t>Second level</a:t>
            </a:r>
          </a:p>
          <a:p>
            <a:pPr marL="0" lvl="2" indent="0" algn="l" defTabSz="457200" rtl="0" eaLnBrk="1" latinLnBrk="0" hangingPunct="1">
              <a:spcBef>
                <a:spcPts val="600"/>
              </a:spcBef>
              <a:buClr>
                <a:schemeClr val="tx2"/>
              </a:buClr>
              <a:buFont typeface="Arial" pitchFamily="34" charset="0"/>
              <a:buNone/>
            </a:pPr>
            <a:r>
              <a:rPr lang="en-US" noProof="0"/>
              <a:t>Third level</a:t>
            </a:r>
          </a:p>
          <a:p>
            <a:pPr marL="0" lvl="3" indent="0" algn="l" defTabSz="457200" rtl="0" eaLnBrk="1" latinLnBrk="0" hangingPunct="1">
              <a:spcBef>
                <a:spcPts val="600"/>
              </a:spcBef>
              <a:buClr>
                <a:schemeClr val="tx2"/>
              </a:buClr>
              <a:buFont typeface="Arial" pitchFamily="34" charset="0"/>
              <a:buNone/>
            </a:pPr>
            <a:r>
              <a:rPr lang="en-US" noProof="0"/>
              <a:t>Fourth level</a:t>
            </a:r>
          </a:p>
          <a:p>
            <a:pPr marL="0" lvl="4" indent="0" algn="l" defTabSz="457200" rtl="0" eaLnBrk="1" latinLnBrk="0" hangingPunct="1">
              <a:spcBef>
                <a:spcPts val="600"/>
              </a:spcBef>
              <a:buClr>
                <a:schemeClr val="tx2"/>
              </a:buClr>
              <a:buFont typeface="Arial" pitchFamily="34" charset="0"/>
              <a:buNone/>
            </a:pPr>
            <a:r>
              <a:rPr lang="en-US" noProof="0"/>
              <a:t>Fifth level</a:t>
            </a:r>
            <a:r>
              <a:rPr lang="en-GB" noProof="0"/>
              <a:t> </a:t>
            </a:r>
          </a:p>
        </p:txBody>
      </p:sp>
      <p:sp>
        <p:nvSpPr>
          <p:cNvPr id="51" name="Picture Placeholder 8"/>
          <p:cNvSpPr>
            <a:spLocks noGrp="1"/>
          </p:cNvSpPr>
          <p:nvPr>
            <p:ph type="pic" sz="quarter" idx="32" hasCustomPrompt="1"/>
          </p:nvPr>
        </p:nvSpPr>
        <p:spPr>
          <a:xfrm>
            <a:off x="7229475" y="3259375"/>
            <a:ext cx="1548000" cy="468000"/>
          </a:xfrm>
        </p:spPr>
        <p:txBody>
          <a:bodyPr wrap="square" anchor="ctr" anchorCtr="0">
            <a:normAutofit/>
          </a:bodyPr>
          <a:lstStyle>
            <a:lvl1pPr marL="0" indent="0" algn="r">
              <a:buNone/>
              <a:defRPr sz="800"/>
            </a:lvl1pPr>
          </a:lstStyle>
          <a:p>
            <a:r>
              <a:rPr lang="en-GB" noProof="0"/>
              <a:t> </a:t>
            </a:r>
          </a:p>
        </p:txBody>
      </p:sp>
      <p:sp>
        <p:nvSpPr>
          <p:cNvPr id="52" name="Text Placeholder 6"/>
          <p:cNvSpPr>
            <a:spLocks noGrp="1"/>
          </p:cNvSpPr>
          <p:nvPr>
            <p:ph type="body" sz="quarter" idx="33"/>
          </p:nvPr>
        </p:nvSpPr>
        <p:spPr>
          <a:xfrm>
            <a:off x="7229475" y="3892550"/>
            <a:ext cx="1548000" cy="1656000"/>
          </a:xfrm>
          <a:blipFill>
            <a:blip r:embed="rId2"/>
            <a:stretch>
              <a:fillRect/>
            </a:stretch>
          </a:blipFill>
        </p:spPr>
        <p:txBody>
          <a:bodyPr wrap="square" lIns="72000" tIns="64800" rIns="72000" bIns="72000">
            <a:normAutofit/>
          </a:bodyPr>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a:t>Click to edit Master text styles</a:t>
            </a:r>
          </a:p>
          <a:p>
            <a:pPr marL="0" lvl="1" indent="0" algn="l" defTabSz="457200" rtl="0" eaLnBrk="1" latinLnBrk="0" hangingPunct="1">
              <a:spcBef>
                <a:spcPts val="600"/>
              </a:spcBef>
              <a:buClr>
                <a:schemeClr val="tx2"/>
              </a:buClr>
              <a:buFont typeface="Arial" pitchFamily="34" charset="0"/>
              <a:buNone/>
            </a:pPr>
            <a:r>
              <a:rPr lang="en-US" noProof="0"/>
              <a:t>Second level</a:t>
            </a:r>
          </a:p>
          <a:p>
            <a:pPr marL="0" lvl="2" indent="0" algn="l" defTabSz="457200" rtl="0" eaLnBrk="1" latinLnBrk="0" hangingPunct="1">
              <a:spcBef>
                <a:spcPts val="600"/>
              </a:spcBef>
              <a:buClr>
                <a:schemeClr val="tx2"/>
              </a:buClr>
              <a:buFont typeface="Arial" pitchFamily="34" charset="0"/>
              <a:buNone/>
            </a:pPr>
            <a:r>
              <a:rPr lang="en-US" noProof="0"/>
              <a:t>Third level</a:t>
            </a:r>
          </a:p>
          <a:p>
            <a:pPr marL="0" lvl="3" indent="0" algn="l" defTabSz="457200" rtl="0" eaLnBrk="1" latinLnBrk="0" hangingPunct="1">
              <a:spcBef>
                <a:spcPts val="600"/>
              </a:spcBef>
              <a:buClr>
                <a:schemeClr val="tx2"/>
              </a:buClr>
              <a:buFont typeface="Arial" pitchFamily="34" charset="0"/>
              <a:buNone/>
            </a:pPr>
            <a:r>
              <a:rPr lang="en-US" noProof="0"/>
              <a:t>Fourth level</a:t>
            </a:r>
          </a:p>
          <a:p>
            <a:pPr marL="0" lvl="4" indent="0" algn="l" defTabSz="457200" rtl="0" eaLnBrk="1" latinLnBrk="0" hangingPunct="1">
              <a:spcBef>
                <a:spcPts val="600"/>
              </a:spcBef>
              <a:buClr>
                <a:schemeClr val="tx2"/>
              </a:buClr>
              <a:buFont typeface="Arial" pitchFamily="34" charset="0"/>
              <a:buNone/>
            </a:pPr>
            <a:r>
              <a:rPr lang="en-US" noProof="0"/>
              <a:t>Fifth level</a:t>
            </a:r>
            <a:r>
              <a:rPr lang="en-GB" noProof="0"/>
              <a:t> </a:t>
            </a:r>
          </a:p>
        </p:txBody>
      </p:sp>
      <p:sp>
        <p:nvSpPr>
          <p:cNvPr id="53" name="Picture Placeholder 8"/>
          <p:cNvSpPr>
            <a:spLocks noGrp="1"/>
          </p:cNvSpPr>
          <p:nvPr>
            <p:ph type="pic" sz="quarter" idx="34" hasCustomPrompt="1"/>
          </p:nvPr>
        </p:nvSpPr>
        <p:spPr>
          <a:xfrm>
            <a:off x="7229475" y="5548550"/>
            <a:ext cx="1548000" cy="468000"/>
          </a:xfrm>
        </p:spPr>
        <p:txBody>
          <a:bodyPr wrap="square" anchor="ctr" anchorCtr="0">
            <a:normAutofit/>
          </a:bodyPr>
          <a:lstStyle>
            <a:lvl1pPr marL="0" indent="0" algn="r">
              <a:buNone/>
              <a:defRPr sz="800"/>
            </a:lvl1pPr>
          </a:lstStyle>
          <a:p>
            <a:r>
              <a:rPr lang="en-GB" noProof="0"/>
              <a:t> </a:t>
            </a:r>
          </a:p>
        </p:txBody>
      </p:sp>
      <p:sp>
        <p:nvSpPr>
          <p:cNvPr id="33" name="Rectangle 32">
            <a:extLst>
              <a:ext uri="{FF2B5EF4-FFF2-40B4-BE49-F238E27FC236}">
                <a16:creationId xmlns:a16="http://schemas.microsoft.com/office/drawing/2014/main" id="{7BCB53F9-EB52-4657-B298-25BF404B9AEA}"/>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42" name="Footer Placeholder 6">
            <a:extLst>
              <a:ext uri="{FF2B5EF4-FFF2-40B4-BE49-F238E27FC236}">
                <a16:creationId xmlns:a16="http://schemas.microsoft.com/office/drawing/2014/main" id="{256CC453-CAC4-4CE0-BC04-DCF935D03408}"/>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43" name="Slide Number Placeholder 3">
            <a:extLst>
              <a:ext uri="{FF2B5EF4-FFF2-40B4-BE49-F238E27FC236}">
                <a16:creationId xmlns:a16="http://schemas.microsoft.com/office/drawing/2014/main" id="{75FED8AC-947D-498F-B3C2-00968F0516ED}"/>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805631372" name="image" descr="{&quot;templafy&quot;:{&quot;id&quot;:&quot;e606e84c-5898-4859-a1f1-b4277d272cca&quot;}}"/>
          <p:cNvPicPr>
            <a:picLocks noChangeAspect="1"/>
          </p:cNvPicPr>
          <p:nvPr/>
        </p:nvPicPr>
        <p:blipFill>
          <a:blip r:embed="rId3"/>
          <a:stretch>
            <a:fillRect/>
          </a:stretch>
        </p:blipFill>
        <p:spPr>
          <a:xfrm>
            <a:off x="7781544" y="6510528"/>
            <a:ext cx="1141714" cy="180000"/>
          </a:xfrm>
          <a:prstGeom prst="rect">
            <a:avLst/>
          </a:prstGeom>
        </p:spPr>
      </p:pic>
      <p:sp>
        <p:nvSpPr>
          <p:cNvPr id="45" name="Date Placeholder 3">
            <a:extLst>
              <a:ext uri="{FF2B5EF4-FFF2-40B4-BE49-F238E27FC236}">
                <a16:creationId xmlns:a16="http://schemas.microsoft.com/office/drawing/2014/main" id="{CB4B6788-E92E-487B-A101-8EC398BCAA12}"/>
              </a:ext>
            </a:extLst>
          </p:cNvPr>
          <p:cNvSpPr txBox="1"/>
          <p:nvPr userDrawn="1"/>
        </p:nvSpPr>
        <p:spPr bwMode="gray">
          <a:xfrm>
            <a:off x="365760" y="6537960"/>
            <a:ext cx="215798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b="0" dirty="0"/>
              <a:t>June 201</a:t>
            </a:r>
            <a:r>
              <a:rPr lang="en-GB" b="0" dirty="0"/>
              <a:t> </a:t>
            </a:r>
          </a:p>
        </p:txBody>
      </p:sp>
      <p:sp>
        <p:nvSpPr>
          <p:cNvPr id="46" name="Footer Placeholder 6">
            <a:extLst>
              <a:ext uri="{FF2B5EF4-FFF2-40B4-BE49-F238E27FC236}">
                <a16:creationId xmlns:a16="http://schemas.microsoft.com/office/drawing/2014/main" id="{BA94443E-2250-4A18-8B04-977DA317C9DB}"/>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405883363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862A32-C2FC-41D7-9696-6AEE1492F92A}"/>
              </a:ext>
            </a:extLst>
          </p:cNvPr>
          <p:cNvPicPr>
            <a:picLocks noChangeAspect="1"/>
          </p:cNvPicPr>
          <p:nvPr userDrawn="1"/>
        </p:nvPicPr>
        <p:blipFill>
          <a:blip r:embed="rId2"/>
          <a:stretch>
            <a:fillRect/>
          </a:stretch>
        </p:blipFill>
        <p:spPr>
          <a:xfrm>
            <a:off x="793642" y="2009255"/>
            <a:ext cx="7559607" cy="2103968"/>
          </a:xfrm>
          <a:prstGeom prst="rect">
            <a:avLst/>
          </a:prstGeom>
        </p:spPr>
      </p:pic>
      <p:sp>
        <p:nvSpPr>
          <p:cNvPr id="3" name="Slide Number Placeholder 7">
            <a:extLst>
              <a:ext uri="{FF2B5EF4-FFF2-40B4-BE49-F238E27FC236}">
                <a16:creationId xmlns:a16="http://schemas.microsoft.com/office/drawing/2014/main" id="{FCA1F453-A770-4B09-B46D-749A342FF9EE}"/>
              </a:ext>
            </a:extLst>
          </p:cNvPr>
          <p:cNvSpPr>
            <a:spLocks noGrp="1"/>
          </p:cNvSpPr>
          <p:nvPr>
            <p:ph type="sldNum" sz="quarter" idx="24"/>
          </p:nvPr>
        </p:nvSpPr>
        <p:spPr>
          <a:xfrm>
            <a:off x="7494482" y="6538126"/>
            <a:ext cx="146304" cy="143474"/>
          </a:xfrm>
          <a:prstGeom prst="rect">
            <a:avLst/>
          </a:prstGeom>
        </p:spPr>
        <p:txBody>
          <a:bodyPr wrap="square" lIns="0" tIns="0" rIns="0" bIns="0">
            <a:normAutofit/>
          </a:bodyPr>
          <a:lstStyle>
            <a:defPPr>
              <a:defRPr lang="en-US"/>
            </a:defPPr>
            <a:lvl1pPr marL="0" algn="l" defTabSz="457200" rtl="0" eaLnBrk="1" latinLnBrk="0" hangingPunct="1">
              <a:defRPr sz="900" kern="1200">
                <a:solidFill>
                  <a:schemeClr val="tx1"/>
                </a:solidFill>
                <a:latin typeface="+mn-lt"/>
                <a:ea typeface="+mn-ea"/>
                <a:cs typeface="+mn-cs"/>
              </a:defRPr>
            </a:lvl1pPr>
          </a:lstStyle>
          <a:p>
            <a:r>
              <a:rPr lang="en-GB" dirty="0"/>
              <a:t> </a:t>
            </a:r>
          </a:p>
        </p:txBody>
      </p:sp>
    </p:spTree>
    <p:extLst>
      <p:ext uri="{BB962C8B-B14F-4D97-AF65-F5344CB8AC3E}">
        <p14:creationId xmlns:p14="http://schemas.microsoft.com/office/powerpoint/2010/main" val="426983626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sub">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8CA44FF8-0DEC-4690-BFB5-994B1E1F56B0}"/>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8" name="Content Placeholder 7"/>
          <p:cNvSpPr>
            <a:spLocks noGrp="1"/>
          </p:cNvSpPr>
          <p:nvPr>
            <p:ph sz="quarter" idx="13" hasCustomPrompt="1"/>
          </p:nvPr>
        </p:nvSpPr>
        <p:spPr>
          <a:xfrm>
            <a:off x="366714" y="1600200"/>
            <a:ext cx="8408987" cy="4595466"/>
          </a:xfrm>
        </p:spPr>
        <p:txBody>
          <a:bodyPr wrap="square">
            <a:noAutofit/>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a:t>Click to edit Master text styles</a:t>
            </a:r>
          </a:p>
          <a:p>
            <a:pPr marL="0" lvl="0" indent="0">
              <a:buNone/>
            </a:pPr>
            <a:r>
              <a:rPr lang="en-US" noProof="0"/>
              <a:t>Second level</a:t>
            </a:r>
          </a:p>
          <a:p>
            <a:pPr marL="0" lvl="0" indent="0">
              <a:buNone/>
            </a:pPr>
            <a:r>
              <a:rPr lang="en-US" noProof="0"/>
              <a:t>Third level</a:t>
            </a:r>
          </a:p>
          <a:p>
            <a:pPr marL="0" lvl="0" indent="0">
              <a:buNone/>
            </a:pPr>
            <a:r>
              <a:rPr lang="en-US" noProof="0"/>
              <a:t>Fourth level</a:t>
            </a:r>
          </a:p>
          <a:p>
            <a:pPr marL="0" lvl="0" indent="0">
              <a:buNone/>
            </a:pPr>
            <a:r>
              <a:rPr lang="en-US" noProof="0"/>
              <a:t>Fifth level</a:t>
            </a:r>
            <a:r>
              <a:rPr lang="en-GB" noProof="0"/>
              <a:t> </a:t>
            </a:r>
          </a:p>
        </p:txBody>
      </p:sp>
      <p:sp>
        <p:nvSpPr>
          <p:cNvPr id="3" name="Title 2"/>
          <p:cNvSpPr>
            <a:spLocks noGrp="1"/>
          </p:cNvSpPr>
          <p:nvPr>
            <p:ph type="title"/>
          </p:nvPr>
        </p:nvSpPr>
        <p:spPr/>
        <p:txBody>
          <a:bodyPr wrap="square">
            <a:normAutofit/>
          </a:bodyPr>
          <a:lstStyle/>
          <a:p>
            <a:r>
              <a:rPr lang="en-US" noProof="0"/>
              <a:t>Click to edit Master title style</a:t>
            </a:r>
            <a:r>
              <a:rPr lang="en-GB" noProof="0"/>
              <a:t> </a:t>
            </a:r>
          </a:p>
        </p:txBody>
      </p:sp>
      <p:sp>
        <p:nvSpPr>
          <p:cNvPr id="6" name="Rectangle 5">
            <a:extLst>
              <a:ext uri="{FF2B5EF4-FFF2-40B4-BE49-F238E27FC236}">
                <a16:creationId xmlns:a16="http://schemas.microsoft.com/office/drawing/2014/main" id="{BFF8D5B7-1762-42B8-8E2B-ADD7618EC08F}"/>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7" name="Footer Placeholder 6">
            <a:extLst>
              <a:ext uri="{FF2B5EF4-FFF2-40B4-BE49-F238E27FC236}">
                <a16:creationId xmlns:a16="http://schemas.microsoft.com/office/drawing/2014/main" id="{B7EFE45C-D99B-4BD9-9EA7-26EC24695C31}"/>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9" name="Slide Number Placeholder 3">
            <a:extLst>
              <a:ext uri="{FF2B5EF4-FFF2-40B4-BE49-F238E27FC236}">
                <a16:creationId xmlns:a16="http://schemas.microsoft.com/office/drawing/2014/main" id="{A6F8A44C-161B-4ACC-9A53-C8D9B43A2CB2}"/>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572579751" name="image" descr="{&quot;templafy&quot;:{&quot;id&quot;:&quot;97bd4f87-da6d-48be-97bb-fde234be6887&quot;}}"/>
          <p:cNvPicPr>
            <a:picLocks noChangeAspect="1"/>
          </p:cNvPicPr>
          <p:nvPr/>
        </p:nvPicPr>
        <p:blipFill>
          <a:blip r:embed="rId2"/>
          <a:stretch>
            <a:fillRect/>
          </a:stretch>
        </p:blipFill>
        <p:spPr>
          <a:xfrm>
            <a:off x="7781544" y="6510528"/>
            <a:ext cx="1141714" cy="180000"/>
          </a:xfrm>
          <a:prstGeom prst="rect">
            <a:avLst/>
          </a:prstGeom>
        </p:spPr>
      </p:pic>
      <p:sp>
        <p:nvSpPr>
          <p:cNvPr id="12" name="Footer Placeholder 6">
            <a:extLst>
              <a:ext uri="{FF2B5EF4-FFF2-40B4-BE49-F238E27FC236}">
                <a16:creationId xmlns:a16="http://schemas.microsoft.com/office/drawing/2014/main" id="{69075255-79EB-4D6B-9B30-FB1F1C31ECCA}"/>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342236164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_item">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821F203-878E-49B6-BC15-A966A6B8D3A6}"/>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3" name="Rectangle 2">
            <a:extLst>
              <a:ext uri="{FF2B5EF4-FFF2-40B4-BE49-F238E27FC236}">
                <a16:creationId xmlns:a16="http://schemas.microsoft.com/office/drawing/2014/main" id="{4DC404C7-DEFB-4513-8715-DEA869FCF377}"/>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4" name="Footer Placeholder 6">
            <a:extLst>
              <a:ext uri="{FF2B5EF4-FFF2-40B4-BE49-F238E27FC236}">
                <a16:creationId xmlns:a16="http://schemas.microsoft.com/office/drawing/2014/main" id="{D5AF6D70-8216-43B0-85E0-801E5EFEBB1C}"/>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5" name="Slide Number Placeholder 3">
            <a:extLst>
              <a:ext uri="{FF2B5EF4-FFF2-40B4-BE49-F238E27FC236}">
                <a16:creationId xmlns:a16="http://schemas.microsoft.com/office/drawing/2014/main" id="{6D31F4D3-2DAF-448E-AD56-6D09CD1D0951}"/>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758987978" name="image" descr="{&quot;templafy&quot;:{&quot;id&quot;:&quot;aaf90946-4596-4ac7-bc00-31aa97d37da0&quot;}}"/>
          <p:cNvPicPr>
            <a:picLocks noChangeAspect="1"/>
          </p:cNvPicPr>
          <p:nvPr/>
        </p:nvPicPr>
        <p:blipFill>
          <a:blip r:embed="rId2"/>
          <a:stretch>
            <a:fillRect/>
          </a:stretch>
        </p:blipFill>
        <p:spPr>
          <a:xfrm>
            <a:off x="7781544" y="6510528"/>
            <a:ext cx="1141714" cy="180000"/>
          </a:xfrm>
          <a:prstGeom prst="rect">
            <a:avLst/>
          </a:prstGeom>
        </p:spPr>
      </p:pic>
      <p:sp>
        <p:nvSpPr>
          <p:cNvPr id="9" name="Footer Placeholder 6">
            <a:extLst>
              <a:ext uri="{FF2B5EF4-FFF2-40B4-BE49-F238E27FC236}">
                <a16:creationId xmlns:a16="http://schemas.microsoft.com/office/drawing/2014/main" id="{F18D15C7-97A6-48FC-B2D8-E9E7D4BA4917}"/>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30498175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252C2319-391F-4079-905E-E424F0920830}"/>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5" name="Title 1"/>
          <p:cNvSpPr>
            <a:spLocks noGrp="1"/>
          </p:cNvSpPr>
          <p:nvPr>
            <p:ph type="ctrTitle"/>
          </p:nvPr>
        </p:nvSpPr>
        <p:spPr bwMode="gray">
          <a:xfrm>
            <a:off x="358775" y="2276475"/>
            <a:ext cx="6490120" cy="427147"/>
          </a:xfrm>
        </p:spPr>
        <p:txBody>
          <a:bodyPr wrap="square" lIns="0" tIns="0" rIns="0" bIns="0" anchor="t" anchorCtr="0">
            <a:spAutoFit/>
          </a:bodyPr>
          <a:lstStyle>
            <a:lvl1pPr algn="l">
              <a:lnSpc>
                <a:spcPct val="100000"/>
              </a:lnSpc>
              <a:defRPr sz="2800" b="1" i="0">
                <a:solidFill>
                  <a:schemeClr val="bg1"/>
                </a:solidFill>
                <a:latin typeface="Arial" pitchFamily="34" charset="0"/>
                <a:ea typeface="Arial" pitchFamily="34" charset="0"/>
                <a:cs typeface="Arial" pitchFamily="34" charset="0"/>
              </a:defRPr>
            </a:lvl1pPr>
          </a:lstStyle>
          <a:p>
            <a:r>
              <a:rPr lang="en-US" noProof="0"/>
              <a:t>Click to edit Master title style</a:t>
            </a:r>
            <a:r>
              <a:rPr lang="en-GB" noProof="0"/>
              <a:t> </a:t>
            </a:r>
          </a:p>
        </p:txBody>
      </p:sp>
      <p:sp>
        <p:nvSpPr>
          <p:cNvPr id="3" name="Rectangle 2">
            <a:extLst>
              <a:ext uri="{FF2B5EF4-FFF2-40B4-BE49-F238E27FC236}">
                <a16:creationId xmlns:a16="http://schemas.microsoft.com/office/drawing/2014/main" id="{981ECA74-53AE-47FE-BCE9-E746D970F449}"/>
              </a:ext>
            </a:extLst>
          </p:cNvPr>
          <p:cNvSpPr/>
          <p:nvPr userDrawn="1"/>
        </p:nvSpPr>
        <p:spPr>
          <a:xfrm>
            <a:off x="2" y="6369944"/>
            <a:ext cx="9143999" cy="493776"/>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4" name="Footer Placeholder 6">
            <a:extLst>
              <a:ext uri="{FF2B5EF4-FFF2-40B4-BE49-F238E27FC236}">
                <a16:creationId xmlns:a16="http://schemas.microsoft.com/office/drawing/2014/main" id="{8F6A0285-FFFF-48F9-ADCD-C6D45EA65CDA}"/>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6" name="Slide Number Placeholder 3">
            <a:extLst>
              <a:ext uri="{FF2B5EF4-FFF2-40B4-BE49-F238E27FC236}">
                <a16:creationId xmlns:a16="http://schemas.microsoft.com/office/drawing/2014/main" id="{6C6C4F23-A72E-410D-8B49-917C69528E2C}"/>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2097737607" name="image" descr="{&quot;templafy&quot;:{&quot;id&quot;:&quot;2b6f66ca-6852-4c82-b264-fabe510fe2bf&quot;}}"/>
          <p:cNvPicPr>
            <a:picLocks noChangeAspect="1"/>
          </p:cNvPicPr>
          <p:nvPr/>
        </p:nvPicPr>
        <p:blipFill>
          <a:blip r:embed="rId2"/>
          <a:stretch>
            <a:fillRect/>
          </a:stretch>
        </p:blipFill>
        <p:spPr>
          <a:xfrm>
            <a:off x="7781544" y="6510528"/>
            <a:ext cx="1141714" cy="180000"/>
          </a:xfrm>
          <a:prstGeom prst="rect">
            <a:avLst/>
          </a:prstGeom>
        </p:spPr>
      </p:pic>
      <p:sp>
        <p:nvSpPr>
          <p:cNvPr id="9" name="Footer Placeholder 6">
            <a:extLst>
              <a:ext uri="{FF2B5EF4-FFF2-40B4-BE49-F238E27FC236}">
                <a16:creationId xmlns:a16="http://schemas.microsoft.com/office/drawing/2014/main" id="{45BA89BA-1FE3-4270-9918-3AAA50A0E64E}"/>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153630271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821F203-878E-49B6-BC15-A966A6B8D3A6}"/>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3" name="Rectangle 2">
            <a:extLst>
              <a:ext uri="{FF2B5EF4-FFF2-40B4-BE49-F238E27FC236}">
                <a16:creationId xmlns:a16="http://schemas.microsoft.com/office/drawing/2014/main" id="{4DC404C7-DEFB-4513-8715-DEA869FCF377}"/>
              </a:ext>
            </a:extLst>
          </p:cNvPr>
          <p:cNvSpPr/>
          <p:nvPr userDrawn="1"/>
        </p:nvSpPr>
        <p:spPr>
          <a:xfrm>
            <a:off x="1" y="6411298"/>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4" name="Footer Placeholder 6">
            <a:extLst>
              <a:ext uri="{FF2B5EF4-FFF2-40B4-BE49-F238E27FC236}">
                <a16:creationId xmlns:a16="http://schemas.microsoft.com/office/drawing/2014/main" id="{D5AF6D70-8216-43B0-85E0-801E5EFEBB1C}"/>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5" name="Slide Number Placeholder 3">
            <a:extLst>
              <a:ext uri="{FF2B5EF4-FFF2-40B4-BE49-F238E27FC236}">
                <a16:creationId xmlns:a16="http://schemas.microsoft.com/office/drawing/2014/main" id="{6D31F4D3-2DAF-448E-AD56-6D09CD1D0951}"/>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317379248" name="image" descr="{&quot;templafy&quot;:{&quot;id&quot;:&quot;4248bc9e-3138-4ef5-b6e5-31447d4d1bb7&quot;}}"/>
          <p:cNvPicPr>
            <a:picLocks noChangeAspect="1"/>
          </p:cNvPicPr>
          <p:nvPr/>
        </p:nvPicPr>
        <p:blipFill>
          <a:blip r:embed="rId2"/>
          <a:stretch>
            <a:fillRect/>
          </a:stretch>
        </p:blipFill>
        <p:spPr>
          <a:xfrm>
            <a:off x="7781544" y="6510528"/>
            <a:ext cx="1141714" cy="180000"/>
          </a:xfrm>
          <a:prstGeom prst="rect">
            <a:avLst/>
          </a:prstGeom>
        </p:spPr>
      </p:pic>
      <p:sp>
        <p:nvSpPr>
          <p:cNvPr id="9" name="Footer Placeholder 6">
            <a:extLst>
              <a:ext uri="{FF2B5EF4-FFF2-40B4-BE49-F238E27FC236}">
                <a16:creationId xmlns:a16="http://schemas.microsoft.com/office/drawing/2014/main" id="{F18D15C7-97A6-48FC-B2D8-E9E7D4BA4917}"/>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316617714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FB79E105-2871-47EE-83AC-85ECDBFE0490}"/>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8" name="Content Placeholder 7"/>
          <p:cNvSpPr>
            <a:spLocks noGrp="1"/>
          </p:cNvSpPr>
          <p:nvPr>
            <p:ph sz="quarter" idx="13" hasCustomPrompt="1"/>
          </p:nvPr>
        </p:nvSpPr>
        <p:spPr>
          <a:xfrm>
            <a:off x="366714" y="1600199"/>
            <a:ext cx="8408987" cy="4423141"/>
          </a:xfrm>
        </p:spPr>
        <p:txBody>
          <a:bodyPr wrap="square" numCol="2" spcCol="182880">
            <a:normAutofit/>
          </a:bodyPr>
          <a:lstStyle>
            <a:lvl1pPr marL="171450" indent="-171450">
              <a:buFont typeface="Arial" pitchFamily="34" charset="0"/>
              <a:buChar char="•"/>
              <a:defRPr sz="1000">
                <a:solidFill>
                  <a:srgbClr val="565A5C"/>
                </a:solidFill>
              </a:defRPr>
            </a:lvl1pPr>
            <a:lvl2pPr>
              <a:buClr>
                <a:srgbClr val="565A5C"/>
              </a:buClr>
              <a:defRPr sz="1000">
                <a:solidFill>
                  <a:srgbClr val="565A5C"/>
                </a:solidFill>
              </a:defRPr>
            </a:lvl2pPr>
            <a:lvl3pPr>
              <a:defRPr sz="1000">
                <a:solidFill>
                  <a:srgbClr val="565A5C"/>
                </a:solidFill>
              </a:defRPr>
            </a:lvl3pPr>
            <a:lvl4pPr>
              <a:defRPr sz="1000">
                <a:solidFill>
                  <a:srgbClr val="565A5C"/>
                </a:solidFill>
              </a:defRPr>
            </a:lvl4pPr>
            <a:lvl5pPr>
              <a:defRPr sz="1000">
                <a:solidFill>
                  <a:srgbClr val="565A5C"/>
                </a:solidFill>
              </a:defRPr>
            </a:lvl5pPr>
          </a:lstStyle>
          <a:p>
            <a:pPr marL="0" lvl="0" indent="0">
              <a:buNone/>
            </a:pPr>
            <a:r>
              <a:rPr lang="en-US" noProof="0"/>
              <a:t>Click to edit Master text styles</a:t>
            </a:r>
          </a:p>
          <a:p>
            <a:pPr marL="0" lvl="0" indent="0">
              <a:buNone/>
            </a:pPr>
            <a:r>
              <a:rPr lang="en-US" noProof="0"/>
              <a:t>Second level</a:t>
            </a:r>
          </a:p>
          <a:p>
            <a:pPr marL="0" lvl="0" indent="0">
              <a:buNone/>
            </a:pPr>
            <a:r>
              <a:rPr lang="en-US" noProof="0"/>
              <a:t>Third level</a:t>
            </a:r>
          </a:p>
          <a:p>
            <a:pPr marL="0" lvl="0" indent="0">
              <a:buNone/>
            </a:pPr>
            <a:r>
              <a:rPr lang="en-US" noProof="0"/>
              <a:t>Fourth level</a:t>
            </a:r>
          </a:p>
          <a:p>
            <a:pPr marL="0" lvl="0" indent="0">
              <a:buNone/>
            </a:pPr>
            <a:r>
              <a:rPr lang="en-US" noProof="0"/>
              <a:t>Fifth level</a:t>
            </a:r>
            <a:r>
              <a:rPr lang="en-GB" noProof="0"/>
              <a:t> </a:t>
            </a:r>
          </a:p>
        </p:txBody>
      </p:sp>
      <p:sp>
        <p:nvSpPr>
          <p:cNvPr id="3" name="Title 2"/>
          <p:cNvSpPr>
            <a:spLocks noGrp="1"/>
          </p:cNvSpPr>
          <p:nvPr>
            <p:ph type="title"/>
          </p:nvPr>
        </p:nvSpPr>
        <p:spPr/>
        <p:txBody>
          <a:bodyPr wrap="square">
            <a:normAutofit/>
          </a:bodyPr>
          <a:lstStyle>
            <a:lvl1pPr>
              <a:defRPr sz="2000"/>
            </a:lvl1pPr>
          </a:lstStyle>
          <a:p>
            <a:r>
              <a:rPr lang="en-US" noProof="0"/>
              <a:t>Click to edit Master title style</a:t>
            </a:r>
            <a:r>
              <a:rPr lang="en-GB" noProof="0"/>
              <a:t> </a:t>
            </a:r>
          </a:p>
        </p:txBody>
      </p:sp>
      <p:sp>
        <p:nvSpPr>
          <p:cNvPr id="9" name="Subtitle Placeholder 6"/>
          <p:cNvSpPr>
            <a:spLocks noGrp="1"/>
          </p:cNvSpPr>
          <p:nvPr>
            <p:ph type="body" sz="quarter" idx="24" hasCustomPrompt="1"/>
          </p:nvPr>
        </p:nvSpPr>
        <p:spPr>
          <a:xfrm>
            <a:off x="366714" y="790575"/>
            <a:ext cx="8408987" cy="292388"/>
          </a:xfrm>
        </p:spPr>
        <p:txBody>
          <a:bodyPr wrap="square">
            <a:normAutofit/>
          </a:bodyPr>
          <a:lstStyle>
            <a:lvl1pPr marL="0" indent="0">
              <a:lnSpc>
                <a:spcPct val="95000"/>
              </a:lnSpc>
              <a:buNone/>
              <a:defRPr sz="2000">
                <a:solidFill>
                  <a:schemeClr val="accent2"/>
                </a:solidFill>
              </a:defRPr>
            </a:lvl1pPr>
          </a:lstStyle>
          <a:p>
            <a:pPr lvl="0"/>
            <a:r>
              <a:rPr lang="en-GB" noProof="0"/>
              <a:t>Click to add subtitle</a:t>
            </a:r>
          </a:p>
        </p:txBody>
      </p:sp>
      <p:sp>
        <p:nvSpPr>
          <p:cNvPr id="5" name="Rectangle 4">
            <a:extLst>
              <a:ext uri="{FF2B5EF4-FFF2-40B4-BE49-F238E27FC236}">
                <a16:creationId xmlns:a16="http://schemas.microsoft.com/office/drawing/2014/main" id="{A4D8DED2-B004-45D9-A70F-FC7D453390F6}"/>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6" name="Footer Placeholder 6">
            <a:extLst>
              <a:ext uri="{FF2B5EF4-FFF2-40B4-BE49-F238E27FC236}">
                <a16:creationId xmlns:a16="http://schemas.microsoft.com/office/drawing/2014/main" id="{E527F381-B2F6-4A80-90BB-2F0C94D092EF}"/>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7" name="Slide Number Placeholder 3">
            <a:extLst>
              <a:ext uri="{FF2B5EF4-FFF2-40B4-BE49-F238E27FC236}">
                <a16:creationId xmlns:a16="http://schemas.microsoft.com/office/drawing/2014/main" id="{972D4D5F-926B-45AF-9318-27BB3CCC37F4}"/>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1401294392" name="image" descr="{&quot;templafy&quot;:{&quot;id&quot;:&quot;3300bcb3-cdbf-4b7c-a896-dbe0f5e36e8a&quot;}}"/>
          <p:cNvPicPr>
            <a:picLocks noChangeAspect="1"/>
          </p:cNvPicPr>
          <p:nvPr/>
        </p:nvPicPr>
        <p:blipFill>
          <a:blip r:embed="rId2"/>
          <a:stretch>
            <a:fillRect/>
          </a:stretch>
        </p:blipFill>
        <p:spPr>
          <a:xfrm>
            <a:off x="7781544" y="6510528"/>
            <a:ext cx="1141714" cy="180000"/>
          </a:xfrm>
          <a:prstGeom prst="rect">
            <a:avLst/>
          </a:prstGeom>
        </p:spPr>
      </p:pic>
      <p:sp>
        <p:nvSpPr>
          <p:cNvPr id="12" name="Footer Placeholder 6">
            <a:extLst>
              <a:ext uri="{FF2B5EF4-FFF2-40B4-BE49-F238E27FC236}">
                <a16:creationId xmlns:a16="http://schemas.microsoft.com/office/drawing/2014/main" id="{C1FCD57B-3168-4FE7-BBFF-B7EB81F113B2}"/>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181148855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2_item">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6E21699-BD5F-4354-9D7B-565D04FF3A6F}"/>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2" name="Rectangle 1">
            <a:extLst>
              <a:ext uri="{FF2B5EF4-FFF2-40B4-BE49-F238E27FC236}">
                <a16:creationId xmlns:a16="http://schemas.microsoft.com/office/drawing/2014/main" id="{50D5A817-EDE4-4BA7-95FB-7C930AC3AE31}"/>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3" name="Footer Placeholder 6">
            <a:extLst>
              <a:ext uri="{FF2B5EF4-FFF2-40B4-BE49-F238E27FC236}">
                <a16:creationId xmlns:a16="http://schemas.microsoft.com/office/drawing/2014/main" id="{272262BF-03E2-4AAC-83A4-4634FF8790F6}"/>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4" name="Slide Number Placeholder 3">
            <a:extLst>
              <a:ext uri="{FF2B5EF4-FFF2-40B4-BE49-F238E27FC236}">
                <a16:creationId xmlns:a16="http://schemas.microsoft.com/office/drawing/2014/main" id="{0D31F22D-C65B-4147-8157-A3F8EAAF75B4}"/>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2043352448" name="image" descr="{&quot;templafy&quot;:{&quot;id&quot;:&quot;58f2eff3-a4cf-451d-8e88-fd8b3f7574de&quot;}}"/>
          <p:cNvPicPr>
            <a:picLocks noChangeAspect="1"/>
          </p:cNvPicPr>
          <p:nvPr/>
        </p:nvPicPr>
        <p:blipFill>
          <a:blip r:embed="rId2"/>
          <a:stretch>
            <a:fillRect/>
          </a:stretch>
        </p:blipFill>
        <p:spPr>
          <a:xfrm>
            <a:off x="7781544" y="6510528"/>
            <a:ext cx="1141714" cy="180000"/>
          </a:xfrm>
          <a:prstGeom prst="rect">
            <a:avLst/>
          </a:prstGeom>
        </p:spPr>
      </p:pic>
      <p:sp>
        <p:nvSpPr>
          <p:cNvPr id="7" name="Footer Placeholder 6">
            <a:extLst>
              <a:ext uri="{FF2B5EF4-FFF2-40B4-BE49-F238E27FC236}">
                <a16:creationId xmlns:a16="http://schemas.microsoft.com/office/drawing/2014/main" id="{1424DC53-D8C6-4432-A274-94984F77D035}"/>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38765150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team_item">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6E21699-BD5F-4354-9D7B-565D04FF3A6F}"/>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2" name="Rectangle 1">
            <a:extLst>
              <a:ext uri="{FF2B5EF4-FFF2-40B4-BE49-F238E27FC236}">
                <a16:creationId xmlns:a16="http://schemas.microsoft.com/office/drawing/2014/main" id="{50D5A817-EDE4-4BA7-95FB-7C930AC3AE31}"/>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3" name="Footer Placeholder 6">
            <a:extLst>
              <a:ext uri="{FF2B5EF4-FFF2-40B4-BE49-F238E27FC236}">
                <a16:creationId xmlns:a16="http://schemas.microsoft.com/office/drawing/2014/main" id="{272262BF-03E2-4AAC-83A4-4634FF8790F6}"/>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4" name="Slide Number Placeholder 3">
            <a:extLst>
              <a:ext uri="{FF2B5EF4-FFF2-40B4-BE49-F238E27FC236}">
                <a16:creationId xmlns:a16="http://schemas.microsoft.com/office/drawing/2014/main" id="{0D31F22D-C65B-4147-8157-A3F8EAAF75B4}"/>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1861073642" name="image" descr="{&quot;templafy&quot;:{&quot;id&quot;:&quot;0f3eecbf-ca7a-4815-81c4-c76ba7b4508a&quot;}}"/>
          <p:cNvPicPr>
            <a:picLocks noChangeAspect="1"/>
          </p:cNvPicPr>
          <p:nvPr/>
        </p:nvPicPr>
        <p:blipFill>
          <a:blip r:embed="rId2"/>
          <a:stretch>
            <a:fillRect/>
          </a:stretch>
        </p:blipFill>
        <p:spPr>
          <a:xfrm>
            <a:off x="7781544" y="6510528"/>
            <a:ext cx="1141714" cy="180000"/>
          </a:xfrm>
          <a:prstGeom prst="rect">
            <a:avLst/>
          </a:prstGeom>
        </p:spPr>
      </p:pic>
      <p:sp>
        <p:nvSpPr>
          <p:cNvPr id="7" name="Footer Placeholder 6">
            <a:extLst>
              <a:ext uri="{FF2B5EF4-FFF2-40B4-BE49-F238E27FC236}">
                <a16:creationId xmlns:a16="http://schemas.microsoft.com/office/drawing/2014/main" id="{1424DC53-D8C6-4432-A274-94984F77D035}"/>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129222108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2">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6E21699-BD5F-4354-9D7B-565D04FF3A6F}"/>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2" name="Rectangle 1">
            <a:extLst>
              <a:ext uri="{FF2B5EF4-FFF2-40B4-BE49-F238E27FC236}">
                <a16:creationId xmlns:a16="http://schemas.microsoft.com/office/drawing/2014/main" id="{50D5A817-EDE4-4BA7-95FB-7C930AC3AE31}"/>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3" name="Footer Placeholder 6">
            <a:extLst>
              <a:ext uri="{FF2B5EF4-FFF2-40B4-BE49-F238E27FC236}">
                <a16:creationId xmlns:a16="http://schemas.microsoft.com/office/drawing/2014/main" id="{272262BF-03E2-4AAC-83A4-4634FF8790F6}"/>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4" name="Slide Number Placeholder 3">
            <a:extLst>
              <a:ext uri="{FF2B5EF4-FFF2-40B4-BE49-F238E27FC236}">
                <a16:creationId xmlns:a16="http://schemas.microsoft.com/office/drawing/2014/main" id="{0D31F22D-C65B-4147-8157-A3F8EAAF75B4}"/>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395533167" name="image" descr="{&quot;templafy&quot;:{&quot;id&quot;:&quot;6354f265-bf29-442a-96c9-2db317553d17&quot;}}"/>
          <p:cNvPicPr>
            <a:picLocks noChangeAspect="1"/>
          </p:cNvPicPr>
          <p:nvPr/>
        </p:nvPicPr>
        <p:blipFill>
          <a:blip r:embed="rId2"/>
          <a:stretch>
            <a:fillRect/>
          </a:stretch>
        </p:blipFill>
        <p:spPr>
          <a:xfrm>
            <a:off x="7781544" y="6510528"/>
            <a:ext cx="1141714" cy="180000"/>
          </a:xfrm>
          <a:prstGeom prst="rect">
            <a:avLst/>
          </a:prstGeom>
        </p:spPr>
      </p:pic>
      <p:sp>
        <p:nvSpPr>
          <p:cNvPr id="7" name="Footer Placeholder 6">
            <a:extLst>
              <a:ext uri="{FF2B5EF4-FFF2-40B4-BE49-F238E27FC236}">
                <a16:creationId xmlns:a16="http://schemas.microsoft.com/office/drawing/2014/main" id="{1424DC53-D8C6-4432-A274-94984F77D035}"/>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262368491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team">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6E21699-BD5F-4354-9D7B-565D04FF3A6F}"/>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2" name="Rectangle 1">
            <a:extLst>
              <a:ext uri="{FF2B5EF4-FFF2-40B4-BE49-F238E27FC236}">
                <a16:creationId xmlns:a16="http://schemas.microsoft.com/office/drawing/2014/main" id="{50D5A817-EDE4-4BA7-95FB-7C930AC3AE31}"/>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3" name="Footer Placeholder 6">
            <a:extLst>
              <a:ext uri="{FF2B5EF4-FFF2-40B4-BE49-F238E27FC236}">
                <a16:creationId xmlns:a16="http://schemas.microsoft.com/office/drawing/2014/main" id="{272262BF-03E2-4AAC-83A4-4634FF8790F6}"/>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4" name="Slide Number Placeholder 3">
            <a:extLst>
              <a:ext uri="{FF2B5EF4-FFF2-40B4-BE49-F238E27FC236}">
                <a16:creationId xmlns:a16="http://schemas.microsoft.com/office/drawing/2014/main" id="{0D31F22D-C65B-4147-8157-A3F8EAAF75B4}"/>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243189051" name="image" descr="{&quot;templafy&quot;:{&quot;id&quot;:&quot;6caa2bca-47e7-423b-9292-0f5440522bd7&quot;}}"/>
          <p:cNvPicPr>
            <a:picLocks noChangeAspect="1"/>
          </p:cNvPicPr>
          <p:nvPr/>
        </p:nvPicPr>
        <p:blipFill>
          <a:blip r:embed="rId2"/>
          <a:stretch>
            <a:fillRect/>
          </a:stretch>
        </p:blipFill>
        <p:spPr>
          <a:xfrm>
            <a:off x="7781544" y="6510528"/>
            <a:ext cx="1141714" cy="180000"/>
          </a:xfrm>
          <a:prstGeom prst="rect">
            <a:avLst/>
          </a:prstGeom>
        </p:spPr>
      </p:pic>
      <p:sp>
        <p:nvSpPr>
          <p:cNvPr id="7" name="Footer Placeholder 6">
            <a:extLst>
              <a:ext uri="{FF2B5EF4-FFF2-40B4-BE49-F238E27FC236}">
                <a16:creationId xmlns:a16="http://schemas.microsoft.com/office/drawing/2014/main" id="{1424DC53-D8C6-4432-A274-94984F77D035}"/>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148215754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F2F180AE-ECBC-4F04-841F-99DE40121A59}"/>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14" name="Text Placeholder 13"/>
          <p:cNvSpPr>
            <a:spLocks noGrp="1"/>
          </p:cNvSpPr>
          <p:nvPr>
            <p:ph type="body" sz="quarter" idx="14" hasCustomPrompt="1"/>
          </p:nvPr>
        </p:nvSpPr>
        <p:spPr>
          <a:xfrm>
            <a:off x="1810512" y="1188720"/>
            <a:ext cx="2918927" cy="533933"/>
          </a:xfrm>
        </p:spPr>
        <p:txBody>
          <a:bodyPr wrap="square">
            <a:spAutoFit/>
          </a:bodyPr>
          <a:lstStyle>
            <a:lvl1pPr marL="0" indent="0">
              <a:buNone/>
              <a:defRPr sz="1000" b="1">
                <a:solidFill>
                  <a:schemeClr val="accent2"/>
                </a:solidFill>
              </a:defRPr>
            </a:lvl1pPr>
            <a:lvl2pPr marL="0" indent="0">
              <a:spcBef>
                <a:spcPct val="0"/>
              </a:spcBef>
              <a:buNone/>
              <a:defRPr sz="1000">
                <a:solidFill>
                  <a:srgbClr val="565A5C"/>
                </a:solidFill>
              </a:defRPr>
            </a:lvl2pPr>
            <a:lvl3pPr marL="0" indent="0">
              <a:spcBef>
                <a:spcPts val="600"/>
              </a:spcBef>
              <a:buNone/>
              <a:defRPr sz="1000">
                <a:solidFill>
                  <a:srgbClr val="565A5C"/>
                </a:solidFill>
              </a:defRPr>
            </a:lvl3pPr>
            <a:lvl4pPr marL="0" indent="0">
              <a:spcBef>
                <a:spcPts val="1200"/>
              </a:spcBef>
              <a:buNone/>
              <a:defRPr sz="1000"/>
            </a:lvl4pPr>
            <a:lvl5pPr marL="0" indent="0">
              <a:buNone/>
              <a:defRPr sz="900"/>
            </a:lvl5pPr>
          </a:lstStyle>
          <a:p>
            <a:pPr lvl="0"/>
            <a:r>
              <a:rPr lang="en-US" noProof="0"/>
              <a:t>Click to edit Master text styles</a:t>
            </a:r>
          </a:p>
          <a:p>
            <a:pPr lvl="1"/>
            <a:r>
              <a:rPr lang="en-US" noProof="0"/>
              <a:t>Second level</a:t>
            </a:r>
          </a:p>
          <a:p>
            <a:pPr lvl="2"/>
            <a:r>
              <a:rPr lang="en-US" noProof="0"/>
              <a:t>Third level</a:t>
            </a:r>
          </a:p>
        </p:txBody>
      </p:sp>
      <p:sp>
        <p:nvSpPr>
          <p:cNvPr id="21" name="Text Placeholder 20"/>
          <p:cNvSpPr>
            <a:spLocks noGrp="1"/>
          </p:cNvSpPr>
          <p:nvPr>
            <p:ph type="body" sz="quarter" idx="21" hasCustomPrompt="1"/>
          </p:nvPr>
        </p:nvSpPr>
        <p:spPr>
          <a:xfrm>
            <a:off x="658368" y="2340864"/>
            <a:ext cx="8266176" cy="3854802"/>
          </a:xfrm>
        </p:spPr>
        <p:txBody>
          <a:bodyPr wrap="square">
            <a:noAutofit/>
          </a:bodyPr>
          <a:lstStyle>
            <a:lvl1pPr marL="0" indent="0">
              <a:spcBef>
                <a:spcPts val="1200"/>
              </a:spcBef>
              <a:buNone/>
              <a:defRPr sz="1000" b="0" baseline="0">
                <a:solidFill>
                  <a:srgbClr val="565A5C"/>
                </a:solidFill>
              </a:defRPr>
            </a:lvl1pPr>
            <a:lvl2pPr marL="115200" indent="-115200">
              <a:defRPr sz="1000"/>
            </a:lvl2pPr>
            <a:lvl3pPr marL="230400" indent="-115200">
              <a:spcBef>
                <a:spcPts val="600"/>
              </a:spcBef>
              <a:defRPr sz="1000"/>
            </a:lvl3pPr>
            <a:lvl4pPr marL="345600" indent="-115200">
              <a:spcBef>
                <a:spcPts val="600"/>
              </a:spcBef>
              <a:defRPr sz="1000"/>
            </a:lvl4pPr>
          </a:lstStyle>
          <a:p>
            <a:pPr lvl="0"/>
            <a:r>
              <a:rPr lang="en-US" noProof="0"/>
              <a:t>Click to edit Master text styles</a:t>
            </a:r>
          </a:p>
          <a:p>
            <a:pPr marL="0" lvl="0" indent="0">
              <a:buNone/>
            </a:pPr>
            <a:r>
              <a:rPr lang="en-US" noProof="0"/>
              <a:t>Second level</a:t>
            </a:r>
          </a:p>
          <a:p>
            <a:pPr marL="0" lvl="0" indent="0">
              <a:buNone/>
            </a:pPr>
            <a:r>
              <a:rPr lang="en-US" noProof="0"/>
              <a:t>Third level</a:t>
            </a:r>
          </a:p>
          <a:p>
            <a:pPr marL="0" lvl="0" indent="0">
              <a:buNone/>
            </a:pPr>
            <a:r>
              <a:rPr lang="en-US" noProof="0"/>
              <a:t>Fourth level</a:t>
            </a:r>
          </a:p>
        </p:txBody>
      </p:sp>
      <p:sp>
        <p:nvSpPr>
          <p:cNvPr id="2" name="Title 1">
            <a:extLst>
              <a:ext uri="{FF2B5EF4-FFF2-40B4-BE49-F238E27FC236}">
                <a16:creationId xmlns:a16="http://schemas.microsoft.com/office/drawing/2014/main" id="{F04A4ECA-06E7-484D-B3F4-D1275CE1DBC3}"/>
              </a:ext>
            </a:extLst>
          </p:cNvPr>
          <p:cNvSpPr>
            <a:spLocks noGrp="1"/>
          </p:cNvSpPr>
          <p:nvPr>
            <p:ph type="title"/>
          </p:nvPr>
        </p:nvSpPr>
        <p:spPr>
          <a:xfrm>
            <a:off x="365760" y="274320"/>
            <a:ext cx="8412480" cy="393192"/>
          </a:xfrm>
        </p:spPr>
        <p:txBody>
          <a:bodyPr wrap="square" anchor="t" anchorCtr="0">
            <a:normAutofit/>
          </a:bodyPr>
          <a:lstStyle/>
          <a:p>
            <a:r>
              <a:rPr lang="en-US"/>
              <a:t>Click to edit Master title style</a:t>
            </a:r>
          </a:p>
        </p:txBody>
      </p:sp>
      <p:sp>
        <p:nvSpPr>
          <p:cNvPr id="5" name="TextBox 4">
            <a:extLst>
              <a:ext uri="{FF2B5EF4-FFF2-40B4-BE49-F238E27FC236}">
                <a16:creationId xmlns:a16="http://schemas.microsoft.com/office/drawing/2014/main" id="{D4382DE4-F3EC-4B1C-8774-493649916BD7}"/>
              </a:ext>
            </a:extLst>
          </p:cNvPr>
          <p:cNvSpPr txBox="1"/>
          <p:nvPr userDrawn="1"/>
        </p:nvSpPr>
        <p:spPr>
          <a:xfrm>
            <a:off x="598353" y="1110594"/>
            <a:ext cx="960120" cy="230832"/>
          </a:xfrm>
          <a:prstGeom prst="rect">
            <a:avLst/>
          </a:prstGeom>
          <a:noFill/>
        </p:spPr>
        <p:txBody>
          <a:bodyPr wrap="square" rtlCol="0">
            <a:spAutoFit/>
          </a:bodyPr>
          <a:lstStyle>
            <a:defPPr>
              <a:defRPr lang="en-US"/>
            </a:defPPr>
          </a:lstStyle>
          <a:p>
            <a:r>
              <a:rPr lang="en-US" sz="900"/>
              <a:t> </a:t>
            </a:r>
          </a:p>
        </p:txBody>
      </p:sp>
      <p:sp>
        <p:nvSpPr>
          <p:cNvPr id="6" name="Rectangle 5">
            <a:extLst>
              <a:ext uri="{FF2B5EF4-FFF2-40B4-BE49-F238E27FC236}">
                <a16:creationId xmlns:a16="http://schemas.microsoft.com/office/drawing/2014/main" id="{093559F5-A79F-4323-B6A7-126518FADE96}"/>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7" name="Footer Placeholder 6">
            <a:extLst>
              <a:ext uri="{FF2B5EF4-FFF2-40B4-BE49-F238E27FC236}">
                <a16:creationId xmlns:a16="http://schemas.microsoft.com/office/drawing/2014/main" id="{56A21FDA-F290-468C-85B3-BB76032FEB13}"/>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8" name="Slide Number Placeholder 3">
            <a:extLst>
              <a:ext uri="{FF2B5EF4-FFF2-40B4-BE49-F238E27FC236}">
                <a16:creationId xmlns:a16="http://schemas.microsoft.com/office/drawing/2014/main" id="{B02033EE-50E3-496F-8C47-FE39FB124D02}"/>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1834923723" name="image" descr="{&quot;templafy&quot;:{&quot;id&quot;:&quot;eb92e093-225f-499a-b9bd-bf75d759996a&quot;}}"/>
          <p:cNvPicPr>
            <a:picLocks noChangeAspect="1"/>
          </p:cNvPicPr>
          <p:nvPr/>
        </p:nvPicPr>
        <p:blipFill>
          <a:blip r:embed="rId2"/>
          <a:stretch>
            <a:fillRect/>
          </a:stretch>
        </p:blipFill>
        <p:spPr>
          <a:xfrm>
            <a:off x="7781544" y="6510528"/>
            <a:ext cx="1141714" cy="180000"/>
          </a:xfrm>
          <a:prstGeom prst="rect">
            <a:avLst/>
          </a:prstGeom>
        </p:spPr>
      </p:pic>
      <p:sp>
        <p:nvSpPr>
          <p:cNvPr id="11" name="Footer Placeholder 6">
            <a:extLst>
              <a:ext uri="{FF2B5EF4-FFF2-40B4-BE49-F238E27FC236}">
                <a16:creationId xmlns:a16="http://schemas.microsoft.com/office/drawing/2014/main" id="{DC0284D8-D8B8-49F2-B172-075E7F2A6751}"/>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89680342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enfirm">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B670F983-DA0E-4455-BCD9-D22797AC6363}"/>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8" name="Content Placeholder 7"/>
          <p:cNvSpPr>
            <a:spLocks noGrp="1"/>
          </p:cNvSpPr>
          <p:nvPr>
            <p:ph sz="quarter" idx="13" hasCustomPrompt="1"/>
          </p:nvPr>
        </p:nvSpPr>
        <p:spPr>
          <a:xfrm>
            <a:off x="366714" y="1600200"/>
            <a:ext cx="8408987" cy="4694288"/>
          </a:xfrm>
        </p:spPr>
        <p:txBody>
          <a:bodyPr wrap="square" numCol="2" spcCol="182880">
            <a:normAutofit/>
          </a:bodyPr>
          <a:lstStyle>
            <a:lvl1pPr marL="171450" indent="-171450">
              <a:buFont typeface="Arial" pitchFamily="34" charset="0"/>
              <a:buChar char="•"/>
              <a:defRPr sz="1000">
                <a:solidFill>
                  <a:srgbClr val="565A5C"/>
                </a:solidFill>
              </a:defRPr>
            </a:lvl1pPr>
            <a:lvl2pPr>
              <a:buClr>
                <a:srgbClr val="565A5C"/>
              </a:buClr>
              <a:defRPr sz="1000">
                <a:solidFill>
                  <a:srgbClr val="565A5C"/>
                </a:solidFill>
              </a:defRPr>
            </a:lvl2pPr>
            <a:lvl3pPr>
              <a:defRPr sz="1000">
                <a:solidFill>
                  <a:srgbClr val="565A5C"/>
                </a:solidFill>
              </a:defRPr>
            </a:lvl3pPr>
            <a:lvl4pPr>
              <a:defRPr sz="1000">
                <a:solidFill>
                  <a:srgbClr val="565A5C"/>
                </a:solidFill>
              </a:defRPr>
            </a:lvl4pPr>
            <a:lvl5pPr>
              <a:defRPr sz="1000">
                <a:solidFill>
                  <a:srgbClr val="565A5C"/>
                </a:solidFill>
              </a:defRPr>
            </a:lvl5pPr>
          </a:lstStyle>
          <a:p>
            <a:pPr marL="0" lvl="0" indent="0">
              <a:buNone/>
            </a:pPr>
            <a:r>
              <a:rPr lang="en-US" noProof="0"/>
              <a:t>Click to edit Master text styles</a:t>
            </a:r>
          </a:p>
          <a:p>
            <a:pPr marL="0" lvl="0" indent="0">
              <a:buNone/>
            </a:pPr>
            <a:r>
              <a:rPr lang="en-US" noProof="0"/>
              <a:t>Second level</a:t>
            </a:r>
          </a:p>
          <a:p>
            <a:pPr marL="0" lvl="0" indent="0">
              <a:buNone/>
            </a:pPr>
            <a:r>
              <a:rPr lang="en-US" noProof="0"/>
              <a:t>Third level</a:t>
            </a:r>
          </a:p>
          <a:p>
            <a:pPr marL="0" lvl="0" indent="0">
              <a:buNone/>
            </a:pPr>
            <a:r>
              <a:rPr lang="en-US" noProof="0"/>
              <a:t>Fourth level</a:t>
            </a:r>
          </a:p>
          <a:p>
            <a:pPr marL="0" lvl="0" indent="0">
              <a:buNone/>
            </a:pPr>
            <a:r>
              <a:rPr lang="en-US" noProof="0"/>
              <a:t>Fifth level</a:t>
            </a:r>
            <a:r>
              <a:rPr lang="en-GB" noProof="0"/>
              <a:t> </a:t>
            </a:r>
          </a:p>
        </p:txBody>
      </p:sp>
      <p:sp>
        <p:nvSpPr>
          <p:cNvPr id="3" name="Title 2"/>
          <p:cNvSpPr>
            <a:spLocks noGrp="1"/>
          </p:cNvSpPr>
          <p:nvPr>
            <p:ph type="title"/>
          </p:nvPr>
        </p:nvSpPr>
        <p:spPr/>
        <p:txBody>
          <a:bodyPr wrap="square">
            <a:normAutofit/>
          </a:bodyPr>
          <a:lstStyle>
            <a:lvl1pPr>
              <a:defRPr sz="2000"/>
            </a:lvl1pPr>
          </a:lstStyle>
          <a:p>
            <a:r>
              <a:rPr lang="en-US" noProof="0"/>
              <a:t>Click to edit Master title style</a:t>
            </a:r>
            <a:r>
              <a:rPr lang="en-GB" noProof="0"/>
              <a:t> </a:t>
            </a:r>
          </a:p>
        </p:txBody>
      </p:sp>
      <p:sp>
        <p:nvSpPr>
          <p:cNvPr id="9" name="Subtitle Placeholder 6"/>
          <p:cNvSpPr>
            <a:spLocks noGrp="1"/>
          </p:cNvSpPr>
          <p:nvPr>
            <p:ph type="body" sz="quarter" idx="24" hasCustomPrompt="1"/>
          </p:nvPr>
        </p:nvSpPr>
        <p:spPr>
          <a:xfrm>
            <a:off x="366714" y="790574"/>
            <a:ext cx="8408987" cy="676981"/>
          </a:xfrm>
        </p:spPr>
        <p:txBody>
          <a:bodyPr wrap="square">
            <a:noAutofit/>
          </a:bodyPr>
          <a:lstStyle>
            <a:lvl1pPr marL="0" indent="0">
              <a:lnSpc>
                <a:spcPct val="95000"/>
              </a:lnSpc>
              <a:buNone/>
              <a:defRPr sz="2000">
                <a:solidFill>
                  <a:schemeClr val="accent2"/>
                </a:solidFill>
              </a:defRPr>
            </a:lvl1pPr>
          </a:lstStyle>
          <a:p>
            <a:pPr lvl="0"/>
            <a:r>
              <a:rPr lang="en-GB" noProof="0"/>
              <a:t>Click to add subtitle</a:t>
            </a:r>
          </a:p>
        </p:txBody>
      </p:sp>
      <p:sp>
        <p:nvSpPr>
          <p:cNvPr id="5" name="Rectangle 4">
            <a:extLst>
              <a:ext uri="{FF2B5EF4-FFF2-40B4-BE49-F238E27FC236}">
                <a16:creationId xmlns:a16="http://schemas.microsoft.com/office/drawing/2014/main" id="{B2A5EE27-5641-4A2F-B5B6-3A2D058F994A}"/>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6" name="Footer Placeholder 6">
            <a:extLst>
              <a:ext uri="{FF2B5EF4-FFF2-40B4-BE49-F238E27FC236}">
                <a16:creationId xmlns:a16="http://schemas.microsoft.com/office/drawing/2014/main" id="{9D19A9B5-2BAD-48CA-8301-36FF67763256}"/>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7" name="Slide Number Placeholder 3">
            <a:extLst>
              <a:ext uri="{FF2B5EF4-FFF2-40B4-BE49-F238E27FC236}">
                <a16:creationId xmlns:a16="http://schemas.microsoft.com/office/drawing/2014/main" id="{A0C5688F-9011-4BA6-852F-CDC861315316}"/>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824582404" name="image" descr="{&quot;templafy&quot;:{&quot;id&quot;:&quot;350d2c3f-6215-47ad-8f75-c04f46334115&quot;}}"/>
          <p:cNvPicPr>
            <a:picLocks noChangeAspect="1"/>
          </p:cNvPicPr>
          <p:nvPr/>
        </p:nvPicPr>
        <p:blipFill>
          <a:blip r:embed="rId2"/>
          <a:stretch>
            <a:fillRect/>
          </a:stretch>
        </p:blipFill>
        <p:spPr>
          <a:xfrm>
            <a:off x="7781544" y="6510528"/>
            <a:ext cx="1141714" cy="180000"/>
          </a:xfrm>
          <a:prstGeom prst="rect">
            <a:avLst/>
          </a:prstGeom>
        </p:spPr>
      </p:pic>
      <p:sp>
        <p:nvSpPr>
          <p:cNvPr id="12" name="Footer Placeholder 6">
            <a:extLst>
              <a:ext uri="{FF2B5EF4-FFF2-40B4-BE49-F238E27FC236}">
                <a16:creationId xmlns:a16="http://schemas.microsoft.com/office/drawing/2014/main" id="{69C8C7F7-2D48-4CFB-BFD1-B679D43D1DD6}"/>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353094153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ack">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56B343BB-64EC-461C-B925-4AEF7FB245BA}"/>
              </a:ext>
            </a:extLst>
          </p:cNvPr>
          <p:cNvSpPr>
            <a:spLocks noGrp="1"/>
          </p:cNvSpPr>
          <p:nvPr>
            <p:ph type="sldNum" sz="quarter" idx="24"/>
          </p:nvPr>
        </p:nvSpPr>
        <p:spPr>
          <a:xfrm>
            <a:off x="7494482" y="6538126"/>
            <a:ext cx="146304" cy="143474"/>
          </a:xfrm>
          <a:prstGeom prst="rect">
            <a:avLst/>
          </a:prstGeom>
        </p:spPr>
        <p:txBody>
          <a:bodyPr wrap="square" lIns="0" tIns="0" rIns="0" bIns="0">
            <a:normAutofit/>
          </a:bodyPr>
          <a:lstStyle>
            <a:defPPr>
              <a:defRPr lang="en-US"/>
            </a:defPPr>
            <a:lvl1pPr marL="0" algn="l" defTabSz="457200" rtl="0" eaLnBrk="1" latinLnBrk="0" hangingPunct="1">
              <a:defRPr sz="900" kern="1200">
                <a:solidFill>
                  <a:schemeClr val="tx1"/>
                </a:solidFill>
                <a:latin typeface="+mn-lt"/>
                <a:ea typeface="+mn-ea"/>
                <a:cs typeface="+mn-cs"/>
              </a:defRPr>
            </a:lvl1pPr>
          </a:lstStyle>
          <a:p>
            <a:fld id="{D34DACC3-9742-4940-92E6-4CAB853A3218}" type="slidenum">
              <a:rPr lang="en-GB" smtClean="0"/>
              <a:t>‹#›</a:t>
            </a:fld>
            <a:r>
              <a:rPr lang="en-GB"/>
              <a:t> </a:t>
            </a:r>
          </a:p>
        </p:txBody>
      </p:sp>
      <p:sp>
        <p:nvSpPr>
          <p:cNvPr id="4" name="Rectangle 3">
            <a:extLst>
              <a:ext uri="{FF2B5EF4-FFF2-40B4-BE49-F238E27FC236}">
                <a16:creationId xmlns:a16="http://schemas.microsoft.com/office/drawing/2014/main" id="{65B93CEC-4C56-4B73-9E58-627F5E124A65}"/>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dirty="0"/>
              <a:t> </a:t>
            </a:r>
          </a:p>
        </p:txBody>
      </p:sp>
      <p:sp>
        <p:nvSpPr>
          <p:cNvPr id="5" name="Footer Placeholder 6">
            <a:extLst>
              <a:ext uri="{FF2B5EF4-FFF2-40B4-BE49-F238E27FC236}">
                <a16:creationId xmlns:a16="http://schemas.microsoft.com/office/drawing/2014/main" id="{8DC120C8-5052-490B-A885-7B75D9A59A11}"/>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dirty="0"/>
          </a:p>
        </p:txBody>
      </p:sp>
      <p:sp>
        <p:nvSpPr>
          <p:cNvPr id="7" name="Slide Number Placeholder 3">
            <a:extLst>
              <a:ext uri="{FF2B5EF4-FFF2-40B4-BE49-F238E27FC236}">
                <a16:creationId xmlns:a16="http://schemas.microsoft.com/office/drawing/2014/main" id="{413BA7FD-AE23-46C3-99C4-296BCB8F92FE}"/>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sp>
        <p:nvSpPr>
          <p:cNvPr id="8" name="Date Placeholder 3">
            <a:extLst>
              <a:ext uri="{FF2B5EF4-FFF2-40B4-BE49-F238E27FC236}">
                <a16:creationId xmlns:a16="http://schemas.microsoft.com/office/drawing/2014/main" id="{AE6B7C98-DDEC-4DA9-BFE7-B900CCA53C45}"/>
              </a:ext>
            </a:extLst>
          </p:cNvPr>
          <p:cNvSpPr txBox="1"/>
          <p:nvPr userDrawn="1"/>
        </p:nvSpPr>
        <p:spPr bwMode="gray">
          <a:xfrm>
            <a:off x="7781544" y="6510528"/>
            <a:ext cx="1106424" cy="21945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9" name="Date Placeholder 3">
            <a:extLst>
              <a:ext uri="{FF2B5EF4-FFF2-40B4-BE49-F238E27FC236}">
                <a16:creationId xmlns:a16="http://schemas.microsoft.com/office/drawing/2014/main" id="{F964986F-C090-42DE-9E6F-78826A7997D3}"/>
              </a:ext>
            </a:extLst>
          </p:cNvPr>
          <p:cNvSpPr txBox="1"/>
          <p:nvPr userDrawn="1"/>
        </p:nvSpPr>
        <p:spPr bwMode="gray">
          <a:xfrm>
            <a:off x="365760" y="6537960"/>
            <a:ext cx="215798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b="0"/>
              <a:t> </a:t>
            </a:r>
            <a:r>
              <a:rPr lang="en-GB" b="0"/>
              <a:t> </a:t>
            </a:r>
          </a:p>
        </p:txBody>
      </p:sp>
      <p:sp>
        <p:nvSpPr>
          <p:cNvPr id="10" name="Footer Placeholder 6">
            <a:extLst>
              <a:ext uri="{FF2B5EF4-FFF2-40B4-BE49-F238E27FC236}">
                <a16:creationId xmlns:a16="http://schemas.microsoft.com/office/drawing/2014/main" id="{16DA3020-6340-43B6-88C9-B2D8CF7B20C7}"/>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pic>
        <p:nvPicPr>
          <p:cNvPr id="11" name="image" descr="{&quot;templafy&quot;:{&quot;id&quot;:&quot;eb92e093-225f-499a-b9bd-bf75d759996a&quot;}}"/>
          <p:cNvPicPr>
            <a:picLocks noChangeAspect="1"/>
          </p:cNvPicPr>
          <p:nvPr userDrawn="1"/>
        </p:nvPicPr>
        <p:blipFill>
          <a:blip r:embed="rId2"/>
          <a:stretch>
            <a:fillRect/>
          </a:stretch>
        </p:blipFill>
        <p:spPr>
          <a:xfrm>
            <a:off x="7781544" y="6510528"/>
            <a:ext cx="1141714" cy="180000"/>
          </a:xfrm>
          <a:prstGeom prst="rect">
            <a:avLst/>
          </a:prstGeom>
        </p:spPr>
      </p:pic>
    </p:spTree>
    <p:extLst>
      <p:ext uri="{BB962C8B-B14F-4D97-AF65-F5344CB8AC3E}">
        <p14:creationId xmlns:p14="http://schemas.microsoft.com/office/powerpoint/2010/main" val="17740995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802143D-E35D-4C20-9225-12B58F474952}"/>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2" name="Rectangle 1">
            <a:extLst>
              <a:ext uri="{FF2B5EF4-FFF2-40B4-BE49-F238E27FC236}">
                <a16:creationId xmlns:a16="http://schemas.microsoft.com/office/drawing/2014/main" id="{BFBE4EF2-5031-43DE-BA4B-587DEB24B346}"/>
              </a:ext>
            </a:extLst>
          </p:cNvPr>
          <p:cNvSpPr/>
          <p:nvPr userDrawn="1"/>
        </p:nvSpPr>
        <p:spPr>
          <a:xfrm>
            <a:off x="2" y="6369944"/>
            <a:ext cx="9143999" cy="493776"/>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3" name="Footer Placeholder 6">
            <a:extLst>
              <a:ext uri="{FF2B5EF4-FFF2-40B4-BE49-F238E27FC236}">
                <a16:creationId xmlns:a16="http://schemas.microsoft.com/office/drawing/2014/main" id="{F8AB6F65-C845-4FBE-ABD5-F8062FBAB9E2}"/>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4" name="Slide Number Placeholder 3">
            <a:extLst>
              <a:ext uri="{FF2B5EF4-FFF2-40B4-BE49-F238E27FC236}">
                <a16:creationId xmlns:a16="http://schemas.microsoft.com/office/drawing/2014/main" id="{8D5E8A33-6E99-4A37-BFF6-D8DD29C814BA}"/>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1937269247" name="image" descr="{&quot;templafy&quot;:{&quot;id&quot;:&quot;733455b5-1d52-41c3-9602-6dfc4a89a685&quot;}}"/>
          <p:cNvPicPr>
            <a:picLocks noChangeAspect="1"/>
          </p:cNvPicPr>
          <p:nvPr/>
        </p:nvPicPr>
        <p:blipFill>
          <a:blip r:embed="rId2"/>
          <a:stretch>
            <a:fillRect/>
          </a:stretch>
        </p:blipFill>
        <p:spPr>
          <a:xfrm>
            <a:off x="7781544" y="6510528"/>
            <a:ext cx="1141714" cy="180000"/>
          </a:xfrm>
          <a:prstGeom prst="rect">
            <a:avLst/>
          </a:prstGeom>
        </p:spPr>
      </p:pic>
      <p:sp>
        <p:nvSpPr>
          <p:cNvPr id="7" name="Footer Placeholder 6">
            <a:extLst>
              <a:ext uri="{FF2B5EF4-FFF2-40B4-BE49-F238E27FC236}">
                <a16:creationId xmlns:a16="http://schemas.microsoft.com/office/drawing/2014/main" id="{3E563C4A-B0D6-416C-B991-B8C5DB99F054}"/>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23900080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Color">
    <p:bg>
      <p:bgPr>
        <a:solidFill>
          <a:schemeClr val="accent2"/>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371960AC-2703-414E-AAA7-E0B4E0EF6D77}"/>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5" name="Title 1"/>
          <p:cNvSpPr>
            <a:spLocks noGrp="1"/>
          </p:cNvSpPr>
          <p:nvPr>
            <p:ph type="ctrTitle"/>
          </p:nvPr>
        </p:nvSpPr>
        <p:spPr bwMode="gray">
          <a:xfrm>
            <a:off x="358775" y="2276475"/>
            <a:ext cx="6490120" cy="427147"/>
          </a:xfrm>
        </p:spPr>
        <p:txBody>
          <a:bodyPr wrap="square" lIns="0" tIns="0" rIns="0" bIns="0" anchor="t" anchorCtr="0">
            <a:spAutoFit/>
          </a:bodyPr>
          <a:lstStyle>
            <a:lvl1pPr algn="l">
              <a:lnSpc>
                <a:spcPct val="100000"/>
              </a:lnSpc>
              <a:defRPr sz="2800" b="1" i="0">
                <a:solidFill>
                  <a:schemeClr val="bg1"/>
                </a:solidFill>
                <a:latin typeface="Arial" pitchFamily="34" charset="0"/>
                <a:ea typeface="Arial" pitchFamily="34" charset="0"/>
                <a:cs typeface="Arial" pitchFamily="34" charset="0"/>
              </a:defRPr>
            </a:lvl1pPr>
          </a:lstStyle>
          <a:p>
            <a:r>
              <a:rPr lang="en-US" noProof="0"/>
              <a:t>Click to edit Master title style</a:t>
            </a:r>
            <a:r>
              <a:rPr lang="en-GB" noProof="0"/>
              <a:t> </a:t>
            </a:r>
          </a:p>
        </p:txBody>
      </p:sp>
      <p:sp>
        <p:nvSpPr>
          <p:cNvPr id="3" name="Rectangle 2">
            <a:extLst>
              <a:ext uri="{FF2B5EF4-FFF2-40B4-BE49-F238E27FC236}">
                <a16:creationId xmlns:a16="http://schemas.microsoft.com/office/drawing/2014/main" id="{01B8A268-0B6C-49E7-89B0-230E2439ACFE}"/>
              </a:ext>
            </a:extLst>
          </p:cNvPr>
          <p:cNvSpPr/>
          <p:nvPr userDrawn="1"/>
        </p:nvSpPr>
        <p:spPr>
          <a:xfrm>
            <a:off x="2" y="6369944"/>
            <a:ext cx="9143999" cy="493776"/>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4" name="Footer Placeholder 6">
            <a:extLst>
              <a:ext uri="{FF2B5EF4-FFF2-40B4-BE49-F238E27FC236}">
                <a16:creationId xmlns:a16="http://schemas.microsoft.com/office/drawing/2014/main" id="{CFC48A94-6B00-4DB3-A8F5-AF912D963A00}"/>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6" name="Slide Number Placeholder 3">
            <a:extLst>
              <a:ext uri="{FF2B5EF4-FFF2-40B4-BE49-F238E27FC236}">
                <a16:creationId xmlns:a16="http://schemas.microsoft.com/office/drawing/2014/main" id="{2F9C87F4-25D2-487C-82C3-96C12C340EE7}"/>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1261586730" name="image" descr="{&quot;templafy&quot;:{&quot;id&quot;:&quot;7f7f57b6-f1b3-4e39-97fb-9e759dd6e385&quot;}}"/>
          <p:cNvPicPr>
            <a:picLocks noChangeAspect="1"/>
          </p:cNvPicPr>
          <p:nvPr/>
        </p:nvPicPr>
        <p:blipFill>
          <a:blip r:embed="rId2"/>
          <a:stretch>
            <a:fillRect/>
          </a:stretch>
        </p:blipFill>
        <p:spPr>
          <a:xfrm>
            <a:off x="7781544" y="6510528"/>
            <a:ext cx="1141714" cy="180000"/>
          </a:xfrm>
          <a:prstGeom prst="rect">
            <a:avLst/>
          </a:prstGeom>
        </p:spPr>
      </p:pic>
      <p:sp>
        <p:nvSpPr>
          <p:cNvPr id="9" name="Footer Placeholder 6">
            <a:extLst>
              <a:ext uri="{FF2B5EF4-FFF2-40B4-BE49-F238E27FC236}">
                <a16:creationId xmlns:a16="http://schemas.microsoft.com/office/drawing/2014/main" id="{A18B04E6-9F01-4BCA-96B9-FA3595B4C7BF}"/>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39619487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 2 column content">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58ACF597-4925-4F14-9E0D-F9ABBECCF3A4}"/>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8" name="Content Placeholder 7"/>
          <p:cNvSpPr>
            <a:spLocks noGrp="1"/>
          </p:cNvSpPr>
          <p:nvPr>
            <p:ph sz="quarter" idx="13"/>
          </p:nvPr>
        </p:nvSpPr>
        <p:spPr>
          <a:xfrm>
            <a:off x="363567" y="1592263"/>
            <a:ext cx="8412514" cy="4573587"/>
          </a:xfrm>
          <a:prstGeom prst="rect">
            <a:avLst/>
          </a:prstGeom>
        </p:spPr>
        <p:txBody>
          <a:bodyPr wrap="square" lIns="0" tIns="0" rIns="0" bIns="0" numCol="2" spcCol="288000">
            <a:normAutofit/>
          </a:bodyPr>
          <a:lstStyle>
            <a:lvl1pPr marL="0" indent="0">
              <a:buNone/>
              <a:defRPr sz="1000">
                <a:solidFill>
                  <a:srgbClr val="565A5C"/>
                </a:solidFill>
              </a:defRPr>
            </a:lvl1pPr>
            <a:lvl2pPr marL="182160" indent="0">
              <a:buClr>
                <a:srgbClr val="565A5C"/>
              </a:buClr>
              <a:buNone/>
              <a:defRPr sz="1000">
                <a:solidFill>
                  <a:srgbClr val="565A5C"/>
                </a:solidFill>
              </a:defRPr>
            </a:lvl2pPr>
            <a:lvl3pPr marL="367920" indent="0">
              <a:buNone/>
              <a:defRPr sz="1000">
                <a:solidFill>
                  <a:srgbClr val="565A5C"/>
                </a:solidFill>
              </a:defRPr>
            </a:lvl3pPr>
            <a:lvl4pPr marL="551520" indent="0">
              <a:buNone/>
              <a:defRPr sz="1000">
                <a:solidFill>
                  <a:srgbClr val="565A5C"/>
                </a:solidFill>
              </a:defRPr>
            </a:lvl4pPr>
            <a:lvl5pPr marL="735120" indent="0">
              <a:buNone/>
              <a:defRPr sz="10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r>
              <a:rPr lang="en-GB" noProof="0"/>
              <a:t> </a:t>
            </a:r>
          </a:p>
        </p:txBody>
      </p:sp>
      <p:sp>
        <p:nvSpPr>
          <p:cNvPr id="9" name="Title 2"/>
          <p:cNvSpPr>
            <a:spLocks noGrp="1"/>
          </p:cNvSpPr>
          <p:nvPr>
            <p:ph type="title"/>
          </p:nvPr>
        </p:nvSpPr>
        <p:spPr>
          <a:xfrm>
            <a:off x="367919" y="342519"/>
            <a:ext cx="8408162" cy="396000"/>
          </a:xfrm>
        </p:spPr>
        <p:txBody>
          <a:bodyPr wrap="square">
            <a:normAutofit/>
          </a:bodyPr>
          <a:lstStyle>
            <a:lvl1pPr>
              <a:defRPr sz="2000"/>
            </a:lvl1pPr>
          </a:lstStyle>
          <a:p>
            <a:r>
              <a:rPr lang="en-US" noProof="0"/>
              <a:t>Click to edit Master title style</a:t>
            </a:r>
            <a:r>
              <a:rPr lang="en-GB" noProof="0"/>
              <a:t> </a:t>
            </a:r>
          </a:p>
        </p:txBody>
      </p:sp>
      <p:sp>
        <p:nvSpPr>
          <p:cNvPr id="10" name="Subtitle Placeholder 6"/>
          <p:cNvSpPr>
            <a:spLocks noGrp="1"/>
          </p:cNvSpPr>
          <p:nvPr>
            <p:ph type="body" sz="quarter" idx="24" hasCustomPrompt="1"/>
          </p:nvPr>
        </p:nvSpPr>
        <p:spPr>
          <a:xfrm>
            <a:off x="367919" y="780495"/>
            <a:ext cx="8421658" cy="396000"/>
          </a:xfrm>
          <a:prstGeom prst="rect">
            <a:avLst/>
          </a:prstGeom>
        </p:spPr>
        <p:txBody>
          <a:bodyPr wrap="square" lIns="0" tIns="0" rIns="0" bIns="0">
            <a:normAutofit/>
          </a:bodyPr>
          <a:lstStyle>
            <a:lvl1pPr marL="0" indent="0">
              <a:lnSpc>
                <a:spcPct val="95000"/>
              </a:lnSpc>
              <a:buNone/>
              <a:defRPr sz="2000">
                <a:solidFill>
                  <a:schemeClr val="accent2"/>
                </a:solidFill>
              </a:defRPr>
            </a:lvl1pPr>
          </a:lstStyle>
          <a:p>
            <a:pPr lvl="0"/>
            <a:r>
              <a:rPr lang="en-GB" noProof="0"/>
              <a:t>Click to add subtitle</a:t>
            </a:r>
          </a:p>
        </p:txBody>
      </p:sp>
      <p:sp>
        <p:nvSpPr>
          <p:cNvPr id="15" name="Rectangle 14">
            <a:extLst>
              <a:ext uri="{FF2B5EF4-FFF2-40B4-BE49-F238E27FC236}">
                <a16:creationId xmlns:a16="http://schemas.microsoft.com/office/drawing/2014/main" id="{4E609F39-CA7E-4CF5-B1C5-159F36871F3F}"/>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16" name="Footer Placeholder 6">
            <a:extLst>
              <a:ext uri="{FF2B5EF4-FFF2-40B4-BE49-F238E27FC236}">
                <a16:creationId xmlns:a16="http://schemas.microsoft.com/office/drawing/2014/main" id="{E58E7E14-7069-443C-98D4-6975DC38F896}"/>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17" name="Slide Number Placeholder 3">
            <a:extLst>
              <a:ext uri="{FF2B5EF4-FFF2-40B4-BE49-F238E27FC236}">
                <a16:creationId xmlns:a16="http://schemas.microsoft.com/office/drawing/2014/main" id="{91362F09-B989-4938-BF38-E04EF530ABF6}"/>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1293085927" name="image" descr="{&quot;templafy&quot;:{&quot;id&quot;:&quot;ca0b2c6f-ad93-4077-a258-b1ec5f22a831&quot;}}"/>
          <p:cNvPicPr>
            <a:picLocks noChangeAspect="1"/>
          </p:cNvPicPr>
          <p:nvPr/>
        </p:nvPicPr>
        <p:blipFill>
          <a:blip r:embed="rId2"/>
          <a:stretch>
            <a:fillRect/>
          </a:stretch>
        </p:blipFill>
        <p:spPr>
          <a:xfrm>
            <a:off x="7781544" y="6510528"/>
            <a:ext cx="1141714" cy="180000"/>
          </a:xfrm>
          <a:prstGeom prst="rect">
            <a:avLst/>
          </a:prstGeom>
        </p:spPr>
      </p:pic>
      <p:sp>
        <p:nvSpPr>
          <p:cNvPr id="20" name="Footer Placeholder 6">
            <a:extLst>
              <a:ext uri="{FF2B5EF4-FFF2-40B4-BE49-F238E27FC236}">
                <a16:creationId xmlns:a16="http://schemas.microsoft.com/office/drawing/2014/main" id="{5D3ECA23-E07E-4621-8CC0-AFDA76A04F47}"/>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1675662515"/>
      </p:ext>
    </p:extLst>
  </p:cSld>
  <p:clrMapOvr>
    <a:masterClrMapping/>
  </p:clrMapOvr>
  <p:transition/>
  <p:extLst mod="1">
    <p:ext uri="{DCECCB84-F9BA-43D5-87BE-67443E8EF086}">
      <p15:sldGuideLst xmlns:p15="http://schemas.microsoft.com/office/powerpoint/2012/main">
        <p15:guide id="1" orient="horz" pos="100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280115D6-57E6-48A4-AC03-2AC13E232C90}"/>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8" name="Content Placeholder 7"/>
          <p:cNvSpPr>
            <a:spLocks noGrp="1"/>
          </p:cNvSpPr>
          <p:nvPr>
            <p:ph sz="quarter" idx="13"/>
          </p:nvPr>
        </p:nvSpPr>
        <p:spPr>
          <a:xfrm>
            <a:off x="363567" y="1592263"/>
            <a:ext cx="8412514" cy="4573587"/>
          </a:xfrm>
          <a:prstGeom prst="rect">
            <a:avLst/>
          </a:prstGeom>
        </p:spPr>
        <p:txBody>
          <a:bodyPr wrap="square" lIns="0" tIns="0" rIns="0" bIns="0" numCol="2" spcCol="288000">
            <a:normAutofit/>
          </a:bodyPr>
          <a:lstStyle>
            <a:lvl1pPr marL="0" indent="0">
              <a:buNone/>
              <a:defRPr sz="1000">
                <a:solidFill>
                  <a:srgbClr val="565A5C"/>
                </a:solidFill>
              </a:defRPr>
            </a:lvl1pPr>
            <a:lvl2pPr marL="182160" indent="0">
              <a:buClr>
                <a:srgbClr val="565A5C"/>
              </a:buClr>
              <a:buNone/>
              <a:defRPr sz="1000">
                <a:solidFill>
                  <a:srgbClr val="565A5C"/>
                </a:solidFill>
              </a:defRPr>
            </a:lvl2pPr>
            <a:lvl3pPr marL="367920" indent="0">
              <a:buNone/>
              <a:defRPr sz="1000">
                <a:solidFill>
                  <a:srgbClr val="565A5C"/>
                </a:solidFill>
              </a:defRPr>
            </a:lvl3pPr>
            <a:lvl4pPr marL="551520" indent="0">
              <a:buNone/>
              <a:defRPr sz="1000">
                <a:solidFill>
                  <a:srgbClr val="565A5C"/>
                </a:solidFill>
              </a:defRPr>
            </a:lvl4pPr>
            <a:lvl5pPr marL="735120" indent="0">
              <a:buNone/>
              <a:defRPr sz="10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r>
              <a:rPr lang="en-GB" noProof="0"/>
              <a:t> </a:t>
            </a:r>
          </a:p>
        </p:txBody>
      </p:sp>
      <p:sp>
        <p:nvSpPr>
          <p:cNvPr id="9" name="Title 2"/>
          <p:cNvSpPr>
            <a:spLocks noGrp="1"/>
          </p:cNvSpPr>
          <p:nvPr>
            <p:ph type="title"/>
          </p:nvPr>
        </p:nvSpPr>
        <p:spPr>
          <a:xfrm>
            <a:off x="367919" y="342519"/>
            <a:ext cx="8408162" cy="396000"/>
          </a:xfrm>
        </p:spPr>
        <p:txBody>
          <a:bodyPr wrap="square">
            <a:normAutofit/>
          </a:bodyPr>
          <a:lstStyle>
            <a:lvl1pPr>
              <a:defRPr sz="2000"/>
            </a:lvl1pPr>
          </a:lstStyle>
          <a:p>
            <a:r>
              <a:rPr lang="en-US" noProof="0"/>
              <a:t>Click to edit Master title style</a:t>
            </a:r>
            <a:r>
              <a:rPr lang="en-GB" noProof="0"/>
              <a:t> </a:t>
            </a:r>
          </a:p>
        </p:txBody>
      </p:sp>
      <p:sp>
        <p:nvSpPr>
          <p:cNvPr id="4" name="Rectangle 3">
            <a:extLst>
              <a:ext uri="{FF2B5EF4-FFF2-40B4-BE49-F238E27FC236}">
                <a16:creationId xmlns:a16="http://schemas.microsoft.com/office/drawing/2014/main" id="{598E3964-FBC0-4663-BFF7-A999C2E490B8}"/>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5" name="Footer Placeholder 6">
            <a:extLst>
              <a:ext uri="{FF2B5EF4-FFF2-40B4-BE49-F238E27FC236}">
                <a16:creationId xmlns:a16="http://schemas.microsoft.com/office/drawing/2014/main" id="{935FDF41-C22D-4408-9F2E-41012A1B7FD5}"/>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6" name="Slide Number Placeholder 3">
            <a:extLst>
              <a:ext uri="{FF2B5EF4-FFF2-40B4-BE49-F238E27FC236}">
                <a16:creationId xmlns:a16="http://schemas.microsoft.com/office/drawing/2014/main" id="{4060365C-1170-4D41-AC16-28783B27C1A5}"/>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2065418605" name="image" descr="{&quot;templafy&quot;:{&quot;id&quot;:&quot;827f0d69-1b24-4675-b0c9-24c0f019c510&quot;}}"/>
          <p:cNvPicPr>
            <a:picLocks noChangeAspect="1"/>
          </p:cNvPicPr>
          <p:nvPr/>
        </p:nvPicPr>
        <p:blipFill>
          <a:blip r:embed="rId2"/>
          <a:stretch>
            <a:fillRect/>
          </a:stretch>
        </p:blipFill>
        <p:spPr>
          <a:xfrm>
            <a:off x="7781544" y="6510528"/>
            <a:ext cx="1141714" cy="180000"/>
          </a:xfrm>
          <a:prstGeom prst="rect">
            <a:avLst/>
          </a:prstGeom>
        </p:spPr>
      </p:pic>
      <p:sp>
        <p:nvSpPr>
          <p:cNvPr id="11" name="Footer Placeholder 6">
            <a:extLst>
              <a:ext uri="{FF2B5EF4-FFF2-40B4-BE49-F238E27FC236}">
                <a16:creationId xmlns:a16="http://schemas.microsoft.com/office/drawing/2014/main" id="{8A842216-FD21-4D4F-A251-B3B7BCDFDB1D}"/>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78665524"/>
      </p:ext>
    </p:extLst>
  </p:cSld>
  <p:clrMapOvr>
    <a:masterClrMapping/>
  </p:clrMapOvr>
  <p:transition/>
  <p:extLst mod="1">
    <p:ext uri="{DCECCB84-F9BA-43D5-87BE-67443E8EF086}">
      <p15:sldGuideLst xmlns:p15="http://schemas.microsoft.com/office/powerpoint/2012/main">
        <p15:guide id="1" orient="horz" pos="100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 1 column content">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3DF878C4-9EE8-4002-8805-746FF71AD3EB}"/>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8" name="Content Placeholder 7"/>
          <p:cNvSpPr>
            <a:spLocks noGrp="1"/>
          </p:cNvSpPr>
          <p:nvPr>
            <p:ph sz="quarter" idx="13"/>
          </p:nvPr>
        </p:nvSpPr>
        <p:spPr>
          <a:xfrm>
            <a:off x="363567" y="1592263"/>
            <a:ext cx="8412514" cy="4573587"/>
          </a:xfrm>
          <a:prstGeom prst="rect">
            <a:avLst/>
          </a:prstGeom>
        </p:spPr>
        <p:txBody>
          <a:bodyPr wrap="square" lIns="0" tIns="0" rIns="0" bIns="0" numCol="1" spcCol="288000">
            <a:normAutofit/>
          </a:bodyPr>
          <a:lstStyle>
            <a:lvl1pPr marL="0" indent="0">
              <a:buNone/>
              <a:defRPr sz="1000">
                <a:solidFill>
                  <a:srgbClr val="565A5C"/>
                </a:solidFill>
              </a:defRPr>
            </a:lvl1pPr>
            <a:lvl2pPr marL="182160" indent="0">
              <a:buClr>
                <a:srgbClr val="565A5C"/>
              </a:buClr>
              <a:buNone/>
              <a:defRPr sz="1400">
                <a:solidFill>
                  <a:srgbClr val="565A5C"/>
                </a:solidFill>
              </a:defRPr>
            </a:lvl2pPr>
            <a:lvl3pPr marL="367920" indent="0">
              <a:buNone/>
              <a:defRPr sz="1400">
                <a:solidFill>
                  <a:srgbClr val="565A5C"/>
                </a:solidFill>
              </a:defRPr>
            </a:lvl3pPr>
            <a:lvl4pPr marL="551520" indent="0">
              <a:buNone/>
              <a:defRPr sz="1400">
                <a:solidFill>
                  <a:srgbClr val="565A5C"/>
                </a:solidFill>
              </a:defRPr>
            </a:lvl4pPr>
            <a:lvl5pPr marL="735120" indent="0">
              <a:buNone/>
              <a:defRPr sz="14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a:t>Click to edit Master text styles</a:t>
            </a:r>
          </a:p>
        </p:txBody>
      </p:sp>
      <p:sp>
        <p:nvSpPr>
          <p:cNvPr id="9" name="Title 2"/>
          <p:cNvSpPr>
            <a:spLocks noGrp="1"/>
          </p:cNvSpPr>
          <p:nvPr>
            <p:ph type="title"/>
          </p:nvPr>
        </p:nvSpPr>
        <p:spPr>
          <a:xfrm>
            <a:off x="367919" y="342519"/>
            <a:ext cx="8408162" cy="396000"/>
          </a:xfrm>
        </p:spPr>
        <p:txBody>
          <a:bodyPr wrap="square">
            <a:normAutofit/>
          </a:bodyPr>
          <a:lstStyle>
            <a:lvl1pPr>
              <a:defRPr sz="2000"/>
            </a:lvl1pPr>
          </a:lstStyle>
          <a:p>
            <a:r>
              <a:rPr lang="en-US" noProof="0"/>
              <a:t>Click to edit Master title style</a:t>
            </a:r>
            <a:r>
              <a:rPr lang="en-GB" noProof="0"/>
              <a:t> </a:t>
            </a:r>
          </a:p>
        </p:txBody>
      </p:sp>
      <p:sp>
        <p:nvSpPr>
          <p:cNvPr id="10" name="Subtitle Placeholder 6"/>
          <p:cNvSpPr>
            <a:spLocks noGrp="1"/>
          </p:cNvSpPr>
          <p:nvPr>
            <p:ph type="body" sz="quarter" idx="24" hasCustomPrompt="1"/>
          </p:nvPr>
        </p:nvSpPr>
        <p:spPr>
          <a:xfrm>
            <a:off x="367919" y="780495"/>
            <a:ext cx="8421658" cy="396000"/>
          </a:xfrm>
          <a:prstGeom prst="rect">
            <a:avLst/>
          </a:prstGeom>
        </p:spPr>
        <p:txBody>
          <a:bodyPr wrap="square" lIns="0" tIns="0" rIns="0" bIns="0">
            <a:normAutofit/>
          </a:bodyPr>
          <a:lstStyle>
            <a:lvl1pPr marL="0" indent="0">
              <a:lnSpc>
                <a:spcPct val="95000"/>
              </a:lnSpc>
              <a:buNone/>
              <a:defRPr sz="2000">
                <a:solidFill>
                  <a:schemeClr val="accent2"/>
                </a:solidFill>
              </a:defRPr>
            </a:lvl1pPr>
          </a:lstStyle>
          <a:p>
            <a:pPr lvl="0"/>
            <a:r>
              <a:rPr lang="en-GB" noProof="0"/>
              <a:t>Click to add subtitle</a:t>
            </a:r>
          </a:p>
        </p:txBody>
      </p:sp>
      <p:sp>
        <p:nvSpPr>
          <p:cNvPr id="5" name="Rectangle 4">
            <a:extLst>
              <a:ext uri="{FF2B5EF4-FFF2-40B4-BE49-F238E27FC236}">
                <a16:creationId xmlns:a16="http://schemas.microsoft.com/office/drawing/2014/main" id="{A65DE2AB-55B0-4A44-A4F8-8F27661BD3DE}"/>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6" name="Footer Placeholder 6">
            <a:extLst>
              <a:ext uri="{FF2B5EF4-FFF2-40B4-BE49-F238E27FC236}">
                <a16:creationId xmlns:a16="http://schemas.microsoft.com/office/drawing/2014/main" id="{E95172F3-1977-4641-BE44-8F02375BBD2B}"/>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7" name="Slide Number Placeholder 3">
            <a:extLst>
              <a:ext uri="{FF2B5EF4-FFF2-40B4-BE49-F238E27FC236}">
                <a16:creationId xmlns:a16="http://schemas.microsoft.com/office/drawing/2014/main" id="{7640C643-EDBA-4332-93F3-AD81A34D4C2E}"/>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96972044" name="image" descr="{&quot;templafy&quot;:{&quot;id&quot;:&quot;7a41c33d-d2a8-4942-99d9-fbbf815d5931&quot;}}"/>
          <p:cNvPicPr>
            <a:picLocks noChangeAspect="1"/>
          </p:cNvPicPr>
          <p:nvPr/>
        </p:nvPicPr>
        <p:blipFill>
          <a:blip r:embed="rId2"/>
          <a:stretch>
            <a:fillRect/>
          </a:stretch>
        </p:blipFill>
        <p:spPr>
          <a:xfrm>
            <a:off x="7781544" y="6510528"/>
            <a:ext cx="1141714" cy="180000"/>
          </a:xfrm>
          <a:prstGeom prst="rect">
            <a:avLst/>
          </a:prstGeom>
        </p:spPr>
      </p:pic>
      <p:sp>
        <p:nvSpPr>
          <p:cNvPr id="13" name="Footer Placeholder 6">
            <a:extLst>
              <a:ext uri="{FF2B5EF4-FFF2-40B4-BE49-F238E27FC236}">
                <a16:creationId xmlns:a16="http://schemas.microsoft.com/office/drawing/2014/main" id="{00816F6C-708E-4CE7-B5D5-E90EB792AD14}"/>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3425193634"/>
      </p:ext>
    </p:extLst>
  </p:cSld>
  <p:clrMapOvr>
    <a:masterClrMapping/>
  </p:clrMapOvr>
  <p:transition/>
  <p:extLst mod="1">
    <p:ext uri="{DCECCB84-F9BA-43D5-87BE-67443E8EF086}">
      <p15:sldGuideLst xmlns:p15="http://schemas.microsoft.com/office/powerpoint/2012/main">
        <p15:guide id="1" orient="horz" pos="100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EEC474F5-57FF-4033-AE60-1D588B8BF068}"/>
              </a:ext>
            </a:extLst>
          </p:cNvPr>
          <p:cNvSpPr txBox="1"/>
          <p:nvPr userDrawn="1"/>
        </p:nvSpPr>
        <p:spPr bwMode="gray">
          <a:xfrm>
            <a:off x="7781544" y="6510528"/>
            <a:ext cx="1104900" cy="214646"/>
          </a:xfrm>
          <a:prstGeom prst="rect">
            <a:avLst/>
          </a:prstGeom>
        </p:spPr>
        <p:txBody>
          <a:bodyPr vert="horz" wrap="square" lIns="0" tIns="0" rIns="0" bIns="0" rtlCol="0" anchor="ctr">
            <a:noAutofit/>
          </a:bodyPr>
          <a:lstStyle>
            <a:defPPr>
              <a:defRPr lang="en-US"/>
            </a:defPPr>
            <a:lvl1pPr marL="0" algn="l"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t> </a:t>
            </a:r>
            <a:r>
              <a:rPr lang="en-GB"/>
              <a:t> </a:t>
            </a:r>
          </a:p>
        </p:txBody>
      </p:sp>
      <p:sp>
        <p:nvSpPr>
          <p:cNvPr id="8" name="Content Placeholder 7"/>
          <p:cNvSpPr>
            <a:spLocks noGrp="1"/>
          </p:cNvSpPr>
          <p:nvPr>
            <p:ph sz="quarter" idx="13"/>
          </p:nvPr>
        </p:nvSpPr>
        <p:spPr>
          <a:xfrm>
            <a:off x="363567" y="1592263"/>
            <a:ext cx="8412514" cy="4573587"/>
          </a:xfrm>
          <a:prstGeom prst="rect">
            <a:avLst/>
          </a:prstGeom>
        </p:spPr>
        <p:txBody>
          <a:bodyPr wrap="square" lIns="0" tIns="0" rIns="0" bIns="0" numCol="1" spcCol="288000">
            <a:normAutofit/>
          </a:bodyPr>
          <a:lstStyle>
            <a:lvl1pPr marL="0" indent="0">
              <a:buNone/>
              <a:defRPr sz="1000">
                <a:solidFill>
                  <a:srgbClr val="565A5C"/>
                </a:solidFill>
              </a:defRPr>
            </a:lvl1pPr>
            <a:lvl2pPr marL="182160" indent="0">
              <a:buClr>
                <a:srgbClr val="565A5C"/>
              </a:buClr>
              <a:buNone/>
              <a:defRPr sz="1400">
                <a:solidFill>
                  <a:srgbClr val="565A5C"/>
                </a:solidFill>
              </a:defRPr>
            </a:lvl2pPr>
            <a:lvl3pPr marL="367920" indent="0">
              <a:buNone/>
              <a:defRPr sz="1200">
                <a:solidFill>
                  <a:srgbClr val="565A5C"/>
                </a:solidFill>
              </a:defRPr>
            </a:lvl3pPr>
            <a:lvl4pPr marL="551520" indent="0">
              <a:buNone/>
              <a:defRPr sz="1050">
                <a:solidFill>
                  <a:srgbClr val="565A5C"/>
                </a:solidFill>
              </a:defRPr>
            </a:lvl4pPr>
            <a:lvl5pPr marL="735120" indent="0">
              <a:buNone/>
              <a:defRPr sz="10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a:t>Click to edit Master text styles</a:t>
            </a:r>
          </a:p>
        </p:txBody>
      </p:sp>
      <p:sp>
        <p:nvSpPr>
          <p:cNvPr id="9" name="Title 2"/>
          <p:cNvSpPr>
            <a:spLocks noGrp="1"/>
          </p:cNvSpPr>
          <p:nvPr>
            <p:ph type="title"/>
          </p:nvPr>
        </p:nvSpPr>
        <p:spPr>
          <a:xfrm>
            <a:off x="367919" y="342519"/>
            <a:ext cx="8408162" cy="396000"/>
          </a:xfrm>
        </p:spPr>
        <p:txBody>
          <a:bodyPr wrap="square">
            <a:normAutofit/>
          </a:bodyPr>
          <a:lstStyle>
            <a:lvl1pPr>
              <a:defRPr sz="2000"/>
            </a:lvl1pPr>
          </a:lstStyle>
          <a:p>
            <a:r>
              <a:rPr lang="en-US" noProof="0"/>
              <a:t>Click to edit Master title style</a:t>
            </a:r>
            <a:r>
              <a:rPr lang="en-GB" noProof="0"/>
              <a:t> </a:t>
            </a:r>
          </a:p>
        </p:txBody>
      </p:sp>
      <p:sp>
        <p:nvSpPr>
          <p:cNvPr id="4" name="Rectangle 3">
            <a:extLst>
              <a:ext uri="{FF2B5EF4-FFF2-40B4-BE49-F238E27FC236}">
                <a16:creationId xmlns:a16="http://schemas.microsoft.com/office/drawing/2014/main" id="{F4D0932A-F93F-4637-A904-CCB32D1A2BC2}"/>
              </a:ext>
            </a:extLst>
          </p:cNvPr>
          <p:cNvSpPr/>
          <p:nvPr userDrawn="1"/>
        </p:nvSpPr>
        <p:spPr>
          <a:xfrm>
            <a:off x="2"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stStyle>
          <a:p>
            <a:pPr lvl="0" algn="ctr"/>
            <a:r>
              <a:rPr lang="en-GB" sz="1800" noProof="0"/>
              <a:t> </a:t>
            </a:r>
          </a:p>
        </p:txBody>
      </p:sp>
      <p:sp>
        <p:nvSpPr>
          <p:cNvPr id="5" name="Footer Placeholder 6">
            <a:extLst>
              <a:ext uri="{FF2B5EF4-FFF2-40B4-BE49-F238E27FC236}">
                <a16:creationId xmlns:a16="http://schemas.microsoft.com/office/drawing/2014/main" id="{1CF29729-3108-46C7-97D8-2B1DBD8029E7}"/>
              </a:ext>
            </a:extLst>
          </p:cNvPr>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stStyle>
          <a:p>
            <a:endParaRPr lang="en-GB" noProof="0"/>
          </a:p>
        </p:txBody>
      </p:sp>
      <p:sp>
        <p:nvSpPr>
          <p:cNvPr id="6" name="Slide Number Placeholder 3">
            <a:extLst>
              <a:ext uri="{FF2B5EF4-FFF2-40B4-BE49-F238E27FC236}">
                <a16:creationId xmlns:a16="http://schemas.microsoft.com/office/drawing/2014/main" id="{3700D3DB-4EE9-40F3-89B2-B5ECBD36B378}"/>
              </a:ext>
            </a:extLst>
          </p:cNvPr>
          <p:cNvSpPr txBox="1"/>
          <p:nvPr userDrawn="1"/>
        </p:nvSpPr>
        <p:spPr bwMode="gray">
          <a:xfrm>
            <a:off x="7781544" y="6510528"/>
            <a:ext cx="1060704" cy="144000"/>
          </a:xfrm>
          <a:prstGeom prst="rect">
            <a:avLst/>
          </a:prstGeom>
        </p:spPr>
        <p:txBody>
          <a:bodyPr vert="horz" wrap="square" lIns="0" tIns="0" rIns="0" bIns="0" rtlCol="0" anchor="ctr">
            <a:noAutofit/>
          </a:bodyPr>
          <a:lstStyle>
            <a:defPPr>
              <a:defRPr lang="en-US"/>
            </a:defPPr>
            <a:lvl1pPr marL="0" algn="r" defTabSz="457200" rtl="0" eaLnBrk="1" latinLnBrk="0" hangingPunct="1">
              <a:defRPr sz="900" b="1"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GB" sz="900"/>
              <a:t> </a:t>
            </a:r>
          </a:p>
        </p:txBody>
      </p:sp>
      <p:pic>
        <p:nvPicPr>
          <p:cNvPr id="577390078" name="image" descr="{&quot;templafy&quot;:{&quot;id&quot;:&quot;0b590ae5-7589-4f49-9c57-de47d68824ef&quot;}}"/>
          <p:cNvPicPr>
            <a:picLocks noChangeAspect="1"/>
          </p:cNvPicPr>
          <p:nvPr/>
        </p:nvPicPr>
        <p:blipFill>
          <a:blip r:embed="rId2"/>
          <a:stretch>
            <a:fillRect/>
          </a:stretch>
        </p:blipFill>
        <p:spPr>
          <a:xfrm>
            <a:off x="7781544" y="6510528"/>
            <a:ext cx="1141714" cy="180000"/>
          </a:xfrm>
          <a:prstGeom prst="rect">
            <a:avLst/>
          </a:prstGeom>
        </p:spPr>
      </p:pic>
      <p:sp>
        <p:nvSpPr>
          <p:cNvPr id="11" name="Footer Placeholder 6">
            <a:extLst>
              <a:ext uri="{FF2B5EF4-FFF2-40B4-BE49-F238E27FC236}">
                <a16:creationId xmlns:a16="http://schemas.microsoft.com/office/drawing/2014/main" id="{01298B8C-1936-424E-8B36-DAF25F904592}"/>
              </a:ext>
            </a:extLst>
          </p:cNvPr>
          <p:cNvSpPr txBox="1"/>
          <p:nvPr userDrawn="1"/>
        </p:nvSpPr>
        <p:spPr>
          <a:xfrm>
            <a:off x="7498080" y="6537960"/>
            <a:ext cx="146304" cy="146304"/>
          </a:xfrm>
          <a:prstGeom prst="rect">
            <a:avLst/>
          </a:prstGeom>
        </p:spPr>
        <p:txBody>
          <a:bodyPr vert="horz" wrap="square" lIns="0" tIns="0" rIns="0" bIns="0" rtlCol="0" anchor="ctr">
            <a:noAutofit/>
          </a:bodyPr>
          <a:lstStyle>
            <a:defPPr>
              <a:defRPr lang="en-US"/>
            </a:defPPr>
            <a:lvl1pPr marL="0" algn="l" defTabSz="457200" rtl="0" eaLnBrk="1" latinLnBrk="0" hangingPunct="1">
              <a:defRPr lang="en-US" sz="900" b="0" kern="1200">
                <a:solidFill>
                  <a:schemeClr val="tx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 </a:t>
            </a:r>
          </a:p>
        </p:txBody>
      </p:sp>
    </p:spTree>
    <p:extLst>
      <p:ext uri="{BB962C8B-B14F-4D97-AF65-F5344CB8AC3E}">
        <p14:creationId xmlns:p14="http://schemas.microsoft.com/office/powerpoint/2010/main" val="3336971696"/>
      </p:ext>
    </p:extLst>
  </p:cSld>
  <p:clrMapOvr>
    <a:masterClrMapping/>
  </p:clrMapOvr>
  <p:transition/>
  <p:extLst mod="1">
    <p:ext uri="{DCECCB84-F9BA-43D5-87BE-67443E8EF086}">
      <p15:sldGuideLst xmlns:p15="http://schemas.microsoft.com/office/powerpoint/2012/main">
        <p15:guide id="1" orient="horz" pos="1003">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714" y="340360"/>
            <a:ext cx="8408987" cy="396000"/>
          </a:xfrm>
          <a:prstGeom prst="rect">
            <a:avLst/>
          </a:prstGeom>
        </p:spPr>
        <p:txBody>
          <a:bodyPr vert="horz" wrap="square" lIns="0" tIns="0" rIns="0" bIns="0" rtlCol="0" anchor="t" anchorCtr="0">
            <a:noAutofit/>
          </a:body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GB">
                <a:solidFill>
                  <a:schemeClr val="tx1"/>
                </a:solidFill>
              </a:rPr>
              <a:t> </a:t>
            </a:r>
          </a:p>
        </p:txBody>
      </p:sp>
      <p:sp>
        <p:nvSpPr>
          <p:cNvPr id="3" name="Text Placeholder 2"/>
          <p:cNvSpPr>
            <a:spLocks noGrp="1"/>
          </p:cNvSpPr>
          <p:nvPr>
            <p:ph type="body" idx="1"/>
          </p:nvPr>
        </p:nvSpPr>
        <p:spPr bwMode="gray">
          <a:xfrm>
            <a:off x="366714" y="1603375"/>
            <a:ext cx="8408987" cy="4572000"/>
          </a:xfrm>
          <a:prstGeom prst="rect">
            <a:avLst/>
          </a:prstGeom>
        </p:spPr>
        <p:txBody>
          <a:bodyPr vert="horz" wrap="square" lIns="0" tIns="0" rIns="0" bIns="0" rtlCol="0">
            <a:noAutofit/>
          </a:body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GB">
                <a:solidFill>
                  <a:schemeClr val="tx1"/>
                </a:solidFill>
              </a:rPr>
              <a:t> </a:t>
            </a:r>
          </a:p>
        </p:txBody>
      </p:sp>
      <p:sp>
        <p:nvSpPr>
          <p:cNvPr id="15" name="Date Placeholder 2" title="logo_original_cover">
            <a:extLst>
              <a:ext uri="{FF2B5EF4-FFF2-40B4-BE49-F238E27FC236}">
                <a16:creationId xmlns:a16="http://schemas.microsoft.com/office/drawing/2014/main" id="{11BF88B3-991B-4D22-A4B8-B2FD48CE6901}"/>
              </a:ext>
            </a:extLst>
          </p:cNvPr>
          <p:cNvSpPr txBox="1"/>
          <p:nvPr userDrawn="1"/>
        </p:nvSpPr>
        <p:spPr bwMode="gray">
          <a:xfrm>
            <a:off x="365760" y="904376"/>
            <a:ext cx="1928796" cy="394458"/>
          </a:xfrm>
          <a:prstGeom prst="rect">
            <a:avLst/>
          </a:prstGeom>
        </p:spPr>
        <p:txBody>
          <a:bodyPr vert="horz" wrap="square" lIns="0" tIns="0" rIns="0" bIns="0" rtlCol="0" anchor="ctr">
            <a:noAutofit/>
          </a:bodyPr>
          <a:lstStyle>
            <a:defPPr>
              <a:defRPr lang="en-US"/>
            </a:defPPr>
            <a:lvl1pPr marL="0" algn="l" defTabSz="457200" rtl="0" eaLnBrk="1" latinLnBrk="0" hangingPunct="1">
              <a:defRPr sz="1050" b="1" kern="1200">
                <a:solidFill>
                  <a:schemeClr val="bg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 </a:t>
            </a:r>
          </a:p>
        </p:txBody>
      </p:sp>
    </p:spTree>
  </p:cSld>
  <p:clrMap bg1="lt1" tx1="dk1" bg2="lt2" tx2="dk2" accent1="accent1" accent2="accent2" accent3="accent3" accent4="accent4" accent5="accent5" accent6="accent6" hlink="hlink" folHlink="folHlink"/>
  <p:sldLayoutIdLst>
    <p:sldLayoutId id="2147483660" r:id="rId1"/>
    <p:sldLayoutId id="2147484004" r:id="rId2"/>
    <p:sldLayoutId id="2147484005" r:id="rId3"/>
    <p:sldLayoutId id="2147484056"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080" r:id="rId23"/>
    <p:sldLayoutId id="2147484081" r:id="rId24"/>
    <p:sldLayoutId id="2147484082" r:id="rId25"/>
    <p:sldLayoutId id="2147484083" r:id="rId26"/>
    <p:sldLayoutId id="2147484084" r:id="rId27"/>
    <p:sldLayoutId id="2147484085" r:id="rId28"/>
    <p:sldLayoutId id="2147484086" r:id="rId29"/>
    <p:sldLayoutId id="2147484087" r:id="rId30"/>
    <p:sldLayoutId id="2147484088" r:id="rId31"/>
    <p:sldLayoutId id="2147484089" r:id="rId32"/>
    <p:sldLayoutId id="2147484090" r:id="rId33"/>
    <p:sldLayoutId id="2147484091" r:id="rId34"/>
    <p:sldLayoutId id="2147484092" r:id="rId35"/>
    <p:sldLayoutId id="2147484093" r:id="rId36"/>
    <p:sldLayoutId id="2147484094" r:id="rId37"/>
    <p:sldLayoutId id="2147484095" r:id="rId38"/>
  </p:sldLayoutIdLst>
  <p:transition/>
  <p:hf hdr="0" ftr="0" dt="0"/>
  <p:txStyles>
    <p:title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2000" b="1" kern="1200">
          <a:solidFill>
            <a:schemeClr val="tx2"/>
          </a:solidFill>
          <a:latin typeface="+mj-lt"/>
          <a:ea typeface="+mj-ea"/>
          <a:cs typeface="Arial" pitchFamily="34" charset="0"/>
        </a:defRPr>
      </a:lvl1pPr>
    </p:titleStyle>
    <p:body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2000" kern="1200">
          <a:solidFill>
            <a:schemeClr val="tx1"/>
          </a:solidFill>
          <a:latin typeface="+mn-lt"/>
          <a:ea typeface="+mn-ea"/>
          <a:cs typeface="Arial" pitchFamily="34" charset="0"/>
        </a:defRPr>
      </a:lvl1pPr>
      <a:lvl2pPr marL="365760" indent="-183600" algn="l" defTabSz="457200" rtl="0" eaLnBrk="1" latinLnBrk="0" hangingPunct="1">
        <a:spcBef>
          <a:spcPts val="600"/>
        </a:spcBef>
        <a:buClr>
          <a:srgbClr val="565A5C"/>
        </a:buClr>
        <a:buFont typeface="Arial" pitchFamily="34" charset="0"/>
        <a:buChar char="•"/>
        <a:defRPr sz="1800" kern="1200">
          <a:solidFill>
            <a:schemeClr val="tx1"/>
          </a:solidFill>
          <a:latin typeface="+mn-lt"/>
          <a:ea typeface="+mn-ea"/>
          <a:cs typeface="Arial" pitchFamily="34" charset="0"/>
        </a:defRPr>
      </a:lvl2pPr>
      <a:lvl3pPr marL="550800" indent="-182880" algn="l" defTabSz="457200" rtl="0" eaLnBrk="1" latinLnBrk="0" hangingPunct="1">
        <a:spcBef>
          <a:spcPts val="400"/>
        </a:spcBef>
        <a:buClr>
          <a:schemeClr val="tx1"/>
        </a:buClr>
        <a:buFont typeface="Arial" pitchFamily="34" charset="0"/>
        <a:buChar char="•"/>
        <a:defRPr sz="1400" kern="1200">
          <a:solidFill>
            <a:schemeClr val="tx1"/>
          </a:solidFill>
          <a:latin typeface="+mn-lt"/>
          <a:ea typeface="+mn-ea"/>
          <a:cs typeface="Arial" pitchFamily="34" charset="0"/>
        </a:defRPr>
      </a:lvl3pPr>
      <a:lvl4pPr marL="734400" indent="-182880" algn="l" defTabSz="457200" rtl="0" eaLnBrk="1" latinLnBrk="0" hangingPunct="1">
        <a:spcBef>
          <a:spcPts val="300"/>
        </a:spcBef>
        <a:buClr>
          <a:schemeClr val="tx1"/>
        </a:buClr>
        <a:buFont typeface="Arial" pitchFamily="34" charset="0"/>
        <a:buChar char="•"/>
        <a:defRPr sz="1200" kern="1200">
          <a:solidFill>
            <a:schemeClr val="tx1"/>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1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hyperlink" Target="http://www.dentons.com/" TargetMode="External"/><Relationship Id="rId5" Type="http://schemas.microsoft.com/office/2007/relationships/hdphoto" Target="../media/hdphoto1.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B35A0-F23C-4BE9-A720-4D6153DF4A3F}"/>
              </a:ext>
            </a:extLst>
          </p:cNvPr>
          <p:cNvSpPr>
            <a:spLocks noGrp="1"/>
          </p:cNvSpPr>
          <p:nvPr>
            <p:ph type="ctrTitle"/>
          </p:nvPr>
        </p:nvSpPr>
        <p:spPr>
          <a:xfrm>
            <a:off x="347288" y="1484784"/>
            <a:ext cx="8533705" cy="2462213"/>
          </a:xfrm>
        </p:spPr>
        <p:txBody>
          <a:bodyPr/>
          <a:lstStyle/>
          <a:p>
            <a:r>
              <a:rPr lang="en-GB" sz="4000" dirty="0"/>
              <a:t>The Clash of Conventions and their impact on Limitation of Liability, Security and Forum Shopping</a:t>
            </a:r>
          </a:p>
        </p:txBody>
      </p:sp>
      <p:sp>
        <p:nvSpPr>
          <p:cNvPr id="6" name="Content Placeholder 5">
            <a:extLst>
              <a:ext uri="{FF2B5EF4-FFF2-40B4-BE49-F238E27FC236}">
                <a16:creationId xmlns:a16="http://schemas.microsoft.com/office/drawing/2014/main" id="{DEB06954-388B-4D51-B3FB-6E1B4EDB2205}"/>
              </a:ext>
            </a:extLst>
          </p:cNvPr>
          <p:cNvSpPr>
            <a:spLocks noGrp="1"/>
          </p:cNvSpPr>
          <p:nvPr>
            <p:ph sz="quarter" idx="11"/>
          </p:nvPr>
        </p:nvSpPr>
        <p:spPr>
          <a:xfrm>
            <a:off x="358773" y="6525345"/>
            <a:ext cx="2085975" cy="204786"/>
          </a:xfrm>
        </p:spPr>
        <p:txBody>
          <a:bodyPr>
            <a:normAutofit/>
          </a:bodyPr>
          <a:lstStyle/>
          <a:p>
            <a:r>
              <a:rPr lang="en-US" sz="1200" dirty="0" smtClean="0">
                <a:solidFill>
                  <a:schemeClr val="bg1"/>
                </a:solidFill>
              </a:rPr>
              <a:t>May 2022</a:t>
            </a:r>
            <a:endParaRPr lang="en-US" sz="1200" dirty="0">
              <a:solidFill>
                <a:schemeClr val="bg1"/>
              </a:solidFill>
            </a:endParaRPr>
          </a:p>
        </p:txBody>
      </p:sp>
      <p:sp>
        <p:nvSpPr>
          <p:cNvPr id="7" name="Text Placeholder 3">
            <a:extLst>
              <a:ext uri="{FF2B5EF4-FFF2-40B4-BE49-F238E27FC236}">
                <a16:creationId xmlns:a16="http://schemas.microsoft.com/office/drawing/2014/main" id="{2C2DB781-79E5-4331-96FB-6BDA60318720}"/>
              </a:ext>
            </a:extLst>
          </p:cNvPr>
          <p:cNvSpPr>
            <a:spLocks noGrp="1"/>
          </p:cNvSpPr>
          <p:nvPr>
            <p:ph type="body" sz="quarter" idx="12"/>
          </p:nvPr>
        </p:nvSpPr>
        <p:spPr>
          <a:xfrm>
            <a:off x="1683616" y="4866050"/>
            <a:ext cx="2930525" cy="1008112"/>
          </a:xfrm>
        </p:spPr>
        <p:txBody>
          <a:bodyPr>
            <a:normAutofit lnSpcReduction="10000"/>
          </a:bodyPr>
          <a:lstStyle/>
          <a:p>
            <a:r>
              <a:rPr lang="en-GB" sz="1600" b="1" dirty="0">
                <a:latin typeface="Arial Black" panose="020B0A04020102020204" pitchFamily="34" charset="0"/>
              </a:rPr>
              <a:t>Loh Jen Wei</a:t>
            </a:r>
          </a:p>
          <a:p>
            <a:r>
              <a:rPr lang="en-GB" sz="1400" dirty="0" smtClean="0"/>
              <a:t>Senior Partner</a:t>
            </a:r>
          </a:p>
          <a:p>
            <a:endParaRPr lang="en-GB" sz="1400" dirty="0"/>
          </a:p>
          <a:p>
            <a:r>
              <a:rPr lang="en-GB" sz="1400" dirty="0" smtClean="0"/>
              <a:t>D +65 </a:t>
            </a:r>
            <a:r>
              <a:rPr lang="en-GB" sz="1400" dirty="0"/>
              <a:t>6885 3647</a:t>
            </a:r>
          </a:p>
          <a:p>
            <a:r>
              <a:rPr lang="en-GB" sz="1400" dirty="0" smtClean="0"/>
              <a:t>E jenwei.loh@dentons.com</a:t>
            </a:r>
            <a:endParaRPr lang="en-GB" sz="1400"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717" t="11591" r="9434" b="-1"/>
          <a:stretch/>
        </p:blipFill>
        <p:spPr>
          <a:xfrm>
            <a:off x="358773" y="4712509"/>
            <a:ext cx="989004" cy="1161653"/>
          </a:xfrm>
          <a:prstGeom prst="rect">
            <a:avLst/>
          </a:prstGeom>
        </p:spPr>
      </p:pic>
    </p:spTree>
    <p:custDataLst>
      <p:tags r:id="rId1"/>
    </p:custDataLst>
    <p:extLst>
      <p:ext uri="{BB962C8B-B14F-4D97-AF65-F5344CB8AC3E}">
        <p14:creationId xmlns:p14="http://schemas.microsoft.com/office/powerpoint/2010/main" val="387253004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67919" y="2132856"/>
            <a:ext cx="6652353" cy="4392488"/>
          </a:xfrm>
        </p:spPr>
        <p:txBody>
          <a:bodyPr>
            <a:noAutofit/>
          </a:bodyPr>
          <a:lstStyle/>
          <a:p>
            <a:pPr algn="just">
              <a:spcBef>
                <a:spcPts val="0"/>
              </a:spcBef>
            </a:pPr>
            <a:r>
              <a:rPr lang="en-GB" sz="2400" dirty="0">
                <a:solidFill>
                  <a:schemeClr val="bg1">
                    <a:lumMod val="50000"/>
                  </a:schemeClr>
                </a:solidFill>
              </a:rPr>
              <a:t>English High Court’s </a:t>
            </a:r>
            <a:r>
              <a:rPr lang="en-GB" sz="2400" dirty="0" smtClean="0">
                <a:solidFill>
                  <a:schemeClr val="bg1">
                    <a:lumMod val="50000"/>
                  </a:schemeClr>
                </a:solidFill>
              </a:rPr>
              <a:t>decision (continued)</a:t>
            </a:r>
          </a:p>
          <a:p>
            <a:pPr lvl="2" algn="just">
              <a:spcBef>
                <a:spcPts val="0"/>
              </a:spcBef>
            </a:pPr>
            <a:endParaRPr lang="en-GB" sz="2000" dirty="0" smtClean="0"/>
          </a:p>
          <a:p>
            <a:pPr lvl="2" algn="just">
              <a:spcBef>
                <a:spcPts val="0"/>
              </a:spcBef>
            </a:pPr>
            <a:endParaRPr lang="en-GB" sz="2000" dirty="0"/>
          </a:p>
          <a:p>
            <a:pPr marL="825120" lvl="2" indent="-457200" algn="just">
              <a:spcBef>
                <a:spcPts val="0"/>
              </a:spcBef>
              <a:buFont typeface="Wingdings" panose="05000000000000000000" pitchFamily="2" charset="2"/>
              <a:buChar char="Ø"/>
            </a:pPr>
            <a:r>
              <a:rPr lang="en-GB" sz="2000" dirty="0" smtClean="0"/>
              <a:t>“</a:t>
            </a:r>
            <a:r>
              <a:rPr lang="en-GB" sz="2000" i="1" dirty="0" smtClean="0"/>
              <a:t>at least strongly arguable</a:t>
            </a:r>
            <a:r>
              <a:rPr lang="en-GB" sz="2000" dirty="0" smtClean="0"/>
              <a:t>” </a:t>
            </a:r>
            <a:r>
              <a:rPr lang="en-GB" sz="2000" dirty="0"/>
              <a:t>that the Singapore court would be viewed under English law as having no power to order the release of security under Article 13.2  </a:t>
            </a:r>
          </a:p>
          <a:p>
            <a:pPr marL="825120" lvl="2" indent="-457200" algn="just">
              <a:spcBef>
                <a:spcPts val="0"/>
              </a:spcBef>
              <a:buFont typeface="Wingdings" panose="05000000000000000000" pitchFamily="2" charset="2"/>
              <a:buChar char="Ø"/>
            </a:pPr>
            <a:endParaRPr lang="en-GB" sz="2000" dirty="0" smtClean="0"/>
          </a:p>
          <a:p>
            <a:pPr lvl="2" algn="just">
              <a:spcBef>
                <a:spcPts val="0"/>
              </a:spcBef>
            </a:pPr>
            <a:endParaRPr lang="en-GB" sz="2000" dirty="0"/>
          </a:p>
          <a:p>
            <a:pPr marL="825120" lvl="2" indent="-457200" algn="just">
              <a:spcBef>
                <a:spcPts val="0"/>
              </a:spcBef>
              <a:buFont typeface="Wingdings" panose="05000000000000000000" pitchFamily="2" charset="2"/>
              <a:buChar char="Ø"/>
            </a:pPr>
            <a:r>
              <a:rPr lang="en-GB" sz="2000" dirty="0"/>
              <a:t>LOU was separate contract between the Club and the Claimant</a:t>
            </a:r>
          </a:p>
          <a:p>
            <a:pPr marL="653670" lvl="2" indent="-285750" algn="just">
              <a:spcBef>
                <a:spcPts val="0"/>
              </a:spcBef>
              <a:buFont typeface="Arial" panose="020B0604020202020204" pitchFamily="34" charset="0"/>
              <a:buChar char="•"/>
            </a:pPr>
            <a:endParaRPr lang="en-GB" sz="1800" dirty="0"/>
          </a:p>
          <a:p>
            <a:pPr marL="285750" lvl="0" indent="-285750" algn="just">
              <a:spcBef>
                <a:spcPts val="0"/>
              </a:spcBef>
              <a:spcAft>
                <a:spcPts val="0"/>
              </a:spcAft>
              <a:buFont typeface="Arial" panose="020B0604020202020204" pitchFamily="34" charset="0"/>
              <a:buChar char="•"/>
            </a:pPr>
            <a:endParaRPr lang="en-GB" sz="1800" dirty="0"/>
          </a:p>
        </p:txBody>
      </p:sp>
      <p:sp>
        <p:nvSpPr>
          <p:cNvPr id="2" name="Title 1"/>
          <p:cNvSpPr>
            <a:spLocks noGrp="1"/>
          </p:cNvSpPr>
          <p:nvPr>
            <p:ph type="title"/>
          </p:nvPr>
        </p:nvSpPr>
        <p:spPr>
          <a:xfrm>
            <a:off x="367919" y="300954"/>
            <a:ext cx="6940385" cy="696955"/>
          </a:xfrm>
        </p:spPr>
        <p:txBody>
          <a:bodyPr>
            <a:noAutofit/>
          </a:bodyPr>
          <a:lstStyle/>
          <a:p>
            <a:pPr lvl="0"/>
            <a:r>
              <a:rPr lang="en-GB" sz="3200" i="1" dirty="0" err="1"/>
              <a:t>Enemalta</a:t>
            </a:r>
            <a:r>
              <a:rPr lang="en-GB" sz="3200" i="1" dirty="0"/>
              <a:t> Plc v The Standard </a:t>
            </a:r>
            <a:r>
              <a:rPr lang="en-GB" sz="3200" i="1" dirty="0" smtClean="0"/>
              <a:t>Club </a:t>
            </a:r>
            <a:r>
              <a:rPr lang="en-GB" sz="3200" i="1" dirty="0"/>
              <a:t>Asia </a:t>
            </a:r>
            <a:r>
              <a:rPr lang="en-GB" sz="3200" dirty="0" smtClean="0"/>
              <a:t>Ltd</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17" y="0"/>
            <a:ext cx="1672683" cy="6381328"/>
          </a:xfrm>
          <a:prstGeom prst="rect">
            <a:avLst/>
          </a:prstGeom>
        </p:spPr>
      </p:pic>
    </p:spTree>
    <p:extLst>
      <p:ext uri="{BB962C8B-B14F-4D97-AF65-F5344CB8AC3E}">
        <p14:creationId xmlns:p14="http://schemas.microsoft.com/office/powerpoint/2010/main" val="2437177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67919" y="1700808"/>
            <a:ext cx="6508337" cy="4968552"/>
          </a:xfrm>
        </p:spPr>
        <p:txBody>
          <a:bodyPr>
            <a:noAutofit/>
          </a:bodyPr>
          <a:lstStyle/>
          <a:p>
            <a:pPr lvl="0" algn="just">
              <a:spcBef>
                <a:spcPts val="0"/>
              </a:spcBef>
              <a:spcAft>
                <a:spcPts val="0"/>
              </a:spcAft>
            </a:pPr>
            <a:r>
              <a:rPr lang="en-GB" sz="2400" dirty="0">
                <a:solidFill>
                  <a:schemeClr val="bg1">
                    <a:lumMod val="50000"/>
                  </a:schemeClr>
                </a:solidFill>
              </a:rPr>
              <a:t>English Court of Appeal’s </a:t>
            </a:r>
            <a:r>
              <a:rPr lang="en-GB" sz="2400" dirty="0" smtClean="0">
                <a:solidFill>
                  <a:schemeClr val="bg1">
                    <a:lumMod val="50000"/>
                  </a:schemeClr>
                </a:solidFill>
              </a:rPr>
              <a:t>decision</a:t>
            </a:r>
          </a:p>
          <a:p>
            <a:pPr lvl="0" algn="just">
              <a:spcBef>
                <a:spcPts val="0"/>
              </a:spcBef>
              <a:spcAft>
                <a:spcPts val="0"/>
              </a:spcAft>
            </a:pPr>
            <a:endParaRPr lang="en-GB" sz="2000" dirty="0" smtClean="0"/>
          </a:p>
          <a:p>
            <a:pPr lvl="0" algn="just">
              <a:spcBef>
                <a:spcPts val="0"/>
              </a:spcBef>
              <a:spcAft>
                <a:spcPts val="0"/>
              </a:spcAft>
            </a:pPr>
            <a:endParaRPr lang="en-GB" sz="2000" dirty="0" smtClean="0"/>
          </a:p>
          <a:p>
            <a:pPr marL="710820" lvl="2" indent="-342900" algn="just">
              <a:spcBef>
                <a:spcPts val="0"/>
              </a:spcBef>
              <a:buFont typeface="Wingdings" panose="05000000000000000000" pitchFamily="2" charset="2"/>
              <a:buChar char="Ø"/>
            </a:pPr>
            <a:r>
              <a:rPr lang="en-GB" sz="2000" dirty="0">
                <a:ea typeface="SimSun" panose="02010600030101010101" pitchFamily="2" charset="-122"/>
                <a:cs typeface="Times New Roman" panose="02020603050405020304" pitchFamily="18" charset="0"/>
              </a:rPr>
              <a:t>Club’s application for permission to appeal was refused by the English court and renewed to English Court of </a:t>
            </a:r>
            <a:r>
              <a:rPr lang="en-GB" sz="2000" dirty="0" smtClean="0">
                <a:ea typeface="SimSun" panose="02010600030101010101" pitchFamily="2" charset="-122"/>
                <a:cs typeface="Times New Roman" panose="02020603050405020304" pitchFamily="18" charset="0"/>
              </a:rPr>
              <a:t>Appeal. </a:t>
            </a:r>
            <a:r>
              <a:rPr lang="en-GB" sz="2000" dirty="0"/>
              <a:t>The English Court of Appeal affirmed the English judge’s decision, possibly on stronger grounds, </a:t>
            </a:r>
            <a:r>
              <a:rPr lang="en-GB" sz="2000" dirty="0"/>
              <a:t>focusing on the </a:t>
            </a:r>
            <a:r>
              <a:rPr lang="en-GB" sz="2000" i="1" dirty="0"/>
              <a:t>Fiona Trust</a:t>
            </a:r>
            <a:r>
              <a:rPr lang="en-GB" sz="2000" dirty="0"/>
              <a:t> principle. </a:t>
            </a:r>
            <a:endParaRPr lang="en-GB" sz="2000" dirty="0" smtClean="0"/>
          </a:p>
          <a:p>
            <a:pPr lvl="2" algn="just">
              <a:spcBef>
                <a:spcPts val="0"/>
              </a:spcBef>
            </a:pPr>
            <a:endParaRPr lang="en-GB" sz="2000" dirty="0" smtClean="0"/>
          </a:p>
          <a:p>
            <a:pPr marL="710820" lvl="2" indent="-342900" algn="just">
              <a:spcBef>
                <a:spcPts val="0"/>
              </a:spcBef>
              <a:buFont typeface="Wingdings" panose="05000000000000000000" pitchFamily="2" charset="2"/>
              <a:buChar char="Ø"/>
            </a:pPr>
            <a:r>
              <a:rPr lang="en-GB" sz="2000" dirty="0"/>
              <a:t>Singapore limitation proceedings appeared to be an attempt to oust the exclusive jurisdiction of the English High Court</a:t>
            </a:r>
          </a:p>
          <a:p>
            <a:pPr marL="710820" lvl="2" indent="-342900" algn="just">
              <a:spcBef>
                <a:spcPts val="0"/>
              </a:spcBef>
              <a:buFont typeface="Wingdings" panose="05000000000000000000" pitchFamily="2" charset="2"/>
              <a:buChar char="Ø"/>
            </a:pPr>
            <a:endParaRPr lang="en-GB" sz="2000" dirty="0" smtClean="0"/>
          </a:p>
          <a:p>
            <a:pPr marL="525060" lvl="1" indent="-342900" algn="just">
              <a:spcBef>
                <a:spcPts val="0"/>
              </a:spcBef>
              <a:buFont typeface="Wingdings" panose="05000000000000000000" pitchFamily="2" charset="2"/>
              <a:buChar char="Ø"/>
            </a:pPr>
            <a:endParaRPr lang="en-GB" sz="2000" dirty="0" smtClean="0"/>
          </a:p>
          <a:p>
            <a:pPr marL="525060" lvl="1" indent="-342900" algn="just">
              <a:spcBef>
                <a:spcPts val="0"/>
              </a:spcBef>
              <a:buFont typeface="Wingdings" panose="05000000000000000000" pitchFamily="2" charset="2"/>
              <a:buChar char="Ø"/>
            </a:pPr>
            <a:endParaRPr lang="en-GB" sz="2000" dirty="0" smtClean="0"/>
          </a:p>
          <a:p>
            <a:pPr lvl="1" algn="just">
              <a:spcBef>
                <a:spcPts val="0"/>
              </a:spcBef>
            </a:pPr>
            <a:endParaRPr lang="en-GB" sz="2400" dirty="0"/>
          </a:p>
          <a:p>
            <a:pPr marL="467910" lvl="1" indent="-285750" algn="just">
              <a:spcBef>
                <a:spcPts val="0"/>
              </a:spcBef>
              <a:buFont typeface="Arial" panose="020B0604020202020204" pitchFamily="34" charset="0"/>
              <a:buChar char="•"/>
            </a:pPr>
            <a:endParaRPr lang="en-GB" sz="2400" dirty="0" smtClean="0"/>
          </a:p>
          <a:p>
            <a:pPr lvl="1" algn="just">
              <a:spcBef>
                <a:spcPts val="0"/>
              </a:spcBef>
            </a:pPr>
            <a:endParaRPr lang="en-GB" sz="2400" dirty="0" smtClean="0"/>
          </a:p>
          <a:p>
            <a:pPr marL="467910" lvl="1" indent="-285750" algn="just">
              <a:spcBef>
                <a:spcPts val="0"/>
              </a:spcBef>
              <a:buFont typeface="Arial" panose="020B0604020202020204" pitchFamily="34" charset="0"/>
              <a:buChar char="•"/>
            </a:pPr>
            <a:endParaRPr lang="en-GB" sz="2400" dirty="0"/>
          </a:p>
          <a:p>
            <a:pPr marL="467910" lvl="1" indent="-285750" algn="just">
              <a:spcBef>
                <a:spcPts val="0"/>
              </a:spcBef>
              <a:buFont typeface="Arial" panose="020B0604020202020204" pitchFamily="34" charset="0"/>
              <a:buChar char="•"/>
            </a:pPr>
            <a:endParaRPr lang="en-GB" sz="2400" dirty="0" smtClean="0"/>
          </a:p>
          <a:p>
            <a:pPr marL="467910" lvl="1" indent="-285750" algn="just">
              <a:spcBef>
                <a:spcPts val="0"/>
              </a:spcBef>
              <a:buFont typeface="Arial" panose="020B0604020202020204" pitchFamily="34" charset="0"/>
              <a:buChar char="•"/>
            </a:pPr>
            <a:endParaRPr lang="en-GB" sz="2400" dirty="0"/>
          </a:p>
          <a:p>
            <a:pPr algn="just">
              <a:spcBef>
                <a:spcPts val="0"/>
              </a:spcBef>
              <a:spcAft>
                <a:spcPts val="0"/>
              </a:spcAft>
            </a:pPr>
            <a:r>
              <a:rPr lang="en-SG" sz="2400" dirty="0"/>
              <a:t> </a:t>
            </a:r>
            <a:endParaRPr lang="en-GB" sz="2400" dirty="0"/>
          </a:p>
          <a:p>
            <a:pPr marL="467910" lvl="1" indent="-285750" algn="just">
              <a:spcBef>
                <a:spcPts val="0"/>
              </a:spcBef>
              <a:buFont typeface="Arial" panose="020B0604020202020204" pitchFamily="34" charset="0"/>
              <a:buChar char="•"/>
            </a:pPr>
            <a:endParaRPr lang="en-GB" sz="2400" dirty="0" smtClean="0"/>
          </a:p>
          <a:p>
            <a:pPr marL="467910" lvl="1" indent="-285750" algn="just">
              <a:spcBef>
                <a:spcPts val="0"/>
              </a:spcBef>
              <a:buFont typeface="Arial" panose="020B0604020202020204" pitchFamily="34" charset="0"/>
              <a:buChar char="•"/>
            </a:pPr>
            <a:endParaRPr lang="en-GB" sz="2400" dirty="0"/>
          </a:p>
          <a:p>
            <a:pPr marL="467910" lvl="1" indent="-285750" algn="just">
              <a:spcBef>
                <a:spcPts val="0"/>
              </a:spcBef>
              <a:buFont typeface="Arial" panose="020B0604020202020204" pitchFamily="34" charset="0"/>
              <a:buChar char="•"/>
            </a:pPr>
            <a:endParaRPr lang="en-GB" sz="2400" dirty="0"/>
          </a:p>
          <a:p>
            <a:pPr algn="just">
              <a:spcBef>
                <a:spcPts val="0"/>
              </a:spcBef>
              <a:spcAft>
                <a:spcPts val="0"/>
              </a:spcAft>
            </a:pPr>
            <a:r>
              <a:rPr lang="en-GB" sz="2400" dirty="0"/>
              <a:t> </a:t>
            </a:r>
          </a:p>
          <a:p>
            <a:pPr marL="653670" lvl="2" indent="-285750" algn="just">
              <a:spcBef>
                <a:spcPts val="0"/>
              </a:spcBef>
              <a:buFont typeface="Arial" panose="020B0604020202020204" pitchFamily="34" charset="0"/>
              <a:buChar char="•"/>
            </a:pPr>
            <a:endParaRPr lang="en-GB" sz="2400" dirty="0" smtClean="0"/>
          </a:p>
          <a:p>
            <a:pPr marL="653670" lvl="2" indent="-285750" algn="just">
              <a:spcBef>
                <a:spcPts val="0"/>
              </a:spcBef>
              <a:buFont typeface="Arial" panose="020B0604020202020204" pitchFamily="34" charset="0"/>
              <a:buChar char="•"/>
            </a:pPr>
            <a:endParaRPr lang="en-GB" sz="2400" dirty="0"/>
          </a:p>
          <a:p>
            <a:pPr lvl="1" algn="just">
              <a:spcBef>
                <a:spcPts val="0"/>
              </a:spcBef>
            </a:pPr>
            <a:r>
              <a:rPr lang="en-GB" sz="2400" dirty="0" smtClean="0"/>
              <a:t> </a:t>
            </a:r>
            <a:endParaRPr lang="en-GB" sz="2400" dirty="0"/>
          </a:p>
        </p:txBody>
      </p:sp>
      <p:sp>
        <p:nvSpPr>
          <p:cNvPr id="2" name="Title 1"/>
          <p:cNvSpPr>
            <a:spLocks noGrp="1"/>
          </p:cNvSpPr>
          <p:nvPr>
            <p:ph type="title"/>
          </p:nvPr>
        </p:nvSpPr>
        <p:spPr>
          <a:xfrm>
            <a:off x="367919" y="300954"/>
            <a:ext cx="6940385" cy="696955"/>
          </a:xfrm>
        </p:spPr>
        <p:txBody>
          <a:bodyPr>
            <a:noAutofit/>
          </a:bodyPr>
          <a:lstStyle/>
          <a:p>
            <a:pPr lvl="0"/>
            <a:r>
              <a:rPr lang="en-GB" sz="3200" i="1" dirty="0" err="1"/>
              <a:t>Enemalta</a:t>
            </a:r>
            <a:r>
              <a:rPr lang="en-GB" sz="3200" i="1" dirty="0"/>
              <a:t> Plc v The Standard </a:t>
            </a:r>
            <a:r>
              <a:rPr lang="en-GB" sz="3200" i="1" dirty="0" smtClean="0"/>
              <a:t>Club </a:t>
            </a:r>
            <a:r>
              <a:rPr lang="en-GB" sz="3200" i="1" dirty="0"/>
              <a:t>Asia </a:t>
            </a:r>
            <a:r>
              <a:rPr lang="en-GB" sz="3200" dirty="0" smtClean="0"/>
              <a:t>Ltd</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17" y="0"/>
            <a:ext cx="1672683" cy="6381328"/>
          </a:xfrm>
          <a:prstGeom prst="rect">
            <a:avLst/>
          </a:prstGeom>
        </p:spPr>
      </p:pic>
    </p:spTree>
    <p:extLst>
      <p:ext uri="{BB962C8B-B14F-4D97-AF65-F5344CB8AC3E}">
        <p14:creationId xmlns:p14="http://schemas.microsoft.com/office/powerpoint/2010/main" val="3861005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41141" y="1700808"/>
            <a:ext cx="6535116" cy="4320480"/>
          </a:xfrm>
        </p:spPr>
        <p:txBody>
          <a:bodyPr>
            <a:noAutofit/>
          </a:bodyPr>
          <a:lstStyle/>
          <a:p>
            <a:pPr algn="just">
              <a:spcBef>
                <a:spcPts val="0"/>
              </a:spcBef>
              <a:spcAft>
                <a:spcPts val="0"/>
              </a:spcAft>
            </a:pPr>
            <a:r>
              <a:rPr lang="en-GB" sz="2400" dirty="0">
                <a:solidFill>
                  <a:schemeClr val="bg1">
                    <a:lumMod val="50000"/>
                  </a:schemeClr>
                </a:solidFill>
              </a:rPr>
              <a:t>English Court of Appeal’s </a:t>
            </a:r>
            <a:r>
              <a:rPr lang="en-GB" sz="2400" dirty="0" smtClean="0">
                <a:solidFill>
                  <a:schemeClr val="bg1">
                    <a:lumMod val="50000"/>
                  </a:schemeClr>
                </a:solidFill>
              </a:rPr>
              <a:t>decision (continued)</a:t>
            </a:r>
          </a:p>
          <a:p>
            <a:pPr algn="just">
              <a:spcBef>
                <a:spcPts val="0"/>
              </a:spcBef>
              <a:spcAft>
                <a:spcPts val="0"/>
              </a:spcAft>
            </a:pPr>
            <a:endParaRPr lang="en-GB" sz="2000" dirty="0"/>
          </a:p>
          <a:p>
            <a:pPr marL="525060" lvl="1" indent="-342900" algn="just">
              <a:spcBef>
                <a:spcPts val="0"/>
              </a:spcBef>
              <a:buFont typeface="Wingdings" panose="05000000000000000000" pitchFamily="2" charset="2"/>
              <a:buChar char="Ø"/>
            </a:pPr>
            <a:r>
              <a:rPr lang="en-GB" sz="1800" dirty="0"/>
              <a:t>the exclusive jurisdiction clause in the LOU gave the English court the jurisdiction as a single tribunal to resolve all disputes of any kind (</a:t>
            </a:r>
            <a:r>
              <a:rPr lang="en-GB" sz="1800" i="1" dirty="0"/>
              <a:t>The Fiona Trust</a:t>
            </a:r>
            <a:r>
              <a:rPr lang="en-GB" sz="1800" dirty="0" smtClean="0"/>
              <a:t>)</a:t>
            </a:r>
          </a:p>
          <a:p>
            <a:pPr marL="525060" lvl="1" indent="-342900" algn="just">
              <a:spcBef>
                <a:spcPts val="0"/>
              </a:spcBef>
              <a:buFont typeface="Wingdings" panose="05000000000000000000" pitchFamily="2" charset="2"/>
              <a:buChar char="Ø"/>
            </a:pPr>
            <a:endParaRPr lang="en-GB" sz="1800" dirty="0"/>
          </a:p>
          <a:p>
            <a:pPr marL="525060" lvl="1" indent="-342900" algn="just">
              <a:spcBef>
                <a:spcPts val="0"/>
              </a:spcBef>
              <a:buFont typeface="Wingdings" panose="05000000000000000000" pitchFamily="2" charset="2"/>
              <a:buChar char="Ø"/>
            </a:pPr>
            <a:r>
              <a:rPr lang="en-GB" sz="1800" dirty="0"/>
              <a:t>The LOU was not security within jurisdiction of Singapore court but was located within the jurisdiction of English court</a:t>
            </a:r>
          </a:p>
          <a:p>
            <a:pPr lvl="1" algn="just">
              <a:spcBef>
                <a:spcPts val="0"/>
              </a:spcBef>
            </a:pPr>
            <a:endParaRPr lang="en-GB" sz="1800" dirty="0"/>
          </a:p>
          <a:p>
            <a:pPr marL="525060" lvl="1" indent="-342900" algn="just">
              <a:spcBef>
                <a:spcPts val="0"/>
              </a:spcBef>
              <a:buFont typeface="Wingdings" panose="05000000000000000000" pitchFamily="2" charset="2"/>
              <a:buChar char="Ø"/>
            </a:pPr>
            <a:r>
              <a:rPr lang="en-GB" sz="1800" dirty="0" smtClean="0"/>
              <a:t>The </a:t>
            </a:r>
            <a:r>
              <a:rPr lang="en-GB" sz="1800" dirty="0" smtClean="0"/>
              <a:t>LOU and correspondence read as a whole, including the qualification that it was furnished "without prejudice to any rights or defences of the owners … including their right to limit liability", did not envisage that limitation proceedings might be brought in a non-1996 Protocol country.</a:t>
            </a:r>
          </a:p>
          <a:p>
            <a:pPr marL="285750" lvl="0" indent="-285750" algn="just">
              <a:spcBef>
                <a:spcPts val="0"/>
              </a:spcBef>
              <a:spcAft>
                <a:spcPts val="0"/>
              </a:spcAft>
              <a:buFont typeface="Arial" panose="020B0604020202020204" pitchFamily="34" charset="0"/>
              <a:buChar char="•"/>
            </a:pPr>
            <a:endParaRPr lang="en-GB" sz="2400" dirty="0"/>
          </a:p>
        </p:txBody>
      </p:sp>
      <p:sp>
        <p:nvSpPr>
          <p:cNvPr id="2" name="Title 1"/>
          <p:cNvSpPr>
            <a:spLocks noGrp="1"/>
          </p:cNvSpPr>
          <p:nvPr>
            <p:ph type="title"/>
          </p:nvPr>
        </p:nvSpPr>
        <p:spPr>
          <a:xfrm>
            <a:off x="367919" y="300954"/>
            <a:ext cx="6940385" cy="696955"/>
          </a:xfrm>
        </p:spPr>
        <p:txBody>
          <a:bodyPr>
            <a:noAutofit/>
          </a:bodyPr>
          <a:lstStyle/>
          <a:p>
            <a:pPr lvl="0"/>
            <a:r>
              <a:rPr lang="en-GB" sz="3200" i="1" dirty="0" err="1"/>
              <a:t>Enemalta</a:t>
            </a:r>
            <a:r>
              <a:rPr lang="en-GB" sz="3200" i="1" dirty="0"/>
              <a:t> Plc v The Standard Cub Asia </a:t>
            </a:r>
            <a:r>
              <a:rPr lang="en-GB" sz="3200" dirty="0" smtClean="0"/>
              <a:t>Ltd</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17" y="0"/>
            <a:ext cx="1672683" cy="6381328"/>
          </a:xfrm>
          <a:prstGeom prst="rect">
            <a:avLst/>
          </a:prstGeom>
        </p:spPr>
      </p:pic>
    </p:spTree>
    <p:extLst>
      <p:ext uri="{BB962C8B-B14F-4D97-AF65-F5344CB8AC3E}">
        <p14:creationId xmlns:p14="http://schemas.microsoft.com/office/powerpoint/2010/main" val="283776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67919" y="1340768"/>
            <a:ext cx="8214352" cy="4824536"/>
          </a:xfrm>
        </p:spPr>
        <p:txBody>
          <a:bodyPr>
            <a:noAutofit/>
          </a:bodyPr>
          <a:lstStyle/>
          <a:p>
            <a:pPr marL="342900" lvl="0" indent="-342900" algn="just">
              <a:buFont typeface="Wingdings" panose="05000000000000000000" pitchFamily="2" charset="2"/>
              <a:buChar char="§"/>
            </a:pPr>
            <a:r>
              <a:rPr lang="en-GB" sz="2400" dirty="0"/>
              <a:t>When LOU is furnished without an arrest or threat of arrest, serious consideration must be given to: </a:t>
            </a:r>
            <a:endParaRPr lang="en-GB" sz="2400" dirty="0" smtClean="0"/>
          </a:p>
          <a:p>
            <a:pPr lvl="0" algn="just"/>
            <a:endParaRPr lang="en-GB" sz="2400" dirty="0" smtClean="0"/>
          </a:p>
          <a:p>
            <a:pPr marL="710820" lvl="2" indent="-342900" algn="just">
              <a:buFont typeface="Wingdings" panose="05000000000000000000" pitchFamily="2" charset="2"/>
              <a:buChar char="Ø"/>
            </a:pPr>
            <a:r>
              <a:rPr lang="en-GB" sz="2000" dirty="0"/>
              <a:t>Terms of the LOU, including the governing law clause, jurisdiction clause, and any </a:t>
            </a:r>
            <a:r>
              <a:rPr lang="en-GB" sz="2000" dirty="0" smtClean="0"/>
              <a:t>caveats</a:t>
            </a:r>
          </a:p>
          <a:p>
            <a:pPr marL="710820" lvl="2" indent="-342900" algn="just">
              <a:buFont typeface="Wingdings" panose="05000000000000000000" pitchFamily="2" charset="2"/>
              <a:buChar char="Ø"/>
            </a:pPr>
            <a:endParaRPr lang="en-GB" sz="2000" dirty="0" smtClean="0"/>
          </a:p>
          <a:p>
            <a:pPr marL="710820" lvl="2" indent="-342900" algn="just">
              <a:buFont typeface="Wingdings" panose="05000000000000000000" pitchFamily="2" charset="2"/>
              <a:buChar char="Ø"/>
            </a:pPr>
            <a:r>
              <a:rPr lang="en-GB" sz="2000" dirty="0"/>
              <a:t>Legal locality of the LOU</a:t>
            </a:r>
          </a:p>
          <a:p>
            <a:pPr marL="710820" lvl="2" indent="-342900" algn="just">
              <a:buFont typeface="Wingdings" panose="05000000000000000000" pitchFamily="2" charset="2"/>
              <a:buChar char="Ø"/>
            </a:pPr>
            <a:endParaRPr lang="en-GB" sz="2000" dirty="0"/>
          </a:p>
          <a:p>
            <a:pPr marL="710820" lvl="2" indent="-342900" algn="just">
              <a:buFont typeface="Wingdings" panose="05000000000000000000" pitchFamily="2" charset="2"/>
              <a:buChar char="Ø"/>
            </a:pPr>
            <a:r>
              <a:rPr lang="en-GB" sz="2000" dirty="0"/>
              <a:t>Where owner intends to limit, and where claimants are likely to commence proceedings, and the relevant conventions applicable in those jurisdictions </a:t>
            </a:r>
          </a:p>
          <a:p>
            <a:pPr marL="653670" lvl="2" indent="-285750" algn="just">
              <a:buFont typeface="Arial" panose="020B0604020202020204" pitchFamily="34" charset="0"/>
              <a:buChar char="•"/>
            </a:pPr>
            <a:endParaRPr lang="en-GB" sz="2400" dirty="0"/>
          </a:p>
          <a:p>
            <a:pPr marL="653670" lvl="2" indent="-285750" algn="just">
              <a:buFont typeface="Arial" panose="020B0604020202020204" pitchFamily="34" charset="0"/>
              <a:buChar char="•"/>
            </a:pPr>
            <a:endParaRPr lang="en-GB" sz="2400" dirty="0" smtClean="0"/>
          </a:p>
          <a:p>
            <a:pPr marL="653670" lvl="2" indent="-285750" algn="just">
              <a:buFont typeface="Arial" panose="020B0604020202020204" pitchFamily="34" charset="0"/>
              <a:buChar char="•"/>
            </a:pPr>
            <a:endParaRPr lang="en-GB" sz="2400" dirty="0" smtClean="0"/>
          </a:p>
          <a:p>
            <a:pPr marL="653670" lvl="2" indent="-285750" algn="just">
              <a:buFont typeface="Arial" panose="020B0604020202020204" pitchFamily="34" charset="0"/>
              <a:buChar char="•"/>
            </a:pPr>
            <a:endParaRPr lang="en-GB" sz="2400" dirty="0"/>
          </a:p>
          <a:p>
            <a:pPr algn="just"/>
            <a:r>
              <a:rPr lang="en-GB" sz="2400" dirty="0"/>
              <a:t> </a:t>
            </a:r>
          </a:p>
          <a:p>
            <a:pPr algn="just"/>
            <a:r>
              <a:rPr lang="en-GB" sz="2400" dirty="0"/>
              <a:t> </a:t>
            </a:r>
          </a:p>
          <a:p>
            <a:pPr lvl="0" algn="just"/>
            <a:endParaRPr lang="en-GB" sz="2400" dirty="0"/>
          </a:p>
        </p:txBody>
      </p:sp>
      <p:sp>
        <p:nvSpPr>
          <p:cNvPr id="2" name="Title 1"/>
          <p:cNvSpPr>
            <a:spLocks noGrp="1"/>
          </p:cNvSpPr>
          <p:nvPr>
            <p:ph type="title"/>
          </p:nvPr>
        </p:nvSpPr>
        <p:spPr>
          <a:xfrm>
            <a:off x="367919" y="300955"/>
            <a:ext cx="8408162" cy="396000"/>
          </a:xfrm>
        </p:spPr>
        <p:txBody>
          <a:bodyPr>
            <a:noAutofit/>
          </a:bodyPr>
          <a:lstStyle/>
          <a:p>
            <a:r>
              <a:rPr lang="en-GB" sz="3200" dirty="0"/>
              <a:t>Implications</a:t>
            </a:r>
          </a:p>
        </p:txBody>
      </p:sp>
    </p:spTree>
    <p:extLst>
      <p:ext uri="{BB962C8B-B14F-4D97-AF65-F5344CB8AC3E}">
        <p14:creationId xmlns:p14="http://schemas.microsoft.com/office/powerpoint/2010/main" val="3273869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lobe-01.png"/>
          <p:cNvPicPr>
            <a:picLocks noChangeAspect="1"/>
          </p:cNvPicPr>
          <p:nvPr/>
        </p:nvPicPr>
        <p:blipFill>
          <a:blip r:embed="rId4" cstate="email">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a:ext>
            </a:extLst>
          </a:blip>
          <a:stretch>
            <a:fillRect/>
          </a:stretch>
        </p:blipFill>
        <p:spPr>
          <a:xfrm>
            <a:off x="0" y="764704"/>
            <a:ext cx="5940154" cy="5940154"/>
          </a:xfrm>
          <a:prstGeom prst="rect">
            <a:avLst/>
          </a:prstGeom>
          <a:noFill/>
          <a:ln>
            <a:noFill/>
          </a:ln>
        </p:spPr>
      </p:pic>
      <p:sp>
        <p:nvSpPr>
          <p:cNvPr id="6" name="Title 5">
            <a:extLst>
              <a:ext uri="{FF2B5EF4-FFF2-40B4-BE49-F238E27FC236}">
                <a16:creationId xmlns:a16="http://schemas.microsoft.com/office/drawing/2014/main" id="{3402A1E8-B4F0-47CE-B12B-B999D1DF2D06}"/>
              </a:ext>
            </a:extLst>
          </p:cNvPr>
          <p:cNvSpPr>
            <a:spLocks noGrp="1"/>
          </p:cNvSpPr>
          <p:nvPr>
            <p:ph type="ctrTitle"/>
          </p:nvPr>
        </p:nvSpPr>
        <p:spPr>
          <a:xfrm>
            <a:off x="4932040" y="1052736"/>
            <a:ext cx="3843659" cy="738664"/>
          </a:xfrm>
        </p:spPr>
        <p:txBody>
          <a:bodyPr/>
          <a:lstStyle/>
          <a:p>
            <a:r>
              <a:rPr lang="en-US" sz="4800" dirty="0"/>
              <a:t>Thank You</a:t>
            </a:r>
          </a:p>
        </p:txBody>
      </p:sp>
      <p:sp>
        <p:nvSpPr>
          <p:cNvPr id="4" name="Text Placeholder 3">
            <a:extLst>
              <a:ext uri="{FF2B5EF4-FFF2-40B4-BE49-F238E27FC236}">
                <a16:creationId xmlns:a16="http://schemas.microsoft.com/office/drawing/2014/main" id="{75B4785B-D327-46DA-8401-00F569D1BDF6}"/>
              </a:ext>
            </a:extLst>
          </p:cNvPr>
          <p:cNvSpPr txBox="1">
            <a:spLocks/>
          </p:cNvSpPr>
          <p:nvPr/>
        </p:nvSpPr>
        <p:spPr>
          <a:xfrm>
            <a:off x="366713" y="4153191"/>
            <a:ext cx="8408987" cy="1857084"/>
          </a:xfrm>
          <a:prstGeom prst="rect">
            <a:avLst/>
          </a:prstGeom>
        </p:spPr>
        <p:txBody>
          <a:bodyPr lIns="0" tIns="0" rIns="0" bIns="0"/>
          <a:lst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2000" kern="1200">
                <a:solidFill>
                  <a:schemeClr val="tx1"/>
                </a:solidFill>
                <a:latin typeface="+mn-lt"/>
                <a:ea typeface="+mn-ea"/>
                <a:cs typeface="Arial" pitchFamily="34" charset="0"/>
              </a:defRPr>
            </a:lvl1pPr>
            <a:lvl2pPr marL="365760" indent="-183600" algn="l" defTabSz="457200" rtl="0" eaLnBrk="1" latinLnBrk="0" hangingPunct="1">
              <a:spcBef>
                <a:spcPts val="600"/>
              </a:spcBef>
              <a:buClr>
                <a:srgbClr val="565A5C"/>
              </a:buClr>
              <a:buFont typeface="Arial" pitchFamily="34" charset="0"/>
              <a:buChar char="•"/>
              <a:defRPr sz="1800" kern="1200">
                <a:solidFill>
                  <a:schemeClr val="tx1"/>
                </a:solidFill>
                <a:latin typeface="+mn-lt"/>
                <a:ea typeface="+mn-ea"/>
                <a:cs typeface="Arial" pitchFamily="34" charset="0"/>
              </a:defRPr>
            </a:lvl2pPr>
            <a:lvl3pPr marL="550800" indent="-182880" algn="l" defTabSz="457200" rtl="0" eaLnBrk="1" latinLnBrk="0" hangingPunct="1">
              <a:spcBef>
                <a:spcPts val="400"/>
              </a:spcBef>
              <a:buClr>
                <a:schemeClr val="tx1"/>
              </a:buClr>
              <a:buFont typeface="Arial" pitchFamily="34" charset="0"/>
              <a:buChar char="•"/>
              <a:defRPr sz="1400" kern="1200">
                <a:solidFill>
                  <a:schemeClr val="tx1"/>
                </a:solidFill>
                <a:latin typeface="+mn-lt"/>
                <a:ea typeface="+mn-ea"/>
                <a:cs typeface="Arial" pitchFamily="34" charset="0"/>
              </a:defRPr>
            </a:lvl3pPr>
            <a:lvl4pPr marL="734400" indent="-182880" algn="l" defTabSz="457200" rtl="0" eaLnBrk="1" latinLnBrk="0" hangingPunct="1">
              <a:spcBef>
                <a:spcPts val="300"/>
              </a:spcBef>
              <a:buClr>
                <a:schemeClr val="tx1"/>
              </a:buClr>
              <a:buFont typeface="Arial" pitchFamily="34" charset="0"/>
              <a:buChar char="•"/>
              <a:defRPr sz="1200" kern="1200">
                <a:solidFill>
                  <a:schemeClr val="tx1"/>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1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7030A0"/>
                </a:solidFill>
              </a:rPr>
              <a:t>Dentons is the world's largest law firm, delivering quality and value to clients around the globe. Dentons is a leader on the </a:t>
            </a:r>
            <a:r>
              <a:rPr lang="en-US" sz="1400" dirty="0" err="1">
                <a:solidFill>
                  <a:srgbClr val="7030A0"/>
                </a:solidFill>
              </a:rPr>
              <a:t>Acritas</a:t>
            </a:r>
            <a:r>
              <a:rPr lang="en-US" sz="1400" dirty="0">
                <a:solidFill>
                  <a:srgbClr val="7030A0"/>
                </a:solidFill>
              </a:rPr>
              <a:t> Global Elite Brand Index, a BTI Client Service 30 Award winner and recognized by prominent business and legal publications for its innovations in client service, including founding Nextlaw Labs and the Nextlaw Global Referral Network. Dentons' polycentric approach and world-class talent challenge the status quo to advance client interests in the communities in which we live and work.  </a:t>
            </a:r>
            <a:r>
              <a:rPr lang="en-US" sz="1400" u="sng" dirty="0">
                <a:hlinkClick r:id="rId6"/>
              </a:rPr>
              <a:t>www.dentons.com</a:t>
            </a:r>
            <a:endParaRPr lang="en-GB" sz="1400" dirty="0"/>
          </a:p>
        </p:txBody>
      </p:sp>
      <p:sp>
        <p:nvSpPr>
          <p:cNvPr id="5" name="Text Placeholder 4">
            <a:extLst>
              <a:ext uri="{FF2B5EF4-FFF2-40B4-BE49-F238E27FC236}">
                <a16:creationId xmlns:a16="http://schemas.microsoft.com/office/drawing/2014/main" id="{1100F87B-5887-42FB-A0A7-AD8CFFE4F8CA}"/>
              </a:ext>
            </a:extLst>
          </p:cNvPr>
          <p:cNvSpPr txBox="1">
            <a:spLocks/>
          </p:cNvSpPr>
          <p:nvPr/>
        </p:nvSpPr>
        <p:spPr>
          <a:xfrm>
            <a:off x="366712" y="5877273"/>
            <a:ext cx="8408987" cy="432048"/>
          </a:xfrm>
          <a:prstGeom prst="rect">
            <a:avLst/>
          </a:prstGeom>
        </p:spPr>
        <p:txBody>
          <a:bodyPr lIns="0" tIns="0" rIns="0" bIns="0" anchor="b" anchorCtr="0"/>
          <a:lst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2000" kern="1200">
                <a:solidFill>
                  <a:schemeClr val="tx1"/>
                </a:solidFill>
                <a:latin typeface="+mn-lt"/>
                <a:ea typeface="+mn-ea"/>
                <a:cs typeface="Arial" pitchFamily="34" charset="0"/>
              </a:defRPr>
            </a:lvl1pPr>
            <a:lvl2pPr marL="365760" indent="-183600" algn="l" defTabSz="457200" rtl="0" eaLnBrk="1" latinLnBrk="0" hangingPunct="1">
              <a:spcBef>
                <a:spcPts val="600"/>
              </a:spcBef>
              <a:buClr>
                <a:srgbClr val="565A5C"/>
              </a:buClr>
              <a:buFont typeface="Arial" pitchFamily="34" charset="0"/>
              <a:buChar char="•"/>
              <a:defRPr sz="1800" kern="1200">
                <a:solidFill>
                  <a:schemeClr val="tx1"/>
                </a:solidFill>
                <a:latin typeface="+mn-lt"/>
                <a:ea typeface="+mn-ea"/>
                <a:cs typeface="Arial" pitchFamily="34" charset="0"/>
              </a:defRPr>
            </a:lvl2pPr>
            <a:lvl3pPr marL="550800" indent="-182880" algn="l" defTabSz="457200" rtl="0" eaLnBrk="1" latinLnBrk="0" hangingPunct="1">
              <a:spcBef>
                <a:spcPts val="400"/>
              </a:spcBef>
              <a:buClr>
                <a:schemeClr val="tx1"/>
              </a:buClr>
              <a:buFont typeface="Arial" pitchFamily="34" charset="0"/>
              <a:buChar char="•"/>
              <a:defRPr sz="1400" kern="1200">
                <a:solidFill>
                  <a:schemeClr val="tx1"/>
                </a:solidFill>
                <a:latin typeface="+mn-lt"/>
                <a:ea typeface="+mn-ea"/>
                <a:cs typeface="Arial" pitchFamily="34" charset="0"/>
              </a:defRPr>
            </a:lvl3pPr>
            <a:lvl4pPr marL="734400" indent="-182880" algn="l" defTabSz="457200" rtl="0" eaLnBrk="1" latinLnBrk="0" hangingPunct="1">
              <a:spcBef>
                <a:spcPts val="300"/>
              </a:spcBef>
              <a:buClr>
                <a:schemeClr val="tx1"/>
              </a:buClr>
              <a:buFont typeface="Arial" pitchFamily="34" charset="0"/>
              <a:buChar char="•"/>
              <a:defRPr sz="1200" kern="1200">
                <a:solidFill>
                  <a:schemeClr val="tx1"/>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1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50" dirty="0"/>
              <a:t>© 2020 Dentons. </a:t>
            </a:r>
            <a:r>
              <a:rPr lang="en-GB" sz="650" dirty="0" err="1"/>
              <a:t>Dentons</a:t>
            </a:r>
            <a:r>
              <a:rPr lang="en-GB" sz="650" dirty="0"/>
              <a:t> </a:t>
            </a:r>
            <a:r>
              <a:rPr lang="en-GB" sz="650" dirty="0" err="1"/>
              <a:t>Rodyk</a:t>
            </a:r>
            <a:r>
              <a:rPr lang="en-GB" sz="650" dirty="0"/>
              <a:t> &amp; Davidson LLP is a limited liability partnership registered in Singapore with Registration No. T07LL0439G, and a member of </a:t>
            </a:r>
            <a:r>
              <a:rPr lang="en-GB" sz="650" dirty="0" err="1"/>
              <a:t>Dentons</a:t>
            </a:r>
            <a:r>
              <a:rPr lang="en-GB" sz="650" dirty="0"/>
              <a:t> global legal practice. This publication is not designed to provide legal or other advice and you should not take, or refrain from taking, action based on its content. Please see dentons.com for Legal Notices.</a:t>
            </a:r>
          </a:p>
        </p:txBody>
      </p:sp>
      <p:cxnSp>
        <p:nvCxnSpPr>
          <p:cNvPr id="8" name="Straight Connector 7"/>
          <p:cNvCxnSpPr/>
          <p:nvPr/>
        </p:nvCxnSpPr>
        <p:spPr>
          <a:xfrm>
            <a:off x="376239" y="4051919"/>
            <a:ext cx="839946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6283425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8139" y="2060848"/>
            <a:ext cx="6570126" cy="4320480"/>
          </a:xfrm>
        </p:spPr>
        <p:txBody>
          <a:bodyPr>
            <a:noAutofit/>
          </a:bodyPr>
          <a:lstStyle/>
          <a:p>
            <a:pPr marL="342900" lvl="0" indent="-342900" algn="just">
              <a:spcBef>
                <a:spcPts val="0"/>
              </a:spcBef>
              <a:spcAft>
                <a:spcPts val="0"/>
              </a:spcAft>
              <a:buFont typeface="Wingdings" panose="05000000000000000000" pitchFamily="2" charset="2"/>
              <a:buChar char="§"/>
            </a:pPr>
            <a:r>
              <a:rPr lang="en-GB" sz="2400" dirty="0"/>
              <a:t>Owner has the right to bring a separate limitation action in his forum of </a:t>
            </a:r>
            <a:r>
              <a:rPr lang="en-GB" sz="2400" dirty="0" smtClean="0"/>
              <a:t>choice</a:t>
            </a:r>
          </a:p>
          <a:p>
            <a:pPr lvl="0" algn="just">
              <a:spcBef>
                <a:spcPts val="0"/>
              </a:spcBef>
              <a:spcAft>
                <a:spcPts val="0"/>
              </a:spcAft>
            </a:pPr>
            <a:endParaRPr lang="en-GB" sz="2400" dirty="0" smtClean="0"/>
          </a:p>
          <a:p>
            <a:pPr marL="710820" lvl="2" indent="-342900" algn="just">
              <a:spcBef>
                <a:spcPts val="0"/>
              </a:spcBef>
              <a:buFont typeface="Wingdings" panose="05000000000000000000" pitchFamily="2" charset="2"/>
              <a:buChar char="Ø"/>
            </a:pPr>
            <a:r>
              <a:rPr lang="en-GB" sz="2000" i="1" dirty="0" smtClean="0"/>
              <a:t>The </a:t>
            </a:r>
            <a:r>
              <a:rPr lang="en-GB" sz="2000" i="1" dirty="0" err="1"/>
              <a:t>Volvox</a:t>
            </a:r>
            <a:r>
              <a:rPr lang="en-GB" sz="2000" i="1" dirty="0"/>
              <a:t> </a:t>
            </a:r>
            <a:r>
              <a:rPr lang="en-GB" sz="2000" i="1" dirty="0" err="1"/>
              <a:t>Hollandia</a:t>
            </a:r>
            <a:r>
              <a:rPr lang="en-GB" sz="2000" i="1" dirty="0"/>
              <a:t> </a:t>
            </a:r>
            <a:r>
              <a:rPr lang="en-GB" sz="2000" dirty="0"/>
              <a:t>[1988] 2 Lloyd’s Rep </a:t>
            </a:r>
            <a:r>
              <a:rPr lang="en-GB" sz="2000" dirty="0" smtClean="0"/>
              <a:t>361</a:t>
            </a:r>
          </a:p>
          <a:p>
            <a:pPr marL="710820" lvl="2" indent="-342900" algn="just">
              <a:spcBef>
                <a:spcPts val="0"/>
              </a:spcBef>
              <a:buFont typeface="Wingdings" panose="05000000000000000000" pitchFamily="2" charset="2"/>
              <a:buChar char="Ø"/>
            </a:pPr>
            <a:endParaRPr lang="en-GB" sz="2000" dirty="0" smtClean="0"/>
          </a:p>
          <a:p>
            <a:pPr marL="710820" lvl="2" indent="-342900" algn="just">
              <a:spcBef>
                <a:spcPts val="0"/>
              </a:spcBef>
              <a:buFont typeface="Wingdings" panose="05000000000000000000" pitchFamily="2" charset="2"/>
              <a:buChar char="Ø"/>
            </a:pPr>
            <a:r>
              <a:rPr lang="en-GB" sz="2000" i="1" dirty="0"/>
              <a:t>Bouygues Offshore SA v Caspian Shipping Co (Nos 1, 3, 4 &amp; 5)</a:t>
            </a:r>
            <a:r>
              <a:rPr lang="en-GB" sz="2000" dirty="0"/>
              <a:t> [1998] 2 Lloyd’s Rep </a:t>
            </a:r>
            <a:r>
              <a:rPr lang="en-GB" sz="2000" dirty="0" smtClean="0"/>
              <a:t>461</a:t>
            </a:r>
          </a:p>
          <a:p>
            <a:pPr marL="710820" lvl="2" indent="-342900" algn="just">
              <a:spcBef>
                <a:spcPts val="0"/>
              </a:spcBef>
              <a:buFont typeface="Wingdings" panose="05000000000000000000" pitchFamily="2" charset="2"/>
              <a:buChar char="Ø"/>
            </a:pPr>
            <a:endParaRPr lang="en-GB" sz="2000" dirty="0" smtClean="0"/>
          </a:p>
          <a:p>
            <a:pPr marL="710820" lvl="2" indent="-342900" algn="just">
              <a:spcBef>
                <a:spcPts val="0"/>
              </a:spcBef>
              <a:buFont typeface="Wingdings" panose="05000000000000000000" pitchFamily="2" charset="2"/>
              <a:buChar char="Ø"/>
            </a:pPr>
            <a:r>
              <a:rPr lang="en-GB" sz="2000" i="1" dirty="0"/>
              <a:t>Evergreen International SA v Volkswagen Group Singapore Pte Ltd and others</a:t>
            </a:r>
            <a:r>
              <a:rPr lang="en-GB" sz="2000" dirty="0"/>
              <a:t> [2003] SGHC 142</a:t>
            </a:r>
          </a:p>
          <a:p>
            <a:pPr marL="653670" lvl="2" indent="-285750" algn="just">
              <a:spcBef>
                <a:spcPts val="0"/>
              </a:spcBef>
              <a:buFont typeface="Arial" panose="020B0604020202020204" pitchFamily="34" charset="0"/>
              <a:buChar char="•"/>
            </a:pPr>
            <a:endParaRPr lang="en-GB" sz="2400" dirty="0" smtClean="0"/>
          </a:p>
          <a:p>
            <a:pPr marL="653670" lvl="2" indent="-285750" algn="just">
              <a:spcBef>
                <a:spcPts val="0"/>
              </a:spcBef>
              <a:buFont typeface="Arial" panose="020B0604020202020204" pitchFamily="34" charset="0"/>
              <a:buChar char="•"/>
            </a:pPr>
            <a:endParaRPr lang="en-GB" sz="2400" dirty="0" smtClean="0"/>
          </a:p>
          <a:p>
            <a:pPr algn="just">
              <a:spcBef>
                <a:spcPts val="0"/>
              </a:spcBef>
              <a:spcAft>
                <a:spcPts val="0"/>
              </a:spcAft>
            </a:pPr>
            <a:r>
              <a:rPr lang="en-GB" sz="2400" dirty="0"/>
              <a:t> </a:t>
            </a:r>
          </a:p>
          <a:p>
            <a:pPr marL="653670" lvl="2" indent="-285750" algn="just">
              <a:spcBef>
                <a:spcPts val="0"/>
              </a:spcBef>
              <a:buFont typeface="Arial" panose="020B0604020202020204" pitchFamily="34" charset="0"/>
              <a:buChar char="•"/>
            </a:pPr>
            <a:endParaRPr lang="en-GB" sz="2400" dirty="0"/>
          </a:p>
          <a:p>
            <a:pPr marL="653670" lvl="2" indent="-285750" algn="just">
              <a:spcBef>
                <a:spcPts val="0"/>
              </a:spcBef>
              <a:buFont typeface="Arial" panose="020B0604020202020204" pitchFamily="34" charset="0"/>
              <a:buChar char="•"/>
            </a:pPr>
            <a:endParaRPr lang="en-GB" sz="2400" dirty="0" smtClean="0"/>
          </a:p>
          <a:p>
            <a:pPr marL="653670" lvl="2" indent="-285750" algn="just">
              <a:spcBef>
                <a:spcPts val="0"/>
              </a:spcBef>
              <a:buFont typeface="Arial" panose="020B0604020202020204" pitchFamily="34" charset="0"/>
              <a:buChar char="•"/>
            </a:pPr>
            <a:endParaRPr lang="en-GB" sz="2400" dirty="0" smtClean="0"/>
          </a:p>
          <a:p>
            <a:pPr marL="653670" lvl="2" indent="-285750" algn="just">
              <a:spcBef>
                <a:spcPts val="0"/>
              </a:spcBef>
              <a:buFont typeface="Arial" panose="020B0604020202020204" pitchFamily="34" charset="0"/>
              <a:buChar char="•"/>
            </a:pPr>
            <a:endParaRPr lang="en-GB" sz="2400" dirty="0"/>
          </a:p>
          <a:p>
            <a:pPr marL="653670" lvl="2" indent="-285750" algn="just">
              <a:spcBef>
                <a:spcPts val="0"/>
              </a:spcBef>
              <a:buFont typeface="Arial" panose="020B0604020202020204" pitchFamily="34" charset="0"/>
              <a:buChar char="•"/>
            </a:pPr>
            <a:endParaRPr lang="en-GB" sz="2400" dirty="0"/>
          </a:p>
          <a:p>
            <a:pPr algn="just">
              <a:spcBef>
                <a:spcPts val="0"/>
              </a:spcBef>
              <a:spcAft>
                <a:spcPts val="0"/>
              </a:spcAft>
            </a:pPr>
            <a:r>
              <a:rPr lang="en-GB" sz="2400" dirty="0"/>
              <a:t> </a:t>
            </a:r>
          </a:p>
          <a:p>
            <a:pPr algn="just">
              <a:spcBef>
                <a:spcPts val="0"/>
              </a:spcBef>
              <a:spcAft>
                <a:spcPts val="0"/>
              </a:spcAft>
            </a:pPr>
            <a:r>
              <a:rPr lang="en-GB" sz="2400" dirty="0"/>
              <a:t> </a:t>
            </a:r>
          </a:p>
          <a:p>
            <a:pPr algn="just">
              <a:spcBef>
                <a:spcPts val="0"/>
              </a:spcBef>
              <a:spcAft>
                <a:spcPts val="0"/>
              </a:spcAft>
            </a:pPr>
            <a:r>
              <a:rPr lang="en-GB" sz="2400" dirty="0"/>
              <a:t> </a:t>
            </a:r>
          </a:p>
        </p:txBody>
      </p:sp>
      <p:sp>
        <p:nvSpPr>
          <p:cNvPr id="2" name="Title 1"/>
          <p:cNvSpPr>
            <a:spLocks noGrp="1"/>
          </p:cNvSpPr>
          <p:nvPr>
            <p:ph type="title"/>
          </p:nvPr>
        </p:nvSpPr>
        <p:spPr>
          <a:xfrm>
            <a:off x="367919" y="300954"/>
            <a:ext cx="7012393" cy="967805"/>
          </a:xfrm>
        </p:spPr>
        <p:txBody>
          <a:bodyPr>
            <a:noAutofit/>
          </a:bodyPr>
          <a:lstStyle/>
          <a:p>
            <a:r>
              <a:rPr lang="en-GB" sz="3200" dirty="0"/>
              <a:t>Accepted Principles on limitation of liability </a:t>
            </a:r>
            <a:endParaRPr lang="en-US" sz="3200" dirty="0">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17" y="0"/>
            <a:ext cx="1672683" cy="6381328"/>
          </a:xfrm>
          <a:prstGeom prst="rect">
            <a:avLst/>
          </a:prstGeom>
        </p:spPr>
      </p:pic>
    </p:spTree>
    <p:extLst>
      <p:ext uri="{BB962C8B-B14F-4D97-AF65-F5344CB8AC3E}">
        <p14:creationId xmlns:p14="http://schemas.microsoft.com/office/powerpoint/2010/main" val="1103972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67919" y="1628800"/>
            <a:ext cx="6580345" cy="4896544"/>
          </a:xfrm>
        </p:spPr>
        <p:txBody>
          <a:bodyPr>
            <a:noAutofit/>
          </a:bodyPr>
          <a:lstStyle/>
          <a:p>
            <a:pPr marL="342900" lvl="0" indent="-342900" algn="just">
              <a:spcBef>
                <a:spcPts val="0"/>
              </a:spcBef>
              <a:spcAft>
                <a:spcPts val="0"/>
              </a:spcAft>
              <a:buFont typeface="Wingdings" panose="05000000000000000000" pitchFamily="2" charset="2"/>
              <a:buChar char="§"/>
            </a:pPr>
            <a:r>
              <a:rPr lang="en-GB" sz="2000" dirty="0"/>
              <a:t>Claimant cannot dictate where the limitation fund is constituted – </a:t>
            </a:r>
            <a:r>
              <a:rPr lang="en-GB" sz="2000" i="1" dirty="0"/>
              <a:t>higher limits no longer considered a juridical advantage (The </a:t>
            </a:r>
            <a:r>
              <a:rPr lang="en-GB" sz="2000" dirty="0" err="1"/>
              <a:t>Herceg</a:t>
            </a:r>
            <a:r>
              <a:rPr lang="en-GB" sz="2000" dirty="0"/>
              <a:t> Novi [1998] 2 Lloyd’s Rep 454</a:t>
            </a:r>
            <a:r>
              <a:rPr lang="en-GB" sz="2000" dirty="0" smtClean="0"/>
              <a:t>)</a:t>
            </a:r>
          </a:p>
          <a:p>
            <a:pPr algn="just">
              <a:spcBef>
                <a:spcPts val="0"/>
              </a:spcBef>
              <a:spcAft>
                <a:spcPts val="0"/>
              </a:spcAft>
            </a:pPr>
            <a:endParaRPr lang="en-GB" sz="2000" dirty="0"/>
          </a:p>
          <a:p>
            <a:pPr algn="just">
              <a:spcBef>
                <a:spcPts val="0"/>
              </a:spcBef>
              <a:spcAft>
                <a:spcPts val="0"/>
              </a:spcAft>
            </a:pPr>
            <a:endParaRPr lang="en-GB" sz="2000" dirty="0" smtClean="0"/>
          </a:p>
          <a:p>
            <a:pPr marL="342900" lvl="0" indent="-342900" algn="just">
              <a:spcBef>
                <a:spcPts val="0"/>
              </a:spcBef>
              <a:spcAft>
                <a:spcPts val="0"/>
              </a:spcAft>
              <a:buFont typeface="Wingdings" panose="05000000000000000000" pitchFamily="2" charset="2"/>
              <a:buChar char="§"/>
            </a:pPr>
            <a:r>
              <a:rPr lang="en-GB" sz="2000" dirty="0" smtClean="0"/>
              <a:t>Where limitation decree has been obtained before the courts of a state which is a signatory to a particular convention, a claimant who chooses to commence an action before the courts of a state which is signatory to a different convention, thereby forcing the owner to set up another limitation fund, may be considered vexatious and oppressive, and liable to be restrained by an antisuit injunction (</a:t>
            </a:r>
            <a:r>
              <a:rPr lang="en-GB" sz="2000" i="1" dirty="0" smtClean="0"/>
              <a:t>Evergreen International SA</a:t>
            </a:r>
            <a:r>
              <a:rPr lang="en-GB" sz="2000" dirty="0" smtClean="0"/>
              <a:t>)</a:t>
            </a:r>
          </a:p>
          <a:p>
            <a:pPr marL="653670" lvl="2" indent="-285750" algn="just">
              <a:spcBef>
                <a:spcPts val="0"/>
              </a:spcBef>
              <a:buFont typeface="Arial" panose="020B0604020202020204" pitchFamily="34" charset="0"/>
              <a:buChar char="•"/>
            </a:pPr>
            <a:endParaRPr lang="en-GB" sz="2000" dirty="0" smtClean="0"/>
          </a:p>
          <a:p>
            <a:pPr marL="653670" lvl="2" indent="-285750" algn="just">
              <a:spcBef>
                <a:spcPts val="0"/>
              </a:spcBef>
              <a:buFont typeface="Arial" panose="020B0604020202020204" pitchFamily="34" charset="0"/>
              <a:buChar char="•"/>
            </a:pPr>
            <a:endParaRPr lang="en-GB" sz="2000" dirty="0" smtClean="0"/>
          </a:p>
          <a:p>
            <a:pPr algn="just">
              <a:spcBef>
                <a:spcPts val="0"/>
              </a:spcBef>
              <a:spcAft>
                <a:spcPts val="0"/>
              </a:spcAft>
            </a:pPr>
            <a:r>
              <a:rPr lang="en-GB" sz="2000" dirty="0"/>
              <a:t> </a:t>
            </a:r>
          </a:p>
          <a:p>
            <a:pPr marL="653670" lvl="2" indent="-285750" algn="just">
              <a:spcBef>
                <a:spcPts val="0"/>
              </a:spcBef>
              <a:buFont typeface="Arial" panose="020B0604020202020204" pitchFamily="34" charset="0"/>
              <a:buChar char="•"/>
            </a:pPr>
            <a:endParaRPr lang="en-GB" sz="2000" dirty="0"/>
          </a:p>
          <a:p>
            <a:pPr marL="653670" lvl="2" indent="-285750" algn="just">
              <a:spcBef>
                <a:spcPts val="0"/>
              </a:spcBef>
              <a:buFont typeface="Arial" panose="020B0604020202020204" pitchFamily="34" charset="0"/>
              <a:buChar char="•"/>
            </a:pPr>
            <a:endParaRPr lang="en-GB" sz="2000" dirty="0" smtClean="0"/>
          </a:p>
          <a:p>
            <a:pPr marL="653670" lvl="2" indent="-285750" algn="just">
              <a:spcBef>
                <a:spcPts val="0"/>
              </a:spcBef>
              <a:buFont typeface="Arial" panose="020B0604020202020204" pitchFamily="34" charset="0"/>
              <a:buChar char="•"/>
            </a:pPr>
            <a:endParaRPr lang="en-GB" sz="2000" dirty="0" smtClean="0"/>
          </a:p>
          <a:p>
            <a:pPr marL="653670" lvl="2" indent="-285750" algn="just">
              <a:spcBef>
                <a:spcPts val="0"/>
              </a:spcBef>
              <a:buFont typeface="Arial" panose="020B0604020202020204" pitchFamily="34" charset="0"/>
              <a:buChar char="•"/>
            </a:pPr>
            <a:endParaRPr lang="en-GB" sz="2000" dirty="0"/>
          </a:p>
          <a:p>
            <a:pPr marL="653670" lvl="2" indent="-285750" algn="just">
              <a:spcBef>
                <a:spcPts val="0"/>
              </a:spcBef>
              <a:buFont typeface="Arial" panose="020B0604020202020204" pitchFamily="34" charset="0"/>
              <a:buChar char="•"/>
            </a:pPr>
            <a:endParaRPr lang="en-GB" sz="2000" dirty="0"/>
          </a:p>
          <a:p>
            <a:pPr algn="just">
              <a:spcBef>
                <a:spcPts val="0"/>
              </a:spcBef>
              <a:spcAft>
                <a:spcPts val="0"/>
              </a:spcAft>
            </a:pPr>
            <a:r>
              <a:rPr lang="en-GB" sz="2000" dirty="0"/>
              <a:t> </a:t>
            </a:r>
          </a:p>
          <a:p>
            <a:pPr algn="just">
              <a:spcBef>
                <a:spcPts val="0"/>
              </a:spcBef>
              <a:spcAft>
                <a:spcPts val="0"/>
              </a:spcAft>
            </a:pPr>
            <a:r>
              <a:rPr lang="en-GB" sz="2000" dirty="0"/>
              <a:t> </a:t>
            </a:r>
          </a:p>
          <a:p>
            <a:pPr algn="just">
              <a:spcBef>
                <a:spcPts val="0"/>
              </a:spcBef>
              <a:spcAft>
                <a:spcPts val="0"/>
              </a:spcAft>
            </a:pPr>
            <a:r>
              <a:rPr lang="en-GB" sz="2000" dirty="0"/>
              <a:t> </a:t>
            </a:r>
          </a:p>
        </p:txBody>
      </p:sp>
      <p:sp>
        <p:nvSpPr>
          <p:cNvPr id="2" name="Title 1"/>
          <p:cNvSpPr>
            <a:spLocks noGrp="1"/>
          </p:cNvSpPr>
          <p:nvPr>
            <p:ph type="title"/>
          </p:nvPr>
        </p:nvSpPr>
        <p:spPr>
          <a:xfrm>
            <a:off x="367919" y="300955"/>
            <a:ext cx="7012393" cy="396000"/>
          </a:xfrm>
        </p:spPr>
        <p:txBody>
          <a:bodyPr>
            <a:noAutofit/>
          </a:bodyPr>
          <a:lstStyle/>
          <a:p>
            <a:r>
              <a:rPr lang="en-GB" sz="3200" dirty="0"/>
              <a:t>Accepted Principles on limitation of liability </a:t>
            </a:r>
            <a:endParaRPr lang="en-US" sz="3200" dirty="0">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17" y="0"/>
            <a:ext cx="1672683" cy="6381328"/>
          </a:xfrm>
          <a:prstGeom prst="rect">
            <a:avLst/>
          </a:prstGeom>
        </p:spPr>
      </p:pic>
    </p:spTree>
    <p:extLst>
      <p:ext uri="{BB962C8B-B14F-4D97-AF65-F5344CB8AC3E}">
        <p14:creationId xmlns:p14="http://schemas.microsoft.com/office/powerpoint/2010/main" val="4061778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67919" y="1916832"/>
            <a:ext cx="6508337" cy="3312368"/>
          </a:xfrm>
        </p:spPr>
        <p:txBody>
          <a:bodyPr>
            <a:noAutofit/>
          </a:bodyPr>
          <a:lstStyle/>
          <a:p>
            <a:pPr lvl="0" algn="just">
              <a:spcBef>
                <a:spcPts val="0"/>
              </a:spcBef>
              <a:spcAft>
                <a:spcPts val="0"/>
              </a:spcAft>
            </a:pPr>
            <a:endParaRPr lang="en-GB" sz="2000" dirty="0" smtClean="0"/>
          </a:p>
          <a:p>
            <a:pPr algn="just">
              <a:spcBef>
                <a:spcPts val="0"/>
              </a:spcBef>
              <a:spcAft>
                <a:spcPts val="0"/>
              </a:spcAft>
            </a:pPr>
            <a:r>
              <a:rPr lang="en-SG" sz="2000" dirty="0"/>
              <a:t> </a:t>
            </a:r>
            <a:r>
              <a:rPr lang="en-GB" sz="2000" dirty="0" smtClean="0"/>
              <a:t>Art </a:t>
            </a:r>
            <a:r>
              <a:rPr lang="en-GB" sz="2000" dirty="0"/>
              <a:t>13.2 of the 1976 Convention states: </a:t>
            </a:r>
          </a:p>
          <a:p>
            <a:pPr marL="653670" lvl="2" indent="-285750" algn="just">
              <a:spcBef>
                <a:spcPts val="0"/>
              </a:spcBef>
              <a:buFont typeface="Arial" panose="020B0604020202020204" pitchFamily="34" charset="0"/>
              <a:buChar char="•"/>
            </a:pPr>
            <a:endParaRPr lang="en-GB" sz="2000" i="1" dirty="0"/>
          </a:p>
          <a:p>
            <a:pPr lvl="2" algn="just">
              <a:spcBef>
                <a:spcPts val="0"/>
              </a:spcBef>
            </a:pPr>
            <a:r>
              <a:rPr lang="en-GB" sz="2000" i="1" dirty="0"/>
              <a:t>After a limitation fund has been constituted in accordance with Article 11, any ship or other property, belonging to a person on behalf of whom the fund has been constituted, which has been arrested or attached within the jurisdiction of a State Party for a claim which may be raised against the fund, or any security given, may be released by order of the Court or other competent authority of such State…</a:t>
            </a:r>
            <a:endParaRPr lang="en-GB" sz="2000" dirty="0"/>
          </a:p>
          <a:p>
            <a:pPr lvl="2" algn="just">
              <a:spcBef>
                <a:spcPts val="0"/>
              </a:spcBef>
            </a:pPr>
            <a:endParaRPr lang="en-GB" sz="2000" dirty="0" smtClean="0"/>
          </a:p>
          <a:p>
            <a:pPr marL="653670" lvl="2" indent="-285750" algn="just">
              <a:spcBef>
                <a:spcPts val="0"/>
              </a:spcBef>
              <a:buFont typeface="Arial" panose="020B0604020202020204" pitchFamily="34" charset="0"/>
              <a:buChar char="•"/>
            </a:pPr>
            <a:endParaRPr lang="en-GB" sz="2000" dirty="0" smtClean="0"/>
          </a:p>
          <a:p>
            <a:pPr algn="just">
              <a:spcBef>
                <a:spcPts val="0"/>
              </a:spcBef>
              <a:spcAft>
                <a:spcPts val="0"/>
              </a:spcAft>
            </a:pPr>
            <a:r>
              <a:rPr lang="en-GB" sz="2000" dirty="0"/>
              <a:t> </a:t>
            </a:r>
          </a:p>
          <a:p>
            <a:pPr marL="653670" lvl="2" indent="-285750" algn="just">
              <a:spcBef>
                <a:spcPts val="0"/>
              </a:spcBef>
              <a:buFont typeface="Arial" panose="020B0604020202020204" pitchFamily="34" charset="0"/>
              <a:buChar char="•"/>
            </a:pPr>
            <a:endParaRPr lang="en-GB" sz="2000" dirty="0"/>
          </a:p>
          <a:p>
            <a:pPr marL="653670" lvl="2" indent="-285750" algn="just">
              <a:spcBef>
                <a:spcPts val="0"/>
              </a:spcBef>
              <a:buFont typeface="Arial" panose="020B0604020202020204" pitchFamily="34" charset="0"/>
              <a:buChar char="•"/>
            </a:pPr>
            <a:endParaRPr lang="en-GB" sz="2000" dirty="0" smtClean="0"/>
          </a:p>
          <a:p>
            <a:pPr marL="653670" lvl="2" indent="-285750" algn="just">
              <a:spcBef>
                <a:spcPts val="0"/>
              </a:spcBef>
              <a:buFont typeface="Arial" panose="020B0604020202020204" pitchFamily="34" charset="0"/>
              <a:buChar char="•"/>
            </a:pPr>
            <a:endParaRPr lang="en-GB" sz="2000" dirty="0" smtClean="0"/>
          </a:p>
          <a:p>
            <a:pPr marL="653670" lvl="2" indent="-285750" algn="just">
              <a:spcBef>
                <a:spcPts val="0"/>
              </a:spcBef>
              <a:buFont typeface="Arial" panose="020B0604020202020204" pitchFamily="34" charset="0"/>
              <a:buChar char="•"/>
            </a:pPr>
            <a:endParaRPr lang="en-GB" sz="2000" dirty="0"/>
          </a:p>
          <a:p>
            <a:pPr marL="653670" lvl="2" indent="-285750" algn="just">
              <a:spcBef>
                <a:spcPts val="0"/>
              </a:spcBef>
              <a:buFont typeface="Arial" panose="020B0604020202020204" pitchFamily="34" charset="0"/>
              <a:buChar char="•"/>
            </a:pPr>
            <a:endParaRPr lang="en-GB" sz="2000" dirty="0"/>
          </a:p>
          <a:p>
            <a:pPr algn="just">
              <a:spcBef>
                <a:spcPts val="0"/>
              </a:spcBef>
              <a:spcAft>
                <a:spcPts val="0"/>
              </a:spcAft>
            </a:pPr>
            <a:r>
              <a:rPr lang="en-GB" sz="2000" dirty="0"/>
              <a:t> </a:t>
            </a:r>
          </a:p>
          <a:p>
            <a:pPr algn="just">
              <a:spcBef>
                <a:spcPts val="0"/>
              </a:spcBef>
              <a:spcAft>
                <a:spcPts val="0"/>
              </a:spcAft>
            </a:pPr>
            <a:r>
              <a:rPr lang="en-GB" sz="2000" dirty="0"/>
              <a:t> </a:t>
            </a:r>
          </a:p>
          <a:p>
            <a:pPr algn="just">
              <a:spcBef>
                <a:spcPts val="0"/>
              </a:spcBef>
              <a:spcAft>
                <a:spcPts val="0"/>
              </a:spcAft>
            </a:pPr>
            <a:r>
              <a:rPr lang="en-GB" sz="2000" dirty="0"/>
              <a:t> </a:t>
            </a:r>
          </a:p>
        </p:txBody>
      </p:sp>
      <p:sp>
        <p:nvSpPr>
          <p:cNvPr id="2" name="Title 1"/>
          <p:cNvSpPr>
            <a:spLocks noGrp="1"/>
          </p:cNvSpPr>
          <p:nvPr>
            <p:ph type="title"/>
          </p:nvPr>
        </p:nvSpPr>
        <p:spPr>
          <a:xfrm>
            <a:off x="367919" y="300954"/>
            <a:ext cx="7012393" cy="607765"/>
          </a:xfrm>
        </p:spPr>
        <p:txBody>
          <a:bodyPr>
            <a:noAutofit/>
          </a:bodyPr>
          <a:lstStyle/>
          <a:p>
            <a:r>
              <a:rPr lang="en-GB" sz="3200" dirty="0"/>
              <a:t>Complications </a:t>
            </a:r>
            <a:r>
              <a:rPr lang="en-GB" sz="3200" dirty="0" smtClean="0"/>
              <a:t>may </a:t>
            </a:r>
            <a:r>
              <a:rPr lang="en-GB" sz="3200" dirty="0"/>
              <a:t>arise in respect of the security already provided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17" y="0"/>
            <a:ext cx="1672683" cy="6381328"/>
          </a:xfrm>
          <a:prstGeom prst="rect">
            <a:avLst/>
          </a:prstGeom>
        </p:spPr>
      </p:pic>
    </p:spTree>
    <p:extLst>
      <p:ext uri="{BB962C8B-B14F-4D97-AF65-F5344CB8AC3E}">
        <p14:creationId xmlns:p14="http://schemas.microsoft.com/office/powerpoint/2010/main" val="24751964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67919" y="1700808"/>
            <a:ext cx="6580345" cy="4680520"/>
          </a:xfrm>
        </p:spPr>
        <p:txBody>
          <a:bodyPr>
            <a:noAutofit/>
          </a:bodyPr>
          <a:lstStyle/>
          <a:p>
            <a:pPr marL="710820" lvl="2" indent="-342900" algn="just">
              <a:spcBef>
                <a:spcPts val="0"/>
              </a:spcBef>
              <a:buFont typeface="Wingdings" panose="05000000000000000000" pitchFamily="2" charset="2"/>
              <a:buChar char="§"/>
            </a:pPr>
            <a:r>
              <a:rPr lang="en-GB" sz="2000" dirty="0"/>
              <a:t>The 1976 LLMC cannot be construed so as to create a power in the courts of one State Party to interfere by order with the disposition of property or other security within the jurisdiction of a State that is not a party. The security regime provided by the 1976 LLMC is clearly confined to State Parties</a:t>
            </a:r>
            <a:r>
              <a:rPr lang="en-GB" sz="2000" dirty="0" smtClean="0"/>
              <a:t>.</a:t>
            </a:r>
          </a:p>
          <a:p>
            <a:pPr marL="710820" lvl="2" indent="-342900" algn="just">
              <a:spcBef>
                <a:spcPts val="0"/>
              </a:spcBef>
              <a:buFont typeface="Wingdings" panose="05000000000000000000" pitchFamily="2" charset="2"/>
              <a:buChar char="§"/>
            </a:pPr>
            <a:endParaRPr lang="en-GB" sz="2000" dirty="0"/>
          </a:p>
          <a:p>
            <a:pPr marL="710820" lvl="2" indent="-342900" algn="just">
              <a:spcBef>
                <a:spcPts val="0"/>
              </a:spcBef>
              <a:buFont typeface="Wingdings" panose="05000000000000000000" pitchFamily="2" charset="2"/>
              <a:buChar char="§"/>
            </a:pPr>
            <a:r>
              <a:rPr lang="en-GB" sz="2000" dirty="0"/>
              <a:t>In determining which court had jurisdiction over the security, the court identified the </a:t>
            </a:r>
            <a:r>
              <a:rPr lang="en-GB" sz="2000" dirty="0" err="1"/>
              <a:t>analogus</a:t>
            </a:r>
            <a:r>
              <a:rPr lang="en-GB" sz="2000" dirty="0"/>
              <a:t> nexus between security and the particular jurisdiction, including its physical location and where it stood as security pending </a:t>
            </a:r>
            <a:r>
              <a:rPr lang="en-GB" sz="2000" i="1" dirty="0"/>
              <a:t>in rem </a:t>
            </a:r>
            <a:r>
              <a:rPr lang="en-GB" sz="2000" dirty="0"/>
              <a:t>action </a:t>
            </a:r>
          </a:p>
          <a:p>
            <a:pPr marL="653670" lvl="2" indent="-285750" algn="just">
              <a:spcBef>
                <a:spcPts val="0"/>
              </a:spcBef>
              <a:buFont typeface="Arial" panose="020B0604020202020204" pitchFamily="34" charset="0"/>
              <a:buChar char="•"/>
            </a:pPr>
            <a:endParaRPr lang="en-GB" sz="2000" dirty="0" smtClean="0"/>
          </a:p>
          <a:p>
            <a:pPr marL="653670" lvl="2" indent="-285750" algn="just">
              <a:spcBef>
                <a:spcPts val="0"/>
              </a:spcBef>
              <a:buFont typeface="Arial" panose="020B0604020202020204" pitchFamily="34" charset="0"/>
              <a:buChar char="•"/>
            </a:pPr>
            <a:endParaRPr lang="en-GB" sz="2000" dirty="0"/>
          </a:p>
          <a:p>
            <a:pPr algn="just">
              <a:spcBef>
                <a:spcPts val="0"/>
              </a:spcBef>
              <a:spcAft>
                <a:spcPts val="0"/>
              </a:spcAft>
            </a:pPr>
            <a:r>
              <a:rPr lang="en-GB" sz="2000" dirty="0"/>
              <a:t> </a:t>
            </a:r>
          </a:p>
          <a:p>
            <a:pPr algn="just">
              <a:spcBef>
                <a:spcPts val="0"/>
              </a:spcBef>
              <a:spcAft>
                <a:spcPts val="0"/>
              </a:spcAft>
            </a:pPr>
            <a:r>
              <a:rPr lang="en-GB" sz="2000" dirty="0"/>
              <a:t> </a:t>
            </a:r>
          </a:p>
          <a:p>
            <a:pPr lvl="2" algn="just">
              <a:spcBef>
                <a:spcPts val="0"/>
              </a:spcBef>
            </a:pPr>
            <a:endParaRPr lang="en-GB" sz="2000" dirty="0" smtClean="0"/>
          </a:p>
          <a:p>
            <a:pPr marL="653670" lvl="2" indent="-285750" algn="just">
              <a:spcBef>
                <a:spcPts val="0"/>
              </a:spcBef>
              <a:buFont typeface="Arial" panose="020B0604020202020204" pitchFamily="34" charset="0"/>
              <a:buChar char="•"/>
            </a:pPr>
            <a:endParaRPr lang="en-GB" sz="2000" dirty="0" smtClean="0"/>
          </a:p>
          <a:p>
            <a:pPr algn="just">
              <a:spcBef>
                <a:spcPts val="0"/>
              </a:spcBef>
              <a:spcAft>
                <a:spcPts val="0"/>
              </a:spcAft>
            </a:pPr>
            <a:r>
              <a:rPr lang="en-GB" sz="2000" dirty="0"/>
              <a:t> </a:t>
            </a:r>
          </a:p>
          <a:p>
            <a:pPr marL="653670" lvl="2" indent="-285750" algn="just">
              <a:spcBef>
                <a:spcPts val="0"/>
              </a:spcBef>
              <a:buFont typeface="Arial" panose="020B0604020202020204" pitchFamily="34" charset="0"/>
              <a:buChar char="•"/>
            </a:pPr>
            <a:endParaRPr lang="en-GB" sz="2000" dirty="0"/>
          </a:p>
          <a:p>
            <a:pPr marL="653670" lvl="2" indent="-285750" algn="just">
              <a:spcBef>
                <a:spcPts val="0"/>
              </a:spcBef>
              <a:buFont typeface="Arial" panose="020B0604020202020204" pitchFamily="34" charset="0"/>
              <a:buChar char="•"/>
            </a:pPr>
            <a:endParaRPr lang="en-GB" sz="2000" dirty="0" smtClean="0"/>
          </a:p>
          <a:p>
            <a:pPr marL="653670" lvl="2" indent="-285750" algn="just">
              <a:spcBef>
                <a:spcPts val="0"/>
              </a:spcBef>
              <a:buFont typeface="Arial" panose="020B0604020202020204" pitchFamily="34" charset="0"/>
              <a:buChar char="•"/>
            </a:pPr>
            <a:endParaRPr lang="en-GB" sz="2000" dirty="0" smtClean="0"/>
          </a:p>
          <a:p>
            <a:pPr marL="653670" lvl="2" indent="-285750" algn="just">
              <a:spcBef>
                <a:spcPts val="0"/>
              </a:spcBef>
              <a:buFont typeface="Arial" panose="020B0604020202020204" pitchFamily="34" charset="0"/>
              <a:buChar char="•"/>
            </a:pPr>
            <a:endParaRPr lang="en-GB" sz="2000" dirty="0"/>
          </a:p>
          <a:p>
            <a:pPr marL="653670" lvl="2" indent="-285750" algn="just">
              <a:spcBef>
                <a:spcPts val="0"/>
              </a:spcBef>
              <a:buFont typeface="Arial" panose="020B0604020202020204" pitchFamily="34" charset="0"/>
              <a:buChar char="•"/>
            </a:pPr>
            <a:endParaRPr lang="en-GB" sz="2000" dirty="0"/>
          </a:p>
          <a:p>
            <a:pPr algn="just">
              <a:spcBef>
                <a:spcPts val="0"/>
              </a:spcBef>
              <a:spcAft>
                <a:spcPts val="0"/>
              </a:spcAft>
            </a:pPr>
            <a:r>
              <a:rPr lang="en-GB" sz="2000" dirty="0"/>
              <a:t> </a:t>
            </a:r>
          </a:p>
          <a:p>
            <a:pPr algn="just">
              <a:spcBef>
                <a:spcPts val="0"/>
              </a:spcBef>
              <a:spcAft>
                <a:spcPts val="0"/>
              </a:spcAft>
            </a:pPr>
            <a:r>
              <a:rPr lang="en-GB" sz="2000" dirty="0"/>
              <a:t> </a:t>
            </a:r>
          </a:p>
          <a:p>
            <a:pPr algn="just">
              <a:spcBef>
                <a:spcPts val="0"/>
              </a:spcBef>
              <a:spcAft>
                <a:spcPts val="0"/>
              </a:spcAft>
            </a:pPr>
            <a:r>
              <a:rPr lang="en-GB" sz="2000" dirty="0"/>
              <a:t> </a:t>
            </a:r>
          </a:p>
        </p:txBody>
      </p:sp>
      <p:sp>
        <p:nvSpPr>
          <p:cNvPr id="2" name="Title 1"/>
          <p:cNvSpPr>
            <a:spLocks noGrp="1"/>
          </p:cNvSpPr>
          <p:nvPr>
            <p:ph type="title"/>
          </p:nvPr>
        </p:nvSpPr>
        <p:spPr>
          <a:xfrm>
            <a:off x="367919" y="300954"/>
            <a:ext cx="7012393" cy="607765"/>
          </a:xfrm>
        </p:spPr>
        <p:txBody>
          <a:bodyPr>
            <a:noAutofit/>
          </a:bodyPr>
          <a:lstStyle/>
          <a:p>
            <a:r>
              <a:rPr lang="en-GB" sz="3200" i="1" dirty="0" smtClean="0"/>
              <a:t>The </a:t>
            </a:r>
            <a:r>
              <a:rPr lang="en-GB" sz="3200" i="1" dirty="0"/>
              <a:t>ICL </a:t>
            </a:r>
            <a:r>
              <a:rPr lang="en-GB" sz="3200" i="1" dirty="0" err="1"/>
              <a:t>Vikraman</a:t>
            </a:r>
            <a:r>
              <a:rPr lang="en-GB" sz="3200" i="1" dirty="0"/>
              <a:t> </a:t>
            </a:r>
            <a:r>
              <a:rPr lang="en-GB" sz="3200" dirty="0"/>
              <a:t>[2004] 1 Lloyd’s Rep 21</a:t>
            </a:r>
            <a:br>
              <a:rPr lang="en-GB" sz="3200" dirty="0"/>
            </a:b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17" y="0"/>
            <a:ext cx="1672683" cy="6381328"/>
          </a:xfrm>
          <a:prstGeom prst="rect">
            <a:avLst/>
          </a:prstGeom>
        </p:spPr>
      </p:pic>
    </p:spTree>
    <p:extLst>
      <p:ext uri="{BB962C8B-B14F-4D97-AF65-F5344CB8AC3E}">
        <p14:creationId xmlns:p14="http://schemas.microsoft.com/office/powerpoint/2010/main" val="1869301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67919" y="2060847"/>
            <a:ext cx="6739831" cy="4320481"/>
          </a:xfrm>
        </p:spPr>
        <p:txBody>
          <a:bodyPr>
            <a:noAutofit/>
          </a:bodyPr>
          <a:lstStyle/>
          <a:p>
            <a:pPr lvl="1">
              <a:spcBef>
                <a:spcPts val="0"/>
              </a:spcBef>
            </a:pPr>
            <a:r>
              <a:rPr lang="en-GB" sz="2400" dirty="0" smtClean="0">
                <a:solidFill>
                  <a:schemeClr val="bg1">
                    <a:lumMod val="50000"/>
                  </a:schemeClr>
                </a:solidFill>
              </a:rPr>
              <a:t>Brief Facts</a:t>
            </a:r>
          </a:p>
          <a:p>
            <a:pPr lvl="1">
              <a:spcBef>
                <a:spcPts val="0"/>
              </a:spcBef>
            </a:pPr>
            <a:endParaRPr lang="en-GB" sz="2400" dirty="0" smtClean="0"/>
          </a:p>
          <a:p>
            <a:pPr marL="710820" lvl="2" indent="-342900" algn="just">
              <a:spcBef>
                <a:spcPts val="900"/>
              </a:spcBef>
              <a:buFont typeface="Wingdings" panose="05000000000000000000" pitchFamily="2" charset="2"/>
              <a:buChar char="Ø"/>
            </a:pPr>
            <a:r>
              <a:rPr lang="en-GB" sz="2000" dirty="0" smtClean="0"/>
              <a:t>A </a:t>
            </a:r>
            <a:r>
              <a:rPr lang="en-GB" sz="2000" dirty="0"/>
              <a:t>Singapore-flagged ship “DI MATTEO” collided into a high voltage cable </a:t>
            </a:r>
            <a:r>
              <a:rPr lang="en-GB" sz="2000" dirty="0" smtClean="0"/>
              <a:t>on the high seas, </a:t>
            </a:r>
            <a:r>
              <a:rPr lang="en-GB" sz="2000" dirty="0"/>
              <a:t>causing a power outage to which </a:t>
            </a:r>
            <a:r>
              <a:rPr lang="en-GB" sz="2000" dirty="0" err="1"/>
              <a:t>Enemalta</a:t>
            </a:r>
            <a:r>
              <a:rPr lang="en-GB" sz="2000" dirty="0"/>
              <a:t> Plc (“</a:t>
            </a:r>
            <a:r>
              <a:rPr lang="en-GB" sz="2000" dirty="0" err="1"/>
              <a:t>Enemalta</a:t>
            </a:r>
            <a:r>
              <a:rPr lang="en-GB" sz="2000" dirty="0"/>
              <a:t>”), Malta’s national power distributor, </a:t>
            </a:r>
            <a:r>
              <a:rPr lang="en-GB" sz="2000" dirty="0" smtClean="0"/>
              <a:t>suffered </a:t>
            </a:r>
            <a:r>
              <a:rPr lang="en-GB" sz="2000" dirty="0"/>
              <a:t>loss and </a:t>
            </a:r>
            <a:r>
              <a:rPr lang="en-GB" sz="2000" dirty="0" smtClean="0"/>
              <a:t>damage. </a:t>
            </a:r>
            <a:endParaRPr lang="en-GB" sz="2000" dirty="0" smtClean="0"/>
          </a:p>
          <a:p>
            <a:pPr marL="710820" lvl="2" indent="-342900" algn="just">
              <a:spcBef>
                <a:spcPts val="900"/>
              </a:spcBef>
              <a:buFont typeface="Wingdings" panose="05000000000000000000" pitchFamily="2" charset="2"/>
              <a:buChar char="Ø"/>
            </a:pPr>
            <a:endParaRPr lang="en-GB" sz="2000" dirty="0" smtClean="0"/>
          </a:p>
          <a:p>
            <a:pPr marL="825120" lvl="2" indent="-457200" algn="just">
              <a:spcBef>
                <a:spcPts val="900"/>
              </a:spcBef>
              <a:buFont typeface="Wingdings" panose="05000000000000000000" pitchFamily="2" charset="2"/>
              <a:buChar char="Ø"/>
            </a:pPr>
            <a:r>
              <a:rPr lang="en-GB" sz="2000" dirty="0" smtClean="0"/>
              <a:t>There </a:t>
            </a:r>
            <a:r>
              <a:rPr lang="en-GB" sz="2000" dirty="0"/>
              <a:t>was no arrest or threat of arrest</a:t>
            </a:r>
            <a:r>
              <a:rPr lang="en-GB" sz="2000" dirty="0" smtClean="0"/>
              <a:t>.</a:t>
            </a:r>
          </a:p>
          <a:p>
            <a:pPr lvl="2">
              <a:spcBef>
                <a:spcPts val="0"/>
              </a:spcBef>
            </a:pPr>
            <a:endParaRPr lang="en-GB" sz="2400" dirty="0"/>
          </a:p>
          <a:p>
            <a:pPr marL="710820" lvl="2" indent="-342900">
              <a:spcBef>
                <a:spcPts val="0"/>
              </a:spcBef>
              <a:buFont typeface="+mj-lt"/>
              <a:buAutoNum type="alphaLcPeriod"/>
            </a:pPr>
            <a:endParaRPr lang="en-GB" sz="2400" dirty="0" smtClean="0"/>
          </a:p>
          <a:p>
            <a:pPr marL="710820" lvl="2" indent="-342900">
              <a:spcBef>
                <a:spcPts val="0"/>
              </a:spcBef>
              <a:buFont typeface="+mj-lt"/>
              <a:buAutoNum type="alphaLcPeriod"/>
            </a:pPr>
            <a:endParaRPr lang="en-GB" sz="2400" dirty="0" smtClean="0"/>
          </a:p>
          <a:p>
            <a:pPr marL="710820" lvl="2" indent="-342900">
              <a:spcBef>
                <a:spcPts val="0"/>
              </a:spcBef>
              <a:buFont typeface="+mj-lt"/>
              <a:buAutoNum type="alphaLcPeriod"/>
            </a:pPr>
            <a:endParaRPr lang="en-GB" sz="2400" dirty="0" smtClean="0"/>
          </a:p>
          <a:p>
            <a:pPr marL="710820" lvl="2" indent="-342900">
              <a:spcBef>
                <a:spcPts val="0"/>
              </a:spcBef>
              <a:buFont typeface="+mj-lt"/>
              <a:buAutoNum type="alphaLcPeriod"/>
            </a:pPr>
            <a:endParaRPr lang="en-GB" sz="2400" dirty="0"/>
          </a:p>
          <a:p>
            <a:pPr marL="653670" lvl="2" indent="-285750">
              <a:spcBef>
                <a:spcPts val="0"/>
              </a:spcBef>
              <a:buFont typeface="Arial" panose="020B0604020202020204" pitchFamily="34" charset="0"/>
              <a:buChar char="•"/>
            </a:pPr>
            <a:endParaRPr lang="en-GB" sz="2400" dirty="0" smtClean="0"/>
          </a:p>
          <a:p>
            <a:pPr marL="653670" lvl="2" indent="-285750">
              <a:spcBef>
                <a:spcPts val="0"/>
              </a:spcBef>
              <a:buFont typeface="Arial" panose="020B0604020202020204" pitchFamily="34" charset="0"/>
              <a:buChar char="•"/>
            </a:pPr>
            <a:endParaRPr lang="en-GB" sz="2400" dirty="0"/>
          </a:p>
          <a:p>
            <a:pPr marL="710820" lvl="2" indent="-342900">
              <a:spcBef>
                <a:spcPts val="0"/>
              </a:spcBef>
              <a:buFont typeface="+mj-lt"/>
              <a:buAutoNum type="alphaLcPeriod"/>
            </a:pPr>
            <a:endParaRPr lang="en-GB" sz="2400" dirty="0" smtClean="0"/>
          </a:p>
          <a:p>
            <a:pPr lvl="1">
              <a:spcBef>
                <a:spcPts val="0"/>
              </a:spcBef>
            </a:pPr>
            <a:endParaRPr lang="en-GB" sz="2400" dirty="0"/>
          </a:p>
          <a:p>
            <a:pPr>
              <a:spcBef>
                <a:spcPts val="0"/>
              </a:spcBef>
              <a:spcAft>
                <a:spcPts val="0"/>
              </a:spcAft>
            </a:pPr>
            <a:r>
              <a:rPr lang="en-GB" sz="2400" dirty="0" smtClean="0"/>
              <a:t>	</a:t>
            </a:r>
            <a:endParaRPr lang="en-GB" sz="2400" dirty="0"/>
          </a:p>
          <a:p>
            <a:pPr>
              <a:spcBef>
                <a:spcPts val="0"/>
              </a:spcBef>
              <a:spcAft>
                <a:spcPts val="0"/>
              </a:spcAft>
            </a:pPr>
            <a:r>
              <a:rPr lang="en-GB" sz="2400" dirty="0"/>
              <a:t> </a:t>
            </a:r>
          </a:p>
          <a:p>
            <a:pPr>
              <a:spcBef>
                <a:spcPts val="0"/>
              </a:spcBef>
              <a:spcAft>
                <a:spcPts val="0"/>
              </a:spcAft>
            </a:pPr>
            <a:r>
              <a:rPr lang="en-GB" sz="2400" dirty="0"/>
              <a:t> </a:t>
            </a:r>
          </a:p>
        </p:txBody>
      </p:sp>
      <p:sp>
        <p:nvSpPr>
          <p:cNvPr id="2" name="Title 1"/>
          <p:cNvSpPr>
            <a:spLocks noGrp="1"/>
          </p:cNvSpPr>
          <p:nvPr>
            <p:ph type="title"/>
          </p:nvPr>
        </p:nvSpPr>
        <p:spPr>
          <a:xfrm>
            <a:off x="367919" y="300954"/>
            <a:ext cx="6940385" cy="696955"/>
          </a:xfrm>
        </p:spPr>
        <p:txBody>
          <a:bodyPr>
            <a:noAutofit/>
          </a:bodyPr>
          <a:lstStyle/>
          <a:p>
            <a:pPr lvl="0"/>
            <a:r>
              <a:rPr lang="en-GB" sz="3200" i="1" dirty="0" err="1"/>
              <a:t>Enemalta</a:t>
            </a:r>
            <a:r>
              <a:rPr lang="en-GB" sz="3200" i="1" dirty="0"/>
              <a:t> Plc v The Standard Cub Asia </a:t>
            </a:r>
            <a:r>
              <a:rPr lang="en-GB" sz="3200" dirty="0"/>
              <a:t>Ltd [2021] EWHC 1215 (</a:t>
            </a:r>
            <a:r>
              <a:rPr lang="en-GB" sz="3200" dirty="0" err="1"/>
              <a:t>Comm</a:t>
            </a:r>
            <a:r>
              <a:rPr lang="en-GB" sz="32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17" y="0"/>
            <a:ext cx="1672683" cy="6381328"/>
          </a:xfrm>
          <a:prstGeom prst="rect">
            <a:avLst/>
          </a:prstGeom>
        </p:spPr>
      </p:pic>
    </p:spTree>
    <p:extLst>
      <p:ext uri="{BB962C8B-B14F-4D97-AF65-F5344CB8AC3E}">
        <p14:creationId xmlns:p14="http://schemas.microsoft.com/office/powerpoint/2010/main" val="3190020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67919" y="1556792"/>
            <a:ext cx="6739831" cy="5060463"/>
          </a:xfrm>
        </p:spPr>
        <p:txBody>
          <a:bodyPr>
            <a:noAutofit/>
          </a:bodyPr>
          <a:lstStyle/>
          <a:p>
            <a:pPr marL="825120" lvl="2" indent="-457200" algn="just">
              <a:spcBef>
                <a:spcPts val="900"/>
              </a:spcBef>
              <a:buFont typeface="Wingdings" panose="05000000000000000000" pitchFamily="2" charset="2"/>
              <a:buChar char="Ø"/>
            </a:pPr>
            <a:r>
              <a:rPr lang="en-GB" sz="2000" dirty="0"/>
              <a:t>The Owners’ P&amp;I Club agreed to “</a:t>
            </a:r>
            <a:r>
              <a:rPr lang="en-GB" sz="2000" i="1" dirty="0"/>
              <a:t>furnish security … in a sum up to the ship’s limit of liability under the ’96 Protocol to the LLMC 76</a:t>
            </a:r>
            <a:r>
              <a:rPr lang="en-GB" sz="2000" dirty="0"/>
              <a:t> </a:t>
            </a:r>
            <a:r>
              <a:rPr lang="en-GB" sz="2000" i="1" dirty="0"/>
              <a:t>as applicable in Malta</a:t>
            </a:r>
            <a:r>
              <a:rPr lang="en-GB" sz="2000" dirty="0"/>
              <a:t>”. A letter of undertaking (“LOU”) was furnished on 3 January 2020 in the </a:t>
            </a:r>
            <a:r>
              <a:rPr lang="en-GB" sz="2000" dirty="0" smtClean="0"/>
              <a:t>sum </a:t>
            </a:r>
            <a:r>
              <a:rPr lang="en-GB" sz="2000" dirty="0"/>
              <a:t>of EUR 21.56 million. The LOU was subject to English law and to the exclusive jurisdiction of the English High Court</a:t>
            </a:r>
            <a:r>
              <a:rPr lang="en-GB" sz="2000" dirty="0" smtClean="0"/>
              <a:t>.</a:t>
            </a:r>
          </a:p>
          <a:p>
            <a:pPr marL="710820" lvl="2" indent="-342900" algn="just">
              <a:spcBef>
                <a:spcPts val="900"/>
              </a:spcBef>
              <a:buFont typeface="Wingdings" panose="05000000000000000000" pitchFamily="2" charset="2"/>
              <a:buChar char="Ø"/>
            </a:pPr>
            <a:endParaRPr lang="en-GB" sz="2000" dirty="0"/>
          </a:p>
          <a:p>
            <a:pPr marL="825120" lvl="2" indent="-457200" algn="just">
              <a:spcBef>
                <a:spcPts val="900"/>
              </a:spcBef>
              <a:buFont typeface="Wingdings" panose="05000000000000000000" pitchFamily="2" charset="2"/>
              <a:buChar char="Ø"/>
            </a:pPr>
            <a:r>
              <a:rPr lang="en-GB" sz="2000" dirty="0"/>
              <a:t>The Owners commenced limitation proceedings in Singapore where 1976 Convention would apply to the incident and the Owners’ liability limit was the equivalent of EUR 5.77 million. The Owners also sought an order from the Singapore courts that the LOU in favour of </a:t>
            </a:r>
            <a:r>
              <a:rPr lang="en-GB" sz="2000" dirty="0" err="1"/>
              <a:t>Enemalta</a:t>
            </a:r>
            <a:r>
              <a:rPr lang="en-GB" sz="2000" dirty="0"/>
              <a:t> be released under Art 13.2 of the 1976 Convention. </a:t>
            </a:r>
          </a:p>
          <a:p>
            <a:pPr marL="710820" lvl="2" indent="-342900">
              <a:spcBef>
                <a:spcPts val="0"/>
              </a:spcBef>
              <a:buFont typeface="+mj-lt"/>
              <a:buAutoNum type="alphaLcPeriod" startAt="4"/>
            </a:pPr>
            <a:endParaRPr lang="en-GB" sz="2000" dirty="0" smtClean="0"/>
          </a:p>
          <a:p>
            <a:pPr marL="710820" lvl="2" indent="-342900">
              <a:spcBef>
                <a:spcPts val="0"/>
              </a:spcBef>
              <a:buFont typeface="+mj-lt"/>
              <a:buAutoNum type="alphaLcPeriod" startAt="4"/>
            </a:pPr>
            <a:endParaRPr lang="en-GB" sz="2000" dirty="0" smtClean="0"/>
          </a:p>
          <a:p>
            <a:pPr marL="710820" lvl="2" indent="-342900">
              <a:spcBef>
                <a:spcPts val="0"/>
              </a:spcBef>
              <a:buFont typeface="+mj-lt"/>
              <a:buAutoNum type="alphaLcPeriod" startAt="4"/>
            </a:pPr>
            <a:endParaRPr lang="en-GB" sz="2000" dirty="0"/>
          </a:p>
          <a:p>
            <a:pPr marL="653670" lvl="2" indent="-285750">
              <a:spcBef>
                <a:spcPts val="0"/>
              </a:spcBef>
              <a:buFont typeface="Arial" panose="020B0604020202020204" pitchFamily="34" charset="0"/>
              <a:buChar char="•"/>
            </a:pPr>
            <a:endParaRPr lang="en-GB" sz="2000" dirty="0" smtClean="0"/>
          </a:p>
          <a:p>
            <a:pPr marL="653670" lvl="2" indent="-285750">
              <a:spcBef>
                <a:spcPts val="0"/>
              </a:spcBef>
              <a:buFont typeface="Arial" panose="020B0604020202020204" pitchFamily="34" charset="0"/>
              <a:buChar char="•"/>
            </a:pPr>
            <a:endParaRPr lang="en-GB" sz="2000" dirty="0"/>
          </a:p>
          <a:p>
            <a:pPr marL="710820" lvl="2" indent="-342900">
              <a:spcBef>
                <a:spcPts val="0"/>
              </a:spcBef>
              <a:buFont typeface="+mj-lt"/>
              <a:buAutoNum type="alphaLcPeriod"/>
            </a:pPr>
            <a:endParaRPr lang="en-GB" sz="2000" dirty="0" smtClean="0"/>
          </a:p>
          <a:p>
            <a:pPr lvl="1">
              <a:spcBef>
                <a:spcPts val="0"/>
              </a:spcBef>
            </a:pPr>
            <a:endParaRPr lang="en-GB" sz="2000" dirty="0"/>
          </a:p>
          <a:p>
            <a:pPr>
              <a:spcBef>
                <a:spcPts val="0"/>
              </a:spcBef>
              <a:spcAft>
                <a:spcPts val="0"/>
              </a:spcAft>
            </a:pPr>
            <a:r>
              <a:rPr lang="en-GB" sz="2000" dirty="0" smtClean="0"/>
              <a:t>	</a:t>
            </a:r>
            <a:endParaRPr lang="en-GB" sz="2000" dirty="0"/>
          </a:p>
          <a:p>
            <a:pPr>
              <a:spcBef>
                <a:spcPts val="0"/>
              </a:spcBef>
              <a:spcAft>
                <a:spcPts val="0"/>
              </a:spcAft>
            </a:pPr>
            <a:r>
              <a:rPr lang="en-GB" sz="2000" dirty="0"/>
              <a:t> </a:t>
            </a:r>
          </a:p>
          <a:p>
            <a:pPr>
              <a:spcBef>
                <a:spcPts val="0"/>
              </a:spcBef>
              <a:spcAft>
                <a:spcPts val="0"/>
              </a:spcAft>
            </a:pPr>
            <a:r>
              <a:rPr lang="en-GB" sz="2000" dirty="0"/>
              <a:t> </a:t>
            </a:r>
          </a:p>
        </p:txBody>
      </p:sp>
      <p:sp>
        <p:nvSpPr>
          <p:cNvPr id="2" name="Title 1"/>
          <p:cNvSpPr>
            <a:spLocks noGrp="1"/>
          </p:cNvSpPr>
          <p:nvPr>
            <p:ph type="title"/>
          </p:nvPr>
        </p:nvSpPr>
        <p:spPr>
          <a:xfrm>
            <a:off x="367919" y="300954"/>
            <a:ext cx="6940385" cy="696955"/>
          </a:xfrm>
        </p:spPr>
        <p:txBody>
          <a:bodyPr>
            <a:noAutofit/>
          </a:bodyPr>
          <a:lstStyle/>
          <a:p>
            <a:pPr lvl="0"/>
            <a:r>
              <a:rPr lang="en-GB" sz="3200" i="1" dirty="0" err="1"/>
              <a:t>Enemalta</a:t>
            </a:r>
            <a:r>
              <a:rPr lang="en-GB" sz="3200" i="1" dirty="0"/>
              <a:t> Plc v The Standard </a:t>
            </a:r>
            <a:r>
              <a:rPr lang="en-GB" sz="3200" i="1" dirty="0" smtClean="0"/>
              <a:t>Club </a:t>
            </a:r>
            <a:r>
              <a:rPr lang="en-GB" sz="3200" i="1" dirty="0"/>
              <a:t>Asia </a:t>
            </a:r>
            <a:r>
              <a:rPr lang="en-GB" sz="3200" dirty="0" smtClean="0"/>
              <a:t>Ltd</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17" y="0"/>
            <a:ext cx="1672683" cy="6381328"/>
          </a:xfrm>
          <a:prstGeom prst="rect">
            <a:avLst/>
          </a:prstGeom>
        </p:spPr>
      </p:pic>
    </p:spTree>
    <p:extLst>
      <p:ext uri="{BB962C8B-B14F-4D97-AF65-F5344CB8AC3E}">
        <p14:creationId xmlns:p14="http://schemas.microsoft.com/office/powerpoint/2010/main" val="641657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67919" y="1700808"/>
            <a:ext cx="6739831" cy="4608512"/>
          </a:xfrm>
        </p:spPr>
        <p:txBody>
          <a:bodyPr>
            <a:noAutofit/>
          </a:bodyPr>
          <a:lstStyle/>
          <a:p>
            <a:pPr marL="710820" lvl="2" indent="-342900" algn="just">
              <a:spcBef>
                <a:spcPts val="0"/>
              </a:spcBef>
              <a:buFont typeface="Wingdings" panose="05000000000000000000" pitchFamily="2" charset="2"/>
              <a:buChar char="Ø"/>
            </a:pPr>
            <a:r>
              <a:rPr lang="en-GB" sz="2000" dirty="0" smtClean="0"/>
              <a:t>The </a:t>
            </a:r>
            <a:r>
              <a:rPr lang="en-GB" sz="2000" dirty="0"/>
              <a:t>LOU was physically present in Malta (not Singapore</a:t>
            </a:r>
            <a:r>
              <a:rPr lang="en-GB" sz="2000" dirty="0" smtClean="0"/>
              <a:t>).</a:t>
            </a:r>
          </a:p>
          <a:p>
            <a:pPr marL="710820" lvl="2" indent="-342900" algn="just">
              <a:spcBef>
                <a:spcPts val="0"/>
              </a:spcBef>
              <a:buFont typeface="Wingdings" panose="05000000000000000000" pitchFamily="2" charset="2"/>
              <a:buChar char="Ø"/>
            </a:pPr>
            <a:endParaRPr lang="en-GB" sz="2000" dirty="0"/>
          </a:p>
          <a:p>
            <a:pPr marL="825120" lvl="2" indent="-457200" algn="just">
              <a:spcBef>
                <a:spcPts val="0"/>
              </a:spcBef>
              <a:buFont typeface="Wingdings" panose="05000000000000000000" pitchFamily="2" charset="2"/>
              <a:buChar char="Ø"/>
            </a:pPr>
            <a:r>
              <a:rPr lang="en-GB" sz="2000" dirty="0" smtClean="0"/>
              <a:t>At </a:t>
            </a:r>
            <a:r>
              <a:rPr lang="en-GB" sz="2000" dirty="0"/>
              <a:t>the time, Malta </a:t>
            </a:r>
            <a:r>
              <a:rPr lang="en-GB" sz="2000" dirty="0" smtClean="0"/>
              <a:t>and United Kingdom </a:t>
            </a:r>
            <a:r>
              <a:rPr lang="en-GB" sz="2000" dirty="0"/>
              <a:t>were not State parties to the 1976 Convention, while Singapore was. </a:t>
            </a:r>
            <a:endParaRPr lang="en-GB" sz="2000" dirty="0" smtClean="0"/>
          </a:p>
          <a:p>
            <a:pPr marL="710820" lvl="2" indent="-342900" algn="just">
              <a:spcBef>
                <a:spcPts val="0"/>
              </a:spcBef>
              <a:buFont typeface="Wingdings" panose="05000000000000000000" pitchFamily="2" charset="2"/>
              <a:buChar char="Ø"/>
            </a:pPr>
            <a:endParaRPr lang="en-GB" sz="2000" dirty="0"/>
          </a:p>
          <a:p>
            <a:pPr marL="825120" lvl="2" indent="-457200" algn="just">
              <a:spcBef>
                <a:spcPts val="0"/>
              </a:spcBef>
              <a:buFont typeface="Wingdings" panose="05000000000000000000" pitchFamily="2" charset="2"/>
              <a:buChar char="Ø"/>
            </a:pPr>
            <a:r>
              <a:rPr lang="en-GB" sz="2000" dirty="0" err="1" smtClean="0"/>
              <a:t>Enemalta</a:t>
            </a:r>
            <a:r>
              <a:rPr lang="en-GB" sz="2000" dirty="0" smtClean="0"/>
              <a:t> </a:t>
            </a:r>
            <a:r>
              <a:rPr lang="en-GB" sz="2000" dirty="0"/>
              <a:t>commenced English proceedings against the Club to seek a declaration that only the English High Court had power over the LOU.  The Club’s response was to challenge the jurisdiction of the English High Court, contending that the Singapore court had jurisdiction to decide on the question of release of the LOU as that question did not concern matters of substance within the LOU. </a:t>
            </a:r>
          </a:p>
          <a:p>
            <a:pPr marL="710820" lvl="2" indent="-342900" algn="just">
              <a:spcBef>
                <a:spcPts val="900"/>
              </a:spcBef>
              <a:buFont typeface="+mj-lt"/>
              <a:buAutoNum type="alphaLcPeriod" startAt="7"/>
            </a:pPr>
            <a:endParaRPr lang="en-GB" sz="2000" dirty="0" smtClean="0"/>
          </a:p>
          <a:p>
            <a:pPr marL="710820" lvl="2" indent="-342900" algn="just">
              <a:spcBef>
                <a:spcPts val="900"/>
              </a:spcBef>
              <a:buFont typeface="+mj-lt"/>
              <a:buAutoNum type="alphaLcPeriod" startAt="7"/>
            </a:pPr>
            <a:endParaRPr lang="en-GB" sz="2000" dirty="0" smtClean="0"/>
          </a:p>
          <a:p>
            <a:pPr marL="710820" lvl="2" indent="-342900" algn="just">
              <a:spcBef>
                <a:spcPts val="900"/>
              </a:spcBef>
              <a:buFont typeface="+mj-lt"/>
              <a:buAutoNum type="alphaLcPeriod" startAt="7"/>
            </a:pPr>
            <a:endParaRPr lang="en-GB" sz="2000" dirty="0" smtClean="0"/>
          </a:p>
          <a:p>
            <a:pPr marL="710820" lvl="2" indent="-342900" algn="just">
              <a:spcBef>
                <a:spcPts val="900"/>
              </a:spcBef>
              <a:buFont typeface="+mj-lt"/>
              <a:buAutoNum type="alphaLcPeriod" startAt="7"/>
            </a:pPr>
            <a:endParaRPr lang="en-GB" sz="2000" dirty="0"/>
          </a:p>
          <a:p>
            <a:pPr marL="653670" lvl="2" indent="-285750" algn="just">
              <a:spcBef>
                <a:spcPts val="900"/>
              </a:spcBef>
              <a:buFont typeface="Arial" panose="020B0604020202020204" pitchFamily="34" charset="0"/>
              <a:buChar char="•"/>
            </a:pPr>
            <a:endParaRPr lang="en-GB" sz="2000" dirty="0" smtClean="0"/>
          </a:p>
          <a:p>
            <a:pPr marL="653670" lvl="2" indent="-285750" algn="just">
              <a:spcBef>
                <a:spcPts val="900"/>
              </a:spcBef>
              <a:buFont typeface="Arial" panose="020B0604020202020204" pitchFamily="34" charset="0"/>
              <a:buChar char="•"/>
            </a:pPr>
            <a:endParaRPr lang="en-GB" sz="2000" dirty="0"/>
          </a:p>
          <a:p>
            <a:pPr marL="710820" lvl="2" indent="-342900" algn="just">
              <a:spcBef>
                <a:spcPts val="900"/>
              </a:spcBef>
              <a:buFont typeface="+mj-lt"/>
              <a:buAutoNum type="alphaLcPeriod"/>
            </a:pPr>
            <a:endParaRPr lang="en-GB" sz="2000" dirty="0" smtClean="0"/>
          </a:p>
          <a:p>
            <a:pPr lvl="1" algn="just">
              <a:spcBef>
                <a:spcPts val="900"/>
              </a:spcBef>
            </a:pPr>
            <a:endParaRPr lang="en-GB" sz="2000" dirty="0"/>
          </a:p>
          <a:p>
            <a:pPr algn="just">
              <a:spcBef>
                <a:spcPts val="900"/>
              </a:spcBef>
              <a:spcAft>
                <a:spcPts val="0"/>
              </a:spcAft>
            </a:pPr>
            <a:r>
              <a:rPr lang="en-GB" sz="2000" dirty="0" smtClean="0"/>
              <a:t>	</a:t>
            </a:r>
            <a:endParaRPr lang="en-GB" sz="2000" dirty="0"/>
          </a:p>
          <a:p>
            <a:pPr algn="just">
              <a:spcBef>
                <a:spcPts val="900"/>
              </a:spcBef>
              <a:spcAft>
                <a:spcPts val="0"/>
              </a:spcAft>
            </a:pPr>
            <a:r>
              <a:rPr lang="en-GB" sz="2000" dirty="0"/>
              <a:t> </a:t>
            </a:r>
          </a:p>
          <a:p>
            <a:pPr algn="just">
              <a:spcBef>
                <a:spcPts val="900"/>
              </a:spcBef>
              <a:spcAft>
                <a:spcPts val="0"/>
              </a:spcAft>
            </a:pPr>
            <a:r>
              <a:rPr lang="en-GB" sz="2000" dirty="0"/>
              <a:t> </a:t>
            </a:r>
          </a:p>
        </p:txBody>
      </p:sp>
      <p:sp>
        <p:nvSpPr>
          <p:cNvPr id="2" name="Title 1"/>
          <p:cNvSpPr>
            <a:spLocks noGrp="1"/>
          </p:cNvSpPr>
          <p:nvPr>
            <p:ph type="title"/>
          </p:nvPr>
        </p:nvSpPr>
        <p:spPr>
          <a:xfrm>
            <a:off x="367919" y="300954"/>
            <a:ext cx="6940385" cy="696955"/>
          </a:xfrm>
        </p:spPr>
        <p:txBody>
          <a:bodyPr>
            <a:noAutofit/>
          </a:bodyPr>
          <a:lstStyle/>
          <a:p>
            <a:pPr lvl="0"/>
            <a:r>
              <a:rPr lang="en-GB" sz="3200" i="1" dirty="0" err="1"/>
              <a:t>Enemalta</a:t>
            </a:r>
            <a:r>
              <a:rPr lang="en-GB" sz="3200" i="1" dirty="0"/>
              <a:t> Plc v The Standard </a:t>
            </a:r>
            <a:r>
              <a:rPr lang="en-GB" sz="3200" i="1" dirty="0" smtClean="0"/>
              <a:t>Club </a:t>
            </a:r>
            <a:r>
              <a:rPr lang="en-GB" sz="3200" i="1" dirty="0"/>
              <a:t>Asia </a:t>
            </a:r>
            <a:r>
              <a:rPr lang="en-GB" sz="3200" dirty="0" smtClean="0"/>
              <a:t>Ltd</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17" y="0"/>
            <a:ext cx="1672683" cy="6381328"/>
          </a:xfrm>
          <a:prstGeom prst="rect">
            <a:avLst/>
          </a:prstGeom>
        </p:spPr>
      </p:pic>
    </p:spTree>
    <p:extLst>
      <p:ext uri="{BB962C8B-B14F-4D97-AF65-F5344CB8AC3E}">
        <p14:creationId xmlns:p14="http://schemas.microsoft.com/office/powerpoint/2010/main" val="2125750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67919" y="1772816"/>
            <a:ext cx="6739831" cy="4896544"/>
          </a:xfrm>
        </p:spPr>
        <p:txBody>
          <a:bodyPr>
            <a:noAutofit/>
          </a:bodyPr>
          <a:lstStyle/>
          <a:p>
            <a:pPr lvl="0" algn="just">
              <a:spcBef>
                <a:spcPts val="0"/>
              </a:spcBef>
              <a:spcAft>
                <a:spcPts val="0"/>
              </a:spcAft>
            </a:pPr>
            <a:r>
              <a:rPr lang="en-GB" sz="2400" dirty="0">
                <a:solidFill>
                  <a:schemeClr val="bg1">
                    <a:lumMod val="50000"/>
                  </a:schemeClr>
                </a:solidFill>
              </a:rPr>
              <a:t>English High Court’s </a:t>
            </a:r>
            <a:r>
              <a:rPr lang="en-GB" sz="2400" dirty="0" smtClean="0">
                <a:solidFill>
                  <a:schemeClr val="bg1">
                    <a:lumMod val="50000"/>
                  </a:schemeClr>
                </a:solidFill>
              </a:rPr>
              <a:t>decision</a:t>
            </a:r>
          </a:p>
          <a:p>
            <a:pPr lvl="2" algn="just">
              <a:spcBef>
                <a:spcPts val="0"/>
              </a:spcBef>
            </a:pPr>
            <a:endParaRPr lang="en-GB" sz="2400" dirty="0" smtClean="0"/>
          </a:p>
          <a:p>
            <a:pPr lvl="2" algn="just">
              <a:spcBef>
                <a:spcPts val="0"/>
              </a:spcBef>
            </a:pPr>
            <a:endParaRPr lang="en-GB" sz="2400" dirty="0"/>
          </a:p>
          <a:p>
            <a:pPr marL="710820" lvl="2" indent="-342900" algn="just">
              <a:spcBef>
                <a:spcPts val="0"/>
              </a:spcBef>
              <a:buFont typeface="Wingdings" panose="05000000000000000000" pitchFamily="2" charset="2"/>
              <a:buChar char="Ø"/>
            </a:pPr>
            <a:r>
              <a:rPr lang="en-GB" sz="2000" dirty="0" smtClean="0"/>
              <a:t>“</a:t>
            </a:r>
            <a:r>
              <a:rPr lang="en-GB" sz="2000" i="1" dirty="0" smtClean="0"/>
              <a:t>better than </a:t>
            </a:r>
            <a:r>
              <a:rPr lang="en-GB" sz="2000" i="1" dirty="0" smtClean="0"/>
              <a:t>seriously arguable</a:t>
            </a:r>
            <a:r>
              <a:rPr lang="en-GB" sz="2000" dirty="0" smtClean="0"/>
              <a:t>” </a:t>
            </a:r>
            <a:r>
              <a:rPr lang="en-GB" sz="2000" dirty="0"/>
              <a:t>that</a:t>
            </a:r>
            <a:r>
              <a:rPr lang="en-GB" sz="2000" dirty="0" smtClean="0"/>
              <a:t> </a:t>
            </a:r>
            <a:r>
              <a:rPr lang="en-GB" sz="2000" dirty="0" smtClean="0"/>
              <a:t>LOU </a:t>
            </a:r>
            <a:r>
              <a:rPr lang="en-GB" sz="2000" dirty="0"/>
              <a:t>was not </a:t>
            </a:r>
            <a:r>
              <a:rPr lang="en-GB" sz="2000" dirty="0" smtClean="0"/>
              <a:t>within the jurisdiction of the Singapore court </a:t>
            </a:r>
            <a:r>
              <a:rPr lang="en-GB" sz="2000" dirty="0"/>
              <a:t>because it was not furnished to obtain a release of a ship from </a:t>
            </a:r>
            <a:r>
              <a:rPr lang="en-GB" sz="2000" dirty="0" smtClean="0"/>
              <a:t>arrest</a:t>
            </a:r>
          </a:p>
          <a:p>
            <a:pPr marL="710820" lvl="2" indent="-342900" algn="just">
              <a:spcBef>
                <a:spcPts val="0"/>
              </a:spcBef>
              <a:buFont typeface="Wingdings" panose="05000000000000000000" pitchFamily="2" charset="2"/>
              <a:buChar char="Ø"/>
            </a:pPr>
            <a:endParaRPr lang="en-GB" sz="2000" dirty="0" smtClean="0"/>
          </a:p>
          <a:p>
            <a:pPr lvl="2" algn="just">
              <a:spcBef>
                <a:spcPts val="0"/>
              </a:spcBef>
            </a:pPr>
            <a:endParaRPr lang="en-GB" sz="2000" dirty="0" smtClean="0"/>
          </a:p>
          <a:p>
            <a:pPr marL="710820" lvl="2" indent="-342900" algn="just">
              <a:spcBef>
                <a:spcPts val="0"/>
              </a:spcBef>
              <a:buFont typeface="Wingdings" panose="05000000000000000000" pitchFamily="2" charset="2"/>
              <a:buChar char="Ø"/>
            </a:pPr>
            <a:r>
              <a:rPr lang="en-GB" sz="2000" dirty="0" smtClean="0"/>
              <a:t>“</a:t>
            </a:r>
            <a:r>
              <a:rPr lang="en-GB" sz="2000" i="1" dirty="0" smtClean="0"/>
              <a:t>probable</a:t>
            </a:r>
            <a:r>
              <a:rPr lang="en-GB" sz="2000" dirty="0" smtClean="0"/>
              <a:t>” that English </a:t>
            </a:r>
            <a:r>
              <a:rPr lang="en-GB" sz="2000" dirty="0"/>
              <a:t>law would treat the LOU as being located in England and within the jurisdiction of the English court due to the exclusive jurisdiction clause (</a:t>
            </a:r>
            <a:r>
              <a:rPr lang="en-GB" sz="2000" i="1" dirty="0"/>
              <a:t>Fiona Trust &amp; Holding Corporation v </a:t>
            </a:r>
            <a:r>
              <a:rPr lang="en-GB" sz="2000" i="1" dirty="0" err="1"/>
              <a:t>Primalov</a:t>
            </a:r>
            <a:r>
              <a:rPr lang="en-GB" sz="2000" dirty="0"/>
              <a:t> [2008] 1 Lloyd’s Rep 254 at [26])</a:t>
            </a:r>
          </a:p>
          <a:p>
            <a:pPr lvl="2" algn="just">
              <a:spcBef>
                <a:spcPts val="0"/>
              </a:spcBef>
            </a:pPr>
            <a:endParaRPr lang="en-GB" sz="2400" dirty="0"/>
          </a:p>
          <a:p>
            <a:pPr marL="653670" lvl="2" indent="-285750" algn="just">
              <a:spcBef>
                <a:spcPts val="0"/>
              </a:spcBef>
              <a:buFont typeface="Arial" panose="020B0604020202020204" pitchFamily="34" charset="0"/>
              <a:buChar char="•"/>
            </a:pPr>
            <a:endParaRPr lang="en-GB" sz="1800" dirty="0"/>
          </a:p>
          <a:p>
            <a:pPr lvl="1" algn="just">
              <a:spcBef>
                <a:spcPts val="0"/>
              </a:spcBef>
            </a:pPr>
            <a:r>
              <a:rPr lang="en-GB" sz="1800" dirty="0" smtClean="0"/>
              <a:t> </a:t>
            </a:r>
            <a:endParaRPr lang="en-GB" sz="1800" dirty="0"/>
          </a:p>
        </p:txBody>
      </p:sp>
      <p:sp>
        <p:nvSpPr>
          <p:cNvPr id="2" name="Title 1"/>
          <p:cNvSpPr>
            <a:spLocks noGrp="1"/>
          </p:cNvSpPr>
          <p:nvPr>
            <p:ph type="title"/>
          </p:nvPr>
        </p:nvSpPr>
        <p:spPr>
          <a:xfrm>
            <a:off x="367919" y="300954"/>
            <a:ext cx="6940385" cy="696955"/>
          </a:xfrm>
        </p:spPr>
        <p:txBody>
          <a:bodyPr>
            <a:noAutofit/>
          </a:bodyPr>
          <a:lstStyle/>
          <a:p>
            <a:pPr lvl="0"/>
            <a:r>
              <a:rPr lang="en-GB" sz="3200" i="1" dirty="0" err="1"/>
              <a:t>Enemalta</a:t>
            </a:r>
            <a:r>
              <a:rPr lang="en-GB" sz="3200" i="1" dirty="0"/>
              <a:t> Plc v The Standard </a:t>
            </a:r>
            <a:r>
              <a:rPr lang="en-GB" sz="3200" i="1" dirty="0" smtClean="0"/>
              <a:t>Club </a:t>
            </a:r>
            <a:r>
              <a:rPr lang="en-GB" sz="3200" i="1" dirty="0"/>
              <a:t>Asia </a:t>
            </a:r>
            <a:r>
              <a:rPr lang="en-GB" sz="3200" dirty="0" smtClean="0"/>
              <a:t>Ltd</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17" y="0"/>
            <a:ext cx="1672683" cy="6381328"/>
          </a:xfrm>
          <a:prstGeom prst="rect">
            <a:avLst/>
          </a:prstGeom>
        </p:spPr>
      </p:pic>
    </p:spTree>
    <p:extLst>
      <p:ext uri="{BB962C8B-B14F-4D97-AF65-F5344CB8AC3E}">
        <p14:creationId xmlns:p14="http://schemas.microsoft.com/office/powerpoint/2010/main" val="2403212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6.2"/>
  <p:tag name="AS_RELEASE_DATE" val="2017.04.30"/>
  <p:tag name="AS_TITLE" val="Aspose.Slides for Java"/>
  <p:tag name="AS_VERSION" val="17.4"/>
</p:tagLst>
</file>

<file path=ppt/tags/tag2.xml><?xml version="1.0" encoding="utf-8"?>
<p:tagLst xmlns:a="http://schemas.openxmlformats.org/drawingml/2006/main" xmlns:r="http://schemas.openxmlformats.org/officeDocument/2006/relationships" xmlns:p="http://schemas.openxmlformats.org/presentationml/2006/main">
  <p:tag name="TEMPLAFYSLIDEID" val="636640881867586436"/>
</p:tagLst>
</file>

<file path=ppt/tags/tag3.xml><?xml version="1.0" encoding="utf-8"?>
<p:tagLst xmlns:a="http://schemas.openxmlformats.org/drawingml/2006/main" xmlns:r="http://schemas.openxmlformats.org/officeDocument/2006/relationships" xmlns:p="http://schemas.openxmlformats.org/presentationml/2006/main">
  <p:tag name="TEMPLAFYSLIDEID" val="636640881868367702"/>
</p:tagLst>
</file>

<file path=ppt/theme/theme1.xml><?xml version="1.0" encoding="utf-8"?>
<a:theme xmlns:a="http://schemas.openxmlformats.org/drawingml/2006/main" name="cover">
  <a:themeElements>
    <a:clrScheme name="Dentons new Oct 2015">
      <a:dk1>
        <a:srgbClr val="565A5C"/>
      </a:dk1>
      <a:lt1>
        <a:srgbClr val="FFFFFF"/>
      </a:lt1>
      <a:dk2>
        <a:srgbClr val="6E2D91"/>
      </a:dk2>
      <a:lt2>
        <a:srgbClr val="A2A4A3"/>
      </a:lt2>
      <a:accent1>
        <a:srgbClr val="5B1F69"/>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Dacheng-Dentons (SimSun)">
      <a:majorFont>
        <a:latin typeface="Arial" pitchFamily="34" charset="0"/>
        <a:ea typeface="SimSun"/>
        <a:cs typeface="Arial" pitchFamily="34" charset="0"/>
      </a:majorFont>
      <a:minorFont>
        <a:latin typeface="Arial" pitchFamily="34" charset="0"/>
        <a:ea typeface="SimSun"/>
        <a:cs typeface="Arial" pitchFamily="34" charset="0"/>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TemplateConfiguration><![CDATA[{"elementsMetadata":[{"type":"shape","id":"6de3e359-b721-4be4-be71-6f39f7cc8960","elementConfiguration":{"binding":"UserProfile.Office.Logo","inheritDimensions":"inheritNone","height":"{{UserProfile.Office.LogoHeightPPSmall}}","disableUpdates":false,"type":"image"}},{"type":"shape","id":"e606e84c-5898-4859-a1f1-b4277d272cca","elementConfiguration":{"binding":"UserProfile.Office.Logo","inheritDimensions":"inheritNone","height":"{{UserProfile.Office.LogoHeightPPSmall}}","disableUpdates":false,"type":"image"}},{"type":"shape","id":"e59bb13c-819a-45d2-ab3f-9786e68f672c","elementConfiguration":{"binding":"UserProfile.Office.Logo","inheritDimensions":"inheritNone","height":"{{UserProfile.Office.LogoHeightPPSmall}}","disableUpdates":false,"type":"image"}},{"type":"shape","id":"6354f265-bf29-442a-96c9-2db317553d17","elementConfiguration":{"binding":"UserProfile.Office.Logo","inheritDimensions":"inheritNone","height":"{{UserProfile.Office.LogoHeightPPSmall}}","disableUpdates":false,"type":"image"}},{"type":"shape","id":"827f0d69-1b24-4675-b0c9-24c0f019c510","elementConfiguration":{"binding":"UserProfile.Office.Logo","inheritDimensions":"inheritNone","height":"{{UserProfile.Office.LogoHeightPPSmall}}","disableUpdates":false,"type":"image"}},{"type":"shape","id":"681b9981-34ca-4ddb-92af-d0998c3bde73","elementConfiguration":{"binding":"UserProfile.Office.Address","disableUpdates":false,"type":"text"}},{"type":"shape","id":"f65c901f-e322-43d8-9f74-41d344f43996","elementConfiguration":{"binding":"UserProfile.Office.Logo","inheritDimensions":"inheritHeight","disableUpdates":false,"type":"image"}},{"type":"shape","id":"b3f91e84-7231-4f8d-81c8-bc36cbb0df1d","elementConfiguration":{"binding":"UserProfile.Office.Logo","inheritDimensions":"inheritNone","height":"{{UserProfile.Office.LogoHeightPPSmall}}","disableUpdates":false,"type":"image"}},{"type":"shape","id":"0f3eecbf-ca7a-4815-81c4-c76ba7b4508a","elementConfiguration":{"binding":"UserProfile.Office.Logo","inheritDimensions":"inheritNone","height":"{{UserProfile.Office.LogoHeightPPSmall}}","disableUpdates":false,"type":"image"}},{"type":"shape","id":"8f9ea434-ab70-4157-89cf-a01415bdaa21","elementConfiguration":{"binding":"UserProfile.Office.Logowhite","inheritDimensions":"inheritHeight","disableUpdates":false,"type":"image"}},{"type":"shape","id":"1a83d661-46ea-4909-ab27-3113c8ca16f0","elementConfiguration":{"binding":"UserProfile.Office.Logo","inheritDimensions":"inheritNone","height":"{{UserProfile.Office.LogoHeightPPSmall}}","disableUpdates":false,"type":"image"}},{"type":"shape","id":"377dd1d5-8007-40dc-bcbe-f0d8e0b517b4","elementConfiguration":{"binding":"UserProfile.Office.Logo","inheritDimensions":"inheritNone","height":"{{UserProfile.Office.LogoHeightPPSmall}}","disableUpdates":false,"type":"image"}},{"type":"shape","id":"aaf90946-4596-4ac7-bc00-31aa97d37da0","elementConfiguration":{"binding":"UserProfile.Office.Logo","inheritDimensions":"inheritNone","height":"{{UserProfile.Office.LogoHeightPPSmall}}","disableUpdates":false,"type":"image"}},{"type":"shape","id":"1a70832c-8286-4372-8092-4b10e3223f43","elementConfiguration":{"binding":"UserProfile.Office.Logowhite","inheritDimensions":"inheritHeight","disableUpdates":false,"type":"image"}},{"type":"shape","id":"ca0b2c6f-ad93-4077-a258-b1ec5f22a831","elementConfiguration":{"binding":"UserProfile.Office.Logo","inheritDimensions":"inheritNone","height":"{{UserProfile.Office.LogoHeightPPSmall}}","disableUpdates":false,"type":"image"}},{"type":"shape","id":"e3d2489f-d6f3-4e9a-bf3e-84ed1a4a0ed2","elementConfiguration":{"binding":"UserProfile.Office.Logo","inheritDimensions":"inheritNone","height":"{{UserProfile.Office.LogoHeightPPSmall}}","disableUpdates":false,"type":"image"}},{"type":"shape","id":"a22ad5af-ff45-45b8-ba6d-0467cff326c0","elementConfiguration":{"binding":"UserProfile.Office.Address","disableUpdates":false,"type":"text"}},{"type":"shape","id":"202992bb-ad15-4e7f-9025-42d8e46c9b93","elementConfiguration":{"binding":"UserProfile.Office.Addressenglish","disableUpdates":false,"type":"text"}},{"type":"shape","id":"9c175beb-70dc-445a-9219-e6f7216b4a58","elementConfiguration":{"binding":"UserProfile.Office.Logo","inheritDimensions":"inheritHeight","disableUpdates":false,"type":"image"}},{"type":"shape","id":"58f2eff3-a4cf-451d-8e88-fd8b3f7574de","elementConfiguration":{"binding":"UserProfile.Office.Logo","inheritDimensions":"inheritNone","height":"{{UserProfile.Office.LogoHeightPPSmall}}","disableUpdates":false,"type":"image"}},{"type":"shape","id":"350d2c3f-6215-47ad-8f75-c04f46334115","elementConfiguration":{"binding":"UserProfile.Office.Logo","inheritDimensions":"inheritNone","height":"{{UserProfile.Office.LogoHeightPPSmall}}","disableUpdates":false,"type":"image"}},{"type":"shape","id":"7f7f57b6-f1b3-4e39-97fb-9e759dd6e385","elementConfiguration":{"binding":"UserProfile.Office.Logo","inheritDimensions":"inheritNone","height":"{{UserProfile.Office.LogoHeightPPSmall}}","disableUpdates":false,"type":"image"}},{"type":"shape","id":"5139d717-21ac-499a-a2a0-c18117298cd6","elementConfiguration":{"binding":"UserProfile.Office.Logo","inheritDimensions":"inheritNone","height":"{{UserProfile.Office.LogoHeightPPSmall}}","disableUpdates":false,"type":"image"}},{"type":"shape","id":"97bd4f87-da6d-48be-97bb-fde234be6887","elementConfiguration":{"binding":"UserProfile.Office.Logo","inheritDimensions":"inheritNone","height":"{{UserProfile.Office.LogoHeightPPSmall}}","disableUpdates":false,"type":"image"}},{"type":"shape","id":"eb92e093-225f-499a-b9bd-bf75d759996a","elementConfiguration":{"binding":"UserProfile.Office.Logo","inheritDimensions":"inheritNone","height":"{{UserProfile.Office.LogoHeightPPSmall}}","disableUpdates":false,"type":"image"}},{"type":"shape","id":"a4b86204-cc7b-40ed-bba5-edacba5663ce","elementConfiguration":{"binding":"UserProfile.Office.Logowhite","inheritDimensions":"inheritHeight","disableUpdates":false,"type":"image"}},{"type":"shape","id":"3300bcb3-cdbf-4b7c-a896-dbe0f5e36e8a","elementConfiguration":{"binding":"UserProfile.Office.Logo","inheritDimensions":"inheritNone","height":"{{UserProfile.Office.LogoHeightPPSmall}}","disableUpdates":false,"type":"image"}},{"type":"shape","id":"733455b5-1d52-41c3-9602-6dfc4a89a685","elementConfiguration":{"binding":"UserProfile.Office.Logo","inheritDimensions":"inheritNone","height":"{{UserProfile.Office.LogoHeightPPSmall}}","disableUpdates":false,"type":"image"}},{"type":"shape","id":"0b590ae5-7589-4f49-9c57-de47d68824ef","elementConfiguration":{"binding":"UserProfile.Office.Logo","inheritDimensions":"inheritNone","height":"{{UserProfile.Office.LogoHeightPPSmall}}","disableUpdates":false,"type":"image"}},{"type":"shape","id":"cbe28656-ed3e-46d6-be56-f4ce9ff4acd1","elementConfiguration":{"binding":"UserProfile.Office.Logo","inheritDimensions":"inheritNone","height":"{{UserProfile.Office.LogoHeightPPSmall}}","disableUpdates":false,"type":"image"}},{"type":"shape","id":"56626626-a199-434c-8f79-8b9054f62689","elementConfiguration":{"binding":"UserProfile.Office.Logo","inheritDimensions":"inheritNone","height":"{{UserProfile.Office.LogoHeightPPSmall}}","disableUpdates":false,"type":"image"}},{"type":"shape","id":"4248bc9e-3138-4ef5-b6e5-31447d4d1bb7","elementConfiguration":{"binding":"UserProfile.Office.Logo","inheritDimensions":"inheritNone","height":"{{UserProfile.Office.LogoHeightPPSmall}}","disableUpdates":false,"type":"image"}},{"type":"shape","id":"6caa2bca-47e7-423b-9292-0f5440522bd7","elementConfiguration":{"binding":"UserProfile.Office.Logo","inheritDimensions":"inheritNone","height":"{{UserProfile.Office.LogoHeightPPSmall}}","disableUpdates":false,"type":"image"}},{"type":"shape","id":"7a41c33d-d2a8-4942-99d9-fbbf815d5931","elementConfiguration":{"binding":"UserProfile.Office.Logo","inheritDimensions":"inheritNone","height":"{{UserProfile.Office.LogoHeightPPSmall}}","disableUpdates":false,"type":"image"}},{"type":"shape","id":"2b6f66ca-6852-4c82-b264-fabe510fe2bf","elementConfiguration":{"binding":"UserProfile.Office.Logo","inheritDimensions":"inheritNone","width":"","height":"{{UserProfile.Office.LogoHeightPPSmall}}","disableUpdates":false,"type":"image"}}],"transformationConfigurations":[],"templateName":"Basic","templateDescription":"","enableDocumentContentUpdater":true,"version":"1.0"}]]></TemplafyTemplateConfiguration>
</file>

<file path=customXml/item2.xml><?xml version="1.0" encoding="utf-8"?>
<ct:contentTypeSchema xmlns:ct="http://schemas.microsoft.com/office/2006/metadata/contentType" xmlns:ma="http://schemas.microsoft.com/office/2006/metadata/properties/metaAttributes" ct:_="" ma:_="" ma:contentTypeName="Document" ma:contentTypeID="0x010100DE16A684F50F9644ADA7186C7FA154E4" ma:contentTypeVersion="10" ma:contentTypeDescription="Create a new document." ma:contentTypeScope="" ma:versionID="cceee326f2fef9c05c78f1d4829bb1ce">
  <xsd:schema xmlns:xsd="http://www.w3.org/2001/XMLSchema" xmlns:xs="http://www.w3.org/2001/XMLSchema" xmlns:p="http://schemas.microsoft.com/office/2006/metadata/properties" xmlns:ns2="adc6f7d2-2fd4-4c58-add3-50ea831b733c" xmlns:ns3="fe0e463f-46c1-4b5a-aeae-2e65b5901510" targetNamespace="http://schemas.microsoft.com/office/2006/metadata/properties" ma:root="true" ma:fieldsID="5ca90b0ee5a5eb8f386f32926b70098b" ns2:_="" ns3:_="">
    <xsd:import namespace="adc6f7d2-2fd4-4c58-add3-50ea831b733c"/>
    <xsd:import namespace="fe0e463f-46c1-4b5a-aeae-2e65b59015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6f7d2-2fd4-4c58-add3-50ea831b73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0e463f-46c1-4b5a-aeae-2e65b59015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TemplafyFormConfiguration><![CDATA[{"formFields":[],"formDataEntries":[]}]]></TemplafyFormConfigur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1 6 " ? > < p r o p e r t i e s   x m l n s = " h t t p : / / w w w . i m a n a g e . c o m / w o r k / x m l s c h e m a " >  
     < d o c u m e n t i d > A C T I V E ! 2 3 7 6 8 7 7 3 . 2 < / d o c u m e n t i d >  
     < s e n d e r i d > N B E < / s e n d e r i d >  
     < s e n d e r e m a i l > N U R H A N A . E H R A M @ D E N T O N S . C O M < / s e n d e r e m a i l >  
     < l a s t m o d i f i e d > 2 0 2 2 - 0 5 - 1 7 T 1 8 : 1 3 : 4 1 . 0 0 0 0 0 0 0 + 0 8 : 0 0 < / l a s t m o d i f i e d >  
     < d a t a b a s e > A C T I V E < / d a t a b a s e >  
 < / p r o p e r t i e s > 
</file>

<file path=customXml/itemProps1.xml><?xml version="1.0" encoding="utf-8"?>
<ds:datastoreItem xmlns:ds="http://schemas.openxmlformats.org/officeDocument/2006/customXml" ds:itemID="{E322DB40-4D6A-44EC-A3CA-A9559835628B}">
  <ds:schemaRefs/>
</ds:datastoreItem>
</file>

<file path=customXml/itemProps2.xml><?xml version="1.0" encoding="utf-8"?>
<ds:datastoreItem xmlns:ds="http://schemas.openxmlformats.org/officeDocument/2006/customXml" ds:itemID="{B615318B-39B4-48BA-A26E-12FAAB60B7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6f7d2-2fd4-4c58-add3-50ea831b733c"/>
    <ds:schemaRef ds:uri="fe0e463f-46c1-4b5a-aeae-2e65b5901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F370F0-DCCB-4A66-9A41-713E3228E921}">
  <ds:schemaRefs>
    <ds:schemaRef ds:uri="http://schemas.microsoft.com/office/2006/documentManagement/types"/>
    <ds:schemaRef ds:uri="http://purl.org/dc/terms/"/>
    <ds:schemaRef ds:uri="http://purl.org/dc/dcmitype/"/>
    <ds:schemaRef ds:uri="http://schemas.microsoft.com/office/2006/metadata/properties"/>
    <ds:schemaRef ds:uri="adc6f7d2-2fd4-4c58-add3-50ea831b733c"/>
    <ds:schemaRef ds:uri="http://purl.org/dc/elements/1.1/"/>
    <ds:schemaRef ds:uri="http://schemas.microsoft.com/office/infopath/2007/PartnerControls"/>
    <ds:schemaRef ds:uri="http://schemas.openxmlformats.org/package/2006/metadata/core-properties"/>
    <ds:schemaRef ds:uri="fe0e463f-46c1-4b5a-aeae-2e65b5901510"/>
    <ds:schemaRef ds:uri="http://www.w3.org/XML/1998/namespace"/>
  </ds:schemaRefs>
</ds:datastoreItem>
</file>

<file path=customXml/itemProps4.xml><?xml version="1.0" encoding="utf-8"?>
<ds:datastoreItem xmlns:ds="http://schemas.openxmlformats.org/officeDocument/2006/customXml" ds:itemID="{F0C548AA-9B4E-462F-A5F1-4087DE98E598}">
  <ds:schemaRefs/>
</ds:datastoreItem>
</file>

<file path=customXml/itemProps5.xml><?xml version="1.0" encoding="utf-8"?>
<ds:datastoreItem xmlns:ds="http://schemas.openxmlformats.org/officeDocument/2006/customXml" ds:itemID="{44362DD6-AB4F-46B5-B4E9-73B4678161A5}">
  <ds:schemaRefs>
    <ds:schemaRef ds:uri="http://schemas.microsoft.com/sharepoint/v3/contenttype/forms"/>
  </ds:schemaRefs>
</ds:datastoreItem>
</file>

<file path=customXml/itemProps6.xml><?xml version="1.0" encoding="utf-8"?>
<ds:datastoreItem xmlns:ds="http://schemas.openxmlformats.org/officeDocument/2006/customXml" ds:itemID="{D57ACEAB-92C4-4141-B331-E3380D3F0E0C}">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Ion Boardroom</Template>
  <TotalTime>7953</TotalTime>
  <Words>1318</Words>
  <Application>Microsoft Office PowerPoint</Application>
  <PresentationFormat>On-screen Show (4:3)</PresentationFormat>
  <Paragraphs>198</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SimSun</vt:lpstr>
      <vt:lpstr>Arial</vt:lpstr>
      <vt:lpstr>Arial Black</vt:lpstr>
      <vt:lpstr>Calibri</vt:lpstr>
      <vt:lpstr>Times New Roman</vt:lpstr>
      <vt:lpstr>Wingdings</vt:lpstr>
      <vt:lpstr>cover</vt:lpstr>
      <vt:lpstr>The Clash of Conventions and their impact on Limitation of Liability, Security and Forum Shopping</vt:lpstr>
      <vt:lpstr>Accepted Principles on limitation of liability </vt:lpstr>
      <vt:lpstr>Accepted Principles on limitation of liability </vt:lpstr>
      <vt:lpstr>Complications may arise in respect of the security already provided </vt:lpstr>
      <vt:lpstr>The ICL Vikraman [2004] 1 Lloyd’s Rep 21 </vt:lpstr>
      <vt:lpstr>Enemalta Plc v The Standard Cub Asia Ltd [2021] EWHC 1215 (Comm) </vt:lpstr>
      <vt:lpstr>Enemalta Plc v The Standard Club Asia Ltd</vt:lpstr>
      <vt:lpstr>Enemalta Plc v The Standard Club Asia Ltd</vt:lpstr>
      <vt:lpstr>Enemalta Plc v The Standard Club Asia Ltd</vt:lpstr>
      <vt:lpstr>Enemalta Plc v The Standard Club Asia Ltd</vt:lpstr>
      <vt:lpstr>Enemalta Plc v The Standard Club Asia Ltd</vt:lpstr>
      <vt:lpstr>Enemalta Plc v The Standard Cub Asia Ltd</vt:lpstr>
      <vt:lpstr>Implications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Dentons Rodyk</dc:title>
  <dc:creator>Dentons</dc:creator>
  <cp:lastModifiedBy>Loh, Jen Wei</cp:lastModifiedBy>
  <cp:revision>355</cp:revision>
  <cp:lastPrinted>2020-09-25T23:45:39Z</cp:lastPrinted>
  <dcterms:created xsi:type="dcterms:W3CDTF">2018-05-29T16:20:35Z</dcterms:created>
  <dcterms:modified xsi:type="dcterms:W3CDTF">2022-06-06T23:33:20Z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0x010100DE16A684F50F9644ADA7186C7FA154E4</vt:lpwstr>
  </property>
  <property fmtid="{D5CDD505-2E9C-101B-9397-08002B2CF9AE}" pid="3" name="TemplafyTenantId">
    <vt:lpwstr>dentons</vt:lpwstr>
  </property>
  <property fmtid="{D5CDD505-2E9C-101B-9397-08002B2CF9AE}" pid="4" name="TemplafyTemplateId">
    <vt:lpwstr>636639189865996482</vt:lpwstr>
  </property>
  <property fmtid="{D5CDD505-2E9C-101B-9397-08002B2CF9AE}" pid="5" name="TemplafyUserProfileId">
    <vt:lpwstr>636640216502489260</vt:lpwstr>
  </property>
</Properties>
</file>