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11"/>
  </p:notesMasterIdLst>
  <p:sldIdLst>
    <p:sldId id="256" r:id="rId5"/>
    <p:sldId id="265" r:id="rId6"/>
    <p:sldId id="267" r:id="rId7"/>
    <p:sldId id="270" r:id="rId8"/>
    <p:sldId id="271" r:id="rId9"/>
    <p:sldId id="27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DC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0640BA-45AE-4AC7-98D5-1ECE44DCF509}" v="3" dt="2022-05-30T03:01:09.246"/>
    <p1510:client id="{F2CD5F43-6361-4B3A-82C0-8C1E1900947D}" v="2" dt="2022-05-30T02:46:40.9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Tan" userId="fd0de67b-43d9-45b2-871c-bea8f5c1f8f3" providerId="ADAL" clId="{F2CD5F43-6361-4B3A-82C0-8C1E1900947D}"/>
    <pc:docChg chg="undo custSel addSld delSld modSld">
      <pc:chgData name="Joseph Tan" userId="fd0de67b-43d9-45b2-871c-bea8f5c1f8f3" providerId="ADAL" clId="{F2CD5F43-6361-4B3A-82C0-8C1E1900947D}" dt="2022-05-30T02:57:56.488" v="688" actId="948"/>
      <pc:docMkLst>
        <pc:docMk/>
      </pc:docMkLst>
      <pc:sldChg chg="modSp mod">
        <pc:chgData name="Joseph Tan" userId="fd0de67b-43d9-45b2-871c-bea8f5c1f8f3" providerId="ADAL" clId="{F2CD5F43-6361-4B3A-82C0-8C1E1900947D}" dt="2022-05-30T02:57:56.488" v="688" actId="948"/>
        <pc:sldMkLst>
          <pc:docMk/>
          <pc:sldMk cId="3742790137" sldId="256"/>
        </pc:sldMkLst>
        <pc:spChg chg="mod">
          <ac:chgData name="Joseph Tan" userId="fd0de67b-43d9-45b2-871c-bea8f5c1f8f3" providerId="ADAL" clId="{F2CD5F43-6361-4B3A-82C0-8C1E1900947D}" dt="2022-05-30T02:57:56.488" v="688" actId="948"/>
          <ac:spMkLst>
            <pc:docMk/>
            <pc:sldMk cId="3742790137" sldId="256"/>
            <ac:spMk id="10" creationId="{5D633EAD-5656-4614-BBBC-7BA2E7EF2CEF}"/>
          </ac:spMkLst>
        </pc:spChg>
      </pc:sldChg>
      <pc:sldChg chg="addSp delSp modSp mod modClrScheme delDesignElem chgLayout">
        <pc:chgData name="Joseph Tan" userId="fd0de67b-43d9-45b2-871c-bea8f5c1f8f3" providerId="ADAL" clId="{F2CD5F43-6361-4B3A-82C0-8C1E1900947D}" dt="2022-05-30T02:52:08.665" v="503" actId="20577"/>
        <pc:sldMkLst>
          <pc:docMk/>
          <pc:sldMk cId="1566233541" sldId="265"/>
        </pc:sldMkLst>
        <pc:spChg chg="mod">
          <ac:chgData name="Joseph Tan" userId="fd0de67b-43d9-45b2-871c-bea8f5c1f8f3" providerId="ADAL" clId="{F2CD5F43-6361-4B3A-82C0-8C1E1900947D}" dt="2022-05-30T02:46:20.815" v="204" actId="20577"/>
          <ac:spMkLst>
            <pc:docMk/>
            <pc:sldMk cId="1566233541" sldId="265"/>
            <ac:spMk id="2" creationId="{086854F8-6111-4A94-ADE5-4464825855A6}"/>
          </ac:spMkLst>
        </pc:spChg>
        <pc:spChg chg="mod ord">
          <ac:chgData name="Joseph Tan" userId="fd0de67b-43d9-45b2-871c-bea8f5c1f8f3" providerId="ADAL" clId="{F2CD5F43-6361-4B3A-82C0-8C1E1900947D}" dt="2022-05-30T02:44:05.227" v="151" actId="26606"/>
          <ac:spMkLst>
            <pc:docMk/>
            <pc:sldMk cId="1566233541" sldId="265"/>
            <ac:spMk id="3" creationId="{B87FE5C9-A75B-4530-BF01-C1F534C3980E}"/>
          </ac:spMkLst>
        </pc:spChg>
        <pc:spChg chg="add del mod ord">
          <ac:chgData name="Joseph Tan" userId="fd0de67b-43d9-45b2-871c-bea8f5c1f8f3" providerId="ADAL" clId="{F2CD5F43-6361-4B3A-82C0-8C1E1900947D}" dt="2022-05-30T01:59:19.238" v="65" actId="700"/>
          <ac:spMkLst>
            <pc:docMk/>
            <pc:sldMk cId="1566233541" sldId="265"/>
            <ac:spMk id="4" creationId="{5292CAB8-51C4-4E15-923B-AC8C3E5767AF}"/>
          </ac:spMkLst>
        </pc:spChg>
        <pc:spChg chg="add del mod ord">
          <ac:chgData name="Joseph Tan" userId="fd0de67b-43d9-45b2-871c-bea8f5c1f8f3" providerId="ADAL" clId="{F2CD5F43-6361-4B3A-82C0-8C1E1900947D}" dt="2022-05-30T01:59:19.238" v="65" actId="700"/>
          <ac:spMkLst>
            <pc:docMk/>
            <pc:sldMk cId="1566233541" sldId="265"/>
            <ac:spMk id="5" creationId="{6BC55F3C-8BD7-4048-B1EB-94E9F2F21921}"/>
          </ac:spMkLst>
        </pc:spChg>
        <pc:spChg chg="add del mod ord">
          <ac:chgData name="Joseph Tan" userId="fd0de67b-43d9-45b2-871c-bea8f5c1f8f3" providerId="ADAL" clId="{F2CD5F43-6361-4B3A-82C0-8C1E1900947D}" dt="2022-05-30T01:59:19.238" v="65" actId="700"/>
          <ac:spMkLst>
            <pc:docMk/>
            <pc:sldMk cId="1566233541" sldId="265"/>
            <ac:spMk id="6" creationId="{4CBEB346-103A-4787-B678-DC9CC1941432}"/>
          </ac:spMkLst>
        </pc:spChg>
        <pc:spChg chg="add del mod ord">
          <ac:chgData name="Joseph Tan" userId="fd0de67b-43d9-45b2-871c-bea8f5c1f8f3" providerId="ADAL" clId="{F2CD5F43-6361-4B3A-82C0-8C1E1900947D}" dt="2022-05-30T01:59:47.264" v="67" actId="700"/>
          <ac:spMkLst>
            <pc:docMk/>
            <pc:sldMk cId="1566233541" sldId="265"/>
            <ac:spMk id="7" creationId="{AFFDFA98-861A-4071-8A63-1C7C8C2B0DE3}"/>
          </ac:spMkLst>
        </pc:spChg>
        <pc:spChg chg="add del mod ord">
          <ac:chgData name="Joseph Tan" userId="fd0de67b-43d9-45b2-871c-bea8f5c1f8f3" providerId="ADAL" clId="{F2CD5F43-6361-4B3A-82C0-8C1E1900947D}" dt="2022-05-30T01:59:47.264" v="67" actId="700"/>
          <ac:spMkLst>
            <pc:docMk/>
            <pc:sldMk cId="1566233541" sldId="265"/>
            <ac:spMk id="8" creationId="{6553A77A-0679-4EE1-A7BB-DDF4DCD4599C}"/>
          </ac:spMkLst>
        </pc:spChg>
        <pc:spChg chg="add del mod ord">
          <ac:chgData name="Joseph Tan" userId="fd0de67b-43d9-45b2-871c-bea8f5c1f8f3" providerId="ADAL" clId="{F2CD5F43-6361-4B3A-82C0-8C1E1900947D}" dt="2022-05-30T01:59:47.264" v="67" actId="700"/>
          <ac:spMkLst>
            <pc:docMk/>
            <pc:sldMk cId="1566233541" sldId="265"/>
            <ac:spMk id="9" creationId="{7E3E0C1A-930D-4CCC-BD81-7376364BF03A}"/>
          </ac:spMkLst>
        </pc:spChg>
        <pc:spChg chg="add del mod">
          <ac:chgData name="Joseph Tan" userId="fd0de67b-43d9-45b2-871c-bea8f5c1f8f3" providerId="ADAL" clId="{F2CD5F43-6361-4B3A-82C0-8C1E1900947D}" dt="2022-05-30T02:45:59.346" v="163"/>
          <ac:spMkLst>
            <pc:docMk/>
            <pc:sldMk cId="1566233541" sldId="265"/>
            <ac:spMk id="10" creationId="{24E910DF-C770-4C18-86B7-1596D1B48C75}"/>
          </ac:spMkLst>
        </pc:spChg>
        <pc:spChg chg="add mod">
          <ac:chgData name="Joseph Tan" userId="fd0de67b-43d9-45b2-871c-bea8f5c1f8f3" providerId="ADAL" clId="{F2CD5F43-6361-4B3A-82C0-8C1E1900947D}" dt="2022-05-30T02:52:08.665" v="503" actId="20577"/>
          <ac:spMkLst>
            <pc:docMk/>
            <pc:sldMk cId="1566233541" sldId="265"/>
            <ac:spMk id="11" creationId="{30658CA7-4175-423D-9D31-A119C2BD1171}"/>
          </ac:spMkLst>
        </pc:spChg>
        <pc:spChg chg="add del">
          <ac:chgData name="Joseph Tan" userId="fd0de67b-43d9-45b2-871c-bea8f5c1f8f3" providerId="ADAL" clId="{F2CD5F43-6361-4B3A-82C0-8C1E1900947D}" dt="2022-05-30T02:44:05.227" v="151" actId="26606"/>
          <ac:spMkLst>
            <pc:docMk/>
            <pc:sldMk cId="1566233541" sldId="265"/>
            <ac:spMk id="65" creationId="{DCF4EB5C-ED25-4675-8255-2F5B12CFFCF0}"/>
          </ac:spMkLst>
        </pc:spChg>
        <pc:spChg chg="add del">
          <ac:chgData name="Joseph Tan" userId="fd0de67b-43d9-45b2-871c-bea8f5c1f8f3" providerId="ADAL" clId="{F2CD5F43-6361-4B3A-82C0-8C1E1900947D}" dt="2022-05-30T02:44:05.227" v="151" actId="26606"/>
          <ac:spMkLst>
            <pc:docMk/>
            <pc:sldMk cId="1566233541" sldId="265"/>
            <ac:spMk id="67" creationId="{9514EC6E-A557-42A2-BCDC-3ABFFC5E564D}"/>
          </ac:spMkLst>
        </pc:spChg>
        <pc:spChg chg="add del">
          <ac:chgData name="Joseph Tan" userId="fd0de67b-43d9-45b2-871c-bea8f5c1f8f3" providerId="ADAL" clId="{F2CD5F43-6361-4B3A-82C0-8C1E1900947D}" dt="2022-05-30T02:44:05.227" v="151" actId="26606"/>
          <ac:spMkLst>
            <pc:docMk/>
            <pc:sldMk cId="1566233541" sldId="265"/>
            <ac:spMk id="69" creationId="{905482C9-EB42-4BFE-95BF-7FD661F07657}"/>
          </ac:spMkLst>
        </pc:spChg>
        <pc:spChg chg="add del">
          <ac:chgData name="Joseph Tan" userId="fd0de67b-43d9-45b2-871c-bea8f5c1f8f3" providerId="ADAL" clId="{F2CD5F43-6361-4B3A-82C0-8C1E1900947D}" dt="2022-05-30T02:44:05.227" v="151" actId="26606"/>
          <ac:spMkLst>
            <pc:docMk/>
            <pc:sldMk cId="1566233541" sldId="265"/>
            <ac:spMk id="71" creationId="{18FFF8BA-E008-4068-851C-2CED296AC5C1}"/>
          </ac:spMkLst>
        </pc:spChg>
        <pc:spChg chg="add del">
          <ac:chgData name="Joseph Tan" userId="fd0de67b-43d9-45b2-871c-bea8f5c1f8f3" providerId="ADAL" clId="{F2CD5F43-6361-4B3A-82C0-8C1E1900947D}" dt="2022-05-30T02:44:05.227" v="151" actId="26606"/>
          <ac:spMkLst>
            <pc:docMk/>
            <pc:sldMk cId="1566233541" sldId="265"/>
            <ac:spMk id="73" creationId="{832B0DA7-13B0-4805-B9BD-9BFACCB233CC}"/>
          </ac:spMkLst>
        </pc:spChg>
        <pc:spChg chg="add del">
          <ac:chgData name="Joseph Tan" userId="fd0de67b-43d9-45b2-871c-bea8f5c1f8f3" providerId="ADAL" clId="{F2CD5F43-6361-4B3A-82C0-8C1E1900947D}" dt="2022-05-30T02:44:05.227" v="151" actId="26606"/>
          <ac:spMkLst>
            <pc:docMk/>
            <pc:sldMk cId="1566233541" sldId="265"/>
            <ac:spMk id="75" creationId="{D5D17921-1EF4-488E-A9AA-AC6B7F3CE91D}"/>
          </ac:spMkLst>
        </pc:spChg>
        <pc:spChg chg="add del">
          <ac:chgData name="Joseph Tan" userId="fd0de67b-43d9-45b2-871c-bea8f5c1f8f3" providerId="ADAL" clId="{F2CD5F43-6361-4B3A-82C0-8C1E1900947D}" dt="2022-05-30T02:44:05.227" v="151" actId="26606"/>
          <ac:spMkLst>
            <pc:docMk/>
            <pc:sldMk cId="1566233541" sldId="265"/>
            <ac:spMk id="80" creationId="{DCF4EB5C-ED25-4675-8255-2F5B12CFFCF0}"/>
          </ac:spMkLst>
        </pc:spChg>
        <pc:spChg chg="add del">
          <ac:chgData name="Joseph Tan" userId="fd0de67b-43d9-45b2-871c-bea8f5c1f8f3" providerId="ADAL" clId="{F2CD5F43-6361-4B3A-82C0-8C1E1900947D}" dt="2022-05-30T02:44:05.227" v="151" actId="26606"/>
          <ac:spMkLst>
            <pc:docMk/>
            <pc:sldMk cId="1566233541" sldId="265"/>
            <ac:spMk id="82" creationId="{9514EC6E-A557-42A2-BCDC-3ABFFC5E564D}"/>
          </ac:spMkLst>
        </pc:spChg>
        <pc:spChg chg="add del">
          <ac:chgData name="Joseph Tan" userId="fd0de67b-43d9-45b2-871c-bea8f5c1f8f3" providerId="ADAL" clId="{F2CD5F43-6361-4B3A-82C0-8C1E1900947D}" dt="2022-05-30T02:44:05.227" v="151" actId="26606"/>
          <ac:spMkLst>
            <pc:docMk/>
            <pc:sldMk cId="1566233541" sldId="265"/>
            <ac:spMk id="84" creationId="{905482C9-EB42-4BFE-95BF-7FD661F07657}"/>
          </ac:spMkLst>
        </pc:spChg>
        <pc:spChg chg="add del">
          <ac:chgData name="Joseph Tan" userId="fd0de67b-43d9-45b2-871c-bea8f5c1f8f3" providerId="ADAL" clId="{F2CD5F43-6361-4B3A-82C0-8C1E1900947D}" dt="2022-05-30T02:44:05.227" v="151" actId="26606"/>
          <ac:spMkLst>
            <pc:docMk/>
            <pc:sldMk cId="1566233541" sldId="265"/>
            <ac:spMk id="86" creationId="{7539E646-A625-4A26-86ED-BD90EDD329F7}"/>
          </ac:spMkLst>
        </pc:spChg>
        <pc:spChg chg="add del">
          <ac:chgData name="Joseph Tan" userId="fd0de67b-43d9-45b2-871c-bea8f5c1f8f3" providerId="ADAL" clId="{F2CD5F43-6361-4B3A-82C0-8C1E1900947D}" dt="2022-05-30T02:44:05.227" v="151" actId="26606"/>
          <ac:spMkLst>
            <pc:docMk/>
            <pc:sldMk cId="1566233541" sldId="265"/>
            <ac:spMk id="88" creationId="{39171204-6A50-40E1-B631-84CEDFC9396A}"/>
          </ac:spMkLst>
        </pc:spChg>
        <pc:spChg chg="add del">
          <ac:chgData name="Joseph Tan" userId="fd0de67b-43d9-45b2-871c-bea8f5c1f8f3" providerId="ADAL" clId="{F2CD5F43-6361-4B3A-82C0-8C1E1900947D}" dt="2022-05-30T02:44:05.227" v="151" actId="26606"/>
          <ac:spMkLst>
            <pc:docMk/>
            <pc:sldMk cId="1566233541" sldId="265"/>
            <ac:spMk id="90" creationId="{06C973F6-5187-412F-AACC-6E3FF8A6A12C}"/>
          </ac:spMkLst>
        </pc:spChg>
        <pc:spChg chg="add del">
          <ac:chgData name="Joseph Tan" userId="fd0de67b-43d9-45b2-871c-bea8f5c1f8f3" providerId="ADAL" clId="{F2CD5F43-6361-4B3A-82C0-8C1E1900947D}" dt="2022-05-30T02:44:05.227" v="151" actId="26606"/>
          <ac:spMkLst>
            <pc:docMk/>
            <pc:sldMk cId="1566233541" sldId="265"/>
            <ac:spMk id="92" creationId="{D11AE14F-1B7E-41E6-B579-2F71D135036C}"/>
          </ac:spMkLst>
        </pc:spChg>
        <pc:spChg chg="add del">
          <ac:chgData name="Joseph Tan" userId="fd0de67b-43d9-45b2-871c-bea8f5c1f8f3" providerId="ADAL" clId="{F2CD5F43-6361-4B3A-82C0-8C1E1900947D}" dt="2022-05-30T02:44:05.227" v="151" actId="26606"/>
          <ac:spMkLst>
            <pc:docMk/>
            <pc:sldMk cId="1566233541" sldId="265"/>
            <ac:spMk id="94" creationId="{752BB805-F7B7-4B80-A1C5-385D4DAF74D0}"/>
          </ac:spMkLst>
        </pc:spChg>
      </pc:sldChg>
      <pc:sldChg chg="modSp mod">
        <pc:chgData name="Joseph Tan" userId="fd0de67b-43d9-45b2-871c-bea8f5c1f8f3" providerId="ADAL" clId="{F2CD5F43-6361-4B3A-82C0-8C1E1900947D}" dt="2022-05-30T02:53:38.886" v="505" actId="6549"/>
        <pc:sldMkLst>
          <pc:docMk/>
          <pc:sldMk cId="4026216129" sldId="267"/>
        </pc:sldMkLst>
        <pc:spChg chg="mod">
          <ac:chgData name="Joseph Tan" userId="fd0de67b-43d9-45b2-871c-bea8f5c1f8f3" providerId="ADAL" clId="{F2CD5F43-6361-4B3A-82C0-8C1E1900947D}" dt="2022-05-30T02:53:38.886" v="505" actId="6549"/>
          <ac:spMkLst>
            <pc:docMk/>
            <pc:sldMk cId="4026216129" sldId="267"/>
            <ac:spMk id="5" creationId="{F28371CE-8A63-456F-BFC1-2E64C847F292}"/>
          </ac:spMkLst>
        </pc:spChg>
      </pc:sldChg>
      <pc:sldChg chg="del">
        <pc:chgData name="Joseph Tan" userId="fd0de67b-43d9-45b2-871c-bea8f5c1f8f3" providerId="ADAL" clId="{F2CD5F43-6361-4B3A-82C0-8C1E1900947D}" dt="2022-05-30T02:52:27.154" v="504" actId="2696"/>
        <pc:sldMkLst>
          <pc:docMk/>
          <pc:sldMk cId="1448718449" sldId="269"/>
        </pc:sldMkLst>
      </pc:sldChg>
      <pc:sldChg chg="modSp mod">
        <pc:chgData name="Joseph Tan" userId="fd0de67b-43d9-45b2-871c-bea8f5c1f8f3" providerId="ADAL" clId="{F2CD5F43-6361-4B3A-82C0-8C1E1900947D}" dt="2022-05-30T02:56:15.049" v="684" actId="20577"/>
        <pc:sldMkLst>
          <pc:docMk/>
          <pc:sldMk cId="2349837294" sldId="272"/>
        </pc:sldMkLst>
        <pc:spChg chg="mod">
          <ac:chgData name="Joseph Tan" userId="fd0de67b-43d9-45b2-871c-bea8f5c1f8f3" providerId="ADAL" clId="{F2CD5F43-6361-4B3A-82C0-8C1E1900947D}" dt="2022-05-30T02:56:15.049" v="684" actId="20577"/>
          <ac:spMkLst>
            <pc:docMk/>
            <pc:sldMk cId="2349837294" sldId="272"/>
            <ac:spMk id="8" creationId="{CF1509ED-AB1C-4953-80BD-57BB555AED4C}"/>
          </ac:spMkLst>
        </pc:spChg>
      </pc:sldChg>
      <pc:sldChg chg="addSp delSp modSp new del mod modClrScheme chgLayout">
        <pc:chgData name="Joseph Tan" userId="fd0de67b-43d9-45b2-871c-bea8f5c1f8f3" providerId="ADAL" clId="{F2CD5F43-6361-4B3A-82C0-8C1E1900947D}" dt="2022-05-30T02:01:18.344" v="95" actId="2696"/>
        <pc:sldMkLst>
          <pc:docMk/>
          <pc:sldMk cId="511308616" sldId="273"/>
        </pc:sldMkLst>
        <pc:spChg chg="del mod ord">
          <ac:chgData name="Joseph Tan" userId="fd0de67b-43d9-45b2-871c-bea8f5c1f8f3" providerId="ADAL" clId="{F2CD5F43-6361-4B3A-82C0-8C1E1900947D}" dt="2022-05-30T02:00:17.927" v="72" actId="700"/>
          <ac:spMkLst>
            <pc:docMk/>
            <pc:sldMk cId="511308616" sldId="273"/>
            <ac:spMk id="2" creationId="{D461FD08-D1DD-4AE4-A5DE-18494FB4DF62}"/>
          </ac:spMkLst>
        </pc:spChg>
        <pc:spChg chg="del mod ord">
          <ac:chgData name="Joseph Tan" userId="fd0de67b-43d9-45b2-871c-bea8f5c1f8f3" providerId="ADAL" clId="{F2CD5F43-6361-4B3A-82C0-8C1E1900947D}" dt="2022-05-30T02:00:17.927" v="72" actId="700"/>
          <ac:spMkLst>
            <pc:docMk/>
            <pc:sldMk cId="511308616" sldId="273"/>
            <ac:spMk id="3" creationId="{F374B4E8-E14E-4AB0-B43B-DB159D36BC9D}"/>
          </ac:spMkLst>
        </pc:spChg>
        <pc:spChg chg="mod ord">
          <ac:chgData name="Joseph Tan" userId="fd0de67b-43d9-45b2-871c-bea8f5c1f8f3" providerId="ADAL" clId="{F2CD5F43-6361-4B3A-82C0-8C1E1900947D}" dt="2022-05-30T02:00:17.927" v="72" actId="700"/>
          <ac:spMkLst>
            <pc:docMk/>
            <pc:sldMk cId="511308616" sldId="273"/>
            <ac:spMk id="4" creationId="{D7D0D7C7-404A-4C0B-8479-4843E43B0E95}"/>
          </ac:spMkLst>
        </pc:spChg>
        <pc:spChg chg="add mod ord">
          <ac:chgData name="Joseph Tan" userId="fd0de67b-43d9-45b2-871c-bea8f5c1f8f3" providerId="ADAL" clId="{F2CD5F43-6361-4B3A-82C0-8C1E1900947D}" dt="2022-05-30T02:00:17.927" v="72" actId="700"/>
          <ac:spMkLst>
            <pc:docMk/>
            <pc:sldMk cId="511308616" sldId="273"/>
            <ac:spMk id="5" creationId="{E483AFE5-44C2-44E7-A3B3-A075E7341063}"/>
          </ac:spMkLst>
        </pc:spChg>
        <pc:spChg chg="add mod ord">
          <ac:chgData name="Joseph Tan" userId="fd0de67b-43d9-45b2-871c-bea8f5c1f8f3" providerId="ADAL" clId="{F2CD5F43-6361-4B3A-82C0-8C1E1900947D}" dt="2022-05-30T02:00:55.022" v="94" actId="20577"/>
          <ac:spMkLst>
            <pc:docMk/>
            <pc:sldMk cId="511308616" sldId="273"/>
            <ac:spMk id="6" creationId="{2DEFC942-F79C-44BC-BCAC-37A4EB30877D}"/>
          </ac:spMkLst>
        </pc:spChg>
        <pc:spChg chg="add mod ord">
          <ac:chgData name="Joseph Tan" userId="fd0de67b-43d9-45b2-871c-bea8f5c1f8f3" providerId="ADAL" clId="{F2CD5F43-6361-4B3A-82C0-8C1E1900947D}" dt="2022-05-30T02:00:17.927" v="72" actId="700"/>
          <ac:spMkLst>
            <pc:docMk/>
            <pc:sldMk cId="511308616" sldId="273"/>
            <ac:spMk id="7" creationId="{3D5EA85C-3E5C-4243-A326-61415B9AE6DD}"/>
          </ac:spMkLst>
        </pc:spChg>
      </pc:sldChg>
    </pc:docChg>
  </pc:docChgLst>
  <pc:docChgLst>
    <pc:chgData name="Joanna Poh" userId="efb3b536-4c33-4b3c-ab0c-1cb38a022047" providerId="ADAL" clId="{5B0640BA-45AE-4AC7-98D5-1ECE44DCF509}"/>
    <pc:docChg chg="delSld modSld">
      <pc:chgData name="Joanna Poh" userId="efb3b536-4c33-4b3c-ab0c-1cb38a022047" providerId="ADAL" clId="{5B0640BA-45AE-4AC7-98D5-1ECE44DCF509}" dt="2022-05-30T03:03:40.576" v="79" actId="2711"/>
      <pc:docMkLst>
        <pc:docMk/>
      </pc:docMkLst>
      <pc:sldChg chg="del">
        <pc:chgData name="Joanna Poh" userId="efb3b536-4c33-4b3c-ab0c-1cb38a022047" providerId="ADAL" clId="{5B0640BA-45AE-4AC7-98D5-1ECE44DCF509}" dt="2022-05-30T03:03:17.710" v="78" actId="2696"/>
        <pc:sldMkLst>
          <pc:docMk/>
          <pc:sldMk cId="1844234376" sldId="262"/>
        </pc:sldMkLst>
      </pc:sldChg>
      <pc:sldChg chg="modSp mod">
        <pc:chgData name="Joanna Poh" userId="efb3b536-4c33-4b3c-ab0c-1cb38a022047" providerId="ADAL" clId="{5B0640BA-45AE-4AC7-98D5-1ECE44DCF509}" dt="2022-05-30T03:02:28.135" v="73" actId="14100"/>
        <pc:sldMkLst>
          <pc:docMk/>
          <pc:sldMk cId="1566233541" sldId="265"/>
        </pc:sldMkLst>
        <pc:spChg chg="mod">
          <ac:chgData name="Joanna Poh" userId="efb3b536-4c33-4b3c-ab0c-1cb38a022047" providerId="ADAL" clId="{5B0640BA-45AE-4AC7-98D5-1ECE44DCF509}" dt="2022-05-30T02:59:37.915" v="7" actId="1076"/>
          <ac:spMkLst>
            <pc:docMk/>
            <pc:sldMk cId="1566233541" sldId="265"/>
            <ac:spMk id="2" creationId="{086854F8-6111-4A94-ADE5-4464825855A6}"/>
          </ac:spMkLst>
        </pc:spChg>
        <pc:spChg chg="mod">
          <ac:chgData name="Joanna Poh" userId="efb3b536-4c33-4b3c-ab0c-1cb38a022047" providerId="ADAL" clId="{5B0640BA-45AE-4AC7-98D5-1ECE44DCF509}" dt="2022-05-30T03:02:28.135" v="73" actId="14100"/>
          <ac:spMkLst>
            <pc:docMk/>
            <pc:sldMk cId="1566233541" sldId="265"/>
            <ac:spMk id="11" creationId="{30658CA7-4175-423D-9D31-A119C2BD1171}"/>
          </ac:spMkLst>
        </pc:spChg>
      </pc:sldChg>
      <pc:sldChg chg="modSp mod">
        <pc:chgData name="Joanna Poh" userId="efb3b536-4c33-4b3c-ab0c-1cb38a022047" providerId="ADAL" clId="{5B0640BA-45AE-4AC7-98D5-1ECE44DCF509}" dt="2022-05-30T03:02:20.421" v="71" actId="1076"/>
        <pc:sldMkLst>
          <pc:docMk/>
          <pc:sldMk cId="4026216129" sldId="267"/>
        </pc:sldMkLst>
        <pc:spChg chg="mod">
          <ac:chgData name="Joanna Poh" userId="efb3b536-4c33-4b3c-ab0c-1cb38a022047" providerId="ADAL" clId="{5B0640BA-45AE-4AC7-98D5-1ECE44DCF509}" dt="2022-05-30T03:02:08.318" v="69" actId="1076"/>
          <ac:spMkLst>
            <pc:docMk/>
            <pc:sldMk cId="4026216129" sldId="267"/>
            <ac:spMk id="4" creationId="{75CEB2C7-25E1-4770-8ECB-6D6C342E87EB}"/>
          </ac:spMkLst>
        </pc:spChg>
        <pc:spChg chg="mod">
          <ac:chgData name="Joanna Poh" userId="efb3b536-4c33-4b3c-ab0c-1cb38a022047" providerId="ADAL" clId="{5B0640BA-45AE-4AC7-98D5-1ECE44DCF509}" dt="2022-05-30T03:02:20.421" v="71" actId="1076"/>
          <ac:spMkLst>
            <pc:docMk/>
            <pc:sldMk cId="4026216129" sldId="267"/>
            <ac:spMk id="5" creationId="{F28371CE-8A63-456F-BFC1-2E64C847F292}"/>
          </ac:spMkLst>
        </pc:spChg>
      </pc:sldChg>
      <pc:sldChg chg="modSp mod">
        <pc:chgData name="Joanna Poh" userId="efb3b536-4c33-4b3c-ab0c-1cb38a022047" providerId="ADAL" clId="{5B0640BA-45AE-4AC7-98D5-1ECE44DCF509}" dt="2022-05-30T03:02:24.426" v="72" actId="1076"/>
        <pc:sldMkLst>
          <pc:docMk/>
          <pc:sldMk cId="2246896928" sldId="270"/>
        </pc:sldMkLst>
        <pc:spChg chg="mod">
          <ac:chgData name="Joanna Poh" userId="efb3b536-4c33-4b3c-ab0c-1cb38a022047" providerId="ADAL" clId="{5B0640BA-45AE-4AC7-98D5-1ECE44DCF509}" dt="2022-05-30T03:02:14.967" v="70" actId="1076"/>
          <ac:spMkLst>
            <pc:docMk/>
            <pc:sldMk cId="2246896928" sldId="270"/>
            <ac:spMk id="3" creationId="{A94EDB1B-28C2-48C5-B3A4-8BAF06BFA7EE}"/>
          </ac:spMkLst>
        </pc:spChg>
        <pc:spChg chg="mod">
          <ac:chgData name="Joanna Poh" userId="efb3b536-4c33-4b3c-ab0c-1cb38a022047" providerId="ADAL" clId="{5B0640BA-45AE-4AC7-98D5-1ECE44DCF509}" dt="2022-05-30T03:02:24.426" v="72" actId="1076"/>
          <ac:spMkLst>
            <pc:docMk/>
            <pc:sldMk cId="2246896928" sldId="270"/>
            <ac:spMk id="4" creationId="{EDA52DB2-E6DC-45DB-9130-1CBED6C48555}"/>
          </ac:spMkLst>
        </pc:spChg>
      </pc:sldChg>
      <pc:sldChg chg="modSp mod">
        <pc:chgData name="Joanna Poh" userId="efb3b536-4c33-4b3c-ab0c-1cb38a022047" providerId="ADAL" clId="{5B0640BA-45AE-4AC7-98D5-1ECE44DCF509}" dt="2022-05-30T03:03:00.410" v="77" actId="20577"/>
        <pc:sldMkLst>
          <pc:docMk/>
          <pc:sldMk cId="3524461902" sldId="271"/>
        </pc:sldMkLst>
        <pc:spChg chg="mod">
          <ac:chgData name="Joanna Poh" userId="efb3b536-4c33-4b3c-ab0c-1cb38a022047" providerId="ADAL" clId="{5B0640BA-45AE-4AC7-98D5-1ECE44DCF509}" dt="2022-05-30T03:01:49.010" v="66" actId="1076"/>
          <ac:spMkLst>
            <pc:docMk/>
            <pc:sldMk cId="3524461902" sldId="271"/>
            <ac:spMk id="3" creationId="{4F05F151-4DD5-4071-A6C5-BDB440F913E3}"/>
          </ac:spMkLst>
        </pc:spChg>
        <pc:spChg chg="mod">
          <ac:chgData name="Joanna Poh" userId="efb3b536-4c33-4b3c-ab0c-1cb38a022047" providerId="ADAL" clId="{5B0640BA-45AE-4AC7-98D5-1ECE44DCF509}" dt="2022-05-30T03:03:00.410" v="77" actId="20577"/>
          <ac:spMkLst>
            <pc:docMk/>
            <pc:sldMk cId="3524461902" sldId="271"/>
            <ac:spMk id="4" creationId="{1852B977-0291-47C6-BC58-E4813A8B60BE}"/>
          </ac:spMkLst>
        </pc:spChg>
      </pc:sldChg>
      <pc:sldChg chg="modSp mod">
        <pc:chgData name="Joanna Poh" userId="efb3b536-4c33-4b3c-ab0c-1cb38a022047" providerId="ADAL" clId="{5B0640BA-45AE-4AC7-98D5-1ECE44DCF509}" dt="2022-05-30T03:03:40.576" v="79" actId="2711"/>
        <pc:sldMkLst>
          <pc:docMk/>
          <pc:sldMk cId="2349837294" sldId="272"/>
        </pc:sldMkLst>
        <pc:spChg chg="mod">
          <ac:chgData name="Joanna Poh" userId="efb3b536-4c33-4b3c-ab0c-1cb38a022047" providerId="ADAL" clId="{5B0640BA-45AE-4AC7-98D5-1ECE44DCF509}" dt="2022-05-30T03:03:40.576" v="79" actId="2711"/>
          <ac:spMkLst>
            <pc:docMk/>
            <pc:sldMk cId="2349837294" sldId="272"/>
            <ac:spMk id="8" creationId="{CF1509ED-AB1C-4953-80BD-57BB555AED4C}"/>
          </ac:spMkLst>
        </pc:spChg>
      </pc:sldChg>
      <pc:sldMasterChg chg="delSldLayout">
        <pc:chgData name="Joanna Poh" userId="efb3b536-4c33-4b3c-ab0c-1cb38a022047" providerId="ADAL" clId="{5B0640BA-45AE-4AC7-98D5-1ECE44DCF509}" dt="2022-05-30T03:03:17.710" v="78" actId="2696"/>
        <pc:sldMasterMkLst>
          <pc:docMk/>
          <pc:sldMasterMk cId="3595420300" sldId="2147483673"/>
        </pc:sldMasterMkLst>
        <pc:sldLayoutChg chg="del">
          <pc:chgData name="Joanna Poh" userId="efb3b536-4c33-4b3c-ab0c-1cb38a022047" providerId="ADAL" clId="{5B0640BA-45AE-4AC7-98D5-1ECE44DCF509}" dt="2022-05-30T03:03:17.710" v="78" actId="2696"/>
          <pc:sldLayoutMkLst>
            <pc:docMk/>
            <pc:sldMasterMk cId="3595420300" sldId="2147483673"/>
            <pc:sldLayoutMk cId="2673930550" sldId="2147483674"/>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8BC05A-B0B8-4918-89B3-1656D8F1628E}" type="datetimeFigureOut">
              <a:rPr lang="en-SG" smtClean="0"/>
              <a:t>30/5/2022</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35434F-BF9C-413C-8F8D-E7AA45FDEB31}" type="slidenum">
              <a:rPr lang="en-SG" smtClean="0"/>
              <a:t>‹#›</a:t>
            </a:fld>
            <a:endParaRPr lang="en-SG"/>
          </a:p>
        </p:txBody>
      </p:sp>
    </p:spTree>
    <p:extLst>
      <p:ext uri="{BB962C8B-B14F-4D97-AF65-F5344CB8AC3E}">
        <p14:creationId xmlns:p14="http://schemas.microsoft.com/office/powerpoint/2010/main" val="2170154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35434F-BF9C-413C-8F8D-E7AA45FDEB31}" type="slidenum">
              <a:rPr lang="en-SG" smtClean="0"/>
              <a:t>1</a:t>
            </a:fld>
            <a:endParaRPr lang="en-SG"/>
          </a:p>
        </p:txBody>
      </p:sp>
    </p:spTree>
    <p:extLst>
      <p:ext uri="{BB962C8B-B14F-4D97-AF65-F5344CB8AC3E}">
        <p14:creationId xmlns:p14="http://schemas.microsoft.com/office/powerpoint/2010/main" val="2935717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9B35434F-BF9C-413C-8F8D-E7AA45FDEB31}" type="slidenum">
              <a:rPr lang="en-SG" smtClean="0"/>
              <a:t>2</a:t>
            </a:fld>
            <a:endParaRPr lang="en-SG"/>
          </a:p>
        </p:txBody>
      </p:sp>
    </p:spTree>
    <p:extLst>
      <p:ext uri="{BB962C8B-B14F-4D97-AF65-F5344CB8AC3E}">
        <p14:creationId xmlns:p14="http://schemas.microsoft.com/office/powerpoint/2010/main" val="2835634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9B35434F-BF9C-413C-8F8D-E7AA45FDEB31}" type="slidenum">
              <a:rPr lang="en-SG" smtClean="0"/>
              <a:t>3</a:t>
            </a:fld>
            <a:endParaRPr lang="en-SG"/>
          </a:p>
        </p:txBody>
      </p:sp>
    </p:spTree>
    <p:extLst>
      <p:ext uri="{BB962C8B-B14F-4D97-AF65-F5344CB8AC3E}">
        <p14:creationId xmlns:p14="http://schemas.microsoft.com/office/powerpoint/2010/main" val="296933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9B35434F-BF9C-413C-8F8D-E7AA45FDEB31}" type="slidenum">
              <a:rPr lang="en-SG" smtClean="0"/>
              <a:t>4</a:t>
            </a:fld>
            <a:endParaRPr lang="en-SG"/>
          </a:p>
        </p:txBody>
      </p:sp>
    </p:spTree>
    <p:extLst>
      <p:ext uri="{BB962C8B-B14F-4D97-AF65-F5344CB8AC3E}">
        <p14:creationId xmlns:p14="http://schemas.microsoft.com/office/powerpoint/2010/main" val="3387254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9B35434F-BF9C-413C-8F8D-E7AA45FDEB31}" type="slidenum">
              <a:rPr lang="en-SG" smtClean="0"/>
              <a:t>5</a:t>
            </a:fld>
            <a:endParaRPr lang="en-SG"/>
          </a:p>
        </p:txBody>
      </p:sp>
    </p:spTree>
    <p:extLst>
      <p:ext uri="{BB962C8B-B14F-4D97-AF65-F5344CB8AC3E}">
        <p14:creationId xmlns:p14="http://schemas.microsoft.com/office/powerpoint/2010/main" val="3966032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9B35434F-BF9C-413C-8F8D-E7AA45FDEB31}" type="slidenum">
              <a:rPr lang="en-SG" smtClean="0"/>
              <a:t>6</a:t>
            </a:fld>
            <a:endParaRPr lang="en-SG"/>
          </a:p>
        </p:txBody>
      </p:sp>
    </p:spTree>
    <p:extLst>
      <p:ext uri="{BB962C8B-B14F-4D97-AF65-F5344CB8AC3E}">
        <p14:creationId xmlns:p14="http://schemas.microsoft.com/office/powerpoint/2010/main" val="3852032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1BE0A88B-DFCF-4643-A040-A9B4F5D8F8EB}" type="datetime1">
              <a:rPr lang="en-US" smtClean="0"/>
              <a:t>5/30/2022</a:t>
            </a:fld>
            <a:endParaRPr lang="en-US"/>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505658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C250A-51BB-49D2-9BC1-CA28FF2C6FA4}" type="datetime1">
              <a:rPr lang="en-US" smtClean="0"/>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725538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96BC2158-B05D-4E48-A2D4-440DF64DF3F8}" type="datetime1">
              <a:rPr lang="en-US" smtClean="0"/>
              <a:t>5/30/2022</a:t>
            </a:fld>
            <a:endParaRPr lang="en-US"/>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52140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Title and Content">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5" name="Rectangle 4"/>
          <p:cNvSpPr/>
          <p:nvPr userDrawn="1"/>
        </p:nvSpPr>
        <p:spPr>
          <a:xfrm>
            <a:off x="415592" y="6400892"/>
            <a:ext cx="2645276" cy="230832"/>
          </a:xfrm>
          <a:prstGeom prst="rect">
            <a:avLst/>
          </a:prstGeom>
        </p:spPr>
        <p:txBody>
          <a:bodyPr wrap="none">
            <a:spAutoFit/>
          </a:bodyPr>
          <a:lstStyle/>
          <a:p>
            <a:r>
              <a:rPr lang="en-US" sz="900" b="0" i="0">
                <a:solidFill>
                  <a:schemeClr val="bg1"/>
                </a:solidFill>
                <a:effectLst/>
                <a:latin typeface="+mn-lt"/>
              </a:rPr>
              <a:t>© 2018 </a:t>
            </a:r>
            <a:r>
              <a:rPr lang="en-US" sz="900" b="1" i="0">
                <a:solidFill>
                  <a:schemeClr val="bg1"/>
                </a:solidFill>
                <a:effectLst/>
                <a:latin typeface="+mj-lt"/>
              </a:rPr>
              <a:t>Slidefabric.com</a:t>
            </a:r>
            <a:r>
              <a:rPr lang="en-US" sz="900" b="0" i="0">
                <a:solidFill>
                  <a:schemeClr val="bg1"/>
                </a:solidFill>
                <a:effectLst/>
                <a:latin typeface="+mj-lt"/>
              </a:rPr>
              <a:t> All rights reserved.</a:t>
            </a:r>
            <a:endParaRPr lang="en-US" sz="900" b="0" i="0">
              <a:solidFill>
                <a:schemeClr val="bg1"/>
              </a:solidFill>
              <a:latin typeface="+mj-lt"/>
            </a:endParaRPr>
          </a:p>
        </p:txBody>
      </p:sp>
      <p:sp>
        <p:nvSpPr>
          <p:cNvPr id="6" name="Rectangle 5"/>
          <p:cNvSpPr/>
          <p:nvPr userDrawn="1"/>
        </p:nvSpPr>
        <p:spPr>
          <a:xfrm>
            <a:off x="11459134" y="6331642"/>
            <a:ext cx="482824" cy="369332"/>
          </a:xfrm>
          <a:prstGeom prst="rect">
            <a:avLst/>
          </a:prstGeom>
        </p:spPr>
        <p:txBody>
          <a:bodyPr wrap="none">
            <a:spAutoFit/>
          </a:bodyPr>
          <a:lstStyle/>
          <a:p>
            <a:pPr algn="ctr"/>
            <a:fld id="{1FF971EA-3A6D-44E0-AE21-1C9457776B3F}" type="slidenum">
              <a:rPr lang="en-US" sz="1800" smtClean="0">
                <a:solidFill>
                  <a:schemeClr val="bg1"/>
                </a:solidFill>
                <a:latin typeface="+mj-lt"/>
              </a:rPr>
              <a:pPr algn="ctr"/>
              <a:t>‹#›</a:t>
            </a:fld>
            <a:endParaRPr lang="en-US" sz="1600">
              <a:solidFill>
                <a:schemeClr val="bg1"/>
              </a:solidFill>
              <a:latin typeface="+mj-lt"/>
            </a:endParaRPr>
          </a:p>
        </p:txBody>
      </p:sp>
      <p:sp>
        <p:nvSpPr>
          <p:cNvPr id="7" name="Rectangle 6"/>
          <p:cNvSpPr/>
          <p:nvPr userDrawn="1"/>
        </p:nvSpPr>
        <p:spPr>
          <a:xfrm rot="900000">
            <a:off x="11338841" y="6154604"/>
            <a:ext cx="723409" cy="723409"/>
          </a:xfrm>
          <a:prstGeom prst="rect">
            <a:avLst/>
          </a:prstGeom>
          <a:no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26993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A1833DE9-EF0B-486A-865B-8E933B42B66A}" type="datetime1">
              <a:rPr lang="en-US" smtClean="0"/>
              <a:t>5/30/2022</a:t>
            </a:fld>
            <a:endParaRPr lang="en-US"/>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538261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58D5E7CB-2EBB-4782-BC6A-38FAA2921BD4}" type="datetime1">
              <a:rPr lang="en-US" smtClean="0"/>
              <a:t>5/30/2022</a:t>
            </a:fld>
            <a:endParaRPr lang="en-US"/>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807695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595BCAE-30F2-42CA-A2BB-2623EEBA2CDA}" type="datetime1">
              <a:rPr lang="en-US" smtClean="0"/>
              <a:t>5/30/2022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577308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906108-EF8E-4E88-A236-A288118949EC}" type="datetime1">
              <a:rPr lang="en-US" smtClean="0"/>
              <a:t>5/30/2022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771115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7F53D11B-DECD-434E-8563-9ABC6E554908}" type="datetime1">
              <a:rPr lang="en-US" smtClean="0"/>
              <a:t>5/30/2022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4043227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A7D50-8A6A-474A-9BE4-7E0CB9FC8E72}" type="datetime1">
              <a:rPr lang="en-US" smtClean="0"/>
              <a:t>5/30/2022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571546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2AF165AA-43E8-4C3B-840F-B2C6B87DE7D4}" type="datetime1">
              <a:rPr lang="en-US" smtClean="0"/>
              <a:t>5/30/2022</a:t>
            </a:fld>
            <a:endParaRPr lang="en-US"/>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a:p>
        </p:txBody>
      </p:sp>
    </p:spTree>
    <p:extLst>
      <p:ext uri="{BB962C8B-B14F-4D97-AF65-F5344CB8AC3E}">
        <p14:creationId xmlns:p14="http://schemas.microsoft.com/office/powerpoint/2010/main" val="2594751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CD72BA-122A-4F8F-AB58-DB3B27C73E57}" type="datetime1">
              <a:rPr lang="en-US" smtClean="0"/>
              <a:t>5/30/2022</a:t>
            </a:fld>
            <a:endParaRPr lang="en-US"/>
          </a:p>
        </p:txBody>
      </p:sp>
      <p:sp>
        <p:nvSpPr>
          <p:cNvPr id="6" name="Footer Placeholder 5"/>
          <p:cNvSpPr>
            <a:spLocks noGrp="1"/>
          </p:cNvSpPr>
          <p:nvPr>
            <p:ph type="ftr" sz="quarter" idx="11"/>
          </p:nvPr>
        </p:nvSpPr>
        <p:spPr/>
        <p:txBody>
          <a:bodyPr/>
          <a:lstStyle/>
          <a:p>
            <a:pPr algn="l"/>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54865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6BF83084-AEB3-4B22-8584-C40FA4B69D7B}" type="datetime1">
              <a:rPr lang="en-US" smtClean="0"/>
              <a:t>5/30/2022</a:t>
            </a:fld>
            <a:endParaRPr lang="en-US"/>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59542030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 id="2147483656" r:id="rId12"/>
  </p:sldLayoutIdLst>
  <p:hf hdr="0" ftr="0" dt="0"/>
  <p:txStyles>
    <p:titleStyle>
      <a:lvl1pPr algn="l" defTabSz="457200" rtl="0" eaLnBrk="1" latinLnBrk="0" hangingPunct="1">
        <a:lnSpc>
          <a:spcPct val="100000"/>
        </a:lnSpc>
        <a:spcBef>
          <a:spcPct val="0"/>
        </a:spcBef>
        <a:buNone/>
        <a:defRPr sz="26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ircuit board&#10;&#10;Description automatically generated">
            <a:extLst>
              <a:ext uri="{FF2B5EF4-FFF2-40B4-BE49-F238E27FC236}">
                <a16:creationId xmlns:a16="http://schemas.microsoft.com/office/drawing/2014/main" id="{9B035DED-435F-4590-AB25-E4023BA1F765}"/>
              </a:ext>
            </a:extLst>
          </p:cNvPr>
          <p:cNvPicPr>
            <a:picLocks noChangeAspect="1"/>
          </p:cNvPicPr>
          <p:nvPr/>
        </p:nvPicPr>
        <p:blipFill rotWithShape="1">
          <a:blip r:embed="rId3"/>
          <a:srcRect t="10630" r="-1" b="5097"/>
          <a:stretch/>
        </p:blipFill>
        <p:spPr>
          <a:xfrm>
            <a:off x="1" y="-1"/>
            <a:ext cx="12191695" cy="6858000"/>
          </a:xfrm>
          <a:prstGeom prst="rect">
            <a:avLst/>
          </a:prstGeom>
        </p:spPr>
      </p:pic>
      <p:grpSp>
        <p:nvGrpSpPr>
          <p:cNvPr id="64" name="Group 63">
            <a:extLst>
              <a:ext uri="{FF2B5EF4-FFF2-40B4-BE49-F238E27FC236}">
                <a16:creationId xmlns:a16="http://schemas.microsoft.com/office/drawing/2014/main" id="{3A852E5D-96B2-47B5-AB0F-426F231FBD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8068" y="457201"/>
            <a:ext cx="3703320" cy="5935131"/>
            <a:chOff x="438068" y="457201"/>
            <a:chExt cx="3703320" cy="5935131"/>
          </a:xfrm>
        </p:grpSpPr>
        <p:sp>
          <p:nvSpPr>
            <p:cNvPr id="65" name="Rectangle 64">
              <a:extLst>
                <a:ext uri="{FF2B5EF4-FFF2-40B4-BE49-F238E27FC236}">
                  <a16:creationId xmlns:a16="http://schemas.microsoft.com/office/drawing/2014/main" id="{FBEA2C8A-CA20-494E-8DAA-985E842EDB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641102"/>
              <a:ext cx="3702134" cy="5751230"/>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66" name="Rectangle 65">
              <a:extLst>
                <a:ext uri="{FF2B5EF4-FFF2-40B4-BE49-F238E27FC236}">
                  <a16:creationId xmlns:a16="http://schemas.microsoft.com/office/drawing/2014/main" id="{DBAE429C-3A94-4C39-B88C-596F1E4C0A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457201"/>
              <a:ext cx="3703320"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8A0738DC-C5F1-4733-8BE9-C54DF40FFE31}"/>
              </a:ext>
            </a:extLst>
          </p:cNvPr>
          <p:cNvSpPr>
            <a:spLocks noGrp="1"/>
          </p:cNvSpPr>
          <p:nvPr>
            <p:ph type="ctrTitle"/>
          </p:nvPr>
        </p:nvSpPr>
        <p:spPr>
          <a:xfrm>
            <a:off x="584200" y="890207"/>
            <a:ext cx="3412067" cy="1797702"/>
          </a:xfrm>
        </p:spPr>
        <p:txBody>
          <a:bodyPr>
            <a:normAutofit/>
          </a:bodyPr>
          <a:lstStyle/>
          <a:p>
            <a:pPr>
              <a:lnSpc>
                <a:spcPct val="90000"/>
              </a:lnSpc>
              <a:spcAft>
                <a:spcPts val="800"/>
              </a:spcAft>
            </a:pPr>
            <a:r>
              <a:rPr lang="en-US" sz="3100" dirty="0">
                <a:solidFill>
                  <a:srgbClr val="FFFFFF"/>
                </a:solidFill>
                <a:effectLst/>
                <a:latin typeface="Times New Roman" panose="02020603050405020304" pitchFamily="18" charset="0"/>
                <a:ea typeface="DengXian" panose="02010600030101010101" pitchFamily="2" charset="-122"/>
                <a:cs typeface="Times New Roman" panose="02020603050405020304" pitchFamily="18" charset="0"/>
              </a:rPr>
              <a:t>Judicial oversight of arbitrations in Singapore</a:t>
            </a:r>
            <a:endParaRPr lang="en-SG" sz="3100" dirty="0">
              <a:solidFill>
                <a:srgbClr val="FFFFFF"/>
              </a:solidFill>
              <a:effectLst/>
              <a:latin typeface="Times New Roman" panose="02020603050405020304" pitchFamily="18" charset="0"/>
              <a:ea typeface="DengXian" panose="02010600030101010101" pitchFamily="2" charset="-122"/>
              <a:cs typeface="Times New Roman" panose="02020603050405020304" pitchFamily="18" charset="0"/>
            </a:endParaRPr>
          </a:p>
        </p:txBody>
      </p:sp>
      <p:sp>
        <p:nvSpPr>
          <p:cNvPr id="3" name="Subtitle 2">
            <a:extLst>
              <a:ext uri="{FF2B5EF4-FFF2-40B4-BE49-F238E27FC236}">
                <a16:creationId xmlns:a16="http://schemas.microsoft.com/office/drawing/2014/main" id="{9CDC9B55-2F1C-44DA-B8DB-874EABDF148C}"/>
              </a:ext>
            </a:extLst>
          </p:cNvPr>
          <p:cNvSpPr>
            <a:spLocks noGrp="1"/>
          </p:cNvSpPr>
          <p:nvPr>
            <p:ph type="subTitle" idx="1"/>
          </p:nvPr>
        </p:nvSpPr>
        <p:spPr>
          <a:xfrm>
            <a:off x="583101" y="2780370"/>
            <a:ext cx="3412067" cy="738820"/>
          </a:xfrm>
        </p:spPr>
        <p:txBody>
          <a:bodyPr>
            <a:normAutofit/>
          </a:bodyPr>
          <a:lstStyle/>
          <a:p>
            <a:pPr>
              <a:spcAft>
                <a:spcPts val="800"/>
              </a:spcAft>
            </a:pPr>
            <a:r>
              <a:rPr lang="en-US" dirty="0">
                <a:solidFill>
                  <a:srgbClr val="FFFFFF">
                    <a:alpha val="75000"/>
                  </a:srgbClr>
                </a:solidFill>
                <a:effectLst/>
                <a:latin typeface="Times New Roman" panose="02020603050405020304" pitchFamily="18" charset="0"/>
                <a:ea typeface="DengXian" panose="02010600030101010101" pitchFamily="2" charset="-122"/>
                <a:cs typeface="Times New Roman" panose="02020603050405020304" pitchFamily="18" charset="0"/>
              </a:rPr>
              <a:t>is it a boon or bane for maritime arbitrations?</a:t>
            </a:r>
            <a:endParaRPr lang="en-SG" dirty="0">
              <a:solidFill>
                <a:srgbClr val="FFFFFF">
                  <a:alpha val="75000"/>
                </a:srgbClr>
              </a:solidFill>
              <a:effectLst/>
              <a:latin typeface="Times New Roman" panose="02020603050405020304" pitchFamily="18" charset="0"/>
              <a:ea typeface="DengXian" panose="02010600030101010101" pitchFamily="2" charset="-122"/>
              <a:cs typeface="Times New Roman" panose="02020603050405020304" pitchFamily="18" charset="0"/>
            </a:endParaRPr>
          </a:p>
        </p:txBody>
      </p:sp>
      <p:pic>
        <p:nvPicPr>
          <p:cNvPr id="6" name="Picture 5" descr="A screenshot of a cell phone&#10;&#10;Description automatically generated">
            <a:extLst>
              <a:ext uri="{FF2B5EF4-FFF2-40B4-BE49-F238E27FC236}">
                <a16:creationId xmlns:a16="http://schemas.microsoft.com/office/drawing/2014/main" id="{AD5A8DB9-62FF-4407-B018-3B36D67F38C7}"/>
              </a:ext>
            </a:extLst>
          </p:cNvPr>
          <p:cNvPicPr>
            <a:picLocks noChangeAspect="1"/>
          </p:cNvPicPr>
          <p:nvPr/>
        </p:nvPicPr>
        <p:blipFill rotWithShape="1">
          <a:blip r:embed="rId4">
            <a:extLst>
              <a:ext uri="{28A0092B-C50C-407E-A947-70E740481C1C}">
                <a14:useLocalDpi xmlns:a14="http://schemas.microsoft.com/office/drawing/2010/main" val="0"/>
              </a:ext>
            </a:extLst>
          </a:blip>
          <a:srcRect t="2996" r="-5" b="36718"/>
          <a:stretch/>
        </p:blipFill>
        <p:spPr>
          <a:xfrm>
            <a:off x="9857232" y="5490865"/>
            <a:ext cx="2334768" cy="1367135"/>
          </a:xfrm>
          <a:prstGeom prst="rect">
            <a:avLst/>
          </a:prstGeom>
        </p:spPr>
      </p:pic>
      <p:sp>
        <p:nvSpPr>
          <p:cNvPr id="10" name="TextBox 9">
            <a:extLst>
              <a:ext uri="{FF2B5EF4-FFF2-40B4-BE49-F238E27FC236}">
                <a16:creationId xmlns:a16="http://schemas.microsoft.com/office/drawing/2014/main" id="{5D633EAD-5656-4614-BBBC-7BA2E7EF2CEF}"/>
              </a:ext>
            </a:extLst>
          </p:cNvPr>
          <p:cNvSpPr txBox="1"/>
          <p:nvPr/>
        </p:nvSpPr>
        <p:spPr>
          <a:xfrm>
            <a:off x="708476" y="3844809"/>
            <a:ext cx="2573140" cy="1184940"/>
          </a:xfrm>
          <a:prstGeom prst="rect">
            <a:avLst/>
          </a:prstGeom>
          <a:noFill/>
        </p:spPr>
        <p:txBody>
          <a:bodyPr wrap="none" rtlCol="0">
            <a:spAutoFit/>
          </a:bodyPr>
          <a:lstStyle/>
          <a:p>
            <a:pPr>
              <a:spcBef>
                <a:spcPts val="600"/>
              </a:spcBef>
            </a:pPr>
            <a:r>
              <a:rPr lang="en-SG" sz="1400" b="1" dirty="0">
                <a:latin typeface="Times New Roman" panose="02020603050405020304" pitchFamily="18" charset="0"/>
                <a:cs typeface="Times New Roman" panose="02020603050405020304" pitchFamily="18" charset="0"/>
              </a:rPr>
              <a:t>Mr. Joseph Tan </a:t>
            </a:r>
          </a:p>
          <a:p>
            <a:pPr>
              <a:spcBef>
                <a:spcPts val="600"/>
              </a:spcBef>
            </a:pPr>
            <a:r>
              <a:rPr lang="en-SG" sz="1400" dirty="0">
                <a:latin typeface="Times New Roman" panose="02020603050405020304" pitchFamily="18" charset="0"/>
                <a:cs typeface="Times New Roman" panose="02020603050405020304" pitchFamily="18" charset="0"/>
              </a:rPr>
              <a:t>Senior Accredited Specialist</a:t>
            </a:r>
          </a:p>
          <a:p>
            <a:pPr>
              <a:spcBef>
                <a:spcPts val="600"/>
              </a:spcBef>
            </a:pPr>
            <a:r>
              <a:rPr lang="en-SG" sz="1400" dirty="0">
                <a:latin typeface="Times New Roman" panose="02020603050405020304" pitchFamily="18" charset="0"/>
                <a:cs typeface="Times New Roman" panose="02020603050405020304" pitchFamily="18" charset="0"/>
              </a:rPr>
              <a:t>(Maritime &amp; Shipping)</a:t>
            </a:r>
          </a:p>
          <a:p>
            <a:pPr>
              <a:spcBef>
                <a:spcPts val="600"/>
              </a:spcBef>
            </a:pPr>
            <a:r>
              <a:rPr lang="en-SG" sz="1400" dirty="0">
                <a:latin typeface="Times New Roman" panose="02020603050405020304" pitchFamily="18" charset="0"/>
                <a:cs typeface="Times New Roman" panose="02020603050405020304" pitchFamily="18" charset="0"/>
              </a:rPr>
              <a:t>Managing Director of JLex LLC </a:t>
            </a:r>
          </a:p>
        </p:txBody>
      </p:sp>
      <p:sp>
        <p:nvSpPr>
          <p:cNvPr id="11" name="Slide Number Placeholder 10">
            <a:extLst>
              <a:ext uri="{FF2B5EF4-FFF2-40B4-BE49-F238E27FC236}">
                <a16:creationId xmlns:a16="http://schemas.microsoft.com/office/drawing/2014/main" id="{D8C2BA0B-D84B-4D30-9994-687D85254503}"/>
              </a:ext>
            </a:extLst>
          </p:cNvPr>
          <p:cNvSpPr>
            <a:spLocks noGrp="1"/>
          </p:cNvSpPr>
          <p:nvPr>
            <p:ph type="sldNum" sz="quarter" idx="12"/>
          </p:nvPr>
        </p:nvSpPr>
        <p:spPr/>
        <p:txBody>
          <a:bodyPr/>
          <a:lstStyle/>
          <a:p>
            <a:fld id="{3A98EE3D-8CD1-4C3F-BD1C-C98C9596463C}" type="slidenum">
              <a:rPr lang="en-US" smtClean="0"/>
              <a:t>1</a:t>
            </a:fld>
            <a:endParaRPr lang="en-US"/>
          </a:p>
        </p:txBody>
      </p:sp>
    </p:spTree>
    <p:extLst>
      <p:ext uri="{BB962C8B-B14F-4D97-AF65-F5344CB8AC3E}">
        <p14:creationId xmlns:p14="http://schemas.microsoft.com/office/powerpoint/2010/main" val="374279013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 name="Rectangle 64">
            <a:extLst>
              <a:ext uri="{FF2B5EF4-FFF2-40B4-BE49-F238E27FC236}">
                <a16:creationId xmlns:a16="http://schemas.microsoft.com/office/drawing/2014/main" id="{DCF4EB5C-ED25-4675-8255-2F5B12CFF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67" name="Rectangle 66">
            <a:extLst>
              <a:ext uri="{FF2B5EF4-FFF2-40B4-BE49-F238E27FC236}">
                <a16:creationId xmlns:a16="http://schemas.microsoft.com/office/drawing/2014/main" id="{9514EC6E-A557-42A2-BCDC-3ABFFC5E5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69" name="Rectangle 68">
            <a:extLst>
              <a:ext uri="{FF2B5EF4-FFF2-40B4-BE49-F238E27FC236}">
                <a16:creationId xmlns:a16="http://schemas.microsoft.com/office/drawing/2014/main" id="{905482C9-EB42-4BFE-95BF-7FD661F076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71" name="Rectangle 70">
            <a:extLst>
              <a:ext uri="{FF2B5EF4-FFF2-40B4-BE49-F238E27FC236}">
                <a16:creationId xmlns:a16="http://schemas.microsoft.com/office/drawing/2014/main" id="{18FFF8BA-E008-4068-851C-2CED296AC5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832B0DA7-13B0-4805-B9BD-9BFACCB23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199"/>
            <a:ext cx="4210812" cy="949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74">
            <a:extLst>
              <a:ext uri="{FF2B5EF4-FFF2-40B4-BE49-F238E27FC236}">
                <a16:creationId xmlns:a16="http://schemas.microsoft.com/office/drawing/2014/main" id="{D5D17921-1EF4-488E-A9AA-AC6B7F3CE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6743" y="457201"/>
            <a:ext cx="6834067" cy="94996"/>
          </a:xfrm>
          <a:prstGeom prst="rect">
            <a:avLst/>
          </a:prstGeom>
          <a:solidFill>
            <a:srgbClr val="3C474C"/>
          </a:solidFill>
          <a:ln>
            <a:noFill/>
          </a:ln>
          <a:effectLst/>
        </p:spPr>
        <p:style>
          <a:lnRef idx="1">
            <a:schemeClr val="accent1"/>
          </a:lnRef>
          <a:fillRef idx="3">
            <a:schemeClr val="accent1"/>
          </a:fillRef>
          <a:effectRef idx="2">
            <a:schemeClr val="accent1"/>
          </a:effectRef>
          <a:fontRef idx="minor">
            <a:schemeClr val="lt1"/>
          </a:fontRef>
        </p:style>
      </p:sp>
      <p:sp>
        <p:nvSpPr>
          <p:cNvPr id="2" name="TextBox 1">
            <a:extLst>
              <a:ext uri="{FF2B5EF4-FFF2-40B4-BE49-F238E27FC236}">
                <a16:creationId xmlns:a16="http://schemas.microsoft.com/office/drawing/2014/main" id="{086854F8-6111-4A94-ADE5-4464825855A6}"/>
              </a:ext>
            </a:extLst>
          </p:cNvPr>
          <p:cNvSpPr txBox="1"/>
          <p:nvPr/>
        </p:nvSpPr>
        <p:spPr>
          <a:xfrm>
            <a:off x="446533" y="738732"/>
            <a:ext cx="11092324" cy="982265"/>
          </a:xfrm>
          <a:prstGeom prst="rect">
            <a:avLst/>
          </a:prstGeom>
        </p:spPr>
        <p:txBody>
          <a:bodyPr vert="horz" lIns="91440" tIns="45720" rIns="91440" bIns="45720" rtlCol="0" anchor="ctr">
            <a:normAutofit/>
          </a:bodyPr>
          <a:lstStyle/>
          <a:p>
            <a:pPr>
              <a:lnSpc>
                <a:spcPct val="107000"/>
              </a:lnSpc>
              <a:spcAft>
                <a:spcPts val="800"/>
              </a:spcAft>
            </a:pPr>
            <a:r>
              <a:rPr lang="en-SG" sz="2800" dirty="0">
                <a:latin typeface="Times New Roman" panose="02020603050405020304" pitchFamily="18" charset="0"/>
                <a:ea typeface="DengXian" panose="02010600030101010101" pitchFamily="2" charset="-122"/>
                <a:cs typeface="Times New Roman" panose="02020603050405020304" pitchFamily="18" charset="0"/>
              </a:rPr>
              <a:t>Maritime arbitrations in Singapore : Party autonomy vs. Court supervision</a:t>
            </a:r>
            <a:endParaRPr lang="en-SG" sz="2800" dirty="0">
              <a:effectLst/>
              <a:latin typeface="Times New Roman" panose="02020603050405020304" pitchFamily="18" charset="0"/>
              <a:ea typeface="DengXian" panose="02010600030101010101" pitchFamily="2" charset="-122"/>
              <a:cs typeface="Times New Roman" panose="02020603050405020304" pitchFamily="18" charset="0"/>
            </a:endParaRPr>
          </a:p>
        </p:txBody>
      </p:sp>
      <p:sp>
        <p:nvSpPr>
          <p:cNvPr id="3" name="Slide Number Placeholder 2">
            <a:extLst>
              <a:ext uri="{FF2B5EF4-FFF2-40B4-BE49-F238E27FC236}">
                <a16:creationId xmlns:a16="http://schemas.microsoft.com/office/drawing/2014/main" id="{B87FE5C9-A75B-4530-BF01-C1F534C3980E}"/>
              </a:ext>
            </a:extLst>
          </p:cNvPr>
          <p:cNvSpPr>
            <a:spLocks noGrp="1"/>
          </p:cNvSpPr>
          <p:nvPr>
            <p:ph type="sldNum" sz="quarter" idx="12"/>
          </p:nvPr>
        </p:nvSpPr>
        <p:spPr/>
        <p:txBody>
          <a:bodyPr/>
          <a:lstStyle/>
          <a:p>
            <a:fld id="{3A98EE3D-8CD1-4C3F-BD1C-C98C9596463C}" type="slidenum">
              <a:rPr lang="en-US" smtClean="0"/>
              <a:t>2</a:t>
            </a:fld>
            <a:endParaRPr lang="en-US"/>
          </a:p>
        </p:txBody>
      </p:sp>
      <p:sp>
        <p:nvSpPr>
          <p:cNvPr id="11" name="TextBox 10">
            <a:extLst>
              <a:ext uri="{FF2B5EF4-FFF2-40B4-BE49-F238E27FC236}">
                <a16:creationId xmlns:a16="http://schemas.microsoft.com/office/drawing/2014/main" id="{30658CA7-4175-423D-9D31-A119C2BD1171}"/>
              </a:ext>
            </a:extLst>
          </p:cNvPr>
          <p:cNvSpPr txBox="1"/>
          <p:nvPr/>
        </p:nvSpPr>
        <p:spPr>
          <a:xfrm rot="16200000">
            <a:off x="5094202" y="-2100680"/>
            <a:ext cx="1569660" cy="10203581"/>
          </a:xfrm>
          <a:prstGeom prst="rect">
            <a:avLst/>
          </a:prstGeom>
          <a:noFill/>
        </p:spPr>
        <p:txBody>
          <a:bodyPr vert="eaVert" wrap="square" rtlCol="0">
            <a:spAutoFit/>
          </a:bodyPr>
          <a:lstStyle/>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court does not sit as an appellate court nor review the decisions of an arbitral tribunal on its merits</a:t>
            </a: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court will review the arbitral process to ensure it is conducted properly and fairly</a:t>
            </a: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Where is the line drawn?</a:t>
            </a:r>
          </a:p>
        </p:txBody>
      </p:sp>
    </p:spTree>
    <p:extLst>
      <p:ext uri="{BB962C8B-B14F-4D97-AF65-F5344CB8AC3E}">
        <p14:creationId xmlns:p14="http://schemas.microsoft.com/office/powerpoint/2010/main" val="1566233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70AFE1D-ACB5-4605-A994-901441277BDD}"/>
              </a:ext>
            </a:extLst>
          </p:cNvPr>
          <p:cNvSpPr txBox="1"/>
          <p:nvPr/>
        </p:nvSpPr>
        <p:spPr>
          <a:xfrm>
            <a:off x="454154" y="453643"/>
            <a:ext cx="11029616" cy="1188720"/>
          </a:xfrm>
          <a:prstGeom prst="rect">
            <a:avLst/>
          </a:prstGeom>
        </p:spPr>
        <p:txBody>
          <a:bodyPr vert="horz" lIns="91440" tIns="45720" rIns="91440" bIns="45720" rtlCol="0" anchor="b">
            <a:normAutofit/>
          </a:bodyPr>
          <a:lstStyle/>
          <a:p>
            <a:pPr defTabSz="457200">
              <a:spcBef>
                <a:spcPct val="0"/>
              </a:spcBef>
              <a:spcAft>
                <a:spcPts val="600"/>
              </a:spcAft>
            </a:pPr>
            <a:r>
              <a:rPr lang="en-US" sz="2800" b="0" kern="1200" cap="all" spc="300" dirty="0">
                <a:solidFill>
                  <a:schemeClr val="tx1">
                    <a:lumMod val="75000"/>
                    <a:lumOff val="25000"/>
                  </a:schemeClr>
                </a:solidFill>
                <a:latin typeface="Times New Roman" panose="02020603050405020304" pitchFamily="18" charset="0"/>
                <a:ea typeface="+mj-ea"/>
                <a:cs typeface="Times New Roman" panose="02020603050405020304" pitchFamily="18" charset="0"/>
              </a:rPr>
              <a:t> </a:t>
            </a:r>
          </a:p>
        </p:txBody>
      </p:sp>
      <p:sp>
        <p:nvSpPr>
          <p:cNvPr id="4" name="Title 3">
            <a:extLst>
              <a:ext uri="{FF2B5EF4-FFF2-40B4-BE49-F238E27FC236}">
                <a16:creationId xmlns:a16="http://schemas.microsoft.com/office/drawing/2014/main" id="{75CEB2C7-25E1-4770-8ECB-6D6C342E87EB}"/>
              </a:ext>
            </a:extLst>
          </p:cNvPr>
          <p:cNvSpPr>
            <a:spLocks noGrp="1"/>
          </p:cNvSpPr>
          <p:nvPr>
            <p:ph type="title"/>
          </p:nvPr>
        </p:nvSpPr>
        <p:spPr>
          <a:xfrm>
            <a:off x="581191" y="728980"/>
            <a:ext cx="11029616" cy="1188720"/>
          </a:xfrm>
        </p:spPr>
        <p:txBody>
          <a:bodyPr/>
          <a:lstStyle/>
          <a:p>
            <a:r>
              <a:rPr lang="en-US" sz="2800" i="1" cap="none" dirty="0">
                <a:solidFill>
                  <a:schemeClr val="tx1">
                    <a:lumMod val="75000"/>
                    <a:lumOff val="25000"/>
                  </a:schemeClr>
                </a:solidFill>
                <a:latin typeface="Times New Roman" panose="02020603050405020304" pitchFamily="18" charset="0"/>
                <a:ea typeface="+mj-ea"/>
                <a:cs typeface="Times New Roman" panose="02020603050405020304" pitchFamily="18" charset="0"/>
              </a:rPr>
              <a:t>CAJ v. CAI </a:t>
            </a:r>
            <a:r>
              <a:rPr lang="en-US" sz="2800" cap="none" dirty="0">
                <a:solidFill>
                  <a:schemeClr val="tx1">
                    <a:lumMod val="75000"/>
                    <a:lumOff val="25000"/>
                  </a:schemeClr>
                </a:solidFill>
                <a:latin typeface="Times New Roman" panose="02020603050405020304" pitchFamily="18" charset="0"/>
                <a:ea typeface="+mj-ea"/>
                <a:cs typeface="Times New Roman" panose="02020603050405020304" pitchFamily="18" charset="0"/>
              </a:rPr>
              <a:t>[2021] SGCA 102</a:t>
            </a:r>
            <a:br>
              <a:rPr lang="en-SG" sz="2800" cap="all" spc="300" dirty="0">
                <a:solidFill>
                  <a:schemeClr val="tx1">
                    <a:lumMod val="75000"/>
                    <a:lumOff val="25000"/>
                  </a:schemeClr>
                </a:solidFill>
                <a:latin typeface="Times New Roman" panose="02020603050405020304" pitchFamily="18" charset="0"/>
                <a:ea typeface="+mj-ea"/>
                <a:cs typeface="Times New Roman" panose="02020603050405020304" pitchFamily="18" charset="0"/>
              </a:rPr>
            </a:br>
            <a:endParaRPr lang="en-SG" dirty="0"/>
          </a:p>
        </p:txBody>
      </p:sp>
      <p:sp>
        <p:nvSpPr>
          <p:cNvPr id="5" name="Content Placeholder 4">
            <a:extLst>
              <a:ext uri="{FF2B5EF4-FFF2-40B4-BE49-F238E27FC236}">
                <a16:creationId xmlns:a16="http://schemas.microsoft.com/office/drawing/2014/main" id="{F28371CE-8A63-456F-BFC1-2E64C847F292}"/>
              </a:ext>
            </a:extLst>
          </p:cNvPr>
          <p:cNvSpPr>
            <a:spLocks noGrp="1"/>
          </p:cNvSpPr>
          <p:nvPr>
            <p:ph idx="1"/>
          </p:nvPr>
        </p:nvSpPr>
        <p:spPr>
          <a:xfrm>
            <a:off x="581192" y="1717294"/>
            <a:ext cx="11029615" cy="3634486"/>
          </a:xfrm>
        </p:spPr>
        <p:txBody>
          <a:bodyPr>
            <a:normAutofit/>
          </a:bodyPr>
          <a:lstStyle/>
          <a:p>
            <a:pPr marL="285750" indent="-285750">
              <a:lnSpc>
                <a:spcPct val="107000"/>
              </a:lnSpc>
              <a:spcAft>
                <a:spcPts val="800"/>
              </a:spcAft>
              <a:buFont typeface="Arial" panose="020B0604020202020204" pitchFamily="34" charset="0"/>
              <a:buChar char="•"/>
            </a:pPr>
            <a:r>
              <a:rPr lang="en-US" sz="1800" dirty="0">
                <a:effectLst/>
                <a:latin typeface="Times New Roman" panose="02020603050405020304" pitchFamily="18" charset="0"/>
                <a:ea typeface="DengXian" panose="02010600030101010101" pitchFamily="2" charset="-122"/>
                <a:cs typeface="Times New Roman" panose="02020603050405020304" pitchFamily="18" charset="0"/>
              </a:rPr>
              <a:t>Extension of time </a:t>
            </a:r>
            <a:r>
              <a:rPr lang="en-US" sz="1800" dirty="0" err="1">
                <a:effectLst/>
                <a:latin typeface="Times New Roman" panose="02020603050405020304" pitchFamily="18" charset="0"/>
                <a:ea typeface="DengXian" panose="02010600030101010101" pitchFamily="2" charset="-122"/>
                <a:cs typeface="Times New Roman" panose="02020603050405020304" pitchFamily="18" charset="0"/>
              </a:rPr>
              <a:t>defence</a:t>
            </a:r>
            <a:r>
              <a:rPr lang="en-US" sz="1800" dirty="0">
                <a:effectLst/>
                <a:latin typeface="Times New Roman" panose="02020603050405020304" pitchFamily="18" charset="0"/>
                <a:ea typeface="DengXian" panose="02010600030101010101" pitchFamily="2" charset="-122"/>
                <a:cs typeface="Times New Roman" panose="02020603050405020304" pitchFamily="18" charset="0"/>
              </a:rPr>
              <a:t> not pleaded but raised only in the closing submissions</a:t>
            </a:r>
            <a:endParaRPr lang="en-SG" sz="1800" dirty="0">
              <a:effectLst/>
              <a:latin typeface="Times New Roman" panose="02020603050405020304" pitchFamily="18" charset="0"/>
              <a:ea typeface="DengXian" panose="02010600030101010101" pitchFamily="2" charset="-122"/>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sz="1800" dirty="0">
                <a:effectLst/>
                <a:latin typeface="Times New Roman" panose="02020603050405020304" pitchFamily="18" charset="0"/>
                <a:ea typeface="DengXian" panose="02010600030101010101" pitchFamily="2" charset="-122"/>
                <a:cs typeface="Times New Roman" panose="02020603050405020304" pitchFamily="18" charset="0"/>
              </a:rPr>
              <a:t>Scope of an arbitration agreement is not the same as the scope of the submission to arbitration.  Only disputes which the parties choose to submit for arbitration will demarcate the jurisdiction of the tribunal</a:t>
            </a:r>
            <a:endParaRPr lang="en-SG" sz="1800" dirty="0">
              <a:effectLst/>
              <a:latin typeface="Times New Roman" panose="02020603050405020304" pitchFamily="18" charset="0"/>
              <a:ea typeface="DengXian" panose="02010600030101010101" pitchFamily="2" charset="-122"/>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sz="1800" dirty="0">
                <a:effectLst/>
                <a:latin typeface="Times New Roman" panose="02020603050405020304" pitchFamily="18" charset="0"/>
                <a:ea typeface="DengXian" panose="02010600030101010101" pitchFamily="2" charset="-122"/>
                <a:cs typeface="Times New Roman" panose="02020603050405020304" pitchFamily="18" charset="0"/>
              </a:rPr>
              <a:t>An issue which is not pleaded may well be regarded as falling outside the disputes that the parties have submitted for arbitration</a:t>
            </a:r>
            <a:endParaRPr lang="en-SG" sz="1800" dirty="0">
              <a:effectLst/>
              <a:latin typeface="Times New Roman" panose="02020603050405020304" pitchFamily="18" charset="0"/>
              <a:ea typeface="DengXian" panose="02010600030101010101" pitchFamily="2" charset="-122"/>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sz="1800" dirty="0">
                <a:effectLst/>
                <a:latin typeface="Times New Roman" panose="02020603050405020304" pitchFamily="18" charset="0"/>
                <a:ea typeface="DengXian" panose="02010600030101010101" pitchFamily="2" charset="-122"/>
                <a:cs typeface="Times New Roman" panose="02020603050405020304" pitchFamily="18" charset="0"/>
              </a:rPr>
              <a:t>The Tribunal acted without jurisdiction in this case</a:t>
            </a:r>
            <a:endParaRPr lang="en-SG" sz="1800" dirty="0">
              <a:effectLst/>
              <a:latin typeface="Times New Roman" panose="02020603050405020304" pitchFamily="18" charset="0"/>
              <a:ea typeface="DengXian" panose="02010600030101010101" pitchFamily="2" charset="-122"/>
              <a:cs typeface="Times New Roman" panose="02020603050405020304" pitchFamily="18" charset="0"/>
            </a:endParaRPr>
          </a:p>
          <a:p>
            <a:endParaRPr lang="en-SG" sz="1800"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4E75D81F-110E-4793-AFAC-60ED6D192C23}"/>
              </a:ext>
            </a:extLst>
          </p:cNvPr>
          <p:cNvSpPr>
            <a:spLocks noGrp="1"/>
          </p:cNvSpPr>
          <p:nvPr>
            <p:ph type="sldNum" sz="quarter" idx="12"/>
          </p:nvPr>
        </p:nvSpPr>
        <p:spPr/>
        <p:txBody>
          <a:bodyPr/>
          <a:lstStyle/>
          <a:p>
            <a:fld id="{3A98EE3D-8CD1-4C3F-BD1C-C98C9596463C}" type="slidenum">
              <a:rPr lang="en-US" smtClean="0"/>
              <a:t>3</a:t>
            </a:fld>
            <a:endParaRPr lang="en-US"/>
          </a:p>
        </p:txBody>
      </p:sp>
    </p:spTree>
    <p:extLst>
      <p:ext uri="{BB962C8B-B14F-4D97-AF65-F5344CB8AC3E}">
        <p14:creationId xmlns:p14="http://schemas.microsoft.com/office/powerpoint/2010/main" val="4026216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70AFE1D-ACB5-4605-A994-901441277BDD}"/>
              </a:ext>
            </a:extLst>
          </p:cNvPr>
          <p:cNvSpPr txBox="1"/>
          <p:nvPr/>
        </p:nvSpPr>
        <p:spPr>
          <a:xfrm>
            <a:off x="446533" y="548640"/>
            <a:ext cx="11029616" cy="1188720"/>
          </a:xfrm>
          <a:prstGeom prst="rect">
            <a:avLst/>
          </a:prstGeom>
        </p:spPr>
        <p:txBody>
          <a:bodyPr vert="horz" lIns="91440" tIns="45720" rIns="91440" bIns="45720" rtlCol="0" anchor="b">
            <a:normAutofit/>
          </a:bodyPr>
          <a:lstStyle/>
          <a:p>
            <a:pPr defTabSz="457200">
              <a:spcBef>
                <a:spcPct val="0"/>
              </a:spcBef>
              <a:spcAft>
                <a:spcPts val="600"/>
              </a:spcAft>
            </a:pPr>
            <a:r>
              <a:rPr lang="en-US" sz="2800" b="0" kern="1200" cap="all" spc="300" dirty="0">
                <a:solidFill>
                  <a:schemeClr val="tx1">
                    <a:lumMod val="75000"/>
                    <a:lumOff val="25000"/>
                  </a:schemeClr>
                </a:solidFill>
                <a:latin typeface="Times New Roman" panose="02020603050405020304" pitchFamily="18" charset="0"/>
                <a:ea typeface="+mj-ea"/>
                <a:cs typeface="Times New Roman" panose="02020603050405020304" pitchFamily="18" charset="0"/>
              </a:rPr>
              <a:t> </a:t>
            </a:r>
          </a:p>
        </p:txBody>
      </p:sp>
      <p:sp>
        <p:nvSpPr>
          <p:cNvPr id="3" name="Title 2">
            <a:extLst>
              <a:ext uri="{FF2B5EF4-FFF2-40B4-BE49-F238E27FC236}">
                <a16:creationId xmlns:a16="http://schemas.microsoft.com/office/drawing/2014/main" id="{A94EDB1B-28C2-48C5-B3A4-8BAF06BFA7EE}"/>
              </a:ext>
            </a:extLst>
          </p:cNvPr>
          <p:cNvSpPr>
            <a:spLocks noGrp="1"/>
          </p:cNvSpPr>
          <p:nvPr>
            <p:ph type="title"/>
          </p:nvPr>
        </p:nvSpPr>
        <p:spPr>
          <a:xfrm>
            <a:off x="581191" y="772922"/>
            <a:ext cx="11029616" cy="1188720"/>
          </a:xfrm>
        </p:spPr>
        <p:txBody>
          <a:bodyPr>
            <a:normAutofit/>
          </a:bodyPr>
          <a:lstStyle/>
          <a:p>
            <a:pPr>
              <a:lnSpc>
                <a:spcPct val="107000"/>
              </a:lnSpc>
              <a:spcAft>
                <a:spcPts val="800"/>
              </a:spcAft>
            </a:pPr>
            <a:r>
              <a:rPr lang="pl-PL" sz="2800" i="1" cap="all" spc="300" dirty="0">
                <a:solidFill>
                  <a:schemeClr val="tx1">
                    <a:lumMod val="75000"/>
                    <a:lumOff val="25000"/>
                  </a:schemeClr>
                </a:solidFill>
                <a:latin typeface="Times New Roman" panose="02020603050405020304" pitchFamily="18" charset="0"/>
                <a:ea typeface="+mj-ea"/>
                <a:cs typeface="Times New Roman" panose="02020603050405020304" pitchFamily="18" charset="0"/>
              </a:rPr>
              <a:t>BZW v. BZV </a:t>
            </a:r>
            <a:r>
              <a:rPr lang="pl-PL" sz="2800" cap="all" spc="300" dirty="0">
                <a:solidFill>
                  <a:schemeClr val="tx1">
                    <a:lumMod val="75000"/>
                    <a:lumOff val="25000"/>
                  </a:schemeClr>
                </a:solidFill>
                <a:latin typeface="Times New Roman" panose="02020603050405020304" pitchFamily="18" charset="0"/>
                <a:ea typeface="+mj-ea"/>
                <a:cs typeface="Times New Roman" panose="02020603050405020304" pitchFamily="18" charset="0"/>
              </a:rPr>
              <a:t>[2022] SGCA 1</a:t>
            </a:r>
            <a:br>
              <a:rPr lang="en-SG" sz="2800" cap="all" spc="300" dirty="0">
                <a:solidFill>
                  <a:schemeClr val="tx1">
                    <a:lumMod val="75000"/>
                    <a:lumOff val="25000"/>
                  </a:schemeClr>
                </a:solidFill>
                <a:latin typeface="Times New Roman" panose="02020603050405020304" pitchFamily="18" charset="0"/>
                <a:ea typeface="+mj-ea"/>
                <a:cs typeface="Times New Roman" panose="02020603050405020304" pitchFamily="18" charset="0"/>
              </a:rPr>
            </a:br>
            <a:endParaRPr lang="en-SG" dirty="0"/>
          </a:p>
        </p:txBody>
      </p:sp>
      <p:sp>
        <p:nvSpPr>
          <p:cNvPr id="4" name="Content Placeholder 3">
            <a:extLst>
              <a:ext uri="{FF2B5EF4-FFF2-40B4-BE49-F238E27FC236}">
                <a16:creationId xmlns:a16="http://schemas.microsoft.com/office/drawing/2014/main" id="{EDA52DB2-E6DC-45DB-9130-1CBED6C48555}"/>
              </a:ext>
            </a:extLst>
          </p:cNvPr>
          <p:cNvSpPr>
            <a:spLocks noGrp="1"/>
          </p:cNvSpPr>
          <p:nvPr>
            <p:ph idx="1"/>
          </p:nvPr>
        </p:nvSpPr>
        <p:spPr>
          <a:xfrm>
            <a:off x="581192" y="1934718"/>
            <a:ext cx="11029615" cy="3634486"/>
          </a:xfrm>
        </p:spPr>
        <p:txBody>
          <a:bodyPr/>
          <a:lstStyle/>
          <a:p>
            <a:pPr>
              <a:lnSpc>
                <a:spcPct val="107000"/>
              </a:lnSpc>
              <a:spcAft>
                <a:spcPts val="800"/>
              </a:spcAft>
            </a:pPr>
            <a:r>
              <a:rPr lang="en-SG" sz="1800" dirty="0">
                <a:effectLst/>
                <a:latin typeface="Times New Roman" panose="02020603050405020304" pitchFamily="18" charset="0"/>
                <a:ea typeface="DengXian" panose="02010600030101010101" pitchFamily="2" charset="-122"/>
                <a:cs typeface="Times New Roman" panose="02020603050405020304" pitchFamily="18" charset="0"/>
              </a:rPr>
              <a:t>Ship-building dispute.  Claim for liquidated damages arising from delay in delivery.  Separate claim for damages for installation of inadequate generators.</a:t>
            </a:r>
          </a:p>
          <a:p>
            <a:pPr>
              <a:lnSpc>
                <a:spcPct val="107000"/>
              </a:lnSpc>
              <a:spcAft>
                <a:spcPts val="800"/>
              </a:spcAft>
            </a:pPr>
            <a:r>
              <a:rPr lang="en-SG" sz="1800" dirty="0">
                <a:effectLst/>
                <a:latin typeface="Times New Roman" panose="02020603050405020304" pitchFamily="18" charset="0"/>
                <a:ea typeface="DengXian" panose="02010600030101010101" pitchFamily="2" charset="-122"/>
                <a:cs typeface="Times New Roman" panose="02020603050405020304" pitchFamily="18" charset="0"/>
              </a:rPr>
              <a:t>Court found it impossible to distinguish the chain of reasoning adopted by the Tribunal between the two claims.</a:t>
            </a:r>
          </a:p>
          <a:p>
            <a:pPr>
              <a:lnSpc>
                <a:spcPct val="107000"/>
              </a:lnSpc>
              <a:spcAft>
                <a:spcPts val="800"/>
              </a:spcAft>
            </a:pPr>
            <a:r>
              <a:rPr lang="en-SG" sz="1800" dirty="0">
                <a:effectLst/>
                <a:latin typeface="Times New Roman" panose="02020603050405020304" pitchFamily="18" charset="0"/>
                <a:ea typeface="DengXian" panose="02010600030101010101" pitchFamily="2" charset="-122"/>
                <a:cs typeface="Times New Roman" panose="02020603050405020304" pitchFamily="18" charset="0"/>
              </a:rPr>
              <a:t>Fair hearing rule requires the Tribunal to pay attention to what is put before it and give its reasoned decision based on the arguments and evidence presented.</a:t>
            </a:r>
          </a:p>
          <a:p>
            <a:pPr>
              <a:lnSpc>
                <a:spcPct val="107000"/>
              </a:lnSpc>
              <a:spcAft>
                <a:spcPts val="800"/>
              </a:spcAft>
            </a:pPr>
            <a:r>
              <a:rPr lang="en-SG" sz="1800" dirty="0">
                <a:effectLst/>
                <a:latin typeface="Times New Roman" panose="02020603050405020304" pitchFamily="18" charset="0"/>
                <a:ea typeface="DengXian" panose="02010600030101010101" pitchFamily="2" charset="-122"/>
                <a:cs typeface="Times New Roman" panose="02020603050405020304" pitchFamily="18" charset="0"/>
              </a:rPr>
              <a:t>If decision is manifestly incoherent, the fair hearing rule is not met and the parties have not been accorded a fair hearing.</a:t>
            </a:r>
          </a:p>
          <a:p>
            <a:endParaRPr lang="en-SG"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6A8CFD0B-0BB6-4DB7-98D4-89C778CAE24E}"/>
              </a:ext>
            </a:extLst>
          </p:cNvPr>
          <p:cNvSpPr>
            <a:spLocks noGrp="1"/>
          </p:cNvSpPr>
          <p:nvPr>
            <p:ph type="sldNum" sz="quarter" idx="12"/>
          </p:nvPr>
        </p:nvSpPr>
        <p:spPr/>
        <p:txBody>
          <a:bodyPr/>
          <a:lstStyle/>
          <a:p>
            <a:fld id="{3A98EE3D-8CD1-4C3F-BD1C-C98C9596463C}" type="slidenum">
              <a:rPr lang="en-US" smtClean="0"/>
              <a:t>4</a:t>
            </a:fld>
            <a:endParaRPr lang="en-US"/>
          </a:p>
        </p:txBody>
      </p:sp>
    </p:spTree>
    <p:extLst>
      <p:ext uri="{BB962C8B-B14F-4D97-AF65-F5344CB8AC3E}">
        <p14:creationId xmlns:p14="http://schemas.microsoft.com/office/powerpoint/2010/main" val="2246896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F05F151-4DD5-4071-A6C5-BDB440F913E3}"/>
              </a:ext>
            </a:extLst>
          </p:cNvPr>
          <p:cNvSpPr>
            <a:spLocks noGrp="1"/>
          </p:cNvSpPr>
          <p:nvPr>
            <p:ph type="title"/>
          </p:nvPr>
        </p:nvSpPr>
        <p:spPr>
          <a:xfrm>
            <a:off x="480608" y="895604"/>
            <a:ext cx="11424880" cy="1188720"/>
          </a:xfrm>
        </p:spPr>
        <p:txBody>
          <a:bodyPr>
            <a:noAutofit/>
          </a:bodyPr>
          <a:lstStyle/>
          <a:p>
            <a:r>
              <a:rPr lang="en-US" sz="2800" i="1" cap="none" dirty="0">
                <a:solidFill>
                  <a:schemeClr val="tx1">
                    <a:lumMod val="75000"/>
                    <a:lumOff val="25000"/>
                  </a:schemeClr>
                </a:solidFill>
                <a:latin typeface="Times New Roman" panose="02020603050405020304" pitchFamily="18" charset="0"/>
                <a:ea typeface="+mj-ea"/>
                <a:cs typeface="Times New Roman" panose="02020603050405020304" pitchFamily="18" charset="0"/>
              </a:rPr>
              <a:t>Sai Wan </a:t>
            </a:r>
            <a:r>
              <a:rPr lang="en-US" sz="2800" i="1" cap="none" dirty="0">
                <a:latin typeface="Times New Roman" panose="02020603050405020304" pitchFamily="18" charset="0"/>
                <a:cs typeface="Times New Roman" panose="02020603050405020304" pitchFamily="18" charset="0"/>
              </a:rPr>
              <a:t>S</a:t>
            </a:r>
            <a:r>
              <a:rPr lang="en-US" sz="2800" i="1" cap="none" dirty="0">
                <a:solidFill>
                  <a:schemeClr val="tx1">
                    <a:lumMod val="75000"/>
                    <a:lumOff val="25000"/>
                  </a:schemeClr>
                </a:solidFill>
                <a:latin typeface="Times New Roman" panose="02020603050405020304" pitchFamily="18" charset="0"/>
                <a:ea typeface="+mj-ea"/>
                <a:cs typeface="Times New Roman" panose="02020603050405020304" pitchFamily="18" charset="0"/>
              </a:rPr>
              <a:t>hipping Ltd v. Landmark Line </a:t>
            </a:r>
            <a:r>
              <a:rPr lang="en-US" sz="2800" i="1" cap="none" dirty="0">
                <a:latin typeface="Times New Roman" panose="02020603050405020304" pitchFamily="18" charset="0"/>
                <a:cs typeface="Times New Roman" panose="02020603050405020304" pitchFamily="18" charset="0"/>
              </a:rPr>
              <a:t>C</a:t>
            </a:r>
            <a:r>
              <a:rPr lang="en-US" sz="2800" i="1" cap="none" dirty="0">
                <a:solidFill>
                  <a:schemeClr val="tx1">
                    <a:lumMod val="75000"/>
                    <a:lumOff val="25000"/>
                  </a:schemeClr>
                </a:solidFill>
                <a:latin typeface="Times New Roman" panose="02020603050405020304" pitchFamily="18" charset="0"/>
                <a:ea typeface="+mj-ea"/>
                <a:cs typeface="Times New Roman" panose="02020603050405020304" pitchFamily="18" charset="0"/>
              </a:rPr>
              <a:t>o., Ltd </a:t>
            </a:r>
            <a:r>
              <a:rPr lang="en-US" sz="2800" cap="none" dirty="0">
                <a:solidFill>
                  <a:schemeClr val="tx1">
                    <a:lumMod val="75000"/>
                    <a:lumOff val="25000"/>
                  </a:schemeClr>
                </a:solidFill>
                <a:latin typeface="Times New Roman" panose="02020603050405020304" pitchFamily="18" charset="0"/>
                <a:ea typeface="+mj-ea"/>
                <a:cs typeface="Times New Roman" panose="02020603050405020304" pitchFamily="18" charset="0"/>
              </a:rPr>
              <a:t>[2022] SGHC 8</a:t>
            </a:r>
            <a:br>
              <a:rPr lang="en-SG" sz="2800" cap="none" spc="300" dirty="0">
                <a:solidFill>
                  <a:schemeClr val="tx1">
                    <a:lumMod val="75000"/>
                    <a:lumOff val="25000"/>
                  </a:schemeClr>
                </a:solidFill>
                <a:latin typeface="Times New Roman" panose="02020603050405020304" pitchFamily="18" charset="0"/>
                <a:ea typeface="+mj-ea"/>
                <a:cs typeface="Times New Roman" panose="02020603050405020304" pitchFamily="18" charset="0"/>
              </a:rPr>
            </a:br>
            <a:endParaRPr lang="en-SG" sz="2400" cap="none" dirty="0"/>
          </a:p>
        </p:txBody>
      </p:sp>
      <p:sp>
        <p:nvSpPr>
          <p:cNvPr id="4" name="Content Placeholder 3">
            <a:extLst>
              <a:ext uri="{FF2B5EF4-FFF2-40B4-BE49-F238E27FC236}">
                <a16:creationId xmlns:a16="http://schemas.microsoft.com/office/drawing/2014/main" id="{1852B977-0291-47C6-BC58-E4813A8B60BE}"/>
              </a:ext>
            </a:extLst>
          </p:cNvPr>
          <p:cNvSpPr>
            <a:spLocks noGrp="1"/>
          </p:cNvSpPr>
          <p:nvPr>
            <p:ph idx="1"/>
          </p:nvPr>
        </p:nvSpPr>
        <p:spPr>
          <a:xfrm>
            <a:off x="581192" y="2194560"/>
            <a:ext cx="11029615" cy="3634486"/>
          </a:xfrm>
        </p:spPr>
        <p:txBody>
          <a:bodyPr/>
          <a:lstStyle/>
          <a:p>
            <a:pPr lvl="0"/>
            <a:r>
              <a:rPr lang="en-SG" dirty="0">
                <a:latin typeface="Times New Roman" panose="02020603050405020304" pitchFamily="18" charset="0"/>
                <a:cs typeface="Times New Roman" panose="02020603050405020304" pitchFamily="18" charset="0"/>
              </a:rPr>
              <a:t>Arbitration clause providing for arbitrator to be a member of LMAA but the LMAA Rules not incorporated.</a:t>
            </a:r>
            <a:endParaRPr lang="en-US" dirty="0">
              <a:latin typeface="Times New Roman" panose="02020603050405020304" pitchFamily="18" charset="0"/>
              <a:cs typeface="Times New Roman" panose="02020603050405020304" pitchFamily="18" charset="0"/>
            </a:endParaRPr>
          </a:p>
          <a:p>
            <a:pPr lvl="0"/>
            <a:r>
              <a:rPr lang="en-SG" dirty="0">
                <a:latin typeface="Times New Roman" panose="02020603050405020304" pitchFamily="18" charset="0"/>
                <a:cs typeface="Times New Roman" panose="02020603050405020304" pitchFamily="18" charset="0"/>
              </a:rPr>
              <a:t>Seat of arbitration was Singapore and Singapore law applies</a:t>
            </a:r>
          </a:p>
          <a:p>
            <a:pPr lvl="0"/>
            <a:r>
              <a:rPr lang="en-SG" dirty="0">
                <a:latin typeface="Times New Roman" panose="02020603050405020304" pitchFamily="18" charset="0"/>
                <a:cs typeface="Times New Roman" panose="02020603050405020304" pitchFamily="18" charset="0"/>
              </a:rPr>
              <a:t>Claimant did not prosecute its claim for 10 months and suddenly requested that the respondent serve its defence submissions</a:t>
            </a:r>
          </a:p>
          <a:p>
            <a:pPr lvl="0"/>
            <a:r>
              <a:rPr lang="en-SG" dirty="0">
                <a:latin typeface="Times New Roman" panose="02020603050405020304" pitchFamily="18" charset="0"/>
                <a:cs typeface="Times New Roman" panose="02020603050405020304" pitchFamily="18" charset="0"/>
              </a:rPr>
              <a:t>Arbitrator made a peremptory order against the respondent to file the defence without first consulting both parties as to the procedural timetable</a:t>
            </a:r>
          </a:p>
          <a:p>
            <a:pPr lvl="0"/>
            <a:r>
              <a:rPr lang="en-SG" dirty="0">
                <a:latin typeface="Times New Roman" panose="02020603050405020304" pitchFamily="18" charset="0"/>
                <a:cs typeface="Times New Roman" panose="02020603050405020304" pitchFamily="18" charset="0"/>
              </a:rPr>
              <a:t>Peremptory order was made erroneously on the basis that UK law applies</a:t>
            </a:r>
          </a:p>
          <a:p>
            <a:pPr lvl="0"/>
            <a:r>
              <a:rPr lang="en-SG" dirty="0">
                <a:latin typeface="Times New Roman" panose="02020603050405020304" pitchFamily="18" charset="0"/>
                <a:cs typeface="Times New Roman" panose="02020603050405020304" pitchFamily="18" charset="0"/>
              </a:rPr>
              <a:t>Held that arbitrator invoked the wrong law and thus exceeded his jurisdiction</a:t>
            </a:r>
          </a:p>
          <a:p>
            <a:pPr lvl="0"/>
            <a:r>
              <a:rPr lang="en-SG" dirty="0">
                <a:latin typeface="Times New Roman" panose="02020603050405020304" pitchFamily="18" charset="0"/>
                <a:cs typeface="Times New Roman" panose="02020603050405020304" pitchFamily="18" charset="0"/>
              </a:rPr>
              <a:t>Arbitrator also found to have breached the fair hearing rule</a:t>
            </a:r>
          </a:p>
          <a:p>
            <a:endParaRPr lang="en-SG"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65B16A1D-471B-4B99-8D14-91C3A66E5F16}"/>
              </a:ext>
            </a:extLst>
          </p:cNvPr>
          <p:cNvSpPr>
            <a:spLocks noGrp="1"/>
          </p:cNvSpPr>
          <p:nvPr>
            <p:ph type="sldNum" sz="quarter" idx="12"/>
          </p:nvPr>
        </p:nvSpPr>
        <p:spPr/>
        <p:txBody>
          <a:bodyPr/>
          <a:lstStyle/>
          <a:p>
            <a:fld id="{3A98EE3D-8CD1-4C3F-BD1C-C98C9596463C}" type="slidenum">
              <a:rPr lang="en-US" smtClean="0"/>
              <a:t>5</a:t>
            </a:fld>
            <a:endParaRPr lang="en-US"/>
          </a:p>
        </p:txBody>
      </p:sp>
    </p:spTree>
    <p:extLst>
      <p:ext uri="{BB962C8B-B14F-4D97-AF65-F5344CB8AC3E}">
        <p14:creationId xmlns:p14="http://schemas.microsoft.com/office/powerpoint/2010/main" val="3524461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F1509ED-AB1C-4953-80BD-57BB555AED4C}"/>
              </a:ext>
            </a:extLst>
          </p:cNvPr>
          <p:cNvSpPr txBox="1"/>
          <p:nvPr/>
        </p:nvSpPr>
        <p:spPr>
          <a:xfrm>
            <a:off x="768096" y="2597202"/>
            <a:ext cx="10625328" cy="2062552"/>
          </a:xfrm>
          <a:prstGeom prst="rect">
            <a:avLst/>
          </a:prstGeom>
          <a:noFill/>
        </p:spPr>
        <p:txBody>
          <a:bodyPr wrap="square">
            <a:spAutoFit/>
          </a:bodyPr>
          <a:lstStyle/>
          <a:p>
            <a:pPr>
              <a:lnSpc>
                <a:spcPct val="107000"/>
              </a:lnSpc>
              <a:spcAft>
                <a:spcPts val="800"/>
              </a:spcAft>
            </a:pPr>
            <a:r>
              <a:rPr lang="en-SG" sz="1800" dirty="0">
                <a:effectLst/>
                <a:latin typeface="Times New Roman" panose="02020603050405020304" pitchFamily="18" charset="0"/>
                <a:ea typeface="DengXian" panose="02010600030101010101" pitchFamily="2" charset="-122"/>
                <a:cs typeface="Times New Roman" panose="02020603050405020304" pitchFamily="18" charset="0"/>
              </a:rPr>
              <a:t>The Singapore courts will robustly examine an arbitral award to ensure that it was conducted properly and fairly to both parties</a:t>
            </a:r>
          </a:p>
          <a:p>
            <a:pPr>
              <a:lnSpc>
                <a:spcPct val="107000"/>
              </a:lnSpc>
              <a:spcAft>
                <a:spcPts val="800"/>
              </a:spcAft>
            </a:pPr>
            <a:r>
              <a:rPr lang="en-SG" sz="1800" dirty="0">
                <a:effectLst/>
                <a:latin typeface="Times New Roman" panose="02020603050405020304" pitchFamily="18" charset="0"/>
                <a:ea typeface="DengXian" panose="02010600030101010101" pitchFamily="2" charset="-122"/>
                <a:cs typeface="Times New Roman" panose="02020603050405020304" pitchFamily="18" charset="0"/>
              </a:rPr>
              <a:t>So long as the arbitration was conducted properly and fairly, the Singapore courts will not interfere even if the tribunal made a wrong finding of fact or law</a:t>
            </a:r>
          </a:p>
          <a:p>
            <a:pPr>
              <a:lnSpc>
                <a:spcPct val="107000"/>
              </a:lnSpc>
              <a:spcAft>
                <a:spcPts val="800"/>
              </a:spcAft>
            </a:pPr>
            <a:r>
              <a:rPr lang="en-SG" sz="1800" dirty="0">
                <a:effectLst/>
                <a:latin typeface="Times New Roman" panose="02020603050405020304" pitchFamily="18" charset="0"/>
                <a:ea typeface="DengXian" panose="02010600030101010101" pitchFamily="2" charset="-122"/>
                <a:cs typeface="Times New Roman" panose="02020603050405020304" pitchFamily="18" charset="0"/>
              </a:rPr>
              <a:t>Approach by the Singapore courts ensure that there is fair justice to both parties without compromising on party autonomy</a:t>
            </a:r>
          </a:p>
        </p:txBody>
      </p:sp>
      <p:sp>
        <p:nvSpPr>
          <p:cNvPr id="11" name="Title 10">
            <a:extLst>
              <a:ext uri="{FF2B5EF4-FFF2-40B4-BE49-F238E27FC236}">
                <a16:creationId xmlns:a16="http://schemas.microsoft.com/office/drawing/2014/main" id="{27FCF043-B1AC-45DD-82BC-3E0D6E6E63DA}"/>
              </a:ext>
            </a:extLst>
          </p:cNvPr>
          <p:cNvSpPr>
            <a:spLocks noGrp="1"/>
          </p:cNvSpPr>
          <p:nvPr>
            <p:ph type="title"/>
          </p:nvPr>
        </p:nvSpPr>
        <p:spPr>
          <a:xfrm>
            <a:off x="581192" y="685953"/>
            <a:ext cx="11029616" cy="1188720"/>
          </a:xfrm>
        </p:spPr>
        <p:txBody>
          <a:bodyPr/>
          <a:lstStyle/>
          <a:p>
            <a:r>
              <a:rPr lang="en-SG" sz="2800" dirty="0">
                <a:effectLst/>
                <a:latin typeface="Times New Roman" panose="02020603050405020304" pitchFamily="18" charset="0"/>
                <a:ea typeface="DengXian" panose="02010600030101010101" pitchFamily="2" charset="-122"/>
                <a:cs typeface="Times New Roman" panose="02020603050405020304" pitchFamily="18" charset="0"/>
              </a:rPr>
              <a:t>A nuanced approach</a:t>
            </a:r>
            <a:br>
              <a:rPr lang="en-SG" sz="2800" dirty="0">
                <a:effectLst/>
                <a:latin typeface="Times New Roman" panose="02020603050405020304" pitchFamily="18" charset="0"/>
                <a:ea typeface="DengXian" panose="02010600030101010101" pitchFamily="2" charset="-122"/>
                <a:cs typeface="Times New Roman" panose="02020603050405020304" pitchFamily="18" charset="0"/>
              </a:rPr>
            </a:br>
            <a:endParaRPr lang="en-SG" dirty="0"/>
          </a:p>
        </p:txBody>
      </p:sp>
      <p:sp>
        <p:nvSpPr>
          <p:cNvPr id="3" name="Slide Number Placeholder 2">
            <a:extLst>
              <a:ext uri="{FF2B5EF4-FFF2-40B4-BE49-F238E27FC236}">
                <a16:creationId xmlns:a16="http://schemas.microsoft.com/office/drawing/2014/main" id="{F85F2E05-0AFE-4525-84B0-6B5DCDE66965}"/>
              </a:ext>
            </a:extLst>
          </p:cNvPr>
          <p:cNvSpPr>
            <a:spLocks noGrp="1"/>
          </p:cNvSpPr>
          <p:nvPr>
            <p:ph type="sldNum" sz="quarter" idx="12"/>
          </p:nvPr>
        </p:nvSpPr>
        <p:spPr/>
        <p:txBody>
          <a:bodyPr/>
          <a:lstStyle/>
          <a:p>
            <a:fld id="{3A98EE3D-8CD1-4C3F-BD1C-C98C9596463C}" type="slidenum">
              <a:rPr lang="en-US" smtClean="0"/>
              <a:t>6</a:t>
            </a:fld>
            <a:endParaRPr lang="en-US"/>
          </a:p>
        </p:txBody>
      </p:sp>
    </p:spTree>
    <p:extLst>
      <p:ext uri="{BB962C8B-B14F-4D97-AF65-F5344CB8AC3E}">
        <p14:creationId xmlns:p14="http://schemas.microsoft.com/office/powerpoint/2010/main" val="2349837294"/>
      </p:ext>
    </p:extLst>
  </p:cSld>
  <p:clrMapOvr>
    <a:masterClrMapping/>
  </p:clrMapOvr>
</p:sld>
</file>

<file path=ppt/theme/theme1.xml><?xml version="1.0" encoding="utf-8"?>
<a:theme xmlns:a="http://schemas.openxmlformats.org/drawingml/2006/main" name="DividendVTI">
  <a:themeElements>
    <a:clrScheme name="Office">
      <a:dk1>
        <a:srgbClr val="000000"/>
      </a:dk1>
      <a:lt1>
        <a:srgbClr val="FFFFFF"/>
      </a:lt1>
      <a:dk2>
        <a:srgbClr val="2E3948"/>
      </a:dk2>
      <a:lt2>
        <a:srgbClr val="E7E6E6"/>
      </a:lt2>
      <a:accent1>
        <a:srgbClr val="5A82CB"/>
      </a:accent1>
      <a:accent2>
        <a:srgbClr val="ED7D31"/>
      </a:accent2>
      <a:accent3>
        <a:srgbClr val="A3A3A3"/>
      </a:accent3>
      <a:accent4>
        <a:srgbClr val="CF9B00"/>
      </a:accent4>
      <a:accent5>
        <a:srgbClr val="5B9BD5"/>
      </a:accent5>
      <a:accent6>
        <a:srgbClr val="70AD47"/>
      </a:accent6>
      <a:hlink>
        <a:srgbClr val="D26012"/>
      </a:hlink>
      <a:folHlink>
        <a:srgbClr val="A9718D"/>
      </a:folHlink>
    </a:clrScheme>
    <a:fontScheme name="Dividend">
      <a:majorFont>
        <a:latin typeface="Century School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26183559EA6F444A3ABCDB606AD1C3C" ma:contentTypeVersion="13" ma:contentTypeDescription="Create a new document." ma:contentTypeScope="" ma:versionID="c099fa3d54558a940dc752ee7b045b15">
  <xsd:schema xmlns:xsd="http://www.w3.org/2001/XMLSchema" xmlns:xs="http://www.w3.org/2001/XMLSchema" xmlns:p="http://schemas.microsoft.com/office/2006/metadata/properties" xmlns:ns3="24701f91-b1e7-4cd8-9fa9-0e7f4b1b629a" xmlns:ns4="9388672d-f2a9-4eb3-9e8a-a64ce1079a84" targetNamespace="http://schemas.microsoft.com/office/2006/metadata/properties" ma:root="true" ma:fieldsID="e1c4be6c42f8ce444efd22d583c65208" ns3:_="" ns4:_="">
    <xsd:import namespace="24701f91-b1e7-4cd8-9fa9-0e7f4b1b629a"/>
    <xsd:import namespace="9388672d-f2a9-4eb3-9e8a-a64ce1079a8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701f91-b1e7-4cd8-9fa9-0e7f4b1b62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88672d-f2a9-4eb3-9e8a-a64ce1079a8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DFB78F-E366-4120-A8E6-76DAB0E6F83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E5B017C-93BE-486B-B105-CD3CAB73D5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701f91-b1e7-4cd8-9fa9-0e7f4b1b629a"/>
    <ds:schemaRef ds:uri="9388672d-f2a9-4eb3-9e8a-a64ce1079a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E3C8582-8091-4F93-9EEC-E668E5CB28C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TotalTime>
  <Words>483</Words>
  <Application>Microsoft Office PowerPoint</Application>
  <PresentationFormat>Widescreen</PresentationFormat>
  <Paragraphs>48</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Century Schoolbook</vt:lpstr>
      <vt:lpstr>Franklin Gothic Book</vt:lpstr>
      <vt:lpstr>Times New Roman</vt:lpstr>
      <vt:lpstr>Wingdings 2</vt:lpstr>
      <vt:lpstr>DividendVTI</vt:lpstr>
      <vt:lpstr>Judicial oversight of arbitrations in Singapore</vt:lpstr>
      <vt:lpstr>PowerPoint Presentation</vt:lpstr>
      <vt:lpstr>CAJ v. CAI [2021] SGCA 102 </vt:lpstr>
      <vt:lpstr>BZW v. BZV [2022] SGCA 1 </vt:lpstr>
      <vt:lpstr>Sai Wan Shipping Ltd v. Landmark Line Co., Ltd [2022] SGHC 8 </vt:lpstr>
      <vt:lpstr>A nuanced approach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has covid-19 affected you?</dc:title>
  <dc:creator>Joanna Poh</dc:creator>
  <cp:lastModifiedBy>Joanna Poh</cp:lastModifiedBy>
  <cp:revision>3</cp:revision>
  <dcterms:created xsi:type="dcterms:W3CDTF">2020-04-16T08:46:17Z</dcterms:created>
  <dcterms:modified xsi:type="dcterms:W3CDTF">2022-05-30T03:03:49Z</dcterms:modified>
</cp:coreProperties>
</file>