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image" ContentType="image/jpg"/>
  <Default Extension="wdp" ContentType="image/vnd.ms-photo"/>
  <Default Extension="vml" ContentType="application/vnd.openxmlformats-officedocument.vmlDrawing"/>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251.xml" ContentType="application/vnd.openxmlformats-officedocument.presentationml.tags+xml"/>
  <Override PartName="/ppt/tags/tag44.xml" ContentType="application/vnd.openxmlformats-officedocument.presentationml.tags+xml"/>
  <Override PartName="/customXml/itemProps1.xml" ContentType="application/vnd.openxmlformats-officedocument.customXmlProperties+xml"/>
  <Override PartName="/ppt/tags/tag252.xml" ContentType="application/vnd.openxmlformats-officedocument.presentationml.tags+xml"/>
  <Override PartName="/ppt/tags/tag253.xml" ContentType="application/vnd.openxmlformats-officedocument.presentationml.tags+xml"/>
  <Override PartName="/customXml/itemProps2.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254.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255.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249.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174.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256.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6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48.xml" ContentType="application/vnd.openxmlformats-officedocument.presentationml.tags+xml"/>
  <Override PartName="/ppt/tags/tag247.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46.xml" ContentType="application/vnd.openxmlformats-officedocument.presentationml.tags+xml"/>
  <Override PartName="/ppt/tags/tag245.xml" ContentType="application/vnd.openxmlformats-officedocument.presentationml.tags+xml"/>
  <Override PartName="/ppt/tags/tag244.xml" ContentType="application/vnd.openxmlformats-officedocument.presentationml.tags+xml"/>
  <Override PartName="/ppt/tags/tag243.xml" ContentType="application/vnd.openxmlformats-officedocument.presentationml.tags+xml"/>
  <Override PartName="/ppt/tags/tag242.xml" ContentType="application/vnd.openxmlformats-officedocument.presentationml.tags+xml"/>
  <Override PartName="/ppt/tags/tag241.xml" ContentType="application/vnd.openxmlformats-officedocument.presentationml.tags+xml"/>
  <Override PartName="/ppt/tags/tag240.xml" ContentType="application/vnd.openxmlformats-officedocument.presentationml.tags+xml"/>
  <Override PartName="/ppt/tags/tag239.xml" ContentType="application/vnd.openxmlformats-officedocument.presentationml.tags+xml"/>
  <Override PartName="/ppt/tags/tag238.xml" ContentType="application/vnd.openxmlformats-officedocument.presentationml.tags+xml"/>
  <Override PartName="/ppt/tags/tag237.xml" ContentType="application/vnd.openxmlformats-officedocument.presentationml.tags+xml"/>
  <Override PartName="/ppt/tags/tag236.xml" ContentType="application/vnd.openxmlformats-officedocument.presentationml.tags+xml"/>
  <Override PartName="/ppt/tags/tag235.xml" ContentType="application/vnd.openxmlformats-officedocument.presentationml.tags+xml"/>
  <Override PartName="/ppt/tags/tag234.xml" ContentType="application/vnd.openxmlformats-officedocument.presentationml.tags+xml"/>
  <Override PartName="/ppt/tags/tag233.xml" ContentType="application/vnd.openxmlformats-officedocument.presentationml.tags+xml"/>
  <Override PartName="/ppt/tags/tag232.xml" ContentType="application/vnd.openxmlformats-officedocument.presentationml.tags+xml"/>
  <Override PartName="/ppt/tags/tag231.xml" ContentType="application/vnd.openxmlformats-officedocument.presentationml.tags+xml"/>
  <Override PartName="/ppt/tags/tag230.xml" ContentType="application/vnd.openxmlformats-officedocument.presentationml.tags+xml"/>
  <Override PartName="/ppt/tags/tag229.xml" ContentType="application/vnd.openxmlformats-officedocument.presentationml.tags+xml"/>
  <Override PartName="/ppt/tags/tag228.xml" ContentType="application/vnd.openxmlformats-officedocument.presentationml.tags+xml"/>
  <Override PartName="/ppt/tags/tag227.xml" ContentType="application/vnd.openxmlformats-officedocument.presentationml.tags+xml"/>
  <Override PartName="/ppt/tags/tag226.xml" ContentType="application/vnd.openxmlformats-officedocument.presentationml.tags+xml"/>
  <Override PartName="/ppt/tags/tag225.xml" ContentType="application/vnd.openxmlformats-officedocument.presentationml.tags+xml"/>
  <Override PartName="/ppt/tags/tag224.xml" ContentType="application/vnd.openxmlformats-officedocument.presentationml.tags+xml"/>
  <Override PartName="/ppt/tags/tag223.xml" ContentType="application/vnd.openxmlformats-officedocument.presentationml.tags+xml"/>
  <Override PartName="/ppt/tags/tag67.xml" ContentType="application/vnd.openxmlformats-officedocument.presentationml.tags+xml"/>
  <Override PartName="/ppt/tags/tag221.xml" ContentType="application/vnd.openxmlformats-officedocument.presentationml.tags+xml"/>
  <Override PartName="/ppt/tags/tag220.xml" ContentType="application/vnd.openxmlformats-officedocument.presentationml.tags+xml"/>
  <Override PartName="/ppt/tags/tag219.xml" ContentType="application/vnd.openxmlformats-officedocument.presentationml.tags+xml"/>
  <Override PartName="/ppt/tags/tag218.xml" ContentType="application/vnd.openxmlformats-officedocument.presentationml.tags+xml"/>
  <Override PartName="/ppt/tags/tag217.xml" ContentType="application/vnd.openxmlformats-officedocument.presentationml.tags+xml"/>
  <Override PartName="/ppt/tags/tag216.xml" ContentType="application/vnd.openxmlformats-officedocument.presentationml.tags+xml"/>
  <Override PartName="/ppt/tags/tag215.xml" ContentType="application/vnd.openxmlformats-officedocument.presentationml.tags+xml"/>
  <Override PartName="/ppt/tags/tag214.xml" ContentType="application/vnd.openxmlformats-officedocument.presentationml.tags+xml"/>
  <Override PartName="/ppt/tags/tag213.xml" ContentType="application/vnd.openxmlformats-officedocument.presentationml.tags+xml"/>
  <Override PartName="/ppt/tags/tag212.xml" ContentType="application/vnd.openxmlformats-officedocument.presentationml.tags+xml"/>
  <Override PartName="/ppt/tags/tag211.xml" ContentType="application/vnd.openxmlformats-officedocument.presentationml.tags+xml"/>
  <Override PartName="/ppt/tags/tag210.xml" ContentType="application/vnd.openxmlformats-officedocument.presentationml.tags+xml"/>
  <Override PartName="/ppt/tags/tag209.xml" ContentType="application/vnd.openxmlformats-officedocument.presentationml.tags+xml"/>
  <Override PartName="/ppt/tags/tag208.xml" ContentType="application/vnd.openxmlformats-officedocument.presentationml.tags+xml"/>
  <Override PartName="/ppt/tags/tag207.xml" ContentType="application/vnd.openxmlformats-officedocument.presentationml.tags+xml"/>
  <Override PartName="/ppt/tags/tag206.xml" ContentType="application/vnd.openxmlformats-officedocument.presentationml.tags+xml"/>
  <Override PartName="/ppt/tags/tag205.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5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222.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70.xml" ContentType="application/vnd.openxmlformats-officedocument.presentationml.tags+xml"/>
  <Override PartName="/ppt/tags/tag362.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363.xml" ContentType="application/vnd.openxmlformats-officedocument.presentationml.tags+xml"/>
  <Override PartName="/ppt/tags/tag7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08.xml" ContentType="application/vnd.openxmlformats-officedocument.presentationml.tag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9" r:id="rId3"/>
    <p:sldMasterId id="2147483871" r:id="rId4"/>
    <p:sldMasterId id="2147483898" r:id="rId5"/>
  </p:sldMasterIdLst>
  <p:notesMasterIdLst>
    <p:notesMasterId r:id="rId48"/>
  </p:notesMasterIdLst>
  <p:handoutMasterIdLst>
    <p:handoutMasterId r:id="rId49"/>
  </p:handoutMasterIdLst>
  <p:sldIdLst>
    <p:sldId id="628" r:id="rId6"/>
    <p:sldId id="257" r:id="rId7"/>
    <p:sldId id="258" r:id="rId8"/>
    <p:sldId id="492" r:id="rId9"/>
    <p:sldId id="544" r:id="rId10"/>
    <p:sldId id="534" r:id="rId11"/>
    <p:sldId id="557" r:id="rId12"/>
    <p:sldId id="538" r:id="rId13"/>
    <p:sldId id="555" r:id="rId14"/>
    <p:sldId id="460" r:id="rId15"/>
    <p:sldId id="459" r:id="rId16"/>
    <p:sldId id="545" r:id="rId17"/>
    <p:sldId id="518" r:id="rId18"/>
    <p:sldId id="540" r:id="rId19"/>
    <p:sldId id="680" r:id="rId20"/>
    <p:sldId id="313" r:id="rId21"/>
    <p:sldId id="336" r:id="rId22"/>
    <p:sldId id="343" r:id="rId23"/>
    <p:sldId id="344" r:id="rId24"/>
    <p:sldId id="683" r:id="rId25"/>
    <p:sldId id="679" r:id="rId26"/>
    <p:sldId id="677" r:id="rId27"/>
    <p:sldId id="678" r:id="rId28"/>
    <p:sldId id="675" r:id="rId29"/>
    <p:sldId id="682" r:id="rId30"/>
    <p:sldId id="681" r:id="rId31"/>
    <p:sldId id="2147376741" r:id="rId32"/>
    <p:sldId id="2147376758" r:id="rId33"/>
    <p:sldId id="1637156746" r:id="rId34"/>
    <p:sldId id="256" r:id="rId35"/>
    <p:sldId id="910" r:id="rId36"/>
    <p:sldId id="2928" r:id="rId37"/>
    <p:sldId id="288" r:id="rId38"/>
    <p:sldId id="546" r:id="rId39"/>
    <p:sldId id="549" r:id="rId40"/>
    <p:sldId id="551" r:id="rId41"/>
    <p:sldId id="462" r:id="rId42"/>
    <p:sldId id="298" r:id="rId43"/>
    <p:sldId id="463" r:id="rId44"/>
    <p:sldId id="302" r:id="rId45"/>
    <p:sldId id="293" r:id="rId46"/>
    <p:sldId id="446"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pos="2880" userDrawn="1">
          <p15:clr>
            <a:srgbClr val="A4A3A4"/>
          </p15:clr>
        </p15:guide>
        <p15:guide id="6" orient="horz" pos="3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54"/>
    <a:srgbClr val="006CD9"/>
    <a:srgbClr val="D9D9D9"/>
    <a:srgbClr val="7F7F7F"/>
    <a:srgbClr val="0096D2"/>
    <a:srgbClr val="849EB6"/>
    <a:srgbClr val="1E415A"/>
    <a:srgbClr val="649BD2"/>
    <a:srgbClr val="49C7F4"/>
    <a:srgbClr val="6078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9657" autoAdjust="0"/>
  </p:normalViewPr>
  <p:slideViewPr>
    <p:cSldViewPr snapToGrid="0">
      <p:cViewPr>
        <p:scale>
          <a:sx n="150" d="100"/>
          <a:sy n="150" d="100"/>
        </p:scale>
        <p:origin x="456" y="-690"/>
      </p:cViewPr>
      <p:guideLst>
        <p:guide pos="2880"/>
        <p:guide orient="horz" pos="3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55" Type="http://schemas.openxmlformats.org/officeDocument/2006/relationships/customXml" Target="../customXml/item4.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ustomXml" Target="../customXml/item3.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ja-JP" sz="1600" dirty="0">
                <a:solidFill>
                  <a:schemeClr val="accent4"/>
                </a:solidFill>
                <a:latin typeface="Meiryo" panose="020B0604030504040204" pitchFamily="34" charset="-128"/>
                <a:ea typeface="Meiryo" panose="020B0604030504040204" pitchFamily="34" charset="-128"/>
              </a:rPr>
              <a:t>Types</a:t>
            </a:r>
            <a:r>
              <a:rPr lang="en-US" altLang="ja-JP" sz="1600" baseline="0" dirty="0">
                <a:solidFill>
                  <a:schemeClr val="accent4"/>
                </a:solidFill>
                <a:latin typeface="Meiryo" panose="020B0604030504040204" pitchFamily="34" charset="-128"/>
                <a:ea typeface="Meiryo" panose="020B0604030504040204" pitchFamily="34" charset="-128"/>
              </a:rPr>
              <a:t> of Shareholder Proposals </a:t>
            </a:r>
            <a:endParaRPr lang="ja-JP" altLang="en-US" sz="1600" dirty="0">
              <a:solidFill>
                <a:schemeClr val="accent4"/>
              </a:solidFill>
              <a:latin typeface="Meiryo" panose="020B0604030504040204" pitchFamily="34" charset="-128"/>
              <a:ea typeface="Meiryo" panose="020B0604030504040204" pitchFamily="34" charset="-128"/>
            </a:endParaRPr>
          </a:p>
        </c:rich>
      </c:tx>
      <c:layout>
        <c:manualLayout>
          <c:xMode val="edge"/>
          <c:yMode val="edge"/>
          <c:x val="8.39230518343861E-2"/>
          <c:y val="5.097582913708947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3107371936555113"/>
          <c:y val="0.3038801448109012"/>
          <c:w val="0.54848713926822024"/>
          <c:h val="0.55028640765813464"/>
        </c:manualLayout>
      </c:layout>
      <c:doughnutChart>
        <c:varyColors val="1"/>
        <c:ser>
          <c:idx val="0"/>
          <c:order val="0"/>
          <c:tx>
            <c:strRef>
              <c:f>Sheet1!$B$1</c:f>
              <c:strCache>
                <c:ptCount val="1"/>
                <c:pt idx="0">
                  <c:v>Tye of Shareholder Proposal </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96E-40D8-9E4B-125EFE23BC0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96E-40D8-9E4B-125EFE23BC0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96E-40D8-9E4B-125EFE23BC0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96E-40D8-9E4B-125EFE23BC0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96E-40D8-9E4B-125EFE23BC0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96E-40D8-9E4B-125EFE23BC0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96E-40D8-9E4B-125EFE23BC05}"/>
              </c:ext>
            </c:extLst>
          </c:dPt>
          <c:dLbls>
            <c:dLbl>
              <c:idx val="0"/>
              <c:layout>
                <c:manualLayout>
                  <c:x val="0.14531250000000001"/>
                  <c:y val="4.2968250983843377E-17"/>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796E-40D8-9E4B-125EFE23BC05}"/>
                </c:ext>
              </c:extLst>
            </c:dLbl>
            <c:dLbl>
              <c:idx val="1"/>
              <c:layout>
                <c:manualLayout>
                  <c:x val="0.12340414443689737"/>
                  <c:y val="6.6563432008391654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3560127509638221"/>
                      <c:h val="0.1253543656300844"/>
                    </c:manualLayout>
                  </c15:layout>
                </c:ext>
                <c:ext xmlns:c16="http://schemas.microsoft.com/office/drawing/2014/chart" uri="{C3380CC4-5D6E-409C-BE32-E72D297353CC}">
                  <c16:uniqueId val="{00000003-796E-40D8-9E4B-125EFE23BC05}"/>
                </c:ext>
              </c:extLst>
            </c:dLbl>
            <c:dLbl>
              <c:idx val="2"/>
              <c:layout>
                <c:manualLayout>
                  <c:x val="1.3709895401641936E-2"/>
                  <c:y val="9.343841176426619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796E-40D8-9E4B-125EFE23BC05}"/>
                </c:ext>
              </c:extLst>
            </c:dLbl>
            <c:dLbl>
              <c:idx val="3"/>
              <c:layout>
                <c:manualLayout>
                  <c:x val="-7.1982810640765935E-2"/>
                  <c:y val="9.5803922252591878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eiryo" panose="020B0604030504040204" pitchFamily="34" charset="-128"/>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16695042973398086"/>
                      <c:h val="9.622674417156056E-2"/>
                    </c:manualLayout>
                  </c15:layout>
                </c:ext>
                <c:ext xmlns:c16="http://schemas.microsoft.com/office/drawing/2014/chart" uri="{C3380CC4-5D6E-409C-BE32-E72D297353CC}">
                  <c16:uniqueId val="{00000007-796E-40D8-9E4B-125EFE23BC05}"/>
                </c:ext>
              </c:extLst>
            </c:dLbl>
            <c:dLbl>
              <c:idx val="4"/>
              <c:layout>
                <c:manualLayout>
                  <c:x val="-0.11250000000000003"/>
                  <c:y val="3.046874812569216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796E-40D8-9E4B-125EFE23BC05}"/>
                </c:ext>
              </c:extLst>
            </c:dLbl>
            <c:dLbl>
              <c:idx val="5"/>
              <c:layout>
                <c:manualLayout>
                  <c:x val="-0.1363551357125545"/>
                  <c:y val="7.0312519465504097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796E-40D8-9E4B-125EFE23BC05}"/>
                </c:ext>
              </c:extLst>
            </c:dLbl>
            <c:dLbl>
              <c:idx val="6"/>
              <c:layout>
                <c:manualLayout>
                  <c:x val="-0.10312500000000002"/>
                  <c:y val="-7.265624553049672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796E-40D8-9E4B-125EFE23BC0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eiryo" panose="020B0604030504040204" pitchFamily="34" charset="-128"/>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Governance </c:v>
                </c:pt>
                <c:pt idx="1">
                  <c:v>Compensation </c:v>
                </c:pt>
                <c:pt idx="2">
                  <c:v>Capital Management </c:v>
                </c:pt>
                <c:pt idx="3">
                  <c:v>Dividends </c:v>
                </c:pt>
                <c:pt idx="4">
                  <c:v>Social </c:v>
                </c:pt>
                <c:pt idx="5">
                  <c:v>Environment </c:v>
                </c:pt>
                <c:pt idx="6">
                  <c:v>Other </c:v>
                </c:pt>
              </c:strCache>
            </c:strRef>
          </c:cat>
          <c:val>
            <c:numRef>
              <c:f>Sheet1!$B$2:$B$8</c:f>
              <c:numCache>
                <c:formatCode>0.0%</c:formatCode>
                <c:ptCount val="7"/>
                <c:pt idx="0">
                  <c:v>0.372</c:v>
                </c:pt>
                <c:pt idx="1">
                  <c:v>0.05</c:v>
                </c:pt>
                <c:pt idx="2">
                  <c:v>0.191</c:v>
                </c:pt>
                <c:pt idx="3">
                  <c:v>0.05</c:v>
                </c:pt>
                <c:pt idx="4">
                  <c:v>1.9E-2</c:v>
                </c:pt>
                <c:pt idx="5">
                  <c:v>0.16300000000000001</c:v>
                </c:pt>
                <c:pt idx="6">
                  <c:v>0.156</c:v>
                </c:pt>
              </c:numCache>
            </c:numRef>
          </c:val>
          <c:extLst>
            <c:ext xmlns:c16="http://schemas.microsoft.com/office/drawing/2014/chart" uri="{C3380CC4-5D6E-409C-BE32-E72D297353CC}">
              <c16:uniqueId val="{0000000E-796E-40D8-9E4B-125EFE23BC05}"/>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solidFill>
                  <a:schemeClr val="accent4"/>
                </a:solidFill>
                <a:latin typeface="Meiryo" panose="020B0604030504040204" pitchFamily="34" charset="-128"/>
                <a:ea typeface="Meiryo" panose="020B0604030504040204" pitchFamily="34" charset="-128"/>
              </a:rPr>
              <a:t>GL</a:t>
            </a:r>
            <a:r>
              <a:rPr lang="en-US" baseline="0">
                <a:solidFill>
                  <a:schemeClr val="accent4"/>
                </a:solidFill>
                <a:latin typeface="Meiryo" panose="020B0604030504040204" pitchFamily="34" charset="-128"/>
                <a:ea typeface="Meiryo" panose="020B0604030504040204" pitchFamily="34" charset="-128"/>
              </a:rPr>
              <a:t> Recommendations </a:t>
            </a:r>
            <a:endParaRPr lang="en-US">
              <a:solidFill>
                <a:schemeClr val="accent4"/>
              </a:solidFill>
              <a:latin typeface="Meiryo" panose="020B0604030504040204" pitchFamily="34" charset="-128"/>
              <a:ea typeface="Meiryo" panose="020B0604030504040204" pitchFamily="34" charset="-128"/>
            </a:endParaRPr>
          </a:p>
        </c:rich>
      </c:tx>
      <c:layout>
        <c:manualLayout>
          <c:xMode val="edge"/>
          <c:yMode val="edge"/>
          <c:x val="0.19892943085448367"/>
          <c:y val="3.125E-2"/>
        </c:manualLayout>
      </c:layout>
      <c:overlay val="0"/>
      <c:spPr>
        <a:noFill/>
        <a:ln>
          <a:noFill/>
        </a:ln>
        <a:effectLst/>
      </c:spPr>
    </c:title>
    <c:autoTitleDeleted val="0"/>
    <c:plotArea>
      <c:layout>
        <c:manualLayout>
          <c:layoutTarget val="inner"/>
          <c:xMode val="edge"/>
          <c:yMode val="edge"/>
          <c:x val="0.3199630162569268"/>
          <c:y val="0.17596875000000001"/>
          <c:w val="0.61977013746440923"/>
          <c:h val="0.65162278543307084"/>
        </c:manualLayout>
      </c:layout>
      <c:barChart>
        <c:barDir val="bar"/>
        <c:grouping val="stacked"/>
        <c:varyColors val="0"/>
        <c:ser>
          <c:idx val="0"/>
          <c:order val="0"/>
          <c:tx>
            <c:strRef>
              <c:f>Sheet1!$B$1</c:f>
              <c:strCache>
                <c:ptCount val="1"/>
                <c:pt idx="0">
                  <c:v>For</c:v>
                </c:pt>
              </c:strCache>
            </c:strRef>
          </c:tx>
          <c:spPr>
            <a:solidFill>
              <a:schemeClr val="accent2"/>
            </a:solidFill>
            <a:ln>
              <a:noFill/>
            </a:ln>
            <a:effectLst/>
          </c:spPr>
          <c:invertIfNegative val="0"/>
          <c:dLbls>
            <c:dLbl>
              <c:idx val="7"/>
              <c:layout>
                <c:manualLayout>
                  <c:x val="-4.0621287199999996E-3"/>
                  <c:y val="-4.68749972000000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5F-49C6-A424-F69B20FDDA4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All </c:v>
                </c:pt>
                <c:pt idx="1">
                  <c:v>Governance </c:v>
                </c:pt>
                <c:pt idx="2">
                  <c:v>Capital Management </c:v>
                </c:pt>
                <c:pt idx="3">
                  <c:v>Environment </c:v>
                </c:pt>
                <c:pt idx="4">
                  <c:v>Compensation </c:v>
                </c:pt>
                <c:pt idx="5">
                  <c:v>Dividends </c:v>
                </c:pt>
                <c:pt idx="6">
                  <c:v>Social </c:v>
                </c:pt>
                <c:pt idx="7">
                  <c:v>Other </c:v>
                </c:pt>
              </c:strCache>
            </c:strRef>
          </c:cat>
          <c:val>
            <c:numRef>
              <c:f>Sheet1!$B$2:$B$9</c:f>
              <c:numCache>
                <c:formatCode>0.0%</c:formatCode>
                <c:ptCount val="8"/>
                <c:pt idx="0">
                  <c:v>0.14099999999999999</c:v>
                </c:pt>
                <c:pt idx="1">
                  <c:v>0.23499999999999999</c:v>
                </c:pt>
                <c:pt idx="2">
                  <c:v>9.8000000000000004E-2</c:v>
                </c:pt>
                <c:pt idx="3">
                  <c:v>9.6000000000000002E-2</c:v>
                </c:pt>
                <c:pt idx="4">
                  <c:v>0</c:v>
                </c:pt>
                <c:pt idx="5">
                  <c:v>0.188</c:v>
                </c:pt>
                <c:pt idx="6">
                  <c:v>0</c:v>
                </c:pt>
                <c:pt idx="7">
                  <c:v>0.06</c:v>
                </c:pt>
              </c:numCache>
            </c:numRef>
          </c:val>
          <c:extLst>
            <c:ext xmlns:c16="http://schemas.microsoft.com/office/drawing/2014/chart" uri="{C3380CC4-5D6E-409C-BE32-E72D297353CC}">
              <c16:uniqueId val="{00000000-3ABE-4643-9A81-8A40EDBA2786}"/>
            </c:ext>
          </c:extLst>
        </c:ser>
        <c:ser>
          <c:idx val="1"/>
          <c:order val="1"/>
          <c:tx>
            <c:strRef>
              <c:f>Sheet1!$C$1</c:f>
              <c:strCache>
                <c:ptCount val="1"/>
                <c:pt idx="0">
                  <c:v>Against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All </c:v>
                </c:pt>
                <c:pt idx="1">
                  <c:v>Governance </c:v>
                </c:pt>
                <c:pt idx="2">
                  <c:v>Capital Management </c:v>
                </c:pt>
                <c:pt idx="3">
                  <c:v>Environment </c:v>
                </c:pt>
                <c:pt idx="4">
                  <c:v>Compensation </c:v>
                </c:pt>
                <c:pt idx="5">
                  <c:v>Dividends </c:v>
                </c:pt>
                <c:pt idx="6">
                  <c:v>Social </c:v>
                </c:pt>
                <c:pt idx="7">
                  <c:v>Other </c:v>
                </c:pt>
              </c:strCache>
            </c:strRef>
          </c:cat>
          <c:val>
            <c:numRef>
              <c:f>Sheet1!$C$2:$C$9</c:f>
              <c:numCache>
                <c:formatCode>0.0%</c:formatCode>
                <c:ptCount val="8"/>
                <c:pt idx="0">
                  <c:v>0.85899999999999999</c:v>
                </c:pt>
                <c:pt idx="1">
                  <c:v>0.76500000000000001</c:v>
                </c:pt>
                <c:pt idx="2">
                  <c:v>0.90200000000000002</c:v>
                </c:pt>
                <c:pt idx="3">
                  <c:v>0.90400000000000003</c:v>
                </c:pt>
                <c:pt idx="4">
                  <c:v>1</c:v>
                </c:pt>
                <c:pt idx="5">
                  <c:v>0.81299999999999994</c:v>
                </c:pt>
                <c:pt idx="6">
                  <c:v>1</c:v>
                </c:pt>
                <c:pt idx="7">
                  <c:v>0.94</c:v>
                </c:pt>
              </c:numCache>
            </c:numRef>
          </c:val>
          <c:extLst>
            <c:ext xmlns:c16="http://schemas.microsoft.com/office/drawing/2014/chart" uri="{C3380CC4-5D6E-409C-BE32-E72D297353CC}">
              <c16:uniqueId val="{00000001-3ABE-4643-9A81-8A40EDBA2786}"/>
            </c:ext>
          </c:extLst>
        </c:ser>
        <c:dLbls>
          <c:dLblPos val="inBase"/>
          <c:showLegendKey val="0"/>
          <c:showVal val="1"/>
          <c:showCatName val="0"/>
          <c:showSerName val="0"/>
          <c:showPercent val="0"/>
          <c:showBubbleSize val="0"/>
        </c:dLbls>
        <c:gapWidth val="150"/>
        <c:overlap val="100"/>
        <c:axId val="309406704"/>
        <c:axId val="309402112"/>
      </c:barChart>
      <c:catAx>
        <c:axId val="3094067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eiryo" panose="020B0604030504040204" pitchFamily="34" charset="-128"/>
                <a:cs typeface="+mn-cs"/>
              </a:defRPr>
            </a:pPr>
            <a:endParaRPr lang="ja-JP"/>
          </a:p>
        </c:txPr>
        <c:crossAx val="309402112"/>
        <c:crosses val="autoZero"/>
        <c:auto val="1"/>
        <c:lblAlgn val="ctr"/>
        <c:lblOffset val="100"/>
        <c:noMultiLvlLbl val="0"/>
      </c:catAx>
      <c:valAx>
        <c:axId val="309402112"/>
        <c:scaling>
          <c:orientation val="minMax"/>
          <c:max val="1"/>
        </c:scaling>
        <c:delete val="0"/>
        <c:axPos val="t"/>
        <c:majorGridlines>
          <c:spPr>
            <a:ln w="9525" cap="flat" cmpd="sng" algn="ctr">
              <a:solidFill>
                <a:schemeClr val="tx1">
                  <a:lumMod val="15000"/>
                  <a:lumOff val="85000"/>
                </a:schemeClr>
              </a:solidFill>
              <a:round/>
            </a:ln>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0940670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a:t>Capital</a:t>
            </a:r>
            <a:r>
              <a:rPr lang="en-US" sz="1400" baseline="0"/>
              <a:t> management Shareholder Proposals (Japan)</a:t>
            </a:r>
            <a:endParaRPr lang="en-US" sz="1400"/>
          </a:p>
        </c:rich>
      </c:tx>
      <c:layout>
        <c:manualLayout>
          <c:xMode val="edge"/>
          <c:yMode val="edge"/>
          <c:x val="0.13480042093587458"/>
          <c:y val="3.7942081263572882E-3"/>
        </c:manualLayout>
      </c:layout>
      <c:overlay val="0"/>
      <c:spPr>
        <a:noFill/>
        <a:ln>
          <a:noFill/>
        </a:ln>
        <a:effectLst/>
      </c:spPr>
    </c:title>
    <c:autoTitleDeleted val="0"/>
    <c:plotArea>
      <c:layout>
        <c:manualLayout>
          <c:layoutTarget val="inner"/>
          <c:xMode val="edge"/>
          <c:yMode val="edge"/>
          <c:x val="6.9404489999999999E-2"/>
          <c:y val="0.114283167"/>
          <c:w val="0.90161000000000002"/>
          <c:h val="0.64664829999999995"/>
        </c:manualLayout>
      </c:layout>
      <c:barChart>
        <c:barDir val="col"/>
        <c:grouping val="clustered"/>
        <c:varyColors val="0"/>
        <c:ser>
          <c:idx val="0"/>
          <c:order val="0"/>
          <c:tx>
            <c:strRef>
              <c:f>Sheet1!$B$1</c:f>
              <c:strCache>
                <c:ptCount val="1"/>
                <c:pt idx="0">
                  <c:v>Dividend Policy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2020</c:v>
                </c:pt>
                <c:pt idx="2">
                  <c:v>2021</c:v>
                </c:pt>
                <c:pt idx="3">
                  <c:v>2022</c:v>
                </c:pt>
              </c:numCache>
            </c:numRef>
          </c:cat>
          <c:val>
            <c:numRef>
              <c:f>Sheet1!$B$2:$B$5</c:f>
              <c:numCache>
                <c:formatCode>General</c:formatCode>
                <c:ptCount val="4"/>
                <c:pt idx="0">
                  <c:v>14</c:v>
                </c:pt>
                <c:pt idx="1">
                  <c:v>10</c:v>
                </c:pt>
                <c:pt idx="2">
                  <c:v>14</c:v>
                </c:pt>
                <c:pt idx="3">
                  <c:v>26</c:v>
                </c:pt>
              </c:numCache>
            </c:numRef>
          </c:val>
          <c:extLst>
            <c:ext xmlns:c16="http://schemas.microsoft.com/office/drawing/2014/chart" uri="{C3380CC4-5D6E-409C-BE32-E72D297353CC}">
              <c16:uniqueId val="{00000000-8498-4270-B829-97B2EAE68D9C}"/>
            </c:ext>
          </c:extLst>
        </c:ser>
        <c:ser>
          <c:idx val="1"/>
          <c:order val="1"/>
          <c:tx>
            <c:strRef>
              <c:f>Sheet1!$C$1</c:f>
              <c:strCache>
                <c:ptCount val="1"/>
                <c:pt idx="0">
                  <c:v>Share Repurchases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2020</c:v>
                </c:pt>
                <c:pt idx="2">
                  <c:v>2021</c:v>
                </c:pt>
                <c:pt idx="3">
                  <c:v>2022</c:v>
                </c:pt>
              </c:numCache>
            </c:numRef>
          </c:cat>
          <c:val>
            <c:numRef>
              <c:f>Sheet1!$C$2:$C$5</c:f>
              <c:numCache>
                <c:formatCode>General</c:formatCode>
                <c:ptCount val="4"/>
                <c:pt idx="0">
                  <c:v>6</c:v>
                </c:pt>
                <c:pt idx="1">
                  <c:v>6</c:v>
                </c:pt>
                <c:pt idx="2">
                  <c:v>10</c:v>
                </c:pt>
                <c:pt idx="3">
                  <c:v>26</c:v>
                </c:pt>
              </c:numCache>
            </c:numRef>
          </c:val>
          <c:extLst>
            <c:ext xmlns:c16="http://schemas.microsoft.com/office/drawing/2014/chart" uri="{C3380CC4-5D6E-409C-BE32-E72D297353CC}">
              <c16:uniqueId val="{00000001-8498-4270-B829-97B2EAE68D9C}"/>
            </c:ext>
          </c:extLst>
        </c:ser>
        <c:ser>
          <c:idx val="2"/>
          <c:order val="2"/>
          <c:tx>
            <c:strRef>
              <c:f>Sheet1!$D$1</c:f>
              <c:strCache>
                <c:ptCount val="1"/>
                <c:pt idx="0">
                  <c:v>Share Cancellation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2020</c:v>
                </c:pt>
                <c:pt idx="2">
                  <c:v>2021</c:v>
                </c:pt>
                <c:pt idx="3">
                  <c:v>2022</c:v>
                </c:pt>
              </c:numCache>
            </c:numRef>
          </c:cat>
          <c:val>
            <c:numRef>
              <c:f>Sheet1!$D$2:$D$5</c:f>
              <c:numCache>
                <c:formatCode>General</c:formatCode>
                <c:ptCount val="4"/>
                <c:pt idx="0">
                  <c:v>1</c:v>
                </c:pt>
                <c:pt idx="1">
                  <c:v>2</c:v>
                </c:pt>
                <c:pt idx="2">
                  <c:v>2</c:v>
                </c:pt>
                <c:pt idx="3">
                  <c:v>8</c:v>
                </c:pt>
              </c:numCache>
            </c:numRef>
          </c:val>
          <c:extLst>
            <c:ext xmlns:c16="http://schemas.microsoft.com/office/drawing/2014/chart" uri="{C3380CC4-5D6E-409C-BE32-E72D297353CC}">
              <c16:uniqueId val="{00000002-8498-4270-B829-97B2EAE68D9C}"/>
            </c:ext>
          </c:extLst>
        </c:ser>
        <c:ser>
          <c:idx val="3"/>
          <c:order val="3"/>
          <c:tx>
            <c:strRef>
              <c:f>Sheet1!$E$1</c:f>
              <c:strCache>
                <c:ptCount val="1"/>
                <c:pt idx="0">
                  <c:v>Cross Shareholding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2020</c:v>
                </c:pt>
                <c:pt idx="2">
                  <c:v>2021</c:v>
                </c:pt>
                <c:pt idx="3">
                  <c:v>2022</c:v>
                </c:pt>
              </c:numCache>
            </c:numRef>
          </c:cat>
          <c:val>
            <c:numRef>
              <c:f>Sheet1!$E$2:$E$5</c:f>
              <c:numCache>
                <c:formatCode>General</c:formatCode>
                <c:ptCount val="4"/>
                <c:pt idx="0">
                  <c:v>5</c:v>
                </c:pt>
                <c:pt idx="1">
                  <c:v>8</c:v>
                </c:pt>
                <c:pt idx="2">
                  <c:v>6</c:v>
                </c:pt>
                <c:pt idx="3">
                  <c:v>14</c:v>
                </c:pt>
              </c:numCache>
            </c:numRef>
          </c:val>
          <c:extLst>
            <c:ext xmlns:c16="http://schemas.microsoft.com/office/drawing/2014/chart" uri="{C3380CC4-5D6E-409C-BE32-E72D297353CC}">
              <c16:uniqueId val="{00000003-8498-4270-B829-97B2EAE68D9C}"/>
            </c:ext>
          </c:extLst>
        </c:ser>
        <c:dLbls>
          <c:dLblPos val="outEnd"/>
          <c:showLegendKey val="0"/>
          <c:showVal val="1"/>
          <c:showCatName val="0"/>
          <c:showSerName val="0"/>
          <c:showPercent val="0"/>
          <c:showBubbleSize val="0"/>
        </c:dLbls>
        <c:gapWidth val="219"/>
        <c:overlap val="-27"/>
        <c:axId val="798314600"/>
        <c:axId val="798320000"/>
      </c:barChart>
      <c:catAx>
        <c:axId val="798314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8320000"/>
        <c:crosses val="autoZero"/>
        <c:auto val="1"/>
        <c:lblAlgn val="ctr"/>
        <c:lblOffset val="100"/>
        <c:noMultiLvlLbl val="0"/>
      </c:catAx>
      <c:valAx>
        <c:axId val="798320000"/>
        <c:scaling>
          <c:orientation val="minMax"/>
        </c:scaling>
        <c:delete val="0"/>
        <c:axPos val="l"/>
        <c:majorGridlines>
          <c:spPr>
            <a:ln w="9525" cap="flat" cmpd="sng" algn="ctr">
              <a:solidFill>
                <a:schemeClr val="tx1">
                  <a:lumMod val="15000"/>
                  <a:lumOff val="85000"/>
                </a:schemeClr>
              </a:solidFill>
              <a:round/>
            </a:ln>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8314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0"/>
            <a:ext cx="3038475" cy="465138"/>
          </a:xfrm>
          <a:prstGeom prst="rect">
            <a:avLst/>
          </a:prstGeom>
        </p:spPr>
        <p:txBody>
          <a:bodyPr vert="horz" lIns="91440" tIns="45720" rIns="91440" bIns="45720" rtlCol="0"/>
          <a:lstStyle>
            <a:lvl1pPr algn="r">
              <a:defRPr sz="1200"/>
            </a:lvl1pPr>
          </a:lstStyle>
          <a:p>
            <a:fld id="{2020A20C-CCC0-4903-990F-1DB93997253F}" type="datetime1">
              <a:rPr lang="en-US" altLang="ja-JP" smtClean="0"/>
              <a:t>3/24/2023</a:t>
            </a:fld>
            <a:endParaRPr lang="en-US"/>
          </a:p>
        </p:txBody>
      </p:sp>
      <p:sp>
        <p:nvSpPr>
          <p:cNvPr id="4" name="Footer Placeholder 3"/>
          <p:cNvSpPr>
            <a:spLocks noGrp="1"/>
          </p:cNvSpPr>
          <p:nvPr>
            <p:ph type="ftr" sz="quarter" idx="2"/>
          </p:nvPr>
        </p:nvSpPr>
        <p:spPr>
          <a:xfrm>
            <a:off x="3"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440" tIns="45720" rIns="91440" bIns="45720" rtlCol="0" anchor="b"/>
          <a:lstStyle>
            <a:lvl1pPr algn="r">
              <a:defRPr sz="1200"/>
            </a:lvl1pPr>
          </a:lstStyle>
          <a:p>
            <a:fld id="{93FA7E5F-A1E2-4B3C-BE23-ADD3FB9395A9}" type="slidenum">
              <a:rPr lang="en-US" smtClean="0"/>
              <a:t>‹#›</a:t>
            </a:fld>
            <a:endParaRPr lang="en-US"/>
          </a:p>
        </p:txBody>
      </p:sp>
    </p:spTree>
    <p:extLst>
      <p:ext uri="{BB962C8B-B14F-4D97-AF65-F5344CB8AC3E}">
        <p14:creationId xmlns:p14="http://schemas.microsoft.com/office/powerpoint/2010/main" val="352954557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2"/>
            <a:ext cx="3037840" cy="464820"/>
          </a:xfrm>
          <a:prstGeom prst="rect">
            <a:avLst/>
          </a:prstGeom>
        </p:spPr>
        <p:txBody>
          <a:bodyPr vert="horz" lIns="96580" tIns="48290" rIns="96580" bIns="48290" rtlCol="0"/>
          <a:lstStyle>
            <a:lvl1pPr algn="l">
              <a:defRPr sz="1300">
                <a:latin typeface="Calibri" panose="020F0502020204030204" pitchFamily="34" charset="0"/>
              </a:defRPr>
            </a:lvl1pPr>
          </a:lstStyle>
          <a:p>
            <a:endParaRPr lang="en-US"/>
          </a:p>
        </p:txBody>
      </p:sp>
      <p:sp>
        <p:nvSpPr>
          <p:cNvPr id="3" name="Date Placeholder 2"/>
          <p:cNvSpPr>
            <a:spLocks noGrp="1"/>
          </p:cNvSpPr>
          <p:nvPr>
            <p:ph type="dt" idx="1"/>
          </p:nvPr>
        </p:nvSpPr>
        <p:spPr>
          <a:xfrm>
            <a:off x="3970950" y="2"/>
            <a:ext cx="3037840" cy="464820"/>
          </a:xfrm>
          <a:prstGeom prst="rect">
            <a:avLst/>
          </a:prstGeom>
        </p:spPr>
        <p:txBody>
          <a:bodyPr vert="horz" lIns="96580" tIns="48290" rIns="96580" bIns="48290" rtlCol="0"/>
          <a:lstStyle>
            <a:lvl1pPr algn="r">
              <a:defRPr sz="1300">
                <a:latin typeface="Calibri" panose="020F0502020204030204" pitchFamily="34" charset="0"/>
              </a:defRPr>
            </a:lvl1pPr>
          </a:lstStyle>
          <a:p>
            <a:fld id="{C4E2C02D-268B-4757-9171-5A6DF0154484}" type="datetime1">
              <a:rPr lang="en-US" altLang="ja-JP" smtClean="0"/>
              <a:t>3/24/2023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6580" tIns="48290" rIns="96580" bIns="48290" rtlCol="0" anchor="ctr"/>
          <a:lstStyle/>
          <a:p>
            <a:endParaRPr lang="en-US"/>
          </a:p>
        </p:txBody>
      </p:sp>
      <p:sp>
        <p:nvSpPr>
          <p:cNvPr id="5" name="Notes Placeholder 4"/>
          <p:cNvSpPr>
            <a:spLocks noGrp="1"/>
          </p:cNvSpPr>
          <p:nvPr>
            <p:ph type="body" sz="quarter" idx="3"/>
          </p:nvPr>
        </p:nvSpPr>
        <p:spPr>
          <a:xfrm>
            <a:off x="701042" y="4415791"/>
            <a:ext cx="5608320" cy="4183380"/>
          </a:xfrm>
          <a:prstGeom prst="rect">
            <a:avLst/>
          </a:prstGeom>
        </p:spPr>
        <p:txBody>
          <a:bodyPr vert="horz" lIns="96580" tIns="48290" rIns="96580" bIns="4829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0" y="8829966"/>
            <a:ext cx="3037840" cy="464820"/>
          </a:xfrm>
          <a:prstGeom prst="rect">
            <a:avLst/>
          </a:prstGeom>
        </p:spPr>
        <p:txBody>
          <a:bodyPr vert="horz" lIns="96580" tIns="48290" rIns="96580" bIns="48290" rtlCol="0" anchor="b"/>
          <a:lstStyle>
            <a:lvl1pPr algn="l">
              <a:defRPr sz="1300">
                <a:latin typeface="Calibri" panose="020F0502020204030204" pitchFamily="34" charset="0"/>
              </a:defRPr>
            </a:lvl1pPr>
          </a:lstStyle>
          <a:p>
            <a:endParaRPr lang="en-US"/>
          </a:p>
        </p:txBody>
      </p:sp>
      <p:sp>
        <p:nvSpPr>
          <p:cNvPr id="7" name="Slide Number Placeholder 6"/>
          <p:cNvSpPr>
            <a:spLocks noGrp="1"/>
          </p:cNvSpPr>
          <p:nvPr>
            <p:ph type="sldNum" sz="quarter" idx="5"/>
          </p:nvPr>
        </p:nvSpPr>
        <p:spPr>
          <a:xfrm>
            <a:off x="3970950" y="8829966"/>
            <a:ext cx="3037840" cy="464820"/>
          </a:xfrm>
          <a:prstGeom prst="rect">
            <a:avLst/>
          </a:prstGeom>
        </p:spPr>
        <p:txBody>
          <a:bodyPr vert="horz" lIns="96580" tIns="48290" rIns="96580" bIns="48290" rtlCol="0" anchor="b"/>
          <a:lstStyle>
            <a:lvl1pPr algn="r">
              <a:defRPr sz="1300">
                <a:latin typeface="Calibri" panose="020F0502020204030204" pitchFamily="34" charset="0"/>
              </a:defRPr>
            </a:lvl1pPr>
          </a:lstStyle>
          <a:p>
            <a:fld id="{441F2836-F12B-4389-8DF1-741E2C6D144C}" type="slidenum">
              <a:rPr lang="en-US" smtClean="0"/>
              <a:t>‹#›</a:t>
            </a:fld>
            <a:endParaRPr lang="en-US"/>
          </a:p>
        </p:txBody>
      </p:sp>
    </p:spTree>
    <p:extLst>
      <p:ext uri="{BB962C8B-B14F-4D97-AF65-F5344CB8AC3E}">
        <p14:creationId xmlns:p14="http://schemas.microsoft.com/office/powerpoint/2010/main" val="315592620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41F2836-F12B-4389-8DF1-741E2C6D14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3635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a:xfrm>
            <a:off x="1181100" y="696913"/>
            <a:ext cx="4648200" cy="348615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3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a:p>
        </p:txBody>
      </p:sp>
      <p:sp>
        <p:nvSpPr>
          <p:cNvPr id="4" name="Slide Number Placeholder 3"/>
          <p:cNvSpPr>
            <a:spLocks noGrp="1"/>
          </p:cNvSpPr>
          <p:nvPr>
            <p:ph type="sldNum" sz="quarter" idx="5"/>
          </p:nvPr>
        </p:nvSpPr>
        <p:spPr/>
        <p:txBody>
          <a:bodyPr/>
          <a:lstStyle/>
          <a:p>
            <a:pPr>
              <a:defRPr/>
            </a:pPr>
            <a:fld id="{FCFD0392-07F5-4BA5-A082-A336D989669D}" type="slidenum">
              <a:rPr lang="en-US">
                <a:solidFill>
                  <a:prstClr val="black"/>
                </a:solidFill>
              </a:rPr>
              <a:t>36</a:t>
            </a:fld>
            <a:endParaRPr lang="en-US">
              <a:solidFill>
                <a:prstClr val="black"/>
              </a:solidFill>
            </a:endParaRPr>
          </a:p>
        </p:txBody>
      </p:sp>
    </p:spTree>
    <p:extLst>
      <p:ext uri="{BB962C8B-B14F-4D97-AF65-F5344CB8AC3E}">
        <p14:creationId xmlns:p14="http://schemas.microsoft.com/office/powerpoint/2010/main" val="764053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a:xfrm>
            <a:off x="1181100" y="696913"/>
            <a:ext cx="4648200" cy="348615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3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a:p>
        </p:txBody>
      </p:sp>
      <p:sp>
        <p:nvSpPr>
          <p:cNvPr id="4" name="Slide Number Placeholder 3"/>
          <p:cNvSpPr>
            <a:spLocks noGrp="1"/>
          </p:cNvSpPr>
          <p:nvPr>
            <p:ph type="sldNum" sz="quarter" idx="5"/>
          </p:nvPr>
        </p:nvSpPr>
        <p:spPr/>
        <p:txBody>
          <a:bodyPr/>
          <a:lstStyle/>
          <a:p>
            <a:pPr>
              <a:defRPr/>
            </a:pPr>
            <a:fld id="{FCFD0392-07F5-4BA5-A082-A336D989669D}" type="slidenum">
              <a:rPr lang="en-US">
                <a:solidFill>
                  <a:prstClr val="black"/>
                </a:solidFill>
              </a:rPr>
              <a:t>11</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a:xfrm>
            <a:off x="1181100" y="696913"/>
            <a:ext cx="4648200" cy="348615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3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a:p>
        </p:txBody>
      </p:sp>
      <p:sp>
        <p:nvSpPr>
          <p:cNvPr id="4" name="Slide Number Placeholder 3"/>
          <p:cNvSpPr>
            <a:spLocks noGrp="1"/>
          </p:cNvSpPr>
          <p:nvPr>
            <p:ph type="sldNum" sz="quarter" idx="5"/>
          </p:nvPr>
        </p:nvSpPr>
        <p:spPr/>
        <p:txBody>
          <a:bodyPr/>
          <a:lstStyle/>
          <a:p>
            <a:pPr>
              <a:defRPr/>
            </a:pPr>
            <a:fld id="{FCFD0392-07F5-4BA5-A082-A336D989669D}" type="slidenum">
              <a:rPr lang="en-US">
                <a:solidFill>
                  <a:prstClr val="black"/>
                </a:solidFill>
              </a:rPr>
              <a:t>12</a:t>
            </a:fld>
            <a:endParaRPr lang="en-US">
              <a:solidFill>
                <a:prstClr val="black"/>
              </a:solidFill>
            </a:endParaRPr>
          </a:p>
        </p:txBody>
      </p:sp>
    </p:spTree>
    <p:extLst>
      <p:ext uri="{BB962C8B-B14F-4D97-AF65-F5344CB8AC3E}">
        <p14:creationId xmlns:p14="http://schemas.microsoft.com/office/powerpoint/2010/main" val="1292513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B62F30B-F228-407B-85D2-473D158C41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3270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B62F30B-F228-407B-85D2-473D158C41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596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52390" rtl="0" eaLnBrk="0" fontAlgn="base" latinLnBrk="0" hangingPunct="0">
              <a:lnSpc>
                <a:spcPct val="100000"/>
              </a:lnSpc>
              <a:spcBef>
                <a:spcPct val="0"/>
              </a:spcBef>
              <a:spcAft>
                <a:spcPct val="0"/>
              </a:spcAft>
              <a:buClrTx/>
              <a:buSzTx/>
              <a:buFontTx/>
              <a:buNone/>
              <a:defRPr/>
            </a:pPr>
            <a:fld id="{2A45EEF0-2412-4E74-8042-71FA5C916756}" type="slidenum">
              <a:rPr kumimoji="0" lang="en-GB" altLang="zh-TW" sz="1100" b="0" i="0" u="none" strike="noStrike" kern="1200" cap="none" spc="0" normalizeH="0" baseline="0" noProof="0" smtClean="0">
                <a:ln>
                  <a:noFill/>
                </a:ln>
                <a:solidFill>
                  <a:prstClr val="black"/>
                </a:solidFill>
                <a:effectLst/>
                <a:uLnTx/>
                <a:uFillTx/>
                <a:latin typeface="Frutiger 45 Light"/>
                <a:ea typeface="Arial Unicode MS" pitchFamily="34" charset="-128"/>
              </a:rPr>
              <a:t>31</a:t>
            </a:fld>
            <a:endParaRPr kumimoji="0" lang="en-GB" altLang="zh-TW" sz="1100" b="0" i="0" u="none" strike="noStrike" kern="1200" cap="none" spc="0" normalizeH="0" baseline="0" noProof="0">
              <a:ln>
                <a:noFill/>
              </a:ln>
              <a:solidFill>
                <a:prstClr val="black"/>
              </a:solidFill>
              <a:effectLst/>
              <a:uLnTx/>
              <a:uFillTx/>
              <a:latin typeface="Frutiger 45 Light"/>
              <a:ea typeface="Arial Unicode MS" pitchFamily="34" charset="-128"/>
            </a:endParaRPr>
          </a:p>
        </p:txBody>
      </p:sp>
    </p:spTree>
    <p:extLst>
      <p:ext uri="{BB962C8B-B14F-4D97-AF65-F5344CB8AC3E}">
        <p14:creationId xmlns:p14="http://schemas.microsoft.com/office/powerpoint/2010/main" val="3320353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52390" rtl="0" eaLnBrk="0" fontAlgn="base" latinLnBrk="0" hangingPunct="0">
              <a:lnSpc>
                <a:spcPct val="100000"/>
              </a:lnSpc>
              <a:spcBef>
                <a:spcPct val="0"/>
              </a:spcBef>
              <a:spcAft>
                <a:spcPct val="0"/>
              </a:spcAft>
              <a:buClrTx/>
              <a:buSzTx/>
              <a:buFontTx/>
              <a:buNone/>
              <a:defRPr/>
            </a:pPr>
            <a:fld id="{2A45EEF0-2412-4E74-8042-71FA5C916756}" type="slidenum">
              <a:rPr kumimoji="0" lang="en-US" altLang="zh-TW" sz="1100" b="0" i="0" u="none" strike="noStrike" kern="1200" cap="none" spc="0" normalizeH="0" baseline="0" noProof="0" smtClean="0">
                <a:ln>
                  <a:noFill/>
                </a:ln>
                <a:solidFill>
                  <a:prstClr val="black"/>
                </a:solidFill>
                <a:effectLst/>
                <a:uLnTx/>
                <a:uFillTx/>
                <a:latin typeface="Frutiger 45 Light"/>
                <a:ea typeface="Arial Unicode MS" pitchFamily="34" charset="-128"/>
              </a:rPr>
              <a:t>32</a:t>
            </a:fld>
            <a:endParaRPr kumimoji="0" lang="en-US" altLang="zh-TW" sz="1100" b="0" i="0" u="none" strike="noStrike" kern="1200" cap="none" spc="0" normalizeH="0" baseline="0" noProof="0">
              <a:ln>
                <a:noFill/>
              </a:ln>
              <a:solidFill>
                <a:prstClr val="black"/>
              </a:solidFill>
              <a:effectLst/>
              <a:uLnTx/>
              <a:uFillTx/>
              <a:latin typeface="Frutiger 45 Light"/>
              <a:ea typeface="Arial Unicode MS" pitchFamily="34" charset="-128"/>
            </a:endParaRPr>
          </a:p>
        </p:txBody>
      </p:sp>
    </p:spTree>
    <p:extLst>
      <p:ext uri="{BB962C8B-B14F-4D97-AF65-F5344CB8AC3E}">
        <p14:creationId xmlns:p14="http://schemas.microsoft.com/office/powerpoint/2010/main" val="4063807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a:xfrm>
            <a:off x="1181100" y="696913"/>
            <a:ext cx="4648200" cy="348615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3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a:p>
        </p:txBody>
      </p:sp>
      <p:sp>
        <p:nvSpPr>
          <p:cNvPr id="4" name="Slide Number Placeholder 3"/>
          <p:cNvSpPr>
            <a:spLocks noGrp="1"/>
          </p:cNvSpPr>
          <p:nvPr>
            <p:ph type="sldNum" sz="quarter" idx="5"/>
          </p:nvPr>
        </p:nvSpPr>
        <p:spPr/>
        <p:txBody>
          <a:bodyPr/>
          <a:lstStyle/>
          <a:p>
            <a:pPr>
              <a:defRPr/>
            </a:pPr>
            <a:fld id="{FCFD0392-07F5-4BA5-A082-A336D989669D}" type="slidenum">
              <a:rPr lang="en-US">
                <a:solidFill>
                  <a:prstClr val="black"/>
                </a:solidFill>
              </a:rPr>
              <a:t>34</a:t>
            </a:fld>
            <a:endParaRPr lang="en-US">
              <a:solidFill>
                <a:prstClr val="black"/>
              </a:solidFill>
            </a:endParaRPr>
          </a:p>
        </p:txBody>
      </p:sp>
    </p:spTree>
    <p:extLst>
      <p:ext uri="{BB962C8B-B14F-4D97-AF65-F5344CB8AC3E}">
        <p14:creationId xmlns:p14="http://schemas.microsoft.com/office/powerpoint/2010/main" val="1263864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a:xfrm>
            <a:off x="1181100" y="696913"/>
            <a:ext cx="4648200" cy="348615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3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a:p>
        </p:txBody>
      </p:sp>
      <p:sp>
        <p:nvSpPr>
          <p:cNvPr id="4" name="Slide Number Placeholder 3"/>
          <p:cNvSpPr>
            <a:spLocks noGrp="1"/>
          </p:cNvSpPr>
          <p:nvPr>
            <p:ph type="sldNum" sz="quarter" idx="5"/>
          </p:nvPr>
        </p:nvSpPr>
        <p:spPr/>
        <p:txBody>
          <a:bodyPr/>
          <a:lstStyle/>
          <a:p>
            <a:pPr>
              <a:defRPr/>
            </a:pPr>
            <a:fld id="{FCFD0392-07F5-4BA5-A082-A336D989669D}" type="slidenum">
              <a:rPr lang="en-US">
                <a:solidFill>
                  <a:prstClr val="black"/>
                </a:solidFill>
              </a:rPr>
              <a:t>35</a:t>
            </a:fld>
            <a:endParaRPr lang="en-US">
              <a:solidFill>
                <a:prstClr val="black"/>
              </a:solidFill>
            </a:endParaRPr>
          </a:p>
        </p:txBody>
      </p:sp>
    </p:spTree>
    <p:extLst>
      <p:ext uri="{BB962C8B-B14F-4D97-AF65-F5344CB8AC3E}">
        <p14:creationId xmlns:p14="http://schemas.microsoft.com/office/powerpoint/2010/main" val="1585916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10.emf"/><Relationship Id="rId4" Type="http://schemas.openxmlformats.org/officeDocument/2006/relationships/tags" Target="../tags/tag4.xml"/><Relationship Id="rId9"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0.emf"/><Relationship Id="rId4"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0.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3.xml"/><Relationship Id="rId5" Type="http://schemas.openxmlformats.org/officeDocument/2006/relationships/tags" Target="../tags/tag16.xml"/><Relationship Id="rId4" Type="http://schemas.openxmlformats.org/officeDocument/2006/relationships/tags" Target="../tags/tag15.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9.xml"/><Relationship Id="rId7"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0.emf"/><Relationship Id="rId5" Type="http://schemas.openxmlformats.org/officeDocument/2006/relationships/slideMaster" Target="../slideMasters/slideMaster3.xml"/><Relationship Id="rId4" Type="http://schemas.openxmlformats.org/officeDocument/2006/relationships/tags" Target="../tags/tag26.xml"/></Relationships>
</file>

<file path=ppt/slideLayouts/_rels/slideLayout63.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image" Target="../media/image10.emf"/></Relationships>
</file>

<file path=ppt/slideLayouts/_rels/slideLayout64.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image" Target="../media/image10.emf"/></Relationships>
</file>

<file path=ppt/slideLayouts/_rels/slideLayout65.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10.emf"/><Relationship Id="rId5" Type="http://schemas.openxmlformats.org/officeDocument/2006/relationships/tags" Target="../tags/tag45.xml"/><Relationship Id="rId10" Type="http://schemas.openxmlformats.org/officeDocument/2006/relationships/slideMaster" Target="../slideMasters/slideMaster3.xml"/><Relationship Id="rId4" Type="http://schemas.openxmlformats.org/officeDocument/2006/relationships/tags" Target="../tags/tag44.xml"/><Relationship Id="rId9" Type="http://schemas.openxmlformats.org/officeDocument/2006/relationships/tags" Target="../tags/tag49.xml"/></Relationships>
</file>

<file path=ppt/slideLayouts/_rels/slideLayout66.xml.rels><?xml version="1.0" encoding="UTF-8" standalone="yes"?>
<Relationships xmlns="http://schemas.openxmlformats.org/package/2006/relationships"><Relationship Id="rId8" Type="http://schemas.openxmlformats.org/officeDocument/2006/relationships/tags" Target="../tags/tag57.xml"/><Relationship Id="rId3" Type="http://schemas.openxmlformats.org/officeDocument/2006/relationships/tags" Target="../tags/tag52.xml"/><Relationship Id="rId7" Type="http://schemas.openxmlformats.org/officeDocument/2006/relationships/tags" Target="../tags/tag56.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image" Target="../media/image10.emf"/><Relationship Id="rId5" Type="http://schemas.openxmlformats.org/officeDocument/2006/relationships/tags" Target="../tags/tag54.xml"/><Relationship Id="rId10" Type="http://schemas.openxmlformats.org/officeDocument/2006/relationships/slideMaster" Target="../slideMasters/slideMaster3.xml"/><Relationship Id="rId4" Type="http://schemas.openxmlformats.org/officeDocument/2006/relationships/tags" Target="../tags/tag53.xml"/><Relationship Id="rId9" Type="http://schemas.openxmlformats.org/officeDocument/2006/relationships/tags" Target="../tags/tag58.xml"/></Relationships>
</file>

<file path=ppt/slideLayouts/_rels/slideLayout67.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71.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tags" Target="../tags/tag70.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5" Type="http://schemas.openxmlformats.org/officeDocument/2006/relationships/tags" Target="../tags/tag63.xml"/><Relationship Id="rId15" Type="http://schemas.openxmlformats.org/officeDocument/2006/relationships/image" Target="../media/image10.emf"/><Relationship Id="rId10" Type="http://schemas.openxmlformats.org/officeDocument/2006/relationships/tags" Target="../tags/tag68.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tags" Target="../tags/tag84.xml"/><Relationship Id="rId18" Type="http://schemas.openxmlformats.org/officeDocument/2006/relationships/slideMaster" Target="../slideMasters/slideMaster3.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tags" Target="../tags/tag83.xml"/><Relationship Id="rId17" Type="http://schemas.openxmlformats.org/officeDocument/2006/relationships/tags" Target="../tags/tag88.xml"/><Relationship Id="rId2" Type="http://schemas.openxmlformats.org/officeDocument/2006/relationships/tags" Target="../tags/tag73.xml"/><Relationship Id="rId16" Type="http://schemas.openxmlformats.org/officeDocument/2006/relationships/tags" Target="../tags/tag87.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5" Type="http://schemas.openxmlformats.org/officeDocument/2006/relationships/tags" Target="../tags/tag76.xml"/><Relationship Id="rId15" Type="http://schemas.openxmlformats.org/officeDocument/2006/relationships/tags" Target="../tags/tag86.xml"/><Relationship Id="rId10" Type="http://schemas.openxmlformats.org/officeDocument/2006/relationships/tags" Target="../tags/tag81.xml"/><Relationship Id="rId19" Type="http://schemas.openxmlformats.org/officeDocument/2006/relationships/image" Target="../media/image10.emf"/><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tags" Target="../tags/tag85.xml"/></Relationships>
</file>

<file path=ppt/slideLayouts/_rels/slideLayout69.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image" Target="../media/image10.emf"/><Relationship Id="rId3" Type="http://schemas.openxmlformats.org/officeDocument/2006/relationships/tags" Target="../tags/tag91.xml"/><Relationship Id="rId7" Type="http://schemas.openxmlformats.org/officeDocument/2006/relationships/tags" Target="../tags/tag95.xml"/><Relationship Id="rId12" Type="http://schemas.openxmlformats.org/officeDocument/2006/relationships/slideMaster" Target="../slideMasters/slideMaster3.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tags" Target="../tags/tag99.xml"/><Relationship Id="rId5" Type="http://schemas.openxmlformats.org/officeDocument/2006/relationships/tags" Target="../tags/tag93.xml"/><Relationship Id="rId10" Type="http://schemas.openxmlformats.org/officeDocument/2006/relationships/tags" Target="../tags/tag98.xml"/><Relationship Id="rId4" Type="http://schemas.openxmlformats.org/officeDocument/2006/relationships/tags" Target="../tags/tag92.xml"/><Relationship Id="rId9" Type="http://schemas.openxmlformats.org/officeDocument/2006/relationships/tags" Target="../tags/tag9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tags" Target="../tags/tag107.xml"/><Relationship Id="rId13" Type="http://schemas.openxmlformats.org/officeDocument/2006/relationships/image" Target="../media/image10.emf"/><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slideMaster" Target="../slideMasters/slideMaster3.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tags" Target="../tags/tag110.xml"/><Relationship Id="rId5" Type="http://schemas.openxmlformats.org/officeDocument/2006/relationships/tags" Target="../tags/tag104.xml"/><Relationship Id="rId10" Type="http://schemas.openxmlformats.org/officeDocument/2006/relationships/tags" Target="../tags/tag109.xml"/><Relationship Id="rId4" Type="http://schemas.openxmlformats.org/officeDocument/2006/relationships/tags" Target="../tags/tag103.xml"/><Relationship Id="rId9" Type="http://schemas.openxmlformats.org/officeDocument/2006/relationships/tags" Target="../tags/tag108.xml"/></Relationships>
</file>

<file path=ppt/slideLayouts/_rels/slideLayout71.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image" Target="../media/image10.emf"/><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slideMaster" Target="../slideMasters/slideMaster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5" Type="http://schemas.openxmlformats.org/officeDocument/2006/relationships/tags" Target="../tags/tag115.xml"/><Relationship Id="rId10" Type="http://schemas.openxmlformats.org/officeDocument/2006/relationships/tags" Target="../tags/tag120.xml"/><Relationship Id="rId4" Type="http://schemas.openxmlformats.org/officeDocument/2006/relationships/tags" Target="../tags/tag114.xml"/><Relationship Id="rId9" Type="http://schemas.openxmlformats.org/officeDocument/2006/relationships/tags" Target="../tags/tag119.xml"/></Relationships>
</file>

<file path=ppt/slideLayouts/_rels/slideLayout72.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tags" Target="../tags/tag134.xml"/><Relationship Id="rId18" Type="http://schemas.openxmlformats.org/officeDocument/2006/relationships/tags" Target="../tags/tag139.xml"/><Relationship Id="rId3" Type="http://schemas.openxmlformats.org/officeDocument/2006/relationships/tags" Target="../tags/tag124.xml"/><Relationship Id="rId21" Type="http://schemas.openxmlformats.org/officeDocument/2006/relationships/tags" Target="../tags/tag142.xml"/><Relationship Id="rId7" Type="http://schemas.openxmlformats.org/officeDocument/2006/relationships/tags" Target="../tags/tag128.xml"/><Relationship Id="rId12" Type="http://schemas.openxmlformats.org/officeDocument/2006/relationships/tags" Target="../tags/tag133.xml"/><Relationship Id="rId17" Type="http://schemas.openxmlformats.org/officeDocument/2006/relationships/tags" Target="../tags/tag138.xml"/><Relationship Id="rId2" Type="http://schemas.openxmlformats.org/officeDocument/2006/relationships/tags" Target="../tags/tag123.xml"/><Relationship Id="rId16" Type="http://schemas.openxmlformats.org/officeDocument/2006/relationships/tags" Target="../tags/tag137.xml"/><Relationship Id="rId20" Type="http://schemas.openxmlformats.org/officeDocument/2006/relationships/tags" Target="../tags/tag141.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5" Type="http://schemas.openxmlformats.org/officeDocument/2006/relationships/tags" Target="../tags/tag126.xml"/><Relationship Id="rId15" Type="http://schemas.openxmlformats.org/officeDocument/2006/relationships/tags" Target="../tags/tag136.xml"/><Relationship Id="rId23" Type="http://schemas.openxmlformats.org/officeDocument/2006/relationships/image" Target="../media/image10.emf"/><Relationship Id="rId10" Type="http://schemas.openxmlformats.org/officeDocument/2006/relationships/tags" Target="../tags/tag131.xml"/><Relationship Id="rId19" Type="http://schemas.openxmlformats.org/officeDocument/2006/relationships/tags" Target="../tags/tag140.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 Id="rId22"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8" Type="http://schemas.openxmlformats.org/officeDocument/2006/relationships/tags" Target="../tags/tag150.xml"/><Relationship Id="rId13" Type="http://schemas.openxmlformats.org/officeDocument/2006/relationships/tags" Target="../tags/tag155.xml"/><Relationship Id="rId3" Type="http://schemas.openxmlformats.org/officeDocument/2006/relationships/tags" Target="../tags/tag145.xml"/><Relationship Id="rId7" Type="http://schemas.openxmlformats.org/officeDocument/2006/relationships/tags" Target="../tags/tag149.xml"/><Relationship Id="rId12" Type="http://schemas.openxmlformats.org/officeDocument/2006/relationships/tags" Target="../tags/tag154.xml"/><Relationship Id="rId17" Type="http://schemas.openxmlformats.org/officeDocument/2006/relationships/image" Target="../media/image10.emf"/><Relationship Id="rId2" Type="http://schemas.openxmlformats.org/officeDocument/2006/relationships/tags" Target="../tags/tag144.xml"/><Relationship Id="rId16" Type="http://schemas.openxmlformats.org/officeDocument/2006/relationships/slideMaster" Target="../slideMasters/slideMaster3.xml"/><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tags" Target="../tags/tag153.xml"/><Relationship Id="rId5" Type="http://schemas.openxmlformats.org/officeDocument/2006/relationships/tags" Target="../tags/tag147.xml"/><Relationship Id="rId15" Type="http://schemas.openxmlformats.org/officeDocument/2006/relationships/tags" Target="../tags/tag157.xml"/><Relationship Id="rId10" Type="http://schemas.openxmlformats.org/officeDocument/2006/relationships/tags" Target="../tags/tag152.xml"/><Relationship Id="rId4" Type="http://schemas.openxmlformats.org/officeDocument/2006/relationships/tags" Target="../tags/tag146.xml"/><Relationship Id="rId9" Type="http://schemas.openxmlformats.org/officeDocument/2006/relationships/tags" Target="../tags/tag151.xml"/><Relationship Id="rId14" Type="http://schemas.openxmlformats.org/officeDocument/2006/relationships/tags" Target="../tags/tag156.xml"/></Relationships>
</file>

<file path=ppt/slideLayouts/_rels/slideLayout74.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tags" Target="../tags/tag170.xml"/><Relationship Id="rId18" Type="http://schemas.openxmlformats.org/officeDocument/2006/relationships/slideMaster" Target="../slideMasters/slideMaster3.xml"/><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tags" Target="../tags/tag169.xml"/><Relationship Id="rId17" Type="http://schemas.openxmlformats.org/officeDocument/2006/relationships/tags" Target="../tags/tag174.xml"/><Relationship Id="rId2" Type="http://schemas.openxmlformats.org/officeDocument/2006/relationships/tags" Target="../tags/tag159.xml"/><Relationship Id="rId16" Type="http://schemas.openxmlformats.org/officeDocument/2006/relationships/tags" Target="../tags/tag173.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tags" Target="../tags/tag168.xml"/><Relationship Id="rId5" Type="http://schemas.openxmlformats.org/officeDocument/2006/relationships/tags" Target="../tags/tag162.xml"/><Relationship Id="rId15" Type="http://schemas.openxmlformats.org/officeDocument/2006/relationships/tags" Target="../tags/tag172.xml"/><Relationship Id="rId10" Type="http://schemas.openxmlformats.org/officeDocument/2006/relationships/tags" Target="../tags/tag167.xml"/><Relationship Id="rId19" Type="http://schemas.openxmlformats.org/officeDocument/2006/relationships/image" Target="../media/image10.emf"/><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tags" Target="../tags/tag171.xml"/></Relationships>
</file>

<file path=ppt/slideLayouts/_rels/slideLayout75.xml.rels><?xml version="1.0" encoding="UTF-8" standalone="yes"?>
<Relationships xmlns="http://schemas.openxmlformats.org/package/2006/relationships"><Relationship Id="rId8" Type="http://schemas.openxmlformats.org/officeDocument/2006/relationships/tags" Target="../tags/tag182.xml"/><Relationship Id="rId13" Type="http://schemas.openxmlformats.org/officeDocument/2006/relationships/tags" Target="../tags/tag187.xml"/><Relationship Id="rId3" Type="http://schemas.openxmlformats.org/officeDocument/2006/relationships/tags" Target="../tags/tag177.xml"/><Relationship Id="rId7" Type="http://schemas.openxmlformats.org/officeDocument/2006/relationships/tags" Target="../tags/tag181.xml"/><Relationship Id="rId12" Type="http://schemas.openxmlformats.org/officeDocument/2006/relationships/tags" Target="../tags/tag186.xml"/><Relationship Id="rId17" Type="http://schemas.openxmlformats.org/officeDocument/2006/relationships/image" Target="../media/image10.emf"/><Relationship Id="rId2" Type="http://schemas.openxmlformats.org/officeDocument/2006/relationships/tags" Target="../tags/tag176.xml"/><Relationship Id="rId16" Type="http://schemas.openxmlformats.org/officeDocument/2006/relationships/slideMaster" Target="../slideMasters/slideMaster3.xml"/><Relationship Id="rId1" Type="http://schemas.openxmlformats.org/officeDocument/2006/relationships/tags" Target="../tags/tag175.xml"/><Relationship Id="rId6" Type="http://schemas.openxmlformats.org/officeDocument/2006/relationships/tags" Target="../tags/tag180.xml"/><Relationship Id="rId11" Type="http://schemas.openxmlformats.org/officeDocument/2006/relationships/tags" Target="../tags/tag185.xml"/><Relationship Id="rId5" Type="http://schemas.openxmlformats.org/officeDocument/2006/relationships/tags" Target="../tags/tag179.xml"/><Relationship Id="rId15" Type="http://schemas.openxmlformats.org/officeDocument/2006/relationships/tags" Target="../tags/tag189.xml"/><Relationship Id="rId10" Type="http://schemas.openxmlformats.org/officeDocument/2006/relationships/tags" Target="../tags/tag184.xml"/><Relationship Id="rId4" Type="http://schemas.openxmlformats.org/officeDocument/2006/relationships/tags" Target="../tags/tag178.xml"/><Relationship Id="rId9" Type="http://schemas.openxmlformats.org/officeDocument/2006/relationships/tags" Target="../tags/tag183.xml"/><Relationship Id="rId14" Type="http://schemas.openxmlformats.org/officeDocument/2006/relationships/tags" Target="../tags/tag188.xml"/></Relationships>
</file>

<file path=ppt/slideLayouts/_rels/slideLayout76.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192.xml"/><Relationship Id="rId7" Type="http://schemas.openxmlformats.org/officeDocument/2006/relationships/tags" Target="../tags/tag196.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 Id="rId9" Type="http://schemas.openxmlformats.org/officeDocument/2006/relationships/image" Target="../media/image10.emf"/></Relationships>
</file>

<file path=ppt/slideLayouts/_rels/slideLayout77.xml.rels><?xml version="1.0" encoding="UTF-8" standalone="yes"?>
<Relationships xmlns="http://schemas.openxmlformats.org/package/2006/relationships"><Relationship Id="rId8" Type="http://schemas.openxmlformats.org/officeDocument/2006/relationships/tags" Target="../tags/tag204.xml"/><Relationship Id="rId3" Type="http://schemas.openxmlformats.org/officeDocument/2006/relationships/tags" Target="../tags/tag199.xml"/><Relationship Id="rId7" Type="http://schemas.openxmlformats.org/officeDocument/2006/relationships/tags" Target="../tags/tag203.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5" Type="http://schemas.openxmlformats.org/officeDocument/2006/relationships/tags" Target="../tags/tag201.xml"/><Relationship Id="rId10" Type="http://schemas.openxmlformats.org/officeDocument/2006/relationships/image" Target="../media/image10.emf"/><Relationship Id="rId4" Type="http://schemas.openxmlformats.org/officeDocument/2006/relationships/tags" Target="../tags/tag200.xml"/><Relationship Id="rId9"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207.xml"/><Relationship Id="rId7" Type="http://schemas.openxmlformats.org/officeDocument/2006/relationships/slideMaster" Target="../slideMasters/slideMaster3.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213.xml"/><Relationship Id="rId7" Type="http://schemas.openxmlformats.org/officeDocument/2006/relationships/slideMaster" Target="../slideMasters/slideMaster3.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219.xml"/><Relationship Id="rId7" Type="http://schemas.openxmlformats.org/officeDocument/2006/relationships/slideMaster" Target="../slideMasters/slideMaster3.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tags" Target="../tags/tag222.xml"/><Relationship Id="rId5" Type="http://schemas.openxmlformats.org/officeDocument/2006/relationships/tags" Target="../tags/tag221.xml"/><Relationship Id="rId4" Type="http://schemas.openxmlformats.org/officeDocument/2006/relationships/tags" Target="../tags/tag220.xml"/></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225.xml"/><Relationship Id="rId7" Type="http://schemas.openxmlformats.org/officeDocument/2006/relationships/slideMaster" Target="../slideMasters/slideMaster3.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5" Type="http://schemas.openxmlformats.org/officeDocument/2006/relationships/tags" Target="../tags/tag227.xml"/><Relationship Id="rId4" Type="http://schemas.openxmlformats.org/officeDocument/2006/relationships/tags" Target="../tags/tag226.xml"/></Relationships>
</file>

<file path=ppt/slideLayouts/_rels/slideLayout82.xml.rels><?xml version="1.0" encoding="UTF-8" standalone="yes"?>
<Relationships xmlns="http://schemas.openxmlformats.org/package/2006/relationships"><Relationship Id="rId8" Type="http://schemas.openxmlformats.org/officeDocument/2006/relationships/tags" Target="../tags/tag236.xml"/><Relationship Id="rId3" Type="http://schemas.openxmlformats.org/officeDocument/2006/relationships/tags" Target="../tags/tag231.xml"/><Relationship Id="rId7" Type="http://schemas.openxmlformats.org/officeDocument/2006/relationships/tags" Target="../tags/tag235.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tags" Target="../tags/tag234.xml"/><Relationship Id="rId5" Type="http://schemas.openxmlformats.org/officeDocument/2006/relationships/tags" Target="../tags/tag233.xml"/><Relationship Id="rId10" Type="http://schemas.openxmlformats.org/officeDocument/2006/relationships/image" Target="../media/image10.emf"/><Relationship Id="rId4" Type="http://schemas.openxmlformats.org/officeDocument/2006/relationships/tags" Target="../tags/tag232.xml"/><Relationship Id="rId9"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8" Type="http://schemas.openxmlformats.org/officeDocument/2006/relationships/tags" Target="../tags/tag244.xml"/><Relationship Id="rId3" Type="http://schemas.openxmlformats.org/officeDocument/2006/relationships/tags" Target="../tags/tag239.xml"/><Relationship Id="rId7" Type="http://schemas.openxmlformats.org/officeDocument/2006/relationships/tags" Target="../tags/tag243.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5" Type="http://schemas.openxmlformats.org/officeDocument/2006/relationships/tags" Target="../tags/tag241.xml"/><Relationship Id="rId10" Type="http://schemas.openxmlformats.org/officeDocument/2006/relationships/image" Target="../media/image10.emf"/><Relationship Id="rId4" Type="http://schemas.openxmlformats.org/officeDocument/2006/relationships/tags" Target="../tags/tag240.xml"/><Relationship Id="rId9"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8" Type="http://schemas.openxmlformats.org/officeDocument/2006/relationships/tags" Target="../tags/tag252.xml"/><Relationship Id="rId13" Type="http://schemas.openxmlformats.org/officeDocument/2006/relationships/slideMaster" Target="../slideMasters/slideMaster3.xml"/><Relationship Id="rId3" Type="http://schemas.openxmlformats.org/officeDocument/2006/relationships/tags" Target="../tags/tag247.xml"/><Relationship Id="rId7" Type="http://schemas.openxmlformats.org/officeDocument/2006/relationships/tags" Target="../tags/tag251.xml"/><Relationship Id="rId12" Type="http://schemas.openxmlformats.org/officeDocument/2006/relationships/tags" Target="../tags/tag256.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11" Type="http://schemas.openxmlformats.org/officeDocument/2006/relationships/tags" Target="../tags/tag255.xml"/><Relationship Id="rId5" Type="http://schemas.openxmlformats.org/officeDocument/2006/relationships/tags" Target="../tags/tag249.xml"/><Relationship Id="rId10" Type="http://schemas.openxmlformats.org/officeDocument/2006/relationships/tags" Target="../tags/tag254.xml"/><Relationship Id="rId4" Type="http://schemas.openxmlformats.org/officeDocument/2006/relationships/tags" Target="../tags/tag248.xml"/><Relationship Id="rId9" Type="http://schemas.openxmlformats.org/officeDocument/2006/relationships/tags" Target="../tags/tag253.xml"/><Relationship Id="rId14" Type="http://schemas.openxmlformats.org/officeDocument/2006/relationships/image" Target="../media/image10.emf"/></Relationships>
</file>

<file path=ppt/slideLayouts/_rels/slideLayout85.xml.rels><?xml version="1.0" encoding="UTF-8" standalone="yes"?>
<Relationships xmlns="http://schemas.openxmlformats.org/package/2006/relationships"><Relationship Id="rId8" Type="http://schemas.openxmlformats.org/officeDocument/2006/relationships/tags" Target="../tags/tag264.xml"/><Relationship Id="rId3" Type="http://schemas.openxmlformats.org/officeDocument/2006/relationships/tags" Target="../tags/tag259.xml"/><Relationship Id="rId7" Type="http://schemas.openxmlformats.org/officeDocument/2006/relationships/tags" Target="../tags/tag263.xml"/><Relationship Id="rId12" Type="http://schemas.openxmlformats.org/officeDocument/2006/relationships/image" Target="../media/image10.emf"/><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tags" Target="../tags/tag262.xml"/><Relationship Id="rId11" Type="http://schemas.openxmlformats.org/officeDocument/2006/relationships/slideMaster" Target="../slideMasters/slideMaster3.xml"/><Relationship Id="rId5" Type="http://schemas.openxmlformats.org/officeDocument/2006/relationships/tags" Target="../tags/tag261.xml"/><Relationship Id="rId10" Type="http://schemas.openxmlformats.org/officeDocument/2006/relationships/tags" Target="../tags/tag266.xml"/><Relationship Id="rId4" Type="http://schemas.openxmlformats.org/officeDocument/2006/relationships/tags" Target="../tags/tag260.xml"/><Relationship Id="rId9" Type="http://schemas.openxmlformats.org/officeDocument/2006/relationships/tags" Target="../tags/tag265.xml"/></Relationships>
</file>

<file path=ppt/slideLayouts/_rels/slideLayout86.xml.rels><?xml version="1.0" encoding="UTF-8" standalone="yes"?>
<Relationships xmlns="http://schemas.openxmlformats.org/package/2006/relationships"><Relationship Id="rId8" Type="http://schemas.openxmlformats.org/officeDocument/2006/relationships/tags" Target="../tags/tag274.xml"/><Relationship Id="rId3" Type="http://schemas.openxmlformats.org/officeDocument/2006/relationships/tags" Target="../tags/tag269.xml"/><Relationship Id="rId7" Type="http://schemas.openxmlformats.org/officeDocument/2006/relationships/tags" Target="../tags/tag273.xml"/><Relationship Id="rId12" Type="http://schemas.openxmlformats.org/officeDocument/2006/relationships/image" Target="../media/image10.emf"/><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tags" Target="../tags/tag272.xml"/><Relationship Id="rId11" Type="http://schemas.openxmlformats.org/officeDocument/2006/relationships/slideMaster" Target="../slideMasters/slideMaster3.xml"/><Relationship Id="rId5" Type="http://schemas.openxmlformats.org/officeDocument/2006/relationships/tags" Target="../tags/tag271.xml"/><Relationship Id="rId10" Type="http://schemas.openxmlformats.org/officeDocument/2006/relationships/tags" Target="../tags/tag276.xml"/><Relationship Id="rId4" Type="http://schemas.openxmlformats.org/officeDocument/2006/relationships/tags" Target="../tags/tag270.xml"/><Relationship Id="rId9" Type="http://schemas.openxmlformats.org/officeDocument/2006/relationships/tags" Target="../tags/tag275.xml"/></Relationships>
</file>

<file path=ppt/slideLayouts/_rels/slideLayout87.xml.rels><?xml version="1.0" encoding="UTF-8" standalone="yes"?>
<Relationships xmlns="http://schemas.openxmlformats.org/package/2006/relationships"><Relationship Id="rId8" Type="http://schemas.openxmlformats.org/officeDocument/2006/relationships/tags" Target="../tags/tag284.xml"/><Relationship Id="rId3" Type="http://schemas.openxmlformats.org/officeDocument/2006/relationships/tags" Target="../tags/tag279.xml"/><Relationship Id="rId7" Type="http://schemas.openxmlformats.org/officeDocument/2006/relationships/tags" Target="../tags/tag283.xml"/><Relationship Id="rId12" Type="http://schemas.openxmlformats.org/officeDocument/2006/relationships/image" Target="../media/image10.emf"/><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tags" Target="../tags/tag282.xml"/><Relationship Id="rId11" Type="http://schemas.openxmlformats.org/officeDocument/2006/relationships/slideMaster" Target="../slideMasters/slideMaster3.xml"/><Relationship Id="rId5" Type="http://schemas.openxmlformats.org/officeDocument/2006/relationships/tags" Target="../tags/tag281.xml"/><Relationship Id="rId10" Type="http://schemas.openxmlformats.org/officeDocument/2006/relationships/tags" Target="../tags/tag286.xml"/><Relationship Id="rId4" Type="http://schemas.openxmlformats.org/officeDocument/2006/relationships/tags" Target="../tags/tag280.xml"/><Relationship Id="rId9" Type="http://schemas.openxmlformats.org/officeDocument/2006/relationships/tags" Target="../tags/tag285.xml"/></Relationships>
</file>

<file path=ppt/slideLayouts/_rels/slideLayout88.xml.rels><?xml version="1.0" encoding="UTF-8" standalone="yes"?>
<Relationships xmlns="http://schemas.openxmlformats.org/package/2006/relationships"><Relationship Id="rId8" Type="http://schemas.openxmlformats.org/officeDocument/2006/relationships/tags" Target="../tags/tag294.xml"/><Relationship Id="rId3" Type="http://schemas.openxmlformats.org/officeDocument/2006/relationships/tags" Target="../tags/tag289.xml"/><Relationship Id="rId7" Type="http://schemas.openxmlformats.org/officeDocument/2006/relationships/tags" Target="../tags/tag293.xml"/><Relationship Id="rId12" Type="http://schemas.openxmlformats.org/officeDocument/2006/relationships/image" Target="../media/image10.emf"/><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tags" Target="../tags/tag292.xml"/><Relationship Id="rId11" Type="http://schemas.openxmlformats.org/officeDocument/2006/relationships/slideMaster" Target="../slideMasters/slideMaster3.xml"/><Relationship Id="rId5" Type="http://schemas.openxmlformats.org/officeDocument/2006/relationships/tags" Target="../tags/tag291.xml"/><Relationship Id="rId10" Type="http://schemas.openxmlformats.org/officeDocument/2006/relationships/tags" Target="../tags/tag296.xml"/><Relationship Id="rId4" Type="http://schemas.openxmlformats.org/officeDocument/2006/relationships/tags" Target="../tags/tag290.xml"/><Relationship Id="rId9" Type="http://schemas.openxmlformats.org/officeDocument/2006/relationships/tags" Target="../tags/tag295.xml"/></Relationships>
</file>

<file path=ppt/slideLayouts/_rels/slideLayout89.xml.rels><?xml version="1.0" encoding="UTF-8" standalone="yes"?>
<Relationships xmlns="http://schemas.openxmlformats.org/package/2006/relationships"><Relationship Id="rId8" Type="http://schemas.openxmlformats.org/officeDocument/2006/relationships/tags" Target="../tags/tag304.xml"/><Relationship Id="rId13" Type="http://schemas.openxmlformats.org/officeDocument/2006/relationships/tags" Target="../tags/tag309.xml"/><Relationship Id="rId3" Type="http://schemas.openxmlformats.org/officeDocument/2006/relationships/tags" Target="../tags/tag299.xml"/><Relationship Id="rId7" Type="http://schemas.openxmlformats.org/officeDocument/2006/relationships/tags" Target="../tags/tag303.xml"/><Relationship Id="rId12" Type="http://schemas.openxmlformats.org/officeDocument/2006/relationships/tags" Target="../tags/tag308.xml"/><Relationship Id="rId2" Type="http://schemas.openxmlformats.org/officeDocument/2006/relationships/tags" Target="../tags/tag298.xml"/><Relationship Id="rId16" Type="http://schemas.openxmlformats.org/officeDocument/2006/relationships/image" Target="../media/image10.emf"/><Relationship Id="rId1" Type="http://schemas.openxmlformats.org/officeDocument/2006/relationships/tags" Target="../tags/tag297.xml"/><Relationship Id="rId6" Type="http://schemas.openxmlformats.org/officeDocument/2006/relationships/tags" Target="../tags/tag302.xml"/><Relationship Id="rId11" Type="http://schemas.openxmlformats.org/officeDocument/2006/relationships/tags" Target="../tags/tag307.xml"/><Relationship Id="rId5" Type="http://schemas.openxmlformats.org/officeDocument/2006/relationships/tags" Target="../tags/tag301.xml"/><Relationship Id="rId15" Type="http://schemas.openxmlformats.org/officeDocument/2006/relationships/slideMaster" Target="../slideMasters/slideMaster3.xml"/><Relationship Id="rId10" Type="http://schemas.openxmlformats.org/officeDocument/2006/relationships/tags" Target="../tags/tag306.xml"/><Relationship Id="rId4" Type="http://schemas.openxmlformats.org/officeDocument/2006/relationships/tags" Target="../tags/tag300.xml"/><Relationship Id="rId9" Type="http://schemas.openxmlformats.org/officeDocument/2006/relationships/tags" Target="../tags/tag305.xml"/><Relationship Id="rId14" Type="http://schemas.openxmlformats.org/officeDocument/2006/relationships/tags" Target="../tags/tag3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tags" Target="../tags/tag318.xml"/><Relationship Id="rId13" Type="http://schemas.openxmlformats.org/officeDocument/2006/relationships/tags" Target="../tags/tag323.xml"/><Relationship Id="rId18" Type="http://schemas.openxmlformats.org/officeDocument/2006/relationships/image" Target="../media/image10.emf"/><Relationship Id="rId3" Type="http://schemas.openxmlformats.org/officeDocument/2006/relationships/tags" Target="../tags/tag313.xml"/><Relationship Id="rId7" Type="http://schemas.openxmlformats.org/officeDocument/2006/relationships/tags" Target="../tags/tag317.xml"/><Relationship Id="rId12" Type="http://schemas.openxmlformats.org/officeDocument/2006/relationships/tags" Target="../tags/tag322.xml"/><Relationship Id="rId17" Type="http://schemas.openxmlformats.org/officeDocument/2006/relationships/slideMaster" Target="../slideMasters/slideMaster3.xml"/><Relationship Id="rId2" Type="http://schemas.openxmlformats.org/officeDocument/2006/relationships/tags" Target="../tags/tag312.xml"/><Relationship Id="rId16" Type="http://schemas.openxmlformats.org/officeDocument/2006/relationships/tags" Target="../tags/tag326.xml"/><Relationship Id="rId1" Type="http://schemas.openxmlformats.org/officeDocument/2006/relationships/tags" Target="../tags/tag311.xml"/><Relationship Id="rId6" Type="http://schemas.openxmlformats.org/officeDocument/2006/relationships/tags" Target="../tags/tag316.xml"/><Relationship Id="rId11" Type="http://schemas.openxmlformats.org/officeDocument/2006/relationships/tags" Target="../tags/tag321.xml"/><Relationship Id="rId5" Type="http://schemas.openxmlformats.org/officeDocument/2006/relationships/tags" Target="../tags/tag315.xml"/><Relationship Id="rId15" Type="http://schemas.openxmlformats.org/officeDocument/2006/relationships/tags" Target="../tags/tag325.xml"/><Relationship Id="rId10" Type="http://schemas.openxmlformats.org/officeDocument/2006/relationships/tags" Target="../tags/tag320.xml"/><Relationship Id="rId4" Type="http://schemas.openxmlformats.org/officeDocument/2006/relationships/tags" Target="../tags/tag314.xml"/><Relationship Id="rId9" Type="http://schemas.openxmlformats.org/officeDocument/2006/relationships/tags" Target="../tags/tag319.xml"/><Relationship Id="rId14" Type="http://schemas.openxmlformats.org/officeDocument/2006/relationships/tags" Target="../tags/tag324.xml"/></Relationships>
</file>

<file path=ppt/slideLayouts/_rels/slideLayout91.xml.rels><?xml version="1.0" encoding="UTF-8" standalone="yes"?>
<Relationships xmlns="http://schemas.openxmlformats.org/package/2006/relationships"><Relationship Id="rId8" Type="http://schemas.openxmlformats.org/officeDocument/2006/relationships/tags" Target="../tags/tag334.xml"/><Relationship Id="rId13" Type="http://schemas.openxmlformats.org/officeDocument/2006/relationships/tags" Target="../tags/tag339.xml"/><Relationship Id="rId18" Type="http://schemas.openxmlformats.org/officeDocument/2006/relationships/tags" Target="../tags/tag344.xml"/><Relationship Id="rId3" Type="http://schemas.openxmlformats.org/officeDocument/2006/relationships/tags" Target="../tags/tag329.xml"/><Relationship Id="rId21" Type="http://schemas.openxmlformats.org/officeDocument/2006/relationships/tags" Target="../tags/tag347.xml"/><Relationship Id="rId7" Type="http://schemas.openxmlformats.org/officeDocument/2006/relationships/tags" Target="../tags/tag333.xml"/><Relationship Id="rId12" Type="http://schemas.openxmlformats.org/officeDocument/2006/relationships/tags" Target="../tags/tag338.xml"/><Relationship Id="rId17" Type="http://schemas.openxmlformats.org/officeDocument/2006/relationships/tags" Target="../tags/tag343.xml"/><Relationship Id="rId2" Type="http://schemas.openxmlformats.org/officeDocument/2006/relationships/tags" Target="../tags/tag328.xml"/><Relationship Id="rId16" Type="http://schemas.openxmlformats.org/officeDocument/2006/relationships/tags" Target="../tags/tag342.xml"/><Relationship Id="rId20" Type="http://schemas.openxmlformats.org/officeDocument/2006/relationships/tags" Target="../tags/tag346.xml"/><Relationship Id="rId1" Type="http://schemas.openxmlformats.org/officeDocument/2006/relationships/tags" Target="../tags/tag327.xml"/><Relationship Id="rId6" Type="http://schemas.openxmlformats.org/officeDocument/2006/relationships/tags" Target="../tags/tag332.xml"/><Relationship Id="rId11" Type="http://schemas.openxmlformats.org/officeDocument/2006/relationships/tags" Target="../tags/tag337.xml"/><Relationship Id="rId24" Type="http://schemas.openxmlformats.org/officeDocument/2006/relationships/image" Target="../media/image10.emf"/><Relationship Id="rId5" Type="http://schemas.openxmlformats.org/officeDocument/2006/relationships/tags" Target="../tags/tag331.xml"/><Relationship Id="rId15" Type="http://schemas.openxmlformats.org/officeDocument/2006/relationships/tags" Target="../tags/tag341.xml"/><Relationship Id="rId23" Type="http://schemas.openxmlformats.org/officeDocument/2006/relationships/slideMaster" Target="../slideMasters/slideMaster3.xml"/><Relationship Id="rId10" Type="http://schemas.openxmlformats.org/officeDocument/2006/relationships/tags" Target="../tags/tag336.xml"/><Relationship Id="rId19" Type="http://schemas.openxmlformats.org/officeDocument/2006/relationships/tags" Target="../tags/tag345.xml"/><Relationship Id="rId4" Type="http://schemas.openxmlformats.org/officeDocument/2006/relationships/tags" Target="../tags/tag330.xml"/><Relationship Id="rId9" Type="http://schemas.openxmlformats.org/officeDocument/2006/relationships/tags" Target="../tags/tag335.xml"/><Relationship Id="rId14" Type="http://schemas.openxmlformats.org/officeDocument/2006/relationships/tags" Target="../tags/tag340.xml"/><Relationship Id="rId22" Type="http://schemas.openxmlformats.org/officeDocument/2006/relationships/tags" Target="../tags/tag348.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tags" Target="../tags/tag349.xml"/><Relationship Id="rId5" Type="http://schemas.openxmlformats.org/officeDocument/2006/relationships/image" Target="../media/image10.emf"/><Relationship Id="rId4"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354.xml"/><Relationship Id="rId2" Type="http://schemas.openxmlformats.org/officeDocument/2006/relationships/tags" Target="../tags/tag353.xml"/><Relationship Id="rId1" Type="http://schemas.openxmlformats.org/officeDocument/2006/relationships/tags" Target="../tags/tag352.xml"/><Relationship Id="rId6" Type="http://schemas.openxmlformats.org/officeDocument/2006/relationships/image" Target="../media/image10.emf"/><Relationship Id="rId5" Type="http://schemas.openxmlformats.org/officeDocument/2006/relationships/slideMaster" Target="../slideMasters/slideMaster3.xml"/><Relationship Id="rId4" Type="http://schemas.openxmlformats.org/officeDocument/2006/relationships/tags" Target="../tags/tag355.xml"/></Relationships>
</file>

<file path=ppt/slideLayouts/_rels/slideLayout94.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58.xml"/><Relationship Id="rId7" Type="http://schemas.openxmlformats.org/officeDocument/2006/relationships/tags" Target="../tags/tag362.xml"/><Relationship Id="rId2" Type="http://schemas.openxmlformats.org/officeDocument/2006/relationships/tags" Target="../tags/tag357.xml"/><Relationship Id="rId1" Type="http://schemas.openxmlformats.org/officeDocument/2006/relationships/tags" Target="../tags/tag356.xml"/><Relationship Id="rId6" Type="http://schemas.openxmlformats.org/officeDocument/2006/relationships/tags" Target="../tags/tag361.xml"/><Relationship Id="rId5" Type="http://schemas.openxmlformats.org/officeDocument/2006/relationships/tags" Target="../tags/tag360.xml"/><Relationship Id="rId4" Type="http://schemas.openxmlformats.org/officeDocument/2006/relationships/tags" Target="../tags/tag359.xml"/><Relationship Id="rId9" Type="http://schemas.openxmlformats.org/officeDocument/2006/relationships/image" Target="../media/image10.emf"/></Relationships>
</file>

<file path=ppt/slideLayouts/_rels/slideLayout95.xml.rels><?xml version="1.0" encoding="UTF-8" standalone="yes"?>
<Relationships xmlns="http://schemas.openxmlformats.org/package/2006/relationships"><Relationship Id="rId8" Type="http://schemas.openxmlformats.org/officeDocument/2006/relationships/tags" Target="../tags/tag370.xml"/><Relationship Id="rId3" Type="http://schemas.openxmlformats.org/officeDocument/2006/relationships/tags" Target="../tags/tag365.xml"/><Relationship Id="rId7" Type="http://schemas.openxmlformats.org/officeDocument/2006/relationships/tags" Target="../tags/tag369.xm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tags" Target="../tags/tag368.xml"/><Relationship Id="rId5" Type="http://schemas.openxmlformats.org/officeDocument/2006/relationships/tags" Target="../tags/tag367.xml"/><Relationship Id="rId10" Type="http://schemas.openxmlformats.org/officeDocument/2006/relationships/image" Target="../media/image10.emf"/><Relationship Id="rId4" Type="http://schemas.openxmlformats.org/officeDocument/2006/relationships/tags" Target="../tags/tag366.xml"/><Relationship Id="rId9"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Option navy rectangle">
    <p:spTree>
      <p:nvGrpSpPr>
        <p:cNvPr id="1" name=""/>
        <p:cNvGrpSpPr/>
        <p:nvPr/>
      </p:nvGrpSpPr>
      <p:grpSpPr>
        <a:xfrm>
          <a:off x="0" y="0"/>
          <a:ext cx="0" cy="0"/>
          <a:chOff x="0" y="0"/>
          <a:chExt cx="0" cy="0"/>
        </a:xfrm>
      </p:grpSpPr>
      <p:sp>
        <p:nvSpPr>
          <p:cNvPr id="10" name="Rectangle 9"/>
          <p:cNvSpPr/>
          <p:nvPr userDrawn="1"/>
        </p:nvSpPr>
        <p:spPr>
          <a:xfrm>
            <a:off x="0" y="1095377"/>
            <a:ext cx="9144000" cy="371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2" y="6438902"/>
            <a:ext cx="9143999" cy="165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1"/>
          <p:cNvSpPr>
            <a:spLocks noGrp="1"/>
          </p:cNvSpPr>
          <p:nvPr>
            <p:ph type="title" hasCustomPrompt="1"/>
          </p:nvPr>
        </p:nvSpPr>
        <p:spPr>
          <a:xfrm>
            <a:off x="609600" y="3578761"/>
            <a:ext cx="6096000" cy="878941"/>
          </a:xfrm>
          <a:prstGeom prst="rect">
            <a:avLst/>
          </a:prstGeom>
        </p:spPr>
        <p:txBody>
          <a:bodyPr lIns="0" tIns="0" rIns="0" bIns="0"/>
          <a:lstStyle>
            <a:lvl1pPr>
              <a:defRPr>
                <a:solidFill>
                  <a:schemeClr val="accent1"/>
                </a:solidFill>
              </a:defRPr>
            </a:lvl1pPr>
          </a:lstStyle>
          <a:p>
            <a:r>
              <a:rPr lang="en-US"/>
              <a:t>Click to Add Title</a:t>
            </a:r>
            <a:br>
              <a:rPr lang="en-US"/>
            </a:br>
            <a:r>
              <a:rPr lang="en-US"/>
              <a:t>(Title Case)</a:t>
            </a:r>
          </a:p>
        </p:txBody>
      </p:sp>
      <p:sp>
        <p:nvSpPr>
          <p:cNvPr id="14" name="Text Placeholder 13"/>
          <p:cNvSpPr>
            <a:spLocks noGrp="1"/>
          </p:cNvSpPr>
          <p:nvPr>
            <p:ph type="body" sz="quarter" idx="11" hasCustomPrompt="1"/>
          </p:nvPr>
        </p:nvSpPr>
        <p:spPr>
          <a:xfrm>
            <a:off x="609600" y="3314701"/>
            <a:ext cx="6096000" cy="255814"/>
          </a:xfrm>
          <a:prstGeom prst="rect">
            <a:avLst/>
          </a:prstGeom>
        </p:spPr>
        <p:txBody>
          <a:bodyPr lIns="0" tIns="0" rIns="0" bIns="0"/>
          <a:lstStyle>
            <a:lvl1pPr marL="0" indent="0">
              <a:buNone/>
              <a:defRPr sz="1200">
                <a:solidFill>
                  <a:schemeClr val="accent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add date</a:t>
            </a:r>
          </a:p>
        </p:txBody>
      </p:sp>
      <p:sp>
        <p:nvSpPr>
          <p:cNvPr id="16" name="Text Placeholder 15"/>
          <p:cNvSpPr>
            <a:spLocks noGrp="1"/>
          </p:cNvSpPr>
          <p:nvPr>
            <p:ph type="body" sz="quarter" idx="12" hasCustomPrompt="1"/>
          </p:nvPr>
        </p:nvSpPr>
        <p:spPr>
          <a:xfrm>
            <a:off x="609600" y="4482614"/>
            <a:ext cx="6096000" cy="306387"/>
          </a:xfrm>
          <a:prstGeom prst="rect">
            <a:avLst/>
          </a:prstGeom>
        </p:spPr>
        <p:txBody>
          <a:bodyPr lIns="0" tIns="0" rIns="0" bIns="0"/>
          <a:lstStyle>
            <a:lvl1pPr marL="0" indent="0">
              <a:buNone/>
              <a:defRPr sz="1600">
                <a:solidFill>
                  <a:schemeClr val="accent1"/>
                </a:solidFill>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en-US"/>
              <a:t>Click to add subtitle (sentence case)</a:t>
            </a:r>
          </a:p>
        </p:txBody>
      </p:sp>
      <p:sp>
        <p:nvSpPr>
          <p:cNvPr id="17" name="Text Placeholder 15"/>
          <p:cNvSpPr>
            <a:spLocks noGrp="1"/>
          </p:cNvSpPr>
          <p:nvPr>
            <p:ph type="body" sz="quarter" idx="13" hasCustomPrompt="1"/>
          </p:nvPr>
        </p:nvSpPr>
        <p:spPr>
          <a:xfrm>
            <a:off x="609600" y="4991102"/>
            <a:ext cx="6096000" cy="638369"/>
          </a:xfrm>
          <a:prstGeom prst="rect">
            <a:avLst/>
          </a:prstGeom>
        </p:spPr>
        <p:txBody>
          <a:bodyPr lIns="0" tIns="0" rIns="0" bIns="0"/>
          <a:lstStyle>
            <a:lvl1pPr marL="0" indent="0">
              <a:buNone/>
              <a:defRPr sz="1200">
                <a:solidFill>
                  <a:schemeClr val="tx1">
                    <a:lumMod val="65000"/>
                    <a:lumOff val="35000"/>
                  </a:schemeClr>
                </a:solidFill>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en-US"/>
              <a:t>Click to Add Author’s Name (Title Case)</a:t>
            </a:r>
          </a:p>
        </p:txBody>
      </p:sp>
    </p:spTree>
    <p:extLst>
      <p:ext uri="{BB962C8B-B14F-4D97-AF65-F5344CB8AC3E}">
        <p14:creationId xmlns:p14="http://schemas.microsoft.com/office/powerpoint/2010/main" val="4269305352"/>
      </p:ext>
    </p:extLst>
  </p:cSld>
  <p:clrMapOvr>
    <a:masterClrMapping/>
  </p:clrMapOvr>
  <p:extLst>
    <p:ext uri="{DCECCB84-F9BA-43D5-87BE-67443E8EF086}">
      <p15:sldGuideLst xmlns:p15="http://schemas.microsoft.com/office/powerpoint/2012/main">
        <p15:guide id="8" pos="192" userDrawn="1">
          <p15:clr>
            <a:srgbClr val="FBAE40"/>
          </p15:clr>
        </p15:guide>
        <p15:guide id="9" orient="horz" pos="192" userDrawn="1">
          <p15:clr>
            <a:srgbClr val="FBAE40"/>
          </p15:clr>
        </p15:guide>
        <p15:guide id="10" pos="3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Pitch">
    <p:spTree>
      <p:nvGrpSpPr>
        <p:cNvPr id="1" name=""/>
        <p:cNvGrpSpPr/>
        <p:nvPr/>
      </p:nvGrpSpPr>
      <p:grpSpPr>
        <a:xfrm>
          <a:off x="0" y="0"/>
          <a:ext cx="0" cy="0"/>
          <a:chOff x="0" y="0"/>
          <a:chExt cx="0" cy="0"/>
        </a:xfrm>
      </p:grpSpPr>
      <p:sp>
        <p:nvSpPr>
          <p:cNvPr id="11" name="Content Placeholder 7"/>
          <p:cNvSpPr>
            <a:spLocks noGrp="1"/>
          </p:cNvSpPr>
          <p:nvPr>
            <p:ph sz="quarter" idx="12"/>
          </p:nvPr>
        </p:nvSpPr>
        <p:spPr>
          <a:xfrm>
            <a:off x="301624" y="1371600"/>
            <a:ext cx="4050792" cy="5067301"/>
          </a:xfrm>
          <a:prstGeom prst="rect">
            <a:avLst/>
          </a:prstGeom>
        </p:spPr>
        <p:txBody>
          <a:bodyPr lIns="0"/>
          <a:lstStyle>
            <a:lvl1pPr marL="177800" indent="-173736" algn="l" defTabSz="914400" rtl="0" eaLnBrk="1" latinLnBrk="0" hangingPunct="1">
              <a:spcBef>
                <a:spcPts val="600"/>
              </a:spcBef>
              <a:spcAft>
                <a:spcPct val="0"/>
              </a:spcAft>
              <a:buClr>
                <a:schemeClr val="accent1"/>
              </a:buClr>
              <a:buSzPct val="80000"/>
              <a:buFont typeface="Arial" panose="020B0604020202020204" pitchFamily="34" charset="0"/>
              <a:buChar char="►"/>
              <a:defRPr lang="en-US" sz="1100" kern="1200" smtClean="0">
                <a:solidFill>
                  <a:schemeClr val="tx1"/>
                </a:solidFill>
                <a:latin typeface="Calibri" panose="020F0502020204030204" pitchFamily="34" charset="0"/>
                <a:ea typeface="+mn-ea"/>
                <a:cs typeface="+mn-cs"/>
              </a:defRPr>
            </a:lvl1pPr>
            <a:lvl2pPr marL="341313" indent="-118872">
              <a:spcBef>
                <a:spcPts val="600"/>
              </a:spcBef>
              <a:spcAft>
                <a:spcPct val="0"/>
              </a:spcAft>
              <a:buClr>
                <a:schemeClr val="accent1"/>
              </a:buClr>
              <a:buSzTx/>
              <a:buFont typeface="Wingdings" panose="05000000000000000000" pitchFamily="2" charset="2"/>
              <a:buChar char=""/>
              <a:defRPr sz="1100">
                <a:latin typeface="Calibri" panose="020F0502020204030204" pitchFamily="34" charset="0"/>
              </a:defRPr>
            </a:lvl2pPr>
            <a:lvl3pPr marL="493776" indent="-128016">
              <a:spcBef>
                <a:spcPts val="600"/>
              </a:spcBef>
              <a:spcAft>
                <a:spcPct val="0"/>
              </a:spcAft>
              <a:buClr>
                <a:schemeClr val="accent1"/>
              </a:buClr>
              <a:buSzTx/>
              <a:buFont typeface="Arial Black" panose="020B0A04020102020204" pitchFamily="34" charset="0"/>
              <a:buChar char="–"/>
              <a:defRPr sz="1100">
                <a:latin typeface="Calibri" panose="020F0502020204030204" pitchFamily="34" charset="0"/>
              </a:defRPr>
            </a:lvl3pPr>
            <a:lvl4pPr marL="628650" indent="-109728">
              <a:spcBef>
                <a:spcPts val="600"/>
              </a:spcBef>
              <a:spcAft>
                <a:spcPct val="0"/>
              </a:spcAft>
              <a:buClr>
                <a:schemeClr val="accent1"/>
              </a:buClr>
              <a:buSzPct val="80000"/>
              <a:buFont typeface="Symbol" panose="05050102010706020507" pitchFamily="18" charset="2"/>
              <a:buChar char=""/>
              <a:defRPr sz="1100">
                <a:latin typeface="Calibri" panose="020F0502020204030204" pitchFamily="34" charset="0"/>
              </a:defRPr>
            </a:lvl4pPr>
            <a:lvl5pPr marL="803275" indent="-155448">
              <a:spcBef>
                <a:spcPts val="600"/>
              </a:spcBef>
              <a:spcAft>
                <a:spcPct val="0"/>
              </a:spcAft>
              <a:buClr>
                <a:schemeClr val="accent1"/>
              </a:buClr>
              <a:buSzPct val="75000"/>
              <a:buFont typeface="Arial" panose="020B0604020202020204" pitchFamily="34" charset="0"/>
              <a:buChar char="►"/>
              <a:defRPr sz="110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7"/>
          <p:cNvSpPr>
            <a:spLocks noGrp="1"/>
          </p:cNvSpPr>
          <p:nvPr>
            <p:ph sz="quarter" idx="17"/>
          </p:nvPr>
        </p:nvSpPr>
        <p:spPr>
          <a:xfrm>
            <a:off x="4788407" y="1371600"/>
            <a:ext cx="4050792" cy="5067300"/>
          </a:xfrm>
          <a:prstGeom prst="rect">
            <a:avLst/>
          </a:prstGeom>
        </p:spPr>
        <p:txBody>
          <a:bodyPr lIns="0"/>
          <a:lstStyle>
            <a:lvl1pPr marL="177800" indent="-173736" algn="l" defTabSz="914400" rtl="0" eaLnBrk="1" latinLnBrk="0" hangingPunct="1">
              <a:spcBef>
                <a:spcPts val="600"/>
              </a:spcBef>
              <a:spcAft>
                <a:spcPct val="0"/>
              </a:spcAft>
              <a:buClr>
                <a:schemeClr val="accent1"/>
              </a:buClr>
              <a:buSzPct val="80000"/>
              <a:buFont typeface="Arial" panose="020B0604020202020204" pitchFamily="34" charset="0"/>
              <a:buChar char="►"/>
              <a:defRPr lang="en-US" sz="1100" kern="1200" smtClean="0">
                <a:solidFill>
                  <a:schemeClr val="tx1"/>
                </a:solidFill>
                <a:latin typeface="Calibri" panose="020F0502020204030204" pitchFamily="34" charset="0"/>
                <a:ea typeface="+mn-ea"/>
                <a:cs typeface="+mn-cs"/>
              </a:defRPr>
            </a:lvl1pPr>
            <a:lvl2pPr marL="341313" indent="-118872">
              <a:spcBef>
                <a:spcPts val="600"/>
              </a:spcBef>
              <a:spcAft>
                <a:spcPct val="0"/>
              </a:spcAft>
              <a:buClr>
                <a:schemeClr val="accent1"/>
              </a:buClr>
              <a:buSzTx/>
              <a:buFont typeface="Wingdings" panose="05000000000000000000" pitchFamily="2" charset="2"/>
              <a:buChar char=""/>
              <a:defRPr sz="1100">
                <a:latin typeface="Calibri" panose="020F0502020204030204" pitchFamily="34" charset="0"/>
              </a:defRPr>
            </a:lvl2pPr>
            <a:lvl3pPr marL="493776" indent="-128016">
              <a:spcBef>
                <a:spcPts val="600"/>
              </a:spcBef>
              <a:spcAft>
                <a:spcPct val="0"/>
              </a:spcAft>
              <a:buClr>
                <a:schemeClr val="accent1"/>
              </a:buClr>
              <a:buSzTx/>
              <a:buFont typeface="Arial Black" panose="020B0A04020102020204" pitchFamily="34" charset="0"/>
              <a:buChar char="–"/>
              <a:defRPr sz="1100">
                <a:latin typeface="Calibri" panose="020F0502020204030204" pitchFamily="34" charset="0"/>
              </a:defRPr>
            </a:lvl3pPr>
            <a:lvl4pPr marL="628650" indent="-109728">
              <a:spcBef>
                <a:spcPts val="600"/>
              </a:spcBef>
              <a:spcAft>
                <a:spcPct val="0"/>
              </a:spcAft>
              <a:buClr>
                <a:schemeClr val="accent1"/>
              </a:buClr>
              <a:buSzPct val="80000"/>
              <a:buFont typeface="Symbol" panose="05050102010706020507" pitchFamily="18" charset="2"/>
              <a:buChar char=""/>
              <a:defRPr sz="1100">
                <a:latin typeface="Calibri" panose="020F0502020204030204" pitchFamily="34" charset="0"/>
              </a:defRPr>
            </a:lvl4pPr>
            <a:lvl5pPr marL="803275" indent="-155448">
              <a:spcBef>
                <a:spcPts val="600"/>
              </a:spcBef>
              <a:spcAft>
                <a:spcPct val="0"/>
              </a:spcAft>
              <a:buClr>
                <a:schemeClr val="accent1"/>
              </a:buClr>
              <a:buSzPct val="75000"/>
              <a:buFont typeface="Arial" panose="020B0604020202020204" pitchFamily="34" charset="0"/>
              <a:buChar char="►"/>
              <a:defRPr sz="110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8"/>
          </p:nvPr>
        </p:nvSpPr>
        <p:spPr/>
        <p:txBody>
          <a:bodyPr/>
          <a:lstStyle/>
          <a:p>
            <a:pPr>
              <a:defRPr/>
            </a:pPr>
            <a:fld id="{EDBD4F59-D158-4828-BC4B-A2B6698F28EC}" type="slidenum">
              <a:rPr lang="en-US" smtClean="0"/>
              <a:t>‹#›</a:t>
            </a:fld>
            <a:endParaRPr lang="en-US"/>
          </a:p>
        </p:txBody>
      </p:sp>
      <p:cxnSp>
        <p:nvCxnSpPr>
          <p:cNvPr id="15" name="Straight Connector 14"/>
          <p:cNvCxnSpPr/>
          <p:nvPr userDrawn="1"/>
        </p:nvCxnSpPr>
        <p:spPr>
          <a:xfrm flipV="1">
            <a:off x="4572000" y="1371600"/>
            <a:ext cx="0" cy="5068960"/>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9" name="Title 3"/>
          <p:cNvSpPr>
            <a:spLocks noGrp="1"/>
          </p:cNvSpPr>
          <p:nvPr>
            <p:ph type="title" hasCustomPrompt="1"/>
          </p:nvPr>
        </p:nvSpPr>
        <p:spPr>
          <a:xfrm>
            <a:off x="301625" y="253781"/>
            <a:ext cx="8537575" cy="931553"/>
          </a:xfrm>
          <a:prstGeom prst="rect">
            <a:avLst/>
          </a:prstGeom>
        </p:spPr>
        <p:txBody>
          <a:bodyPr lIns="0"/>
          <a:lstStyle>
            <a:lvl1pPr>
              <a:defRPr lang="en-US" sz="2400" kern="1200">
                <a:solidFill>
                  <a:schemeClr val="accent1"/>
                </a:solidFill>
                <a:latin typeface="Calibri" panose="020F0502020204030204" pitchFamily="34" charset="0"/>
                <a:ea typeface="+mn-ea"/>
                <a:cs typeface="+mn-cs"/>
              </a:defRPr>
            </a:lvl1pPr>
          </a:lstStyle>
          <a:p>
            <a:r>
              <a:rPr lang="en-US"/>
              <a:t>Click to Enter Title (Title Case)</a:t>
            </a:r>
          </a:p>
        </p:txBody>
      </p:sp>
      <p:sp>
        <p:nvSpPr>
          <p:cNvPr id="3" name="Footer Placeholder 2"/>
          <p:cNvSpPr>
            <a:spLocks noGrp="1"/>
          </p:cNvSpPr>
          <p:nvPr>
            <p:ph type="ftr" sz="quarter" idx="19"/>
          </p:nvPr>
        </p:nvSpPr>
        <p:spPr/>
        <p:txBody>
          <a:bodyPr/>
          <a:lstStyle/>
          <a:p>
            <a:endParaRPr lang="en-US"/>
          </a:p>
        </p:txBody>
      </p:sp>
    </p:spTree>
    <p:extLst>
      <p:ext uri="{BB962C8B-B14F-4D97-AF65-F5344CB8AC3E}">
        <p14:creationId xmlns:p14="http://schemas.microsoft.com/office/powerpoint/2010/main" val="471852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text, 1 picture">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4791584" y="1371601"/>
            <a:ext cx="4050792" cy="5067299"/>
          </a:xfrm>
          <a:prstGeom prst="rect">
            <a:avLst/>
          </a:prstGeom>
        </p:spPr>
        <p:txBody>
          <a:bodyPr/>
          <a:lstStyle>
            <a:lvl1pPr marL="0" indent="0">
              <a:buFontTx/>
              <a:buNone/>
              <a:defRPr/>
            </a:lvl1pPr>
          </a:lstStyle>
          <a:p>
            <a:r>
              <a:rPr lang="en-US"/>
              <a:t>Click icon to add picture</a:t>
            </a:r>
          </a:p>
        </p:txBody>
      </p:sp>
      <p:sp>
        <p:nvSpPr>
          <p:cNvPr id="2" name="Slide Number Placeholder 1"/>
          <p:cNvSpPr>
            <a:spLocks noGrp="1"/>
          </p:cNvSpPr>
          <p:nvPr>
            <p:ph type="sldNum" sz="quarter" idx="16"/>
          </p:nvPr>
        </p:nvSpPr>
        <p:spPr/>
        <p:txBody>
          <a:bodyPr/>
          <a:lstStyle/>
          <a:p>
            <a:pPr>
              <a:defRPr/>
            </a:pPr>
            <a:fld id="{EDBD4F59-D158-4828-BC4B-A2B6698F28EC}" type="slidenum">
              <a:rPr lang="en-US" smtClean="0"/>
              <a:t>‹#›</a:t>
            </a:fld>
            <a:endParaRPr lang="en-US"/>
          </a:p>
        </p:txBody>
      </p:sp>
      <p:cxnSp>
        <p:nvCxnSpPr>
          <p:cNvPr id="14" name="Straight Connector 13"/>
          <p:cNvCxnSpPr/>
          <p:nvPr userDrawn="1"/>
        </p:nvCxnSpPr>
        <p:spPr>
          <a:xfrm flipV="1">
            <a:off x="4572000" y="1371601"/>
            <a:ext cx="0" cy="5067299"/>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quarter" idx="17"/>
          </p:nvPr>
        </p:nvSpPr>
        <p:spPr>
          <a:xfrm>
            <a:off x="301625" y="1371000"/>
            <a:ext cx="4050792" cy="5067900"/>
          </a:xfrm>
          <a:prstGeom prst="rect">
            <a:avLst/>
          </a:prstGeom>
        </p:spPr>
        <p:txBody>
          <a:bodyPr lIns="0"/>
          <a:lstStyle>
            <a:lvl1pPr marL="169863" indent="-169863">
              <a:spcBef>
                <a:spcPts val="600"/>
              </a:spcBef>
              <a:spcAft>
                <a:spcPct val="0"/>
              </a:spcAft>
              <a:buClr>
                <a:schemeClr val="accent1"/>
              </a:buClr>
              <a:buSzPct val="75000"/>
              <a:buFont typeface="Arial" panose="020B0604020202020204" pitchFamily="34" charset="0"/>
              <a:buChar char="►"/>
              <a:defRPr sz="1400"/>
            </a:lvl1pPr>
            <a:lvl2pPr marL="402336" indent="-173736">
              <a:spcBef>
                <a:spcPts val="600"/>
              </a:spcBef>
              <a:spcAft>
                <a:spcPct val="0"/>
              </a:spcAft>
              <a:buClr>
                <a:schemeClr val="accent1"/>
              </a:buClr>
              <a:buFont typeface="Wingdings" panose="05000000000000000000" pitchFamily="2" charset="2"/>
              <a:buChar char=""/>
              <a:defRPr sz="1400"/>
            </a:lvl2pPr>
            <a:lvl3pPr marL="576072" indent="-128016">
              <a:spcBef>
                <a:spcPts val="600"/>
              </a:spcBef>
              <a:spcAft>
                <a:spcPct val="0"/>
              </a:spcAft>
              <a:buClr>
                <a:schemeClr val="accent1"/>
              </a:buClr>
              <a:buFont typeface="Arial Black" panose="020B0A04020102020204" pitchFamily="34" charset="0"/>
              <a:buChar char="–"/>
              <a:defRPr sz="1400"/>
            </a:lvl3pPr>
            <a:lvl4pPr marL="740664" indent="-128016">
              <a:spcBef>
                <a:spcPts val="600"/>
              </a:spcBef>
              <a:spcAft>
                <a:spcPct val="0"/>
              </a:spcAft>
              <a:buClr>
                <a:schemeClr val="accent1"/>
              </a:buClr>
              <a:buSzPct val="80000"/>
              <a:buFont typeface="Symbol" panose="05050102010706020507" pitchFamily="18" charset="2"/>
              <a:buChar char=""/>
              <a:defRPr sz="1400"/>
            </a:lvl4pPr>
            <a:lvl5pPr marL="969264" indent="-173736">
              <a:spcBef>
                <a:spcPts val="600"/>
              </a:spcBef>
              <a:spcAft>
                <a:spcPct val="0"/>
              </a:spcAft>
              <a:buClr>
                <a:schemeClr val="accent1"/>
              </a:buClr>
              <a:buSzPct val="750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3"/>
          <p:cNvSpPr>
            <a:spLocks noGrp="1"/>
          </p:cNvSpPr>
          <p:nvPr>
            <p:ph type="title" hasCustomPrompt="1"/>
          </p:nvPr>
        </p:nvSpPr>
        <p:spPr>
          <a:xfrm>
            <a:off x="301624" y="253781"/>
            <a:ext cx="8537576" cy="931553"/>
          </a:xfrm>
          <a:prstGeom prst="rect">
            <a:avLst/>
          </a:prstGeom>
        </p:spPr>
        <p:txBody>
          <a:bodyPr lIns="0"/>
          <a:lstStyle>
            <a:lvl1pPr>
              <a:defRPr lang="en-US" sz="2400" kern="1200">
                <a:solidFill>
                  <a:schemeClr val="accent1"/>
                </a:solidFill>
                <a:latin typeface="Calibri" panose="020F0502020204030204" pitchFamily="34" charset="0"/>
                <a:ea typeface="+mn-ea"/>
                <a:cs typeface="+mn-cs"/>
              </a:defRPr>
            </a:lvl1pPr>
          </a:lstStyle>
          <a:p>
            <a:r>
              <a:rPr lang="en-US"/>
              <a:t>Click to Enter Title (Title Case)</a:t>
            </a:r>
          </a:p>
        </p:txBody>
      </p:sp>
      <p:sp>
        <p:nvSpPr>
          <p:cNvPr id="3" name="Footer Placeholder 2"/>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295685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9" name="Title Placeholder 2"/>
          <p:cNvSpPr>
            <a:spLocks noGrp="1"/>
          </p:cNvSpPr>
          <p:nvPr>
            <p:ph type="title" hasCustomPrompt="1"/>
          </p:nvPr>
        </p:nvSpPr>
        <p:spPr>
          <a:xfrm>
            <a:off x="3116792" y="3269532"/>
            <a:ext cx="5722409" cy="84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sz="2800">
                <a:solidFill>
                  <a:schemeClr val="accent1"/>
                </a:solidFill>
                <a:latin typeface="Calibri" panose="020F0502020204030204" pitchFamily="34" charset="0"/>
              </a:defRPr>
            </a:lvl1pPr>
          </a:lstStyle>
          <a:p>
            <a:pPr lvl="0"/>
            <a:r>
              <a:rPr lang="en-US"/>
              <a:t>Click to Add Section Divider Title</a:t>
            </a:r>
            <a:br>
              <a:rPr lang="en-US"/>
            </a:br>
            <a:r>
              <a:rPr lang="en-US"/>
              <a:t>(Title Case)</a:t>
            </a:r>
          </a:p>
        </p:txBody>
      </p:sp>
      <p:cxnSp>
        <p:nvCxnSpPr>
          <p:cNvPr id="7" name="Straight Connector 6"/>
          <p:cNvCxnSpPr/>
          <p:nvPr/>
        </p:nvCxnSpPr>
        <p:spPr>
          <a:xfrm>
            <a:off x="2931584" y="1598613"/>
            <a:ext cx="0" cy="4666720"/>
          </a:xfrm>
          <a:prstGeom prst="line">
            <a:avLst/>
          </a:prstGeom>
          <a:solidFill>
            <a:srgbClr val="004990"/>
          </a:solidFill>
          <a:ln w="12700" cap="flat" cmpd="sng" algn="ctr">
            <a:solidFill>
              <a:schemeClr val="bg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0"/>
          </p:nvPr>
        </p:nvSpPr>
        <p:spPr/>
        <p:txBody>
          <a:bodyPr/>
          <a:lstStyle/>
          <a:p>
            <a:pPr>
              <a:defRPr/>
            </a:pPr>
            <a:fld id="{EDBD4F59-D158-4828-BC4B-A2B6698F28EC}" type="slidenum">
              <a:rPr lang="en-US" smtClean="0"/>
              <a:t>‹#›</a:t>
            </a:fld>
            <a:endParaRPr lang="en-US"/>
          </a:p>
        </p:txBody>
      </p:sp>
      <p:sp>
        <p:nvSpPr>
          <p:cNvPr id="6" name="Rectangle 5"/>
          <p:cNvSpPr/>
          <p:nvPr userDrawn="1"/>
        </p:nvSpPr>
        <p:spPr>
          <a:xfrm>
            <a:off x="0" y="1095377"/>
            <a:ext cx="9144000" cy="371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46576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Divider 2">
    <p:spTree>
      <p:nvGrpSpPr>
        <p:cNvPr id="1" name=""/>
        <p:cNvGrpSpPr/>
        <p:nvPr/>
      </p:nvGrpSpPr>
      <p:grpSpPr>
        <a:xfrm>
          <a:off x="0" y="0"/>
          <a:ext cx="0" cy="0"/>
          <a:chOff x="0" y="0"/>
          <a:chExt cx="0" cy="0"/>
        </a:xfrm>
      </p:grpSpPr>
      <p:sp>
        <p:nvSpPr>
          <p:cNvPr id="7" name="Rectangle 6"/>
          <p:cNvSpPr/>
          <p:nvPr userDrawn="1"/>
        </p:nvSpPr>
        <p:spPr>
          <a:xfrm>
            <a:off x="0" y="1095377"/>
            <a:ext cx="9144000" cy="371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p:cNvSpPr/>
          <p:nvPr/>
        </p:nvSpPr>
        <p:spPr>
          <a:xfrm>
            <a:off x="2" y="6438902"/>
            <a:ext cx="9143999" cy="165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p:cNvSpPr/>
          <p:nvPr/>
        </p:nvSpPr>
        <p:spPr>
          <a:xfrm>
            <a:off x="304799" y="304801"/>
            <a:ext cx="8536941" cy="62463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8"/>
          <p:cNvSpPr>
            <a:spLocks noGrp="1"/>
          </p:cNvSpPr>
          <p:nvPr>
            <p:ph type="title" hasCustomPrompt="1"/>
          </p:nvPr>
        </p:nvSpPr>
        <p:spPr>
          <a:xfrm>
            <a:off x="609601" y="2305765"/>
            <a:ext cx="7907019" cy="1105747"/>
          </a:xfrm>
          <a:prstGeom prst="rect">
            <a:avLst/>
          </a:prstGeom>
        </p:spPr>
        <p:txBody>
          <a:bodyPr lIns="0" tIns="0" rIns="0" bIns="0"/>
          <a:lstStyle>
            <a:lvl1pPr>
              <a:defRPr>
                <a:solidFill>
                  <a:schemeClr val="bg1"/>
                </a:solidFill>
              </a:defRPr>
            </a:lvl1pPr>
          </a:lstStyle>
          <a:p>
            <a:r>
              <a:rPr lang="en-US"/>
              <a:t>Click to Add Section Divider Title</a:t>
            </a:r>
            <a:br>
              <a:rPr lang="en-US"/>
            </a:br>
            <a:r>
              <a:rPr lang="en-US"/>
              <a:t>(Title Case)</a:t>
            </a:r>
          </a:p>
        </p:txBody>
      </p:sp>
      <p:sp>
        <p:nvSpPr>
          <p:cNvPr id="11" name="Text Placeholder 10"/>
          <p:cNvSpPr>
            <a:spLocks noGrp="1"/>
          </p:cNvSpPr>
          <p:nvPr>
            <p:ph type="body" sz="quarter" idx="11" hasCustomPrompt="1"/>
          </p:nvPr>
        </p:nvSpPr>
        <p:spPr>
          <a:xfrm>
            <a:off x="609599" y="3392068"/>
            <a:ext cx="7907019" cy="790575"/>
          </a:xfrm>
          <a:prstGeom prst="rect">
            <a:avLst/>
          </a:prstGeom>
        </p:spPr>
        <p:txBody>
          <a:bodyPr lIns="0" tIns="0" rIns="0" bIns="0"/>
          <a:lstStyle>
            <a:lvl1pPr marL="0" indent="0">
              <a:buNone/>
              <a:defRPr sz="1600">
                <a:solidFill>
                  <a:schemeClr val="bg1"/>
                </a:solidFill>
              </a:defRPr>
            </a:lvl1pPr>
          </a:lstStyle>
          <a:p>
            <a:pPr marL="182865" lvl="0" indent="-182865" defTabSz="1005761">
              <a:lnSpc>
                <a:spcPct val="100000"/>
              </a:lnSpc>
            </a:pPr>
            <a:r>
              <a:rPr lang="en-US"/>
              <a:t>Click to add subtitle</a:t>
            </a:r>
          </a:p>
        </p:txBody>
      </p:sp>
      <p:sp>
        <p:nvSpPr>
          <p:cNvPr id="6" name="Slide Number Placeholder 5"/>
          <p:cNvSpPr>
            <a:spLocks noGrp="1"/>
          </p:cNvSpPr>
          <p:nvPr>
            <p:ph type="sldNum" sz="quarter" idx="12"/>
          </p:nvPr>
        </p:nvSpPr>
        <p:spPr/>
        <p:txBody>
          <a:bodyPr/>
          <a:lstStyle/>
          <a:p>
            <a:pPr>
              <a:defRPr/>
            </a:pPr>
            <a:fld id="{EDBD4F59-D158-4828-BC4B-A2B6698F28EC}" type="slidenum">
              <a:rPr lang="en-US" smtClean="0"/>
              <a:t>‹#›</a:t>
            </a:fld>
            <a:endParaRPr lang="en-US"/>
          </a:p>
        </p:txBody>
      </p:sp>
      <p:sp>
        <p:nvSpPr>
          <p:cNvPr id="2" name="Footer Placeholder 1"/>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3819811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ubsection Divider">
    <p:spTree>
      <p:nvGrpSpPr>
        <p:cNvPr id="1" name=""/>
        <p:cNvGrpSpPr/>
        <p:nvPr/>
      </p:nvGrpSpPr>
      <p:grpSpPr>
        <a:xfrm>
          <a:off x="0" y="0"/>
          <a:ext cx="0" cy="0"/>
          <a:chOff x="0" y="0"/>
          <a:chExt cx="0" cy="0"/>
        </a:xfrm>
      </p:grpSpPr>
      <p:sp>
        <p:nvSpPr>
          <p:cNvPr id="8" name="Rectangle 7"/>
          <p:cNvSpPr/>
          <p:nvPr userDrawn="1"/>
        </p:nvSpPr>
        <p:spPr>
          <a:xfrm>
            <a:off x="2" y="6438902"/>
            <a:ext cx="9143999" cy="165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3"/>
          <p:cNvSpPr>
            <a:spLocks noGrp="1"/>
          </p:cNvSpPr>
          <p:nvPr>
            <p:ph type="title" hasCustomPrompt="1"/>
          </p:nvPr>
        </p:nvSpPr>
        <p:spPr>
          <a:xfrm>
            <a:off x="304800" y="3359819"/>
            <a:ext cx="8534400" cy="983582"/>
          </a:xfrm>
          <a:prstGeom prst="rect">
            <a:avLst/>
          </a:prstGeom>
        </p:spPr>
        <p:txBody>
          <a:bodyPr lIns="0" tIns="0" rIns="0" bIns="0"/>
          <a:lstStyle>
            <a:lvl1pPr>
              <a:defRPr sz="2800" b="0" cap="none" baseline="0">
                <a:solidFill>
                  <a:schemeClr val="accent1"/>
                </a:solidFill>
              </a:defRPr>
            </a:lvl1pPr>
          </a:lstStyle>
          <a:p>
            <a:r>
              <a:rPr lang="en-US"/>
              <a:t>Click to Add Subsection Divider Title (Title Case)</a:t>
            </a:r>
          </a:p>
        </p:txBody>
      </p:sp>
      <p:cxnSp>
        <p:nvCxnSpPr>
          <p:cNvPr id="7" name="Straight Connector 6"/>
          <p:cNvCxnSpPr/>
          <p:nvPr/>
        </p:nvCxnSpPr>
        <p:spPr>
          <a:xfrm>
            <a:off x="304800" y="3145277"/>
            <a:ext cx="85344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1" hasCustomPrompt="1"/>
          </p:nvPr>
        </p:nvSpPr>
        <p:spPr>
          <a:xfrm>
            <a:off x="3162300" y="4388805"/>
            <a:ext cx="5676900" cy="617537"/>
          </a:xfrm>
          <a:prstGeom prst="rect">
            <a:avLst/>
          </a:prstGeom>
        </p:spPr>
        <p:txBody>
          <a:bodyPr lIns="0" tIns="0" rIns="0" bIns="0"/>
          <a:lstStyle>
            <a:lvl1pPr marL="0" indent="0">
              <a:buNone/>
              <a:defRPr>
                <a:solidFill>
                  <a:schemeClr val="tx1">
                    <a:lumMod val="50000"/>
                    <a:lumOff val="50000"/>
                  </a:schemeClr>
                </a:solidFill>
              </a:defRPr>
            </a:lvl1pPr>
          </a:lstStyle>
          <a:p>
            <a:pPr lvl="0"/>
            <a:r>
              <a:rPr lang="en-US"/>
              <a:t>Subtitle</a:t>
            </a:r>
          </a:p>
        </p:txBody>
      </p:sp>
      <p:sp>
        <p:nvSpPr>
          <p:cNvPr id="2" name="Slide Number Placeholder 1"/>
          <p:cNvSpPr>
            <a:spLocks noGrp="1"/>
          </p:cNvSpPr>
          <p:nvPr>
            <p:ph type="sldNum" sz="quarter" idx="12"/>
          </p:nvPr>
        </p:nvSpPr>
        <p:spPr/>
        <p:txBody>
          <a:bodyPr/>
          <a:lstStyle/>
          <a:p>
            <a:pPr>
              <a:defRPr/>
            </a:pPr>
            <a:fld id="{EDBD4F59-D158-4828-BC4B-A2B6698F28EC}" type="slidenum">
              <a:rPr lang="en-US" smtClean="0"/>
              <a:t>‹#›</a:t>
            </a:fld>
            <a:endParaRPr lang="en-US"/>
          </a:p>
        </p:txBody>
      </p:sp>
      <p:sp>
        <p:nvSpPr>
          <p:cNvPr id="9" name="Rectangle 8"/>
          <p:cNvSpPr/>
          <p:nvPr userDrawn="1"/>
        </p:nvSpPr>
        <p:spPr>
          <a:xfrm>
            <a:off x="0" y="1095377"/>
            <a:ext cx="9144000" cy="371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Footer Placeholder 2"/>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4102842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ght wide Sidebar">
    <p:spTree>
      <p:nvGrpSpPr>
        <p:cNvPr id="1" name=""/>
        <p:cNvGrpSpPr/>
        <p:nvPr/>
      </p:nvGrpSpPr>
      <p:grpSpPr>
        <a:xfrm>
          <a:off x="0" y="0"/>
          <a:ext cx="0" cy="0"/>
          <a:chOff x="0" y="0"/>
          <a:chExt cx="0" cy="0"/>
        </a:xfrm>
      </p:grpSpPr>
      <p:cxnSp>
        <p:nvCxnSpPr>
          <p:cNvPr id="13" name="Straight Connector 12"/>
          <p:cNvCxnSpPr/>
          <p:nvPr/>
        </p:nvCxnSpPr>
        <p:spPr>
          <a:xfrm flipV="1">
            <a:off x="6705600" y="1371600"/>
            <a:ext cx="0" cy="5068958"/>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4"/>
          </p:nvPr>
        </p:nvSpPr>
        <p:spPr>
          <a:xfrm>
            <a:off x="6830385" y="1371601"/>
            <a:ext cx="2008816" cy="1233287"/>
          </a:xfrm>
          <a:prstGeom prst="rect">
            <a:avLst/>
          </a:prstGeom>
        </p:spPr>
        <p:txBody>
          <a:bodyPr/>
          <a:lstStyle>
            <a:lvl1pPr marL="0" marR="0" indent="0" algn="ctr" defTabSz="914400" rtl="0" eaLnBrk="1" fontAlgn="auto" latinLnBrk="0" hangingPunct="1">
              <a:lnSpc>
                <a:spcPct val="100000"/>
              </a:lnSpc>
              <a:spcBef>
                <a:spcPct val="20000"/>
              </a:spcBef>
              <a:spcAft>
                <a:spcPct val="0"/>
              </a:spcAft>
              <a:buClrTx/>
              <a:buSzTx/>
              <a:buFontTx/>
              <a:buNone/>
              <a:defRPr lang="en-US" sz="900" kern="1200" smtClean="0">
                <a:solidFill>
                  <a:schemeClr val="bg1">
                    <a:lumMod val="50000"/>
                  </a:schemeClr>
                </a:solidFill>
                <a:latin typeface="Calibri" panose="020F0502020204030204" pitchFamily="34" charset="0"/>
                <a:ea typeface="+mn-ea"/>
                <a:cs typeface="+mn-cs"/>
              </a:defRPr>
            </a:lvl1pPr>
          </a:lstStyle>
          <a:p>
            <a:pPr marL="0" lvl="0" indent="0" algn="l" defTabSz="914400" rtl="0" eaLnBrk="1" latinLnBrk="0" hangingPunct="1">
              <a:spcBef>
                <a:spcPct val="0"/>
              </a:spcBef>
              <a:spcAft>
                <a:spcPts val="600"/>
              </a:spcAft>
              <a:buFontTx/>
              <a:buNone/>
            </a:pPr>
            <a:r>
              <a:rPr lang="en-US"/>
              <a:t>Click icon to add picture</a:t>
            </a:r>
          </a:p>
        </p:txBody>
      </p:sp>
      <p:sp>
        <p:nvSpPr>
          <p:cNvPr id="9" name="Content Placeholder 7"/>
          <p:cNvSpPr>
            <a:spLocks noGrp="1"/>
          </p:cNvSpPr>
          <p:nvPr>
            <p:ph sz="quarter" idx="12"/>
          </p:nvPr>
        </p:nvSpPr>
        <p:spPr>
          <a:xfrm>
            <a:off x="304800" y="1371601"/>
            <a:ext cx="6280108" cy="5067299"/>
          </a:xfrm>
          <a:prstGeom prst="rect">
            <a:avLst/>
          </a:prstGeom>
        </p:spPr>
        <p:txBody>
          <a:bodyPr lIns="0"/>
          <a:lstStyle>
            <a:lvl1pPr marL="173736" indent="-173736" algn="l" defTabSz="914400" rtl="0" eaLnBrk="1" latinLnBrk="0" hangingPunct="1">
              <a:spcBef>
                <a:spcPts val="600"/>
              </a:spcBef>
              <a:spcAft>
                <a:spcPct val="0"/>
              </a:spcAft>
              <a:buClr>
                <a:schemeClr val="accent1"/>
              </a:buClr>
              <a:buSzPct val="75000"/>
              <a:buFont typeface="Arial" panose="020B0604020202020204" pitchFamily="34" charset="0"/>
              <a:buChar char="►"/>
              <a:defRPr lang="en-US" sz="1100" kern="1200" smtClean="0">
                <a:solidFill>
                  <a:schemeClr val="tx1"/>
                </a:solidFill>
                <a:latin typeface="Calibri" panose="020F0502020204030204" pitchFamily="34" charset="0"/>
                <a:ea typeface="+mn-ea"/>
                <a:cs typeface="+mn-cs"/>
              </a:defRPr>
            </a:lvl1pPr>
            <a:lvl2pPr marL="341313" indent="-118872">
              <a:spcBef>
                <a:spcPts val="600"/>
              </a:spcBef>
              <a:spcAft>
                <a:spcPct val="0"/>
              </a:spcAft>
              <a:buClr>
                <a:schemeClr val="accent1"/>
              </a:buClr>
              <a:buSzTx/>
              <a:buFont typeface="Wingdings" panose="05000000000000000000" pitchFamily="2" charset="2"/>
              <a:buChar char="§"/>
              <a:defRPr sz="1100">
                <a:latin typeface="Calibri" panose="020F0502020204030204" pitchFamily="34" charset="0"/>
              </a:defRPr>
            </a:lvl2pPr>
            <a:lvl3pPr marL="493776" indent="-128016">
              <a:spcBef>
                <a:spcPts val="600"/>
              </a:spcBef>
              <a:spcAft>
                <a:spcPct val="0"/>
              </a:spcAft>
              <a:buClr>
                <a:schemeClr val="accent1"/>
              </a:buClr>
              <a:buSzTx/>
              <a:buFont typeface="Arial Black" panose="020B0A04020102020204" pitchFamily="34" charset="0"/>
              <a:buChar char="–"/>
              <a:defRPr sz="1100">
                <a:latin typeface="Calibri" panose="020F0502020204030204" pitchFamily="34" charset="0"/>
              </a:defRPr>
            </a:lvl3pPr>
            <a:lvl4pPr marL="628650" indent="-109728">
              <a:spcBef>
                <a:spcPts val="600"/>
              </a:spcBef>
              <a:spcAft>
                <a:spcPct val="0"/>
              </a:spcAft>
              <a:buClr>
                <a:schemeClr val="accent1"/>
              </a:buClr>
              <a:buSzTx/>
              <a:buFont typeface="Symbol" panose="05050102010706020507" pitchFamily="18" charset="2"/>
              <a:buChar char=""/>
              <a:defRPr sz="1100">
                <a:latin typeface="Calibri" panose="020F0502020204030204" pitchFamily="34" charset="0"/>
              </a:defRPr>
            </a:lvl4pPr>
            <a:lvl5pPr marL="803275" indent="-155448">
              <a:spcBef>
                <a:spcPts val="600"/>
              </a:spcBef>
              <a:spcAft>
                <a:spcPct val="0"/>
              </a:spcAft>
              <a:buClr>
                <a:schemeClr val="accent1"/>
              </a:buClr>
              <a:buSzPct val="75000"/>
              <a:buFont typeface="Arial" panose="020B0604020202020204" pitchFamily="34" charset="0"/>
              <a:buChar char="►"/>
              <a:defRPr sz="110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7"/>
          <p:cNvSpPr>
            <a:spLocks noGrp="1"/>
          </p:cNvSpPr>
          <p:nvPr>
            <p:ph type="body" sz="quarter" idx="15"/>
          </p:nvPr>
        </p:nvSpPr>
        <p:spPr>
          <a:xfrm>
            <a:off x="6842658" y="2695492"/>
            <a:ext cx="2000632" cy="3743408"/>
          </a:xfrm>
          <a:prstGeom prst="rect">
            <a:avLst/>
          </a:prstGeom>
        </p:spPr>
        <p:txBody>
          <a:bodyPr lIns="0"/>
          <a:lstStyle>
            <a:lvl1pPr marL="0" indent="0">
              <a:spcBef>
                <a:spcPct val="0"/>
              </a:spcBef>
              <a:spcAft>
                <a:spcPts val="900"/>
              </a:spcAft>
              <a:buFontTx/>
              <a:buNone/>
              <a:defRPr sz="1000">
                <a:solidFill>
                  <a:schemeClr val="bg1">
                    <a:lumMod val="50000"/>
                  </a:schemeClr>
                </a:solidFill>
                <a:latin typeface="Calibri" panose="020F0502020204030204" pitchFamily="34" charset="0"/>
              </a:defRPr>
            </a:lvl1pPr>
            <a:lvl2pPr marL="457200" indent="0">
              <a:buFontTx/>
              <a:buNone/>
              <a:defRPr sz="900">
                <a:latin typeface="Calibri" panose="020F0502020204030204" pitchFamily="34" charset="0"/>
              </a:defRPr>
            </a:lvl2pPr>
            <a:lvl3pPr marL="914400" indent="0">
              <a:buFontTx/>
              <a:buNone/>
              <a:defRPr sz="900">
                <a:latin typeface="Calibri" panose="020F0502020204030204" pitchFamily="34" charset="0"/>
              </a:defRPr>
            </a:lvl3pPr>
            <a:lvl4pPr marL="1371600" indent="0">
              <a:buFontTx/>
              <a:buNone/>
              <a:defRPr sz="900">
                <a:latin typeface="Calibri" panose="020F0502020204030204" pitchFamily="34" charset="0"/>
              </a:defRPr>
            </a:lvl4pPr>
            <a:lvl5pPr marL="1828800" indent="0">
              <a:buFontTx/>
              <a:buNone/>
              <a:defRPr sz="900">
                <a:latin typeface="Calibri" panose="020F0502020204030204" pitchFamily="34" charset="0"/>
              </a:defRPr>
            </a:lvl5pPr>
          </a:lstStyle>
          <a:p>
            <a:pPr lvl="0"/>
            <a:r>
              <a:rPr lang="en-US"/>
              <a:t>Click to edit Master text styles</a:t>
            </a:r>
          </a:p>
        </p:txBody>
      </p:sp>
      <p:sp>
        <p:nvSpPr>
          <p:cNvPr id="2" name="Slide Number Placeholder 1"/>
          <p:cNvSpPr>
            <a:spLocks noGrp="1"/>
          </p:cNvSpPr>
          <p:nvPr>
            <p:ph type="sldNum" sz="quarter" idx="16"/>
          </p:nvPr>
        </p:nvSpPr>
        <p:spPr/>
        <p:txBody>
          <a:bodyPr/>
          <a:lstStyle/>
          <a:p>
            <a:pPr>
              <a:defRPr/>
            </a:pPr>
            <a:fld id="{EDBD4F59-D158-4828-BC4B-A2B6698F28EC}" type="slidenum">
              <a:rPr lang="en-US" smtClean="0"/>
              <a:t>‹#›</a:t>
            </a:fld>
            <a:endParaRPr lang="en-US"/>
          </a:p>
        </p:txBody>
      </p:sp>
      <p:sp>
        <p:nvSpPr>
          <p:cNvPr id="11" name="Title 3"/>
          <p:cNvSpPr>
            <a:spLocks noGrp="1"/>
          </p:cNvSpPr>
          <p:nvPr>
            <p:ph type="title" hasCustomPrompt="1"/>
          </p:nvPr>
        </p:nvSpPr>
        <p:spPr>
          <a:xfrm>
            <a:off x="301625" y="253781"/>
            <a:ext cx="8537575" cy="931553"/>
          </a:xfrm>
          <a:prstGeom prst="rect">
            <a:avLst/>
          </a:prstGeom>
        </p:spPr>
        <p:txBody>
          <a:bodyPr lIns="0"/>
          <a:lstStyle>
            <a:lvl1pPr>
              <a:defRPr lang="en-US" sz="2400" kern="1200">
                <a:solidFill>
                  <a:schemeClr val="accent1"/>
                </a:solidFill>
                <a:latin typeface="Calibri" panose="020F0502020204030204" pitchFamily="34" charset="0"/>
                <a:ea typeface="+mn-ea"/>
                <a:cs typeface="+mn-cs"/>
              </a:defRPr>
            </a:lvl1pPr>
          </a:lstStyle>
          <a:p>
            <a:r>
              <a:rPr lang="en-US"/>
              <a:t>Click to Enter Title (Title Case)</a:t>
            </a:r>
          </a:p>
        </p:txBody>
      </p:sp>
      <p:sp>
        <p:nvSpPr>
          <p:cNvPr id="3" name="Footer Placeholder 2"/>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352340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wide Sidebar">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309577" y="1371600"/>
            <a:ext cx="2000237" cy="1233288"/>
          </a:xfrm>
          <a:prstGeom prst="rect">
            <a:avLst/>
          </a:prstGeom>
        </p:spPr>
        <p:txBody>
          <a:bodyPr/>
          <a:lstStyle>
            <a:lvl1pPr marL="0" marR="0" indent="0" algn="ctr" defTabSz="914400" rtl="0" eaLnBrk="1" fontAlgn="auto" latinLnBrk="0" hangingPunct="1">
              <a:lnSpc>
                <a:spcPct val="100000"/>
              </a:lnSpc>
              <a:spcBef>
                <a:spcPct val="20000"/>
              </a:spcBef>
              <a:spcAft>
                <a:spcPct val="0"/>
              </a:spcAft>
              <a:buClrTx/>
              <a:buSzTx/>
              <a:buFontTx/>
              <a:buNone/>
              <a:defRPr lang="en-US" sz="1000" kern="1200" smtClean="0">
                <a:solidFill>
                  <a:schemeClr val="bg1">
                    <a:lumMod val="50000"/>
                  </a:schemeClr>
                </a:solidFill>
                <a:latin typeface="Calibri" panose="020F0502020204030204" pitchFamily="34" charset="0"/>
                <a:ea typeface="+mn-ea"/>
                <a:cs typeface="+mn-cs"/>
              </a:defRPr>
            </a:lvl1pPr>
          </a:lstStyle>
          <a:p>
            <a:pPr marL="0" lvl="0" indent="0" algn="l" defTabSz="914400" rtl="0" eaLnBrk="1" latinLnBrk="0" hangingPunct="1">
              <a:spcBef>
                <a:spcPct val="0"/>
              </a:spcBef>
              <a:spcAft>
                <a:spcPts val="600"/>
              </a:spcAft>
              <a:buFontTx/>
              <a:buNone/>
            </a:pPr>
            <a:r>
              <a:rPr lang="en-US"/>
              <a:t>Click icon to add picture</a:t>
            </a:r>
          </a:p>
        </p:txBody>
      </p:sp>
      <p:sp>
        <p:nvSpPr>
          <p:cNvPr id="18" name="Text Placeholder 17"/>
          <p:cNvSpPr>
            <a:spLocks noGrp="1"/>
          </p:cNvSpPr>
          <p:nvPr>
            <p:ph type="body" sz="quarter" idx="15"/>
          </p:nvPr>
        </p:nvSpPr>
        <p:spPr>
          <a:xfrm>
            <a:off x="304800" y="2643057"/>
            <a:ext cx="2008816" cy="3795845"/>
          </a:xfrm>
          <a:prstGeom prst="rect">
            <a:avLst/>
          </a:prstGeom>
        </p:spPr>
        <p:txBody>
          <a:bodyPr lIns="0"/>
          <a:lstStyle>
            <a:lvl1pPr marL="0" indent="0">
              <a:spcBef>
                <a:spcPct val="0"/>
              </a:spcBef>
              <a:spcAft>
                <a:spcPts val="900"/>
              </a:spcAft>
              <a:buFontTx/>
              <a:buNone/>
              <a:defRPr sz="1000">
                <a:solidFill>
                  <a:schemeClr val="bg1">
                    <a:lumMod val="50000"/>
                  </a:schemeClr>
                </a:solidFill>
                <a:latin typeface="Calibri" panose="020F0502020204030204" pitchFamily="34" charset="0"/>
              </a:defRPr>
            </a:lvl1pPr>
            <a:lvl2pPr marL="457200" indent="0">
              <a:buFontTx/>
              <a:buNone/>
              <a:defRPr sz="900">
                <a:latin typeface="Calibri" panose="020F0502020204030204" pitchFamily="34" charset="0"/>
              </a:defRPr>
            </a:lvl2pPr>
            <a:lvl3pPr marL="914400" indent="0">
              <a:buFontTx/>
              <a:buNone/>
              <a:defRPr sz="900">
                <a:latin typeface="Calibri" panose="020F0502020204030204" pitchFamily="34" charset="0"/>
              </a:defRPr>
            </a:lvl3pPr>
            <a:lvl4pPr marL="1371600" indent="0">
              <a:buFontTx/>
              <a:buNone/>
              <a:defRPr sz="900">
                <a:latin typeface="Calibri" panose="020F0502020204030204" pitchFamily="34" charset="0"/>
              </a:defRPr>
            </a:lvl4pPr>
            <a:lvl5pPr marL="1828800" indent="0">
              <a:buFontTx/>
              <a:buNone/>
              <a:defRPr sz="900">
                <a:latin typeface="Calibri" panose="020F0502020204030204" pitchFamily="34" charset="0"/>
              </a:defRPr>
            </a:lvl5pPr>
          </a:lstStyle>
          <a:p>
            <a:pPr lvl="0"/>
            <a:r>
              <a:rPr lang="en-US"/>
              <a:t>Click to edit Master text styles</a:t>
            </a:r>
          </a:p>
        </p:txBody>
      </p:sp>
      <p:sp>
        <p:nvSpPr>
          <p:cNvPr id="11" name="Content Placeholder 7"/>
          <p:cNvSpPr>
            <a:spLocks noGrp="1"/>
          </p:cNvSpPr>
          <p:nvPr>
            <p:ph sz="quarter" idx="12"/>
          </p:nvPr>
        </p:nvSpPr>
        <p:spPr>
          <a:xfrm>
            <a:off x="2581423" y="1371601"/>
            <a:ext cx="6260317" cy="5067299"/>
          </a:xfrm>
          <a:prstGeom prst="rect">
            <a:avLst/>
          </a:prstGeom>
        </p:spPr>
        <p:txBody>
          <a:bodyPr lIns="0"/>
          <a:lstStyle>
            <a:lvl1pPr marL="173736" indent="-173736" algn="l" defTabSz="914400" rtl="0" eaLnBrk="1" latinLnBrk="0" hangingPunct="1">
              <a:spcBef>
                <a:spcPts val="600"/>
              </a:spcBef>
              <a:spcAft>
                <a:spcPct val="0"/>
              </a:spcAft>
              <a:buClr>
                <a:schemeClr val="accent1"/>
              </a:buClr>
              <a:buSzPct val="75000"/>
              <a:buFont typeface="Arial" panose="020B0604020202020204" pitchFamily="34" charset="0"/>
              <a:buChar char="►"/>
              <a:defRPr lang="en-US" sz="1100" kern="1200" smtClean="0">
                <a:solidFill>
                  <a:schemeClr val="tx1"/>
                </a:solidFill>
                <a:latin typeface="Calibri" panose="020F0502020204030204" pitchFamily="34" charset="0"/>
                <a:ea typeface="+mn-ea"/>
                <a:cs typeface="+mn-cs"/>
              </a:defRPr>
            </a:lvl1pPr>
            <a:lvl2pPr marL="341313" indent="-118872">
              <a:spcBef>
                <a:spcPts val="600"/>
              </a:spcBef>
              <a:spcAft>
                <a:spcPct val="0"/>
              </a:spcAft>
              <a:buClr>
                <a:schemeClr val="accent1"/>
              </a:buClr>
              <a:buSzTx/>
              <a:buFont typeface="Wingdings" panose="05000000000000000000" pitchFamily="2" charset="2"/>
              <a:buChar char=""/>
              <a:defRPr sz="1100">
                <a:latin typeface="Calibri" panose="020F0502020204030204" pitchFamily="34" charset="0"/>
              </a:defRPr>
            </a:lvl2pPr>
            <a:lvl3pPr marL="493776" indent="-128016">
              <a:spcBef>
                <a:spcPts val="600"/>
              </a:spcBef>
              <a:spcAft>
                <a:spcPct val="0"/>
              </a:spcAft>
              <a:buClr>
                <a:schemeClr val="accent1"/>
              </a:buClr>
              <a:buSzTx/>
              <a:buFont typeface="Arial Black" panose="020B0A04020102020204" pitchFamily="34" charset="0"/>
              <a:buChar char="–"/>
              <a:defRPr sz="1100">
                <a:latin typeface="Calibri" panose="020F0502020204030204" pitchFamily="34" charset="0"/>
              </a:defRPr>
            </a:lvl3pPr>
            <a:lvl4pPr marL="630936" indent="-109728">
              <a:spcBef>
                <a:spcPts val="600"/>
              </a:spcBef>
              <a:spcAft>
                <a:spcPct val="0"/>
              </a:spcAft>
              <a:buClr>
                <a:schemeClr val="accent1"/>
              </a:buClr>
              <a:buSzPct val="80000"/>
              <a:buFont typeface="Symbol" panose="05050102010706020507" pitchFamily="18" charset="2"/>
              <a:buChar char=""/>
              <a:defRPr sz="1100">
                <a:latin typeface="Calibri" panose="020F0502020204030204" pitchFamily="34" charset="0"/>
              </a:defRPr>
            </a:lvl4pPr>
            <a:lvl5pPr marL="804672" indent="-155448">
              <a:spcBef>
                <a:spcPts val="600"/>
              </a:spcBef>
              <a:spcAft>
                <a:spcPct val="0"/>
              </a:spcAft>
              <a:buClr>
                <a:schemeClr val="accent1"/>
              </a:buClr>
              <a:buSzPct val="75000"/>
              <a:buFont typeface="Arial" panose="020B0604020202020204" pitchFamily="34" charset="0"/>
              <a:buChar char="►"/>
              <a:defRPr sz="110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p:nvCxnSpPr>
        <p:spPr>
          <a:xfrm flipV="1">
            <a:off x="2438400" y="1371600"/>
            <a:ext cx="0" cy="5068958"/>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6"/>
          </p:nvPr>
        </p:nvSpPr>
        <p:spPr/>
        <p:txBody>
          <a:bodyPr/>
          <a:lstStyle/>
          <a:p>
            <a:pPr>
              <a:defRPr/>
            </a:pPr>
            <a:fld id="{EDBD4F59-D158-4828-BC4B-A2B6698F28EC}" type="slidenum">
              <a:rPr lang="en-US" smtClean="0"/>
              <a:t>‹#›</a:t>
            </a:fld>
            <a:endParaRPr lang="en-US"/>
          </a:p>
        </p:txBody>
      </p:sp>
      <p:sp>
        <p:nvSpPr>
          <p:cNvPr id="9" name="Title 3"/>
          <p:cNvSpPr>
            <a:spLocks noGrp="1"/>
          </p:cNvSpPr>
          <p:nvPr>
            <p:ph type="title" hasCustomPrompt="1"/>
          </p:nvPr>
        </p:nvSpPr>
        <p:spPr>
          <a:xfrm>
            <a:off x="301625" y="253781"/>
            <a:ext cx="8537575" cy="931553"/>
          </a:xfrm>
          <a:prstGeom prst="rect">
            <a:avLst/>
          </a:prstGeom>
        </p:spPr>
        <p:txBody>
          <a:bodyPr lIns="0"/>
          <a:lstStyle>
            <a:lvl1pPr>
              <a:defRPr lang="en-US" sz="2400" kern="1200">
                <a:solidFill>
                  <a:schemeClr val="accent1"/>
                </a:solidFill>
                <a:latin typeface="Calibri" panose="020F0502020204030204" pitchFamily="34" charset="0"/>
                <a:ea typeface="+mn-ea"/>
                <a:cs typeface="+mn-cs"/>
              </a:defRPr>
            </a:lvl1pPr>
          </a:lstStyle>
          <a:p>
            <a:r>
              <a:rPr lang="en-US"/>
              <a:t>Click to Enter Title (Title Case)</a:t>
            </a:r>
          </a:p>
        </p:txBody>
      </p:sp>
      <p:sp>
        <p:nvSpPr>
          <p:cNvPr id="2" name="Footer Placeholder 1"/>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133871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 tombstone gri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EDBD4F59-D158-4828-BC4B-A2B6698F28EC}" type="slidenum">
              <a:rPr lang="en-US" smtClean="0"/>
              <a:t>‹#›</a:t>
            </a:fld>
            <a:endParaRPr lang="en-US"/>
          </a:p>
        </p:txBody>
      </p:sp>
      <p:sp>
        <p:nvSpPr>
          <p:cNvPr id="14" name="Title 3"/>
          <p:cNvSpPr>
            <a:spLocks noGrp="1"/>
          </p:cNvSpPr>
          <p:nvPr>
            <p:ph type="title" hasCustomPrompt="1"/>
          </p:nvPr>
        </p:nvSpPr>
        <p:spPr>
          <a:xfrm>
            <a:off x="301625" y="253781"/>
            <a:ext cx="8537575" cy="931553"/>
          </a:xfrm>
          <a:prstGeom prst="rect">
            <a:avLst/>
          </a:prstGeom>
        </p:spPr>
        <p:txBody>
          <a:bodyPr lIns="0"/>
          <a:lstStyle>
            <a:lvl1pPr>
              <a:defRPr lang="en-US" sz="2400" kern="1200">
                <a:solidFill>
                  <a:schemeClr val="accent1"/>
                </a:solidFill>
                <a:latin typeface="Calibri" panose="020F0502020204030204" pitchFamily="34" charset="0"/>
                <a:ea typeface="+mn-ea"/>
                <a:cs typeface="+mn-cs"/>
              </a:defRPr>
            </a:lvl1pPr>
          </a:lstStyle>
          <a:p>
            <a:r>
              <a:rPr lang="en-US"/>
              <a:t>Click to Enter Title (Title Case)</a:t>
            </a:r>
          </a:p>
        </p:txBody>
      </p:sp>
      <p:sp>
        <p:nvSpPr>
          <p:cNvPr id="3" name="Footer Placeholder 2"/>
          <p:cNvSpPr>
            <a:spLocks noGrp="1"/>
          </p:cNvSpPr>
          <p:nvPr>
            <p:ph type="ftr" sz="quarter" idx="12"/>
          </p:nvPr>
        </p:nvSpPr>
        <p:spPr/>
        <p:txBody>
          <a:bodyPr/>
          <a:lstStyle/>
          <a:p>
            <a:endParaRPr lang="en-US"/>
          </a:p>
        </p:txBody>
      </p:sp>
      <p:sp>
        <p:nvSpPr>
          <p:cNvPr id="17" name="Text Box 6"/>
          <p:cNvSpPr txBox="1">
            <a:spLocks noChangeArrowheads="1"/>
          </p:cNvSpPr>
          <p:nvPr userDrawn="1"/>
        </p:nvSpPr>
        <p:spPr>
          <a:xfrm>
            <a:off x="1173480" y="1371600"/>
            <a:ext cx="1572768" cy="2395728"/>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18" name="Text Box 6"/>
          <p:cNvSpPr txBox="1">
            <a:spLocks noChangeArrowheads="1"/>
          </p:cNvSpPr>
          <p:nvPr userDrawn="1"/>
        </p:nvSpPr>
        <p:spPr>
          <a:xfrm>
            <a:off x="2913888" y="1371600"/>
            <a:ext cx="1572768" cy="2395728"/>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19" name="Text Box 6"/>
          <p:cNvSpPr txBox="1">
            <a:spLocks noChangeArrowheads="1"/>
          </p:cNvSpPr>
          <p:nvPr userDrawn="1"/>
        </p:nvSpPr>
        <p:spPr>
          <a:xfrm>
            <a:off x="4654296" y="1371600"/>
            <a:ext cx="1572768" cy="2395728"/>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20" name="Text Box 6"/>
          <p:cNvSpPr txBox="1">
            <a:spLocks noChangeArrowheads="1"/>
          </p:cNvSpPr>
          <p:nvPr userDrawn="1"/>
        </p:nvSpPr>
        <p:spPr>
          <a:xfrm>
            <a:off x="6394704" y="1371600"/>
            <a:ext cx="1572768" cy="2395728"/>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21" name="Text Box 6"/>
          <p:cNvSpPr txBox="1">
            <a:spLocks noChangeArrowheads="1"/>
          </p:cNvSpPr>
          <p:nvPr userDrawn="1"/>
        </p:nvSpPr>
        <p:spPr>
          <a:xfrm>
            <a:off x="1173480" y="3924300"/>
            <a:ext cx="1572768" cy="2395728"/>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22" name="Text Box 6"/>
          <p:cNvSpPr txBox="1">
            <a:spLocks noChangeArrowheads="1"/>
          </p:cNvSpPr>
          <p:nvPr userDrawn="1"/>
        </p:nvSpPr>
        <p:spPr>
          <a:xfrm>
            <a:off x="2913888" y="3924300"/>
            <a:ext cx="1572768" cy="2395728"/>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23" name="Text Box 6"/>
          <p:cNvSpPr txBox="1">
            <a:spLocks noChangeArrowheads="1"/>
          </p:cNvSpPr>
          <p:nvPr userDrawn="1"/>
        </p:nvSpPr>
        <p:spPr>
          <a:xfrm>
            <a:off x="4654296" y="3924300"/>
            <a:ext cx="1572768" cy="2395728"/>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24" name="Text Box 6"/>
          <p:cNvSpPr txBox="1">
            <a:spLocks noChangeArrowheads="1"/>
          </p:cNvSpPr>
          <p:nvPr userDrawn="1"/>
        </p:nvSpPr>
        <p:spPr>
          <a:xfrm>
            <a:off x="6394704" y="3924300"/>
            <a:ext cx="1572768" cy="2395728"/>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Tree>
    <p:extLst>
      <p:ext uri="{BB962C8B-B14F-4D97-AF65-F5344CB8AC3E}">
        <p14:creationId xmlns:p14="http://schemas.microsoft.com/office/powerpoint/2010/main" val="483942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 tombstone gri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EDBD4F59-D158-4828-BC4B-A2B6698F28EC}" type="slidenum">
              <a:rPr lang="en-US" smtClean="0"/>
              <a:t>‹#›</a:t>
            </a:fld>
            <a:endParaRPr lang="en-US"/>
          </a:p>
        </p:txBody>
      </p:sp>
      <p:sp>
        <p:nvSpPr>
          <p:cNvPr id="16" name="Title 3"/>
          <p:cNvSpPr>
            <a:spLocks noGrp="1"/>
          </p:cNvSpPr>
          <p:nvPr>
            <p:ph type="title" hasCustomPrompt="1"/>
          </p:nvPr>
        </p:nvSpPr>
        <p:spPr>
          <a:xfrm>
            <a:off x="301625" y="253781"/>
            <a:ext cx="8537575" cy="931553"/>
          </a:xfrm>
          <a:prstGeom prst="rect">
            <a:avLst/>
          </a:prstGeom>
        </p:spPr>
        <p:txBody>
          <a:bodyPr lIns="0"/>
          <a:lstStyle>
            <a:lvl1pPr>
              <a:defRPr lang="en-US" sz="2400" kern="1200">
                <a:solidFill>
                  <a:schemeClr val="accent1"/>
                </a:solidFill>
                <a:latin typeface="Calibri" panose="020F0502020204030204" pitchFamily="34" charset="0"/>
                <a:ea typeface="+mn-ea"/>
                <a:cs typeface="+mn-cs"/>
              </a:defRPr>
            </a:lvl1pPr>
          </a:lstStyle>
          <a:p>
            <a:r>
              <a:rPr lang="en-US"/>
              <a:t>Click to Enter Title (Title Case)</a:t>
            </a:r>
          </a:p>
        </p:txBody>
      </p:sp>
      <p:sp>
        <p:nvSpPr>
          <p:cNvPr id="3" name="Footer Placeholder 2"/>
          <p:cNvSpPr>
            <a:spLocks noGrp="1"/>
          </p:cNvSpPr>
          <p:nvPr>
            <p:ph type="ftr" sz="quarter" idx="12"/>
          </p:nvPr>
        </p:nvSpPr>
        <p:spPr/>
        <p:txBody>
          <a:bodyPr/>
          <a:lstStyle/>
          <a:p>
            <a:endParaRPr lang="en-US"/>
          </a:p>
        </p:txBody>
      </p:sp>
      <p:sp>
        <p:nvSpPr>
          <p:cNvPr id="21" name="Text Box 6"/>
          <p:cNvSpPr txBox="1">
            <a:spLocks noChangeArrowheads="1"/>
          </p:cNvSpPr>
          <p:nvPr userDrawn="1"/>
        </p:nvSpPr>
        <p:spPr>
          <a:xfrm>
            <a:off x="304800" y="1371600"/>
            <a:ext cx="1572768" cy="2393950"/>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22" name="Text Box 6"/>
          <p:cNvSpPr txBox="1">
            <a:spLocks noChangeArrowheads="1"/>
          </p:cNvSpPr>
          <p:nvPr userDrawn="1"/>
        </p:nvSpPr>
        <p:spPr>
          <a:xfrm>
            <a:off x="2043938" y="1371600"/>
            <a:ext cx="1572768" cy="2393950"/>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23" name="Text Box 6"/>
          <p:cNvSpPr txBox="1">
            <a:spLocks noChangeArrowheads="1"/>
          </p:cNvSpPr>
          <p:nvPr userDrawn="1"/>
        </p:nvSpPr>
        <p:spPr>
          <a:xfrm>
            <a:off x="3783076" y="1371600"/>
            <a:ext cx="1572768" cy="2393950"/>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24" name="Text Box 6"/>
          <p:cNvSpPr txBox="1">
            <a:spLocks noChangeArrowheads="1"/>
          </p:cNvSpPr>
          <p:nvPr userDrawn="1"/>
        </p:nvSpPr>
        <p:spPr>
          <a:xfrm>
            <a:off x="5522214" y="1371600"/>
            <a:ext cx="1572768" cy="2393950"/>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25" name="Text Box 6"/>
          <p:cNvSpPr txBox="1">
            <a:spLocks noChangeArrowheads="1"/>
          </p:cNvSpPr>
          <p:nvPr userDrawn="1"/>
        </p:nvSpPr>
        <p:spPr>
          <a:xfrm>
            <a:off x="7261352" y="1371600"/>
            <a:ext cx="1572768" cy="2393950"/>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26" name="Text Box 6"/>
          <p:cNvSpPr txBox="1">
            <a:spLocks noChangeArrowheads="1"/>
          </p:cNvSpPr>
          <p:nvPr userDrawn="1"/>
        </p:nvSpPr>
        <p:spPr>
          <a:xfrm>
            <a:off x="304800" y="3930650"/>
            <a:ext cx="1572768" cy="2393950"/>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27" name="Text Box 6"/>
          <p:cNvSpPr txBox="1">
            <a:spLocks noChangeArrowheads="1"/>
          </p:cNvSpPr>
          <p:nvPr userDrawn="1"/>
        </p:nvSpPr>
        <p:spPr>
          <a:xfrm>
            <a:off x="2043938" y="3930650"/>
            <a:ext cx="1572768" cy="2393950"/>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28" name="Text Box 6"/>
          <p:cNvSpPr txBox="1">
            <a:spLocks noChangeArrowheads="1"/>
          </p:cNvSpPr>
          <p:nvPr userDrawn="1"/>
        </p:nvSpPr>
        <p:spPr>
          <a:xfrm>
            <a:off x="3783076" y="3930650"/>
            <a:ext cx="1572768" cy="2393950"/>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39" name="Text Box 6"/>
          <p:cNvSpPr txBox="1">
            <a:spLocks noChangeArrowheads="1"/>
          </p:cNvSpPr>
          <p:nvPr userDrawn="1"/>
        </p:nvSpPr>
        <p:spPr>
          <a:xfrm>
            <a:off x="5522214" y="3930650"/>
            <a:ext cx="1572768" cy="2393950"/>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40" name="Text Box 6"/>
          <p:cNvSpPr txBox="1">
            <a:spLocks noChangeArrowheads="1"/>
          </p:cNvSpPr>
          <p:nvPr userDrawn="1"/>
        </p:nvSpPr>
        <p:spPr>
          <a:xfrm>
            <a:off x="7261352" y="3930650"/>
            <a:ext cx="1572768" cy="2393950"/>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Tree>
    <p:extLst>
      <p:ext uri="{BB962C8B-B14F-4D97-AF65-F5344CB8AC3E}">
        <p14:creationId xmlns:p14="http://schemas.microsoft.com/office/powerpoint/2010/main" val="388192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tall, 6 short tombstone gri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EDBD4F59-D158-4828-BC4B-A2B6698F28EC}" type="slidenum">
              <a:rPr lang="en-US" smtClean="0"/>
              <a:t>‹#›</a:t>
            </a:fld>
            <a:endParaRPr lang="en-US"/>
          </a:p>
        </p:txBody>
      </p:sp>
      <p:sp>
        <p:nvSpPr>
          <p:cNvPr id="16" name="Title 3"/>
          <p:cNvSpPr>
            <a:spLocks noGrp="1"/>
          </p:cNvSpPr>
          <p:nvPr>
            <p:ph type="title" hasCustomPrompt="1"/>
          </p:nvPr>
        </p:nvSpPr>
        <p:spPr>
          <a:xfrm>
            <a:off x="301625" y="253781"/>
            <a:ext cx="8537575" cy="931553"/>
          </a:xfrm>
          <a:prstGeom prst="rect">
            <a:avLst/>
          </a:prstGeom>
        </p:spPr>
        <p:txBody>
          <a:bodyPr lIns="0"/>
          <a:lstStyle>
            <a:lvl1pPr>
              <a:defRPr lang="en-US" sz="2400" kern="1200">
                <a:solidFill>
                  <a:schemeClr val="accent1"/>
                </a:solidFill>
                <a:latin typeface="Calibri" panose="020F0502020204030204" pitchFamily="34" charset="0"/>
                <a:ea typeface="+mn-ea"/>
                <a:cs typeface="+mn-cs"/>
              </a:defRPr>
            </a:lvl1pPr>
          </a:lstStyle>
          <a:p>
            <a:r>
              <a:rPr lang="en-US"/>
              <a:t>Click to Enter Title (Title Case)</a:t>
            </a:r>
          </a:p>
        </p:txBody>
      </p:sp>
      <p:sp>
        <p:nvSpPr>
          <p:cNvPr id="3" name="Footer Placeholder 2"/>
          <p:cNvSpPr>
            <a:spLocks noGrp="1"/>
          </p:cNvSpPr>
          <p:nvPr>
            <p:ph type="ftr" sz="quarter" idx="12"/>
          </p:nvPr>
        </p:nvSpPr>
        <p:spPr/>
        <p:txBody>
          <a:bodyPr/>
          <a:lstStyle/>
          <a:p>
            <a:endParaRPr lang="en-US"/>
          </a:p>
        </p:txBody>
      </p:sp>
      <p:sp>
        <p:nvSpPr>
          <p:cNvPr id="21" name="Text Box 6"/>
          <p:cNvSpPr txBox="1">
            <a:spLocks noChangeArrowheads="1"/>
          </p:cNvSpPr>
          <p:nvPr userDrawn="1"/>
        </p:nvSpPr>
        <p:spPr>
          <a:xfrm>
            <a:off x="304800" y="1371600"/>
            <a:ext cx="1572768" cy="4953000"/>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22" name="Text Box 6"/>
          <p:cNvSpPr txBox="1">
            <a:spLocks noChangeArrowheads="1"/>
          </p:cNvSpPr>
          <p:nvPr userDrawn="1"/>
        </p:nvSpPr>
        <p:spPr>
          <a:xfrm>
            <a:off x="2043938" y="1371600"/>
            <a:ext cx="1572768" cy="4953000"/>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23" name="Text Box 6"/>
          <p:cNvSpPr txBox="1">
            <a:spLocks noChangeArrowheads="1"/>
          </p:cNvSpPr>
          <p:nvPr userDrawn="1"/>
        </p:nvSpPr>
        <p:spPr>
          <a:xfrm>
            <a:off x="3783076" y="1371600"/>
            <a:ext cx="1572768" cy="2393950"/>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24" name="Text Box 6"/>
          <p:cNvSpPr txBox="1">
            <a:spLocks noChangeArrowheads="1"/>
          </p:cNvSpPr>
          <p:nvPr userDrawn="1"/>
        </p:nvSpPr>
        <p:spPr>
          <a:xfrm>
            <a:off x="5522214" y="1371600"/>
            <a:ext cx="1572768" cy="2393950"/>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25" name="Text Box 6"/>
          <p:cNvSpPr txBox="1">
            <a:spLocks noChangeArrowheads="1"/>
          </p:cNvSpPr>
          <p:nvPr userDrawn="1"/>
        </p:nvSpPr>
        <p:spPr>
          <a:xfrm>
            <a:off x="7261352" y="1371600"/>
            <a:ext cx="1572768" cy="2393950"/>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28" name="Text Box 6"/>
          <p:cNvSpPr txBox="1">
            <a:spLocks noChangeArrowheads="1"/>
          </p:cNvSpPr>
          <p:nvPr userDrawn="1"/>
        </p:nvSpPr>
        <p:spPr>
          <a:xfrm>
            <a:off x="3783076" y="3930650"/>
            <a:ext cx="1572768" cy="2393950"/>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39" name="Text Box 6"/>
          <p:cNvSpPr txBox="1">
            <a:spLocks noChangeArrowheads="1"/>
          </p:cNvSpPr>
          <p:nvPr userDrawn="1"/>
        </p:nvSpPr>
        <p:spPr>
          <a:xfrm>
            <a:off x="5522214" y="3930650"/>
            <a:ext cx="1572768" cy="2393950"/>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40" name="Text Box 6"/>
          <p:cNvSpPr txBox="1">
            <a:spLocks noChangeArrowheads="1"/>
          </p:cNvSpPr>
          <p:nvPr userDrawn="1"/>
        </p:nvSpPr>
        <p:spPr>
          <a:xfrm>
            <a:off x="7261352" y="3930650"/>
            <a:ext cx="1572768" cy="2393950"/>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Tree>
    <p:extLst>
      <p:ext uri="{BB962C8B-B14F-4D97-AF65-F5344CB8AC3E}">
        <p14:creationId xmlns:p14="http://schemas.microsoft.com/office/powerpoint/2010/main" val="1582622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age Option navy rectangle with disclaimer">
    <p:spTree>
      <p:nvGrpSpPr>
        <p:cNvPr id="1" name=""/>
        <p:cNvGrpSpPr/>
        <p:nvPr/>
      </p:nvGrpSpPr>
      <p:grpSpPr>
        <a:xfrm>
          <a:off x="0" y="0"/>
          <a:ext cx="0" cy="0"/>
          <a:chOff x="0" y="0"/>
          <a:chExt cx="0" cy="0"/>
        </a:xfrm>
      </p:grpSpPr>
      <p:sp>
        <p:nvSpPr>
          <p:cNvPr id="11" name="Rectangle 10"/>
          <p:cNvSpPr/>
          <p:nvPr userDrawn="1"/>
        </p:nvSpPr>
        <p:spPr>
          <a:xfrm>
            <a:off x="0" y="1095377"/>
            <a:ext cx="9144000" cy="371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2" y="6438902"/>
            <a:ext cx="9143999" cy="165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1"/>
          <p:cNvSpPr>
            <a:spLocks noGrp="1"/>
          </p:cNvSpPr>
          <p:nvPr>
            <p:ph type="title" hasCustomPrompt="1"/>
          </p:nvPr>
        </p:nvSpPr>
        <p:spPr>
          <a:xfrm>
            <a:off x="609600" y="3578761"/>
            <a:ext cx="6096000" cy="878941"/>
          </a:xfrm>
          <a:prstGeom prst="rect">
            <a:avLst/>
          </a:prstGeom>
        </p:spPr>
        <p:txBody>
          <a:bodyPr lIns="0" tIns="0" rIns="0" bIns="0"/>
          <a:lstStyle>
            <a:lvl1pPr>
              <a:defRPr>
                <a:solidFill>
                  <a:schemeClr val="accent1"/>
                </a:solidFill>
              </a:defRPr>
            </a:lvl1pPr>
          </a:lstStyle>
          <a:p>
            <a:r>
              <a:rPr lang="en-US"/>
              <a:t>Click to Add Title</a:t>
            </a:r>
            <a:br>
              <a:rPr lang="en-US"/>
            </a:br>
            <a:r>
              <a:rPr lang="en-US"/>
              <a:t>(Title Case)</a:t>
            </a:r>
          </a:p>
        </p:txBody>
      </p:sp>
      <p:sp>
        <p:nvSpPr>
          <p:cNvPr id="14" name="Text Placeholder 13"/>
          <p:cNvSpPr>
            <a:spLocks noGrp="1"/>
          </p:cNvSpPr>
          <p:nvPr>
            <p:ph type="body" sz="quarter" idx="11" hasCustomPrompt="1"/>
          </p:nvPr>
        </p:nvSpPr>
        <p:spPr>
          <a:xfrm>
            <a:off x="609600" y="3314701"/>
            <a:ext cx="6096000" cy="255814"/>
          </a:xfrm>
          <a:prstGeom prst="rect">
            <a:avLst/>
          </a:prstGeom>
        </p:spPr>
        <p:txBody>
          <a:bodyPr lIns="0" tIns="0" rIns="0" bIns="0"/>
          <a:lstStyle>
            <a:lvl1pPr marL="0" indent="0">
              <a:buNone/>
              <a:defRPr sz="1200">
                <a:solidFill>
                  <a:schemeClr val="accent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add date</a:t>
            </a:r>
          </a:p>
        </p:txBody>
      </p:sp>
      <p:sp>
        <p:nvSpPr>
          <p:cNvPr id="16" name="Text Placeholder 15"/>
          <p:cNvSpPr>
            <a:spLocks noGrp="1"/>
          </p:cNvSpPr>
          <p:nvPr>
            <p:ph type="body" sz="quarter" idx="12" hasCustomPrompt="1"/>
          </p:nvPr>
        </p:nvSpPr>
        <p:spPr>
          <a:xfrm>
            <a:off x="609600" y="4482614"/>
            <a:ext cx="6096000" cy="306387"/>
          </a:xfrm>
          <a:prstGeom prst="rect">
            <a:avLst/>
          </a:prstGeom>
        </p:spPr>
        <p:txBody>
          <a:bodyPr lIns="0" tIns="0" rIns="0" bIns="0"/>
          <a:lstStyle>
            <a:lvl1pPr marL="0" indent="0">
              <a:buNone/>
              <a:defRPr sz="1600">
                <a:solidFill>
                  <a:schemeClr val="accent1"/>
                </a:solidFill>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en-US"/>
              <a:t>Click to add subtitle (sentence case)</a:t>
            </a:r>
          </a:p>
        </p:txBody>
      </p:sp>
      <p:sp>
        <p:nvSpPr>
          <p:cNvPr id="17" name="Text Placeholder 15"/>
          <p:cNvSpPr>
            <a:spLocks noGrp="1"/>
          </p:cNvSpPr>
          <p:nvPr>
            <p:ph type="body" sz="quarter" idx="13" hasCustomPrompt="1"/>
          </p:nvPr>
        </p:nvSpPr>
        <p:spPr>
          <a:xfrm>
            <a:off x="609600" y="4991102"/>
            <a:ext cx="6096000" cy="638369"/>
          </a:xfrm>
          <a:prstGeom prst="rect">
            <a:avLst/>
          </a:prstGeom>
        </p:spPr>
        <p:txBody>
          <a:bodyPr lIns="0" tIns="0" rIns="0" bIns="0"/>
          <a:lstStyle>
            <a:lvl1pPr marL="0" indent="0">
              <a:buNone/>
              <a:defRPr sz="1200">
                <a:solidFill>
                  <a:schemeClr val="tx1">
                    <a:lumMod val="65000"/>
                    <a:lumOff val="35000"/>
                  </a:schemeClr>
                </a:solidFill>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en-US"/>
              <a:t>Click to Add Author’s Name (Title Case)</a:t>
            </a:r>
          </a:p>
        </p:txBody>
      </p:sp>
      <p:sp>
        <p:nvSpPr>
          <p:cNvPr id="10" name="Rectangle 2"/>
          <p:cNvSpPr txBox="1">
            <a:spLocks noChangeArrowheads="1"/>
          </p:cNvSpPr>
          <p:nvPr userDrawn="1"/>
        </p:nvSpPr>
        <p:spPr>
          <a:xfrm>
            <a:off x="5337064" y="486103"/>
            <a:ext cx="32735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endParaRPr sz="1800"/>
          </a:p>
          <a:p>
            <a:pPr algn="r" eaLnBrk="1" hangingPunct="1">
              <a:defRPr/>
            </a:pPr>
            <a:endParaRPr sz="1800"/>
          </a:p>
        </p:txBody>
      </p:sp>
    </p:spTree>
    <p:extLst>
      <p:ext uri="{BB962C8B-B14F-4D97-AF65-F5344CB8AC3E}">
        <p14:creationId xmlns:p14="http://schemas.microsoft.com/office/powerpoint/2010/main" val="2999535531"/>
      </p:ext>
    </p:extLst>
  </p:cSld>
  <p:clrMapOvr>
    <a:masterClrMapping/>
  </p:clrMapOvr>
  <p:extLst>
    <p:ext uri="{DCECCB84-F9BA-43D5-87BE-67443E8EF086}">
      <p15:sldGuideLst xmlns:p15="http://schemas.microsoft.com/office/powerpoint/2012/main">
        <p15:guide id="8" pos="192" userDrawn="1">
          <p15:clr>
            <a:srgbClr val="FBAE40"/>
          </p15:clr>
        </p15:guide>
        <p15:guide id="9" orient="horz" pos="192" userDrawn="1">
          <p15:clr>
            <a:srgbClr val="FBAE40"/>
          </p15:clr>
        </p15:guide>
        <p15:guide id="10" pos="38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 tombstone gri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EDBD4F59-D158-4828-BC4B-A2B6698F28EC}" type="slidenum">
              <a:rPr lang="en-US" smtClean="0"/>
              <a:t>‹#›</a:t>
            </a:fld>
            <a:endParaRPr lang="en-US"/>
          </a:p>
        </p:txBody>
      </p:sp>
      <p:sp>
        <p:nvSpPr>
          <p:cNvPr id="21" name="Title 3"/>
          <p:cNvSpPr>
            <a:spLocks noGrp="1"/>
          </p:cNvSpPr>
          <p:nvPr>
            <p:ph type="title" hasCustomPrompt="1"/>
          </p:nvPr>
        </p:nvSpPr>
        <p:spPr>
          <a:xfrm>
            <a:off x="301625" y="253781"/>
            <a:ext cx="8537575" cy="931553"/>
          </a:xfrm>
          <a:prstGeom prst="rect">
            <a:avLst/>
          </a:prstGeom>
        </p:spPr>
        <p:txBody>
          <a:bodyPr lIns="0"/>
          <a:lstStyle>
            <a:lvl1pPr>
              <a:defRPr lang="en-US" sz="2400" kern="1200">
                <a:solidFill>
                  <a:schemeClr val="accent1"/>
                </a:solidFill>
                <a:latin typeface="Calibri" panose="020F0502020204030204" pitchFamily="34" charset="0"/>
                <a:ea typeface="+mn-ea"/>
                <a:cs typeface="+mn-cs"/>
              </a:defRPr>
            </a:lvl1pPr>
          </a:lstStyle>
          <a:p>
            <a:r>
              <a:rPr lang="en-US"/>
              <a:t>Click to Enter Title (Title Case)</a:t>
            </a:r>
          </a:p>
        </p:txBody>
      </p:sp>
      <p:sp>
        <p:nvSpPr>
          <p:cNvPr id="3" name="Footer Placeholder 2"/>
          <p:cNvSpPr>
            <a:spLocks noGrp="1"/>
          </p:cNvSpPr>
          <p:nvPr>
            <p:ph type="ftr" sz="quarter" idx="12"/>
          </p:nvPr>
        </p:nvSpPr>
        <p:spPr/>
        <p:txBody>
          <a:bodyPr/>
          <a:lstStyle/>
          <a:p>
            <a:endParaRPr lang="en-US"/>
          </a:p>
        </p:txBody>
      </p:sp>
      <p:sp>
        <p:nvSpPr>
          <p:cNvPr id="23" name="Text Box 6"/>
          <p:cNvSpPr txBox="1">
            <a:spLocks noChangeArrowheads="1"/>
          </p:cNvSpPr>
          <p:nvPr userDrawn="1"/>
        </p:nvSpPr>
        <p:spPr>
          <a:xfrm>
            <a:off x="304800" y="1371600"/>
            <a:ext cx="1572768" cy="1545336"/>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24" name="Text Box 6"/>
          <p:cNvSpPr txBox="1">
            <a:spLocks noChangeArrowheads="1"/>
          </p:cNvSpPr>
          <p:nvPr userDrawn="1"/>
        </p:nvSpPr>
        <p:spPr>
          <a:xfrm>
            <a:off x="304800" y="3075432"/>
            <a:ext cx="1572768" cy="1545336"/>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25" name="Text Box 6"/>
          <p:cNvSpPr txBox="1">
            <a:spLocks noChangeArrowheads="1"/>
          </p:cNvSpPr>
          <p:nvPr userDrawn="1"/>
        </p:nvSpPr>
        <p:spPr>
          <a:xfrm>
            <a:off x="304800" y="4779264"/>
            <a:ext cx="1572768" cy="1545336"/>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26" name="Text Box 6"/>
          <p:cNvSpPr txBox="1">
            <a:spLocks noChangeArrowheads="1"/>
          </p:cNvSpPr>
          <p:nvPr userDrawn="1"/>
        </p:nvSpPr>
        <p:spPr>
          <a:xfrm>
            <a:off x="2043938" y="1371600"/>
            <a:ext cx="1572768" cy="1545336"/>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27" name="Text Box 6"/>
          <p:cNvSpPr txBox="1">
            <a:spLocks noChangeArrowheads="1"/>
          </p:cNvSpPr>
          <p:nvPr userDrawn="1"/>
        </p:nvSpPr>
        <p:spPr>
          <a:xfrm>
            <a:off x="2043938" y="3075432"/>
            <a:ext cx="1572768" cy="1545336"/>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28" name="Text Box 6"/>
          <p:cNvSpPr txBox="1">
            <a:spLocks noChangeArrowheads="1"/>
          </p:cNvSpPr>
          <p:nvPr userDrawn="1"/>
        </p:nvSpPr>
        <p:spPr>
          <a:xfrm>
            <a:off x="2043938" y="4779264"/>
            <a:ext cx="1572768" cy="1545336"/>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29" name="Text Box 6"/>
          <p:cNvSpPr txBox="1">
            <a:spLocks noChangeArrowheads="1"/>
          </p:cNvSpPr>
          <p:nvPr userDrawn="1"/>
        </p:nvSpPr>
        <p:spPr>
          <a:xfrm>
            <a:off x="3783076" y="1371600"/>
            <a:ext cx="1572768" cy="1545336"/>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30" name="Text Box 6"/>
          <p:cNvSpPr txBox="1">
            <a:spLocks noChangeArrowheads="1"/>
          </p:cNvSpPr>
          <p:nvPr userDrawn="1"/>
        </p:nvSpPr>
        <p:spPr>
          <a:xfrm>
            <a:off x="3783076" y="3075432"/>
            <a:ext cx="1572768" cy="1545336"/>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31" name="Text Box 6"/>
          <p:cNvSpPr txBox="1">
            <a:spLocks noChangeArrowheads="1"/>
          </p:cNvSpPr>
          <p:nvPr userDrawn="1"/>
        </p:nvSpPr>
        <p:spPr>
          <a:xfrm>
            <a:off x="3783076" y="4779264"/>
            <a:ext cx="1572768" cy="1545336"/>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32" name="Text Box 6"/>
          <p:cNvSpPr txBox="1">
            <a:spLocks noChangeArrowheads="1"/>
          </p:cNvSpPr>
          <p:nvPr userDrawn="1"/>
        </p:nvSpPr>
        <p:spPr>
          <a:xfrm>
            <a:off x="5522214" y="1371600"/>
            <a:ext cx="1572768" cy="1545336"/>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33" name="Text Box 6"/>
          <p:cNvSpPr txBox="1">
            <a:spLocks noChangeArrowheads="1"/>
          </p:cNvSpPr>
          <p:nvPr userDrawn="1"/>
        </p:nvSpPr>
        <p:spPr>
          <a:xfrm>
            <a:off x="5522214" y="3075432"/>
            <a:ext cx="1572768" cy="1545336"/>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34" name="Text Box 6"/>
          <p:cNvSpPr txBox="1">
            <a:spLocks noChangeArrowheads="1"/>
          </p:cNvSpPr>
          <p:nvPr userDrawn="1"/>
        </p:nvSpPr>
        <p:spPr>
          <a:xfrm>
            <a:off x="5522214" y="4779264"/>
            <a:ext cx="1572768" cy="1545336"/>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35" name="Text Box 6"/>
          <p:cNvSpPr txBox="1">
            <a:spLocks noChangeArrowheads="1"/>
          </p:cNvSpPr>
          <p:nvPr userDrawn="1"/>
        </p:nvSpPr>
        <p:spPr>
          <a:xfrm>
            <a:off x="7261352" y="1371600"/>
            <a:ext cx="1572768" cy="1545336"/>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36" name="Text Box 6"/>
          <p:cNvSpPr txBox="1">
            <a:spLocks noChangeArrowheads="1"/>
          </p:cNvSpPr>
          <p:nvPr userDrawn="1"/>
        </p:nvSpPr>
        <p:spPr>
          <a:xfrm>
            <a:off x="7261352" y="3075432"/>
            <a:ext cx="1572768" cy="1545336"/>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37" name="Text Box 6"/>
          <p:cNvSpPr txBox="1">
            <a:spLocks noChangeArrowheads="1"/>
          </p:cNvSpPr>
          <p:nvPr userDrawn="1"/>
        </p:nvSpPr>
        <p:spPr>
          <a:xfrm>
            <a:off x="7261352" y="4779264"/>
            <a:ext cx="1572768" cy="1545336"/>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Tree>
    <p:extLst>
      <p:ext uri="{BB962C8B-B14F-4D97-AF65-F5344CB8AC3E}">
        <p14:creationId xmlns:p14="http://schemas.microsoft.com/office/powerpoint/2010/main" val="752051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ng tombstone gri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EDBD4F59-D158-4828-BC4B-A2B6698F28EC}" type="slidenum">
              <a:rPr lang="en-US" smtClean="0"/>
              <a:t>‹#›</a:t>
            </a:fld>
            <a:endParaRPr lang="en-US"/>
          </a:p>
        </p:txBody>
      </p:sp>
      <p:sp>
        <p:nvSpPr>
          <p:cNvPr id="11" name="Title 3"/>
          <p:cNvSpPr>
            <a:spLocks noGrp="1"/>
          </p:cNvSpPr>
          <p:nvPr>
            <p:ph type="title" hasCustomPrompt="1"/>
          </p:nvPr>
        </p:nvSpPr>
        <p:spPr>
          <a:xfrm>
            <a:off x="301625" y="253781"/>
            <a:ext cx="8537575" cy="931553"/>
          </a:xfrm>
          <a:prstGeom prst="rect">
            <a:avLst/>
          </a:prstGeom>
        </p:spPr>
        <p:txBody>
          <a:bodyPr lIns="0"/>
          <a:lstStyle>
            <a:lvl1pPr>
              <a:defRPr lang="en-US" sz="2400" kern="1200">
                <a:solidFill>
                  <a:schemeClr val="accent1"/>
                </a:solidFill>
                <a:latin typeface="Calibri" panose="020F0502020204030204" pitchFamily="34" charset="0"/>
                <a:ea typeface="+mn-ea"/>
                <a:cs typeface="+mn-cs"/>
              </a:defRPr>
            </a:lvl1pPr>
          </a:lstStyle>
          <a:p>
            <a:r>
              <a:rPr lang="en-US"/>
              <a:t>Click to Enter Title (Title Case)</a:t>
            </a:r>
          </a:p>
        </p:txBody>
      </p:sp>
      <p:sp>
        <p:nvSpPr>
          <p:cNvPr id="3" name="Footer Placeholder 2"/>
          <p:cNvSpPr>
            <a:spLocks noGrp="1"/>
          </p:cNvSpPr>
          <p:nvPr>
            <p:ph type="ftr" sz="quarter" idx="12"/>
          </p:nvPr>
        </p:nvSpPr>
        <p:spPr/>
        <p:txBody>
          <a:bodyPr/>
          <a:lstStyle/>
          <a:p>
            <a:endParaRPr lang="en-US"/>
          </a:p>
        </p:txBody>
      </p:sp>
      <p:sp>
        <p:nvSpPr>
          <p:cNvPr id="12" name="Text Box 6"/>
          <p:cNvSpPr txBox="1">
            <a:spLocks noChangeArrowheads="1"/>
          </p:cNvSpPr>
          <p:nvPr userDrawn="1"/>
        </p:nvSpPr>
        <p:spPr>
          <a:xfrm>
            <a:off x="304800" y="1371600"/>
            <a:ext cx="1572768" cy="4953000"/>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13" name="Text Box 6"/>
          <p:cNvSpPr txBox="1">
            <a:spLocks noChangeArrowheads="1"/>
          </p:cNvSpPr>
          <p:nvPr userDrawn="1"/>
        </p:nvSpPr>
        <p:spPr>
          <a:xfrm>
            <a:off x="2043938" y="1371600"/>
            <a:ext cx="1572768" cy="4953000"/>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14" name="Text Box 6"/>
          <p:cNvSpPr txBox="1">
            <a:spLocks noChangeArrowheads="1"/>
          </p:cNvSpPr>
          <p:nvPr userDrawn="1"/>
        </p:nvSpPr>
        <p:spPr>
          <a:xfrm>
            <a:off x="3783076" y="1371600"/>
            <a:ext cx="1572768" cy="4953000"/>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15" name="Text Box 6"/>
          <p:cNvSpPr txBox="1">
            <a:spLocks noChangeArrowheads="1"/>
          </p:cNvSpPr>
          <p:nvPr userDrawn="1"/>
        </p:nvSpPr>
        <p:spPr>
          <a:xfrm>
            <a:off x="5522214" y="1371600"/>
            <a:ext cx="1572768" cy="4953000"/>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
        <p:nvSpPr>
          <p:cNvPr id="20" name="Text Box 6"/>
          <p:cNvSpPr txBox="1">
            <a:spLocks noChangeArrowheads="1"/>
          </p:cNvSpPr>
          <p:nvPr userDrawn="1"/>
        </p:nvSpPr>
        <p:spPr>
          <a:xfrm>
            <a:off x="7261352" y="1371600"/>
            <a:ext cx="1572768" cy="4953000"/>
          </a:xfrm>
          <a:prstGeom prst="rect">
            <a:avLst/>
          </a:prstGeom>
          <a:solidFill>
            <a:schemeClr val="bg1"/>
          </a:solidFill>
          <a:ln w="3175">
            <a:solidFill>
              <a:srgbClr val="A1A1A4"/>
            </a:solidFill>
            <a:miter lim="800000"/>
          </a:ln>
          <a:effectLst>
            <a:outerShdw blurRad="76200" dist="38100" dir="2700000" algn="tl" rotWithShape="0">
              <a:srgbClr val="A1A1A4">
                <a:alpha val="99000"/>
              </a:srgbClr>
            </a:outerShdw>
          </a:effectLst>
        </p:spPr>
        <p:txBody>
          <a:bodyPr/>
          <a:lstStyle>
            <a:defPPr>
              <a:defRPr lang="en-US"/>
            </a:defPPr>
            <a:lvl1pPr lvl="0" algn="ctr" fontAlgn="auto">
              <a:spcBef>
                <a:spcPct val="50000"/>
              </a:spcBef>
              <a:spcAft>
                <a:spcPct val="0"/>
              </a:spcAft>
              <a:defRPr sz="900" b="0" kern="0">
                <a:latin typeface="Georgia" pitchFamily="18" charset="0"/>
              </a:defRPr>
            </a:lvl1pPr>
          </a:lstStyle>
          <a:p>
            <a:endParaRPr lang="en-US" sz="900">
              <a:latin typeface="+mn-lt"/>
            </a:endParaRPr>
          </a:p>
        </p:txBody>
      </p:sp>
    </p:spTree>
    <p:extLst>
      <p:ext uri="{BB962C8B-B14F-4D97-AF65-F5344CB8AC3E}">
        <p14:creationId xmlns:p14="http://schemas.microsoft.com/office/powerpoint/2010/main" val="3683393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s, 3 columns">
    <p:spTree>
      <p:nvGrpSpPr>
        <p:cNvPr id="1" name=""/>
        <p:cNvGrpSpPr/>
        <p:nvPr/>
      </p:nvGrpSpPr>
      <p:grpSpPr>
        <a:xfrm>
          <a:off x="0" y="0"/>
          <a:ext cx="0" cy="0"/>
          <a:chOff x="0" y="0"/>
          <a:chExt cx="0" cy="0"/>
        </a:xfrm>
      </p:grpSpPr>
      <p:sp>
        <p:nvSpPr>
          <p:cNvPr id="14" name="Rectangle 13"/>
          <p:cNvSpPr/>
          <p:nvPr userDrawn="1"/>
        </p:nvSpPr>
        <p:spPr>
          <a:xfrm>
            <a:off x="305119" y="1371602"/>
            <a:ext cx="2273300" cy="4952999"/>
          </a:xfrm>
          <a:prstGeom prst="rect">
            <a:avLst/>
          </a:prstGeom>
          <a:noFill/>
          <a:ln>
            <a:solidFill>
              <a:schemeClr val="bg2"/>
            </a:solidFill>
          </a:ln>
          <a:effectLst/>
        </p:spPr>
        <p:txBody>
          <a:bodyPr wrap="none" anchor="ctr"/>
          <a:lstStyle/>
          <a:p>
            <a:pPr>
              <a:defRPr/>
            </a:pPr>
            <a:endParaRPr lang="en-US" sz="1800"/>
          </a:p>
        </p:txBody>
      </p:sp>
      <p:sp>
        <p:nvSpPr>
          <p:cNvPr id="15" name="Rectangle 14"/>
          <p:cNvSpPr/>
          <p:nvPr userDrawn="1"/>
        </p:nvSpPr>
        <p:spPr>
          <a:xfrm>
            <a:off x="6565900" y="1371602"/>
            <a:ext cx="2273300" cy="4952999"/>
          </a:xfrm>
          <a:prstGeom prst="rect">
            <a:avLst/>
          </a:prstGeom>
          <a:noFill/>
          <a:ln>
            <a:solidFill>
              <a:schemeClr val="bg2"/>
            </a:solidFill>
          </a:ln>
          <a:effectLst/>
        </p:spPr>
        <p:txBody>
          <a:bodyPr wrap="none" anchor="ctr"/>
          <a:lstStyle/>
          <a:p>
            <a:pPr>
              <a:defRPr/>
            </a:pPr>
            <a:endParaRPr lang="en-US" sz="1800"/>
          </a:p>
        </p:txBody>
      </p:sp>
      <p:sp>
        <p:nvSpPr>
          <p:cNvPr id="17" name="Rectangle 16"/>
          <p:cNvSpPr/>
          <p:nvPr userDrawn="1"/>
        </p:nvSpPr>
        <p:spPr>
          <a:xfrm>
            <a:off x="3446191" y="1371602"/>
            <a:ext cx="2273300" cy="4952999"/>
          </a:xfrm>
          <a:prstGeom prst="rect">
            <a:avLst/>
          </a:prstGeom>
          <a:noFill/>
          <a:ln>
            <a:solidFill>
              <a:schemeClr val="bg2"/>
            </a:solidFill>
          </a:ln>
          <a:effectLst/>
        </p:spPr>
        <p:txBody>
          <a:bodyPr wrap="none" anchor="ctr"/>
          <a:lstStyle/>
          <a:p>
            <a:pPr>
              <a:defRPr/>
            </a:pPr>
            <a:endParaRPr lang="en-US" sz="1800"/>
          </a:p>
        </p:txBody>
      </p:sp>
      <p:sp>
        <p:nvSpPr>
          <p:cNvPr id="6" name="Picture Placeholder 7"/>
          <p:cNvSpPr>
            <a:spLocks noGrp="1"/>
          </p:cNvSpPr>
          <p:nvPr>
            <p:ph type="pic" sz="quarter" idx="11"/>
          </p:nvPr>
        </p:nvSpPr>
        <p:spPr>
          <a:xfrm>
            <a:off x="690564" y="1671105"/>
            <a:ext cx="1517650" cy="1350962"/>
          </a:xfrm>
          <a:prstGeom prst="rect">
            <a:avLst/>
          </a:prstGeom>
        </p:spPr>
        <p:txBody>
          <a:bodyPr/>
          <a:lstStyle>
            <a:lvl1pPr marL="0" marR="0" indent="0" algn="ctr" defTabSz="914400" rtl="0" eaLnBrk="1" fontAlgn="auto" latinLnBrk="0" hangingPunct="1">
              <a:lnSpc>
                <a:spcPct val="100000"/>
              </a:lnSpc>
              <a:spcBef>
                <a:spcPct val="20000"/>
              </a:spcBef>
              <a:spcAft>
                <a:spcPct val="0"/>
              </a:spcAft>
              <a:buClrTx/>
              <a:buSzTx/>
              <a:buFontTx/>
              <a:buNone/>
              <a:defRPr lang="en-US" sz="1000" i="0" kern="1200" noProof="0">
                <a:solidFill>
                  <a:schemeClr val="bg1">
                    <a:lumMod val="50000"/>
                  </a:schemeClr>
                </a:solidFill>
                <a:latin typeface="Calibri" panose="020F0502020204030204" pitchFamily="34" charset="0"/>
                <a:ea typeface="+mn-ea"/>
                <a:cs typeface="+mn-cs"/>
              </a:defRPr>
            </a:lvl1pPr>
          </a:lstStyle>
          <a:p>
            <a:pPr lvl="0"/>
            <a:r>
              <a:rPr lang="en-US" noProof="0"/>
              <a:t>Click icon to add picture</a:t>
            </a:r>
          </a:p>
        </p:txBody>
      </p:sp>
      <p:sp>
        <p:nvSpPr>
          <p:cNvPr id="24" name="Picture Placeholder 7"/>
          <p:cNvSpPr>
            <a:spLocks noGrp="1"/>
          </p:cNvSpPr>
          <p:nvPr>
            <p:ph type="pic" sz="quarter" idx="21"/>
          </p:nvPr>
        </p:nvSpPr>
        <p:spPr>
          <a:xfrm>
            <a:off x="690564" y="4744718"/>
            <a:ext cx="1517650" cy="1350962"/>
          </a:xfrm>
          <a:prstGeom prst="rect">
            <a:avLst/>
          </a:prstGeom>
        </p:spPr>
        <p:txBody>
          <a:bodyPr/>
          <a:lstStyle>
            <a:lvl1pPr marL="0" marR="0" indent="0" algn="ctr" defTabSz="914400" rtl="0" eaLnBrk="1" fontAlgn="auto" latinLnBrk="0" hangingPunct="1">
              <a:lnSpc>
                <a:spcPct val="100000"/>
              </a:lnSpc>
              <a:spcBef>
                <a:spcPct val="20000"/>
              </a:spcBef>
              <a:spcAft>
                <a:spcPct val="0"/>
              </a:spcAft>
              <a:buClrTx/>
              <a:buSzTx/>
              <a:buFontTx/>
              <a:buNone/>
              <a:defRPr lang="en-US" sz="1000" i="0" kern="1200" noProof="0">
                <a:solidFill>
                  <a:schemeClr val="bg1">
                    <a:lumMod val="50000"/>
                  </a:schemeClr>
                </a:solidFill>
                <a:latin typeface="Calibri" panose="020F0502020204030204" pitchFamily="34" charset="0"/>
                <a:ea typeface="+mn-ea"/>
                <a:cs typeface="+mn-cs"/>
              </a:defRPr>
            </a:lvl1pPr>
          </a:lstStyle>
          <a:p>
            <a:pPr lvl="0"/>
            <a:r>
              <a:rPr lang="en-US" noProof="0"/>
              <a:t>Click icon to add picture</a:t>
            </a:r>
          </a:p>
        </p:txBody>
      </p:sp>
      <p:sp>
        <p:nvSpPr>
          <p:cNvPr id="25" name="Picture Placeholder 7"/>
          <p:cNvSpPr>
            <a:spLocks noGrp="1"/>
          </p:cNvSpPr>
          <p:nvPr>
            <p:ph type="pic" sz="quarter" idx="22"/>
          </p:nvPr>
        </p:nvSpPr>
        <p:spPr>
          <a:xfrm>
            <a:off x="690564" y="3207911"/>
            <a:ext cx="1517650" cy="1350962"/>
          </a:xfrm>
          <a:prstGeom prst="rect">
            <a:avLst/>
          </a:prstGeom>
        </p:spPr>
        <p:txBody>
          <a:bodyPr/>
          <a:lstStyle>
            <a:lvl1pPr marL="0" marR="0" indent="0" algn="ctr" defTabSz="914400" rtl="0" eaLnBrk="1" fontAlgn="auto" latinLnBrk="0" hangingPunct="1">
              <a:lnSpc>
                <a:spcPct val="100000"/>
              </a:lnSpc>
              <a:spcBef>
                <a:spcPct val="20000"/>
              </a:spcBef>
              <a:spcAft>
                <a:spcPct val="0"/>
              </a:spcAft>
              <a:buClrTx/>
              <a:buSzTx/>
              <a:buFontTx/>
              <a:buNone/>
              <a:defRPr lang="en-US" sz="1000" i="0" kern="1200" noProof="0">
                <a:solidFill>
                  <a:schemeClr val="bg1">
                    <a:lumMod val="50000"/>
                  </a:schemeClr>
                </a:solidFill>
                <a:latin typeface="Calibri" panose="020F0502020204030204" pitchFamily="34" charset="0"/>
                <a:ea typeface="+mn-ea"/>
                <a:cs typeface="+mn-cs"/>
              </a:defRPr>
            </a:lvl1pPr>
          </a:lstStyle>
          <a:p>
            <a:pPr lvl="0"/>
            <a:r>
              <a:rPr lang="en-US" noProof="0"/>
              <a:t>Click icon to add picture</a:t>
            </a:r>
          </a:p>
        </p:txBody>
      </p:sp>
      <p:sp>
        <p:nvSpPr>
          <p:cNvPr id="26" name="Picture Placeholder 7"/>
          <p:cNvSpPr>
            <a:spLocks noGrp="1"/>
          </p:cNvSpPr>
          <p:nvPr>
            <p:ph type="pic" sz="quarter" idx="23"/>
          </p:nvPr>
        </p:nvSpPr>
        <p:spPr>
          <a:xfrm>
            <a:off x="6943725" y="1671105"/>
            <a:ext cx="1517650" cy="1350962"/>
          </a:xfrm>
          <a:prstGeom prst="rect">
            <a:avLst/>
          </a:prstGeom>
        </p:spPr>
        <p:txBody>
          <a:bodyPr/>
          <a:lstStyle>
            <a:lvl1pPr marL="0" marR="0" indent="0" algn="ctr" defTabSz="914400" rtl="0" eaLnBrk="1" fontAlgn="auto" latinLnBrk="0" hangingPunct="1">
              <a:lnSpc>
                <a:spcPct val="100000"/>
              </a:lnSpc>
              <a:spcBef>
                <a:spcPct val="20000"/>
              </a:spcBef>
              <a:spcAft>
                <a:spcPct val="0"/>
              </a:spcAft>
              <a:buClrTx/>
              <a:buSzTx/>
              <a:buFontTx/>
              <a:buNone/>
              <a:defRPr lang="en-US" sz="1000" i="0" kern="1200" noProof="0">
                <a:solidFill>
                  <a:schemeClr val="bg1">
                    <a:lumMod val="50000"/>
                  </a:schemeClr>
                </a:solidFill>
                <a:latin typeface="Calibri" panose="020F0502020204030204" pitchFamily="34" charset="0"/>
                <a:ea typeface="+mn-ea"/>
                <a:cs typeface="+mn-cs"/>
              </a:defRPr>
            </a:lvl1pPr>
          </a:lstStyle>
          <a:p>
            <a:pPr lvl="0"/>
            <a:r>
              <a:rPr lang="en-US" noProof="0"/>
              <a:t>Click icon to add picture</a:t>
            </a:r>
          </a:p>
        </p:txBody>
      </p:sp>
      <p:sp>
        <p:nvSpPr>
          <p:cNvPr id="28" name="Picture Placeholder 7"/>
          <p:cNvSpPr>
            <a:spLocks noGrp="1"/>
          </p:cNvSpPr>
          <p:nvPr>
            <p:ph type="pic" sz="quarter" idx="24"/>
          </p:nvPr>
        </p:nvSpPr>
        <p:spPr>
          <a:xfrm>
            <a:off x="6943725" y="4744718"/>
            <a:ext cx="1517650" cy="1350962"/>
          </a:xfrm>
          <a:prstGeom prst="rect">
            <a:avLst/>
          </a:prstGeom>
        </p:spPr>
        <p:txBody>
          <a:bodyPr/>
          <a:lstStyle>
            <a:lvl1pPr marL="0" marR="0" indent="0" algn="ctr" defTabSz="914400" rtl="0" eaLnBrk="1" fontAlgn="auto" latinLnBrk="0" hangingPunct="1">
              <a:lnSpc>
                <a:spcPct val="100000"/>
              </a:lnSpc>
              <a:spcBef>
                <a:spcPct val="20000"/>
              </a:spcBef>
              <a:spcAft>
                <a:spcPct val="0"/>
              </a:spcAft>
              <a:buClrTx/>
              <a:buSzTx/>
              <a:buFontTx/>
              <a:buNone/>
              <a:defRPr lang="en-US" sz="1000" i="0" kern="1200" noProof="0">
                <a:solidFill>
                  <a:schemeClr val="bg1">
                    <a:lumMod val="50000"/>
                  </a:schemeClr>
                </a:solidFill>
                <a:latin typeface="Calibri" panose="020F0502020204030204" pitchFamily="34" charset="0"/>
                <a:ea typeface="+mn-ea"/>
                <a:cs typeface="+mn-cs"/>
              </a:defRPr>
            </a:lvl1pPr>
          </a:lstStyle>
          <a:p>
            <a:pPr lvl="0"/>
            <a:r>
              <a:rPr lang="en-US" noProof="0"/>
              <a:t>Click icon to add picture</a:t>
            </a:r>
          </a:p>
        </p:txBody>
      </p:sp>
      <p:sp>
        <p:nvSpPr>
          <p:cNvPr id="29" name="Picture Placeholder 7"/>
          <p:cNvSpPr>
            <a:spLocks noGrp="1"/>
          </p:cNvSpPr>
          <p:nvPr>
            <p:ph type="pic" sz="quarter" idx="25"/>
          </p:nvPr>
        </p:nvSpPr>
        <p:spPr>
          <a:xfrm>
            <a:off x="6943725" y="3207911"/>
            <a:ext cx="1517650" cy="1350962"/>
          </a:xfrm>
          <a:prstGeom prst="rect">
            <a:avLst/>
          </a:prstGeom>
        </p:spPr>
        <p:txBody>
          <a:bodyPr/>
          <a:lstStyle>
            <a:lvl1pPr marL="0" marR="0" indent="0" algn="ctr" defTabSz="914400" rtl="0" eaLnBrk="1" fontAlgn="auto" latinLnBrk="0" hangingPunct="1">
              <a:lnSpc>
                <a:spcPct val="100000"/>
              </a:lnSpc>
              <a:spcBef>
                <a:spcPct val="20000"/>
              </a:spcBef>
              <a:spcAft>
                <a:spcPct val="0"/>
              </a:spcAft>
              <a:buClrTx/>
              <a:buSzTx/>
              <a:buFontTx/>
              <a:buNone/>
              <a:defRPr lang="en-US" sz="1000" i="0" kern="1200" noProof="0">
                <a:solidFill>
                  <a:schemeClr val="bg1">
                    <a:lumMod val="50000"/>
                  </a:schemeClr>
                </a:solidFill>
                <a:latin typeface="Calibri" panose="020F0502020204030204" pitchFamily="34" charset="0"/>
                <a:ea typeface="+mn-ea"/>
                <a:cs typeface="+mn-cs"/>
              </a:defRPr>
            </a:lvl1pPr>
          </a:lstStyle>
          <a:p>
            <a:pPr lvl="0"/>
            <a:r>
              <a:rPr lang="en-US" noProof="0"/>
              <a:t>Click icon to add picture</a:t>
            </a:r>
          </a:p>
        </p:txBody>
      </p:sp>
      <p:sp>
        <p:nvSpPr>
          <p:cNvPr id="30" name="Picture Placeholder 7"/>
          <p:cNvSpPr>
            <a:spLocks noGrp="1"/>
          </p:cNvSpPr>
          <p:nvPr>
            <p:ph type="pic" sz="quarter" idx="26"/>
          </p:nvPr>
        </p:nvSpPr>
        <p:spPr>
          <a:xfrm>
            <a:off x="3814491" y="1671105"/>
            <a:ext cx="1517650" cy="1350962"/>
          </a:xfrm>
          <a:prstGeom prst="rect">
            <a:avLst/>
          </a:prstGeom>
        </p:spPr>
        <p:txBody>
          <a:bodyPr/>
          <a:lstStyle>
            <a:lvl1pPr marL="0" marR="0" indent="0" algn="ctr" defTabSz="914400" rtl="0" eaLnBrk="1" fontAlgn="auto" latinLnBrk="0" hangingPunct="1">
              <a:lnSpc>
                <a:spcPct val="100000"/>
              </a:lnSpc>
              <a:spcBef>
                <a:spcPct val="20000"/>
              </a:spcBef>
              <a:spcAft>
                <a:spcPct val="0"/>
              </a:spcAft>
              <a:buClrTx/>
              <a:buSzTx/>
              <a:buFontTx/>
              <a:buNone/>
              <a:defRPr lang="en-US" sz="1000" i="0" kern="1200" noProof="0">
                <a:solidFill>
                  <a:schemeClr val="bg1">
                    <a:lumMod val="50000"/>
                  </a:schemeClr>
                </a:solidFill>
                <a:latin typeface="Calibri" panose="020F0502020204030204" pitchFamily="34" charset="0"/>
                <a:ea typeface="+mn-ea"/>
                <a:cs typeface="+mn-cs"/>
              </a:defRPr>
            </a:lvl1pPr>
          </a:lstStyle>
          <a:p>
            <a:pPr lvl="0"/>
            <a:r>
              <a:rPr lang="en-US" noProof="0"/>
              <a:t>Click icon to add picture</a:t>
            </a:r>
          </a:p>
        </p:txBody>
      </p:sp>
      <p:sp>
        <p:nvSpPr>
          <p:cNvPr id="32" name="Picture Placeholder 7"/>
          <p:cNvSpPr>
            <a:spLocks noGrp="1"/>
          </p:cNvSpPr>
          <p:nvPr>
            <p:ph type="pic" sz="quarter" idx="27"/>
          </p:nvPr>
        </p:nvSpPr>
        <p:spPr>
          <a:xfrm>
            <a:off x="3814491" y="4744718"/>
            <a:ext cx="1517650" cy="1350962"/>
          </a:xfrm>
          <a:prstGeom prst="rect">
            <a:avLst/>
          </a:prstGeom>
        </p:spPr>
        <p:txBody>
          <a:bodyPr/>
          <a:lstStyle>
            <a:lvl1pPr marL="0" marR="0" indent="0" algn="ctr" defTabSz="914400" rtl="0" eaLnBrk="1" fontAlgn="auto" latinLnBrk="0" hangingPunct="1">
              <a:lnSpc>
                <a:spcPct val="100000"/>
              </a:lnSpc>
              <a:spcBef>
                <a:spcPct val="20000"/>
              </a:spcBef>
              <a:spcAft>
                <a:spcPct val="0"/>
              </a:spcAft>
              <a:buClrTx/>
              <a:buSzTx/>
              <a:buFontTx/>
              <a:buNone/>
              <a:defRPr lang="en-US" sz="1000" i="0" kern="1200" noProof="0">
                <a:solidFill>
                  <a:schemeClr val="bg1">
                    <a:lumMod val="50000"/>
                  </a:schemeClr>
                </a:solidFill>
                <a:latin typeface="Calibri" panose="020F0502020204030204" pitchFamily="34" charset="0"/>
                <a:ea typeface="+mn-ea"/>
                <a:cs typeface="+mn-cs"/>
              </a:defRPr>
            </a:lvl1pPr>
          </a:lstStyle>
          <a:p>
            <a:pPr lvl="0"/>
            <a:r>
              <a:rPr lang="en-US" noProof="0"/>
              <a:t>Click icon to add picture</a:t>
            </a:r>
          </a:p>
        </p:txBody>
      </p:sp>
      <p:sp>
        <p:nvSpPr>
          <p:cNvPr id="33" name="Picture Placeholder 7"/>
          <p:cNvSpPr>
            <a:spLocks noGrp="1"/>
          </p:cNvSpPr>
          <p:nvPr>
            <p:ph type="pic" sz="quarter" idx="28"/>
          </p:nvPr>
        </p:nvSpPr>
        <p:spPr>
          <a:xfrm>
            <a:off x="3814491" y="3207911"/>
            <a:ext cx="1517650" cy="1350962"/>
          </a:xfrm>
          <a:prstGeom prst="rect">
            <a:avLst/>
          </a:prstGeom>
        </p:spPr>
        <p:txBody>
          <a:bodyPr/>
          <a:lstStyle>
            <a:lvl1pPr marL="0" marR="0" indent="0" algn="ctr" defTabSz="914400" rtl="0" eaLnBrk="1" fontAlgn="auto" latinLnBrk="0" hangingPunct="1">
              <a:lnSpc>
                <a:spcPct val="100000"/>
              </a:lnSpc>
              <a:spcBef>
                <a:spcPct val="20000"/>
              </a:spcBef>
              <a:spcAft>
                <a:spcPct val="0"/>
              </a:spcAft>
              <a:buClrTx/>
              <a:buSzTx/>
              <a:buFontTx/>
              <a:buNone/>
              <a:defRPr lang="en-US" sz="1000" i="0" kern="1200" noProof="0">
                <a:solidFill>
                  <a:schemeClr val="bg1">
                    <a:lumMod val="50000"/>
                  </a:schemeClr>
                </a:solidFill>
                <a:latin typeface="Calibri" panose="020F0502020204030204" pitchFamily="34" charset="0"/>
                <a:ea typeface="+mn-ea"/>
                <a:cs typeface="+mn-cs"/>
              </a:defRPr>
            </a:lvl1pPr>
          </a:lstStyle>
          <a:p>
            <a:pPr lvl="0"/>
            <a:r>
              <a:rPr lang="en-US" noProof="0"/>
              <a:t>Click icon to add picture</a:t>
            </a:r>
          </a:p>
        </p:txBody>
      </p:sp>
      <p:sp>
        <p:nvSpPr>
          <p:cNvPr id="2" name="Slide Number Placeholder 1"/>
          <p:cNvSpPr>
            <a:spLocks noGrp="1"/>
          </p:cNvSpPr>
          <p:nvPr>
            <p:ph type="sldNum" sz="quarter" idx="29"/>
          </p:nvPr>
        </p:nvSpPr>
        <p:spPr/>
        <p:txBody>
          <a:bodyPr/>
          <a:lstStyle/>
          <a:p>
            <a:pPr>
              <a:defRPr/>
            </a:pPr>
            <a:fld id="{EDBD4F59-D158-4828-BC4B-A2B6698F28EC}" type="slidenum">
              <a:rPr lang="en-US" smtClean="0"/>
              <a:t>‹#›</a:t>
            </a:fld>
            <a:endParaRPr lang="en-US"/>
          </a:p>
        </p:txBody>
      </p:sp>
      <p:sp>
        <p:nvSpPr>
          <p:cNvPr id="18" name="Title 3"/>
          <p:cNvSpPr>
            <a:spLocks noGrp="1"/>
          </p:cNvSpPr>
          <p:nvPr>
            <p:ph type="title" hasCustomPrompt="1"/>
          </p:nvPr>
        </p:nvSpPr>
        <p:spPr>
          <a:xfrm>
            <a:off x="301625" y="253781"/>
            <a:ext cx="8537575" cy="931553"/>
          </a:xfrm>
          <a:prstGeom prst="rect">
            <a:avLst/>
          </a:prstGeom>
        </p:spPr>
        <p:txBody>
          <a:bodyPr lIns="0"/>
          <a:lstStyle>
            <a:lvl1pPr>
              <a:defRPr lang="en-US" sz="2400" kern="1200">
                <a:solidFill>
                  <a:schemeClr val="accent1"/>
                </a:solidFill>
                <a:latin typeface="Calibri" panose="020F0502020204030204" pitchFamily="34" charset="0"/>
                <a:ea typeface="+mn-ea"/>
                <a:cs typeface="+mn-cs"/>
              </a:defRPr>
            </a:lvl1pPr>
          </a:lstStyle>
          <a:p>
            <a:r>
              <a:rPr lang="en-US"/>
              <a:t>Click to Enter Title (Title Case)</a:t>
            </a:r>
          </a:p>
        </p:txBody>
      </p:sp>
      <p:sp>
        <p:nvSpPr>
          <p:cNvPr id="3" name="Footer Placeholder 2"/>
          <p:cNvSpPr>
            <a:spLocks noGrp="1"/>
          </p:cNvSpPr>
          <p:nvPr>
            <p:ph type="ftr" sz="quarter" idx="30"/>
          </p:nvPr>
        </p:nvSpPr>
        <p:spPr/>
        <p:txBody>
          <a:bodyPr/>
          <a:lstStyle/>
          <a:p>
            <a:endParaRPr lang="en-US"/>
          </a:p>
        </p:txBody>
      </p:sp>
    </p:spTree>
    <p:extLst>
      <p:ext uri="{BB962C8B-B14F-4D97-AF65-F5344CB8AC3E}">
        <p14:creationId xmlns:p14="http://schemas.microsoft.com/office/powerpoint/2010/main" val="52821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0 logo gri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EDBD4F59-D158-4828-BC4B-A2B6698F28EC}" type="slidenum">
              <a:rPr lang="en-US" smtClean="0"/>
              <a:t>‹#›</a:t>
            </a:fld>
            <a:endParaRPr lang="en-US"/>
          </a:p>
        </p:txBody>
      </p:sp>
      <p:sp>
        <p:nvSpPr>
          <p:cNvPr id="5" name="Rectangle 4"/>
          <p:cNvSpPr/>
          <p:nvPr userDrawn="1"/>
        </p:nvSpPr>
        <p:spPr>
          <a:xfrm>
            <a:off x="307976" y="1378834"/>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6" name="Rectangle 5"/>
          <p:cNvSpPr/>
          <p:nvPr userDrawn="1"/>
        </p:nvSpPr>
        <p:spPr>
          <a:xfrm>
            <a:off x="1753235" y="1377952"/>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8" name="Rectangle 7"/>
          <p:cNvSpPr/>
          <p:nvPr userDrawn="1"/>
        </p:nvSpPr>
        <p:spPr>
          <a:xfrm>
            <a:off x="3198496" y="1377952"/>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9" name="Rectangle 8"/>
          <p:cNvSpPr/>
          <p:nvPr userDrawn="1"/>
        </p:nvSpPr>
        <p:spPr>
          <a:xfrm>
            <a:off x="4643756" y="1377952"/>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10" name="Rectangle 9"/>
          <p:cNvSpPr/>
          <p:nvPr userDrawn="1"/>
        </p:nvSpPr>
        <p:spPr>
          <a:xfrm>
            <a:off x="6089015" y="1377952"/>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11" name="Rectangle 10"/>
          <p:cNvSpPr/>
          <p:nvPr userDrawn="1"/>
        </p:nvSpPr>
        <p:spPr>
          <a:xfrm>
            <a:off x="7534276" y="1377952"/>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12" name="Rectangle 11"/>
          <p:cNvSpPr/>
          <p:nvPr userDrawn="1"/>
        </p:nvSpPr>
        <p:spPr>
          <a:xfrm>
            <a:off x="307976" y="3394517"/>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13" name="Rectangle 12"/>
          <p:cNvSpPr/>
          <p:nvPr userDrawn="1"/>
        </p:nvSpPr>
        <p:spPr>
          <a:xfrm>
            <a:off x="307976" y="4402358"/>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14" name="Rectangle 13"/>
          <p:cNvSpPr/>
          <p:nvPr userDrawn="1"/>
        </p:nvSpPr>
        <p:spPr>
          <a:xfrm>
            <a:off x="307976" y="5410200"/>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15" name="Rectangle 14"/>
          <p:cNvSpPr/>
          <p:nvPr userDrawn="1"/>
        </p:nvSpPr>
        <p:spPr>
          <a:xfrm>
            <a:off x="307976" y="2386676"/>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16" name="Rectangle 15"/>
          <p:cNvSpPr/>
          <p:nvPr userDrawn="1"/>
        </p:nvSpPr>
        <p:spPr>
          <a:xfrm>
            <a:off x="1753744" y="3394517"/>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17" name="Rectangle 16"/>
          <p:cNvSpPr/>
          <p:nvPr userDrawn="1"/>
        </p:nvSpPr>
        <p:spPr>
          <a:xfrm>
            <a:off x="1753744" y="4402358"/>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18" name="Rectangle 17"/>
          <p:cNvSpPr/>
          <p:nvPr userDrawn="1"/>
        </p:nvSpPr>
        <p:spPr>
          <a:xfrm>
            <a:off x="1753744" y="5410200"/>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19" name="Rectangle 18"/>
          <p:cNvSpPr/>
          <p:nvPr userDrawn="1"/>
        </p:nvSpPr>
        <p:spPr>
          <a:xfrm>
            <a:off x="1753744" y="2386676"/>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20" name="Rectangle 19"/>
          <p:cNvSpPr/>
          <p:nvPr userDrawn="1"/>
        </p:nvSpPr>
        <p:spPr>
          <a:xfrm>
            <a:off x="3199511" y="3394517"/>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21" name="Rectangle 20"/>
          <p:cNvSpPr/>
          <p:nvPr userDrawn="1"/>
        </p:nvSpPr>
        <p:spPr>
          <a:xfrm>
            <a:off x="3199511" y="4402358"/>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22" name="Rectangle 21"/>
          <p:cNvSpPr/>
          <p:nvPr userDrawn="1"/>
        </p:nvSpPr>
        <p:spPr>
          <a:xfrm>
            <a:off x="3199511" y="5410200"/>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23" name="Rectangle 22"/>
          <p:cNvSpPr/>
          <p:nvPr userDrawn="1"/>
        </p:nvSpPr>
        <p:spPr>
          <a:xfrm>
            <a:off x="3199511" y="2386676"/>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24" name="Rectangle 23"/>
          <p:cNvSpPr/>
          <p:nvPr userDrawn="1"/>
        </p:nvSpPr>
        <p:spPr>
          <a:xfrm>
            <a:off x="4645280" y="3394517"/>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25" name="Rectangle 24"/>
          <p:cNvSpPr/>
          <p:nvPr userDrawn="1"/>
        </p:nvSpPr>
        <p:spPr>
          <a:xfrm>
            <a:off x="4645280" y="4402358"/>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26" name="Rectangle 25"/>
          <p:cNvSpPr/>
          <p:nvPr userDrawn="1"/>
        </p:nvSpPr>
        <p:spPr>
          <a:xfrm>
            <a:off x="4645280" y="5410200"/>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27" name="Rectangle 26"/>
          <p:cNvSpPr/>
          <p:nvPr userDrawn="1"/>
        </p:nvSpPr>
        <p:spPr>
          <a:xfrm>
            <a:off x="4645280" y="2386676"/>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28" name="Rectangle 27"/>
          <p:cNvSpPr/>
          <p:nvPr userDrawn="1"/>
        </p:nvSpPr>
        <p:spPr>
          <a:xfrm>
            <a:off x="6091048" y="3394517"/>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29" name="Rectangle 28"/>
          <p:cNvSpPr/>
          <p:nvPr userDrawn="1"/>
        </p:nvSpPr>
        <p:spPr>
          <a:xfrm>
            <a:off x="6091048" y="4402358"/>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30" name="Rectangle 29"/>
          <p:cNvSpPr/>
          <p:nvPr userDrawn="1"/>
        </p:nvSpPr>
        <p:spPr>
          <a:xfrm>
            <a:off x="6091048" y="5410200"/>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31" name="Rectangle 30"/>
          <p:cNvSpPr/>
          <p:nvPr userDrawn="1"/>
        </p:nvSpPr>
        <p:spPr>
          <a:xfrm>
            <a:off x="6091048" y="2386676"/>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32" name="Rectangle 31"/>
          <p:cNvSpPr/>
          <p:nvPr userDrawn="1"/>
        </p:nvSpPr>
        <p:spPr>
          <a:xfrm>
            <a:off x="7536815" y="3394517"/>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33" name="Rectangle 32"/>
          <p:cNvSpPr/>
          <p:nvPr userDrawn="1"/>
        </p:nvSpPr>
        <p:spPr>
          <a:xfrm>
            <a:off x="7536815" y="4402358"/>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34" name="Rectangle 33"/>
          <p:cNvSpPr/>
          <p:nvPr userDrawn="1"/>
        </p:nvSpPr>
        <p:spPr>
          <a:xfrm>
            <a:off x="7536815" y="5410200"/>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35" name="Rectangle 34"/>
          <p:cNvSpPr/>
          <p:nvPr userDrawn="1"/>
        </p:nvSpPr>
        <p:spPr>
          <a:xfrm>
            <a:off x="7536815" y="2386676"/>
            <a:ext cx="1304925" cy="914400"/>
          </a:xfrm>
          <a:prstGeom prst="rect">
            <a:avLst/>
          </a:prstGeom>
          <a:solidFill>
            <a:schemeClr val="bg1"/>
          </a:solidFill>
          <a:ln w="3175">
            <a:solidFill>
              <a:srgbClr val="A1A1A4"/>
            </a:solidFill>
            <a:miter lim="800000"/>
          </a:ln>
          <a:effectLst>
            <a:outerShdw blurRad="76200" dist="38100" dir="2700000" sx="98000" sy="98000" algn="tl" rotWithShape="0">
              <a:srgbClr val="A1A1A4">
                <a:alpha val="96000"/>
              </a:srgbClr>
            </a:outerShdw>
          </a:effectLst>
        </p:spPr>
        <p:txBody>
          <a:bodyPr/>
          <a:lstStyle/>
          <a:p>
            <a:pPr lvl="0" fontAlgn="auto">
              <a:spcBef>
                <a:spcPct val="50000"/>
              </a:spcBef>
              <a:spcAft>
                <a:spcPct val="0"/>
              </a:spcAft>
            </a:pPr>
            <a:endParaRPr lang="en-US" sz="900" b="0" kern="0">
              <a:solidFill>
                <a:srgbClr val="000000"/>
              </a:solidFill>
              <a:latin typeface="Georgia" pitchFamily="18" charset="0"/>
            </a:endParaRPr>
          </a:p>
        </p:txBody>
      </p:sp>
      <p:sp>
        <p:nvSpPr>
          <p:cNvPr id="36" name="Title 3"/>
          <p:cNvSpPr>
            <a:spLocks noGrp="1"/>
          </p:cNvSpPr>
          <p:nvPr>
            <p:ph type="title" hasCustomPrompt="1"/>
          </p:nvPr>
        </p:nvSpPr>
        <p:spPr>
          <a:xfrm>
            <a:off x="301625" y="253781"/>
            <a:ext cx="8537575" cy="931553"/>
          </a:xfrm>
          <a:prstGeom prst="rect">
            <a:avLst/>
          </a:prstGeom>
        </p:spPr>
        <p:txBody>
          <a:bodyPr lIns="0"/>
          <a:lstStyle>
            <a:lvl1pPr>
              <a:defRPr lang="en-US" sz="2400" kern="1200">
                <a:solidFill>
                  <a:schemeClr val="accent1"/>
                </a:solidFill>
                <a:latin typeface="Calibri" panose="020F0502020204030204" pitchFamily="34" charset="0"/>
                <a:ea typeface="+mn-ea"/>
                <a:cs typeface="+mn-cs"/>
              </a:defRPr>
            </a:lvl1pPr>
          </a:lstStyle>
          <a:p>
            <a:r>
              <a:rPr lang="en-US"/>
              <a:t>Click to Enter Title (Title Case)</a:t>
            </a:r>
          </a:p>
        </p:txBody>
      </p:sp>
      <p:sp>
        <p:nvSpPr>
          <p:cNvPr id="3" name="Footer Placeholder 2"/>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637587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16" name="Text Placeholder 17"/>
          <p:cNvSpPr>
            <a:spLocks noGrp="1"/>
          </p:cNvSpPr>
          <p:nvPr>
            <p:ph type="body" sz="quarter" idx="15"/>
          </p:nvPr>
        </p:nvSpPr>
        <p:spPr>
          <a:xfrm>
            <a:off x="313899" y="3186332"/>
            <a:ext cx="1639318" cy="3252568"/>
          </a:xfrm>
          <a:prstGeom prst="rect">
            <a:avLst/>
          </a:prstGeom>
        </p:spPr>
        <p:txBody>
          <a:bodyPr lIns="0"/>
          <a:lstStyle>
            <a:lvl1pPr marL="0" indent="0" algn="l" defTabSz="914400" rtl="0" eaLnBrk="1" latinLnBrk="0" hangingPunct="1">
              <a:spcBef>
                <a:spcPts val="900"/>
              </a:spcBef>
              <a:spcAft>
                <a:spcPct val="0"/>
              </a:spcAft>
              <a:buFont typeface="Arial" pitchFamily="34" charset="0"/>
              <a:buNone/>
              <a:defRPr lang="en-US" sz="1000" b="1" kern="1200" cap="all" baseline="0" smtClean="0">
                <a:solidFill>
                  <a:schemeClr val="accent1"/>
                </a:solidFill>
                <a:latin typeface="Calibri" panose="020F0502020204030204" pitchFamily="34" charset="0"/>
                <a:ea typeface="+mn-ea"/>
                <a:cs typeface="+mn-cs"/>
              </a:defRPr>
            </a:lvl1pPr>
            <a:lvl2pPr marL="0" indent="0">
              <a:buFontTx/>
              <a:buNone/>
              <a:defRPr sz="900">
                <a:latin typeface="Calibri" panose="020F0502020204030204" pitchFamily="34" charset="0"/>
              </a:defRPr>
            </a:lvl2pPr>
            <a:lvl3pPr marL="914400" indent="0">
              <a:buFontTx/>
              <a:buNone/>
              <a:defRPr sz="900">
                <a:latin typeface="Calibri" panose="020F0502020204030204" pitchFamily="34" charset="0"/>
              </a:defRPr>
            </a:lvl3pPr>
            <a:lvl4pPr marL="1371600" indent="0">
              <a:buFontTx/>
              <a:buNone/>
              <a:defRPr sz="900">
                <a:latin typeface="Calibri" panose="020F0502020204030204" pitchFamily="34" charset="0"/>
              </a:defRPr>
            </a:lvl4pPr>
            <a:lvl5pPr marL="1828800" indent="0">
              <a:buFontTx/>
              <a:buNone/>
              <a:defRPr sz="90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p:txBody>
      </p:sp>
      <p:sp>
        <p:nvSpPr>
          <p:cNvPr id="3" name="Picture Placeholder 11"/>
          <p:cNvSpPr>
            <a:spLocks noGrp="1"/>
          </p:cNvSpPr>
          <p:nvPr>
            <p:ph type="pic" sz="quarter" idx="13"/>
          </p:nvPr>
        </p:nvSpPr>
        <p:spPr>
          <a:xfrm>
            <a:off x="313899" y="1371600"/>
            <a:ext cx="1501296" cy="1690778"/>
          </a:xfrm>
          <a:prstGeom prst="rect">
            <a:avLst/>
          </a:prstGeom>
        </p:spPr>
        <p:txBody>
          <a:bodyPr/>
          <a:lstStyle>
            <a:lvl1pPr marL="0" indent="0">
              <a:buNone/>
              <a:defRPr sz="1000">
                <a:latin typeface="Calibri" panose="020F0502020204030204" pitchFamily="34" charset="0"/>
              </a:defRPr>
            </a:lvl1pPr>
          </a:lstStyle>
          <a:p>
            <a:pPr lvl="0"/>
            <a:r>
              <a:rPr lang="en-US" noProof="0"/>
              <a:t>Click icon to add picture</a:t>
            </a:r>
          </a:p>
        </p:txBody>
      </p:sp>
      <p:cxnSp>
        <p:nvCxnSpPr>
          <p:cNvPr id="13" name="Straight Connector 12"/>
          <p:cNvCxnSpPr/>
          <p:nvPr/>
        </p:nvCxnSpPr>
        <p:spPr>
          <a:xfrm flipV="1">
            <a:off x="2046666" y="1371600"/>
            <a:ext cx="0" cy="5068958"/>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Content Placeholder 7"/>
          <p:cNvSpPr>
            <a:spLocks noGrp="1"/>
          </p:cNvSpPr>
          <p:nvPr>
            <p:ph sz="quarter" idx="16"/>
          </p:nvPr>
        </p:nvSpPr>
        <p:spPr>
          <a:xfrm>
            <a:off x="2170184" y="1371601"/>
            <a:ext cx="6669017" cy="5067299"/>
          </a:xfrm>
          <a:prstGeom prst="rect">
            <a:avLst/>
          </a:prstGeom>
        </p:spPr>
        <p:txBody>
          <a:bodyPr lIns="0"/>
          <a:lstStyle>
            <a:lvl1pPr marL="173736" indent="-173736" algn="l" defTabSz="914400" rtl="0" eaLnBrk="1" latinLnBrk="0" hangingPunct="1">
              <a:spcBef>
                <a:spcPts val="600"/>
              </a:spcBef>
              <a:spcAft>
                <a:spcPct val="0"/>
              </a:spcAft>
              <a:buClr>
                <a:schemeClr val="accent1"/>
              </a:buClr>
              <a:buSzPct val="75000"/>
              <a:buFont typeface="Arial" panose="020B0604020202020204" pitchFamily="34" charset="0"/>
              <a:buChar char="►"/>
              <a:defRPr lang="en-US" sz="1100" kern="1200" smtClean="0">
                <a:solidFill>
                  <a:schemeClr val="tx1"/>
                </a:solidFill>
                <a:latin typeface="Calibri" panose="020F0502020204030204" pitchFamily="34" charset="0"/>
                <a:ea typeface="+mn-ea"/>
                <a:cs typeface="+mn-cs"/>
              </a:defRPr>
            </a:lvl1pPr>
            <a:lvl2pPr marL="338328" indent="-118872">
              <a:spcBef>
                <a:spcPts val="600"/>
              </a:spcBef>
              <a:spcAft>
                <a:spcPct val="0"/>
              </a:spcAft>
              <a:buClr>
                <a:schemeClr val="accent1"/>
              </a:buClr>
              <a:buSzTx/>
              <a:buFont typeface="Wingdings" panose="05000000000000000000" pitchFamily="2" charset="2"/>
              <a:buChar char=""/>
              <a:defRPr sz="1100">
                <a:latin typeface="Calibri" panose="020F0502020204030204" pitchFamily="34" charset="0"/>
              </a:defRPr>
            </a:lvl2pPr>
            <a:lvl3pPr marL="493776" indent="-128016">
              <a:spcBef>
                <a:spcPts val="600"/>
              </a:spcBef>
              <a:spcAft>
                <a:spcPct val="0"/>
              </a:spcAft>
              <a:buClr>
                <a:schemeClr val="accent1"/>
              </a:buClr>
              <a:buSzTx/>
              <a:buFont typeface="Arial Black" panose="020B0A04020102020204" pitchFamily="34" charset="0"/>
              <a:buChar char="–"/>
              <a:defRPr sz="1100">
                <a:latin typeface="Calibri" panose="020F0502020204030204" pitchFamily="34" charset="0"/>
              </a:defRPr>
            </a:lvl3pPr>
            <a:lvl4pPr marL="630936" indent="-109728">
              <a:spcBef>
                <a:spcPts val="600"/>
              </a:spcBef>
              <a:spcAft>
                <a:spcPct val="0"/>
              </a:spcAft>
              <a:buClr>
                <a:schemeClr val="accent1"/>
              </a:buClr>
              <a:buSzPct val="80000"/>
              <a:buFont typeface="Symbol" panose="05050102010706020507" pitchFamily="18" charset="2"/>
              <a:buChar char=""/>
              <a:defRPr sz="1100">
                <a:latin typeface="Calibri" panose="020F0502020204030204" pitchFamily="34" charset="0"/>
              </a:defRPr>
            </a:lvl4pPr>
            <a:lvl5pPr marL="803275" indent="-155448">
              <a:spcBef>
                <a:spcPts val="600"/>
              </a:spcBef>
              <a:spcAft>
                <a:spcPct val="0"/>
              </a:spcAft>
              <a:buClr>
                <a:schemeClr val="accent1"/>
              </a:buClr>
              <a:buSzPct val="75000"/>
              <a:buFont typeface="Arial" panose="020B0604020202020204" pitchFamily="34" charset="0"/>
              <a:buChar char="►"/>
              <a:defRPr sz="110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7"/>
          </p:nvPr>
        </p:nvSpPr>
        <p:spPr/>
        <p:txBody>
          <a:bodyPr/>
          <a:lstStyle/>
          <a:p>
            <a:pPr>
              <a:defRPr/>
            </a:pPr>
            <a:fld id="{EDBD4F59-D158-4828-BC4B-A2B6698F28EC}" type="slidenum">
              <a:rPr lang="en-US" smtClean="0"/>
              <a:t>‹#›</a:t>
            </a:fld>
            <a:endParaRPr lang="en-US"/>
          </a:p>
        </p:txBody>
      </p:sp>
      <p:sp>
        <p:nvSpPr>
          <p:cNvPr id="11" name="Title 3"/>
          <p:cNvSpPr>
            <a:spLocks noGrp="1"/>
          </p:cNvSpPr>
          <p:nvPr>
            <p:ph type="title" hasCustomPrompt="1"/>
          </p:nvPr>
        </p:nvSpPr>
        <p:spPr>
          <a:xfrm>
            <a:off x="301625" y="253781"/>
            <a:ext cx="8537575" cy="931553"/>
          </a:xfrm>
          <a:prstGeom prst="rect">
            <a:avLst/>
          </a:prstGeom>
        </p:spPr>
        <p:txBody>
          <a:bodyPr lIns="0"/>
          <a:lstStyle>
            <a:lvl1pPr>
              <a:defRPr lang="en-US" sz="2400" kern="1200">
                <a:solidFill>
                  <a:schemeClr val="accent1"/>
                </a:solidFill>
                <a:latin typeface="Calibri" panose="020F0502020204030204" pitchFamily="34" charset="0"/>
                <a:ea typeface="+mn-ea"/>
                <a:cs typeface="+mn-cs"/>
              </a:defRPr>
            </a:lvl1pPr>
          </a:lstStyle>
          <a:p>
            <a:r>
              <a:rPr lang="en-US"/>
              <a:t>Click to Enter Title (Title Case)</a:t>
            </a:r>
          </a:p>
        </p:txBody>
      </p:sp>
      <p:sp>
        <p:nvSpPr>
          <p:cNvPr id="2" name="Footer Placeholder 1"/>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90526556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o (continued)">
    <p:spTree>
      <p:nvGrpSpPr>
        <p:cNvPr id="1" name=""/>
        <p:cNvGrpSpPr/>
        <p:nvPr/>
      </p:nvGrpSpPr>
      <p:grpSpPr>
        <a:xfrm>
          <a:off x="0" y="0"/>
          <a:ext cx="0" cy="0"/>
          <a:chOff x="0" y="0"/>
          <a:chExt cx="0" cy="0"/>
        </a:xfrm>
      </p:grpSpPr>
      <p:sp>
        <p:nvSpPr>
          <p:cNvPr id="6" name="Content Placeholder 7"/>
          <p:cNvSpPr>
            <a:spLocks noGrp="1"/>
          </p:cNvSpPr>
          <p:nvPr>
            <p:ph sz="quarter" idx="12"/>
          </p:nvPr>
        </p:nvSpPr>
        <p:spPr>
          <a:xfrm>
            <a:off x="304800" y="1371600"/>
            <a:ext cx="8534400" cy="5067300"/>
          </a:xfrm>
          <a:prstGeom prst="rect">
            <a:avLst/>
          </a:prstGeom>
        </p:spPr>
        <p:txBody>
          <a:bodyPr lIns="0"/>
          <a:lstStyle>
            <a:lvl1pPr marL="173736" indent="-173736" algn="l" defTabSz="914400" rtl="0" eaLnBrk="1" latinLnBrk="0" hangingPunct="1">
              <a:spcBef>
                <a:spcPts val="600"/>
              </a:spcBef>
              <a:spcAft>
                <a:spcPct val="0"/>
              </a:spcAft>
              <a:buClr>
                <a:schemeClr val="accent1"/>
              </a:buClr>
              <a:buSzPct val="75000"/>
              <a:buFont typeface="Arial" panose="020B0604020202020204" pitchFamily="34" charset="0"/>
              <a:buChar char="►"/>
              <a:defRPr lang="en-US" sz="1100" kern="1200" smtClean="0">
                <a:solidFill>
                  <a:schemeClr val="tx1"/>
                </a:solidFill>
                <a:latin typeface="Calibri" panose="020F0502020204030204" pitchFamily="34" charset="0"/>
                <a:ea typeface="+mn-ea"/>
                <a:cs typeface="+mn-cs"/>
              </a:defRPr>
            </a:lvl1pPr>
            <a:lvl2pPr marL="338328" indent="-118872">
              <a:spcBef>
                <a:spcPts val="600"/>
              </a:spcBef>
              <a:spcAft>
                <a:spcPct val="0"/>
              </a:spcAft>
              <a:buClr>
                <a:schemeClr val="accent1"/>
              </a:buClr>
              <a:buSzTx/>
              <a:buFont typeface="Wingdings" panose="05000000000000000000" pitchFamily="2" charset="2"/>
              <a:buChar char=""/>
              <a:defRPr sz="1100">
                <a:latin typeface="Calibri" panose="020F0502020204030204" pitchFamily="34" charset="0"/>
              </a:defRPr>
            </a:lvl2pPr>
            <a:lvl3pPr marL="493776" indent="-128016">
              <a:spcBef>
                <a:spcPts val="600"/>
              </a:spcBef>
              <a:spcAft>
                <a:spcPct val="0"/>
              </a:spcAft>
              <a:buClr>
                <a:schemeClr val="accent1"/>
              </a:buClr>
              <a:buSzTx/>
              <a:buFont typeface="Arial Black" panose="020B0A04020102020204" pitchFamily="34" charset="0"/>
              <a:buChar char="–"/>
              <a:defRPr sz="1100">
                <a:latin typeface="Calibri" panose="020F0502020204030204" pitchFamily="34" charset="0"/>
              </a:defRPr>
            </a:lvl3pPr>
            <a:lvl4pPr marL="630936" indent="-109728">
              <a:spcBef>
                <a:spcPts val="600"/>
              </a:spcBef>
              <a:spcAft>
                <a:spcPct val="0"/>
              </a:spcAft>
              <a:buClr>
                <a:schemeClr val="accent1"/>
              </a:buClr>
              <a:buSzPct val="80000"/>
              <a:buFont typeface="Symbol" panose="05050102010706020507" pitchFamily="18" charset="2"/>
              <a:buChar char=""/>
              <a:defRPr sz="1100">
                <a:latin typeface="Calibri" panose="020F0502020204030204" pitchFamily="34" charset="0"/>
              </a:defRPr>
            </a:lvl4pPr>
            <a:lvl5pPr marL="803275" indent="-155448">
              <a:spcBef>
                <a:spcPts val="600"/>
              </a:spcBef>
              <a:spcAft>
                <a:spcPct val="0"/>
              </a:spcAft>
              <a:buClr>
                <a:schemeClr val="accent1"/>
              </a:buClr>
              <a:buSzPct val="75000"/>
              <a:buFont typeface="Arial" panose="020B0604020202020204" pitchFamily="34" charset="0"/>
              <a:buChar char="►"/>
              <a:defRPr sz="110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3"/>
          </p:nvPr>
        </p:nvSpPr>
        <p:spPr/>
        <p:txBody>
          <a:bodyPr/>
          <a:lstStyle/>
          <a:p>
            <a:pPr>
              <a:defRPr/>
            </a:pPr>
            <a:fld id="{EDBD4F59-D158-4828-BC4B-A2B6698F28EC}" type="slidenum">
              <a:rPr lang="en-US" smtClean="0"/>
              <a:t>‹#›</a:t>
            </a:fld>
            <a:endParaRPr lang="en-US"/>
          </a:p>
        </p:txBody>
      </p:sp>
      <p:sp>
        <p:nvSpPr>
          <p:cNvPr id="7" name="Title 3"/>
          <p:cNvSpPr>
            <a:spLocks noGrp="1"/>
          </p:cNvSpPr>
          <p:nvPr>
            <p:ph type="title" hasCustomPrompt="1"/>
          </p:nvPr>
        </p:nvSpPr>
        <p:spPr>
          <a:xfrm>
            <a:off x="301625" y="253781"/>
            <a:ext cx="8537575" cy="931553"/>
          </a:xfrm>
          <a:prstGeom prst="rect">
            <a:avLst/>
          </a:prstGeom>
        </p:spPr>
        <p:txBody>
          <a:bodyPr lIns="0"/>
          <a:lstStyle>
            <a:lvl1pPr>
              <a:defRPr lang="en-US" sz="2400" kern="1200">
                <a:solidFill>
                  <a:schemeClr val="accent1"/>
                </a:solidFill>
                <a:latin typeface="Calibri" panose="020F0502020204030204" pitchFamily="34" charset="0"/>
                <a:ea typeface="+mn-ea"/>
                <a:cs typeface="+mn-cs"/>
              </a:defRPr>
            </a:lvl1pPr>
          </a:lstStyle>
          <a:p>
            <a:r>
              <a:rPr lang="en-US"/>
              <a:t>Click to Enter Title (Title Case)</a:t>
            </a:r>
          </a:p>
        </p:txBody>
      </p:sp>
      <p:sp>
        <p:nvSpPr>
          <p:cNvPr id="3" name="Footer Placeholder 2"/>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282398104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o thumbnails">
    <p:spTree>
      <p:nvGrpSpPr>
        <p:cNvPr id="1" name=""/>
        <p:cNvGrpSpPr/>
        <p:nvPr/>
      </p:nvGrpSpPr>
      <p:grpSpPr>
        <a:xfrm>
          <a:off x="0" y="0"/>
          <a:ext cx="0" cy="0"/>
          <a:chOff x="0" y="0"/>
          <a:chExt cx="0" cy="0"/>
        </a:xfrm>
      </p:grpSpPr>
      <p:sp>
        <p:nvSpPr>
          <p:cNvPr id="24" name="Text Placeholder 11"/>
          <p:cNvSpPr>
            <a:spLocks noGrp="1"/>
          </p:cNvSpPr>
          <p:nvPr>
            <p:ph type="body" sz="quarter" idx="16"/>
          </p:nvPr>
        </p:nvSpPr>
        <p:spPr>
          <a:xfrm>
            <a:off x="1641288" y="3349805"/>
            <a:ext cx="1863725" cy="9143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marL="0" indent="0">
              <a:buNone/>
              <a:defRPr lang="en-US" sz="1000" kern="1200" smtClean="0">
                <a:solidFill>
                  <a:schemeClr val="tx1"/>
                </a:solidFill>
                <a:latin typeface="Calibri" panose="020F0502020204030204" pitchFamily="34" charset="0"/>
                <a:ea typeface="+mn-ea"/>
                <a:cs typeface="+mn-cs"/>
              </a:defRPr>
            </a:lvl1pPr>
          </a:lstStyle>
          <a:p>
            <a:pPr marL="0" lvl="0" indent="0" algn="l" defTabSz="914400" rtl="0" eaLnBrk="1" latinLnBrk="0" hangingPunct="1">
              <a:spcBef>
                <a:spcPct val="0"/>
              </a:spcBef>
              <a:spcAft>
                <a:spcPts val="900"/>
              </a:spcAft>
              <a:buFont typeface="Arial" pitchFamily="34" charset="0"/>
              <a:buNone/>
            </a:pPr>
            <a:r>
              <a:rPr lang="en-US"/>
              <a:t>Click to edit Master text styles</a:t>
            </a:r>
          </a:p>
        </p:txBody>
      </p:sp>
      <p:sp>
        <p:nvSpPr>
          <p:cNvPr id="25" name="Text Placeholder 13"/>
          <p:cNvSpPr>
            <a:spLocks noGrp="1"/>
          </p:cNvSpPr>
          <p:nvPr>
            <p:ph type="body" sz="quarter" idx="18"/>
          </p:nvPr>
        </p:nvSpPr>
        <p:spPr>
          <a:xfrm>
            <a:off x="1641288" y="4960691"/>
            <a:ext cx="1863725" cy="9151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bIns="45720"/>
          <a:lstStyle>
            <a:lvl1pPr marL="0" indent="0">
              <a:buNone/>
              <a:defRPr lang="en-US" sz="1000" kern="1200" smtClean="0">
                <a:solidFill>
                  <a:schemeClr val="tx1"/>
                </a:solidFill>
                <a:latin typeface="Calibri" panose="020F0502020204030204" pitchFamily="34" charset="0"/>
                <a:ea typeface="+mn-ea"/>
                <a:cs typeface="+mn-cs"/>
              </a:defRPr>
            </a:lvl1pPr>
          </a:lstStyle>
          <a:p>
            <a:pPr marL="0" lvl="0" indent="0" algn="l" defTabSz="914400" rtl="0" eaLnBrk="1" latinLnBrk="0" hangingPunct="1">
              <a:spcBef>
                <a:spcPct val="0"/>
              </a:spcBef>
              <a:spcAft>
                <a:spcPts val="900"/>
              </a:spcAft>
              <a:buFont typeface="Arial" pitchFamily="34" charset="0"/>
              <a:buNone/>
            </a:pPr>
            <a:r>
              <a:rPr lang="en-US"/>
              <a:t>Click to edit Master text styles</a:t>
            </a:r>
          </a:p>
        </p:txBody>
      </p:sp>
      <p:sp>
        <p:nvSpPr>
          <p:cNvPr id="26" name="Text Placeholder 15"/>
          <p:cNvSpPr>
            <a:spLocks noGrp="1"/>
          </p:cNvSpPr>
          <p:nvPr>
            <p:ph type="body" sz="quarter" idx="20"/>
          </p:nvPr>
        </p:nvSpPr>
        <p:spPr>
          <a:xfrm>
            <a:off x="5747656" y="1798638"/>
            <a:ext cx="1862137"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marL="0" indent="0">
              <a:buNone/>
              <a:defRPr lang="en-US" sz="1000" kern="1200" smtClean="0">
                <a:solidFill>
                  <a:schemeClr val="tx1"/>
                </a:solidFill>
                <a:latin typeface="Calibri" panose="020F0502020204030204" pitchFamily="34" charset="0"/>
                <a:ea typeface="+mn-ea"/>
                <a:cs typeface="+mn-cs"/>
              </a:defRPr>
            </a:lvl1pPr>
          </a:lstStyle>
          <a:p>
            <a:pPr marL="0" lvl="0" indent="0" algn="l" defTabSz="914400" rtl="0" eaLnBrk="1" latinLnBrk="0" hangingPunct="1">
              <a:spcBef>
                <a:spcPct val="0"/>
              </a:spcBef>
              <a:spcAft>
                <a:spcPts val="900"/>
              </a:spcAft>
              <a:buFont typeface="Arial" pitchFamily="34" charset="0"/>
              <a:buNone/>
            </a:pPr>
            <a:r>
              <a:rPr lang="en-US"/>
              <a:t>Click to edit Master text styles</a:t>
            </a:r>
          </a:p>
        </p:txBody>
      </p:sp>
      <p:sp>
        <p:nvSpPr>
          <p:cNvPr id="27" name="Text Placeholder 17"/>
          <p:cNvSpPr>
            <a:spLocks noGrp="1"/>
          </p:cNvSpPr>
          <p:nvPr>
            <p:ph type="body" sz="quarter" idx="22"/>
          </p:nvPr>
        </p:nvSpPr>
        <p:spPr>
          <a:xfrm>
            <a:off x="5747656" y="3349806"/>
            <a:ext cx="1862137" cy="9160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marL="0" indent="0">
              <a:buNone/>
              <a:defRPr lang="en-US" sz="1000" kern="1200" smtClean="0">
                <a:solidFill>
                  <a:schemeClr val="tx1"/>
                </a:solidFill>
                <a:latin typeface="Calibri" panose="020F0502020204030204" pitchFamily="34" charset="0"/>
                <a:ea typeface="+mn-ea"/>
                <a:cs typeface="+mn-cs"/>
              </a:defRPr>
            </a:lvl1pPr>
          </a:lstStyle>
          <a:p>
            <a:pPr marL="0" lvl="0" indent="0" algn="l" defTabSz="914400" rtl="0" eaLnBrk="1" latinLnBrk="0" hangingPunct="1">
              <a:spcBef>
                <a:spcPct val="0"/>
              </a:spcBef>
              <a:spcAft>
                <a:spcPts val="900"/>
              </a:spcAft>
              <a:buFont typeface="Arial" pitchFamily="34" charset="0"/>
              <a:buNone/>
            </a:pPr>
            <a:r>
              <a:rPr lang="en-US"/>
              <a:t>Click to edit Master text styles</a:t>
            </a:r>
          </a:p>
        </p:txBody>
      </p:sp>
      <p:sp>
        <p:nvSpPr>
          <p:cNvPr id="28" name="Text Placeholder 19"/>
          <p:cNvSpPr>
            <a:spLocks noGrp="1"/>
          </p:cNvSpPr>
          <p:nvPr>
            <p:ph type="body" sz="quarter" idx="24"/>
          </p:nvPr>
        </p:nvSpPr>
        <p:spPr>
          <a:xfrm>
            <a:off x="5747656" y="4960691"/>
            <a:ext cx="1862137" cy="9151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marL="0" indent="0">
              <a:buNone/>
              <a:defRPr lang="en-US" sz="1000" kern="1200" smtClean="0">
                <a:solidFill>
                  <a:schemeClr val="tx1"/>
                </a:solidFill>
                <a:latin typeface="Calibri" panose="020F0502020204030204" pitchFamily="34" charset="0"/>
                <a:ea typeface="+mn-ea"/>
                <a:cs typeface="+mn-cs"/>
              </a:defRPr>
            </a:lvl1pPr>
          </a:lstStyle>
          <a:p>
            <a:pPr marL="0" lvl="0" indent="0" algn="l" defTabSz="914400" rtl="0" eaLnBrk="1" latinLnBrk="0" hangingPunct="1">
              <a:spcBef>
                <a:spcPct val="0"/>
              </a:spcBef>
              <a:spcAft>
                <a:spcPts val="900"/>
              </a:spcAft>
              <a:buFont typeface="Arial" pitchFamily="34" charset="0"/>
              <a:buNone/>
            </a:pPr>
            <a:r>
              <a:rPr lang="en-US"/>
              <a:t>Click to edit Master text styles</a:t>
            </a:r>
          </a:p>
        </p:txBody>
      </p:sp>
      <p:sp>
        <p:nvSpPr>
          <p:cNvPr id="29" name="Picture Placeholder 28"/>
          <p:cNvSpPr>
            <a:spLocks noGrp="1"/>
          </p:cNvSpPr>
          <p:nvPr>
            <p:ph type="pic" sz="quarter" idx="25"/>
          </p:nvPr>
        </p:nvSpPr>
        <p:spPr>
          <a:xfrm>
            <a:off x="601663" y="1598613"/>
            <a:ext cx="1035050" cy="1105092"/>
          </a:xfrm>
          <a:prstGeom prst="rect">
            <a:avLst/>
          </a:prstGeom>
        </p:spPr>
        <p:txBody>
          <a:bodyPr/>
          <a:lstStyle>
            <a:lvl1pPr marL="0" indent="0">
              <a:buNone/>
              <a:defRPr sz="1000">
                <a:latin typeface="Calibri" panose="020F0502020204030204" pitchFamily="34" charset="0"/>
              </a:defRPr>
            </a:lvl1pPr>
          </a:lstStyle>
          <a:p>
            <a:pPr lvl="0"/>
            <a:r>
              <a:rPr lang="en-US" noProof="0"/>
              <a:t>Click icon to add picture</a:t>
            </a:r>
          </a:p>
        </p:txBody>
      </p:sp>
      <p:sp>
        <p:nvSpPr>
          <p:cNvPr id="30" name="Picture Placeholder 28"/>
          <p:cNvSpPr>
            <a:spLocks noGrp="1"/>
          </p:cNvSpPr>
          <p:nvPr>
            <p:ph type="pic" sz="quarter" idx="26"/>
          </p:nvPr>
        </p:nvSpPr>
        <p:spPr>
          <a:xfrm>
            <a:off x="601663" y="3149779"/>
            <a:ext cx="1035050" cy="1105092"/>
          </a:xfrm>
          <a:prstGeom prst="rect">
            <a:avLst/>
          </a:prstGeom>
        </p:spPr>
        <p:txBody>
          <a:bodyPr/>
          <a:lstStyle>
            <a:lvl1pPr marL="0" indent="0">
              <a:buNone/>
              <a:defRPr sz="1000">
                <a:latin typeface="Calibri" panose="020F0502020204030204" pitchFamily="34" charset="0"/>
              </a:defRPr>
            </a:lvl1pPr>
          </a:lstStyle>
          <a:p>
            <a:pPr lvl="0"/>
            <a:r>
              <a:rPr lang="en-US" noProof="0"/>
              <a:t>Click icon to add picture</a:t>
            </a:r>
          </a:p>
        </p:txBody>
      </p:sp>
      <p:sp>
        <p:nvSpPr>
          <p:cNvPr id="31" name="Picture Placeholder 28"/>
          <p:cNvSpPr>
            <a:spLocks noGrp="1"/>
          </p:cNvSpPr>
          <p:nvPr>
            <p:ph type="pic" sz="quarter" idx="27"/>
          </p:nvPr>
        </p:nvSpPr>
        <p:spPr>
          <a:xfrm>
            <a:off x="601663" y="4761441"/>
            <a:ext cx="1035050" cy="1105092"/>
          </a:xfrm>
          <a:prstGeom prst="rect">
            <a:avLst/>
          </a:prstGeom>
        </p:spPr>
        <p:txBody>
          <a:bodyPr/>
          <a:lstStyle>
            <a:lvl1pPr marL="0" indent="0">
              <a:buNone/>
              <a:defRPr sz="1000">
                <a:latin typeface="Calibri" panose="020F0502020204030204" pitchFamily="34" charset="0"/>
              </a:defRPr>
            </a:lvl1pPr>
          </a:lstStyle>
          <a:p>
            <a:pPr lvl="0"/>
            <a:r>
              <a:rPr lang="en-US" noProof="0"/>
              <a:t>Click icon to add picture</a:t>
            </a:r>
          </a:p>
        </p:txBody>
      </p:sp>
      <p:sp>
        <p:nvSpPr>
          <p:cNvPr id="32" name="Picture Placeholder 28"/>
          <p:cNvSpPr>
            <a:spLocks noGrp="1"/>
          </p:cNvSpPr>
          <p:nvPr>
            <p:ph type="pic" sz="quarter" idx="28"/>
          </p:nvPr>
        </p:nvSpPr>
        <p:spPr>
          <a:xfrm>
            <a:off x="4700589" y="1598613"/>
            <a:ext cx="1035050" cy="1105092"/>
          </a:xfrm>
          <a:prstGeom prst="rect">
            <a:avLst/>
          </a:prstGeom>
        </p:spPr>
        <p:txBody>
          <a:bodyPr/>
          <a:lstStyle>
            <a:lvl1pPr marL="0" indent="0">
              <a:buNone/>
              <a:defRPr sz="1000">
                <a:latin typeface="Calibri" panose="020F0502020204030204" pitchFamily="34" charset="0"/>
              </a:defRPr>
            </a:lvl1pPr>
          </a:lstStyle>
          <a:p>
            <a:pPr lvl="0"/>
            <a:r>
              <a:rPr lang="en-US" noProof="0"/>
              <a:t>Click icon to add picture</a:t>
            </a:r>
          </a:p>
        </p:txBody>
      </p:sp>
      <p:sp>
        <p:nvSpPr>
          <p:cNvPr id="33" name="Picture Placeholder 28"/>
          <p:cNvSpPr>
            <a:spLocks noGrp="1"/>
          </p:cNvSpPr>
          <p:nvPr>
            <p:ph type="pic" sz="quarter" idx="29"/>
          </p:nvPr>
        </p:nvSpPr>
        <p:spPr>
          <a:xfrm>
            <a:off x="4700589" y="3151438"/>
            <a:ext cx="1035050" cy="1105092"/>
          </a:xfrm>
          <a:prstGeom prst="rect">
            <a:avLst/>
          </a:prstGeom>
        </p:spPr>
        <p:txBody>
          <a:bodyPr/>
          <a:lstStyle>
            <a:lvl1pPr marL="0" indent="0">
              <a:buNone/>
              <a:defRPr sz="1000">
                <a:latin typeface="Calibri" panose="020F0502020204030204" pitchFamily="34" charset="0"/>
              </a:defRPr>
            </a:lvl1pPr>
          </a:lstStyle>
          <a:p>
            <a:pPr lvl="0"/>
            <a:r>
              <a:rPr lang="en-US" noProof="0"/>
              <a:t>Click icon to add picture</a:t>
            </a:r>
          </a:p>
        </p:txBody>
      </p:sp>
      <p:sp>
        <p:nvSpPr>
          <p:cNvPr id="34" name="Picture Placeholder 28"/>
          <p:cNvSpPr>
            <a:spLocks noGrp="1"/>
          </p:cNvSpPr>
          <p:nvPr>
            <p:ph type="pic" sz="quarter" idx="30"/>
          </p:nvPr>
        </p:nvSpPr>
        <p:spPr>
          <a:xfrm>
            <a:off x="4700589" y="4761441"/>
            <a:ext cx="1035050" cy="1105092"/>
          </a:xfrm>
          <a:prstGeom prst="rect">
            <a:avLst/>
          </a:prstGeom>
        </p:spPr>
        <p:txBody>
          <a:bodyPr/>
          <a:lstStyle>
            <a:lvl1pPr marL="0" indent="0">
              <a:buNone/>
              <a:defRPr sz="1000">
                <a:latin typeface="Calibri" panose="020F0502020204030204" pitchFamily="34" charset="0"/>
              </a:defRPr>
            </a:lvl1pPr>
          </a:lstStyle>
          <a:p>
            <a:pPr lvl="0"/>
            <a:r>
              <a:rPr lang="en-US" noProof="0"/>
              <a:t>Click icon to add picture</a:t>
            </a:r>
          </a:p>
        </p:txBody>
      </p:sp>
      <p:sp>
        <p:nvSpPr>
          <p:cNvPr id="2" name="Slide Number Placeholder 1"/>
          <p:cNvSpPr>
            <a:spLocks noGrp="1"/>
          </p:cNvSpPr>
          <p:nvPr>
            <p:ph type="sldNum" sz="quarter" idx="31"/>
          </p:nvPr>
        </p:nvSpPr>
        <p:spPr/>
        <p:txBody>
          <a:bodyPr/>
          <a:lstStyle/>
          <a:p>
            <a:pPr>
              <a:defRPr/>
            </a:pPr>
            <a:fld id="{EDBD4F59-D158-4828-BC4B-A2B6698F28EC}" type="slidenum">
              <a:rPr lang="en-US" smtClean="0"/>
              <a:t>‹#›</a:t>
            </a:fld>
            <a:endParaRPr lang="en-US"/>
          </a:p>
        </p:txBody>
      </p:sp>
      <p:sp>
        <p:nvSpPr>
          <p:cNvPr id="19" name="Text Placeholder 11"/>
          <p:cNvSpPr>
            <a:spLocks noGrp="1"/>
          </p:cNvSpPr>
          <p:nvPr>
            <p:ph type="body" sz="quarter" idx="32"/>
          </p:nvPr>
        </p:nvSpPr>
        <p:spPr>
          <a:xfrm>
            <a:off x="1641288" y="1799418"/>
            <a:ext cx="1863725" cy="9120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marL="0" indent="0">
              <a:buNone/>
              <a:defRPr lang="en-US" sz="1000" kern="1200" smtClean="0">
                <a:solidFill>
                  <a:schemeClr val="tx1"/>
                </a:solidFill>
                <a:latin typeface="Calibri" panose="020F0502020204030204" pitchFamily="34" charset="0"/>
                <a:ea typeface="+mn-ea"/>
                <a:cs typeface="+mn-cs"/>
              </a:defRPr>
            </a:lvl1pPr>
          </a:lstStyle>
          <a:p>
            <a:pPr marL="0" lvl="0" indent="0" algn="l" defTabSz="914400" rtl="0" eaLnBrk="1" latinLnBrk="0" hangingPunct="1">
              <a:spcBef>
                <a:spcPct val="0"/>
              </a:spcBef>
              <a:spcAft>
                <a:spcPts val="900"/>
              </a:spcAft>
              <a:buFont typeface="Arial" pitchFamily="34" charset="0"/>
              <a:buNone/>
            </a:pPr>
            <a:r>
              <a:rPr lang="en-US"/>
              <a:t>Click to edit Master text styles</a:t>
            </a:r>
          </a:p>
        </p:txBody>
      </p:sp>
      <p:sp>
        <p:nvSpPr>
          <p:cNvPr id="5" name="Text Placeholder 4"/>
          <p:cNvSpPr>
            <a:spLocks noGrp="1"/>
          </p:cNvSpPr>
          <p:nvPr>
            <p:ph type="body" sz="quarter" idx="33" hasCustomPrompt="1"/>
          </p:nvPr>
        </p:nvSpPr>
        <p:spPr>
          <a:xfrm>
            <a:off x="1639888" y="1598615"/>
            <a:ext cx="1855787" cy="20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marL="0" indent="0">
              <a:buNone/>
              <a:defRPr lang="en-US" sz="1000" b="1" cap="all" baseline="0" smtClean="0">
                <a:solidFill>
                  <a:schemeClr val="accent1"/>
                </a:solidFill>
                <a:latin typeface="Calibri" panose="020F0502020204030204" pitchFamily="34" charset="0"/>
              </a:defRPr>
            </a:lvl1pPr>
            <a:lvl2pPr>
              <a:defRPr lang="en-US" smtClean="0"/>
            </a:lvl2pPr>
            <a:lvl3pPr>
              <a:defRPr lang="en-US" smtClean="0"/>
            </a:lvl3pPr>
            <a:lvl4pPr>
              <a:defRPr lang="en-US" smtClean="0"/>
            </a:lvl4pPr>
            <a:lvl5pPr>
              <a:defRPr lang="en-US"/>
            </a:lvl5pPr>
          </a:lstStyle>
          <a:p>
            <a:pPr lvl="0"/>
            <a:r>
              <a:rPr lang="en-US"/>
              <a:t>First Last</a:t>
            </a:r>
          </a:p>
        </p:txBody>
      </p:sp>
      <p:sp>
        <p:nvSpPr>
          <p:cNvPr id="20" name="Title 3"/>
          <p:cNvSpPr>
            <a:spLocks noGrp="1"/>
          </p:cNvSpPr>
          <p:nvPr>
            <p:ph type="title" hasCustomPrompt="1"/>
          </p:nvPr>
        </p:nvSpPr>
        <p:spPr>
          <a:xfrm>
            <a:off x="301625" y="253781"/>
            <a:ext cx="8537575" cy="931553"/>
          </a:xfrm>
          <a:prstGeom prst="rect">
            <a:avLst/>
          </a:prstGeom>
        </p:spPr>
        <p:txBody>
          <a:bodyPr lIns="0"/>
          <a:lstStyle>
            <a:lvl1pPr>
              <a:defRPr lang="en-US" sz="2400" kern="1200">
                <a:solidFill>
                  <a:schemeClr val="accent1"/>
                </a:solidFill>
                <a:latin typeface="Calibri" panose="020F0502020204030204" pitchFamily="34" charset="0"/>
                <a:ea typeface="+mn-ea"/>
                <a:cs typeface="+mn-cs"/>
              </a:defRPr>
            </a:lvl1pPr>
          </a:lstStyle>
          <a:p>
            <a:r>
              <a:rPr lang="en-US"/>
              <a:t>Click to Enter Title (Title Case)</a:t>
            </a:r>
          </a:p>
        </p:txBody>
      </p:sp>
      <p:sp>
        <p:nvSpPr>
          <p:cNvPr id="21" name="Text Placeholder 4"/>
          <p:cNvSpPr>
            <a:spLocks noGrp="1"/>
          </p:cNvSpPr>
          <p:nvPr>
            <p:ph type="body" sz="quarter" idx="34" hasCustomPrompt="1"/>
          </p:nvPr>
        </p:nvSpPr>
        <p:spPr>
          <a:xfrm>
            <a:off x="1639888" y="3149781"/>
            <a:ext cx="1855787" cy="20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marL="0" indent="0">
              <a:buNone/>
              <a:defRPr lang="en-US" sz="1000" b="1" cap="all" smtClean="0">
                <a:solidFill>
                  <a:schemeClr val="accent1"/>
                </a:solidFill>
                <a:latin typeface="Calibri" panose="020F0502020204030204" pitchFamily="34" charset="0"/>
              </a:defRPr>
            </a:lvl1pPr>
            <a:lvl2pPr>
              <a:defRPr lang="en-US" smtClean="0"/>
            </a:lvl2pPr>
            <a:lvl3pPr>
              <a:defRPr lang="en-US" smtClean="0"/>
            </a:lvl3pPr>
            <a:lvl4pPr>
              <a:defRPr lang="en-US" smtClean="0"/>
            </a:lvl4pPr>
            <a:lvl5pPr>
              <a:defRPr lang="en-US"/>
            </a:lvl5pPr>
          </a:lstStyle>
          <a:p>
            <a:pPr lvl="0"/>
            <a:r>
              <a:rPr lang="en-US"/>
              <a:t>First Last</a:t>
            </a:r>
          </a:p>
        </p:txBody>
      </p:sp>
      <p:sp>
        <p:nvSpPr>
          <p:cNvPr id="22" name="Text Placeholder 4"/>
          <p:cNvSpPr>
            <a:spLocks noGrp="1"/>
          </p:cNvSpPr>
          <p:nvPr>
            <p:ph type="body" sz="quarter" idx="35" hasCustomPrompt="1"/>
          </p:nvPr>
        </p:nvSpPr>
        <p:spPr>
          <a:xfrm>
            <a:off x="1639888" y="4760666"/>
            <a:ext cx="1855787" cy="20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marL="0" indent="0">
              <a:buNone/>
              <a:defRPr lang="en-US" sz="1000" b="1" cap="all" smtClean="0">
                <a:solidFill>
                  <a:schemeClr val="accent1"/>
                </a:solidFill>
                <a:latin typeface="Calibri" panose="020F0502020204030204" pitchFamily="34" charset="0"/>
              </a:defRPr>
            </a:lvl1pPr>
            <a:lvl2pPr>
              <a:defRPr lang="en-US" smtClean="0"/>
            </a:lvl2pPr>
            <a:lvl3pPr>
              <a:defRPr lang="en-US" smtClean="0"/>
            </a:lvl3pPr>
            <a:lvl4pPr>
              <a:defRPr lang="en-US" smtClean="0"/>
            </a:lvl4pPr>
            <a:lvl5pPr>
              <a:defRPr lang="en-US"/>
            </a:lvl5pPr>
          </a:lstStyle>
          <a:p>
            <a:pPr lvl="0"/>
            <a:r>
              <a:rPr lang="en-US"/>
              <a:t>First Last</a:t>
            </a:r>
          </a:p>
        </p:txBody>
      </p:sp>
      <p:sp>
        <p:nvSpPr>
          <p:cNvPr id="23" name="Text Placeholder 4"/>
          <p:cNvSpPr>
            <a:spLocks noGrp="1"/>
          </p:cNvSpPr>
          <p:nvPr>
            <p:ph type="body" sz="quarter" idx="36" hasCustomPrompt="1"/>
          </p:nvPr>
        </p:nvSpPr>
        <p:spPr>
          <a:xfrm>
            <a:off x="5743196" y="1598615"/>
            <a:ext cx="1855787" cy="20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marL="0" indent="0">
              <a:buNone/>
              <a:defRPr lang="en-US" sz="1000" b="1" cap="all" smtClean="0">
                <a:solidFill>
                  <a:schemeClr val="accent1"/>
                </a:solidFill>
                <a:latin typeface="Calibri" panose="020F0502020204030204" pitchFamily="34" charset="0"/>
              </a:defRPr>
            </a:lvl1pPr>
            <a:lvl2pPr>
              <a:defRPr lang="en-US" smtClean="0"/>
            </a:lvl2pPr>
            <a:lvl3pPr>
              <a:defRPr lang="en-US" smtClean="0"/>
            </a:lvl3pPr>
            <a:lvl4pPr>
              <a:defRPr lang="en-US" smtClean="0"/>
            </a:lvl4pPr>
            <a:lvl5pPr>
              <a:defRPr lang="en-US"/>
            </a:lvl5pPr>
          </a:lstStyle>
          <a:p>
            <a:pPr lvl="0"/>
            <a:r>
              <a:rPr lang="en-US"/>
              <a:t>First Last</a:t>
            </a:r>
          </a:p>
        </p:txBody>
      </p:sp>
      <p:sp>
        <p:nvSpPr>
          <p:cNvPr id="35" name="Text Placeholder 4"/>
          <p:cNvSpPr>
            <a:spLocks noGrp="1"/>
          </p:cNvSpPr>
          <p:nvPr>
            <p:ph type="body" sz="quarter" idx="37" hasCustomPrompt="1"/>
          </p:nvPr>
        </p:nvSpPr>
        <p:spPr>
          <a:xfrm>
            <a:off x="5743196" y="3149781"/>
            <a:ext cx="1855787" cy="20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marL="0" indent="0">
              <a:buNone/>
              <a:defRPr lang="en-US" sz="1000" b="1" cap="all" smtClean="0">
                <a:solidFill>
                  <a:schemeClr val="accent1"/>
                </a:solidFill>
                <a:latin typeface="Calibri" panose="020F0502020204030204" pitchFamily="34" charset="0"/>
              </a:defRPr>
            </a:lvl1pPr>
            <a:lvl2pPr>
              <a:defRPr lang="en-US" smtClean="0"/>
            </a:lvl2pPr>
            <a:lvl3pPr>
              <a:defRPr lang="en-US" smtClean="0"/>
            </a:lvl3pPr>
            <a:lvl4pPr>
              <a:defRPr lang="en-US" smtClean="0"/>
            </a:lvl4pPr>
            <a:lvl5pPr>
              <a:defRPr lang="en-US"/>
            </a:lvl5pPr>
          </a:lstStyle>
          <a:p>
            <a:pPr lvl="0"/>
            <a:r>
              <a:rPr lang="en-US"/>
              <a:t>First Last</a:t>
            </a:r>
          </a:p>
        </p:txBody>
      </p:sp>
      <p:sp>
        <p:nvSpPr>
          <p:cNvPr id="36" name="Text Placeholder 4"/>
          <p:cNvSpPr>
            <a:spLocks noGrp="1"/>
          </p:cNvSpPr>
          <p:nvPr>
            <p:ph type="body" sz="quarter" idx="38" hasCustomPrompt="1"/>
          </p:nvPr>
        </p:nvSpPr>
        <p:spPr>
          <a:xfrm>
            <a:off x="5743196" y="4760666"/>
            <a:ext cx="1855787" cy="20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marL="0" indent="0">
              <a:buNone/>
              <a:defRPr lang="en-US" sz="1000" b="1" cap="all" smtClean="0">
                <a:solidFill>
                  <a:schemeClr val="accent1"/>
                </a:solidFill>
                <a:latin typeface="Calibri" panose="020F0502020204030204" pitchFamily="34" charset="0"/>
              </a:defRPr>
            </a:lvl1pPr>
            <a:lvl2pPr>
              <a:defRPr lang="en-US" smtClean="0"/>
            </a:lvl2pPr>
            <a:lvl3pPr>
              <a:defRPr lang="en-US" smtClean="0"/>
            </a:lvl3pPr>
            <a:lvl4pPr>
              <a:defRPr lang="en-US" smtClean="0"/>
            </a:lvl4pPr>
            <a:lvl5pPr>
              <a:defRPr lang="en-US"/>
            </a:lvl5pPr>
          </a:lstStyle>
          <a:p>
            <a:pPr lvl="0"/>
            <a:r>
              <a:rPr lang="en-US"/>
              <a:t>First Last</a:t>
            </a:r>
          </a:p>
        </p:txBody>
      </p:sp>
      <p:sp>
        <p:nvSpPr>
          <p:cNvPr id="3" name="Footer Placeholder 2"/>
          <p:cNvSpPr>
            <a:spLocks noGrp="1"/>
          </p:cNvSpPr>
          <p:nvPr>
            <p:ph type="ftr" sz="quarter" idx="39"/>
          </p:nvPr>
        </p:nvSpPr>
        <p:spPr/>
        <p:txBody>
          <a:bodyPr/>
          <a:lstStyle/>
          <a:p>
            <a:endParaRPr lang="en-US"/>
          </a:p>
        </p:txBody>
      </p:sp>
    </p:spTree>
    <p:extLst>
      <p:ext uri="{BB962C8B-B14F-4D97-AF65-F5344CB8AC3E}">
        <p14:creationId xmlns:p14="http://schemas.microsoft.com/office/powerpoint/2010/main" val="14505078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lignment Reference">
    <p:spTree>
      <p:nvGrpSpPr>
        <p:cNvPr id="1" name=""/>
        <p:cNvGrpSpPr/>
        <p:nvPr/>
      </p:nvGrpSpPr>
      <p:grpSpPr>
        <a:xfrm>
          <a:off x="0" y="0"/>
          <a:ext cx="0" cy="0"/>
          <a:chOff x="0" y="0"/>
          <a:chExt cx="0" cy="0"/>
        </a:xfrm>
      </p:grpSpPr>
      <p:sp>
        <p:nvSpPr>
          <p:cNvPr id="632" name="Title" hidden="1"/>
          <p:cNvSpPr>
            <a:spLocks noGrp="1"/>
          </p:cNvSpPr>
          <p:nvPr>
            <p:ph type="title"/>
          </p:nvPr>
        </p:nvSpPr>
        <p:spPr>
          <a:xfrm>
            <a:off x="417881" y="403973"/>
            <a:ext cx="8312727" cy="645459"/>
          </a:xfrm>
          <a:prstGeom prst="rect">
            <a:avLst/>
          </a:prstGeom>
        </p:spPr>
        <p:txBody>
          <a:bodyPr/>
          <a:lstStyle>
            <a:lvl1pPr>
              <a:defRPr baseline="0"/>
            </a:lvl1pPr>
          </a:lstStyle>
          <a:p>
            <a:r>
              <a:rPr lang="en-US"/>
              <a:t>Click to edit Master title style</a:t>
            </a:r>
          </a:p>
        </p:txBody>
      </p:sp>
      <p:sp>
        <p:nvSpPr>
          <p:cNvPr id="633" name="Title Baked"/>
          <p:cNvSpPr txBox="1"/>
          <p:nvPr/>
        </p:nvSpPr>
        <p:spPr>
          <a:xfrm>
            <a:off x="311151" y="290471"/>
            <a:ext cx="8554435" cy="645459"/>
          </a:xfrm>
          <a:prstGeom prst="rect">
            <a:avLst/>
          </a:prstGeom>
        </p:spPr>
        <p:txBody>
          <a:bodyPr vert="horz" lIns="0" tIns="0" rIns="0" bIns="0" rtlCol="0" anchor="b">
            <a:noAutofit/>
          </a:bodyPr>
          <a:lstStyle>
            <a:lvl1pPr algn="l" defTabSz="887478" rtl="0" eaLnBrk="1" latinLnBrk="0" hangingPunct="1">
              <a:lnSpc>
                <a:spcPct val="90000"/>
              </a:lnSpc>
              <a:spcBef>
                <a:spcPct val="0"/>
              </a:spcBef>
              <a:buNone/>
              <a:defRPr lang="en-US" sz="2800" kern="1200">
                <a:solidFill>
                  <a:schemeClr val="accent1"/>
                </a:solidFill>
                <a:latin typeface="+mn-lt"/>
                <a:ea typeface="+mj-ea"/>
                <a:cs typeface="+mj-cs"/>
              </a:defRPr>
            </a:lvl1pPr>
          </a:lstStyle>
          <a:p>
            <a:pPr lvl="0">
              <a:lnSpc>
                <a:spcPct val="90000"/>
              </a:lnSpc>
            </a:pPr>
            <a:r>
              <a:rPr lang="en-US" sz="2471" b="0">
                <a:solidFill>
                  <a:schemeClr val="accent2">
                    <a:lumMod val="40000"/>
                    <a:lumOff val="60000"/>
                  </a:schemeClr>
                </a:solidFill>
              </a:rPr>
              <a:t>Do</a:t>
            </a:r>
            <a:r>
              <a:rPr lang="en-US" sz="2471" b="0" baseline="0">
                <a:solidFill>
                  <a:schemeClr val="accent2">
                    <a:lumMod val="40000"/>
                    <a:lumOff val="60000"/>
                  </a:schemeClr>
                </a:solidFill>
              </a:rPr>
              <a:t> Not Use – For Alignment Purposes Only</a:t>
            </a:r>
          </a:p>
          <a:p>
            <a:pPr lvl="0">
              <a:lnSpc>
                <a:spcPct val="90000"/>
              </a:lnSpc>
            </a:pPr>
            <a:endParaRPr lang="en-US" sz="2471" b="0">
              <a:solidFill>
                <a:schemeClr val="accent2">
                  <a:lumMod val="40000"/>
                  <a:lumOff val="60000"/>
                </a:schemeClr>
              </a:solidFill>
            </a:endParaRPr>
          </a:p>
        </p:txBody>
      </p:sp>
      <p:sp>
        <p:nvSpPr>
          <p:cNvPr id="760" name="Content Placeholder R" hidden="1"/>
          <p:cNvSpPr>
            <a:spLocks noGrp="1"/>
          </p:cNvSpPr>
          <p:nvPr>
            <p:ph sz="quarter" idx="15" hasCustomPrompt="1"/>
          </p:nvPr>
        </p:nvSpPr>
        <p:spPr>
          <a:xfrm>
            <a:off x="4632434" y="1250689"/>
            <a:ext cx="4098175" cy="5010374"/>
          </a:xfrm>
          <a:prstGeom prst="rect">
            <a:avLst/>
          </a:prstGeom>
        </p:spPr>
        <p:txBody>
          <a:bodyPr/>
          <a:lstStyle>
            <a:lvl1pPr marL="0" indent="0">
              <a:buNone/>
              <a:defRPr baseline="0"/>
            </a:lvl1pPr>
            <a:lvl5pPr>
              <a:defRPr/>
            </a:lvl5pPr>
          </a:lstStyle>
          <a:p>
            <a:pPr lvl="0"/>
            <a:r>
              <a:rPr lang="en-US"/>
              <a:t> </a:t>
            </a:r>
          </a:p>
        </p:txBody>
      </p:sp>
      <p:sp>
        <p:nvSpPr>
          <p:cNvPr id="759" name="Content Placeholder" hidden="1"/>
          <p:cNvSpPr>
            <a:spLocks noGrp="1"/>
          </p:cNvSpPr>
          <p:nvPr>
            <p:ph sz="quarter" idx="11" hasCustomPrompt="1"/>
          </p:nvPr>
        </p:nvSpPr>
        <p:spPr>
          <a:xfrm>
            <a:off x="415637" y="1250689"/>
            <a:ext cx="8312727" cy="5011227"/>
          </a:xfrm>
          <a:prstGeom prst="rect">
            <a:avLst/>
          </a:prstGeom>
        </p:spPr>
        <p:txBody>
          <a:bodyPr/>
          <a:lstStyle>
            <a:lvl1pPr marL="0" indent="0">
              <a:buNone/>
              <a:defRPr baseline="0"/>
            </a:lvl1pPr>
            <a:lvl5pPr>
              <a:defRPr/>
            </a:lvl5pPr>
          </a:lstStyle>
          <a:p>
            <a:pPr lvl="0"/>
            <a:r>
              <a:rPr lang="en-US"/>
              <a:t> </a:t>
            </a:r>
          </a:p>
        </p:txBody>
      </p:sp>
      <p:grpSp>
        <p:nvGrpSpPr>
          <p:cNvPr id="635" name="Grid Marks Halfway vert"/>
          <p:cNvGrpSpPr/>
          <p:nvPr/>
        </p:nvGrpSpPr>
        <p:grpSpPr>
          <a:xfrm>
            <a:off x="8600189" y="584859"/>
            <a:ext cx="266007" cy="5724281"/>
            <a:chOff x="9787562" y="846840"/>
            <a:chExt cx="292608" cy="6303515"/>
          </a:xfrm>
        </p:grpSpPr>
        <p:grpSp>
          <p:nvGrpSpPr>
            <p:cNvPr id="636" name="Group 635"/>
            <p:cNvGrpSpPr/>
            <p:nvPr/>
          </p:nvGrpSpPr>
          <p:grpSpPr>
            <a:xfrm>
              <a:off x="9787562" y="846840"/>
              <a:ext cx="292608" cy="5820960"/>
              <a:chOff x="1161707" y="846840"/>
              <a:chExt cx="9162592" cy="5820960"/>
            </a:xfrm>
          </p:grpSpPr>
          <p:cxnSp>
            <p:nvCxnSpPr>
              <p:cNvPr id="646" name="Straight Connector 645"/>
              <p:cNvCxnSpPr/>
              <p:nvPr/>
            </p:nvCxnSpPr>
            <p:spPr>
              <a:xfrm rot="5400000">
                <a:off x="5732472" y="2097035"/>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7" name="Straight Connector 646"/>
              <p:cNvCxnSpPr/>
              <p:nvPr/>
            </p:nvCxnSpPr>
            <p:spPr>
              <a:xfrm rot="5400000">
                <a:off x="5732472" y="1132450"/>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p:cNvCxnSpPr/>
              <p:nvPr/>
            </p:nvCxnSpPr>
            <p:spPr>
              <a:xfrm rot="5400000">
                <a:off x="5732472" y="167866"/>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p:cNvCxnSpPr/>
              <p:nvPr/>
            </p:nvCxnSpPr>
            <p:spPr>
              <a:xfrm rot="5400000">
                <a:off x="5732472" y="-796718"/>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rot="5400000">
                <a:off x="5732472" y="-1761302"/>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rot="5400000">
                <a:off x="5732472" y="-2725886"/>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2" name="edge top"/>
              <p:cNvCxnSpPr/>
              <p:nvPr/>
            </p:nvCxnSpPr>
            <p:spPr>
              <a:xfrm rot="5400000">
                <a:off x="5753535" y="-3723925"/>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37" name="Group 636"/>
            <p:cNvGrpSpPr/>
            <p:nvPr/>
          </p:nvGrpSpPr>
          <p:grpSpPr>
            <a:xfrm>
              <a:off x="9860714" y="1253111"/>
              <a:ext cx="146304" cy="5897244"/>
              <a:chOff x="9919785" y="1253111"/>
              <a:chExt cx="146304" cy="5897244"/>
            </a:xfrm>
          </p:grpSpPr>
          <p:cxnSp>
            <p:nvCxnSpPr>
              <p:cNvPr id="638" name="Straight Connector 637"/>
              <p:cNvCxnSpPr/>
              <p:nvPr/>
            </p:nvCxnSpPr>
            <p:spPr>
              <a:xfrm rot="5400000">
                <a:off x="9992937" y="6112573"/>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9" name="Straight Connector 638"/>
              <p:cNvCxnSpPr/>
              <p:nvPr/>
            </p:nvCxnSpPr>
            <p:spPr>
              <a:xfrm rot="5400000">
                <a:off x="9992937" y="5147945"/>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0" name="Straight Connector 639"/>
              <p:cNvCxnSpPr/>
              <p:nvPr/>
            </p:nvCxnSpPr>
            <p:spPr>
              <a:xfrm rot="5400000">
                <a:off x="9992937" y="4183317"/>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1" name="Straight Connector 640"/>
              <p:cNvCxnSpPr/>
              <p:nvPr/>
            </p:nvCxnSpPr>
            <p:spPr>
              <a:xfrm rot="5400000">
                <a:off x="9992937" y="3218689"/>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2" name="Straight Connector 641"/>
              <p:cNvCxnSpPr/>
              <p:nvPr/>
            </p:nvCxnSpPr>
            <p:spPr>
              <a:xfrm rot="5400000">
                <a:off x="9992937" y="2254061"/>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p:cNvCxnSpPr/>
              <p:nvPr/>
            </p:nvCxnSpPr>
            <p:spPr>
              <a:xfrm rot="5400000">
                <a:off x="9992937" y="1289433"/>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4" name="Straight Connector 643"/>
              <p:cNvCxnSpPr/>
              <p:nvPr/>
            </p:nvCxnSpPr>
            <p:spPr>
              <a:xfrm rot="5400000">
                <a:off x="9992937" y="1179959"/>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5" name="Straight Connector 644"/>
              <p:cNvCxnSpPr/>
              <p:nvPr/>
            </p:nvCxnSpPr>
            <p:spPr>
              <a:xfrm rot="5400000">
                <a:off x="9992937" y="7077203"/>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653" name="Grid Marks Halfway horz"/>
          <p:cNvGrpSpPr/>
          <p:nvPr/>
        </p:nvGrpSpPr>
        <p:grpSpPr>
          <a:xfrm>
            <a:off x="615818" y="953444"/>
            <a:ext cx="7955280" cy="298984"/>
            <a:chOff x="789447" y="7281152"/>
            <a:chExt cx="8472059" cy="338848"/>
          </a:xfrm>
        </p:grpSpPr>
        <p:grpSp>
          <p:nvGrpSpPr>
            <p:cNvPr id="654" name="Group 653"/>
            <p:cNvGrpSpPr/>
            <p:nvPr/>
          </p:nvGrpSpPr>
          <p:grpSpPr>
            <a:xfrm>
              <a:off x="1174090" y="7377424"/>
              <a:ext cx="7692859" cy="146304"/>
              <a:chOff x="1174090" y="7321296"/>
              <a:chExt cx="7692859" cy="146304"/>
            </a:xfrm>
          </p:grpSpPr>
          <p:cxnSp>
            <p:nvCxnSpPr>
              <p:cNvPr id="670" name="Straight Connector 669"/>
              <p:cNvCxnSpPr/>
              <p:nvPr/>
            </p:nvCxnSpPr>
            <p:spPr>
              <a:xfrm rot="10800000">
                <a:off x="1174090"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p:cNvCxnSpPr/>
              <p:nvPr/>
            </p:nvCxnSpPr>
            <p:spPr>
              <a:xfrm rot="10800000">
                <a:off x="1939312"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p:cNvCxnSpPr/>
              <p:nvPr/>
            </p:nvCxnSpPr>
            <p:spPr>
              <a:xfrm rot="10800000">
                <a:off x="2708599"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3" name="Straight Connector 672"/>
              <p:cNvCxnSpPr/>
              <p:nvPr/>
            </p:nvCxnSpPr>
            <p:spPr>
              <a:xfrm rot="10800000">
                <a:off x="3477885"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4" name="Straight Connector 673"/>
              <p:cNvCxnSpPr/>
              <p:nvPr/>
            </p:nvCxnSpPr>
            <p:spPr>
              <a:xfrm rot="10800000">
                <a:off x="4247170"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5" name="Straight Connector 674"/>
              <p:cNvCxnSpPr/>
              <p:nvPr/>
            </p:nvCxnSpPr>
            <p:spPr>
              <a:xfrm rot="10800000">
                <a:off x="5016456"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p:cNvCxnSpPr/>
              <p:nvPr/>
            </p:nvCxnSpPr>
            <p:spPr>
              <a:xfrm rot="10800000">
                <a:off x="5785742"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nvCxnSpPr>
            <p:spPr>
              <a:xfrm rot="10800000">
                <a:off x="6555028"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p:cNvCxnSpPr/>
              <p:nvPr/>
            </p:nvCxnSpPr>
            <p:spPr>
              <a:xfrm rot="10800000">
                <a:off x="7324313"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p:cNvCxnSpPr/>
              <p:nvPr/>
            </p:nvCxnSpPr>
            <p:spPr>
              <a:xfrm rot="10800000">
                <a:off x="8093599"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0" name="Straight Connector 679"/>
              <p:cNvCxnSpPr/>
              <p:nvPr/>
            </p:nvCxnSpPr>
            <p:spPr>
              <a:xfrm rot="10800000">
                <a:off x="8866949"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655" name="Group 654"/>
            <p:cNvGrpSpPr/>
            <p:nvPr/>
          </p:nvGrpSpPr>
          <p:grpSpPr>
            <a:xfrm>
              <a:off x="789447" y="7281152"/>
              <a:ext cx="8472059" cy="338848"/>
              <a:chOff x="789447" y="7281152"/>
              <a:chExt cx="8472059" cy="338848"/>
            </a:xfrm>
          </p:grpSpPr>
          <p:cxnSp>
            <p:nvCxnSpPr>
              <p:cNvPr id="656" name="Straight Connector 655"/>
              <p:cNvCxnSpPr/>
              <p:nvPr/>
            </p:nvCxnSpPr>
            <p:spPr>
              <a:xfrm rot="10800000">
                <a:off x="789447"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rot="10800000">
                <a:off x="1559634"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p:cNvCxnSpPr/>
              <p:nvPr/>
            </p:nvCxnSpPr>
            <p:spPr>
              <a:xfrm rot="10800000">
                <a:off x="2329821"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p:cNvCxnSpPr/>
              <p:nvPr/>
            </p:nvCxnSpPr>
            <p:spPr>
              <a:xfrm rot="10800000">
                <a:off x="3100008"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p:cNvCxnSpPr/>
              <p:nvPr/>
            </p:nvCxnSpPr>
            <p:spPr>
              <a:xfrm rot="10800000">
                <a:off x="3870195"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p:cNvCxnSpPr/>
              <p:nvPr/>
            </p:nvCxnSpPr>
            <p:spPr>
              <a:xfrm rot="10800000">
                <a:off x="4640382"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p:cNvCxnSpPr/>
              <p:nvPr/>
            </p:nvCxnSpPr>
            <p:spPr>
              <a:xfrm rot="10800000">
                <a:off x="5410569"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p:cNvCxnSpPr/>
              <p:nvPr/>
            </p:nvCxnSpPr>
            <p:spPr>
              <a:xfrm rot="10800000">
                <a:off x="6180756"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p:nvPr/>
            </p:nvCxnSpPr>
            <p:spPr>
              <a:xfrm rot="10800000">
                <a:off x="6950943"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p:cNvCxnSpPr/>
              <p:nvPr/>
            </p:nvCxnSpPr>
            <p:spPr>
              <a:xfrm rot="10800000">
                <a:off x="7721130"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p:cNvCxnSpPr/>
              <p:nvPr/>
            </p:nvCxnSpPr>
            <p:spPr>
              <a:xfrm rot="10800000">
                <a:off x="8491317"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p:cNvCxnSpPr/>
              <p:nvPr/>
            </p:nvCxnSpPr>
            <p:spPr>
              <a:xfrm rot="10800000">
                <a:off x="9261506" y="728115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780" name="Straight Connector 779"/>
          <p:cNvCxnSpPr/>
          <p:nvPr/>
        </p:nvCxnSpPr>
        <p:spPr>
          <a:xfrm rot="5400000">
            <a:off x="4602927" y="2360185"/>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81" name="Straight Connector 780"/>
          <p:cNvCxnSpPr/>
          <p:nvPr/>
        </p:nvCxnSpPr>
        <p:spPr>
          <a:xfrm rot="5400000">
            <a:off x="4602926" y="2260777"/>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9" name="Straight Connector 778"/>
          <p:cNvCxnSpPr/>
          <p:nvPr/>
        </p:nvCxnSpPr>
        <p:spPr>
          <a:xfrm rot="5400000">
            <a:off x="4580494" y="2160644"/>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6" name="Straight Connector 775"/>
          <p:cNvCxnSpPr/>
          <p:nvPr/>
        </p:nvCxnSpPr>
        <p:spPr>
          <a:xfrm rot="5400000">
            <a:off x="4600611" y="216016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7" name="Straight Connector 776"/>
          <p:cNvCxnSpPr/>
          <p:nvPr/>
        </p:nvCxnSpPr>
        <p:spPr>
          <a:xfrm rot="5400000">
            <a:off x="4600611" y="2060046"/>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4" name="Straight Connector 773"/>
          <p:cNvCxnSpPr/>
          <p:nvPr/>
        </p:nvCxnSpPr>
        <p:spPr>
          <a:xfrm rot="5400000">
            <a:off x="4600611" y="1200918"/>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5" name="Straight Connector 774"/>
          <p:cNvCxnSpPr/>
          <p:nvPr/>
        </p:nvCxnSpPr>
        <p:spPr>
          <a:xfrm rot="5400000">
            <a:off x="4600611" y="110080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2" name="Straight Connector 771"/>
          <p:cNvCxnSpPr/>
          <p:nvPr/>
        </p:nvCxnSpPr>
        <p:spPr>
          <a:xfrm rot="5400000">
            <a:off x="4600611" y="17427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3" name="Straight Connector 772"/>
          <p:cNvCxnSpPr/>
          <p:nvPr/>
        </p:nvCxnSpPr>
        <p:spPr>
          <a:xfrm rot="5400000">
            <a:off x="4600611" y="74156"/>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0" name="Straight Connector 769"/>
          <p:cNvCxnSpPr/>
          <p:nvPr/>
        </p:nvCxnSpPr>
        <p:spPr>
          <a:xfrm rot="5400000">
            <a:off x="4600611" y="-326637"/>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1" name="Straight Connector 770"/>
          <p:cNvCxnSpPr/>
          <p:nvPr/>
        </p:nvCxnSpPr>
        <p:spPr>
          <a:xfrm rot="5400000">
            <a:off x="4600611" y="-426753"/>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8" name="Straight Connector 767"/>
          <p:cNvCxnSpPr/>
          <p:nvPr/>
        </p:nvCxnSpPr>
        <p:spPr>
          <a:xfrm rot="5400000">
            <a:off x="4600611" y="-1882049"/>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9" name="Straight Connector 768"/>
          <p:cNvCxnSpPr/>
          <p:nvPr/>
        </p:nvCxnSpPr>
        <p:spPr>
          <a:xfrm rot="5400000">
            <a:off x="4600611" y="-1982165"/>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6" name="Straight Connector 765"/>
          <p:cNvCxnSpPr/>
          <p:nvPr/>
        </p:nvCxnSpPr>
        <p:spPr>
          <a:xfrm rot="5400000">
            <a:off x="4618844" y="-2385834"/>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7" name="Straight Connector 766"/>
          <p:cNvCxnSpPr/>
          <p:nvPr/>
        </p:nvCxnSpPr>
        <p:spPr>
          <a:xfrm rot="5400000">
            <a:off x="4618844" y="-2485950"/>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5" name="Straight Connector 764"/>
          <p:cNvCxnSpPr/>
          <p:nvPr/>
        </p:nvCxnSpPr>
        <p:spPr>
          <a:xfrm rot="5400000">
            <a:off x="4600611" y="-3209426"/>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2" name="Straight Connector 761"/>
          <p:cNvCxnSpPr/>
          <p:nvPr/>
        </p:nvCxnSpPr>
        <p:spPr>
          <a:xfrm rot="5400000">
            <a:off x="4600611" y="-341246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3" name="Straight Connector 762"/>
          <p:cNvCxnSpPr/>
          <p:nvPr/>
        </p:nvCxnSpPr>
        <p:spPr>
          <a:xfrm rot="5400000">
            <a:off x="4600611" y="-3512578"/>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7" name="edge top"/>
          <p:cNvCxnSpPr/>
          <p:nvPr/>
        </p:nvCxnSpPr>
        <p:spPr>
          <a:xfrm rot="5400000">
            <a:off x="4602926" y="-3974314"/>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782" name="vert"/>
          <p:cNvGrpSpPr/>
          <p:nvPr/>
        </p:nvGrpSpPr>
        <p:grpSpPr>
          <a:xfrm>
            <a:off x="304801" y="288561"/>
            <a:ext cx="8534400" cy="6257280"/>
            <a:chOff x="457200" y="457200"/>
            <a:chExt cx="9144000" cy="6858000"/>
          </a:xfrm>
        </p:grpSpPr>
        <p:cxnSp>
          <p:nvCxnSpPr>
            <p:cNvPr id="783" name="edge left"/>
            <p:cNvCxnSpPr/>
            <p:nvPr/>
          </p:nvCxnSpPr>
          <p:spPr>
            <a:xfrm>
              <a:off x="457200" y="457200"/>
              <a:ext cx="0" cy="6855915"/>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784" name="gutter v"/>
            <p:cNvGrpSpPr/>
            <p:nvPr/>
          </p:nvGrpSpPr>
          <p:grpSpPr>
            <a:xfrm rot="5400000">
              <a:off x="-2255520" y="3831337"/>
              <a:ext cx="6857999" cy="109728"/>
              <a:chOff x="454154" y="1180041"/>
              <a:chExt cx="11277598" cy="110904"/>
            </a:xfrm>
          </p:grpSpPr>
          <p:cxnSp>
            <p:nvCxnSpPr>
              <p:cNvPr id="816" name="Straight Connector 815"/>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85" name="gutter v"/>
            <p:cNvGrpSpPr/>
            <p:nvPr/>
          </p:nvGrpSpPr>
          <p:grpSpPr>
            <a:xfrm rot="5400000">
              <a:off x="-1484376" y="3831337"/>
              <a:ext cx="6857999" cy="109728"/>
              <a:chOff x="454154" y="1180041"/>
              <a:chExt cx="11277598" cy="110904"/>
            </a:xfrm>
          </p:grpSpPr>
          <p:cxnSp>
            <p:nvCxnSpPr>
              <p:cNvPr id="814" name="Straight Connector 813"/>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5" name="Straight Connector 814"/>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86" name="gutter v"/>
            <p:cNvGrpSpPr/>
            <p:nvPr/>
          </p:nvGrpSpPr>
          <p:grpSpPr>
            <a:xfrm rot="5400000">
              <a:off x="-713232" y="3831337"/>
              <a:ext cx="6857999" cy="109728"/>
              <a:chOff x="454154" y="1180041"/>
              <a:chExt cx="11277598" cy="110904"/>
            </a:xfrm>
          </p:grpSpPr>
          <p:cxnSp>
            <p:nvCxnSpPr>
              <p:cNvPr id="812" name="Straight Connector 811"/>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87" name="gutter v"/>
            <p:cNvGrpSpPr/>
            <p:nvPr/>
          </p:nvGrpSpPr>
          <p:grpSpPr>
            <a:xfrm rot="5400000">
              <a:off x="57912" y="3831337"/>
              <a:ext cx="6857999" cy="109728"/>
              <a:chOff x="454154" y="1180041"/>
              <a:chExt cx="11277598" cy="110904"/>
            </a:xfrm>
          </p:grpSpPr>
          <p:cxnSp>
            <p:nvCxnSpPr>
              <p:cNvPr id="810" name="Straight Connector 809"/>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88" name="gutter v"/>
            <p:cNvGrpSpPr/>
            <p:nvPr/>
          </p:nvGrpSpPr>
          <p:grpSpPr>
            <a:xfrm rot="5400000">
              <a:off x="829056" y="3831337"/>
              <a:ext cx="6857999" cy="109728"/>
              <a:chOff x="454154" y="1180041"/>
              <a:chExt cx="11277598" cy="110904"/>
            </a:xfrm>
          </p:grpSpPr>
          <p:cxnSp>
            <p:nvCxnSpPr>
              <p:cNvPr id="808" name="Straight Connector 807"/>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9" name="Straight Connector 808"/>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89" name="gutter v"/>
            <p:cNvGrpSpPr/>
            <p:nvPr/>
          </p:nvGrpSpPr>
          <p:grpSpPr>
            <a:xfrm rot="5400000">
              <a:off x="1600200" y="3831337"/>
              <a:ext cx="6857999" cy="109728"/>
              <a:chOff x="454154" y="1180041"/>
              <a:chExt cx="11277598" cy="110904"/>
            </a:xfrm>
          </p:grpSpPr>
          <p:cxnSp>
            <p:nvCxnSpPr>
              <p:cNvPr id="806" name="Straight Connector 805"/>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7" name="Straight Connector 806"/>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90" name="gutter v"/>
            <p:cNvGrpSpPr/>
            <p:nvPr/>
          </p:nvGrpSpPr>
          <p:grpSpPr>
            <a:xfrm rot="5400000">
              <a:off x="2371344" y="3831337"/>
              <a:ext cx="6857999" cy="109728"/>
              <a:chOff x="454154" y="1180041"/>
              <a:chExt cx="11277598" cy="110904"/>
            </a:xfrm>
          </p:grpSpPr>
          <p:cxnSp>
            <p:nvCxnSpPr>
              <p:cNvPr id="804" name="Straight Connector 803"/>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5" name="Straight Connector 804"/>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91" name="gutter v"/>
            <p:cNvGrpSpPr/>
            <p:nvPr/>
          </p:nvGrpSpPr>
          <p:grpSpPr>
            <a:xfrm rot="5400000">
              <a:off x="3142488" y="3831337"/>
              <a:ext cx="6857999" cy="109728"/>
              <a:chOff x="454154" y="1180041"/>
              <a:chExt cx="11277598" cy="110904"/>
            </a:xfrm>
          </p:grpSpPr>
          <p:cxnSp>
            <p:nvCxnSpPr>
              <p:cNvPr id="802" name="Straight Connector 801"/>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3" name="Straight Connector 802"/>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92" name="gutter v"/>
            <p:cNvGrpSpPr/>
            <p:nvPr/>
          </p:nvGrpSpPr>
          <p:grpSpPr>
            <a:xfrm rot="5400000">
              <a:off x="3913632" y="3831337"/>
              <a:ext cx="6857999" cy="109728"/>
              <a:chOff x="454154" y="1180041"/>
              <a:chExt cx="11277598" cy="110904"/>
            </a:xfrm>
          </p:grpSpPr>
          <p:cxnSp>
            <p:nvCxnSpPr>
              <p:cNvPr id="800" name="Straight Connector 799"/>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1" name="Straight Connector 800"/>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93" name="gutter v"/>
            <p:cNvGrpSpPr/>
            <p:nvPr/>
          </p:nvGrpSpPr>
          <p:grpSpPr>
            <a:xfrm rot="5400000">
              <a:off x="4684776" y="3831337"/>
              <a:ext cx="6857999" cy="109728"/>
              <a:chOff x="454154" y="1180041"/>
              <a:chExt cx="11277598" cy="110904"/>
            </a:xfrm>
          </p:grpSpPr>
          <p:cxnSp>
            <p:nvCxnSpPr>
              <p:cNvPr id="798" name="Straight Connector 797"/>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94" name="gutter v"/>
            <p:cNvGrpSpPr/>
            <p:nvPr/>
          </p:nvGrpSpPr>
          <p:grpSpPr>
            <a:xfrm rot="5400000">
              <a:off x="5455920" y="3831337"/>
              <a:ext cx="6857999" cy="109728"/>
              <a:chOff x="454154" y="1180041"/>
              <a:chExt cx="11277598" cy="110904"/>
            </a:xfrm>
          </p:grpSpPr>
          <p:cxnSp>
            <p:nvCxnSpPr>
              <p:cNvPr id="796" name="Straight Connector 795"/>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795" name="edge right"/>
            <p:cNvCxnSpPr/>
            <p:nvPr/>
          </p:nvCxnSpPr>
          <p:spPr>
            <a:xfrm>
              <a:off x="9601200" y="457200"/>
              <a:ext cx="0" cy="6855915"/>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347" name="Corporate Palette" hidden="1"/>
          <p:cNvGrpSpPr/>
          <p:nvPr/>
        </p:nvGrpSpPr>
        <p:grpSpPr>
          <a:xfrm>
            <a:off x="415637" y="892673"/>
            <a:ext cx="8312727" cy="5462617"/>
            <a:chOff x="457200" y="257790"/>
            <a:chExt cx="11274552" cy="6085387"/>
          </a:xfrm>
        </p:grpSpPr>
        <p:cxnSp>
          <p:nvCxnSpPr>
            <p:cNvPr id="1348" name="Divider"/>
            <p:cNvCxnSpPr/>
            <p:nvPr/>
          </p:nvCxnSpPr>
          <p:spPr>
            <a:xfrm>
              <a:off x="1566297" y="372145"/>
              <a:ext cx="0" cy="597103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9" name="Divider"/>
            <p:cNvCxnSpPr/>
            <p:nvPr/>
          </p:nvCxnSpPr>
          <p:spPr>
            <a:xfrm>
              <a:off x="5189220" y="372145"/>
              <a:ext cx="0" cy="597103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0" name="Divider"/>
            <p:cNvCxnSpPr/>
            <p:nvPr/>
          </p:nvCxnSpPr>
          <p:spPr>
            <a:xfrm>
              <a:off x="7603236" y="372145"/>
              <a:ext cx="0" cy="597103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1" name="Divider"/>
            <p:cNvCxnSpPr/>
            <p:nvPr/>
          </p:nvCxnSpPr>
          <p:spPr>
            <a:xfrm>
              <a:off x="9413748" y="372145"/>
              <a:ext cx="0" cy="597103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52" name="Bkgd1 White"/>
            <p:cNvGrpSpPr/>
            <p:nvPr/>
          </p:nvGrpSpPr>
          <p:grpSpPr>
            <a:xfrm>
              <a:off x="457200" y="374753"/>
              <a:ext cx="411480" cy="5968424"/>
              <a:chOff x="13482587" y="1500582"/>
              <a:chExt cx="640080" cy="5968424"/>
            </a:xfrm>
          </p:grpSpPr>
          <p:sp>
            <p:nvSpPr>
              <p:cNvPr id="1713" name="Tint05 Bkgd1 White">
                <a:extLst>
                  <a:ext uri="{FF2B5EF4-FFF2-40B4-BE49-F238E27FC236}">
                    <a16:creationId xmlns:a16="http://schemas.microsoft.com/office/drawing/2014/main" id="{F550EDE1-53E4-4371-BF28-860C39FB92DF}"/>
                  </a:ext>
                </a:extLst>
              </p:cNvPr>
              <p:cNvSpPr/>
              <p:nvPr/>
            </p:nvSpPr>
            <p:spPr>
              <a:xfrm rot="10800000" flipH="1" flipV="1">
                <a:off x="13482587" y="3722480"/>
                <a:ext cx="640080" cy="230200"/>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714" name="Tint10 Bkgd1 White">
                <a:extLst>
                  <a:ext uri="{FF2B5EF4-FFF2-40B4-BE49-F238E27FC236}">
                    <a16:creationId xmlns:a16="http://schemas.microsoft.com/office/drawing/2014/main" id="{F550EDE1-53E4-4371-BF28-860C39FB92DF}"/>
                  </a:ext>
                </a:extLst>
              </p:cNvPr>
              <p:cNvSpPr/>
              <p:nvPr/>
            </p:nvSpPr>
            <p:spPr>
              <a:xfrm rot="10800000" flipH="1" flipV="1">
                <a:off x="13482587" y="4073792"/>
                <a:ext cx="640080" cy="230200"/>
              </a:xfrm>
              <a:prstGeom prst="rect">
                <a:avLst/>
              </a:prstGeom>
              <a:solidFill>
                <a:schemeClr val="bg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715" name="Tint15 Bkgd1 White">
                <a:extLst>
                  <a:ext uri="{FF2B5EF4-FFF2-40B4-BE49-F238E27FC236}">
                    <a16:creationId xmlns:a16="http://schemas.microsoft.com/office/drawing/2014/main" id="{F550EDE1-53E4-4371-BF28-860C39FB92DF}"/>
                  </a:ext>
                </a:extLst>
              </p:cNvPr>
              <p:cNvSpPr/>
              <p:nvPr/>
            </p:nvSpPr>
            <p:spPr>
              <a:xfrm rot="10800000" flipH="1" flipV="1">
                <a:off x="13482587" y="4425293"/>
                <a:ext cx="640080" cy="2302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716" name="Tint25 Bkgd1 White">
                <a:extLst>
                  <a:ext uri="{FF2B5EF4-FFF2-40B4-BE49-F238E27FC236}">
                    <a16:creationId xmlns:a16="http://schemas.microsoft.com/office/drawing/2014/main" id="{F550EDE1-53E4-4371-BF28-860C39FB92DF}"/>
                  </a:ext>
                </a:extLst>
              </p:cNvPr>
              <p:cNvSpPr/>
              <p:nvPr/>
            </p:nvSpPr>
            <p:spPr>
              <a:xfrm rot="10800000" flipH="1" flipV="1">
                <a:off x="13482587" y="4776605"/>
                <a:ext cx="640080" cy="2302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717" name="Tint35 Bkgd1 White">
                <a:extLst>
                  <a:ext uri="{FF2B5EF4-FFF2-40B4-BE49-F238E27FC236}">
                    <a16:creationId xmlns:a16="http://schemas.microsoft.com/office/drawing/2014/main" id="{F550EDE1-53E4-4371-BF28-860C39FB92DF}"/>
                  </a:ext>
                </a:extLst>
              </p:cNvPr>
              <p:cNvSpPr/>
              <p:nvPr/>
            </p:nvSpPr>
            <p:spPr>
              <a:xfrm rot="10800000" flipH="1" flipV="1">
                <a:off x="13482587" y="5128107"/>
                <a:ext cx="640080" cy="2302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718" name="Tint40 Bkgd1 White">
                <a:extLst>
                  <a:ext uri="{FF2B5EF4-FFF2-40B4-BE49-F238E27FC236}">
                    <a16:creationId xmlns:a16="http://schemas.microsoft.com/office/drawing/2014/main" id="{F550EDE1-53E4-4371-BF28-860C39FB92DF}"/>
                  </a:ext>
                </a:extLst>
              </p:cNvPr>
              <p:cNvSpPr/>
              <p:nvPr/>
            </p:nvSpPr>
            <p:spPr>
              <a:xfrm rot="10800000" flipH="1" flipV="1">
                <a:off x="13482587" y="5479609"/>
                <a:ext cx="640080" cy="230200"/>
              </a:xfrm>
              <a:prstGeom prst="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719" name="Tint50 Bkgd1 White">
                <a:extLst>
                  <a:ext uri="{FF2B5EF4-FFF2-40B4-BE49-F238E27FC236}">
                    <a16:creationId xmlns:a16="http://schemas.microsoft.com/office/drawing/2014/main" id="{F550EDE1-53E4-4371-BF28-860C39FB92DF}"/>
                  </a:ext>
                </a:extLst>
              </p:cNvPr>
              <p:cNvSpPr/>
              <p:nvPr/>
            </p:nvSpPr>
            <p:spPr>
              <a:xfrm rot="10800000" flipH="1" flipV="1">
                <a:off x="13482587" y="5831111"/>
                <a:ext cx="640080" cy="230200"/>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720" name="Tint60 Bkgd1 White">
                <a:extLst>
                  <a:ext uri="{FF2B5EF4-FFF2-40B4-BE49-F238E27FC236}">
                    <a16:creationId xmlns:a16="http://schemas.microsoft.com/office/drawing/2014/main" id="{F550EDE1-53E4-4371-BF28-860C39FB92DF}"/>
                  </a:ext>
                </a:extLst>
              </p:cNvPr>
              <p:cNvSpPr/>
              <p:nvPr/>
            </p:nvSpPr>
            <p:spPr>
              <a:xfrm rot="10800000" flipH="1" flipV="1">
                <a:off x="13482587" y="6182804"/>
                <a:ext cx="640080" cy="230200"/>
              </a:xfrm>
              <a:prstGeom prst="rect">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721" name="Tint75 Bkgd1 White">
                <a:extLst>
                  <a:ext uri="{FF2B5EF4-FFF2-40B4-BE49-F238E27FC236}">
                    <a16:creationId xmlns:a16="http://schemas.microsoft.com/office/drawing/2014/main" id="{F550EDE1-53E4-4371-BF28-860C39FB92DF}"/>
                  </a:ext>
                </a:extLst>
              </p:cNvPr>
              <p:cNvSpPr/>
              <p:nvPr/>
            </p:nvSpPr>
            <p:spPr>
              <a:xfrm rot="10800000" flipH="1" flipV="1">
                <a:off x="13482587" y="6534497"/>
                <a:ext cx="640080" cy="230200"/>
              </a:xfrm>
              <a:prstGeom prst="rect">
                <a:avLst/>
              </a:prstGeom>
              <a:solidFill>
                <a:schemeClr val="bg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722" name="Tint80 Bkgd1 White">
                <a:extLst>
                  <a:ext uri="{FF2B5EF4-FFF2-40B4-BE49-F238E27FC236}">
                    <a16:creationId xmlns:a16="http://schemas.microsoft.com/office/drawing/2014/main" id="{F550EDE1-53E4-4371-BF28-860C39FB92DF}"/>
                  </a:ext>
                </a:extLst>
              </p:cNvPr>
              <p:cNvSpPr/>
              <p:nvPr/>
            </p:nvSpPr>
            <p:spPr>
              <a:xfrm rot="10800000" flipH="1" flipV="1">
                <a:off x="13482587" y="6886379"/>
                <a:ext cx="640080" cy="230200"/>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723" name="Tint90 Bkgd1 White">
                <a:extLst>
                  <a:ext uri="{FF2B5EF4-FFF2-40B4-BE49-F238E27FC236}">
                    <a16:creationId xmlns:a16="http://schemas.microsoft.com/office/drawing/2014/main" id="{F550EDE1-53E4-4371-BF28-860C39FB92DF}"/>
                  </a:ext>
                </a:extLst>
              </p:cNvPr>
              <p:cNvSpPr/>
              <p:nvPr/>
            </p:nvSpPr>
            <p:spPr>
              <a:xfrm rot="10800000" flipH="1" flipV="1">
                <a:off x="13482587" y="7238806"/>
                <a:ext cx="640080" cy="230200"/>
              </a:xfrm>
              <a:prstGeom prst="rect">
                <a:avLst/>
              </a:prstGeom>
              <a:solidFill>
                <a:schemeClr val="bg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724" name="True Bkgd1 White">
                <a:extLst>
                  <a:ext uri="{FF2B5EF4-FFF2-40B4-BE49-F238E27FC236}">
                    <a16:creationId xmlns:a16="http://schemas.microsoft.com/office/drawing/2014/main" id="{F550EDE1-53E4-4371-BF28-860C39FB92DF}"/>
                  </a:ext>
                </a:extLst>
              </p:cNvPr>
              <p:cNvSpPr/>
              <p:nvPr/>
            </p:nvSpPr>
            <p:spPr>
              <a:xfrm rot="10800000" flipH="1" flipV="1">
                <a:off x="13482587" y="3256962"/>
                <a:ext cx="640080" cy="343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725" name="Shade05 Bkgd1 White">
                <a:extLst>
                  <a:ext uri="{FF2B5EF4-FFF2-40B4-BE49-F238E27FC236}">
                    <a16:creationId xmlns:a16="http://schemas.microsoft.com/office/drawing/2014/main" id="{F550EDE1-53E4-4371-BF28-860C39FB92DF}"/>
                  </a:ext>
                </a:extLst>
              </p:cNvPr>
              <p:cNvSpPr/>
              <p:nvPr/>
            </p:nvSpPr>
            <p:spPr>
              <a:xfrm rot="10800000" flipH="1" flipV="1">
                <a:off x="13482587" y="2905649"/>
                <a:ext cx="640080" cy="2301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726" name="Shade15 Bkgd1 White">
                <a:extLst>
                  <a:ext uri="{FF2B5EF4-FFF2-40B4-BE49-F238E27FC236}">
                    <a16:creationId xmlns:a16="http://schemas.microsoft.com/office/drawing/2014/main" id="{F550EDE1-53E4-4371-BF28-860C39FB92DF}"/>
                  </a:ext>
                </a:extLst>
              </p:cNvPr>
              <p:cNvSpPr/>
              <p:nvPr/>
            </p:nvSpPr>
            <p:spPr>
              <a:xfrm rot="10800000" flipH="1" flipV="1">
                <a:off x="13482587" y="2554715"/>
                <a:ext cx="640080" cy="2301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727" name="Shade25 Bkgd1 White">
                <a:extLst>
                  <a:ext uri="{FF2B5EF4-FFF2-40B4-BE49-F238E27FC236}">
                    <a16:creationId xmlns:a16="http://schemas.microsoft.com/office/drawing/2014/main" id="{F550EDE1-53E4-4371-BF28-860C39FB92DF}"/>
                  </a:ext>
                </a:extLst>
              </p:cNvPr>
              <p:cNvSpPr/>
              <p:nvPr/>
            </p:nvSpPr>
            <p:spPr>
              <a:xfrm rot="10800000" flipH="1" flipV="1">
                <a:off x="13482587" y="2203208"/>
                <a:ext cx="640080" cy="23019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728" name="Shade35 Bkgd1 White">
                <a:extLst>
                  <a:ext uri="{FF2B5EF4-FFF2-40B4-BE49-F238E27FC236}">
                    <a16:creationId xmlns:a16="http://schemas.microsoft.com/office/drawing/2014/main" id="{F550EDE1-53E4-4371-BF28-860C39FB92DF}"/>
                  </a:ext>
                </a:extLst>
              </p:cNvPr>
              <p:cNvSpPr/>
              <p:nvPr/>
            </p:nvSpPr>
            <p:spPr>
              <a:xfrm rot="10800000" flipH="1" flipV="1">
                <a:off x="13482587" y="1851896"/>
                <a:ext cx="640080" cy="23019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729" name="Shade50 Bkgd1 White">
                <a:extLst>
                  <a:ext uri="{FF2B5EF4-FFF2-40B4-BE49-F238E27FC236}">
                    <a16:creationId xmlns:a16="http://schemas.microsoft.com/office/drawing/2014/main" id="{F550EDE1-53E4-4371-BF28-860C39FB92DF}"/>
                  </a:ext>
                </a:extLst>
              </p:cNvPr>
              <p:cNvSpPr/>
              <p:nvPr/>
            </p:nvSpPr>
            <p:spPr>
              <a:xfrm rot="10800000" flipH="1" flipV="1">
                <a:off x="13482587" y="1500582"/>
                <a:ext cx="640080" cy="2301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1353" name="Text1 Black"/>
            <p:cNvGrpSpPr/>
            <p:nvPr/>
          </p:nvGrpSpPr>
          <p:grpSpPr>
            <a:xfrm>
              <a:off x="1060704" y="374753"/>
              <a:ext cx="411480" cy="5968424"/>
              <a:chOff x="14431789" y="1500582"/>
              <a:chExt cx="640080" cy="5968424"/>
            </a:xfrm>
          </p:grpSpPr>
          <p:sp>
            <p:nvSpPr>
              <p:cNvPr id="1696" name="Tint05 Text1 Black">
                <a:extLst>
                  <a:ext uri="{FF2B5EF4-FFF2-40B4-BE49-F238E27FC236}">
                    <a16:creationId xmlns:a16="http://schemas.microsoft.com/office/drawing/2014/main" id="{E6FBE718-11E9-48EB-8E12-D32FDA056CA4}"/>
                  </a:ext>
                </a:extLst>
              </p:cNvPr>
              <p:cNvSpPr/>
              <p:nvPr/>
            </p:nvSpPr>
            <p:spPr>
              <a:xfrm rot="10800000" flipH="1" flipV="1">
                <a:off x="14431789" y="3722480"/>
                <a:ext cx="640080" cy="2302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97" name="Tint10 Text1 Black">
                <a:extLst>
                  <a:ext uri="{FF2B5EF4-FFF2-40B4-BE49-F238E27FC236}">
                    <a16:creationId xmlns:a16="http://schemas.microsoft.com/office/drawing/2014/main" id="{E6FBE718-11E9-48EB-8E12-D32FDA056CA4}"/>
                  </a:ext>
                </a:extLst>
              </p:cNvPr>
              <p:cNvSpPr/>
              <p:nvPr/>
            </p:nvSpPr>
            <p:spPr>
              <a:xfrm rot="10800000" flipH="1" flipV="1">
                <a:off x="14431789" y="4073792"/>
                <a:ext cx="640080" cy="230200"/>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98" name="Tint15 Text1 Black">
                <a:extLst>
                  <a:ext uri="{FF2B5EF4-FFF2-40B4-BE49-F238E27FC236}">
                    <a16:creationId xmlns:a16="http://schemas.microsoft.com/office/drawing/2014/main" id="{E6FBE718-11E9-48EB-8E12-D32FDA056CA4}"/>
                  </a:ext>
                </a:extLst>
              </p:cNvPr>
              <p:cNvSpPr/>
              <p:nvPr/>
            </p:nvSpPr>
            <p:spPr>
              <a:xfrm rot="10800000" flipH="1" flipV="1">
                <a:off x="14431789" y="4425293"/>
                <a:ext cx="640080" cy="2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99" name="Tint25 Text1 Black">
                <a:extLst>
                  <a:ext uri="{FF2B5EF4-FFF2-40B4-BE49-F238E27FC236}">
                    <a16:creationId xmlns:a16="http://schemas.microsoft.com/office/drawing/2014/main" id="{E6FBE718-11E9-48EB-8E12-D32FDA056CA4}"/>
                  </a:ext>
                </a:extLst>
              </p:cNvPr>
              <p:cNvSpPr/>
              <p:nvPr/>
            </p:nvSpPr>
            <p:spPr>
              <a:xfrm rot="10800000" flipH="1" flipV="1">
                <a:off x="14431789" y="4776605"/>
                <a:ext cx="640080" cy="230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700" name="Tint35 Text1 Black">
                <a:extLst>
                  <a:ext uri="{FF2B5EF4-FFF2-40B4-BE49-F238E27FC236}">
                    <a16:creationId xmlns:a16="http://schemas.microsoft.com/office/drawing/2014/main" id="{E6FBE718-11E9-48EB-8E12-D32FDA056CA4}"/>
                  </a:ext>
                </a:extLst>
              </p:cNvPr>
              <p:cNvSpPr/>
              <p:nvPr/>
            </p:nvSpPr>
            <p:spPr>
              <a:xfrm rot="10800000" flipH="1" flipV="1">
                <a:off x="14431789" y="5128107"/>
                <a:ext cx="640080" cy="230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en-GB" sz="662" b="0">
                    <a:solidFill>
                      <a:schemeClr val="bg1">
                        <a:lumMod val="75000"/>
                      </a:schemeClr>
                    </a:solidFill>
                  </a:rPr>
                  <a:t>PW Grey</a:t>
                </a:r>
              </a:p>
            </p:txBody>
          </p:sp>
          <p:sp>
            <p:nvSpPr>
              <p:cNvPr id="1701" name="Tint40 Text1 Black">
                <a:extLst>
                  <a:ext uri="{FF2B5EF4-FFF2-40B4-BE49-F238E27FC236}">
                    <a16:creationId xmlns:a16="http://schemas.microsoft.com/office/drawing/2014/main" id="{E6FBE718-11E9-48EB-8E12-D32FDA056CA4}"/>
                  </a:ext>
                </a:extLst>
              </p:cNvPr>
              <p:cNvSpPr/>
              <p:nvPr/>
            </p:nvSpPr>
            <p:spPr>
              <a:xfrm rot="10800000" flipH="1" flipV="1">
                <a:off x="14431789" y="5479609"/>
                <a:ext cx="640080" cy="23020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702" name="Tint50 Text1 Black">
                <a:extLst>
                  <a:ext uri="{FF2B5EF4-FFF2-40B4-BE49-F238E27FC236}">
                    <a16:creationId xmlns:a16="http://schemas.microsoft.com/office/drawing/2014/main" id="{E6FBE718-11E9-48EB-8E12-D32FDA056CA4}"/>
                  </a:ext>
                </a:extLst>
              </p:cNvPr>
              <p:cNvSpPr/>
              <p:nvPr/>
            </p:nvSpPr>
            <p:spPr>
              <a:xfrm rot="10800000" flipH="1" flipV="1">
                <a:off x="14431789" y="5831111"/>
                <a:ext cx="640080" cy="2302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703" name="Tint60 Text1 Black">
                <a:extLst>
                  <a:ext uri="{FF2B5EF4-FFF2-40B4-BE49-F238E27FC236}">
                    <a16:creationId xmlns:a16="http://schemas.microsoft.com/office/drawing/2014/main" id="{E6FBE718-11E9-48EB-8E12-D32FDA056CA4}"/>
                  </a:ext>
                </a:extLst>
              </p:cNvPr>
              <p:cNvSpPr/>
              <p:nvPr/>
            </p:nvSpPr>
            <p:spPr>
              <a:xfrm rot="10800000" flipH="1" flipV="1">
                <a:off x="14431789" y="6182804"/>
                <a:ext cx="640080" cy="2302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704" name="Tint75 Text1 Black">
                <a:extLst>
                  <a:ext uri="{FF2B5EF4-FFF2-40B4-BE49-F238E27FC236}">
                    <a16:creationId xmlns:a16="http://schemas.microsoft.com/office/drawing/2014/main" id="{E6FBE718-11E9-48EB-8E12-D32FDA056CA4}"/>
                  </a:ext>
                </a:extLst>
              </p:cNvPr>
              <p:cNvSpPr/>
              <p:nvPr/>
            </p:nvSpPr>
            <p:spPr>
              <a:xfrm rot="10800000" flipH="1" flipV="1">
                <a:off x="14431789" y="6534497"/>
                <a:ext cx="640080" cy="230200"/>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705" name="Tint80 Text1 Black">
                <a:extLst>
                  <a:ext uri="{FF2B5EF4-FFF2-40B4-BE49-F238E27FC236}">
                    <a16:creationId xmlns:a16="http://schemas.microsoft.com/office/drawing/2014/main" id="{E6FBE718-11E9-48EB-8E12-D32FDA056CA4}"/>
                  </a:ext>
                </a:extLst>
              </p:cNvPr>
              <p:cNvSpPr/>
              <p:nvPr/>
            </p:nvSpPr>
            <p:spPr>
              <a:xfrm rot="10800000" flipH="1" flipV="1">
                <a:off x="14431789" y="6886379"/>
                <a:ext cx="640080" cy="2302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706" name="Tint90 Text1 Black">
                <a:extLst>
                  <a:ext uri="{FF2B5EF4-FFF2-40B4-BE49-F238E27FC236}">
                    <a16:creationId xmlns:a16="http://schemas.microsoft.com/office/drawing/2014/main" id="{E6FBE718-11E9-48EB-8E12-D32FDA056CA4}"/>
                  </a:ext>
                </a:extLst>
              </p:cNvPr>
              <p:cNvSpPr/>
              <p:nvPr/>
            </p:nvSpPr>
            <p:spPr>
              <a:xfrm rot="10800000" flipH="1" flipV="1">
                <a:off x="14431789" y="7238806"/>
                <a:ext cx="640080" cy="2302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707" name="True Text1 Black">
                <a:extLst>
                  <a:ext uri="{FF2B5EF4-FFF2-40B4-BE49-F238E27FC236}">
                    <a16:creationId xmlns:a16="http://schemas.microsoft.com/office/drawing/2014/main" id="{E6FBE718-11E9-48EB-8E12-D32FDA056CA4}"/>
                  </a:ext>
                </a:extLst>
              </p:cNvPr>
              <p:cNvSpPr/>
              <p:nvPr/>
            </p:nvSpPr>
            <p:spPr>
              <a:xfrm rot="10800000" flipH="1" flipV="1">
                <a:off x="14431789" y="3256962"/>
                <a:ext cx="640080" cy="3432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708" name="Shade05 Text1 Black">
                <a:extLst>
                  <a:ext uri="{FF2B5EF4-FFF2-40B4-BE49-F238E27FC236}">
                    <a16:creationId xmlns:a16="http://schemas.microsoft.com/office/drawing/2014/main" id="{E6FBE718-11E9-48EB-8E12-D32FDA056CA4}"/>
                  </a:ext>
                </a:extLst>
              </p:cNvPr>
              <p:cNvSpPr/>
              <p:nvPr/>
            </p:nvSpPr>
            <p:spPr>
              <a:xfrm rot="10800000" flipH="1" flipV="1">
                <a:off x="14431789" y="2905649"/>
                <a:ext cx="640080" cy="230198"/>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709" name="Shade15 Text1 Black">
                <a:extLst>
                  <a:ext uri="{FF2B5EF4-FFF2-40B4-BE49-F238E27FC236}">
                    <a16:creationId xmlns:a16="http://schemas.microsoft.com/office/drawing/2014/main" id="{E6FBE718-11E9-48EB-8E12-D32FDA056CA4}"/>
                  </a:ext>
                </a:extLst>
              </p:cNvPr>
              <p:cNvSpPr/>
              <p:nvPr/>
            </p:nvSpPr>
            <p:spPr>
              <a:xfrm rot="10800000" flipH="1" flipV="1">
                <a:off x="14431789" y="2554715"/>
                <a:ext cx="640080" cy="230198"/>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710" name="Shade25 Text1 Black">
                <a:extLst>
                  <a:ext uri="{FF2B5EF4-FFF2-40B4-BE49-F238E27FC236}">
                    <a16:creationId xmlns:a16="http://schemas.microsoft.com/office/drawing/2014/main" id="{E6FBE718-11E9-48EB-8E12-D32FDA056CA4}"/>
                  </a:ext>
                </a:extLst>
              </p:cNvPr>
              <p:cNvSpPr/>
              <p:nvPr/>
            </p:nvSpPr>
            <p:spPr>
              <a:xfrm rot="10800000" flipH="1" flipV="1">
                <a:off x="14431789" y="2203208"/>
                <a:ext cx="640080" cy="230198"/>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711" name="Shade35 Text1 Black">
                <a:extLst>
                  <a:ext uri="{FF2B5EF4-FFF2-40B4-BE49-F238E27FC236}">
                    <a16:creationId xmlns:a16="http://schemas.microsoft.com/office/drawing/2014/main" id="{E6FBE718-11E9-48EB-8E12-D32FDA056CA4}"/>
                  </a:ext>
                </a:extLst>
              </p:cNvPr>
              <p:cNvSpPr/>
              <p:nvPr/>
            </p:nvSpPr>
            <p:spPr>
              <a:xfrm rot="10800000" flipH="1" flipV="1">
                <a:off x="14431789" y="1851896"/>
                <a:ext cx="640080" cy="230198"/>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712" name="Shade50 Text1 Black">
                <a:extLst>
                  <a:ext uri="{FF2B5EF4-FFF2-40B4-BE49-F238E27FC236}">
                    <a16:creationId xmlns:a16="http://schemas.microsoft.com/office/drawing/2014/main" id="{E6FBE718-11E9-48EB-8E12-D32FDA056CA4}"/>
                  </a:ext>
                </a:extLst>
              </p:cNvPr>
              <p:cNvSpPr/>
              <p:nvPr/>
            </p:nvSpPr>
            <p:spPr>
              <a:xfrm rot="10800000" flipH="1" flipV="1">
                <a:off x="14431789" y="1500582"/>
                <a:ext cx="640080" cy="230198"/>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1354" name="Bkgd2 Blue"/>
            <p:cNvGrpSpPr/>
            <p:nvPr/>
          </p:nvGrpSpPr>
          <p:grpSpPr>
            <a:xfrm>
              <a:off x="1664208" y="374753"/>
              <a:ext cx="411480" cy="5968424"/>
              <a:chOff x="15380991" y="1500582"/>
              <a:chExt cx="640080" cy="5968424"/>
            </a:xfrm>
          </p:grpSpPr>
          <p:sp>
            <p:nvSpPr>
              <p:cNvPr id="1679" name="Tint05 Bkgd2 Blue">
                <a:extLst>
                  <a:ext uri="{FF2B5EF4-FFF2-40B4-BE49-F238E27FC236}">
                    <a16:creationId xmlns:a16="http://schemas.microsoft.com/office/drawing/2014/main" id="{F550EDE1-53E4-4371-BF28-860C39FB92DF}"/>
                  </a:ext>
                </a:extLst>
              </p:cNvPr>
              <p:cNvSpPr/>
              <p:nvPr/>
            </p:nvSpPr>
            <p:spPr>
              <a:xfrm rot="10800000" flipH="1" flipV="1">
                <a:off x="15380991" y="3722480"/>
                <a:ext cx="640080" cy="230200"/>
              </a:xfrm>
              <a:prstGeom prst="rect">
                <a:avLst/>
              </a:prstGeom>
              <a:solidFill>
                <a:schemeClr val="bg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80" name="Tint10 Bkgd2 Blue">
                <a:extLst>
                  <a:ext uri="{FF2B5EF4-FFF2-40B4-BE49-F238E27FC236}">
                    <a16:creationId xmlns:a16="http://schemas.microsoft.com/office/drawing/2014/main" id="{F550EDE1-53E4-4371-BF28-860C39FB92DF}"/>
                  </a:ext>
                </a:extLst>
              </p:cNvPr>
              <p:cNvSpPr/>
              <p:nvPr/>
            </p:nvSpPr>
            <p:spPr>
              <a:xfrm rot="10800000" flipH="1" flipV="1">
                <a:off x="15380991" y="4073792"/>
                <a:ext cx="640080" cy="2302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81" name="Tint15 Bkgd2 Blue">
                <a:extLst>
                  <a:ext uri="{FF2B5EF4-FFF2-40B4-BE49-F238E27FC236}">
                    <a16:creationId xmlns:a16="http://schemas.microsoft.com/office/drawing/2014/main" id="{F550EDE1-53E4-4371-BF28-860C39FB92DF}"/>
                  </a:ext>
                </a:extLst>
              </p:cNvPr>
              <p:cNvSpPr/>
              <p:nvPr/>
            </p:nvSpPr>
            <p:spPr>
              <a:xfrm rot="10800000" flipH="1" flipV="1">
                <a:off x="15380991" y="4425293"/>
                <a:ext cx="640080" cy="230200"/>
              </a:xfrm>
              <a:prstGeom prst="rect">
                <a:avLst/>
              </a:prstGeom>
              <a:solidFill>
                <a:schemeClr val="bg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82" name="Tint25 Bkgd2 Blue">
                <a:extLst>
                  <a:ext uri="{FF2B5EF4-FFF2-40B4-BE49-F238E27FC236}">
                    <a16:creationId xmlns:a16="http://schemas.microsoft.com/office/drawing/2014/main" id="{F550EDE1-53E4-4371-BF28-860C39FB92DF}"/>
                  </a:ext>
                </a:extLst>
              </p:cNvPr>
              <p:cNvSpPr/>
              <p:nvPr/>
            </p:nvSpPr>
            <p:spPr>
              <a:xfrm rot="10800000" flipH="1" flipV="1">
                <a:off x="15380991" y="4776605"/>
                <a:ext cx="640080" cy="2302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83" name="Tint35 Bkgd2 Blue">
                <a:extLst>
                  <a:ext uri="{FF2B5EF4-FFF2-40B4-BE49-F238E27FC236}">
                    <a16:creationId xmlns:a16="http://schemas.microsoft.com/office/drawing/2014/main" id="{F550EDE1-53E4-4371-BF28-860C39FB92DF}"/>
                  </a:ext>
                </a:extLst>
              </p:cNvPr>
              <p:cNvSpPr/>
              <p:nvPr/>
            </p:nvSpPr>
            <p:spPr>
              <a:xfrm rot="10800000" flipH="1" flipV="1">
                <a:off x="15380991" y="5128107"/>
                <a:ext cx="640080" cy="230200"/>
              </a:xfrm>
              <a:prstGeom prst="rect">
                <a:avLst/>
              </a:prstGeom>
              <a:solidFill>
                <a:schemeClr val="bg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84" name="Tint40 Bkgd2 Blue">
                <a:extLst>
                  <a:ext uri="{FF2B5EF4-FFF2-40B4-BE49-F238E27FC236}">
                    <a16:creationId xmlns:a16="http://schemas.microsoft.com/office/drawing/2014/main" id="{F550EDE1-53E4-4371-BF28-860C39FB92DF}"/>
                  </a:ext>
                </a:extLst>
              </p:cNvPr>
              <p:cNvSpPr/>
              <p:nvPr/>
            </p:nvSpPr>
            <p:spPr>
              <a:xfrm rot="10800000" flipH="1" flipV="1">
                <a:off x="15380991" y="5479609"/>
                <a:ext cx="640080" cy="2302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85" name="Tint50 Bkgd2 Blue">
                <a:extLst>
                  <a:ext uri="{FF2B5EF4-FFF2-40B4-BE49-F238E27FC236}">
                    <a16:creationId xmlns:a16="http://schemas.microsoft.com/office/drawing/2014/main" id="{F550EDE1-53E4-4371-BF28-860C39FB92DF}"/>
                  </a:ext>
                </a:extLst>
              </p:cNvPr>
              <p:cNvSpPr/>
              <p:nvPr/>
            </p:nvSpPr>
            <p:spPr>
              <a:xfrm rot="10800000" flipH="1" flipV="1">
                <a:off x="15380991" y="5831111"/>
                <a:ext cx="640080" cy="230200"/>
              </a:xfrm>
              <a:prstGeom prst="rect">
                <a:avLst/>
              </a:prstGeom>
              <a:solidFill>
                <a:schemeClr val="bg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86" name="Tint60 Bkgd2 Blue">
                <a:extLst>
                  <a:ext uri="{FF2B5EF4-FFF2-40B4-BE49-F238E27FC236}">
                    <a16:creationId xmlns:a16="http://schemas.microsoft.com/office/drawing/2014/main" id="{F550EDE1-53E4-4371-BF28-860C39FB92DF}"/>
                  </a:ext>
                </a:extLst>
              </p:cNvPr>
              <p:cNvSpPr/>
              <p:nvPr/>
            </p:nvSpPr>
            <p:spPr>
              <a:xfrm rot="10800000" flipH="1" flipV="1">
                <a:off x="15380991" y="6182804"/>
                <a:ext cx="640080" cy="2302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87" name="Tint75 Bkgd2 Blue">
                <a:extLst>
                  <a:ext uri="{FF2B5EF4-FFF2-40B4-BE49-F238E27FC236}">
                    <a16:creationId xmlns:a16="http://schemas.microsoft.com/office/drawing/2014/main" id="{F550EDE1-53E4-4371-BF28-860C39FB92DF}"/>
                  </a:ext>
                </a:extLst>
              </p:cNvPr>
              <p:cNvSpPr/>
              <p:nvPr/>
            </p:nvSpPr>
            <p:spPr>
              <a:xfrm rot="10800000" flipH="1" flipV="1">
                <a:off x="15380991" y="6534497"/>
                <a:ext cx="640080" cy="230200"/>
              </a:xfrm>
              <a:prstGeom prst="rect">
                <a:avLst/>
              </a:prstGeom>
              <a:solidFill>
                <a:schemeClr val="bg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88" name="Tint80 Bkgd2 Blue">
                <a:extLst>
                  <a:ext uri="{FF2B5EF4-FFF2-40B4-BE49-F238E27FC236}">
                    <a16:creationId xmlns:a16="http://schemas.microsoft.com/office/drawing/2014/main" id="{F550EDE1-53E4-4371-BF28-860C39FB92DF}"/>
                  </a:ext>
                </a:extLst>
              </p:cNvPr>
              <p:cNvSpPr/>
              <p:nvPr/>
            </p:nvSpPr>
            <p:spPr>
              <a:xfrm rot="10800000" flipH="1" flipV="1">
                <a:off x="15380991" y="6886379"/>
                <a:ext cx="640080" cy="230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89" name="Tint90 Bkgd2 Blue">
                <a:extLst>
                  <a:ext uri="{FF2B5EF4-FFF2-40B4-BE49-F238E27FC236}">
                    <a16:creationId xmlns:a16="http://schemas.microsoft.com/office/drawing/2014/main" id="{F550EDE1-53E4-4371-BF28-860C39FB92DF}"/>
                  </a:ext>
                </a:extLst>
              </p:cNvPr>
              <p:cNvSpPr/>
              <p:nvPr/>
            </p:nvSpPr>
            <p:spPr>
              <a:xfrm rot="10800000" flipH="1" flipV="1">
                <a:off x="15380991" y="7238806"/>
                <a:ext cx="640080" cy="230200"/>
              </a:xfrm>
              <a:prstGeom prst="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90" name="True Bkgd2 Blue">
                <a:extLst>
                  <a:ext uri="{FF2B5EF4-FFF2-40B4-BE49-F238E27FC236}">
                    <a16:creationId xmlns:a16="http://schemas.microsoft.com/office/drawing/2014/main" id="{F550EDE1-53E4-4371-BF28-860C39FB92DF}"/>
                  </a:ext>
                </a:extLst>
              </p:cNvPr>
              <p:cNvSpPr/>
              <p:nvPr/>
            </p:nvSpPr>
            <p:spPr>
              <a:xfrm rot="10800000" flipH="1" flipV="1">
                <a:off x="15380991" y="3256962"/>
                <a:ext cx="640080" cy="3432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91" name="Shade05 Bkgd2 Blue">
                <a:extLst>
                  <a:ext uri="{FF2B5EF4-FFF2-40B4-BE49-F238E27FC236}">
                    <a16:creationId xmlns:a16="http://schemas.microsoft.com/office/drawing/2014/main" id="{F550EDE1-53E4-4371-BF28-860C39FB92DF}"/>
                  </a:ext>
                </a:extLst>
              </p:cNvPr>
              <p:cNvSpPr/>
              <p:nvPr/>
            </p:nvSpPr>
            <p:spPr>
              <a:xfrm rot="10800000" flipH="1" flipV="1">
                <a:off x="15380991" y="2905649"/>
                <a:ext cx="640080" cy="23019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92" name="Shade15 Bkgd2 Blue">
                <a:extLst>
                  <a:ext uri="{FF2B5EF4-FFF2-40B4-BE49-F238E27FC236}">
                    <a16:creationId xmlns:a16="http://schemas.microsoft.com/office/drawing/2014/main" id="{F550EDE1-53E4-4371-BF28-860C39FB92DF}"/>
                  </a:ext>
                </a:extLst>
              </p:cNvPr>
              <p:cNvSpPr/>
              <p:nvPr/>
            </p:nvSpPr>
            <p:spPr>
              <a:xfrm rot="10800000" flipH="1" flipV="1">
                <a:off x="15380991" y="2554715"/>
                <a:ext cx="640080" cy="230198"/>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93" name="Shade25 Bkgd2 Blue">
                <a:extLst>
                  <a:ext uri="{FF2B5EF4-FFF2-40B4-BE49-F238E27FC236}">
                    <a16:creationId xmlns:a16="http://schemas.microsoft.com/office/drawing/2014/main" id="{F550EDE1-53E4-4371-BF28-860C39FB92DF}"/>
                  </a:ext>
                </a:extLst>
              </p:cNvPr>
              <p:cNvSpPr/>
              <p:nvPr/>
            </p:nvSpPr>
            <p:spPr>
              <a:xfrm rot="10800000" flipH="1" flipV="1">
                <a:off x="15380991" y="2203208"/>
                <a:ext cx="640080" cy="2301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94" name="Shade35 Bkgd2 Blue">
                <a:extLst>
                  <a:ext uri="{FF2B5EF4-FFF2-40B4-BE49-F238E27FC236}">
                    <a16:creationId xmlns:a16="http://schemas.microsoft.com/office/drawing/2014/main" id="{F550EDE1-53E4-4371-BF28-860C39FB92DF}"/>
                  </a:ext>
                </a:extLst>
              </p:cNvPr>
              <p:cNvSpPr/>
              <p:nvPr/>
            </p:nvSpPr>
            <p:spPr>
              <a:xfrm rot="10800000" flipH="1" flipV="1">
                <a:off x="15380991" y="1851896"/>
                <a:ext cx="640080" cy="230198"/>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95" name="Shade50 Bkgd2 Blue">
                <a:extLst>
                  <a:ext uri="{FF2B5EF4-FFF2-40B4-BE49-F238E27FC236}">
                    <a16:creationId xmlns:a16="http://schemas.microsoft.com/office/drawing/2014/main" id="{F550EDE1-53E4-4371-BF28-860C39FB92DF}"/>
                  </a:ext>
                </a:extLst>
              </p:cNvPr>
              <p:cNvSpPr/>
              <p:nvPr/>
            </p:nvSpPr>
            <p:spPr>
              <a:xfrm rot="10800000" flipH="1" flipV="1">
                <a:off x="15380991" y="1500582"/>
                <a:ext cx="640080" cy="23019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1355" name="Text2 Red"/>
            <p:cNvGrpSpPr/>
            <p:nvPr/>
          </p:nvGrpSpPr>
          <p:grpSpPr>
            <a:xfrm>
              <a:off x="10716768" y="374753"/>
              <a:ext cx="411480" cy="5968424"/>
              <a:chOff x="23923810" y="1500582"/>
              <a:chExt cx="640080" cy="5968424"/>
            </a:xfrm>
          </p:grpSpPr>
          <p:sp>
            <p:nvSpPr>
              <p:cNvPr id="1662" name="Tint05 Text2 Red">
                <a:extLst>
                  <a:ext uri="{FF2B5EF4-FFF2-40B4-BE49-F238E27FC236}">
                    <a16:creationId xmlns:a16="http://schemas.microsoft.com/office/drawing/2014/main" id="{1026A272-FD5C-4B6E-983B-0352E1648C74}"/>
                  </a:ext>
                </a:extLst>
              </p:cNvPr>
              <p:cNvSpPr/>
              <p:nvPr/>
            </p:nvSpPr>
            <p:spPr>
              <a:xfrm rot="10800000" flipH="1" flipV="1">
                <a:off x="23923810" y="3722480"/>
                <a:ext cx="640080" cy="230200"/>
              </a:xfrm>
              <a:prstGeom prst="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63" name="Tint10 Text2 Red">
                <a:extLst>
                  <a:ext uri="{FF2B5EF4-FFF2-40B4-BE49-F238E27FC236}">
                    <a16:creationId xmlns:a16="http://schemas.microsoft.com/office/drawing/2014/main" id="{1026A272-FD5C-4B6E-983B-0352E1648C74}"/>
                  </a:ext>
                </a:extLst>
              </p:cNvPr>
              <p:cNvSpPr/>
              <p:nvPr/>
            </p:nvSpPr>
            <p:spPr>
              <a:xfrm rot="10800000" flipH="1" flipV="1">
                <a:off x="23923810" y="4073792"/>
                <a:ext cx="640080" cy="2302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64" name="Tint15 Text2 Red">
                <a:extLst>
                  <a:ext uri="{FF2B5EF4-FFF2-40B4-BE49-F238E27FC236}">
                    <a16:creationId xmlns:a16="http://schemas.microsoft.com/office/drawing/2014/main" id="{1026A272-FD5C-4B6E-983B-0352E1648C74}"/>
                  </a:ext>
                </a:extLst>
              </p:cNvPr>
              <p:cNvSpPr/>
              <p:nvPr/>
            </p:nvSpPr>
            <p:spPr>
              <a:xfrm rot="10800000" flipH="1" flipV="1">
                <a:off x="23923810" y="4425293"/>
                <a:ext cx="640080" cy="230200"/>
              </a:xfrm>
              <a:prstGeom prst="rect">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65" name="Tint25 Text2 Red">
                <a:extLst>
                  <a:ext uri="{FF2B5EF4-FFF2-40B4-BE49-F238E27FC236}">
                    <a16:creationId xmlns:a16="http://schemas.microsoft.com/office/drawing/2014/main" id="{1026A272-FD5C-4B6E-983B-0352E1648C74}"/>
                  </a:ext>
                </a:extLst>
              </p:cNvPr>
              <p:cNvSpPr/>
              <p:nvPr/>
            </p:nvSpPr>
            <p:spPr>
              <a:xfrm rot="10800000" flipH="1" flipV="1">
                <a:off x="23923810" y="4776605"/>
                <a:ext cx="640080" cy="2302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66" name="Tint35 Text2 Red">
                <a:extLst>
                  <a:ext uri="{FF2B5EF4-FFF2-40B4-BE49-F238E27FC236}">
                    <a16:creationId xmlns:a16="http://schemas.microsoft.com/office/drawing/2014/main" id="{1026A272-FD5C-4B6E-983B-0352E1648C74}"/>
                  </a:ext>
                </a:extLst>
              </p:cNvPr>
              <p:cNvSpPr/>
              <p:nvPr/>
            </p:nvSpPr>
            <p:spPr>
              <a:xfrm rot="10800000" flipH="1" flipV="1">
                <a:off x="23923810" y="5128107"/>
                <a:ext cx="640080" cy="230200"/>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67" name="Tint40 Text2 Red">
                <a:extLst>
                  <a:ext uri="{FF2B5EF4-FFF2-40B4-BE49-F238E27FC236}">
                    <a16:creationId xmlns:a16="http://schemas.microsoft.com/office/drawing/2014/main" id="{1026A272-FD5C-4B6E-983B-0352E1648C74}"/>
                  </a:ext>
                </a:extLst>
              </p:cNvPr>
              <p:cNvSpPr/>
              <p:nvPr/>
            </p:nvSpPr>
            <p:spPr>
              <a:xfrm rot="10800000" flipH="1" flipV="1">
                <a:off x="23923810" y="5479609"/>
                <a:ext cx="640080" cy="2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68" name="Tint50 Text2 Red">
                <a:extLst>
                  <a:ext uri="{FF2B5EF4-FFF2-40B4-BE49-F238E27FC236}">
                    <a16:creationId xmlns:a16="http://schemas.microsoft.com/office/drawing/2014/main" id="{1026A272-FD5C-4B6E-983B-0352E1648C74}"/>
                  </a:ext>
                </a:extLst>
              </p:cNvPr>
              <p:cNvSpPr/>
              <p:nvPr/>
            </p:nvSpPr>
            <p:spPr>
              <a:xfrm rot="10800000" flipH="1" flipV="1">
                <a:off x="23923810" y="5831111"/>
                <a:ext cx="640080" cy="23020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69" name="Tint60 Text2 Red">
                <a:extLst>
                  <a:ext uri="{FF2B5EF4-FFF2-40B4-BE49-F238E27FC236}">
                    <a16:creationId xmlns:a16="http://schemas.microsoft.com/office/drawing/2014/main" id="{1026A272-FD5C-4B6E-983B-0352E1648C74}"/>
                  </a:ext>
                </a:extLst>
              </p:cNvPr>
              <p:cNvSpPr/>
              <p:nvPr/>
            </p:nvSpPr>
            <p:spPr>
              <a:xfrm rot="10800000" flipH="1" flipV="1">
                <a:off x="23923810" y="6182804"/>
                <a:ext cx="640080" cy="230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70" name="Tint75 Text2 Red">
                <a:extLst>
                  <a:ext uri="{FF2B5EF4-FFF2-40B4-BE49-F238E27FC236}">
                    <a16:creationId xmlns:a16="http://schemas.microsoft.com/office/drawing/2014/main" id="{1026A272-FD5C-4B6E-983B-0352E1648C74}"/>
                  </a:ext>
                </a:extLst>
              </p:cNvPr>
              <p:cNvSpPr/>
              <p:nvPr/>
            </p:nvSpPr>
            <p:spPr>
              <a:xfrm rot="10800000" flipH="1" flipV="1">
                <a:off x="23923810" y="6534497"/>
                <a:ext cx="640080" cy="230200"/>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71" name="Tint80 Text2 Red">
                <a:extLst>
                  <a:ext uri="{FF2B5EF4-FFF2-40B4-BE49-F238E27FC236}">
                    <a16:creationId xmlns:a16="http://schemas.microsoft.com/office/drawing/2014/main" id="{1026A272-FD5C-4B6E-983B-0352E1648C74}"/>
                  </a:ext>
                </a:extLst>
              </p:cNvPr>
              <p:cNvSpPr/>
              <p:nvPr/>
            </p:nvSpPr>
            <p:spPr>
              <a:xfrm rot="10800000" flipH="1" flipV="1">
                <a:off x="23923810" y="6886379"/>
                <a:ext cx="640080" cy="230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72" name="Tint90 Text2 Red">
                <a:extLst>
                  <a:ext uri="{FF2B5EF4-FFF2-40B4-BE49-F238E27FC236}">
                    <a16:creationId xmlns:a16="http://schemas.microsoft.com/office/drawing/2014/main" id="{1026A272-FD5C-4B6E-983B-0352E1648C74}"/>
                  </a:ext>
                </a:extLst>
              </p:cNvPr>
              <p:cNvSpPr/>
              <p:nvPr/>
            </p:nvSpPr>
            <p:spPr>
              <a:xfrm rot="10800000" flipH="1" flipV="1">
                <a:off x="23923810" y="7238806"/>
                <a:ext cx="640080" cy="2302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73" name="True Text2 Red">
                <a:extLst>
                  <a:ext uri="{FF2B5EF4-FFF2-40B4-BE49-F238E27FC236}">
                    <a16:creationId xmlns:a16="http://schemas.microsoft.com/office/drawing/2014/main" id="{1026A272-FD5C-4B6E-983B-0352E1648C74}"/>
                  </a:ext>
                </a:extLst>
              </p:cNvPr>
              <p:cNvSpPr/>
              <p:nvPr/>
            </p:nvSpPr>
            <p:spPr>
              <a:xfrm rot="10800000" flipH="1" flipV="1">
                <a:off x="23923810" y="3256962"/>
                <a:ext cx="640080" cy="343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74" name="Shade05 Text2 Red">
                <a:extLst>
                  <a:ext uri="{FF2B5EF4-FFF2-40B4-BE49-F238E27FC236}">
                    <a16:creationId xmlns:a16="http://schemas.microsoft.com/office/drawing/2014/main" id="{1026A272-FD5C-4B6E-983B-0352E1648C74}"/>
                  </a:ext>
                </a:extLst>
              </p:cNvPr>
              <p:cNvSpPr/>
              <p:nvPr/>
            </p:nvSpPr>
            <p:spPr>
              <a:xfrm rot="10800000" flipH="1" flipV="1">
                <a:off x="23923810" y="2905649"/>
                <a:ext cx="640080" cy="230198"/>
              </a:xfrm>
              <a:prstGeom prst="rect">
                <a:avLst/>
              </a:prstGeom>
              <a:solidFill>
                <a:schemeClr val="tx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75" name="Shade15 Text2 Red">
                <a:extLst>
                  <a:ext uri="{FF2B5EF4-FFF2-40B4-BE49-F238E27FC236}">
                    <a16:creationId xmlns:a16="http://schemas.microsoft.com/office/drawing/2014/main" id="{1026A272-FD5C-4B6E-983B-0352E1648C74}"/>
                  </a:ext>
                </a:extLst>
              </p:cNvPr>
              <p:cNvSpPr/>
              <p:nvPr/>
            </p:nvSpPr>
            <p:spPr>
              <a:xfrm rot="10800000" flipH="1" flipV="1">
                <a:off x="23923810" y="2554715"/>
                <a:ext cx="640080" cy="230198"/>
              </a:xfrm>
              <a:prstGeom prst="rect">
                <a:avLst/>
              </a:prstGeom>
              <a:solidFill>
                <a:schemeClr val="tx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76" name="Shade25 Text2 Red">
                <a:extLst>
                  <a:ext uri="{FF2B5EF4-FFF2-40B4-BE49-F238E27FC236}">
                    <a16:creationId xmlns:a16="http://schemas.microsoft.com/office/drawing/2014/main" id="{1026A272-FD5C-4B6E-983B-0352E1648C74}"/>
                  </a:ext>
                </a:extLst>
              </p:cNvPr>
              <p:cNvSpPr/>
              <p:nvPr/>
            </p:nvSpPr>
            <p:spPr>
              <a:xfrm rot="10800000" flipH="1" flipV="1">
                <a:off x="23923810" y="2203208"/>
                <a:ext cx="640080" cy="23019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77" name="Shade35 Text2 Red">
                <a:extLst>
                  <a:ext uri="{FF2B5EF4-FFF2-40B4-BE49-F238E27FC236}">
                    <a16:creationId xmlns:a16="http://schemas.microsoft.com/office/drawing/2014/main" id="{1026A272-FD5C-4B6E-983B-0352E1648C74}"/>
                  </a:ext>
                </a:extLst>
              </p:cNvPr>
              <p:cNvSpPr/>
              <p:nvPr/>
            </p:nvSpPr>
            <p:spPr>
              <a:xfrm rot="10800000" flipH="1" flipV="1">
                <a:off x="23923810" y="1851896"/>
                <a:ext cx="640080" cy="230198"/>
              </a:xfrm>
              <a:prstGeom prst="rect">
                <a:avLst/>
              </a:prstGeom>
              <a:solidFill>
                <a:schemeClr val="tx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78" name="Shade50 Text2 Red">
                <a:extLst>
                  <a:ext uri="{FF2B5EF4-FFF2-40B4-BE49-F238E27FC236}">
                    <a16:creationId xmlns:a16="http://schemas.microsoft.com/office/drawing/2014/main" id="{1026A272-FD5C-4B6E-983B-0352E1648C74}"/>
                  </a:ext>
                </a:extLst>
              </p:cNvPr>
              <p:cNvSpPr/>
              <p:nvPr/>
            </p:nvSpPr>
            <p:spPr>
              <a:xfrm rot="10800000" flipH="1" flipV="1">
                <a:off x="23923810" y="1500582"/>
                <a:ext cx="640080" cy="23019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1356" name="Accent1"/>
            <p:cNvGrpSpPr/>
            <p:nvPr/>
          </p:nvGrpSpPr>
          <p:grpSpPr>
            <a:xfrm>
              <a:off x="1874520" y="374753"/>
              <a:ext cx="201168" cy="5968424"/>
              <a:chOff x="16330193" y="1500582"/>
              <a:chExt cx="640080" cy="5968424"/>
            </a:xfrm>
          </p:grpSpPr>
          <p:sp>
            <p:nvSpPr>
              <p:cNvPr id="1645" name="Tint05 Accent 1">
                <a:extLst>
                  <a:ext uri="{FF2B5EF4-FFF2-40B4-BE49-F238E27FC236}">
                    <a16:creationId xmlns:a16="http://schemas.microsoft.com/office/drawing/2014/main" id="{E6FBE718-11E9-48EB-8E12-D32FDA056CA4}"/>
                  </a:ext>
                </a:extLst>
              </p:cNvPr>
              <p:cNvSpPr/>
              <p:nvPr/>
            </p:nvSpPr>
            <p:spPr>
              <a:xfrm rot="10800000" flipH="1" flipV="1">
                <a:off x="16330193" y="3722480"/>
                <a:ext cx="640080" cy="230200"/>
              </a:xfrm>
              <a:prstGeom prst="rect">
                <a:avLst/>
              </a:prstGeom>
              <a:solidFill>
                <a:schemeClr val="accent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46" name="Tint10 Accent 1">
                <a:extLst>
                  <a:ext uri="{FF2B5EF4-FFF2-40B4-BE49-F238E27FC236}">
                    <a16:creationId xmlns:a16="http://schemas.microsoft.com/office/drawing/2014/main" id="{E6FBE718-11E9-48EB-8E12-D32FDA056CA4}"/>
                  </a:ext>
                </a:extLst>
              </p:cNvPr>
              <p:cNvSpPr/>
              <p:nvPr/>
            </p:nvSpPr>
            <p:spPr>
              <a:xfrm rot="10800000" flipH="1" flipV="1">
                <a:off x="16330193" y="4073792"/>
                <a:ext cx="640080" cy="23020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47" name="Tint15 Accent 1">
                <a:extLst>
                  <a:ext uri="{FF2B5EF4-FFF2-40B4-BE49-F238E27FC236}">
                    <a16:creationId xmlns:a16="http://schemas.microsoft.com/office/drawing/2014/main" id="{E6FBE718-11E9-48EB-8E12-D32FDA056CA4}"/>
                  </a:ext>
                </a:extLst>
              </p:cNvPr>
              <p:cNvSpPr/>
              <p:nvPr/>
            </p:nvSpPr>
            <p:spPr>
              <a:xfrm rot="10800000" flipH="1" flipV="1">
                <a:off x="16330193" y="4425293"/>
                <a:ext cx="640080" cy="230200"/>
              </a:xfrm>
              <a:prstGeom prst="rect">
                <a:avLst/>
              </a:prstGeom>
              <a:solidFill>
                <a:schemeClr val="accent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48" name="Tint25 Accent 1">
                <a:extLst>
                  <a:ext uri="{FF2B5EF4-FFF2-40B4-BE49-F238E27FC236}">
                    <a16:creationId xmlns:a16="http://schemas.microsoft.com/office/drawing/2014/main" id="{E6FBE718-11E9-48EB-8E12-D32FDA056CA4}"/>
                  </a:ext>
                </a:extLst>
              </p:cNvPr>
              <p:cNvSpPr/>
              <p:nvPr/>
            </p:nvSpPr>
            <p:spPr>
              <a:xfrm rot="10800000" flipH="1" flipV="1">
                <a:off x="16330193" y="4776605"/>
                <a:ext cx="640080" cy="230200"/>
              </a:xfrm>
              <a:prstGeom prst="rect">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49" name="Tint35 Accent 1">
                <a:extLst>
                  <a:ext uri="{FF2B5EF4-FFF2-40B4-BE49-F238E27FC236}">
                    <a16:creationId xmlns:a16="http://schemas.microsoft.com/office/drawing/2014/main" id="{E6FBE718-11E9-48EB-8E12-D32FDA056CA4}"/>
                  </a:ext>
                </a:extLst>
              </p:cNvPr>
              <p:cNvSpPr/>
              <p:nvPr/>
            </p:nvSpPr>
            <p:spPr>
              <a:xfrm rot="10800000" flipH="1" flipV="1">
                <a:off x="16330193" y="5128107"/>
                <a:ext cx="640080" cy="230200"/>
              </a:xfrm>
              <a:prstGeom prst="rect">
                <a:avLst/>
              </a:prstGeom>
              <a:solidFill>
                <a:schemeClr val="accent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50" name="Tint40 Accent 1">
                <a:extLst>
                  <a:ext uri="{FF2B5EF4-FFF2-40B4-BE49-F238E27FC236}">
                    <a16:creationId xmlns:a16="http://schemas.microsoft.com/office/drawing/2014/main" id="{E6FBE718-11E9-48EB-8E12-D32FDA056CA4}"/>
                  </a:ext>
                </a:extLst>
              </p:cNvPr>
              <p:cNvSpPr/>
              <p:nvPr/>
            </p:nvSpPr>
            <p:spPr>
              <a:xfrm rot="10800000" flipH="1" flipV="1">
                <a:off x="16330193" y="5479609"/>
                <a:ext cx="640080" cy="230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51" name="Tint50 Accent 1">
                <a:extLst>
                  <a:ext uri="{FF2B5EF4-FFF2-40B4-BE49-F238E27FC236}">
                    <a16:creationId xmlns:a16="http://schemas.microsoft.com/office/drawing/2014/main" id="{E6FBE718-11E9-48EB-8E12-D32FDA056CA4}"/>
                  </a:ext>
                </a:extLst>
              </p:cNvPr>
              <p:cNvSpPr/>
              <p:nvPr/>
            </p:nvSpPr>
            <p:spPr>
              <a:xfrm rot="10800000" flipH="1" flipV="1">
                <a:off x="16330193" y="5831111"/>
                <a:ext cx="640080" cy="230200"/>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52" name="Tint60 Accent 1">
                <a:extLst>
                  <a:ext uri="{FF2B5EF4-FFF2-40B4-BE49-F238E27FC236}">
                    <a16:creationId xmlns:a16="http://schemas.microsoft.com/office/drawing/2014/main" id="{E6FBE718-11E9-48EB-8E12-D32FDA056CA4}"/>
                  </a:ext>
                </a:extLst>
              </p:cNvPr>
              <p:cNvSpPr/>
              <p:nvPr/>
            </p:nvSpPr>
            <p:spPr>
              <a:xfrm rot="10800000" flipH="1" flipV="1">
                <a:off x="16330193" y="6182804"/>
                <a:ext cx="640080" cy="230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53" name="Tint75 Accent 1">
                <a:extLst>
                  <a:ext uri="{FF2B5EF4-FFF2-40B4-BE49-F238E27FC236}">
                    <a16:creationId xmlns:a16="http://schemas.microsoft.com/office/drawing/2014/main" id="{E6FBE718-11E9-48EB-8E12-D32FDA056CA4}"/>
                  </a:ext>
                </a:extLst>
              </p:cNvPr>
              <p:cNvSpPr/>
              <p:nvPr/>
            </p:nvSpPr>
            <p:spPr>
              <a:xfrm rot="10800000" flipH="1" flipV="1">
                <a:off x="16330193" y="6534497"/>
                <a:ext cx="640080" cy="230200"/>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54" name="Tint80 Accent 1">
                <a:extLst>
                  <a:ext uri="{FF2B5EF4-FFF2-40B4-BE49-F238E27FC236}">
                    <a16:creationId xmlns:a16="http://schemas.microsoft.com/office/drawing/2014/main" id="{E6FBE718-11E9-48EB-8E12-D32FDA056CA4}"/>
                  </a:ext>
                </a:extLst>
              </p:cNvPr>
              <p:cNvSpPr/>
              <p:nvPr/>
            </p:nvSpPr>
            <p:spPr>
              <a:xfrm rot="10800000" flipH="1" flipV="1">
                <a:off x="16330193" y="6886379"/>
                <a:ext cx="640080" cy="230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55" name="Tint90 Accent 1">
                <a:extLst>
                  <a:ext uri="{FF2B5EF4-FFF2-40B4-BE49-F238E27FC236}">
                    <a16:creationId xmlns:a16="http://schemas.microsoft.com/office/drawing/2014/main" id="{E6FBE718-11E9-48EB-8E12-D32FDA056CA4}"/>
                  </a:ext>
                </a:extLst>
              </p:cNvPr>
              <p:cNvSpPr/>
              <p:nvPr/>
            </p:nvSpPr>
            <p:spPr>
              <a:xfrm rot="10800000" flipH="1" flipV="1">
                <a:off x="16330193" y="7238806"/>
                <a:ext cx="640080" cy="2302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56" name="True Accent 1">
                <a:extLst>
                  <a:ext uri="{FF2B5EF4-FFF2-40B4-BE49-F238E27FC236}">
                    <a16:creationId xmlns:a16="http://schemas.microsoft.com/office/drawing/2014/main" id="{E6FBE718-11E9-48EB-8E12-D32FDA056CA4}"/>
                  </a:ext>
                </a:extLst>
              </p:cNvPr>
              <p:cNvSpPr/>
              <p:nvPr/>
            </p:nvSpPr>
            <p:spPr>
              <a:xfrm rot="10800000" flipH="1" flipV="1">
                <a:off x="16330193" y="3256962"/>
                <a:ext cx="640080" cy="3432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57" name="Shade05 Accent 1">
                <a:extLst>
                  <a:ext uri="{FF2B5EF4-FFF2-40B4-BE49-F238E27FC236}">
                    <a16:creationId xmlns:a16="http://schemas.microsoft.com/office/drawing/2014/main" id="{E6FBE718-11E9-48EB-8E12-D32FDA056CA4}"/>
                  </a:ext>
                </a:extLst>
              </p:cNvPr>
              <p:cNvSpPr/>
              <p:nvPr/>
            </p:nvSpPr>
            <p:spPr>
              <a:xfrm rot="10800000" flipH="1" flipV="1">
                <a:off x="16330193" y="2905649"/>
                <a:ext cx="640080" cy="230198"/>
              </a:xfrm>
              <a:prstGeom prst="rect">
                <a:avLst/>
              </a:prstGeom>
              <a:solidFill>
                <a:schemeClr val="accen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58" name="Shade15 Accent 1">
                <a:extLst>
                  <a:ext uri="{FF2B5EF4-FFF2-40B4-BE49-F238E27FC236}">
                    <a16:creationId xmlns:a16="http://schemas.microsoft.com/office/drawing/2014/main" id="{E6FBE718-11E9-48EB-8E12-D32FDA056CA4}"/>
                  </a:ext>
                </a:extLst>
              </p:cNvPr>
              <p:cNvSpPr/>
              <p:nvPr/>
            </p:nvSpPr>
            <p:spPr>
              <a:xfrm rot="10800000" flipH="1" flipV="1">
                <a:off x="16330193" y="2554715"/>
                <a:ext cx="640080" cy="230198"/>
              </a:xfrm>
              <a:prstGeom prst="rect">
                <a:avLst/>
              </a:prstGeom>
              <a:solidFill>
                <a:schemeClr val="accen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59" name="Shade25 Accent 1">
                <a:extLst>
                  <a:ext uri="{FF2B5EF4-FFF2-40B4-BE49-F238E27FC236}">
                    <a16:creationId xmlns:a16="http://schemas.microsoft.com/office/drawing/2014/main" id="{E6FBE718-11E9-48EB-8E12-D32FDA056CA4}"/>
                  </a:ext>
                </a:extLst>
              </p:cNvPr>
              <p:cNvSpPr/>
              <p:nvPr/>
            </p:nvSpPr>
            <p:spPr>
              <a:xfrm rot="10800000" flipH="1" flipV="1">
                <a:off x="16330193" y="2203208"/>
                <a:ext cx="640080" cy="2301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60" name="Shade35 Accent 1">
                <a:extLst>
                  <a:ext uri="{FF2B5EF4-FFF2-40B4-BE49-F238E27FC236}">
                    <a16:creationId xmlns:a16="http://schemas.microsoft.com/office/drawing/2014/main" id="{E6FBE718-11E9-48EB-8E12-D32FDA056CA4}"/>
                  </a:ext>
                </a:extLst>
              </p:cNvPr>
              <p:cNvSpPr/>
              <p:nvPr/>
            </p:nvSpPr>
            <p:spPr>
              <a:xfrm rot="10800000" flipH="1" flipV="1">
                <a:off x="16330193" y="1851896"/>
                <a:ext cx="640080" cy="230198"/>
              </a:xfrm>
              <a:prstGeom prst="rect">
                <a:avLst/>
              </a:prstGeom>
              <a:solidFill>
                <a:schemeClr val="accent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61" name="Shade50 Accent 1">
                <a:extLst>
                  <a:ext uri="{FF2B5EF4-FFF2-40B4-BE49-F238E27FC236}">
                    <a16:creationId xmlns:a16="http://schemas.microsoft.com/office/drawing/2014/main" id="{E6FBE718-11E9-48EB-8E12-D32FDA056CA4}"/>
                  </a:ext>
                </a:extLst>
              </p:cNvPr>
              <p:cNvSpPr/>
              <p:nvPr/>
            </p:nvSpPr>
            <p:spPr>
              <a:xfrm rot="10800000" flipH="1" flipV="1">
                <a:off x="16330193" y="1500582"/>
                <a:ext cx="640080" cy="23019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1357" name="Accent2"/>
            <p:cNvGrpSpPr/>
            <p:nvPr/>
          </p:nvGrpSpPr>
          <p:grpSpPr>
            <a:xfrm>
              <a:off x="2267712" y="374753"/>
              <a:ext cx="411480" cy="5968424"/>
              <a:chOff x="17279395" y="1500582"/>
              <a:chExt cx="640080" cy="5968424"/>
            </a:xfrm>
          </p:grpSpPr>
          <p:sp>
            <p:nvSpPr>
              <p:cNvPr id="1628" name="Tint05 Accent 2">
                <a:extLst>
                  <a:ext uri="{FF2B5EF4-FFF2-40B4-BE49-F238E27FC236}">
                    <a16:creationId xmlns:a16="http://schemas.microsoft.com/office/drawing/2014/main" id="{E6FBE718-11E9-48EB-8E12-D32FDA056CA4}"/>
                  </a:ext>
                </a:extLst>
              </p:cNvPr>
              <p:cNvSpPr/>
              <p:nvPr/>
            </p:nvSpPr>
            <p:spPr>
              <a:xfrm rot="10800000" flipH="1" flipV="1">
                <a:off x="17279395" y="3722480"/>
                <a:ext cx="640080" cy="230200"/>
              </a:xfrm>
              <a:prstGeom prst="rect">
                <a:avLst/>
              </a:prstGeom>
              <a:solidFill>
                <a:schemeClr val="accent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29" name="Tint10 Accent 2">
                <a:extLst>
                  <a:ext uri="{FF2B5EF4-FFF2-40B4-BE49-F238E27FC236}">
                    <a16:creationId xmlns:a16="http://schemas.microsoft.com/office/drawing/2014/main" id="{E6FBE718-11E9-48EB-8E12-D32FDA056CA4}"/>
                  </a:ext>
                </a:extLst>
              </p:cNvPr>
              <p:cNvSpPr/>
              <p:nvPr/>
            </p:nvSpPr>
            <p:spPr>
              <a:xfrm rot="10800000" flipH="1" flipV="1">
                <a:off x="17279395" y="4073792"/>
                <a:ext cx="640080" cy="230200"/>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30" name="Tint15 Accent 2">
                <a:extLst>
                  <a:ext uri="{FF2B5EF4-FFF2-40B4-BE49-F238E27FC236}">
                    <a16:creationId xmlns:a16="http://schemas.microsoft.com/office/drawing/2014/main" id="{E6FBE718-11E9-48EB-8E12-D32FDA056CA4}"/>
                  </a:ext>
                </a:extLst>
              </p:cNvPr>
              <p:cNvSpPr/>
              <p:nvPr/>
            </p:nvSpPr>
            <p:spPr>
              <a:xfrm rot="10800000" flipH="1" flipV="1">
                <a:off x="17279395" y="4425293"/>
                <a:ext cx="640080" cy="230200"/>
              </a:xfrm>
              <a:prstGeom prst="rect">
                <a:avLst/>
              </a:prstGeom>
              <a:solidFill>
                <a:schemeClr val="accent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31" name="Tint25 Accent 2">
                <a:extLst>
                  <a:ext uri="{FF2B5EF4-FFF2-40B4-BE49-F238E27FC236}">
                    <a16:creationId xmlns:a16="http://schemas.microsoft.com/office/drawing/2014/main" id="{E6FBE718-11E9-48EB-8E12-D32FDA056CA4}"/>
                  </a:ext>
                </a:extLst>
              </p:cNvPr>
              <p:cNvSpPr/>
              <p:nvPr/>
            </p:nvSpPr>
            <p:spPr>
              <a:xfrm rot="10800000" flipH="1" flipV="1">
                <a:off x="17279395" y="4776605"/>
                <a:ext cx="640080" cy="230200"/>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32" name="Tint35 Accent 2">
                <a:extLst>
                  <a:ext uri="{FF2B5EF4-FFF2-40B4-BE49-F238E27FC236}">
                    <a16:creationId xmlns:a16="http://schemas.microsoft.com/office/drawing/2014/main" id="{E6FBE718-11E9-48EB-8E12-D32FDA056CA4}"/>
                  </a:ext>
                </a:extLst>
              </p:cNvPr>
              <p:cNvSpPr/>
              <p:nvPr/>
            </p:nvSpPr>
            <p:spPr>
              <a:xfrm rot="10800000" flipH="1" flipV="1">
                <a:off x="17279395" y="5128107"/>
                <a:ext cx="640080" cy="230200"/>
              </a:xfrm>
              <a:prstGeom prst="rect">
                <a:avLst/>
              </a:prstGeom>
              <a:solidFill>
                <a:schemeClr val="accent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33" name="Tint40 Accent 2">
                <a:extLst>
                  <a:ext uri="{FF2B5EF4-FFF2-40B4-BE49-F238E27FC236}">
                    <a16:creationId xmlns:a16="http://schemas.microsoft.com/office/drawing/2014/main" id="{E6FBE718-11E9-48EB-8E12-D32FDA056CA4}"/>
                  </a:ext>
                </a:extLst>
              </p:cNvPr>
              <p:cNvSpPr/>
              <p:nvPr/>
            </p:nvSpPr>
            <p:spPr>
              <a:xfrm rot="10800000" flipH="1" flipV="1">
                <a:off x="17279395" y="5479609"/>
                <a:ext cx="640080" cy="230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34" name="Tint50 Accent 2">
                <a:extLst>
                  <a:ext uri="{FF2B5EF4-FFF2-40B4-BE49-F238E27FC236}">
                    <a16:creationId xmlns:a16="http://schemas.microsoft.com/office/drawing/2014/main" id="{E6FBE718-11E9-48EB-8E12-D32FDA056CA4}"/>
                  </a:ext>
                </a:extLst>
              </p:cNvPr>
              <p:cNvSpPr/>
              <p:nvPr/>
            </p:nvSpPr>
            <p:spPr>
              <a:xfrm rot="10800000" flipH="1" flipV="1">
                <a:off x="17279395" y="5831111"/>
                <a:ext cx="640080" cy="230200"/>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35" name="Tint60 Accent 2">
                <a:extLst>
                  <a:ext uri="{FF2B5EF4-FFF2-40B4-BE49-F238E27FC236}">
                    <a16:creationId xmlns:a16="http://schemas.microsoft.com/office/drawing/2014/main" id="{E6FBE718-11E9-48EB-8E12-D32FDA056CA4}"/>
                  </a:ext>
                </a:extLst>
              </p:cNvPr>
              <p:cNvSpPr/>
              <p:nvPr/>
            </p:nvSpPr>
            <p:spPr>
              <a:xfrm rot="10800000" flipH="1" flipV="1">
                <a:off x="17279395" y="6182804"/>
                <a:ext cx="640080" cy="230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36" name="Tint75 Accent 2">
                <a:extLst>
                  <a:ext uri="{FF2B5EF4-FFF2-40B4-BE49-F238E27FC236}">
                    <a16:creationId xmlns:a16="http://schemas.microsoft.com/office/drawing/2014/main" id="{E6FBE718-11E9-48EB-8E12-D32FDA056CA4}"/>
                  </a:ext>
                </a:extLst>
              </p:cNvPr>
              <p:cNvSpPr/>
              <p:nvPr/>
            </p:nvSpPr>
            <p:spPr>
              <a:xfrm rot="10800000" flipH="1" flipV="1">
                <a:off x="17279395" y="6534497"/>
                <a:ext cx="640080" cy="230200"/>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37" name="Tint80 Accent 2">
                <a:extLst>
                  <a:ext uri="{FF2B5EF4-FFF2-40B4-BE49-F238E27FC236}">
                    <a16:creationId xmlns:a16="http://schemas.microsoft.com/office/drawing/2014/main" id="{E6FBE718-11E9-48EB-8E12-D32FDA056CA4}"/>
                  </a:ext>
                </a:extLst>
              </p:cNvPr>
              <p:cNvSpPr/>
              <p:nvPr/>
            </p:nvSpPr>
            <p:spPr>
              <a:xfrm rot="10800000" flipH="1" flipV="1">
                <a:off x="17279395" y="6886379"/>
                <a:ext cx="640080" cy="230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38" name="Tint90 Accent 2">
                <a:extLst>
                  <a:ext uri="{FF2B5EF4-FFF2-40B4-BE49-F238E27FC236}">
                    <a16:creationId xmlns:a16="http://schemas.microsoft.com/office/drawing/2014/main" id="{E6FBE718-11E9-48EB-8E12-D32FDA056CA4}"/>
                  </a:ext>
                </a:extLst>
              </p:cNvPr>
              <p:cNvSpPr/>
              <p:nvPr/>
            </p:nvSpPr>
            <p:spPr>
              <a:xfrm rot="10800000" flipH="1" flipV="1">
                <a:off x="17279395" y="7238806"/>
                <a:ext cx="640080" cy="230200"/>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39" name="True Accent 2">
                <a:extLst>
                  <a:ext uri="{FF2B5EF4-FFF2-40B4-BE49-F238E27FC236}">
                    <a16:creationId xmlns:a16="http://schemas.microsoft.com/office/drawing/2014/main" id="{E6FBE718-11E9-48EB-8E12-D32FDA056CA4}"/>
                  </a:ext>
                </a:extLst>
              </p:cNvPr>
              <p:cNvSpPr/>
              <p:nvPr/>
            </p:nvSpPr>
            <p:spPr>
              <a:xfrm rot="10800000" flipH="1" flipV="1">
                <a:off x="17279395" y="3256962"/>
                <a:ext cx="640080" cy="3432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40" name="Shade05 Accent 2">
                <a:extLst>
                  <a:ext uri="{FF2B5EF4-FFF2-40B4-BE49-F238E27FC236}">
                    <a16:creationId xmlns:a16="http://schemas.microsoft.com/office/drawing/2014/main" id="{E6FBE718-11E9-48EB-8E12-D32FDA056CA4}"/>
                  </a:ext>
                </a:extLst>
              </p:cNvPr>
              <p:cNvSpPr/>
              <p:nvPr/>
            </p:nvSpPr>
            <p:spPr>
              <a:xfrm rot="10800000" flipH="1" flipV="1">
                <a:off x="17279395" y="2905649"/>
                <a:ext cx="640080" cy="230198"/>
              </a:xfrm>
              <a:prstGeom prst="rect">
                <a:avLst/>
              </a:prstGeom>
              <a:solidFill>
                <a:schemeClr val="accent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41" name="Shade15 Accent 2">
                <a:extLst>
                  <a:ext uri="{FF2B5EF4-FFF2-40B4-BE49-F238E27FC236}">
                    <a16:creationId xmlns:a16="http://schemas.microsoft.com/office/drawing/2014/main" id="{E6FBE718-11E9-48EB-8E12-D32FDA056CA4}"/>
                  </a:ext>
                </a:extLst>
              </p:cNvPr>
              <p:cNvSpPr/>
              <p:nvPr/>
            </p:nvSpPr>
            <p:spPr>
              <a:xfrm rot="10800000" flipH="1" flipV="1">
                <a:off x="17279395" y="2554715"/>
                <a:ext cx="640080" cy="230198"/>
              </a:xfrm>
              <a:prstGeom prst="rect">
                <a:avLst/>
              </a:prstGeom>
              <a:solidFill>
                <a:schemeClr val="accent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42" name="Shade25 Accent 2">
                <a:extLst>
                  <a:ext uri="{FF2B5EF4-FFF2-40B4-BE49-F238E27FC236}">
                    <a16:creationId xmlns:a16="http://schemas.microsoft.com/office/drawing/2014/main" id="{E6FBE718-11E9-48EB-8E12-D32FDA056CA4}"/>
                  </a:ext>
                </a:extLst>
              </p:cNvPr>
              <p:cNvSpPr/>
              <p:nvPr/>
            </p:nvSpPr>
            <p:spPr>
              <a:xfrm rot="10800000" flipH="1" flipV="1">
                <a:off x="17279395" y="2203208"/>
                <a:ext cx="640080" cy="23019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43" name="Shade35 Accent 2">
                <a:extLst>
                  <a:ext uri="{FF2B5EF4-FFF2-40B4-BE49-F238E27FC236}">
                    <a16:creationId xmlns:a16="http://schemas.microsoft.com/office/drawing/2014/main" id="{E6FBE718-11E9-48EB-8E12-D32FDA056CA4}"/>
                  </a:ext>
                </a:extLst>
              </p:cNvPr>
              <p:cNvSpPr/>
              <p:nvPr/>
            </p:nvSpPr>
            <p:spPr>
              <a:xfrm rot="10800000" flipH="1" flipV="1">
                <a:off x="17279395" y="1851896"/>
                <a:ext cx="640080" cy="230198"/>
              </a:xfrm>
              <a:prstGeom prst="rect">
                <a:avLst/>
              </a:prstGeom>
              <a:solidFill>
                <a:schemeClr val="accent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44" name="Shade50 Accent 2">
                <a:extLst>
                  <a:ext uri="{FF2B5EF4-FFF2-40B4-BE49-F238E27FC236}">
                    <a16:creationId xmlns:a16="http://schemas.microsoft.com/office/drawing/2014/main" id="{E6FBE718-11E9-48EB-8E12-D32FDA056CA4}"/>
                  </a:ext>
                </a:extLst>
              </p:cNvPr>
              <p:cNvSpPr/>
              <p:nvPr/>
            </p:nvSpPr>
            <p:spPr>
              <a:xfrm rot="10800000" flipH="1" flipV="1">
                <a:off x="17279395" y="1500582"/>
                <a:ext cx="640080" cy="23019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1358" name="Accent3"/>
            <p:cNvGrpSpPr/>
            <p:nvPr/>
          </p:nvGrpSpPr>
          <p:grpSpPr>
            <a:xfrm>
              <a:off x="2871216" y="374753"/>
              <a:ext cx="411480" cy="5968424"/>
              <a:chOff x="18228597" y="1500582"/>
              <a:chExt cx="640080" cy="5968424"/>
            </a:xfrm>
          </p:grpSpPr>
          <p:sp>
            <p:nvSpPr>
              <p:cNvPr id="1611" name="Tint05 Accent 3">
                <a:extLst>
                  <a:ext uri="{FF2B5EF4-FFF2-40B4-BE49-F238E27FC236}">
                    <a16:creationId xmlns:a16="http://schemas.microsoft.com/office/drawing/2014/main" id="{E6FBE718-11E9-48EB-8E12-D32FDA056CA4}"/>
                  </a:ext>
                </a:extLst>
              </p:cNvPr>
              <p:cNvSpPr/>
              <p:nvPr/>
            </p:nvSpPr>
            <p:spPr>
              <a:xfrm rot="10800000" flipH="1" flipV="1">
                <a:off x="18228597" y="3722480"/>
                <a:ext cx="640080" cy="230200"/>
              </a:xfrm>
              <a:prstGeom prst="rect">
                <a:avLst/>
              </a:prstGeom>
              <a:solidFill>
                <a:schemeClr val="accent3">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12" name="Tint10 Accent 3">
                <a:extLst>
                  <a:ext uri="{FF2B5EF4-FFF2-40B4-BE49-F238E27FC236}">
                    <a16:creationId xmlns:a16="http://schemas.microsoft.com/office/drawing/2014/main" id="{E6FBE718-11E9-48EB-8E12-D32FDA056CA4}"/>
                  </a:ext>
                </a:extLst>
              </p:cNvPr>
              <p:cNvSpPr/>
              <p:nvPr/>
            </p:nvSpPr>
            <p:spPr>
              <a:xfrm rot="10800000" flipH="1" flipV="1">
                <a:off x="18228597" y="4073792"/>
                <a:ext cx="640080" cy="230200"/>
              </a:xfrm>
              <a:prstGeom prst="rect">
                <a:avLst/>
              </a:prstGeom>
              <a:solidFill>
                <a:schemeClr val="accent3">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13" name="Tint15 Accent 3">
                <a:extLst>
                  <a:ext uri="{FF2B5EF4-FFF2-40B4-BE49-F238E27FC236}">
                    <a16:creationId xmlns:a16="http://schemas.microsoft.com/office/drawing/2014/main" id="{E6FBE718-11E9-48EB-8E12-D32FDA056CA4}"/>
                  </a:ext>
                </a:extLst>
              </p:cNvPr>
              <p:cNvSpPr/>
              <p:nvPr/>
            </p:nvSpPr>
            <p:spPr>
              <a:xfrm rot="10800000" flipH="1" flipV="1">
                <a:off x="18228597" y="4425293"/>
                <a:ext cx="640080" cy="230200"/>
              </a:xfrm>
              <a:prstGeom prst="rect">
                <a:avLst/>
              </a:prstGeom>
              <a:solidFill>
                <a:schemeClr val="accent3">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14" name="Tint25 Accent 3">
                <a:extLst>
                  <a:ext uri="{FF2B5EF4-FFF2-40B4-BE49-F238E27FC236}">
                    <a16:creationId xmlns:a16="http://schemas.microsoft.com/office/drawing/2014/main" id="{E6FBE718-11E9-48EB-8E12-D32FDA056CA4}"/>
                  </a:ext>
                </a:extLst>
              </p:cNvPr>
              <p:cNvSpPr/>
              <p:nvPr/>
            </p:nvSpPr>
            <p:spPr>
              <a:xfrm rot="10800000" flipH="1" flipV="1">
                <a:off x="18228597" y="4776605"/>
                <a:ext cx="640080" cy="230200"/>
              </a:xfrm>
              <a:prstGeom prst="rect">
                <a:avLst/>
              </a:prstGeom>
              <a:solidFill>
                <a:schemeClr val="accent3">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15" name="Tint35 Accent 3">
                <a:extLst>
                  <a:ext uri="{FF2B5EF4-FFF2-40B4-BE49-F238E27FC236}">
                    <a16:creationId xmlns:a16="http://schemas.microsoft.com/office/drawing/2014/main" id="{E6FBE718-11E9-48EB-8E12-D32FDA056CA4}"/>
                  </a:ext>
                </a:extLst>
              </p:cNvPr>
              <p:cNvSpPr/>
              <p:nvPr/>
            </p:nvSpPr>
            <p:spPr>
              <a:xfrm rot="10800000" flipH="1" flipV="1">
                <a:off x="18228597" y="5128107"/>
                <a:ext cx="640080" cy="230200"/>
              </a:xfrm>
              <a:prstGeom prst="rect">
                <a:avLst/>
              </a:prstGeom>
              <a:solidFill>
                <a:schemeClr val="accent3">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16" name="Tint40 Accent 3">
                <a:extLst>
                  <a:ext uri="{FF2B5EF4-FFF2-40B4-BE49-F238E27FC236}">
                    <a16:creationId xmlns:a16="http://schemas.microsoft.com/office/drawing/2014/main" id="{E6FBE718-11E9-48EB-8E12-D32FDA056CA4}"/>
                  </a:ext>
                </a:extLst>
              </p:cNvPr>
              <p:cNvSpPr/>
              <p:nvPr/>
            </p:nvSpPr>
            <p:spPr>
              <a:xfrm rot="10800000" flipH="1" flipV="1">
                <a:off x="18228597" y="5479609"/>
                <a:ext cx="640080" cy="2302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17" name="Tint50 Accent 3">
                <a:extLst>
                  <a:ext uri="{FF2B5EF4-FFF2-40B4-BE49-F238E27FC236}">
                    <a16:creationId xmlns:a16="http://schemas.microsoft.com/office/drawing/2014/main" id="{E6FBE718-11E9-48EB-8E12-D32FDA056CA4}"/>
                  </a:ext>
                </a:extLst>
              </p:cNvPr>
              <p:cNvSpPr/>
              <p:nvPr/>
            </p:nvSpPr>
            <p:spPr>
              <a:xfrm rot="10800000" flipH="1" flipV="1">
                <a:off x="18228597" y="5831111"/>
                <a:ext cx="640080" cy="230200"/>
              </a:xfrm>
              <a:prstGeom prst="rect">
                <a:avLst/>
              </a:prstGeom>
              <a:solidFill>
                <a:schemeClr val="accent3">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18" name="Tint60 Accent 3">
                <a:extLst>
                  <a:ext uri="{FF2B5EF4-FFF2-40B4-BE49-F238E27FC236}">
                    <a16:creationId xmlns:a16="http://schemas.microsoft.com/office/drawing/2014/main" id="{E6FBE718-11E9-48EB-8E12-D32FDA056CA4}"/>
                  </a:ext>
                </a:extLst>
              </p:cNvPr>
              <p:cNvSpPr/>
              <p:nvPr/>
            </p:nvSpPr>
            <p:spPr>
              <a:xfrm rot="10800000" flipH="1" flipV="1">
                <a:off x="18228597" y="6182804"/>
                <a:ext cx="640080" cy="230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19" name="Tint75 Accent 3">
                <a:extLst>
                  <a:ext uri="{FF2B5EF4-FFF2-40B4-BE49-F238E27FC236}">
                    <a16:creationId xmlns:a16="http://schemas.microsoft.com/office/drawing/2014/main" id="{E6FBE718-11E9-48EB-8E12-D32FDA056CA4}"/>
                  </a:ext>
                </a:extLst>
              </p:cNvPr>
              <p:cNvSpPr/>
              <p:nvPr/>
            </p:nvSpPr>
            <p:spPr>
              <a:xfrm rot="10800000" flipH="1" flipV="1">
                <a:off x="18228597" y="6534497"/>
                <a:ext cx="640080" cy="230200"/>
              </a:xfrm>
              <a:prstGeom prst="rect">
                <a:avLst/>
              </a:prstGeom>
              <a:solidFill>
                <a:schemeClr val="accent3">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20" name="Tint80 Accent 3">
                <a:extLst>
                  <a:ext uri="{FF2B5EF4-FFF2-40B4-BE49-F238E27FC236}">
                    <a16:creationId xmlns:a16="http://schemas.microsoft.com/office/drawing/2014/main" id="{E6FBE718-11E9-48EB-8E12-D32FDA056CA4}"/>
                  </a:ext>
                </a:extLst>
              </p:cNvPr>
              <p:cNvSpPr/>
              <p:nvPr/>
            </p:nvSpPr>
            <p:spPr>
              <a:xfrm rot="10800000" flipH="1" flipV="1">
                <a:off x="18228597" y="6886379"/>
                <a:ext cx="640080" cy="2302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21" name="Tint90 Accent 3">
                <a:extLst>
                  <a:ext uri="{FF2B5EF4-FFF2-40B4-BE49-F238E27FC236}">
                    <a16:creationId xmlns:a16="http://schemas.microsoft.com/office/drawing/2014/main" id="{E6FBE718-11E9-48EB-8E12-D32FDA056CA4}"/>
                  </a:ext>
                </a:extLst>
              </p:cNvPr>
              <p:cNvSpPr/>
              <p:nvPr/>
            </p:nvSpPr>
            <p:spPr>
              <a:xfrm rot="10800000" flipH="1" flipV="1">
                <a:off x="18228597" y="7238806"/>
                <a:ext cx="640080" cy="230200"/>
              </a:xfrm>
              <a:prstGeom prst="rect">
                <a:avLst/>
              </a:prstGeom>
              <a:solidFill>
                <a:schemeClr val="accent3">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22" name="True Accent 3">
                <a:extLst>
                  <a:ext uri="{FF2B5EF4-FFF2-40B4-BE49-F238E27FC236}">
                    <a16:creationId xmlns:a16="http://schemas.microsoft.com/office/drawing/2014/main" id="{E6FBE718-11E9-48EB-8E12-D32FDA056CA4}"/>
                  </a:ext>
                </a:extLst>
              </p:cNvPr>
              <p:cNvSpPr/>
              <p:nvPr/>
            </p:nvSpPr>
            <p:spPr>
              <a:xfrm rot="10800000" flipH="1" flipV="1">
                <a:off x="18228597" y="3256962"/>
                <a:ext cx="640080" cy="3432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23" name="Shade05 Accent 3">
                <a:extLst>
                  <a:ext uri="{FF2B5EF4-FFF2-40B4-BE49-F238E27FC236}">
                    <a16:creationId xmlns:a16="http://schemas.microsoft.com/office/drawing/2014/main" id="{E6FBE718-11E9-48EB-8E12-D32FDA056CA4}"/>
                  </a:ext>
                </a:extLst>
              </p:cNvPr>
              <p:cNvSpPr/>
              <p:nvPr/>
            </p:nvSpPr>
            <p:spPr>
              <a:xfrm rot="10800000" flipH="1" flipV="1">
                <a:off x="18228597" y="2905649"/>
                <a:ext cx="640080" cy="230198"/>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24" name="Shade15 Accent 3">
                <a:extLst>
                  <a:ext uri="{FF2B5EF4-FFF2-40B4-BE49-F238E27FC236}">
                    <a16:creationId xmlns:a16="http://schemas.microsoft.com/office/drawing/2014/main" id="{E6FBE718-11E9-48EB-8E12-D32FDA056CA4}"/>
                  </a:ext>
                </a:extLst>
              </p:cNvPr>
              <p:cNvSpPr/>
              <p:nvPr/>
            </p:nvSpPr>
            <p:spPr>
              <a:xfrm rot="10800000" flipH="1" flipV="1">
                <a:off x="18228597" y="2554715"/>
                <a:ext cx="640080" cy="230198"/>
              </a:xfrm>
              <a:prstGeom prst="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25" name="Shade25 Accent 3">
                <a:extLst>
                  <a:ext uri="{FF2B5EF4-FFF2-40B4-BE49-F238E27FC236}">
                    <a16:creationId xmlns:a16="http://schemas.microsoft.com/office/drawing/2014/main" id="{E6FBE718-11E9-48EB-8E12-D32FDA056CA4}"/>
                  </a:ext>
                </a:extLst>
              </p:cNvPr>
              <p:cNvSpPr/>
              <p:nvPr/>
            </p:nvSpPr>
            <p:spPr>
              <a:xfrm rot="10800000" flipH="1" flipV="1">
                <a:off x="18228597" y="2203208"/>
                <a:ext cx="640080" cy="23019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26" name="Shade35 Accent 3">
                <a:extLst>
                  <a:ext uri="{FF2B5EF4-FFF2-40B4-BE49-F238E27FC236}">
                    <a16:creationId xmlns:a16="http://schemas.microsoft.com/office/drawing/2014/main" id="{E6FBE718-11E9-48EB-8E12-D32FDA056CA4}"/>
                  </a:ext>
                </a:extLst>
              </p:cNvPr>
              <p:cNvSpPr/>
              <p:nvPr/>
            </p:nvSpPr>
            <p:spPr>
              <a:xfrm rot="10800000" flipH="1" flipV="1">
                <a:off x="18228597" y="1851896"/>
                <a:ext cx="640080" cy="230198"/>
              </a:xfrm>
              <a:prstGeom prst="rect">
                <a:avLst/>
              </a:prstGeom>
              <a:solidFill>
                <a:schemeClr val="accent3">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27" name="Shade50 Accent 3">
                <a:extLst>
                  <a:ext uri="{FF2B5EF4-FFF2-40B4-BE49-F238E27FC236}">
                    <a16:creationId xmlns:a16="http://schemas.microsoft.com/office/drawing/2014/main" id="{E6FBE718-11E9-48EB-8E12-D32FDA056CA4}"/>
                  </a:ext>
                </a:extLst>
              </p:cNvPr>
              <p:cNvSpPr/>
              <p:nvPr/>
            </p:nvSpPr>
            <p:spPr>
              <a:xfrm rot="10800000" flipH="1" flipV="1">
                <a:off x="18228597" y="1500582"/>
                <a:ext cx="640080" cy="23019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1359" name="Accent4"/>
            <p:cNvGrpSpPr/>
            <p:nvPr/>
          </p:nvGrpSpPr>
          <p:grpSpPr>
            <a:xfrm>
              <a:off x="3474720" y="374753"/>
              <a:ext cx="411480" cy="5968424"/>
              <a:chOff x="19177799" y="1500582"/>
              <a:chExt cx="640080" cy="5968424"/>
            </a:xfrm>
          </p:grpSpPr>
          <p:sp>
            <p:nvSpPr>
              <p:cNvPr id="1594" name="Tint05 Accent 4">
                <a:extLst>
                  <a:ext uri="{FF2B5EF4-FFF2-40B4-BE49-F238E27FC236}">
                    <a16:creationId xmlns:a16="http://schemas.microsoft.com/office/drawing/2014/main" id="{AC66838B-2B3B-464E-B893-C58456698E3A}"/>
                  </a:ext>
                </a:extLst>
              </p:cNvPr>
              <p:cNvSpPr/>
              <p:nvPr/>
            </p:nvSpPr>
            <p:spPr>
              <a:xfrm rot="10800000" flipH="1" flipV="1">
                <a:off x="19177799" y="3722480"/>
                <a:ext cx="640080" cy="230200"/>
              </a:xfrm>
              <a:prstGeom prst="rect">
                <a:avLst/>
              </a:prstGeom>
              <a:solidFill>
                <a:schemeClr val="accent4">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595" name="Tint10 Accent 4">
                <a:extLst>
                  <a:ext uri="{FF2B5EF4-FFF2-40B4-BE49-F238E27FC236}">
                    <a16:creationId xmlns:a16="http://schemas.microsoft.com/office/drawing/2014/main" id="{AC66838B-2B3B-464E-B893-C58456698E3A}"/>
                  </a:ext>
                </a:extLst>
              </p:cNvPr>
              <p:cNvSpPr/>
              <p:nvPr/>
            </p:nvSpPr>
            <p:spPr>
              <a:xfrm rot="10800000" flipH="1" flipV="1">
                <a:off x="19177799" y="4073792"/>
                <a:ext cx="640080" cy="230200"/>
              </a:xfrm>
              <a:prstGeom prst="rect">
                <a:avLst/>
              </a:prstGeom>
              <a:solidFill>
                <a:schemeClr val="accent4">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596" name="Tint15 Accent 4">
                <a:extLst>
                  <a:ext uri="{FF2B5EF4-FFF2-40B4-BE49-F238E27FC236}">
                    <a16:creationId xmlns:a16="http://schemas.microsoft.com/office/drawing/2014/main" id="{AC66838B-2B3B-464E-B893-C58456698E3A}"/>
                  </a:ext>
                </a:extLst>
              </p:cNvPr>
              <p:cNvSpPr/>
              <p:nvPr/>
            </p:nvSpPr>
            <p:spPr>
              <a:xfrm rot="10800000" flipH="1" flipV="1">
                <a:off x="19177799" y="4425293"/>
                <a:ext cx="640080" cy="230200"/>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597" name="Tint25 Accent 4">
                <a:extLst>
                  <a:ext uri="{FF2B5EF4-FFF2-40B4-BE49-F238E27FC236}">
                    <a16:creationId xmlns:a16="http://schemas.microsoft.com/office/drawing/2014/main" id="{AC66838B-2B3B-464E-B893-C58456698E3A}"/>
                  </a:ext>
                </a:extLst>
              </p:cNvPr>
              <p:cNvSpPr/>
              <p:nvPr/>
            </p:nvSpPr>
            <p:spPr>
              <a:xfrm rot="10800000" flipH="1" flipV="1">
                <a:off x="19177799" y="4776605"/>
                <a:ext cx="640080" cy="230200"/>
              </a:xfrm>
              <a:prstGeom prst="rect">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598" name="Tint35 Accent 4">
                <a:extLst>
                  <a:ext uri="{FF2B5EF4-FFF2-40B4-BE49-F238E27FC236}">
                    <a16:creationId xmlns:a16="http://schemas.microsoft.com/office/drawing/2014/main" id="{AC66838B-2B3B-464E-B893-C58456698E3A}"/>
                  </a:ext>
                </a:extLst>
              </p:cNvPr>
              <p:cNvSpPr/>
              <p:nvPr/>
            </p:nvSpPr>
            <p:spPr>
              <a:xfrm rot="10800000" flipH="1" flipV="1">
                <a:off x="19177799" y="5128107"/>
                <a:ext cx="640080" cy="230200"/>
              </a:xfrm>
              <a:prstGeom prst="rect">
                <a:avLst/>
              </a:prstGeom>
              <a:solidFill>
                <a:schemeClr val="accent4">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599" name="Tint40 Accent 4">
                <a:extLst>
                  <a:ext uri="{FF2B5EF4-FFF2-40B4-BE49-F238E27FC236}">
                    <a16:creationId xmlns:a16="http://schemas.microsoft.com/office/drawing/2014/main" id="{AC66838B-2B3B-464E-B893-C58456698E3A}"/>
                  </a:ext>
                </a:extLst>
              </p:cNvPr>
              <p:cNvSpPr/>
              <p:nvPr/>
            </p:nvSpPr>
            <p:spPr>
              <a:xfrm rot="10800000" flipH="1" flipV="1">
                <a:off x="19177799" y="5479609"/>
                <a:ext cx="640080" cy="230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00" name="Tint50 Accent 4">
                <a:extLst>
                  <a:ext uri="{FF2B5EF4-FFF2-40B4-BE49-F238E27FC236}">
                    <a16:creationId xmlns:a16="http://schemas.microsoft.com/office/drawing/2014/main" id="{AC66838B-2B3B-464E-B893-C58456698E3A}"/>
                  </a:ext>
                </a:extLst>
              </p:cNvPr>
              <p:cNvSpPr/>
              <p:nvPr/>
            </p:nvSpPr>
            <p:spPr>
              <a:xfrm rot="10800000" flipH="1" flipV="1">
                <a:off x="19177799" y="5831111"/>
                <a:ext cx="640080" cy="230200"/>
              </a:xfrm>
              <a:prstGeom prst="rect">
                <a:avLst/>
              </a:prstGeom>
              <a:solidFill>
                <a:schemeClr val="accent4">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01" name="Tint60 Accent 4">
                <a:extLst>
                  <a:ext uri="{FF2B5EF4-FFF2-40B4-BE49-F238E27FC236}">
                    <a16:creationId xmlns:a16="http://schemas.microsoft.com/office/drawing/2014/main" id="{AC66838B-2B3B-464E-B893-C58456698E3A}"/>
                  </a:ext>
                </a:extLst>
              </p:cNvPr>
              <p:cNvSpPr/>
              <p:nvPr/>
            </p:nvSpPr>
            <p:spPr>
              <a:xfrm rot="10800000" flipH="1" flipV="1">
                <a:off x="19177799" y="6182804"/>
                <a:ext cx="640080" cy="2302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02" name="Tint75 Accent 4">
                <a:extLst>
                  <a:ext uri="{FF2B5EF4-FFF2-40B4-BE49-F238E27FC236}">
                    <a16:creationId xmlns:a16="http://schemas.microsoft.com/office/drawing/2014/main" id="{AC66838B-2B3B-464E-B893-C58456698E3A}"/>
                  </a:ext>
                </a:extLst>
              </p:cNvPr>
              <p:cNvSpPr/>
              <p:nvPr/>
            </p:nvSpPr>
            <p:spPr>
              <a:xfrm rot="10800000" flipH="1" flipV="1">
                <a:off x="19177799" y="6534497"/>
                <a:ext cx="640080" cy="230200"/>
              </a:xfrm>
              <a:prstGeom prst="rect">
                <a:avLst/>
              </a:prstGeom>
              <a:solidFill>
                <a:schemeClr val="accent4">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03" name="Tint80 Accent 4">
                <a:extLst>
                  <a:ext uri="{FF2B5EF4-FFF2-40B4-BE49-F238E27FC236}">
                    <a16:creationId xmlns:a16="http://schemas.microsoft.com/office/drawing/2014/main" id="{AC66838B-2B3B-464E-B893-C58456698E3A}"/>
                  </a:ext>
                </a:extLst>
              </p:cNvPr>
              <p:cNvSpPr/>
              <p:nvPr/>
            </p:nvSpPr>
            <p:spPr>
              <a:xfrm rot="10800000" flipH="1" flipV="1">
                <a:off x="19177799" y="6886379"/>
                <a:ext cx="640080" cy="230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04" name="Tint90 Accent 4">
                <a:extLst>
                  <a:ext uri="{FF2B5EF4-FFF2-40B4-BE49-F238E27FC236}">
                    <a16:creationId xmlns:a16="http://schemas.microsoft.com/office/drawing/2014/main" id="{AC66838B-2B3B-464E-B893-C58456698E3A}"/>
                  </a:ext>
                </a:extLst>
              </p:cNvPr>
              <p:cNvSpPr/>
              <p:nvPr/>
            </p:nvSpPr>
            <p:spPr>
              <a:xfrm rot="10800000" flipH="1" flipV="1">
                <a:off x="19177799" y="7238806"/>
                <a:ext cx="640080" cy="230200"/>
              </a:xfrm>
              <a:prstGeom prst="rect">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605" name="True Accent 4">
                <a:extLst>
                  <a:ext uri="{FF2B5EF4-FFF2-40B4-BE49-F238E27FC236}">
                    <a16:creationId xmlns:a16="http://schemas.microsoft.com/office/drawing/2014/main" id="{AC66838B-2B3B-464E-B893-C58456698E3A}"/>
                  </a:ext>
                </a:extLst>
              </p:cNvPr>
              <p:cNvSpPr/>
              <p:nvPr/>
            </p:nvSpPr>
            <p:spPr>
              <a:xfrm rot="10800000" flipH="1" flipV="1">
                <a:off x="19177799" y="3256962"/>
                <a:ext cx="640080" cy="3432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06" name="Shade05 Accent 4">
                <a:extLst>
                  <a:ext uri="{FF2B5EF4-FFF2-40B4-BE49-F238E27FC236}">
                    <a16:creationId xmlns:a16="http://schemas.microsoft.com/office/drawing/2014/main" id="{AC66838B-2B3B-464E-B893-C58456698E3A}"/>
                  </a:ext>
                </a:extLst>
              </p:cNvPr>
              <p:cNvSpPr/>
              <p:nvPr/>
            </p:nvSpPr>
            <p:spPr>
              <a:xfrm rot="10800000" flipH="1" flipV="1">
                <a:off x="19177799" y="2905649"/>
                <a:ext cx="640080" cy="230198"/>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07" name="Shade15 Accent 4">
                <a:extLst>
                  <a:ext uri="{FF2B5EF4-FFF2-40B4-BE49-F238E27FC236}">
                    <a16:creationId xmlns:a16="http://schemas.microsoft.com/office/drawing/2014/main" id="{AC66838B-2B3B-464E-B893-C58456698E3A}"/>
                  </a:ext>
                </a:extLst>
              </p:cNvPr>
              <p:cNvSpPr/>
              <p:nvPr/>
            </p:nvSpPr>
            <p:spPr>
              <a:xfrm rot="10800000" flipH="1" flipV="1">
                <a:off x="19177799" y="2554715"/>
                <a:ext cx="640080" cy="230198"/>
              </a:xfrm>
              <a:prstGeom prst="rect">
                <a:avLst/>
              </a:prstGeom>
              <a:solidFill>
                <a:schemeClr val="accent4">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08" name="Shade25 Accent 4">
                <a:extLst>
                  <a:ext uri="{FF2B5EF4-FFF2-40B4-BE49-F238E27FC236}">
                    <a16:creationId xmlns:a16="http://schemas.microsoft.com/office/drawing/2014/main" id="{AC66838B-2B3B-464E-B893-C58456698E3A}"/>
                  </a:ext>
                </a:extLst>
              </p:cNvPr>
              <p:cNvSpPr/>
              <p:nvPr/>
            </p:nvSpPr>
            <p:spPr>
              <a:xfrm rot="10800000" flipH="1" flipV="1">
                <a:off x="19177799" y="2203208"/>
                <a:ext cx="640080" cy="23019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09" name="Shade35 Accent 4">
                <a:extLst>
                  <a:ext uri="{FF2B5EF4-FFF2-40B4-BE49-F238E27FC236}">
                    <a16:creationId xmlns:a16="http://schemas.microsoft.com/office/drawing/2014/main" id="{AC66838B-2B3B-464E-B893-C58456698E3A}"/>
                  </a:ext>
                </a:extLst>
              </p:cNvPr>
              <p:cNvSpPr/>
              <p:nvPr/>
            </p:nvSpPr>
            <p:spPr>
              <a:xfrm rot="10800000" flipH="1" flipV="1">
                <a:off x="19177799" y="1851896"/>
                <a:ext cx="640080" cy="230198"/>
              </a:xfrm>
              <a:prstGeom prst="rect">
                <a:avLst/>
              </a:prstGeom>
              <a:solidFill>
                <a:schemeClr val="accent4">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610" name="Shade50 Accent 4">
                <a:extLst>
                  <a:ext uri="{FF2B5EF4-FFF2-40B4-BE49-F238E27FC236}">
                    <a16:creationId xmlns:a16="http://schemas.microsoft.com/office/drawing/2014/main" id="{AC66838B-2B3B-464E-B893-C58456698E3A}"/>
                  </a:ext>
                </a:extLst>
              </p:cNvPr>
              <p:cNvSpPr/>
              <p:nvPr/>
            </p:nvSpPr>
            <p:spPr>
              <a:xfrm rot="10800000" flipH="1" flipV="1">
                <a:off x="19177799" y="1500582"/>
                <a:ext cx="640080" cy="23019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1360" name="Accent5"/>
            <p:cNvGrpSpPr/>
            <p:nvPr/>
          </p:nvGrpSpPr>
          <p:grpSpPr>
            <a:xfrm>
              <a:off x="4078224" y="374753"/>
              <a:ext cx="411480" cy="5968424"/>
              <a:chOff x="20127001" y="1500582"/>
              <a:chExt cx="640080" cy="5968424"/>
            </a:xfrm>
          </p:grpSpPr>
          <p:sp>
            <p:nvSpPr>
              <p:cNvPr id="1577" name="Tint05 Accent 5">
                <a:extLst>
                  <a:ext uri="{FF2B5EF4-FFF2-40B4-BE49-F238E27FC236}">
                    <a16:creationId xmlns:a16="http://schemas.microsoft.com/office/drawing/2014/main" id="{AB0ADD12-5FD4-4D84-8F85-0A749ADBDEA1}"/>
                  </a:ext>
                </a:extLst>
              </p:cNvPr>
              <p:cNvSpPr/>
              <p:nvPr/>
            </p:nvSpPr>
            <p:spPr>
              <a:xfrm rot="10800000" flipH="1" flipV="1">
                <a:off x="20127001" y="3722480"/>
                <a:ext cx="640080" cy="230200"/>
              </a:xfrm>
              <a:prstGeom prst="rect">
                <a:avLst/>
              </a:prstGeom>
              <a:solidFill>
                <a:schemeClr val="accent5">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578" name="Tint10 Accent 5">
                <a:extLst>
                  <a:ext uri="{FF2B5EF4-FFF2-40B4-BE49-F238E27FC236}">
                    <a16:creationId xmlns:a16="http://schemas.microsoft.com/office/drawing/2014/main" id="{AB0ADD12-5FD4-4D84-8F85-0A749ADBDEA1}"/>
                  </a:ext>
                </a:extLst>
              </p:cNvPr>
              <p:cNvSpPr/>
              <p:nvPr/>
            </p:nvSpPr>
            <p:spPr>
              <a:xfrm rot="10800000" flipH="1" flipV="1">
                <a:off x="20127001" y="4073792"/>
                <a:ext cx="640080" cy="230200"/>
              </a:xfrm>
              <a:prstGeom prst="rect">
                <a:avLst/>
              </a:prstGeom>
              <a:solidFill>
                <a:schemeClr val="accent5">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579" name="Tint15 Accent 5">
                <a:extLst>
                  <a:ext uri="{FF2B5EF4-FFF2-40B4-BE49-F238E27FC236}">
                    <a16:creationId xmlns:a16="http://schemas.microsoft.com/office/drawing/2014/main" id="{AB0ADD12-5FD4-4D84-8F85-0A749ADBDEA1}"/>
                  </a:ext>
                </a:extLst>
              </p:cNvPr>
              <p:cNvSpPr/>
              <p:nvPr/>
            </p:nvSpPr>
            <p:spPr>
              <a:xfrm rot="10800000" flipH="1" flipV="1">
                <a:off x="20127001" y="4425293"/>
                <a:ext cx="640080" cy="230200"/>
              </a:xfrm>
              <a:prstGeom prst="rect">
                <a:avLst/>
              </a:prstGeom>
              <a:solidFill>
                <a:schemeClr val="accent5">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580" name="Tint25 Accent 5">
                <a:extLst>
                  <a:ext uri="{FF2B5EF4-FFF2-40B4-BE49-F238E27FC236}">
                    <a16:creationId xmlns:a16="http://schemas.microsoft.com/office/drawing/2014/main" id="{AB0ADD12-5FD4-4D84-8F85-0A749ADBDEA1}"/>
                  </a:ext>
                </a:extLst>
              </p:cNvPr>
              <p:cNvSpPr/>
              <p:nvPr/>
            </p:nvSpPr>
            <p:spPr>
              <a:xfrm rot="10800000" flipH="1" flipV="1">
                <a:off x="20127001" y="4776605"/>
                <a:ext cx="640080" cy="230200"/>
              </a:xfrm>
              <a:prstGeom prst="rect">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581" name="Tint35 Accent 5">
                <a:extLst>
                  <a:ext uri="{FF2B5EF4-FFF2-40B4-BE49-F238E27FC236}">
                    <a16:creationId xmlns:a16="http://schemas.microsoft.com/office/drawing/2014/main" id="{AB0ADD12-5FD4-4D84-8F85-0A749ADBDEA1}"/>
                  </a:ext>
                </a:extLst>
              </p:cNvPr>
              <p:cNvSpPr/>
              <p:nvPr/>
            </p:nvSpPr>
            <p:spPr>
              <a:xfrm rot="10800000" flipH="1" flipV="1">
                <a:off x="20127001" y="5128107"/>
                <a:ext cx="640080" cy="230200"/>
              </a:xfrm>
              <a:prstGeom prst="rect">
                <a:avLst/>
              </a:prstGeom>
              <a:solidFill>
                <a:schemeClr val="accent5">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582" name="Tint40 Accent 5">
                <a:extLst>
                  <a:ext uri="{FF2B5EF4-FFF2-40B4-BE49-F238E27FC236}">
                    <a16:creationId xmlns:a16="http://schemas.microsoft.com/office/drawing/2014/main" id="{AB0ADD12-5FD4-4D84-8F85-0A749ADBDEA1}"/>
                  </a:ext>
                </a:extLst>
              </p:cNvPr>
              <p:cNvSpPr/>
              <p:nvPr/>
            </p:nvSpPr>
            <p:spPr>
              <a:xfrm rot="10800000" flipH="1" flipV="1">
                <a:off x="20127001" y="5479609"/>
                <a:ext cx="640080" cy="230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583" name="Tint50 Accent 5">
                <a:extLst>
                  <a:ext uri="{FF2B5EF4-FFF2-40B4-BE49-F238E27FC236}">
                    <a16:creationId xmlns:a16="http://schemas.microsoft.com/office/drawing/2014/main" id="{AB0ADD12-5FD4-4D84-8F85-0A749ADBDEA1}"/>
                  </a:ext>
                </a:extLst>
              </p:cNvPr>
              <p:cNvSpPr/>
              <p:nvPr/>
            </p:nvSpPr>
            <p:spPr>
              <a:xfrm rot="10800000" flipH="1" flipV="1">
                <a:off x="20127001" y="5831111"/>
                <a:ext cx="640080" cy="230200"/>
              </a:xfrm>
              <a:prstGeom prst="rect">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584" name="Tint60 Accent 5">
                <a:extLst>
                  <a:ext uri="{FF2B5EF4-FFF2-40B4-BE49-F238E27FC236}">
                    <a16:creationId xmlns:a16="http://schemas.microsoft.com/office/drawing/2014/main" id="{AB0ADD12-5FD4-4D84-8F85-0A749ADBDEA1}"/>
                  </a:ext>
                </a:extLst>
              </p:cNvPr>
              <p:cNvSpPr/>
              <p:nvPr/>
            </p:nvSpPr>
            <p:spPr>
              <a:xfrm rot="10800000" flipH="1" flipV="1">
                <a:off x="20127001" y="6182804"/>
                <a:ext cx="640080" cy="2302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585" name="Tint75 Accent 5">
                <a:extLst>
                  <a:ext uri="{FF2B5EF4-FFF2-40B4-BE49-F238E27FC236}">
                    <a16:creationId xmlns:a16="http://schemas.microsoft.com/office/drawing/2014/main" id="{AB0ADD12-5FD4-4D84-8F85-0A749ADBDEA1}"/>
                  </a:ext>
                </a:extLst>
              </p:cNvPr>
              <p:cNvSpPr/>
              <p:nvPr/>
            </p:nvSpPr>
            <p:spPr>
              <a:xfrm rot="10800000" flipH="1" flipV="1">
                <a:off x="20127001" y="6534497"/>
                <a:ext cx="640080" cy="230200"/>
              </a:xfrm>
              <a:prstGeom prst="rect">
                <a:avLst/>
              </a:prstGeom>
              <a:solidFill>
                <a:schemeClr val="accent5">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586" name="Tint80 Accent 5">
                <a:extLst>
                  <a:ext uri="{FF2B5EF4-FFF2-40B4-BE49-F238E27FC236}">
                    <a16:creationId xmlns:a16="http://schemas.microsoft.com/office/drawing/2014/main" id="{AB0ADD12-5FD4-4D84-8F85-0A749ADBDEA1}"/>
                  </a:ext>
                </a:extLst>
              </p:cNvPr>
              <p:cNvSpPr/>
              <p:nvPr/>
            </p:nvSpPr>
            <p:spPr>
              <a:xfrm rot="10800000" flipH="1" flipV="1">
                <a:off x="20127001" y="6886379"/>
                <a:ext cx="640080" cy="230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587" name="Tint90 Accent 5">
                <a:extLst>
                  <a:ext uri="{FF2B5EF4-FFF2-40B4-BE49-F238E27FC236}">
                    <a16:creationId xmlns:a16="http://schemas.microsoft.com/office/drawing/2014/main" id="{AB0ADD12-5FD4-4D84-8F85-0A749ADBDEA1}"/>
                  </a:ext>
                </a:extLst>
              </p:cNvPr>
              <p:cNvSpPr/>
              <p:nvPr/>
            </p:nvSpPr>
            <p:spPr>
              <a:xfrm rot="10800000" flipH="1" flipV="1">
                <a:off x="20127001" y="7238806"/>
                <a:ext cx="640080" cy="230200"/>
              </a:xfrm>
              <a:prstGeom prst="rect">
                <a:avLst/>
              </a:prstGeom>
              <a:solidFill>
                <a:schemeClr val="accent5">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588" name="True Accent 5">
                <a:extLst>
                  <a:ext uri="{FF2B5EF4-FFF2-40B4-BE49-F238E27FC236}">
                    <a16:creationId xmlns:a16="http://schemas.microsoft.com/office/drawing/2014/main" id="{AB0ADD12-5FD4-4D84-8F85-0A749ADBDEA1}"/>
                  </a:ext>
                </a:extLst>
              </p:cNvPr>
              <p:cNvSpPr/>
              <p:nvPr/>
            </p:nvSpPr>
            <p:spPr>
              <a:xfrm rot="10800000" flipH="1" flipV="1">
                <a:off x="20127001" y="3256962"/>
                <a:ext cx="640080" cy="3432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589" name="Shade05 Accent 5">
                <a:extLst>
                  <a:ext uri="{FF2B5EF4-FFF2-40B4-BE49-F238E27FC236}">
                    <a16:creationId xmlns:a16="http://schemas.microsoft.com/office/drawing/2014/main" id="{AB0ADD12-5FD4-4D84-8F85-0A749ADBDEA1}"/>
                  </a:ext>
                </a:extLst>
              </p:cNvPr>
              <p:cNvSpPr/>
              <p:nvPr/>
            </p:nvSpPr>
            <p:spPr>
              <a:xfrm rot="10800000" flipH="1" flipV="1">
                <a:off x="20127001" y="2905649"/>
                <a:ext cx="640080" cy="230198"/>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590" name="Shade15 Accent 5">
                <a:extLst>
                  <a:ext uri="{FF2B5EF4-FFF2-40B4-BE49-F238E27FC236}">
                    <a16:creationId xmlns:a16="http://schemas.microsoft.com/office/drawing/2014/main" id="{AB0ADD12-5FD4-4D84-8F85-0A749ADBDEA1}"/>
                  </a:ext>
                </a:extLst>
              </p:cNvPr>
              <p:cNvSpPr/>
              <p:nvPr/>
            </p:nvSpPr>
            <p:spPr>
              <a:xfrm rot="10800000" flipH="1" flipV="1">
                <a:off x="20127001" y="2554715"/>
                <a:ext cx="640080" cy="230198"/>
              </a:xfrm>
              <a:prstGeom prst="rect">
                <a:avLst/>
              </a:prstGeom>
              <a:solidFill>
                <a:schemeClr val="accent5">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591" name="Shade25 Accent 5">
                <a:extLst>
                  <a:ext uri="{FF2B5EF4-FFF2-40B4-BE49-F238E27FC236}">
                    <a16:creationId xmlns:a16="http://schemas.microsoft.com/office/drawing/2014/main" id="{AB0ADD12-5FD4-4D84-8F85-0A749ADBDEA1}"/>
                  </a:ext>
                </a:extLst>
              </p:cNvPr>
              <p:cNvSpPr/>
              <p:nvPr/>
            </p:nvSpPr>
            <p:spPr>
              <a:xfrm rot="10800000" flipH="1" flipV="1">
                <a:off x="20127001" y="2203208"/>
                <a:ext cx="640080" cy="230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592" name="Shade35 Accent 5">
                <a:extLst>
                  <a:ext uri="{FF2B5EF4-FFF2-40B4-BE49-F238E27FC236}">
                    <a16:creationId xmlns:a16="http://schemas.microsoft.com/office/drawing/2014/main" id="{AB0ADD12-5FD4-4D84-8F85-0A749ADBDEA1}"/>
                  </a:ext>
                </a:extLst>
              </p:cNvPr>
              <p:cNvSpPr/>
              <p:nvPr/>
            </p:nvSpPr>
            <p:spPr>
              <a:xfrm rot="10800000" flipH="1" flipV="1">
                <a:off x="20127001" y="1851896"/>
                <a:ext cx="640080" cy="230198"/>
              </a:xfrm>
              <a:prstGeom prst="rect">
                <a:avLst/>
              </a:prstGeom>
              <a:solidFill>
                <a:schemeClr val="accent5">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593" name="Shade50 Accent 5">
                <a:extLst>
                  <a:ext uri="{FF2B5EF4-FFF2-40B4-BE49-F238E27FC236}">
                    <a16:creationId xmlns:a16="http://schemas.microsoft.com/office/drawing/2014/main" id="{AB0ADD12-5FD4-4D84-8F85-0A749ADBDEA1}"/>
                  </a:ext>
                </a:extLst>
              </p:cNvPr>
              <p:cNvSpPr/>
              <p:nvPr/>
            </p:nvSpPr>
            <p:spPr>
              <a:xfrm rot="10800000" flipH="1" flipV="1">
                <a:off x="20127001" y="1500582"/>
                <a:ext cx="640080" cy="23019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1361" name="Accent6"/>
            <p:cNvGrpSpPr/>
            <p:nvPr/>
          </p:nvGrpSpPr>
          <p:grpSpPr>
            <a:xfrm>
              <a:off x="4681721" y="374753"/>
              <a:ext cx="411480" cy="5968424"/>
              <a:chOff x="21076203" y="1500582"/>
              <a:chExt cx="640080" cy="5968424"/>
            </a:xfrm>
          </p:grpSpPr>
          <p:sp>
            <p:nvSpPr>
              <p:cNvPr id="1560" name="Tint05 Accent 6">
                <a:extLst>
                  <a:ext uri="{FF2B5EF4-FFF2-40B4-BE49-F238E27FC236}">
                    <a16:creationId xmlns:a16="http://schemas.microsoft.com/office/drawing/2014/main" id="{F88A544D-ACF3-488A-83CC-FFEAD327257B}"/>
                  </a:ext>
                </a:extLst>
              </p:cNvPr>
              <p:cNvSpPr/>
              <p:nvPr/>
            </p:nvSpPr>
            <p:spPr>
              <a:xfrm rot="10800000" flipH="1" flipV="1">
                <a:off x="21076203" y="3722480"/>
                <a:ext cx="640080" cy="230200"/>
              </a:xfrm>
              <a:prstGeom prst="rect">
                <a:avLst/>
              </a:prstGeom>
              <a:solidFill>
                <a:schemeClr val="accent6">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561" name="Tint10 Accent 6">
                <a:extLst>
                  <a:ext uri="{FF2B5EF4-FFF2-40B4-BE49-F238E27FC236}">
                    <a16:creationId xmlns:a16="http://schemas.microsoft.com/office/drawing/2014/main" id="{F88A544D-ACF3-488A-83CC-FFEAD327257B}"/>
                  </a:ext>
                </a:extLst>
              </p:cNvPr>
              <p:cNvSpPr/>
              <p:nvPr/>
            </p:nvSpPr>
            <p:spPr>
              <a:xfrm rot="10800000" flipH="1" flipV="1">
                <a:off x="21076203" y="4073792"/>
                <a:ext cx="640080" cy="230200"/>
              </a:xfrm>
              <a:prstGeom prst="rect">
                <a:avLst/>
              </a:prstGeom>
              <a:solidFill>
                <a:schemeClr val="accent6">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562" name="Tint15 Accent 6">
                <a:extLst>
                  <a:ext uri="{FF2B5EF4-FFF2-40B4-BE49-F238E27FC236}">
                    <a16:creationId xmlns:a16="http://schemas.microsoft.com/office/drawing/2014/main" id="{F88A544D-ACF3-488A-83CC-FFEAD327257B}"/>
                  </a:ext>
                </a:extLst>
              </p:cNvPr>
              <p:cNvSpPr/>
              <p:nvPr/>
            </p:nvSpPr>
            <p:spPr>
              <a:xfrm rot="10800000" flipH="1" flipV="1">
                <a:off x="21076203" y="4425293"/>
                <a:ext cx="640080" cy="230200"/>
              </a:xfrm>
              <a:prstGeom prst="rect">
                <a:avLst/>
              </a:prstGeom>
              <a:solidFill>
                <a:schemeClr val="accent6">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563" name="Tint25 Accent 6">
                <a:extLst>
                  <a:ext uri="{FF2B5EF4-FFF2-40B4-BE49-F238E27FC236}">
                    <a16:creationId xmlns:a16="http://schemas.microsoft.com/office/drawing/2014/main" id="{F88A544D-ACF3-488A-83CC-FFEAD327257B}"/>
                  </a:ext>
                </a:extLst>
              </p:cNvPr>
              <p:cNvSpPr/>
              <p:nvPr/>
            </p:nvSpPr>
            <p:spPr>
              <a:xfrm rot="10800000" flipH="1" flipV="1">
                <a:off x="21076203" y="4776605"/>
                <a:ext cx="640080" cy="230200"/>
              </a:xfrm>
              <a:prstGeom prst="rect">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564" name="Tint35 Accent 6">
                <a:extLst>
                  <a:ext uri="{FF2B5EF4-FFF2-40B4-BE49-F238E27FC236}">
                    <a16:creationId xmlns:a16="http://schemas.microsoft.com/office/drawing/2014/main" id="{F88A544D-ACF3-488A-83CC-FFEAD327257B}"/>
                  </a:ext>
                </a:extLst>
              </p:cNvPr>
              <p:cNvSpPr/>
              <p:nvPr/>
            </p:nvSpPr>
            <p:spPr>
              <a:xfrm rot="10800000" flipH="1" flipV="1">
                <a:off x="21076203" y="5128107"/>
                <a:ext cx="640080" cy="230200"/>
              </a:xfrm>
              <a:prstGeom prst="rect">
                <a:avLst/>
              </a:prstGeom>
              <a:solidFill>
                <a:schemeClr val="accent6">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565" name="Tint40 Accent 6">
                <a:extLst>
                  <a:ext uri="{FF2B5EF4-FFF2-40B4-BE49-F238E27FC236}">
                    <a16:creationId xmlns:a16="http://schemas.microsoft.com/office/drawing/2014/main" id="{F88A544D-ACF3-488A-83CC-FFEAD327257B}"/>
                  </a:ext>
                </a:extLst>
              </p:cNvPr>
              <p:cNvSpPr/>
              <p:nvPr/>
            </p:nvSpPr>
            <p:spPr>
              <a:xfrm rot="10800000" flipH="1" flipV="1">
                <a:off x="21076203" y="5479609"/>
                <a:ext cx="640080" cy="2302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566" name="Tint50 Accent 6">
                <a:extLst>
                  <a:ext uri="{FF2B5EF4-FFF2-40B4-BE49-F238E27FC236}">
                    <a16:creationId xmlns:a16="http://schemas.microsoft.com/office/drawing/2014/main" id="{F88A544D-ACF3-488A-83CC-FFEAD327257B}"/>
                  </a:ext>
                </a:extLst>
              </p:cNvPr>
              <p:cNvSpPr/>
              <p:nvPr/>
            </p:nvSpPr>
            <p:spPr>
              <a:xfrm rot="10800000" flipH="1" flipV="1">
                <a:off x="21076203" y="5831111"/>
                <a:ext cx="640080" cy="230200"/>
              </a:xfrm>
              <a:prstGeom prst="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567" name="Tint60 Accent 6">
                <a:extLst>
                  <a:ext uri="{FF2B5EF4-FFF2-40B4-BE49-F238E27FC236}">
                    <a16:creationId xmlns:a16="http://schemas.microsoft.com/office/drawing/2014/main" id="{F88A544D-ACF3-488A-83CC-FFEAD327257B}"/>
                  </a:ext>
                </a:extLst>
              </p:cNvPr>
              <p:cNvSpPr/>
              <p:nvPr/>
            </p:nvSpPr>
            <p:spPr>
              <a:xfrm rot="10800000" flipH="1" flipV="1">
                <a:off x="21076203" y="6182804"/>
                <a:ext cx="640080" cy="230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568" name="Tint75 Accent 6">
                <a:extLst>
                  <a:ext uri="{FF2B5EF4-FFF2-40B4-BE49-F238E27FC236}">
                    <a16:creationId xmlns:a16="http://schemas.microsoft.com/office/drawing/2014/main" id="{F88A544D-ACF3-488A-83CC-FFEAD327257B}"/>
                  </a:ext>
                </a:extLst>
              </p:cNvPr>
              <p:cNvSpPr/>
              <p:nvPr/>
            </p:nvSpPr>
            <p:spPr>
              <a:xfrm rot="10800000" flipH="1" flipV="1">
                <a:off x="21076203" y="6534497"/>
                <a:ext cx="640080" cy="230200"/>
              </a:xfrm>
              <a:prstGeom prst="rect">
                <a:avLst/>
              </a:prstGeom>
              <a:solidFill>
                <a:schemeClr val="accent6">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569" name="Tint80 Accent 6">
                <a:extLst>
                  <a:ext uri="{FF2B5EF4-FFF2-40B4-BE49-F238E27FC236}">
                    <a16:creationId xmlns:a16="http://schemas.microsoft.com/office/drawing/2014/main" id="{F88A544D-ACF3-488A-83CC-FFEAD327257B}"/>
                  </a:ext>
                </a:extLst>
              </p:cNvPr>
              <p:cNvSpPr/>
              <p:nvPr/>
            </p:nvSpPr>
            <p:spPr>
              <a:xfrm rot="10800000" flipH="1" flipV="1">
                <a:off x="21076203" y="6886379"/>
                <a:ext cx="640080" cy="230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570" name="Tint90 Accent 6">
                <a:extLst>
                  <a:ext uri="{FF2B5EF4-FFF2-40B4-BE49-F238E27FC236}">
                    <a16:creationId xmlns:a16="http://schemas.microsoft.com/office/drawing/2014/main" id="{F88A544D-ACF3-488A-83CC-FFEAD327257B}"/>
                  </a:ext>
                </a:extLst>
              </p:cNvPr>
              <p:cNvSpPr/>
              <p:nvPr/>
            </p:nvSpPr>
            <p:spPr>
              <a:xfrm rot="10800000" flipH="1" flipV="1">
                <a:off x="21076203" y="7238806"/>
                <a:ext cx="640080" cy="230200"/>
              </a:xfrm>
              <a:prstGeom prst="rect">
                <a:avLst/>
              </a:pr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571" name="True Accent 6">
                <a:extLst>
                  <a:ext uri="{FF2B5EF4-FFF2-40B4-BE49-F238E27FC236}">
                    <a16:creationId xmlns:a16="http://schemas.microsoft.com/office/drawing/2014/main" id="{F88A544D-ACF3-488A-83CC-FFEAD327257B}"/>
                  </a:ext>
                </a:extLst>
              </p:cNvPr>
              <p:cNvSpPr/>
              <p:nvPr/>
            </p:nvSpPr>
            <p:spPr>
              <a:xfrm rot="10800000" flipH="1" flipV="1">
                <a:off x="21076203" y="3256962"/>
                <a:ext cx="640080" cy="34329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572" name="Shade05 Accent 6">
                <a:extLst>
                  <a:ext uri="{FF2B5EF4-FFF2-40B4-BE49-F238E27FC236}">
                    <a16:creationId xmlns:a16="http://schemas.microsoft.com/office/drawing/2014/main" id="{F88A544D-ACF3-488A-83CC-FFEAD327257B}"/>
                  </a:ext>
                </a:extLst>
              </p:cNvPr>
              <p:cNvSpPr/>
              <p:nvPr/>
            </p:nvSpPr>
            <p:spPr>
              <a:xfrm rot="10800000" flipH="1" flipV="1">
                <a:off x="21076203" y="2905649"/>
                <a:ext cx="640080" cy="230198"/>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573" name="Shade15 Accent 6">
                <a:extLst>
                  <a:ext uri="{FF2B5EF4-FFF2-40B4-BE49-F238E27FC236}">
                    <a16:creationId xmlns:a16="http://schemas.microsoft.com/office/drawing/2014/main" id="{F88A544D-ACF3-488A-83CC-FFEAD327257B}"/>
                  </a:ext>
                </a:extLst>
              </p:cNvPr>
              <p:cNvSpPr/>
              <p:nvPr/>
            </p:nvSpPr>
            <p:spPr>
              <a:xfrm rot="10800000" flipH="1" flipV="1">
                <a:off x="21076203" y="2554715"/>
                <a:ext cx="640080" cy="230198"/>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574" name="Shade25 Accent 6">
                <a:extLst>
                  <a:ext uri="{FF2B5EF4-FFF2-40B4-BE49-F238E27FC236}">
                    <a16:creationId xmlns:a16="http://schemas.microsoft.com/office/drawing/2014/main" id="{F88A544D-ACF3-488A-83CC-FFEAD327257B}"/>
                  </a:ext>
                </a:extLst>
              </p:cNvPr>
              <p:cNvSpPr/>
              <p:nvPr/>
            </p:nvSpPr>
            <p:spPr>
              <a:xfrm rot="10800000" flipH="1" flipV="1">
                <a:off x="21076203" y="2203208"/>
                <a:ext cx="640080" cy="2301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575" name="Shade35 Accent 6">
                <a:extLst>
                  <a:ext uri="{FF2B5EF4-FFF2-40B4-BE49-F238E27FC236}">
                    <a16:creationId xmlns:a16="http://schemas.microsoft.com/office/drawing/2014/main" id="{F88A544D-ACF3-488A-83CC-FFEAD327257B}"/>
                  </a:ext>
                </a:extLst>
              </p:cNvPr>
              <p:cNvSpPr/>
              <p:nvPr/>
            </p:nvSpPr>
            <p:spPr>
              <a:xfrm rot="10800000" flipH="1" flipV="1">
                <a:off x="21076203" y="1851896"/>
                <a:ext cx="640080" cy="230198"/>
              </a:xfrm>
              <a:prstGeom prst="rect">
                <a:avLst/>
              </a:prstGeom>
              <a:solidFill>
                <a:schemeClr val="accent6">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576" name="Shade50 Accent 6">
                <a:extLst>
                  <a:ext uri="{FF2B5EF4-FFF2-40B4-BE49-F238E27FC236}">
                    <a16:creationId xmlns:a16="http://schemas.microsoft.com/office/drawing/2014/main" id="{F88A544D-ACF3-488A-83CC-FFEAD327257B}"/>
                  </a:ext>
                </a:extLst>
              </p:cNvPr>
              <p:cNvSpPr/>
              <p:nvPr/>
            </p:nvSpPr>
            <p:spPr>
              <a:xfrm rot="10800000" flipH="1" flipV="1">
                <a:off x="21076203" y="1500582"/>
                <a:ext cx="640080" cy="2301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1362" name="Additonal Blue1"/>
            <p:cNvGrpSpPr/>
            <p:nvPr/>
          </p:nvGrpSpPr>
          <p:grpSpPr>
            <a:xfrm>
              <a:off x="5285232" y="374753"/>
              <a:ext cx="411480" cy="5968424"/>
              <a:chOff x="16330193" y="1500582"/>
              <a:chExt cx="640080" cy="5968424"/>
            </a:xfrm>
          </p:grpSpPr>
          <p:sp>
            <p:nvSpPr>
              <p:cNvPr id="1543" name="Tint05 Accent 1">
                <a:extLst>
                  <a:ext uri="{FF2B5EF4-FFF2-40B4-BE49-F238E27FC236}">
                    <a16:creationId xmlns:a16="http://schemas.microsoft.com/office/drawing/2014/main" id="{E6FBE718-11E9-48EB-8E12-D32FDA056CA4}"/>
                  </a:ext>
                </a:extLst>
              </p:cNvPr>
              <p:cNvSpPr/>
              <p:nvPr/>
            </p:nvSpPr>
            <p:spPr>
              <a:xfrm rot="10800000" flipH="1" flipV="1">
                <a:off x="16330193" y="3722480"/>
                <a:ext cx="640080" cy="230200"/>
              </a:xfrm>
              <a:prstGeom prst="rect">
                <a:avLst/>
              </a:prstGeom>
              <a:solidFill>
                <a:srgbClr val="0050A5">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44" name="Tint10 Accent 1">
                <a:extLst>
                  <a:ext uri="{FF2B5EF4-FFF2-40B4-BE49-F238E27FC236}">
                    <a16:creationId xmlns:a16="http://schemas.microsoft.com/office/drawing/2014/main" id="{E6FBE718-11E9-48EB-8E12-D32FDA056CA4}"/>
                  </a:ext>
                </a:extLst>
              </p:cNvPr>
              <p:cNvSpPr/>
              <p:nvPr/>
            </p:nvSpPr>
            <p:spPr>
              <a:xfrm rot="10800000" flipH="1" flipV="1">
                <a:off x="16330193" y="4073792"/>
                <a:ext cx="640080" cy="230200"/>
              </a:xfrm>
              <a:prstGeom prst="rect">
                <a:avLst/>
              </a:prstGeom>
              <a:solidFill>
                <a:srgbClr val="0050A5">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45" name="Tint15 Accent 1">
                <a:extLst>
                  <a:ext uri="{FF2B5EF4-FFF2-40B4-BE49-F238E27FC236}">
                    <a16:creationId xmlns:a16="http://schemas.microsoft.com/office/drawing/2014/main" id="{E6FBE718-11E9-48EB-8E12-D32FDA056CA4}"/>
                  </a:ext>
                </a:extLst>
              </p:cNvPr>
              <p:cNvSpPr/>
              <p:nvPr/>
            </p:nvSpPr>
            <p:spPr>
              <a:xfrm rot="10800000" flipH="1" flipV="1">
                <a:off x="16330193" y="4425293"/>
                <a:ext cx="640080" cy="230200"/>
              </a:xfrm>
              <a:prstGeom prst="rect">
                <a:avLst/>
              </a:prstGeom>
              <a:solidFill>
                <a:srgbClr val="0050A5">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46" name="Tint25 Accent 1">
                <a:extLst>
                  <a:ext uri="{FF2B5EF4-FFF2-40B4-BE49-F238E27FC236}">
                    <a16:creationId xmlns:a16="http://schemas.microsoft.com/office/drawing/2014/main" id="{E6FBE718-11E9-48EB-8E12-D32FDA056CA4}"/>
                  </a:ext>
                </a:extLst>
              </p:cNvPr>
              <p:cNvSpPr/>
              <p:nvPr/>
            </p:nvSpPr>
            <p:spPr>
              <a:xfrm rot="10800000" flipH="1" flipV="1">
                <a:off x="16330193" y="4776605"/>
                <a:ext cx="640080" cy="230200"/>
              </a:xfrm>
              <a:prstGeom prst="rect">
                <a:avLst/>
              </a:prstGeom>
              <a:solidFill>
                <a:srgbClr val="0050A5">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47" name="Tint35 Accent 1">
                <a:extLst>
                  <a:ext uri="{FF2B5EF4-FFF2-40B4-BE49-F238E27FC236}">
                    <a16:creationId xmlns:a16="http://schemas.microsoft.com/office/drawing/2014/main" id="{E6FBE718-11E9-48EB-8E12-D32FDA056CA4}"/>
                  </a:ext>
                </a:extLst>
              </p:cNvPr>
              <p:cNvSpPr/>
              <p:nvPr/>
            </p:nvSpPr>
            <p:spPr>
              <a:xfrm rot="10800000" flipH="1" flipV="1">
                <a:off x="16330193" y="5128107"/>
                <a:ext cx="640080" cy="230200"/>
              </a:xfrm>
              <a:prstGeom prst="rect">
                <a:avLst/>
              </a:prstGeom>
              <a:solidFill>
                <a:srgbClr val="0050A5">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48" name="Tint40 Accent 1">
                <a:extLst>
                  <a:ext uri="{FF2B5EF4-FFF2-40B4-BE49-F238E27FC236}">
                    <a16:creationId xmlns:a16="http://schemas.microsoft.com/office/drawing/2014/main" id="{E6FBE718-11E9-48EB-8E12-D32FDA056CA4}"/>
                  </a:ext>
                </a:extLst>
              </p:cNvPr>
              <p:cNvSpPr/>
              <p:nvPr/>
            </p:nvSpPr>
            <p:spPr>
              <a:xfrm rot="10800000" flipH="1" flipV="1">
                <a:off x="16330193" y="5479609"/>
                <a:ext cx="640080" cy="230200"/>
              </a:xfrm>
              <a:prstGeom prst="rect">
                <a:avLst/>
              </a:prstGeom>
              <a:solidFill>
                <a:srgbClr val="0050A5">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49" name="Tint50 Accent 1">
                <a:extLst>
                  <a:ext uri="{FF2B5EF4-FFF2-40B4-BE49-F238E27FC236}">
                    <a16:creationId xmlns:a16="http://schemas.microsoft.com/office/drawing/2014/main" id="{E6FBE718-11E9-48EB-8E12-D32FDA056CA4}"/>
                  </a:ext>
                </a:extLst>
              </p:cNvPr>
              <p:cNvSpPr/>
              <p:nvPr/>
            </p:nvSpPr>
            <p:spPr>
              <a:xfrm rot="10800000" flipH="1" flipV="1">
                <a:off x="16330193" y="5831111"/>
                <a:ext cx="640080" cy="230200"/>
              </a:xfrm>
              <a:prstGeom prst="rect">
                <a:avLst/>
              </a:prstGeom>
              <a:solidFill>
                <a:srgbClr val="0050A5">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50" name="Tint60 Accent 1">
                <a:extLst>
                  <a:ext uri="{FF2B5EF4-FFF2-40B4-BE49-F238E27FC236}">
                    <a16:creationId xmlns:a16="http://schemas.microsoft.com/office/drawing/2014/main" id="{E6FBE718-11E9-48EB-8E12-D32FDA056CA4}"/>
                  </a:ext>
                </a:extLst>
              </p:cNvPr>
              <p:cNvSpPr/>
              <p:nvPr/>
            </p:nvSpPr>
            <p:spPr>
              <a:xfrm rot="10800000" flipH="1" flipV="1">
                <a:off x="16330193" y="6182804"/>
                <a:ext cx="640080" cy="230200"/>
              </a:xfrm>
              <a:prstGeom prst="rect">
                <a:avLst/>
              </a:prstGeom>
              <a:solidFill>
                <a:srgbClr val="0050A5">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51" name="Tint75 Accent 1">
                <a:extLst>
                  <a:ext uri="{FF2B5EF4-FFF2-40B4-BE49-F238E27FC236}">
                    <a16:creationId xmlns:a16="http://schemas.microsoft.com/office/drawing/2014/main" id="{E6FBE718-11E9-48EB-8E12-D32FDA056CA4}"/>
                  </a:ext>
                </a:extLst>
              </p:cNvPr>
              <p:cNvSpPr/>
              <p:nvPr/>
            </p:nvSpPr>
            <p:spPr>
              <a:xfrm rot="10800000" flipH="1" flipV="1">
                <a:off x="16330193" y="6534497"/>
                <a:ext cx="640080" cy="230200"/>
              </a:xfrm>
              <a:prstGeom prst="rect">
                <a:avLst/>
              </a:prstGeom>
              <a:solidFill>
                <a:srgbClr val="0050A5">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52" name="Tint80 Accent 1">
                <a:extLst>
                  <a:ext uri="{FF2B5EF4-FFF2-40B4-BE49-F238E27FC236}">
                    <a16:creationId xmlns:a16="http://schemas.microsoft.com/office/drawing/2014/main" id="{E6FBE718-11E9-48EB-8E12-D32FDA056CA4}"/>
                  </a:ext>
                </a:extLst>
              </p:cNvPr>
              <p:cNvSpPr/>
              <p:nvPr/>
            </p:nvSpPr>
            <p:spPr>
              <a:xfrm rot="10800000" flipH="1" flipV="1">
                <a:off x="16330193" y="6886379"/>
                <a:ext cx="640080" cy="230200"/>
              </a:xfrm>
              <a:prstGeom prst="rect">
                <a:avLst/>
              </a:prstGeom>
              <a:solidFill>
                <a:srgbClr val="0050A5">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53" name="Tint90 Accent 1">
                <a:extLst>
                  <a:ext uri="{FF2B5EF4-FFF2-40B4-BE49-F238E27FC236}">
                    <a16:creationId xmlns:a16="http://schemas.microsoft.com/office/drawing/2014/main" id="{E6FBE718-11E9-48EB-8E12-D32FDA056CA4}"/>
                  </a:ext>
                </a:extLst>
              </p:cNvPr>
              <p:cNvSpPr/>
              <p:nvPr/>
            </p:nvSpPr>
            <p:spPr>
              <a:xfrm rot="10800000" flipH="1" flipV="1">
                <a:off x="16330193" y="7238806"/>
                <a:ext cx="640080" cy="230200"/>
              </a:xfrm>
              <a:prstGeom prst="rect">
                <a:avLst/>
              </a:prstGeom>
              <a:solidFill>
                <a:srgbClr val="0050A5">
                  <a:lumMod val="10000"/>
                  <a:lumOff val="9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54" name="True Accent 1">
                <a:extLst>
                  <a:ext uri="{FF2B5EF4-FFF2-40B4-BE49-F238E27FC236}">
                    <a16:creationId xmlns:a16="http://schemas.microsoft.com/office/drawing/2014/main" id="{E6FBE718-11E9-48EB-8E12-D32FDA056CA4}"/>
                  </a:ext>
                </a:extLst>
              </p:cNvPr>
              <p:cNvSpPr/>
              <p:nvPr/>
            </p:nvSpPr>
            <p:spPr>
              <a:xfrm rot="10800000" flipH="1" flipV="1">
                <a:off x="16330193" y="3256962"/>
                <a:ext cx="640080" cy="343291"/>
              </a:xfrm>
              <a:prstGeom prst="rect">
                <a:avLst/>
              </a:prstGeom>
              <a:solidFill>
                <a:srgbClr val="0050A5"/>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555" name="Shade05 Accent 1">
                <a:extLst>
                  <a:ext uri="{FF2B5EF4-FFF2-40B4-BE49-F238E27FC236}">
                    <a16:creationId xmlns:a16="http://schemas.microsoft.com/office/drawing/2014/main" id="{E6FBE718-11E9-48EB-8E12-D32FDA056CA4}"/>
                  </a:ext>
                </a:extLst>
              </p:cNvPr>
              <p:cNvSpPr/>
              <p:nvPr/>
            </p:nvSpPr>
            <p:spPr>
              <a:xfrm rot="10800000" flipH="1" flipV="1">
                <a:off x="16330193" y="2905649"/>
                <a:ext cx="640080" cy="230198"/>
              </a:xfrm>
              <a:prstGeom prst="rect">
                <a:avLst/>
              </a:prstGeom>
              <a:solidFill>
                <a:srgbClr val="0050A5">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556" name="Shade15 Accent 1">
                <a:extLst>
                  <a:ext uri="{FF2B5EF4-FFF2-40B4-BE49-F238E27FC236}">
                    <a16:creationId xmlns:a16="http://schemas.microsoft.com/office/drawing/2014/main" id="{E6FBE718-11E9-48EB-8E12-D32FDA056CA4}"/>
                  </a:ext>
                </a:extLst>
              </p:cNvPr>
              <p:cNvSpPr/>
              <p:nvPr/>
            </p:nvSpPr>
            <p:spPr>
              <a:xfrm rot="10800000" flipH="1" flipV="1">
                <a:off x="16330193" y="2554715"/>
                <a:ext cx="640080" cy="230198"/>
              </a:xfrm>
              <a:prstGeom prst="rect">
                <a:avLst/>
              </a:prstGeom>
              <a:solidFill>
                <a:srgbClr val="0050A5">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557" name="Shade25 Accent 1">
                <a:extLst>
                  <a:ext uri="{FF2B5EF4-FFF2-40B4-BE49-F238E27FC236}">
                    <a16:creationId xmlns:a16="http://schemas.microsoft.com/office/drawing/2014/main" id="{E6FBE718-11E9-48EB-8E12-D32FDA056CA4}"/>
                  </a:ext>
                </a:extLst>
              </p:cNvPr>
              <p:cNvSpPr/>
              <p:nvPr/>
            </p:nvSpPr>
            <p:spPr>
              <a:xfrm rot="10800000" flipH="1" flipV="1">
                <a:off x="16330193" y="2203208"/>
                <a:ext cx="640080" cy="230198"/>
              </a:xfrm>
              <a:prstGeom prst="rect">
                <a:avLst/>
              </a:prstGeom>
              <a:solidFill>
                <a:srgbClr val="0050A5">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558" name="Shade35 Accent 1">
                <a:extLst>
                  <a:ext uri="{FF2B5EF4-FFF2-40B4-BE49-F238E27FC236}">
                    <a16:creationId xmlns:a16="http://schemas.microsoft.com/office/drawing/2014/main" id="{E6FBE718-11E9-48EB-8E12-D32FDA056CA4}"/>
                  </a:ext>
                </a:extLst>
              </p:cNvPr>
              <p:cNvSpPr/>
              <p:nvPr/>
            </p:nvSpPr>
            <p:spPr>
              <a:xfrm rot="10800000" flipH="1" flipV="1">
                <a:off x="16330193" y="1851896"/>
                <a:ext cx="640080" cy="230198"/>
              </a:xfrm>
              <a:prstGeom prst="rect">
                <a:avLst/>
              </a:prstGeom>
              <a:solidFill>
                <a:srgbClr val="0050A5">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559" name="Shade50 Accent 1">
                <a:extLst>
                  <a:ext uri="{FF2B5EF4-FFF2-40B4-BE49-F238E27FC236}">
                    <a16:creationId xmlns:a16="http://schemas.microsoft.com/office/drawing/2014/main" id="{E6FBE718-11E9-48EB-8E12-D32FDA056CA4}"/>
                  </a:ext>
                </a:extLst>
              </p:cNvPr>
              <p:cNvSpPr/>
              <p:nvPr/>
            </p:nvSpPr>
            <p:spPr>
              <a:xfrm rot="10800000" flipH="1" flipV="1">
                <a:off x="16330193" y="1500582"/>
                <a:ext cx="640080" cy="230198"/>
              </a:xfrm>
              <a:prstGeom prst="rect">
                <a:avLst/>
              </a:prstGeom>
              <a:solidFill>
                <a:srgbClr val="0050A5">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grpSp>
        <p:grpSp>
          <p:nvGrpSpPr>
            <p:cNvPr id="1363" name="Additonal Blue2"/>
            <p:cNvGrpSpPr/>
            <p:nvPr/>
          </p:nvGrpSpPr>
          <p:grpSpPr>
            <a:xfrm>
              <a:off x="5888736" y="374753"/>
              <a:ext cx="411480" cy="5968424"/>
              <a:chOff x="17279395" y="1500582"/>
              <a:chExt cx="640080" cy="5968424"/>
            </a:xfrm>
          </p:grpSpPr>
          <p:sp>
            <p:nvSpPr>
              <p:cNvPr id="1526" name="Tint05 Accent 2">
                <a:extLst>
                  <a:ext uri="{FF2B5EF4-FFF2-40B4-BE49-F238E27FC236}">
                    <a16:creationId xmlns:a16="http://schemas.microsoft.com/office/drawing/2014/main" id="{E6FBE718-11E9-48EB-8E12-D32FDA056CA4}"/>
                  </a:ext>
                </a:extLst>
              </p:cNvPr>
              <p:cNvSpPr/>
              <p:nvPr/>
            </p:nvSpPr>
            <p:spPr>
              <a:xfrm rot="10800000" flipH="1" flipV="1">
                <a:off x="17279395" y="3722480"/>
                <a:ext cx="640080" cy="230200"/>
              </a:xfrm>
              <a:prstGeom prst="rect">
                <a:avLst/>
              </a:prstGeom>
              <a:solidFill>
                <a:srgbClr val="60789E">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27" name="Tint10 Accent 2">
                <a:extLst>
                  <a:ext uri="{FF2B5EF4-FFF2-40B4-BE49-F238E27FC236}">
                    <a16:creationId xmlns:a16="http://schemas.microsoft.com/office/drawing/2014/main" id="{E6FBE718-11E9-48EB-8E12-D32FDA056CA4}"/>
                  </a:ext>
                </a:extLst>
              </p:cNvPr>
              <p:cNvSpPr/>
              <p:nvPr/>
            </p:nvSpPr>
            <p:spPr>
              <a:xfrm rot="10800000" flipH="1" flipV="1">
                <a:off x="17279395" y="4073792"/>
                <a:ext cx="640080" cy="230200"/>
              </a:xfrm>
              <a:prstGeom prst="rect">
                <a:avLst/>
              </a:prstGeom>
              <a:solidFill>
                <a:srgbClr val="60789E">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28" name="Tint15 Accent 2">
                <a:extLst>
                  <a:ext uri="{FF2B5EF4-FFF2-40B4-BE49-F238E27FC236}">
                    <a16:creationId xmlns:a16="http://schemas.microsoft.com/office/drawing/2014/main" id="{E6FBE718-11E9-48EB-8E12-D32FDA056CA4}"/>
                  </a:ext>
                </a:extLst>
              </p:cNvPr>
              <p:cNvSpPr/>
              <p:nvPr/>
            </p:nvSpPr>
            <p:spPr>
              <a:xfrm rot="10800000" flipH="1" flipV="1">
                <a:off x="17279395" y="4425293"/>
                <a:ext cx="640080" cy="230200"/>
              </a:xfrm>
              <a:prstGeom prst="rect">
                <a:avLst/>
              </a:prstGeom>
              <a:solidFill>
                <a:srgbClr val="60789E">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29" name="Tint25 Accent 2">
                <a:extLst>
                  <a:ext uri="{FF2B5EF4-FFF2-40B4-BE49-F238E27FC236}">
                    <a16:creationId xmlns:a16="http://schemas.microsoft.com/office/drawing/2014/main" id="{E6FBE718-11E9-48EB-8E12-D32FDA056CA4}"/>
                  </a:ext>
                </a:extLst>
              </p:cNvPr>
              <p:cNvSpPr/>
              <p:nvPr/>
            </p:nvSpPr>
            <p:spPr>
              <a:xfrm rot="10800000" flipH="1" flipV="1">
                <a:off x="17279395" y="4776605"/>
                <a:ext cx="640080" cy="230200"/>
              </a:xfrm>
              <a:prstGeom prst="rect">
                <a:avLst/>
              </a:prstGeom>
              <a:solidFill>
                <a:srgbClr val="60789E">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30" name="Tint35 Accent 2">
                <a:extLst>
                  <a:ext uri="{FF2B5EF4-FFF2-40B4-BE49-F238E27FC236}">
                    <a16:creationId xmlns:a16="http://schemas.microsoft.com/office/drawing/2014/main" id="{E6FBE718-11E9-48EB-8E12-D32FDA056CA4}"/>
                  </a:ext>
                </a:extLst>
              </p:cNvPr>
              <p:cNvSpPr/>
              <p:nvPr/>
            </p:nvSpPr>
            <p:spPr>
              <a:xfrm rot="10800000" flipH="1" flipV="1">
                <a:off x="17279395" y="5128107"/>
                <a:ext cx="640080" cy="230200"/>
              </a:xfrm>
              <a:prstGeom prst="rect">
                <a:avLst/>
              </a:prstGeom>
              <a:solidFill>
                <a:srgbClr val="60789E">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31" name="Tint40 Accent 2">
                <a:extLst>
                  <a:ext uri="{FF2B5EF4-FFF2-40B4-BE49-F238E27FC236}">
                    <a16:creationId xmlns:a16="http://schemas.microsoft.com/office/drawing/2014/main" id="{E6FBE718-11E9-48EB-8E12-D32FDA056CA4}"/>
                  </a:ext>
                </a:extLst>
              </p:cNvPr>
              <p:cNvSpPr/>
              <p:nvPr/>
            </p:nvSpPr>
            <p:spPr>
              <a:xfrm rot="10800000" flipH="1" flipV="1">
                <a:off x="17279395" y="5479609"/>
                <a:ext cx="640080" cy="230200"/>
              </a:xfrm>
              <a:prstGeom prst="rect">
                <a:avLst/>
              </a:prstGeom>
              <a:solidFill>
                <a:srgbClr val="60789E">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32" name="Tint50 Accent 2">
                <a:extLst>
                  <a:ext uri="{FF2B5EF4-FFF2-40B4-BE49-F238E27FC236}">
                    <a16:creationId xmlns:a16="http://schemas.microsoft.com/office/drawing/2014/main" id="{E6FBE718-11E9-48EB-8E12-D32FDA056CA4}"/>
                  </a:ext>
                </a:extLst>
              </p:cNvPr>
              <p:cNvSpPr/>
              <p:nvPr/>
            </p:nvSpPr>
            <p:spPr>
              <a:xfrm rot="10800000" flipH="1" flipV="1">
                <a:off x="17279395" y="5831111"/>
                <a:ext cx="640080" cy="230200"/>
              </a:xfrm>
              <a:prstGeom prst="rect">
                <a:avLst/>
              </a:prstGeom>
              <a:solidFill>
                <a:srgbClr val="60789E">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33" name="Tint60 Accent 2">
                <a:extLst>
                  <a:ext uri="{FF2B5EF4-FFF2-40B4-BE49-F238E27FC236}">
                    <a16:creationId xmlns:a16="http://schemas.microsoft.com/office/drawing/2014/main" id="{E6FBE718-11E9-48EB-8E12-D32FDA056CA4}"/>
                  </a:ext>
                </a:extLst>
              </p:cNvPr>
              <p:cNvSpPr/>
              <p:nvPr/>
            </p:nvSpPr>
            <p:spPr>
              <a:xfrm rot="10800000" flipH="1" flipV="1">
                <a:off x="17279395" y="6182804"/>
                <a:ext cx="640080" cy="230200"/>
              </a:xfrm>
              <a:prstGeom prst="rect">
                <a:avLst/>
              </a:prstGeom>
              <a:solidFill>
                <a:srgbClr val="60789E">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34" name="Tint75 Accent 2">
                <a:extLst>
                  <a:ext uri="{FF2B5EF4-FFF2-40B4-BE49-F238E27FC236}">
                    <a16:creationId xmlns:a16="http://schemas.microsoft.com/office/drawing/2014/main" id="{E6FBE718-11E9-48EB-8E12-D32FDA056CA4}"/>
                  </a:ext>
                </a:extLst>
              </p:cNvPr>
              <p:cNvSpPr/>
              <p:nvPr/>
            </p:nvSpPr>
            <p:spPr>
              <a:xfrm rot="10800000" flipH="1" flipV="1">
                <a:off x="17279395" y="6534497"/>
                <a:ext cx="640080" cy="230200"/>
              </a:xfrm>
              <a:prstGeom prst="rect">
                <a:avLst/>
              </a:prstGeom>
              <a:solidFill>
                <a:srgbClr val="60789E">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35" name="Tint80 Accent 2">
                <a:extLst>
                  <a:ext uri="{FF2B5EF4-FFF2-40B4-BE49-F238E27FC236}">
                    <a16:creationId xmlns:a16="http://schemas.microsoft.com/office/drawing/2014/main" id="{E6FBE718-11E9-48EB-8E12-D32FDA056CA4}"/>
                  </a:ext>
                </a:extLst>
              </p:cNvPr>
              <p:cNvSpPr/>
              <p:nvPr/>
            </p:nvSpPr>
            <p:spPr>
              <a:xfrm rot="10800000" flipH="1" flipV="1">
                <a:off x="17279395" y="6886379"/>
                <a:ext cx="640080" cy="230200"/>
              </a:xfrm>
              <a:prstGeom prst="rect">
                <a:avLst/>
              </a:prstGeom>
              <a:solidFill>
                <a:srgbClr val="60789E">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36" name="Tint90 Accent 2">
                <a:extLst>
                  <a:ext uri="{FF2B5EF4-FFF2-40B4-BE49-F238E27FC236}">
                    <a16:creationId xmlns:a16="http://schemas.microsoft.com/office/drawing/2014/main" id="{E6FBE718-11E9-48EB-8E12-D32FDA056CA4}"/>
                  </a:ext>
                </a:extLst>
              </p:cNvPr>
              <p:cNvSpPr/>
              <p:nvPr/>
            </p:nvSpPr>
            <p:spPr>
              <a:xfrm rot="10800000" flipH="1" flipV="1">
                <a:off x="17279395" y="7238806"/>
                <a:ext cx="640080" cy="230200"/>
              </a:xfrm>
              <a:prstGeom prst="rect">
                <a:avLst/>
              </a:prstGeom>
              <a:solidFill>
                <a:srgbClr val="60789E">
                  <a:lumMod val="10000"/>
                  <a:lumOff val="9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37" name="True Accent 2">
                <a:extLst>
                  <a:ext uri="{FF2B5EF4-FFF2-40B4-BE49-F238E27FC236}">
                    <a16:creationId xmlns:a16="http://schemas.microsoft.com/office/drawing/2014/main" id="{E6FBE718-11E9-48EB-8E12-D32FDA056CA4}"/>
                  </a:ext>
                </a:extLst>
              </p:cNvPr>
              <p:cNvSpPr/>
              <p:nvPr/>
            </p:nvSpPr>
            <p:spPr>
              <a:xfrm rot="10800000" flipH="1" flipV="1">
                <a:off x="17279395" y="3256962"/>
                <a:ext cx="640080" cy="343291"/>
              </a:xfrm>
              <a:prstGeom prst="rect">
                <a:avLst/>
              </a:prstGeom>
              <a:solidFill>
                <a:srgbClr val="60789E"/>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538" name="Shade05 Accent 2">
                <a:extLst>
                  <a:ext uri="{FF2B5EF4-FFF2-40B4-BE49-F238E27FC236}">
                    <a16:creationId xmlns:a16="http://schemas.microsoft.com/office/drawing/2014/main" id="{E6FBE718-11E9-48EB-8E12-D32FDA056CA4}"/>
                  </a:ext>
                </a:extLst>
              </p:cNvPr>
              <p:cNvSpPr/>
              <p:nvPr/>
            </p:nvSpPr>
            <p:spPr>
              <a:xfrm rot="10800000" flipH="1" flipV="1">
                <a:off x="17279395" y="2905649"/>
                <a:ext cx="640080" cy="230198"/>
              </a:xfrm>
              <a:prstGeom prst="rect">
                <a:avLst/>
              </a:prstGeom>
              <a:solidFill>
                <a:srgbClr val="60789E">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539" name="Shade15 Accent 2">
                <a:extLst>
                  <a:ext uri="{FF2B5EF4-FFF2-40B4-BE49-F238E27FC236}">
                    <a16:creationId xmlns:a16="http://schemas.microsoft.com/office/drawing/2014/main" id="{E6FBE718-11E9-48EB-8E12-D32FDA056CA4}"/>
                  </a:ext>
                </a:extLst>
              </p:cNvPr>
              <p:cNvSpPr/>
              <p:nvPr/>
            </p:nvSpPr>
            <p:spPr>
              <a:xfrm rot="10800000" flipH="1" flipV="1">
                <a:off x="17279395" y="2554715"/>
                <a:ext cx="640080" cy="230198"/>
              </a:xfrm>
              <a:prstGeom prst="rect">
                <a:avLst/>
              </a:prstGeom>
              <a:solidFill>
                <a:srgbClr val="60789E">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540" name="Shade25 Accent 2">
                <a:extLst>
                  <a:ext uri="{FF2B5EF4-FFF2-40B4-BE49-F238E27FC236}">
                    <a16:creationId xmlns:a16="http://schemas.microsoft.com/office/drawing/2014/main" id="{E6FBE718-11E9-48EB-8E12-D32FDA056CA4}"/>
                  </a:ext>
                </a:extLst>
              </p:cNvPr>
              <p:cNvSpPr/>
              <p:nvPr/>
            </p:nvSpPr>
            <p:spPr>
              <a:xfrm rot="10800000" flipH="1" flipV="1">
                <a:off x="17279395" y="2203208"/>
                <a:ext cx="640080" cy="230198"/>
              </a:xfrm>
              <a:prstGeom prst="rect">
                <a:avLst/>
              </a:prstGeom>
              <a:solidFill>
                <a:srgbClr val="60789E">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541" name="Shade35 Accent 2">
                <a:extLst>
                  <a:ext uri="{FF2B5EF4-FFF2-40B4-BE49-F238E27FC236}">
                    <a16:creationId xmlns:a16="http://schemas.microsoft.com/office/drawing/2014/main" id="{E6FBE718-11E9-48EB-8E12-D32FDA056CA4}"/>
                  </a:ext>
                </a:extLst>
              </p:cNvPr>
              <p:cNvSpPr/>
              <p:nvPr/>
            </p:nvSpPr>
            <p:spPr>
              <a:xfrm rot="10800000" flipH="1" flipV="1">
                <a:off x="17279395" y="1851896"/>
                <a:ext cx="640080" cy="230198"/>
              </a:xfrm>
              <a:prstGeom prst="rect">
                <a:avLst/>
              </a:prstGeom>
              <a:solidFill>
                <a:srgbClr val="60789E">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542" name="Shade50 Accent 2">
                <a:extLst>
                  <a:ext uri="{FF2B5EF4-FFF2-40B4-BE49-F238E27FC236}">
                    <a16:creationId xmlns:a16="http://schemas.microsoft.com/office/drawing/2014/main" id="{E6FBE718-11E9-48EB-8E12-D32FDA056CA4}"/>
                  </a:ext>
                </a:extLst>
              </p:cNvPr>
              <p:cNvSpPr/>
              <p:nvPr/>
            </p:nvSpPr>
            <p:spPr>
              <a:xfrm rot="10800000" flipH="1" flipV="1">
                <a:off x="17279395" y="1500582"/>
                <a:ext cx="640080" cy="230198"/>
              </a:xfrm>
              <a:prstGeom prst="rect">
                <a:avLst/>
              </a:prstGeom>
              <a:solidFill>
                <a:srgbClr val="60789E">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grpSp>
        <p:grpSp>
          <p:nvGrpSpPr>
            <p:cNvPr id="1364" name="Additonal Blue3"/>
            <p:cNvGrpSpPr/>
            <p:nvPr/>
          </p:nvGrpSpPr>
          <p:grpSpPr>
            <a:xfrm>
              <a:off x="6492240" y="374753"/>
              <a:ext cx="411480" cy="5968424"/>
              <a:chOff x="18228597" y="1500582"/>
              <a:chExt cx="640080" cy="5968424"/>
            </a:xfrm>
          </p:grpSpPr>
          <p:sp>
            <p:nvSpPr>
              <p:cNvPr id="1509" name="Tint05 Accent 3">
                <a:extLst>
                  <a:ext uri="{FF2B5EF4-FFF2-40B4-BE49-F238E27FC236}">
                    <a16:creationId xmlns:a16="http://schemas.microsoft.com/office/drawing/2014/main" id="{E6FBE718-11E9-48EB-8E12-D32FDA056CA4}"/>
                  </a:ext>
                </a:extLst>
              </p:cNvPr>
              <p:cNvSpPr/>
              <p:nvPr/>
            </p:nvSpPr>
            <p:spPr>
              <a:xfrm rot="10800000" flipH="1" flipV="1">
                <a:off x="18228597" y="3722480"/>
                <a:ext cx="640080" cy="230200"/>
              </a:xfrm>
              <a:prstGeom prst="rect">
                <a:avLst/>
              </a:prstGeom>
              <a:solidFill>
                <a:srgbClr val="49C7F4">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10" name="Tint10 Accent 3">
                <a:extLst>
                  <a:ext uri="{FF2B5EF4-FFF2-40B4-BE49-F238E27FC236}">
                    <a16:creationId xmlns:a16="http://schemas.microsoft.com/office/drawing/2014/main" id="{E6FBE718-11E9-48EB-8E12-D32FDA056CA4}"/>
                  </a:ext>
                </a:extLst>
              </p:cNvPr>
              <p:cNvSpPr/>
              <p:nvPr/>
            </p:nvSpPr>
            <p:spPr>
              <a:xfrm rot="10800000" flipH="1" flipV="1">
                <a:off x="18228597" y="4073792"/>
                <a:ext cx="640080" cy="230200"/>
              </a:xfrm>
              <a:prstGeom prst="rect">
                <a:avLst/>
              </a:prstGeom>
              <a:solidFill>
                <a:srgbClr val="49C7F4">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11" name="Tint15 Accent 3">
                <a:extLst>
                  <a:ext uri="{FF2B5EF4-FFF2-40B4-BE49-F238E27FC236}">
                    <a16:creationId xmlns:a16="http://schemas.microsoft.com/office/drawing/2014/main" id="{E6FBE718-11E9-48EB-8E12-D32FDA056CA4}"/>
                  </a:ext>
                </a:extLst>
              </p:cNvPr>
              <p:cNvSpPr/>
              <p:nvPr/>
            </p:nvSpPr>
            <p:spPr>
              <a:xfrm rot="10800000" flipH="1" flipV="1">
                <a:off x="18228597" y="4425293"/>
                <a:ext cx="640080" cy="230200"/>
              </a:xfrm>
              <a:prstGeom prst="rect">
                <a:avLst/>
              </a:prstGeom>
              <a:solidFill>
                <a:srgbClr val="49C7F4">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12" name="Tint25 Accent 3">
                <a:extLst>
                  <a:ext uri="{FF2B5EF4-FFF2-40B4-BE49-F238E27FC236}">
                    <a16:creationId xmlns:a16="http://schemas.microsoft.com/office/drawing/2014/main" id="{E6FBE718-11E9-48EB-8E12-D32FDA056CA4}"/>
                  </a:ext>
                </a:extLst>
              </p:cNvPr>
              <p:cNvSpPr/>
              <p:nvPr/>
            </p:nvSpPr>
            <p:spPr>
              <a:xfrm rot="10800000" flipH="1" flipV="1">
                <a:off x="18228597" y="4776605"/>
                <a:ext cx="640080" cy="230200"/>
              </a:xfrm>
              <a:prstGeom prst="rect">
                <a:avLst/>
              </a:prstGeom>
              <a:solidFill>
                <a:srgbClr val="49C7F4">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13" name="Tint35 Accent 3">
                <a:extLst>
                  <a:ext uri="{FF2B5EF4-FFF2-40B4-BE49-F238E27FC236}">
                    <a16:creationId xmlns:a16="http://schemas.microsoft.com/office/drawing/2014/main" id="{E6FBE718-11E9-48EB-8E12-D32FDA056CA4}"/>
                  </a:ext>
                </a:extLst>
              </p:cNvPr>
              <p:cNvSpPr/>
              <p:nvPr/>
            </p:nvSpPr>
            <p:spPr>
              <a:xfrm rot="10800000" flipH="1" flipV="1">
                <a:off x="18228597" y="5128107"/>
                <a:ext cx="640080" cy="230200"/>
              </a:xfrm>
              <a:prstGeom prst="rect">
                <a:avLst/>
              </a:prstGeom>
              <a:solidFill>
                <a:srgbClr val="49C7F4">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14" name="Tint40 Accent 3">
                <a:extLst>
                  <a:ext uri="{FF2B5EF4-FFF2-40B4-BE49-F238E27FC236}">
                    <a16:creationId xmlns:a16="http://schemas.microsoft.com/office/drawing/2014/main" id="{E6FBE718-11E9-48EB-8E12-D32FDA056CA4}"/>
                  </a:ext>
                </a:extLst>
              </p:cNvPr>
              <p:cNvSpPr/>
              <p:nvPr/>
            </p:nvSpPr>
            <p:spPr>
              <a:xfrm rot="10800000" flipH="1" flipV="1">
                <a:off x="18228597" y="5479609"/>
                <a:ext cx="640080" cy="230200"/>
              </a:xfrm>
              <a:prstGeom prst="rect">
                <a:avLst/>
              </a:prstGeom>
              <a:solidFill>
                <a:srgbClr val="49C7F4">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15" name="Tint50 Accent 3">
                <a:extLst>
                  <a:ext uri="{FF2B5EF4-FFF2-40B4-BE49-F238E27FC236}">
                    <a16:creationId xmlns:a16="http://schemas.microsoft.com/office/drawing/2014/main" id="{E6FBE718-11E9-48EB-8E12-D32FDA056CA4}"/>
                  </a:ext>
                </a:extLst>
              </p:cNvPr>
              <p:cNvSpPr/>
              <p:nvPr/>
            </p:nvSpPr>
            <p:spPr>
              <a:xfrm rot="10800000" flipH="1" flipV="1">
                <a:off x="18228597" y="5831111"/>
                <a:ext cx="640080" cy="230200"/>
              </a:xfrm>
              <a:prstGeom prst="rect">
                <a:avLst/>
              </a:prstGeom>
              <a:solidFill>
                <a:srgbClr val="49C7F4">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16" name="Tint60 Accent 3">
                <a:extLst>
                  <a:ext uri="{FF2B5EF4-FFF2-40B4-BE49-F238E27FC236}">
                    <a16:creationId xmlns:a16="http://schemas.microsoft.com/office/drawing/2014/main" id="{E6FBE718-11E9-48EB-8E12-D32FDA056CA4}"/>
                  </a:ext>
                </a:extLst>
              </p:cNvPr>
              <p:cNvSpPr/>
              <p:nvPr/>
            </p:nvSpPr>
            <p:spPr>
              <a:xfrm rot="10800000" flipH="1" flipV="1">
                <a:off x="18228597" y="6182804"/>
                <a:ext cx="640080" cy="230200"/>
              </a:xfrm>
              <a:prstGeom prst="rect">
                <a:avLst/>
              </a:prstGeom>
              <a:solidFill>
                <a:srgbClr val="49C7F4">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17" name="Tint75 Accent 3">
                <a:extLst>
                  <a:ext uri="{FF2B5EF4-FFF2-40B4-BE49-F238E27FC236}">
                    <a16:creationId xmlns:a16="http://schemas.microsoft.com/office/drawing/2014/main" id="{E6FBE718-11E9-48EB-8E12-D32FDA056CA4}"/>
                  </a:ext>
                </a:extLst>
              </p:cNvPr>
              <p:cNvSpPr/>
              <p:nvPr/>
            </p:nvSpPr>
            <p:spPr>
              <a:xfrm rot="10800000" flipH="1" flipV="1">
                <a:off x="18228597" y="6534497"/>
                <a:ext cx="640080" cy="230200"/>
              </a:xfrm>
              <a:prstGeom prst="rect">
                <a:avLst/>
              </a:prstGeom>
              <a:solidFill>
                <a:srgbClr val="49C7F4">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18" name="Tint80 Accent 3">
                <a:extLst>
                  <a:ext uri="{FF2B5EF4-FFF2-40B4-BE49-F238E27FC236}">
                    <a16:creationId xmlns:a16="http://schemas.microsoft.com/office/drawing/2014/main" id="{E6FBE718-11E9-48EB-8E12-D32FDA056CA4}"/>
                  </a:ext>
                </a:extLst>
              </p:cNvPr>
              <p:cNvSpPr/>
              <p:nvPr/>
            </p:nvSpPr>
            <p:spPr>
              <a:xfrm rot="10800000" flipH="1" flipV="1">
                <a:off x="18228597" y="6886379"/>
                <a:ext cx="640080" cy="230200"/>
              </a:xfrm>
              <a:prstGeom prst="rect">
                <a:avLst/>
              </a:prstGeom>
              <a:solidFill>
                <a:srgbClr val="49C7F4">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19" name="Tint90 Accent 3">
                <a:extLst>
                  <a:ext uri="{FF2B5EF4-FFF2-40B4-BE49-F238E27FC236}">
                    <a16:creationId xmlns:a16="http://schemas.microsoft.com/office/drawing/2014/main" id="{E6FBE718-11E9-48EB-8E12-D32FDA056CA4}"/>
                  </a:ext>
                </a:extLst>
              </p:cNvPr>
              <p:cNvSpPr/>
              <p:nvPr/>
            </p:nvSpPr>
            <p:spPr>
              <a:xfrm rot="10800000" flipH="1" flipV="1">
                <a:off x="18228597" y="7238806"/>
                <a:ext cx="640080" cy="230200"/>
              </a:xfrm>
              <a:prstGeom prst="rect">
                <a:avLst/>
              </a:prstGeom>
              <a:solidFill>
                <a:srgbClr val="49C7F4">
                  <a:lumMod val="10000"/>
                  <a:lumOff val="9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20" name="True Accent 3">
                <a:extLst>
                  <a:ext uri="{FF2B5EF4-FFF2-40B4-BE49-F238E27FC236}">
                    <a16:creationId xmlns:a16="http://schemas.microsoft.com/office/drawing/2014/main" id="{E6FBE718-11E9-48EB-8E12-D32FDA056CA4}"/>
                  </a:ext>
                </a:extLst>
              </p:cNvPr>
              <p:cNvSpPr/>
              <p:nvPr/>
            </p:nvSpPr>
            <p:spPr>
              <a:xfrm rot="10800000" flipH="1" flipV="1">
                <a:off x="18228597" y="3256962"/>
                <a:ext cx="640080" cy="343291"/>
              </a:xfrm>
              <a:prstGeom prst="rect">
                <a:avLst/>
              </a:prstGeom>
              <a:solidFill>
                <a:srgbClr val="49C7F4"/>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521" name="Shade05 Accent 3">
                <a:extLst>
                  <a:ext uri="{FF2B5EF4-FFF2-40B4-BE49-F238E27FC236}">
                    <a16:creationId xmlns:a16="http://schemas.microsoft.com/office/drawing/2014/main" id="{E6FBE718-11E9-48EB-8E12-D32FDA056CA4}"/>
                  </a:ext>
                </a:extLst>
              </p:cNvPr>
              <p:cNvSpPr/>
              <p:nvPr/>
            </p:nvSpPr>
            <p:spPr>
              <a:xfrm rot="10800000" flipH="1" flipV="1">
                <a:off x="18228597" y="2905649"/>
                <a:ext cx="640080" cy="230198"/>
              </a:xfrm>
              <a:prstGeom prst="rect">
                <a:avLst/>
              </a:prstGeom>
              <a:solidFill>
                <a:srgbClr val="49C7F4">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522" name="Shade15 Accent 3">
                <a:extLst>
                  <a:ext uri="{FF2B5EF4-FFF2-40B4-BE49-F238E27FC236}">
                    <a16:creationId xmlns:a16="http://schemas.microsoft.com/office/drawing/2014/main" id="{E6FBE718-11E9-48EB-8E12-D32FDA056CA4}"/>
                  </a:ext>
                </a:extLst>
              </p:cNvPr>
              <p:cNvSpPr/>
              <p:nvPr/>
            </p:nvSpPr>
            <p:spPr>
              <a:xfrm rot="10800000" flipH="1" flipV="1">
                <a:off x="18228597" y="2554715"/>
                <a:ext cx="640080" cy="230198"/>
              </a:xfrm>
              <a:prstGeom prst="rect">
                <a:avLst/>
              </a:prstGeom>
              <a:solidFill>
                <a:srgbClr val="49C7F4">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523" name="Shade25 Accent 3">
                <a:extLst>
                  <a:ext uri="{FF2B5EF4-FFF2-40B4-BE49-F238E27FC236}">
                    <a16:creationId xmlns:a16="http://schemas.microsoft.com/office/drawing/2014/main" id="{E6FBE718-11E9-48EB-8E12-D32FDA056CA4}"/>
                  </a:ext>
                </a:extLst>
              </p:cNvPr>
              <p:cNvSpPr/>
              <p:nvPr/>
            </p:nvSpPr>
            <p:spPr>
              <a:xfrm rot="10800000" flipH="1" flipV="1">
                <a:off x="18228597" y="2203208"/>
                <a:ext cx="640080" cy="230198"/>
              </a:xfrm>
              <a:prstGeom prst="rect">
                <a:avLst/>
              </a:prstGeom>
              <a:solidFill>
                <a:srgbClr val="49C7F4">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524" name="Shade35 Accent 3">
                <a:extLst>
                  <a:ext uri="{FF2B5EF4-FFF2-40B4-BE49-F238E27FC236}">
                    <a16:creationId xmlns:a16="http://schemas.microsoft.com/office/drawing/2014/main" id="{E6FBE718-11E9-48EB-8E12-D32FDA056CA4}"/>
                  </a:ext>
                </a:extLst>
              </p:cNvPr>
              <p:cNvSpPr/>
              <p:nvPr/>
            </p:nvSpPr>
            <p:spPr>
              <a:xfrm rot="10800000" flipH="1" flipV="1">
                <a:off x="18228597" y="1851896"/>
                <a:ext cx="640080" cy="230198"/>
              </a:xfrm>
              <a:prstGeom prst="rect">
                <a:avLst/>
              </a:prstGeom>
              <a:solidFill>
                <a:srgbClr val="49C7F4">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525" name="Shade50 Accent 3">
                <a:extLst>
                  <a:ext uri="{FF2B5EF4-FFF2-40B4-BE49-F238E27FC236}">
                    <a16:creationId xmlns:a16="http://schemas.microsoft.com/office/drawing/2014/main" id="{E6FBE718-11E9-48EB-8E12-D32FDA056CA4}"/>
                  </a:ext>
                </a:extLst>
              </p:cNvPr>
              <p:cNvSpPr/>
              <p:nvPr/>
            </p:nvSpPr>
            <p:spPr>
              <a:xfrm rot="10800000" flipH="1" flipV="1">
                <a:off x="18228597" y="1500582"/>
                <a:ext cx="640080" cy="230198"/>
              </a:xfrm>
              <a:prstGeom prst="rect">
                <a:avLst/>
              </a:prstGeom>
              <a:solidFill>
                <a:srgbClr val="49C7F4">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grpSp>
        <p:grpSp>
          <p:nvGrpSpPr>
            <p:cNvPr id="1365" name="Additonal Blue4"/>
            <p:cNvGrpSpPr/>
            <p:nvPr/>
          </p:nvGrpSpPr>
          <p:grpSpPr>
            <a:xfrm>
              <a:off x="7095744" y="374753"/>
              <a:ext cx="411480" cy="5968424"/>
              <a:chOff x="19177799" y="1500582"/>
              <a:chExt cx="640080" cy="5968424"/>
            </a:xfrm>
          </p:grpSpPr>
          <p:sp>
            <p:nvSpPr>
              <p:cNvPr id="1492" name="Tint05 Accent 4">
                <a:extLst>
                  <a:ext uri="{FF2B5EF4-FFF2-40B4-BE49-F238E27FC236}">
                    <a16:creationId xmlns:a16="http://schemas.microsoft.com/office/drawing/2014/main" id="{AC66838B-2B3B-464E-B893-C58456698E3A}"/>
                  </a:ext>
                </a:extLst>
              </p:cNvPr>
              <p:cNvSpPr/>
              <p:nvPr/>
            </p:nvSpPr>
            <p:spPr>
              <a:xfrm rot="10800000" flipH="1" flipV="1">
                <a:off x="19177799" y="3722480"/>
                <a:ext cx="640080" cy="230200"/>
              </a:xfrm>
              <a:prstGeom prst="rect">
                <a:avLst/>
              </a:prstGeom>
              <a:solidFill>
                <a:srgbClr val="0F5A87">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93" name="Tint10 Accent 4">
                <a:extLst>
                  <a:ext uri="{FF2B5EF4-FFF2-40B4-BE49-F238E27FC236}">
                    <a16:creationId xmlns:a16="http://schemas.microsoft.com/office/drawing/2014/main" id="{AC66838B-2B3B-464E-B893-C58456698E3A}"/>
                  </a:ext>
                </a:extLst>
              </p:cNvPr>
              <p:cNvSpPr/>
              <p:nvPr/>
            </p:nvSpPr>
            <p:spPr>
              <a:xfrm rot="10800000" flipH="1" flipV="1">
                <a:off x="19177799" y="4073792"/>
                <a:ext cx="640080" cy="230200"/>
              </a:xfrm>
              <a:prstGeom prst="rect">
                <a:avLst/>
              </a:prstGeom>
              <a:solidFill>
                <a:srgbClr val="0F5A87">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94" name="Tint15 Accent 4">
                <a:extLst>
                  <a:ext uri="{FF2B5EF4-FFF2-40B4-BE49-F238E27FC236}">
                    <a16:creationId xmlns:a16="http://schemas.microsoft.com/office/drawing/2014/main" id="{AC66838B-2B3B-464E-B893-C58456698E3A}"/>
                  </a:ext>
                </a:extLst>
              </p:cNvPr>
              <p:cNvSpPr/>
              <p:nvPr/>
            </p:nvSpPr>
            <p:spPr>
              <a:xfrm rot="10800000" flipH="1" flipV="1">
                <a:off x="19177799" y="4425293"/>
                <a:ext cx="640080" cy="230200"/>
              </a:xfrm>
              <a:prstGeom prst="rect">
                <a:avLst/>
              </a:prstGeom>
              <a:solidFill>
                <a:srgbClr val="0F5A87">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95" name="Tint25 Accent 4">
                <a:extLst>
                  <a:ext uri="{FF2B5EF4-FFF2-40B4-BE49-F238E27FC236}">
                    <a16:creationId xmlns:a16="http://schemas.microsoft.com/office/drawing/2014/main" id="{AC66838B-2B3B-464E-B893-C58456698E3A}"/>
                  </a:ext>
                </a:extLst>
              </p:cNvPr>
              <p:cNvSpPr/>
              <p:nvPr/>
            </p:nvSpPr>
            <p:spPr>
              <a:xfrm rot="10800000" flipH="1" flipV="1">
                <a:off x="19177799" y="4776605"/>
                <a:ext cx="640080" cy="230200"/>
              </a:xfrm>
              <a:prstGeom prst="rect">
                <a:avLst/>
              </a:prstGeom>
              <a:solidFill>
                <a:srgbClr val="0F5A87">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96" name="Tint35 Accent 4">
                <a:extLst>
                  <a:ext uri="{FF2B5EF4-FFF2-40B4-BE49-F238E27FC236}">
                    <a16:creationId xmlns:a16="http://schemas.microsoft.com/office/drawing/2014/main" id="{AC66838B-2B3B-464E-B893-C58456698E3A}"/>
                  </a:ext>
                </a:extLst>
              </p:cNvPr>
              <p:cNvSpPr/>
              <p:nvPr/>
            </p:nvSpPr>
            <p:spPr>
              <a:xfrm rot="10800000" flipH="1" flipV="1">
                <a:off x="19177799" y="5128107"/>
                <a:ext cx="640080" cy="230200"/>
              </a:xfrm>
              <a:prstGeom prst="rect">
                <a:avLst/>
              </a:prstGeom>
              <a:solidFill>
                <a:srgbClr val="0F5A87">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97" name="Tint40 Accent 4">
                <a:extLst>
                  <a:ext uri="{FF2B5EF4-FFF2-40B4-BE49-F238E27FC236}">
                    <a16:creationId xmlns:a16="http://schemas.microsoft.com/office/drawing/2014/main" id="{AC66838B-2B3B-464E-B893-C58456698E3A}"/>
                  </a:ext>
                </a:extLst>
              </p:cNvPr>
              <p:cNvSpPr/>
              <p:nvPr/>
            </p:nvSpPr>
            <p:spPr>
              <a:xfrm rot="10800000" flipH="1" flipV="1">
                <a:off x="19177799" y="5479609"/>
                <a:ext cx="640080" cy="230200"/>
              </a:xfrm>
              <a:prstGeom prst="rect">
                <a:avLst/>
              </a:prstGeom>
              <a:solidFill>
                <a:srgbClr val="0F5A87">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98" name="Tint50 Accent 4">
                <a:extLst>
                  <a:ext uri="{FF2B5EF4-FFF2-40B4-BE49-F238E27FC236}">
                    <a16:creationId xmlns:a16="http://schemas.microsoft.com/office/drawing/2014/main" id="{AC66838B-2B3B-464E-B893-C58456698E3A}"/>
                  </a:ext>
                </a:extLst>
              </p:cNvPr>
              <p:cNvSpPr/>
              <p:nvPr/>
            </p:nvSpPr>
            <p:spPr>
              <a:xfrm rot="10800000" flipH="1" flipV="1">
                <a:off x="19177799" y="5831111"/>
                <a:ext cx="640080" cy="230200"/>
              </a:xfrm>
              <a:prstGeom prst="rect">
                <a:avLst/>
              </a:prstGeom>
              <a:solidFill>
                <a:srgbClr val="0F5A87">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99" name="Tint60 Accent 4">
                <a:extLst>
                  <a:ext uri="{FF2B5EF4-FFF2-40B4-BE49-F238E27FC236}">
                    <a16:creationId xmlns:a16="http://schemas.microsoft.com/office/drawing/2014/main" id="{AC66838B-2B3B-464E-B893-C58456698E3A}"/>
                  </a:ext>
                </a:extLst>
              </p:cNvPr>
              <p:cNvSpPr/>
              <p:nvPr/>
            </p:nvSpPr>
            <p:spPr>
              <a:xfrm rot="10800000" flipH="1" flipV="1">
                <a:off x="19177799" y="6182804"/>
                <a:ext cx="640080" cy="230200"/>
              </a:xfrm>
              <a:prstGeom prst="rect">
                <a:avLst/>
              </a:prstGeom>
              <a:solidFill>
                <a:srgbClr val="0F5A87">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00" name="Tint75 Accent 4">
                <a:extLst>
                  <a:ext uri="{FF2B5EF4-FFF2-40B4-BE49-F238E27FC236}">
                    <a16:creationId xmlns:a16="http://schemas.microsoft.com/office/drawing/2014/main" id="{AC66838B-2B3B-464E-B893-C58456698E3A}"/>
                  </a:ext>
                </a:extLst>
              </p:cNvPr>
              <p:cNvSpPr/>
              <p:nvPr/>
            </p:nvSpPr>
            <p:spPr>
              <a:xfrm rot="10800000" flipH="1" flipV="1">
                <a:off x="19177799" y="6534497"/>
                <a:ext cx="640080" cy="230200"/>
              </a:xfrm>
              <a:prstGeom prst="rect">
                <a:avLst/>
              </a:prstGeom>
              <a:solidFill>
                <a:srgbClr val="0F5A87">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01" name="Tint80 Accent 4">
                <a:extLst>
                  <a:ext uri="{FF2B5EF4-FFF2-40B4-BE49-F238E27FC236}">
                    <a16:creationId xmlns:a16="http://schemas.microsoft.com/office/drawing/2014/main" id="{AC66838B-2B3B-464E-B893-C58456698E3A}"/>
                  </a:ext>
                </a:extLst>
              </p:cNvPr>
              <p:cNvSpPr/>
              <p:nvPr/>
            </p:nvSpPr>
            <p:spPr>
              <a:xfrm rot="10800000" flipH="1" flipV="1">
                <a:off x="19177799" y="6886379"/>
                <a:ext cx="640080" cy="230200"/>
              </a:xfrm>
              <a:prstGeom prst="rect">
                <a:avLst/>
              </a:prstGeom>
              <a:solidFill>
                <a:srgbClr val="0F5A87">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02" name="Tint90 Accent 4">
                <a:extLst>
                  <a:ext uri="{FF2B5EF4-FFF2-40B4-BE49-F238E27FC236}">
                    <a16:creationId xmlns:a16="http://schemas.microsoft.com/office/drawing/2014/main" id="{AC66838B-2B3B-464E-B893-C58456698E3A}"/>
                  </a:ext>
                </a:extLst>
              </p:cNvPr>
              <p:cNvSpPr/>
              <p:nvPr/>
            </p:nvSpPr>
            <p:spPr>
              <a:xfrm rot="10800000" flipH="1" flipV="1">
                <a:off x="19177799" y="7238806"/>
                <a:ext cx="640080" cy="230200"/>
              </a:xfrm>
              <a:prstGeom prst="rect">
                <a:avLst/>
              </a:prstGeom>
              <a:solidFill>
                <a:srgbClr val="0F5A87">
                  <a:lumMod val="10000"/>
                  <a:lumOff val="9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503" name="True Accent 4">
                <a:extLst>
                  <a:ext uri="{FF2B5EF4-FFF2-40B4-BE49-F238E27FC236}">
                    <a16:creationId xmlns:a16="http://schemas.microsoft.com/office/drawing/2014/main" id="{AC66838B-2B3B-464E-B893-C58456698E3A}"/>
                  </a:ext>
                </a:extLst>
              </p:cNvPr>
              <p:cNvSpPr/>
              <p:nvPr/>
            </p:nvSpPr>
            <p:spPr>
              <a:xfrm rot="10800000" flipH="1" flipV="1">
                <a:off x="19177799" y="3256962"/>
                <a:ext cx="640080" cy="343291"/>
              </a:xfrm>
              <a:prstGeom prst="rect">
                <a:avLst/>
              </a:prstGeom>
              <a:solidFill>
                <a:srgbClr val="0F5A87"/>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504" name="Shade05 Accent 4">
                <a:extLst>
                  <a:ext uri="{FF2B5EF4-FFF2-40B4-BE49-F238E27FC236}">
                    <a16:creationId xmlns:a16="http://schemas.microsoft.com/office/drawing/2014/main" id="{AC66838B-2B3B-464E-B893-C58456698E3A}"/>
                  </a:ext>
                </a:extLst>
              </p:cNvPr>
              <p:cNvSpPr/>
              <p:nvPr/>
            </p:nvSpPr>
            <p:spPr>
              <a:xfrm rot="10800000" flipH="1" flipV="1">
                <a:off x="19177799" y="2905649"/>
                <a:ext cx="640080" cy="230198"/>
              </a:xfrm>
              <a:prstGeom prst="rect">
                <a:avLst/>
              </a:prstGeom>
              <a:solidFill>
                <a:srgbClr val="0F5A87">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505" name="Shade15 Accent 4">
                <a:extLst>
                  <a:ext uri="{FF2B5EF4-FFF2-40B4-BE49-F238E27FC236}">
                    <a16:creationId xmlns:a16="http://schemas.microsoft.com/office/drawing/2014/main" id="{AC66838B-2B3B-464E-B893-C58456698E3A}"/>
                  </a:ext>
                </a:extLst>
              </p:cNvPr>
              <p:cNvSpPr/>
              <p:nvPr/>
            </p:nvSpPr>
            <p:spPr>
              <a:xfrm rot="10800000" flipH="1" flipV="1">
                <a:off x="19177799" y="2554715"/>
                <a:ext cx="640080" cy="230198"/>
              </a:xfrm>
              <a:prstGeom prst="rect">
                <a:avLst/>
              </a:prstGeom>
              <a:solidFill>
                <a:srgbClr val="0F5A87">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506" name="Shade25 Accent 4">
                <a:extLst>
                  <a:ext uri="{FF2B5EF4-FFF2-40B4-BE49-F238E27FC236}">
                    <a16:creationId xmlns:a16="http://schemas.microsoft.com/office/drawing/2014/main" id="{AC66838B-2B3B-464E-B893-C58456698E3A}"/>
                  </a:ext>
                </a:extLst>
              </p:cNvPr>
              <p:cNvSpPr/>
              <p:nvPr/>
            </p:nvSpPr>
            <p:spPr>
              <a:xfrm rot="10800000" flipH="1" flipV="1">
                <a:off x="19177799" y="2203208"/>
                <a:ext cx="640080" cy="230198"/>
              </a:xfrm>
              <a:prstGeom prst="rect">
                <a:avLst/>
              </a:prstGeom>
              <a:solidFill>
                <a:srgbClr val="0F5A87">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507" name="Shade35 Accent 4">
                <a:extLst>
                  <a:ext uri="{FF2B5EF4-FFF2-40B4-BE49-F238E27FC236}">
                    <a16:creationId xmlns:a16="http://schemas.microsoft.com/office/drawing/2014/main" id="{AC66838B-2B3B-464E-B893-C58456698E3A}"/>
                  </a:ext>
                </a:extLst>
              </p:cNvPr>
              <p:cNvSpPr/>
              <p:nvPr/>
            </p:nvSpPr>
            <p:spPr>
              <a:xfrm rot="10800000" flipH="1" flipV="1">
                <a:off x="19177799" y="1851896"/>
                <a:ext cx="640080" cy="230198"/>
              </a:xfrm>
              <a:prstGeom prst="rect">
                <a:avLst/>
              </a:prstGeom>
              <a:solidFill>
                <a:srgbClr val="0F5A87">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508" name="Shade50 Accent 4">
                <a:extLst>
                  <a:ext uri="{FF2B5EF4-FFF2-40B4-BE49-F238E27FC236}">
                    <a16:creationId xmlns:a16="http://schemas.microsoft.com/office/drawing/2014/main" id="{AC66838B-2B3B-464E-B893-C58456698E3A}"/>
                  </a:ext>
                </a:extLst>
              </p:cNvPr>
              <p:cNvSpPr/>
              <p:nvPr/>
            </p:nvSpPr>
            <p:spPr>
              <a:xfrm rot="10800000" flipH="1" flipV="1">
                <a:off x="19177799" y="1500582"/>
                <a:ext cx="640080" cy="230198"/>
              </a:xfrm>
              <a:prstGeom prst="rect">
                <a:avLst/>
              </a:prstGeom>
              <a:solidFill>
                <a:srgbClr val="0F5A87">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grpSp>
        <p:grpSp>
          <p:nvGrpSpPr>
            <p:cNvPr id="1366" name="Additonal Grey1"/>
            <p:cNvGrpSpPr/>
            <p:nvPr/>
          </p:nvGrpSpPr>
          <p:grpSpPr>
            <a:xfrm>
              <a:off x="7699248" y="374753"/>
              <a:ext cx="411480" cy="5968424"/>
              <a:chOff x="15380991" y="1500582"/>
              <a:chExt cx="640080" cy="5968424"/>
            </a:xfrm>
          </p:grpSpPr>
          <p:sp>
            <p:nvSpPr>
              <p:cNvPr id="1475" name="Tint05 Bkgd2 Blue">
                <a:extLst>
                  <a:ext uri="{FF2B5EF4-FFF2-40B4-BE49-F238E27FC236}">
                    <a16:creationId xmlns:a16="http://schemas.microsoft.com/office/drawing/2014/main" id="{F550EDE1-53E4-4371-BF28-860C39FB92DF}"/>
                  </a:ext>
                </a:extLst>
              </p:cNvPr>
              <p:cNvSpPr/>
              <p:nvPr/>
            </p:nvSpPr>
            <p:spPr>
              <a:xfrm rot="10800000" flipH="1" flipV="1">
                <a:off x="15380991" y="3722480"/>
                <a:ext cx="640080" cy="230200"/>
              </a:xfrm>
              <a:prstGeom prst="rect">
                <a:avLst/>
              </a:prstGeom>
              <a:solidFill>
                <a:srgbClr val="D1D2D1">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76" name="Tint10 Bkgd2 Blue">
                <a:extLst>
                  <a:ext uri="{FF2B5EF4-FFF2-40B4-BE49-F238E27FC236}">
                    <a16:creationId xmlns:a16="http://schemas.microsoft.com/office/drawing/2014/main" id="{F550EDE1-53E4-4371-BF28-860C39FB92DF}"/>
                  </a:ext>
                </a:extLst>
              </p:cNvPr>
              <p:cNvSpPr/>
              <p:nvPr/>
            </p:nvSpPr>
            <p:spPr>
              <a:xfrm rot="10800000" flipH="1" flipV="1">
                <a:off x="15380991" y="4073792"/>
                <a:ext cx="640080" cy="230200"/>
              </a:xfrm>
              <a:prstGeom prst="rect">
                <a:avLst/>
              </a:prstGeom>
              <a:solidFill>
                <a:srgbClr val="D1D2D1">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77" name="Tint15 Bkgd2 Blue">
                <a:extLst>
                  <a:ext uri="{FF2B5EF4-FFF2-40B4-BE49-F238E27FC236}">
                    <a16:creationId xmlns:a16="http://schemas.microsoft.com/office/drawing/2014/main" id="{F550EDE1-53E4-4371-BF28-860C39FB92DF}"/>
                  </a:ext>
                </a:extLst>
              </p:cNvPr>
              <p:cNvSpPr/>
              <p:nvPr/>
            </p:nvSpPr>
            <p:spPr>
              <a:xfrm rot="10800000" flipH="1" flipV="1">
                <a:off x="15380991" y="4425293"/>
                <a:ext cx="640080" cy="230200"/>
              </a:xfrm>
              <a:prstGeom prst="rect">
                <a:avLst/>
              </a:prstGeom>
              <a:solidFill>
                <a:srgbClr val="D1D2D1">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78" name="Tint25 Bkgd2 Blue">
                <a:extLst>
                  <a:ext uri="{FF2B5EF4-FFF2-40B4-BE49-F238E27FC236}">
                    <a16:creationId xmlns:a16="http://schemas.microsoft.com/office/drawing/2014/main" id="{F550EDE1-53E4-4371-BF28-860C39FB92DF}"/>
                  </a:ext>
                </a:extLst>
              </p:cNvPr>
              <p:cNvSpPr/>
              <p:nvPr/>
            </p:nvSpPr>
            <p:spPr>
              <a:xfrm rot="10800000" flipH="1" flipV="1">
                <a:off x="15380991" y="4776605"/>
                <a:ext cx="640080" cy="230200"/>
              </a:xfrm>
              <a:prstGeom prst="rect">
                <a:avLst/>
              </a:prstGeom>
              <a:solidFill>
                <a:srgbClr val="D1D2D1">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79" name="Tint35 Bkgd2 Blue">
                <a:extLst>
                  <a:ext uri="{FF2B5EF4-FFF2-40B4-BE49-F238E27FC236}">
                    <a16:creationId xmlns:a16="http://schemas.microsoft.com/office/drawing/2014/main" id="{F550EDE1-53E4-4371-BF28-860C39FB92DF}"/>
                  </a:ext>
                </a:extLst>
              </p:cNvPr>
              <p:cNvSpPr/>
              <p:nvPr/>
            </p:nvSpPr>
            <p:spPr>
              <a:xfrm rot="10800000" flipH="1" flipV="1">
                <a:off x="15380991" y="5128107"/>
                <a:ext cx="640080" cy="230200"/>
              </a:xfrm>
              <a:prstGeom prst="rect">
                <a:avLst/>
              </a:prstGeom>
              <a:solidFill>
                <a:srgbClr val="D1D2D1">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80" name="Tint40 Bkgd2 Blue">
                <a:extLst>
                  <a:ext uri="{FF2B5EF4-FFF2-40B4-BE49-F238E27FC236}">
                    <a16:creationId xmlns:a16="http://schemas.microsoft.com/office/drawing/2014/main" id="{F550EDE1-53E4-4371-BF28-860C39FB92DF}"/>
                  </a:ext>
                </a:extLst>
              </p:cNvPr>
              <p:cNvSpPr/>
              <p:nvPr/>
            </p:nvSpPr>
            <p:spPr>
              <a:xfrm rot="10800000" flipH="1" flipV="1">
                <a:off x="15380991" y="5479609"/>
                <a:ext cx="640080" cy="230200"/>
              </a:xfrm>
              <a:prstGeom prst="rect">
                <a:avLst/>
              </a:prstGeom>
              <a:solidFill>
                <a:srgbClr val="D1D2D1">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81" name="Tint50 Bkgd2 Blue">
                <a:extLst>
                  <a:ext uri="{FF2B5EF4-FFF2-40B4-BE49-F238E27FC236}">
                    <a16:creationId xmlns:a16="http://schemas.microsoft.com/office/drawing/2014/main" id="{F550EDE1-53E4-4371-BF28-860C39FB92DF}"/>
                  </a:ext>
                </a:extLst>
              </p:cNvPr>
              <p:cNvSpPr/>
              <p:nvPr/>
            </p:nvSpPr>
            <p:spPr>
              <a:xfrm rot="10800000" flipH="1" flipV="1">
                <a:off x="15380991" y="5831111"/>
                <a:ext cx="640080" cy="230200"/>
              </a:xfrm>
              <a:prstGeom prst="rect">
                <a:avLst/>
              </a:prstGeom>
              <a:solidFill>
                <a:srgbClr val="D1D2D1">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82" name="Tint60 Bkgd2 Blue">
                <a:extLst>
                  <a:ext uri="{FF2B5EF4-FFF2-40B4-BE49-F238E27FC236}">
                    <a16:creationId xmlns:a16="http://schemas.microsoft.com/office/drawing/2014/main" id="{F550EDE1-53E4-4371-BF28-860C39FB92DF}"/>
                  </a:ext>
                </a:extLst>
              </p:cNvPr>
              <p:cNvSpPr/>
              <p:nvPr/>
            </p:nvSpPr>
            <p:spPr>
              <a:xfrm rot="10800000" flipH="1" flipV="1">
                <a:off x="15380991" y="6182804"/>
                <a:ext cx="640080" cy="230200"/>
              </a:xfrm>
              <a:prstGeom prst="rect">
                <a:avLst/>
              </a:prstGeom>
              <a:solidFill>
                <a:srgbClr val="D1D2D1">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83" name="Tint75 Bkgd2 Blue">
                <a:extLst>
                  <a:ext uri="{FF2B5EF4-FFF2-40B4-BE49-F238E27FC236}">
                    <a16:creationId xmlns:a16="http://schemas.microsoft.com/office/drawing/2014/main" id="{F550EDE1-53E4-4371-BF28-860C39FB92DF}"/>
                  </a:ext>
                </a:extLst>
              </p:cNvPr>
              <p:cNvSpPr/>
              <p:nvPr/>
            </p:nvSpPr>
            <p:spPr>
              <a:xfrm rot="10800000" flipH="1" flipV="1">
                <a:off x="15380991" y="6534497"/>
                <a:ext cx="640080" cy="230200"/>
              </a:xfrm>
              <a:prstGeom prst="rect">
                <a:avLst/>
              </a:prstGeom>
              <a:solidFill>
                <a:srgbClr val="D1D2D1">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84" name="Tint80 Bkgd2 Blue">
                <a:extLst>
                  <a:ext uri="{FF2B5EF4-FFF2-40B4-BE49-F238E27FC236}">
                    <a16:creationId xmlns:a16="http://schemas.microsoft.com/office/drawing/2014/main" id="{F550EDE1-53E4-4371-BF28-860C39FB92DF}"/>
                  </a:ext>
                </a:extLst>
              </p:cNvPr>
              <p:cNvSpPr/>
              <p:nvPr/>
            </p:nvSpPr>
            <p:spPr>
              <a:xfrm rot="10800000" flipH="1" flipV="1">
                <a:off x="15380991" y="6886379"/>
                <a:ext cx="640080" cy="230200"/>
              </a:xfrm>
              <a:prstGeom prst="rect">
                <a:avLst/>
              </a:prstGeom>
              <a:solidFill>
                <a:srgbClr val="D1D2D1">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85" name="Tint90 Bkgd2 Blue">
                <a:extLst>
                  <a:ext uri="{FF2B5EF4-FFF2-40B4-BE49-F238E27FC236}">
                    <a16:creationId xmlns:a16="http://schemas.microsoft.com/office/drawing/2014/main" id="{F550EDE1-53E4-4371-BF28-860C39FB92DF}"/>
                  </a:ext>
                </a:extLst>
              </p:cNvPr>
              <p:cNvSpPr/>
              <p:nvPr/>
            </p:nvSpPr>
            <p:spPr>
              <a:xfrm rot="10800000" flipH="1" flipV="1">
                <a:off x="15380991" y="7238806"/>
                <a:ext cx="640080" cy="230200"/>
              </a:xfrm>
              <a:prstGeom prst="rect">
                <a:avLst/>
              </a:prstGeom>
              <a:solidFill>
                <a:srgbClr val="D1D2D1">
                  <a:lumMod val="10000"/>
                  <a:lumOff val="9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86" name="True Bkgd2 Blue">
                <a:extLst>
                  <a:ext uri="{FF2B5EF4-FFF2-40B4-BE49-F238E27FC236}">
                    <a16:creationId xmlns:a16="http://schemas.microsoft.com/office/drawing/2014/main" id="{F550EDE1-53E4-4371-BF28-860C39FB92DF}"/>
                  </a:ext>
                </a:extLst>
              </p:cNvPr>
              <p:cNvSpPr/>
              <p:nvPr/>
            </p:nvSpPr>
            <p:spPr>
              <a:xfrm rot="10800000" flipH="1" flipV="1">
                <a:off x="15380991" y="3256962"/>
                <a:ext cx="640080" cy="343291"/>
              </a:xfrm>
              <a:prstGeom prst="rect">
                <a:avLst/>
              </a:prstGeom>
              <a:solidFill>
                <a:srgbClr val="D1D2D1"/>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87" name="Shade05 Bkgd2 Blue">
                <a:extLst>
                  <a:ext uri="{FF2B5EF4-FFF2-40B4-BE49-F238E27FC236}">
                    <a16:creationId xmlns:a16="http://schemas.microsoft.com/office/drawing/2014/main" id="{F550EDE1-53E4-4371-BF28-860C39FB92DF}"/>
                  </a:ext>
                </a:extLst>
              </p:cNvPr>
              <p:cNvSpPr/>
              <p:nvPr/>
            </p:nvSpPr>
            <p:spPr>
              <a:xfrm rot="10800000" flipH="1" flipV="1">
                <a:off x="15380991" y="2905649"/>
                <a:ext cx="640080" cy="230198"/>
              </a:xfrm>
              <a:prstGeom prst="rect">
                <a:avLst/>
              </a:prstGeom>
              <a:solidFill>
                <a:srgbClr val="D1D2D1">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88" name="Shade15 Bkgd2 Blue">
                <a:extLst>
                  <a:ext uri="{FF2B5EF4-FFF2-40B4-BE49-F238E27FC236}">
                    <a16:creationId xmlns:a16="http://schemas.microsoft.com/office/drawing/2014/main" id="{F550EDE1-53E4-4371-BF28-860C39FB92DF}"/>
                  </a:ext>
                </a:extLst>
              </p:cNvPr>
              <p:cNvSpPr/>
              <p:nvPr/>
            </p:nvSpPr>
            <p:spPr>
              <a:xfrm rot="10800000" flipH="1" flipV="1">
                <a:off x="15380991" y="2554715"/>
                <a:ext cx="640080" cy="230198"/>
              </a:xfrm>
              <a:prstGeom prst="rect">
                <a:avLst/>
              </a:prstGeom>
              <a:solidFill>
                <a:srgbClr val="D1D2D1">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89" name="Shade25 Bkgd2 Blue">
                <a:extLst>
                  <a:ext uri="{FF2B5EF4-FFF2-40B4-BE49-F238E27FC236}">
                    <a16:creationId xmlns:a16="http://schemas.microsoft.com/office/drawing/2014/main" id="{F550EDE1-53E4-4371-BF28-860C39FB92DF}"/>
                  </a:ext>
                </a:extLst>
              </p:cNvPr>
              <p:cNvSpPr/>
              <p:nvPr/>
            </p:nvSpPr>
            <p:spPr>
              <a:xfrm rot="10800000" flipH="1" flipV="1">
                <a:off x="15380991" y="2203208"/>
                <a:ext cx="640080" cy="230198"/>
              </a:xfrm>
              <a:prstGeom prst="rect">
                <a:avLst/>
              </a:prstGeom>
              <a:solidFill>
                <a:srgbClr val="D1D2D1">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90" name="Shade35 Bkgd2 Blue">
                <a:extLst>
                  <a:ext uri="{FF2B5EF4-FFF2-40B4-BE49-F238E27FC236}">
                    <a16:creationId xmlns:a16="http://schemas.microsoft.com/office/drawing/2014/main" id="{F550EDE1-53E4-4371-BF28-860C39FB92DF}"/>
                  </a:ext>
                </a:extLst>
              </p:cNvPr>
              <p:cNvSpPr/>
              <p:nvPr/>
            </p:nvSpPr>
            <p:spPr>
              <a:xfrm rot="10800000" flipH="1" flipV="1">
                <a:off x="15380991" y="1851896"/>
                <a:ext cx="640080" cy="230198"/>
              </a:xfrm>
              <a:prstGeom prst="rect">
                <a:avLst/>
              </a:prstGeom>
              <a:solidFill>
                <a:srgbClr val="D1D2D1">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91" name="Shade50 Bkgd2 Blue">
                <a:extLst>
                  <a:ext uri="{FF2B5EF4-FFF2-40B4-BE49-F238E27FC236}">
                    <a16:creationId xmlns:a16="http://schemas.microsoft.com/office/drawing/2014/main" id="{F550EDE1-53E4-4371-BF28-860C39FB92DF}"/>
                  </a:ext>
                </a:extLst>
              </p:cNvPr>
              <p:cNvSpPr/>
              <p:nvPr/>
            </p:nvSpPr>
            <p:spPr>
              <a:xfrm rot="10800000" flipH="1" flipV="1">
                <a:off x="15380991" y="1500582"/>
                <a:ext cx="640080" cy="230198"/>
              </a:xfrm>
              <a:prstGeom prst="rect">
                <a:avLst/>
              </a:prstGeom>
              <a:solidFill>
                <a:srgbClr val="D1D2D1">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grpSp>
        <p:grpSp>
          <p:nvGrpSpPr>
            <p:cNvPr id="1367" name="Additonal Grey2"/>
            <p:cNvGrpSpPr/>
            <p:nvPr/>
          </p:nvGrpSpPr>
          <p:grpSpPr>
            <a:xfrm>
              <a:off x="8302752" y="374753"/>
              <a:ext cx="411480" cy="5968424"/>
              <a:chOff x="23923810" y="1500582"/>
              <a:chExt cx="640080" cy="5968424"/>
            </a:xfrm>
          </p:grpSpPr>
          <p:sp>
            <p:nvSpPr>
              <p:cNvPr id="1458" name="Tint05 Text2 Red">
                <a:extLst>
                  <a:ext uri="{FF2B5EF4-FFF2-40B4-BE49-F238E27FC236}">
                    <a16:creationId xmlns:a16="http://schemas.microsoft.com/office/drawing/2014/main" id="{1026A272-FD5C-4B6E-983B-0352E1648C74}"/>
                  </a:ext>
                </a:extLst>
              </p:cNvPr>
              <p:cNvSpPr/>
              <p:nvPr/>
            </p:nvSpPr>
            <p:spPr>
              <a:xfrm rot="10800000" flipH="1" flipV="1">
                <a:off x="23923810" y="3722480"/>
                <a:ext cx="640080" cy="230200"/>
              </a:xfrm>
              <a:prstGeom prst="rect">
                <a:avLst/>
              </a:prstGeom>
              <a:solidFill>
                <a:srgbClr val="ABADB0">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59" name="Tint10 Text2 Red">
                <a:extLst>
                  <a:ext uri="{FF2B5EF4-FFF2-40B4-BE49-F238E27FC236}">
                    <a16:creationId xmlns:a16="http://schemas.microsoft.com/office/drawing/2014/main" id="{1026A272-FD5C-4B6E-983B-0352E1648C74}"/>
                  </a:ext>
                </a:extLst>
              </p:cNvPr>
              <p:cNvSpPr/>
              <p:nvPr/>
            </p:nvSpPr>
            <p:spPr>
              <a:xfrm rot="10800000" flipH="1" flipV="1">
                <a:off x="23923810" y="4073792"/>
                <a:ext cx="640080" cy="230200"/>
              </a:xfrm>
              <a:prstGeom prst="rect">
                <a:avLst/>
              </a:prstGeom>
              <a:solidFill>
                <a:srgbClr val="ABADB0">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60" name="Tint15 Text2 Red">
                <a:extLst>
                  <a:ext uri="{FF2B5EF4-FFF2-40B4-BE49-F238E27FC236}">
                    <a16:creationId xmlns:a16="http://schemas.microsoft.com/office/drawing/2014/main" id="{1026A272-FD5C-4B6E-983B-0352E1648C74}"/>
                  </a:ext>
                </a:extLst>
              </p:cNvPr>
              <p:cNvSpPr/>
              <p:nvPr/>
            </p:nvSpPr>
            <p:spPr>
              <a:xfrm rot="10800000" flipH="1" flipV="1">
                <a:off x="23923810" y="4425293"/>
                <a:ext cx="640080" cy="230200"/>
              </a:xfrm>
              <a:prstGeom prst="rect">
                <a:avLst/>
              </a:prstGeom>
              <a:solidFill>
                <a:srgbClr val="ABADB0">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61" name="Tint25 Text2 Red">
                <a:extLst>
                  <a:ext uri="{FF2B5EF4-FFF2-40B4-BE49-F238E27FC236}">
                    <a16:creationId xmlns:a16="http://schemas.microsoft.com/office/drawing/2014/main" id="{1026A272-FD5C-4B6E-983B-0352E1648C74}"/>
                  </a:ext>
                </a:extLst>
              </p:cNvPr>
              <p:cNvSpPr/>
              <p:nvPr/>
            </p:nvSpPr>
            <p:spPr>
              <a:xfrm rot="10800000" flipH="1" flipV="1">
                <a:off x="23923810" y="4776605"/>
                <a:ext cx="640080" cy="230200"/>
              </a:xfrm>
              <a:prstGeom prst="rect">
                <a:avLst/>
              </a:prstGeom>
              <a:solidFill>
                <a:srgbClr val="ABADB0">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62" name="Tint35 Text2 Red">
                <a:extLst>
                  <a:ext uri="{FF2B5EF4-FFF2-40B4-BE49-F238E27FC236}">
                    <a16:creationId xmlns:a16="http://schemas.microsoft.com/office/drawing/2014/main" id="{1026A272-FD5C-4B6E-983B-0352E1648C74}"/>
                  </a:ext>
                </a:extLst>
              </p:cNvPr>
              <p:cNvSpPr/>
              <p:nvPr/>
            </p:nvSpPr>
            <p:spPr>
              <a:xfrm rot="10800000" flipH="1" flipV="1">
                <a:off x="23923810" y="5128107"/>
                <a:ext cx="640080" cy="230200"/>
              </a:xfrm>
              <a:prstGeom prst="rect">
                <a:avLst/>
              </a:prstGeom>
              <a:solidFill>
                <a:srgbClr val="ABADB0">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63" name="Tint40 Text2 Red">
                <a:extLst>
                  <a:ext uri="{FF2B5EF4-FFF2-40B4-BE49-F238E27FC236}">
                    <a16:creationId xmlns:a16="http://schemas.microsoft.com/office/drawing/2014/main" id="{1026A272-FD5C-4B6E-983B-0352E1648C74}"/>
                  </a:ext>
                </a:extLst>
              </p:cNvPr>
              <p:cNvSpPr/>
              <p:nvPr/>
            </p:nvSpPr>
            <p:spPr>
              <a:xfrm rot="10800000" flipH="1" flipV="1">
                <a:off x="23923810" y="5479609"/>
                <a:ext cx="640080" cy="230200"/>
              </a:xfrm>
              <a:prstGeom prst="rect">
                <a:avLst/>
              </a:prstGeom>
              <a:solidFill>
                <a:srgbClr val="ABADB0">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64" name="Tint50 Text2 Red">
                <a:extLst>
                  <a:ext uri="{FF2B5EF4-FFF2-40B4-BE49-F238E27FC236}">
                    <a16:creationId xmlns:a16="http://schemas.microsoft.com/office/drawing/2014/main" id="{1026A272-FD5C-4B6E-983B-0352E1648C74}"/>
                  </a:ext>
                </a:extLst>
              </p:cNvPr>
              <p:cNvSpPr/>
              <p:nvPr/>
            </p:nvSpPr>
            <p:spPr>
              <a:xfrm rot="10800000" flipH="1" flipV="1">
                <a:off x="23923810" y="5831111"/>
                <a:ext cx="640080" cy="230200"/>
              </a:xfrm>
              <a:prstGeom prst="rect">
                <a:avLst/>
              </a:prstGeom>
              <a:solidFill>
                <a:srgbClr val="ABADB0">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65" name="Tint60 Text2 Red">
                <a:extLst>
                  <a:ext uri="{FF2B5EF4-FFF2-40B4-BE49-F238E27FC236}">
                    <a16:creationId xmlns:a16="http://schemas.microsoft.com/office/drawing/2014/main" id="{1026A272-FD5C-4B6E-983B-0352E1648C74}"/>
                  </a:ext>
                </a:extLst>
              </p:cNvPr>
              <p:cNvSpPr/>
              <p:nvPr/>
            </p:nvSpPr>
            <p:spPr>
              <a:xfrm rot="10800000" flipH="1" flipV="1">
                <a:off x="23923810" y="6182804"/>
                <a:ext cx="640080" cy="230200"/>
              </a:xfrm>
              <a:prstGeom prst="rect">
                <a:avLst/>
              </a:prstGeom>
              <a:solidFill>
                <a:srgbClr val="ABADB0">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66" name="Tint75 Text2 Red">
                <a:extLst>
                  <a:ext uri="{FF2B5EF4-FFF2-40B4-BE49-F238E27FC236}">
                    <a16:creationId xmlns:a16="http://schemas.microsoft.com/office/drawing/2014/main" id="{1026A272-FD5C-4B6E-983B-0352E1648C74}"/>
                  </a:ext>
                </a:extLst>
              </p:cNvPr>
              <p:cNvSpPr/>
              <p:nvPr/>
            </p:nvSpPr>
            <p:spPr>
              <a:xfrm rot="10800000" flipH="1" flipV="1">
                <a:off x="23923810" y="6534497"/>
                <a:ext cx="640080" cy="230200"/>
              </a:xfrm>
              <a:prstGeom prst="rect">
                <a:avLst/>
              </a:prstGeom>
              <a:solidFill>
                <a:srgbClr val="ABADB0">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67" name="Tint80 Text2 Red">
                <a:extLst>
                  <a:ext uri="{FF2B5EF4-FFF2-40B4-BE49-F238E27FC236}">
                    <a16:creationId xmlns:a16="http://schemas.microsoft.com/office/drawing/2014/main" id="{1026A272-FD5C-4B6E-983B-0352E1648C74}"/>
                  </a:ext>
                </a:extLst>
              </p:cNvPr>
              <p:cNvSpPr/>
              <p:nvPr/>
            </p:nvSpPr>
            <p:spPr>
              <a:xfrm rot="10800000" flipH="1" flipV="1">
                <a:off x="23923810" y="6886379"/>
                <a:ext cx="640080" cy="230200"/>
              </a:xfrm>
              <a:prstGeom prst="rect">
                <a:avLst/>
              </a:prstGeom>
              <a:solidFill>
                <a:srgbClr val="ABADB0">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68" name="Tint90 Text2 Red">
                <a:extLst>
                  <a:ext uri="{FF2B5EF4-FFF2-40B4-BE49-F238E27FC236}">
                    <a16:creationId xmlns:a16="http://schemas.microsoft.com/office/drawing/2014/main" id="{1026A272-FD5C-4B6E-983B-0352E1648C74}"/>
                  </a:ext>
                </a:extLst>
              </p:cNvPr>
              <p:cNvSpPr/>
              <p:nvPr/>
            </p:nvSpPr>
            <p:spPr>
              <a:xfrm rot="10800000" flipH="1" flipV="1">
                <a:off x="23923810" y="7238806"/>
                <a:ext cx="640080" cy="230200"/>
              </a:xfrm>
              <a:prstGeom prst="rect">
                <a:avLst/>
              </a:prstGeom>
              <a:solidFill>
                <a:srgbClr val="F0F0F0"/>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69" name="True Text2 Red">
                <a:extLst>
                  <a:ext uri="{FF2B5EF4-FFF2-40B4-BE49-F238E27FC236}">
                    <a16:creationId xmlns:a16="http://schemas.microsoft.com/office/drawing/2014/main" id="{1026A272-FD5C-4B6E-983B-0352E1648C74}"/>
                  </a:ext>
                </a:extLst>
              </p:cNvPr>
              <p:cNvSpPr/>
              <p:nvPr/>
            </p:nvSpPr>
            <p:spPr>
              <a:xfrm rot="10800000" flipH="1" flipV="1">
                <a:off x="23923810" y="3256962"/>
                <a:ext cx="640080" cy="343291"/>
              </a:xfrm>
              <a:prstGeom prst="rect">
                <a:avLst/>
              </a:prstGeom>
              <a:solidFill>
                <a:srgbClr val="ABADB0"/>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70" name="Shade05 Text2 Red">
                <a:extLst>
                  <a:ext uri="{FF2B5EF4-FFF2-40B4-BE49-F238E27FC236}">
                    <a16:creationId xmlns:a16="http://schemas.microsoft.com/office/drawing/2014/main" id="{1026A272-FD5C-4B6E-983B-0352E1648C74}"/>
                  </a:ext>
                </a:extLst>
              </p:cNvPr>
              <p:cNvSpPr/>
              <p:nvPr/>
            </p:nvSpPr>
            <p:spPr>
              <a:xfrm rot="10800000" flipH="1" flipV="1">
                <a:off x="23923810" y="2905649"/>
                <a:ext cx="640080" cy="230198"/>
              </a:xfrm>
              <a:prstGeom prst="rect">
                <a:avLst/>
              </a:prstGeom>
              <a:solidFill>
                <a:srgbClr val="ABADB0">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71" name="Shade15 Text2 Red">
                <a:extLst>
                  <a:ext uri="{FF2B5EF4-FFF2-40B4-BE49-F238E27FC236}">
                    <a16:creationId xmlns:a16="http://schemas.microsoft.com/office/drawing/2014/main" id="{1026A272-FD5C-4B6E-983B-0352E1648C74}"/>
                  </a:ext>
                </a:extLst>
              </p:cNvPr>
              <p:cNvSpPr/>
              <p:nvPr/>
            </p:nvSpPr>
            <p:spPr>
              <a:xfrm rot="10800000" flipH="1" flipV="1">
                <a:off x="23923810" y="2554715"/>
                <a:ext cx="640080" cy="230198"/>
              </a:xfrm>
              <a:prstGeom prst="rect">
                <a:avLst/>
              </a:prstGeom>
              <a:solidFill>
                <a:srgbClr val="ABADB0">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72" name="Shade25 Text2 Red">
                <a:extLst>
                  <a:ext uri="{FF2B5EF4-FFF2-40B4-BE49-F238E27FC236}">
                    <a16:creationId xmlns:a16="http://schemas.microsoft.com/office/drawing/2014/main" id="{1026A272-FD5C-4B6E-983B-0352E1648C74}"/>
                  </a:ext>
                </a:extLst>
              </p:cNvPr>
              <p:cNvSpPr/>
              <p:nvPr/>
            </p:nvSpPr>
            <p:spPr>
              <a:xfrm rot="10800000" flipH="1" flipV="1">
                <a:off x="23923810" y="2203208"/>
                <a:ext cx="640080" cy="230198"/>
              </a:xfrm>
              <a:prstGeom prst="rect">
                <a:avLst/>
              </a:prstGeom>
              <a:solidFill>
                <a:srgbClr val="ABADB0">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73" name="Shade35 Text2 Red">
                <a:extLst>
                  <a:ext uri="{FF2B5EF4-FFF2-40B4-BE49-F238E27FC236}">
                    <a16:creationId xmlns:a16="http://schemas.microsoft.com/office/drawing/2014/main" id="{1026A272-FD5C-4B6E-983B-0352E1648C74}"/>
                  </a:ext>
                </a:extLst>
              </p:cNvPr>
              <p:cNvSpPr/>
              <p:nvPr/>
            </p:nvSpPr>
            <p:spPr>
              <a:xfrm rot="10800000" flipH="1" flipV="1">
                <a:off x="23923810" y="1851896"/>
                <a:ext cx="640080" cy="230198"/>
              </a:xfrm>
              <a:prstGeom prst="rect">
                <a:avLst/>
              </a:prstGeom>
              <a:solidFill>
                <a:srgbClr val="ABADB0">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74" name="Shade50 Text2 Red">
                <a:extLst>
                  <a:ext uri="{FF2B5EF4-FFF2-40B4-BE49-F238E27FC236}">
                    <a16:creationId xmlns:a16="http://schemas.microsoft.com/office/drawing/2014/main" id="{1026A272-FD5C-4B6E-983B-0352E1648C74}"/>
                  </a:ext>
                </a:extLst>
              </p:cNvPr>
              <p:cNvSpPr/>
              <p:nvPr/>
            </p:nvSpPr>
            <p:spPr>
              <a:xfrm rot="10800000" flipH="1" flipV="1">
                <a:off x="23923810" y="1500582"/>
                <a:ext cx="640080" cy="230198"/>
              </a:xfrm>
              <a:prstGeom prst="rect">
                <a:avLst/>
              </a:prstGeom>
              <a:solidFill>
                <a:srgbClr val="ABADB0">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grpSp>
        <p:grpSp>
          <p:nvGrpSpPr>
            <p:cNvPr id="1368" name="Additonal Grey3"/>
            <p:cNvGrpSpPr/>
            <p:nvPr/>
          </p:nvGrpSpPr>
          <p:grpSpPr>
            <a:xfrm>
              <a:off x="8906256" y="374753"/>
              <a:ext cx="411480" cy="5968424"/>
              <a:chOff x="16330193" y="1500582"/>
              <a:chExt cx="640080" cy="5968424"/>
            </a:xfrm>
          </p:grpSpPr>
          <p:sp>
            <p:nvSpPr>
              <p:cNvPr id="1441" name="Tint05 Accent 1">
                <a:extLst>
                  <a:ext uri="{FF2B5EF4-FFF2-40B4-BE49-F238E27FC236}">
                    <a16:creationId xmlns:a16="http://schemas.microsoft.com/office/drawing/2014/main" id="{E6FBE718-11E9-48EB-8E12-D32FDA056CA4}"/>
                  </a:ext>
                </a:extLst>
              </p:cNvPr>
              <p:cNvSpPr/>
              <p:nvPr/>
            </p:nvSpPr>
            <p:spPr>
              <a:xfrm rot="10800000" flipH="1" flipV="1">
                <a:off x="16330193" y="3722480"/>
                <a:ext cx="640080" cy="230200"/>
              </a:xfrm>
              <a:prstGeom prst="rect">
                <a:avLst/>
              </a:prstGeom>
              <a:solidFill>
                <a:srgbClr val="8E9089">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1442" name="Tint10 Accent 1">
                <a:extLst>
                  <a:ext uri="{FF2B5EF4-FFF2-40B4-BE49-F238E27FC236}">
                    <a16:creationId xmlns:a16="http://schemas.microsoft.com/office/drawing/2014/main" id="{E6FBE718-11E9-48EB-8E12-D32FDA056CA4}"/>
                  </a:ext>
                </a:extLst>
              </p:cNvPr>
              <p:cNvSpPr/>
              <p:nvPr/>
            </p:nvSpPr>
            <p:spPr>
              <a:xfrm rot="10800000" flipH="1" flipV="1">
                <a:off x="16330193" y="4073792"/>
                <a:ext cx="640080" cy="230200"/>
              </a:xfrm>
              <a:prstGeom prst="rect">
                <a:avLst/>
              </a:prstGeom>
              <a:solidFill>
                <a:srgbClr val="8E9089">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1443" name="Tint15 Accent 1">
                <a:extLst>
                  <a:ext uri="{FF2B5EF4-FFF2-40B4-BE49-F238E27FC236}">
                    <a16:creationId xmlns:a16="http://schemas.microsoft.com/office/drawing/2014/main" id="{E6FBE718-11E9-48EB-8E12-D32FDA056CA4}"/>
                  </a:ext>
                </a:extLst>
              </p:cNvPr>
              <p:cNvSpPr/>
              <p:nvPr/>
            </p:nvSpPr>
            <p:spPr>
              <a:xfrm rot="10800000" flipH="1" flipV="1">
                <a:off x="16330193" y="4425293"/>
                <a:ext cx="640080" cy="230200"/>
              </a:xfrm>
              <a:prstGeom prst="rect">
                <a:avLst/>
              </a:prstGeom>
              <a:solidFill>
                <a:srgbClr val="8E9089">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1444" name="Tint25 Accent 1">
                <a:extLst>
                  <a:ext uri="{FF2B5EF4-FFF2-40B4-BE49-F238E27FC236}">
                    <a16:creationId xmlns:a16="http://schemas.microsoft.com/office/drawing/2014/main" id="{E6FBE718-11E9-48EB-8E12-D32FDA056CA4}"/>
                  </a:ext>
                </a:extLst>
              </p:cNvPr>
              <p:cNvSpPr/>
              <p:nvPr/>
            </p:nvSpPr>
            <p:spPr>
              <a:xfrm rot="10800000" flipH="1" flipV="1">
                <a:off x="16330193" y="4776605"/>
                <a:ext cx="640080" cy="230200"/>
              </a:xfrm>
              <a:prstGeom prst="rect">
                <a:avLst/>
              </a:prstGeom>
              <a:solidFill>
                <a:srgbClr val="8E9089">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1445" name="Tint35 Accent 1">
                <a:extLst>
                  <a:ext uri="{FF2B5EF4-FFF2-40B4-BE49-F238E27FC236}">
                    <a16:creationId xmlns:a16="http://schemas.microsoft.com/office/drawing/2014/main" id="{E6FBE718-11E9-48EB-8E12-D32FDA056CA4}"/>
                  </a:ext>
                </a:extLst>
              </p:cNvPr>
              <p:cNvSpPr/>
              <p:nvPr/>
            </p:nvSpPr>
            <p:spPr>
              <a:xfrm rot="10800000" flipH="1" flipV="1">
                <a:off x="16330193" y="5128107"/>
                <a:ext cx="640080" cy="230200"/>
              </a:xfrm>
              <a:prstGeom prst="rect">
                <a:avLst/>
              </a:prstGeom>
              <a:solidFill>
                <a:srgbClr val="8E9089">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1446" name="Tint40 Accent 1">
                <a:extLst>
                  <a:ext uri="{FF2B5EF4-FFF2-40B4-BE49-F238E27FC236}">
                    <a16:creationId xmlns:a16="http://schemas.microsoft.com/office/drawing/2014/main" id="{E6FBE718-11E9-48EB-8E12-D32FDA056CA4}"/>
                  </a:ext>
                </a:extLst>
              </p:cNvPr>
              <p:cNvSpPr/>
              <p:nvPr/>
            </p:nvSpPr>
            <p:spPr>
              <a:xfrm rot="10800000" flipH="1" flipV="1">
                <a:off x="16330193" y="5479609"/>
                <a:ext cx="640080" cy="230200"/>
              </a:xfrm>
              <a:prstGeom prst="rect">
                <a:avLst/>
              </a:prstGeom>
              <a:solidFill>
                <a:srgbClr val="8E9089">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1447" name="Tint50 Accent 1">
                <a:extLst>
                  <a:ext uri="{FF2B5EF4-FFF2-40B4-BE49-F238E27FC236}">
                    <a16:creationId xmlns:a16="http://schemas.microsoft.com/office/drawing/2014/main" id="{E6FBE718-11E9-48EB-8E12-D32FDA056CA4}"/>
                  </a:ext>
                </a:extLst>
              </p:cNvPr>
              <p:cNvSpPr/>
              <p:nvPr/>
            </p:nvSpPr>
            <p:spPr>
              <a:xfrm rot="10800000" flipH="1" flipV="1">
                <a:off x="16330193" y="5831111"/>
                <a:ext cx="640080" cy="230200"/>
              </a:xfrm>
              <a:prstGeom prst="rect">
                <a:avLst/>
              </a:prstGeom>
              <a:solidFill>
                <a:srgbClr val="8E9089">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1448" name="Tint60 Accent 1">
                <a:extLst>
                  <a:ext uri="{FF2B5EF4-FFF2-40B4-BE49-F238E27FC236}">
                    <a16:creationId xmlns:a16="http://schemas.microsoft.com/office/drawing/2014/main" id="{E6FBE718-11E9-48EB-8E12-D32FDA056CA4}"/>
                  </a:ext>
                </a:extLst>
              </p:cNvPr>
              <p:cNvSpPr/>
              <p:nvPr/>
            </p:nvSpPr>
            <p:spPr>
              <a:xfrm rot="10800000" flipH="1" flipV="1">
                <a:off x="16330193" y="6182804"/>
                <a:ext cx="640080" cy="230200"/>
              </a:xfrm>
              <a:prstGeom prst="rect">
                <a:avLst/>
              </a:prstGeom>
              <a:solidFill>
                <a:srgbClr val="8E9089">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1449" name="Tint75 Accent 1">
                <a:extLst>
                  <a:ext uri="{FF2B5EF4-FFF2-40B4-BE49-F238E27FC236}">
                    <a16:creationId xmlns:a16="http://schemas.microsoft.com/office/drawing/2014/main" id="{E6FBE718-11E9-48EB-8E12-D32FDA056CA4}"/>
                  </a:ext>
                </a:extLst>
              </p:cNvPr>
              <p:cNvSpPr/>
              <p:nvPr/>
            </p:nvSpPr>
            <p:spPr>
              <a:xfrm rot="10800000" flipH="1" flipV="1">
                <a:off x="16330193" y="6534497"/>
                <a:ext cx="640080" cy="230200"/>
              </a:xfrm>
              <a:prstGeom prst="rect">
                <a:avLst/>
              </a:prstGeom>
              <a:solidFill>
                <a:srgbClr val="8E9089">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1450" name="Tint80 Accent 1">
                <a:extLst>
                  <a:ext uri="{FF2B5EF4-FFF2-40B4-BE49-F238E27FC236}">
                    <a16:creationId xmlns:a16="http://schemas.microsoft.com/office/drawing/2014/main" id="{E6FBE718-11E9-48EB-8E12-D32FDA056CA4}"/>
                  </a:ext>
                </a:extLst>
              </p:cNvPr>
              <p:cNvSpPr/>
              <p:nvPr/>
            </p:nvSpPr>
            <p:spPr>
              <a:xfrm rot="10800000" flipH="1" flipV="1">
                <a:off x="16330193" y="6886379"/>
                <a:ext cx="640080" cy="230200"/>
              </a:xfrm>
              <a:prstGeom prst="rect">
                <a:avLst/>
              </a:prstGeom>
              <a:solidFill>
                <a:srgbClr val="8E9089">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1451" name="Tint90 Accent 1">
                <a:extLst>
                  <a:ext uri="{FF2B5EF4-FFF2-40B4-BE49-F238E27FC236}">
                    <a16:creationId xmlns:a16="http://schemas.microsoft.com/office/drawing/2014/main" id="{E6FBE718-11E9-48EB-8E12-D32FDA056CA4}"/>
                  </a:ext>
                </a:extLst>
              </p:cNvPr>
              <p:cNvSpPr/>
              <p:nvPr/>
            </p:nvSpPr>
            <p:spPr>
              <a:xfrm rot="10800000" flipH="1" flipV="1">
                <a:off x="16330193" y="7238806"/>
                <a:ext cx="640080" cy="230200"/>
              </a:xfrm>
              <a:prstGeom prst="rect">
                <a:avLst/>
              </a:prstGeom>
              <a:solidFill>
                <a:srgbClr val="8E9089">
                  <a:lumMod val="10000"/>
                  <a:lumOff val="9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1452" name="True Accent 1">
                <a:extLst>
                  <a:ext uri="{FF2B5EF4-FFF2-40B4-BE49-F238E27FC236}">
                    <a16:creationId xmlns:a16="http://schemas.microsoft.com/office/drawing/2014/main" id="{E6FBE718-11E9-48EB-8E12-D32FDA056CA4}"/>
                  </a:ext>
                </a:extLst>
              </p:cNvPr>
              <p:cNvSpPr/>
              <p:nvPr/>
            </p:nvSpPr>
            <p:spPr>
              <a:xfrm rot="10800000" flipH="1" flipV="1">
                <a:off x="16330193" y="3256962"/>
                <a:ext cx="640080" cy="343291"/>
              </a:xfrm>
              <a:prstGeom prst="rect">
                <a:avLst/>
              </a:prstGeom>
              <a:solidFill>
                <a:srgbClr val="8E9089"/>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000000"/>
                  </a:solidFill>
                  <a:effectLst/>
                  <a:uLnTx/>
                  <a:uFillTx/>
                  <a:latin typeface="Segoe UI"/>
                  <a:ea typeface="+mn-ea"/>
                  <a:cs typeface="+mn-cs"/>
                </a:endParaRPr>
              </a:p>
            </p:txBody>
          </p:sp>
          <p:sp>
            <p:nvSpPr>
              <p:cNvPr id="1453" name="Shade05 Accent 1">
                <a:extLst>
                  <a:ext uri="{FF2B5EF4-FFF2-40B4-BE49-F238E27FC236}">
                    <a16:creationId xmlns:a16="http://schemas.microsoft.com/office/drawing/2014/main" id="{E6FBE718-11E9-48EB-8E12-D32FDA056CA4}"/>
                  </a:ext>
                </a:extLst>
              </p:cNvPr>
              <p:cNvSpPr/>
              <p:nvPr/>
            </p:nvSpPr>
            <p:spPr>
              <a:xfrm rot="10800000" flipH="1" flipV="1">
                <a:off x="16330193" y="2905649"/>
                <a:ext cx="640080" cy="230198"/>
              </a:xfrm>
              <a:prstGeom prst="rect">
                <a:avLst/>
              </a:prstGeom>
              <a:solidFill>
                <a:srgbClr val="8E9089">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000000"/>
                  </a:solidFill>
                  <a:effectLst/>
                  <a:uLnTx/>
                  <a:uFillTx/>
                  <a:latin typeface="Segoe UI"/>
                  <a:ea typeface="+mn-ea"/>
                  <a:cs typeface="+mn-cs"/>
                </a:endParaRPr>
              </a:p>
            </p:txBody>
          </p:sp>
          <p:sp>
            <p:nvSpPr>
              <p:cNvPr id="1454" name="Shade15 Accent 1">
                <a:extLst>
                  <a:ext uri="{FF2B5EF4-FFF2-40B4-BE49-F238E27FC236}">
                    <a16:creationId xmlns:a16="http://schemas.microsoft.com/office/drawing/2014/main" id="{E6FBE718-11E9-48EB-8E12-D32FDA056CA4}"/>
                  </a:ext>
                </a:extLst>
              </p:cNvPr>
              <p:cNvSpPr/>
              <p:nvPr/>
            </p:nvSpPr>
            <p:spPr>
              <a:xfrm rot="10800000" flipH="1" flipV="1">
                <a:off x="16330193" y="2554715"/>
                <a:ext cx="640080" cy="230198"/>
              </a:xfrm>
              <a:prstGeom prst="rect">
                <a:avLst/>
              </a:prstGeom>
              <a:solidFill>
                <a:srgbClr val="8E9089">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000000"/>
                  </a:solidFill>
                  <a:effectLst/>
                  <a:uLnTx/>
                  <a:uFillTx/>
                  <a:latin typeface="Segoe UI"/>
                  <a:ea typeface="+mn-ea"/>
                  <a:cs typeface="+mn-cs"/>
                </a:endParaRPr>
              </a:p>
            </p:txBody>
          </p:sp>
          <p:sp>
            <p:nvSpPr>
              <p:cNvPr id="1455" name="Shade25 Accent 1">
                <a:extLst>
                  <a:ext uri="{FF2B5EF4-FFF2-40B4-BE49-F238E27FC236}">
                    <a16:creationId xmlns:a16="http://schemas.microsoft.com/office/drawing/2014/main" id="{E6FBE718-11E9-48EB-8E12-D32FDA056CA4}"/>
                  </a:ext>
                </a:extLst>
              </p:cNvPr>
              <p:cNvSpPr/>
              <p:nvPr/>
            </p:nvSpPr>
            <p:spPr>
              <a:xfrm rot="10800000" flipH="1" flipV="1">
                <a:off x="16330193" y="2203208"/>
                <a:ext cx="640080" cy="230198"/>
              </a:xfrm>
              <a:prstGeom prst="rect">
                <a:avLst/>
              </a:prstGeom>
              <a:solidFill>
                <a:srgbClr val="8E9089">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000000"/>
                  </a:solidFill>
                  <a:effectLst/>
                  <a:uLnTx/>
                  <a:uFillTx/>
                  <a:latin typeface="Segoe UI"/>
                  <a:ea typeface="+mn-ea"/>
                  <a:cs typeface="+mn-cs"/>
                </a:endParaRPr>
              </a:p>
            </p:txBody>
          </p:sp>
          <p:sp>
            <p:nvSpPr>
              <p:cNvPr id="1456" name="Shade35 Accent 1">
                <a:extLst>
                  <a:ext uri="{FF2B5EF4-FFF2-40B4-BE49-F238E27FC236}">
                    <a16:creationId xmlns:a16="http://schemas.microsoft.com/office/drawing/2014/main" id="{E6FBE718-11E9-48EB-8E12-D32FDA056CA4}"/>
                  </a:ext>
                </a:extLst>
              </p:cNvPr>
              <p:cNvSpPr/>
              <p:nvPr/>
            </p:nvSpPr>
            <p:spPr>
              <a:xfrm rot="10800000" flipH="1" flipV="1">
                <a:off x="16330193" y="1851896"/>
                <a:ext cx="640080" cy="230198"/>
              </a:xfrm>
              <a:prstGeom prst="rect">
                <a:avLst/>
              </a:prstGeom>
              <a:solidFill>
                <a:srgbClr val="8E9089">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000000"/>
                  </a:solidFill>
                  <a:effectLst/>
                  <a:uLnTx/>
                  <a:uFillTx/>
                  <a:latin typeface="Segoe UI"/>
                  <a:ea typeface="+mn-ea"/>
                  <a:cs typeface="+mn-cs"/>
                </a:endParaRPr>
              </a:p>
            </p:txBody>
          </p:sp>
          <p:sp>
            <p:nvSpPr>
              <p:cNvPr id="1457" name="Shade50 Accent 1">
                <a:extLst>
                  <a:ext uri="{FF2B5EF4-FFF2-40B4-BE49-F238E27FC236}">
                    <a16:creationId xmlns:a16="http://schemas.microsoft.com/office/drawing/2014/main" id="{E6FBE718-11E9-48EB-8E12-D32FDA056CA4}"/>
                  </a:ext>
                </a:extLst>
              </p:cNvPr>
              <p:cNvSpPr/>
              <p:nvPr/>
            </p:nvSpPr>
            <p:spPr>
              <a:xfrm rot="10800000" flipH="1" flipV="1">
                <a:off x="16330193" y="1500582"/>
                <a:ext cx="640080" cy="230198"/>
              </a:xfrm>
              <a:prstGeom prst="rect">
                <a:avLst/>
              </a:prstGeom>
              <a:solidFill>
                <a:srgbClr val="8E9089">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000000"/>
                  </a:solidFill>
                  <a:effectLst/>
                  <a:uLnTx/>
                  <a:uFillTx/>
                  <a:latin typeface="Segoe UI"/>
                  <a:ea typeface="+mn-ea"/>
                  <a:cs typeface="+mn-cs"/>
                </a:endParaRPr>
              </a:p>
            </p:txBody>
          </p:sp>
        </p:grpSp>
        <p:grpSp>
          <p:nvGrpSpPr>
            <p:cNvPr id="1369" name="Additonal1"/>
            <p:cNvGrpSpPr/>
            <p:nvPr/>
          </p:nvGrpSpPr>
          <p:grpSpPr>
            <a:xfrm>
              <a:off x="9509760" y="374753"/>
              <a:ext cx="411480" cy="5968424"/>
              <a:chOff x="20127001" y="1500582"/>
              <a:chExt cx="640080" cy="5968424"/>
            </a:xfrm>
          </p:grpSpPr>
          <p:sp>
            <p:nvSpPr>
              <p:cNvPr id="1424" name="Tint05 Accent 5">
                <a:extLst>
                  <a:ext uri="{FF2B5EF4-FFF2-40B4-BE49-F238E27FC236}">
                    <a16:creationId xmlns:a16="http://schemas.microsoft.com/office/drawing/2014/main" id="{AB0ADD12-5FD4-4D84-8F85-0A749ADBDEA1}"/>
                  </a:ext>
                </a:extLst>
              </p:cNvPr>
              <p:cNvSpPr/>
              <p:nvPr/>
            </p:nvSpPr>
            <p:spPr>
              <a:xfrm rot="10800000" flipH="1" flipV="1">
                <a:off x="20127001" y="3722480"/>
                <a:ext cx="640080" cy="230200"/>
              </a:xfrm>
              <a:prstGeom prst="rect">
                <a:avLst/>
              </a:prstGeom>
              <a:solidFill>
                <a:srgbClr val="F0C149">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25" name="Tint10 Accent 5">
                <a:extLst>
                  <a:ext uri="{FF2B5EF4-FFF2-40B4-BE49-F238E27FC236}">
                    <a16:creationId xmlns:a16="http://schemas.microsoft.com/office/drawing/2014/main" id="{AB0ADD12-5FD4-4D84-8F85-0A749ADBDEA1}"/>
                  </a:ext>
                </a:extLst>
              </p:cNvPr>
              <p:cNvSpPr/>
              <p:nvPr/>
            </p:nvSpPr>
            <p:spPr>
              <a:xfrm rot="10800000" flipH="1" flipV="1">
                <a:off x="20127001" y="4073792"/>
                <a:ext cx="640080" cy="230200"/>
              </a:xfrm>
              <a:prstGeom prst="rect">
                <a:avLst/>
              </a:prstGeom>
              <a:solidFill>
                <a:srgbClr val="F0C149">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26" name="Tint15 Accent 5">
                <a:extLst>
                  <a:ext uri="{FF2B5EF4-FFF2-40B4-BE49-F238E27FC236}">
                    <a16:creationId xmlns:a16="http://schemas.microsoft.com/office/drawing/2014/main" id="{AB0ADD12-5FD4-4D84-8F85-0A749ADBDEA1}"/>
                  </a:ext>
                </a:extLst>
              </p:cNvPr>
              <p:cNvSpPr/>
              <p:nvPr/>
            </p:nvSpPr>
            <p:spPr>
              <a:xfrm rot="10800000" flipH="1" flipV="1">
                <a:off x="20127001" y="4425293"/>
                <a:ext cx="640080" cy="230200"/>
              </a:xfrm>
              <a:prstGeom prst="rect">
                <a:avLst/>
              </a:prstGeom>
              <a:solidFill>
                <a:srgbClr val="F0C149">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27" name="Tint25 Accent 5">
                <a:extLst>
                  <a:ext uri="{FF2B5EF4-FFF2-40B4-BE49-F238E27FC236}">
                    <a16:creationId xmlns:a16="http://schemas.microsoft.com/office/drawing/2014/main" id="{AB0ADD12-5FD4-4D84-8F85-0A749ADBDEA1}"/>
                  </a:ext>
                </a:extLst>
              </p:cNvPr>
              <p:cNvSpPr/>
              <p:nvPr/>
            </p:nvSpPr>
            <p:spPr>
              <a:xfrm rot="10800000" flipH="1" flipV="1">
                <a:off x="20127001" y="4776605"/>
                <a:ext cx="640080" cy="230200"/>
              </a:xfrm>
              <a:prstGeom prst="rect">
                <a:avLst/>
              </a:prstGeom>
              <a:solidFill>
                <a:srgbClr val="F0C149">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28" name="Tint35 Accent 5">
                <a:extLst>
                  <a:ext uri="{FF2B5EF4-FFF2-40B4-BE49-F238E27FC236}">
                    <a16:creationId xmlns:a16="http://schemas.microsoft.com/office/drawing/2014/main" id="{AB0ADD12-5FD4-4D84-8F85-0A749ADBDEA1}"/>
                  </a:ext>
                </a:extLst>
              </p:cNvPr>
              <p:cNvSpPr/>
              <p:nvPr/>
            </p:nvSpPr>
            <p:spPr>
              <a:xfrm rot="10800000" flipH="1" flipV="1">
                <a:off x="20127001" y="5128107"/>
                <a:ext cx="640080" cy="230200"/>
              </a:xfrm>
              <a:prstGeom prst="rect">
                <a:avLst/>
              </a:prstGeom>
              <a:solidFill>
                <a:srgbClr val="F0C149">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29" name="Tint40 Accent 5">
                <a:extLst>
                  <a:ext uri="{FF2B5EF4-FFF2-40B4-BE49-F238E27FC236}">
                    <a16:creationId xmlns:a16="http://schemas.microsoft.com/office/drawing/2014/main" id="{AB0ADD12-5FD4-4D84-8F85-0A749ADBDEA1}"/>
                  </a:ext>
                </a:extLst>
              </p:cNvPr>
              <p:cNvSpPr/>
              <p:nvPr/>
            </p:nvSpPr>
            <p:spPr>
              <a:xfrm rot="10800000" flipH="1" flipV="1">
                <a:off x="20127001" y="5479609"/>
                <a:ext cx="640080" cy="230200"/>
              </a:xfrm>
              <a:prstGeom prst="rect">
                <a:avLst/>
              </a:prstGeom>
              <a:solidFill>
                <a:srgbClr val="F0C149">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30" name="Tint50 Accent 5">
                <a:extLst>
                  <a:ext uri="{FF2B5EF4-FFF2-40B4-BE49-F238E27FC236}">
                    <a16:creationId xmlns:a16="http://schemas.microsoft.com/office/drawing/2014/main" id="{AB0ADD12-5FD4-4D84-8F85-0A749ADBDEA1}"/>
                  </a:ext>
                </a:extLst>
              </p:cNvPr>
              <p:cNvSpPr/>
              <p:nvPr/>
            </p:nvSpPr>
            <p:spPr>
              <a:xfrm rot="10800000" flipH="1" flipV="1">
                <a:off x="20127001" y="5831111"/>
                <a:ext cx="640080" cy="230200"/>
              </a:xfrm>
              <a:prstGeom prst="rect">
                <a:avLst/>
              </a:prstGeom>
              <a:solidFill>
                <a:srgbClr val="F0C149">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31" name="Tint60 Accent 5">
                <a:extLst>
                  <a:ext uri="{FF2B5EF4-FFF2-40B4-BE49-F238E27FC236}">
                    <a16:creationId xmlns:a16="http://schemas.microsoft.com/office/drawing/2014/main" id="{AB0ADD12-5FD4-4D84-8F85-0A749ADBDEA1}"/>
                  </a:ext>
                </a:extLst>
              </p:cNvPr>
              <p:cNvSpPr/>
              <p:nvPr/>
            </p:nvSpPr>
            <p:spPr>
              <a:xfrm rot="10800000" flipH="1" flipV="1">
                <a:off x="20127001" y="6182804"/>
                <a:ext cx="640080" cy="230200"/>
              </a:xfrm>
              <a:prstGeom prst="rect">
                <a:avLst/>
              </a:prstGeom>
              <a:solidFill>
                <a:srgbClr val="F0C149">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32" name="Tint75 Accent 5">
                <a:extLst>
                  <a:ext uri="{FF2B5EF4-FFF2-40B4-BE49-F238E27FC236}">
                    <a16:creationId xmlns:a16="http://schemas.microsoft.com/office/drawing/2014/main" id="{AB0ADD12-5FD4-4D84-8F85-0A749ADBDEA1}"/>
                  </a:ext>
                </a:extLst>
              </p:cNvPr>
              <p:cNvSpPr/>
              <p:nvPr/>
            </p:nvSpPr>
            <p:spPr>
              <a:xfrm rot="10800000" flipH="1" flipV="1">
                <a:off x="20127001" y="6534497"/>
                <a:ext cx="640080" cy="230200"/>
              </a:xfrm>
              <a:prstGeom prst="rect">
                <a:avLst/>
              </a:prstGeom>
              <a:solidFill>
                <a:srgbClr val="F0C149">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33" name="Tint80 Accent 5">
                <a:extLst>
                  <a:ext uri="{FF2B5EF4-FFF2-40B4-BE49-F238E27FC236}">
                    <a16:creationId xmlns:a16="http://schemas.microsoft.com/office/drawing/2014/main" id="{AB0ADD12-5FD4-4D84-8F85-0A749ADBDEA1}"/>
                  </a:ext>
                </a:extLst>
              </p:cNvPr>
              <p:cNvSpPr/>
              <p:nvPr/>
            </p:nvSpPr>
            <p:spPr>
              <a:xfrm rot="10800000" flipH="1" flipV="1">
                <a:off x="20127001" y="6886379"/>
                <a:ext cx="640080" cy="230200"/>
              </a:xfrm>
              <a:prstGeom prst="rect">
                <a:avLst/>
              </a:prstGeom>
              <a:solidFill>
                <a:srgbClr val="F0C149">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34" name="Tint90 Accent 5">
                <a:extLst>
                  <a:ext uri="{FF2B5EF4-FFF2-40B4-BE49-F238E27FC236}">
                    <a16:creationId xmlns:a16="http://schemas.microsoft.com/office/drawing/2014/main" id="{AB0ADD12-5FD4-4D84-8F85-0A749ADBDEA1}"/>
                  </a:ext>
                </a:extLst>
              </p:cNvPr>
              <p:cNvSpPr/>
              <p:nvPr/>
            </p:nvSpPr>
            <p:spPr>
              <a:xfrm rot="10800000" flipH="1" flipV="1">
                <a:off x="20127001" y="7238806"/>
                <a:ext cx="640080" cy="230200"/>
              </a:xfrm>
              <a:prstGeom prst="rect">
                <a:avLst/>
              </a:prstGeom>
              <a:solidFill>
                <a:srgbClr val="F0C149">
                  <a:lumMod val="10000"/>
                  <a:lumOff val="9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35" name="True Accent 5">
                <a:extLst>
                  <a:ext uri="{FF2B5EF4-FFF2-40B4-BE49-F238E27FC236}">
                    <a16:creationId xmlns:a16="http://schemas.microsoft.com/office/drawing/2014/main" id="{AB0ADD12-5FD4-4D84-8F85-0A749ADBDEA1}"/>
                  </a:ext>
                </a:extLst>
              </p:cNvPr>
              <p:cNvSpPr/>
              <p:nvPr/>
            </p:nvSpPr>
            <p:spPr>
              <a:xfrm rot="10800000" flipH="1" flipV="1">
                <a:off x="20127001" y="3256962"/>
                <a:ext cx="640080" cy="343291"/>
              </a:xfrm>
              <a:prstGeom prst="rect">
                <a:avLst/>
              </a:prstGeom>
              <a:solidFill>
                <a:srgbClr val="F0C149"/>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36" name="Shade05 Accent 5">
                <a:extLst>
                  <a:ext uri="{FF2B5EF4-FFF2-40B4-BE49-F238E27FC236}">
                    <a16:creationId xmlns:a16="http://schemas.microsoft.com/office/drawing/2014/main" id="{AB0ADD12-5FD4-4D84-8F85-0A749ADBDEA1}"/>
                  </a:ext>
                </a:extLst>
              </p:cNvPr>
              <p:cNvSpPr/>
              <p:nvPr/>
            </p:nvSpPr>
            <p:spPr>
              <a:xfrm rot="10800000" flipH="1" flipV="1">
                <a:off x="20127001" y="2905649"/>
                <a:ext cx="640080" cy="230198"/>
              </a:xfrm>
              <a:prstGeom prst="rect">
                <a:avLst/>
              </a:prstGeom>
              <a:solidFill>
                <a:srgbClr val="F0C149">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37" name="Shade15 Accent 5">
                <a:extLst>
                  <a:ext uri="{FF2B5EF4-FFF2-40B4-BE49-F238E27FC236}">
                    <a16:creationId xmlns:a16="http://schemas.microsoft.com/office/drawing/2014/main" id="{AB0ADD12-5FD4-4D84-8F85-0A749ADBDEA1}"/>
                  </a:ext>
                </a:extLst>
              </p:cNvPr>
              <p:cNvSpPr/>
              <p:nvPr/>
            </p:nvSpPr>
            <p:spPr>
              <a:xfrm rot="10800000" flipH="1" flipV="1">
                <a:off x="20127001" y="2554715"/>
                <a:ext cx="640080" cy="230198"/>
              </a:xfrm>
              <a:prstGeom prst="rect">
                <a:avLst/>
              </a:prstGeom>
              <a:solidFill>
                <a:srgbClr val="F0C149">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38" name="Shade25 Accent 5">
                <a:extLst>
                  <a:ext uri="{FF2B5EF4-FFF2-40B4-BE49-F238E27FC236}">
                    <a16:creationId xmlns:a16="http://schemas.microsoft.com/office/drawing/2014/main" id="{AB0ADD12-5FD4-4D84-8F85-0A749ADBDEA1}"/>
                  </a:ext>
                </a:extLst>
              </p:cNvPr>
              <p:cNvSpPr/>
              <p:nvPr/>
            </p:nvSpPr>
            <p:spPr>
              <a:xfrm rot="10800000" flipH="1" flipV="1">
                <a:off x="20127001" y="2203208"/>
                <a:ext cx="640080" cy="230198"/>
              </a:xfrm>
              <a:prstGeom prst="rect">
                <a:avLst/>
              </a:prstGeom>
              <a:solidFill>
                <a:srgbClr val="F0C149">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39" name="Shade35 Accent 5">
                <a:extLst>
                  <a:ext uri="{FF2B5EF4-FFF2-40B4-BE49-F238E27FC236}">
                    <a16:creationId xmlns:a16="http://schemas.microsoft.com/office/drawing/2014/main" id="{AB0ADD12-5FD4-4D84-8F85-0A749ADBDEA1}"/>
                  </a:ext>
                </a:extLst>
              </p:cNvPr>
              <p:cNvSpPr/>
              <p:nvPr/>
            </p:nvSpPr>
            <p:spPr>
              <a:xfrm rot="10800000" flipH="1" flipV="1">
                <a:off x="20127001" y="1851896"/>
                <a:ext cx="640080" cy="230198"/>
              </a:xfrm>
              <a:prstGeom prst="rect">
                <a:avLst/>
              </a:prstGeom>
              <a:solidFill>
                <a:srgbClr val="F0C149">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40" name="Shade50 Accent 5">
                <a:extLst>
                  <a:ext uri="{FF2B5EF4-FFF2-40B4-BE49-F238E27FC236}">
                    <a16:creationId xmlns:a16="http://schemas.microsoft.com/office/drawing/2014/main" id="{AB0ADD12-5FD4-4D84-8F85-0A749ADBDEA1}"/>
                  </a:ext>
                </a:extLst>
              </p:cNvPr>
              <p:cNvSpPr/>
              <p:nvPr/>
            </p:nvSpPr>
            <p:spPr>
              <a:xfrm rot="10800000" flipH="1" flipV="1">
                <a:off x="20127001" y="1500582"/>
                <a:ext cx="640080" cy="230198"/>
              </a:xfrm>
              <a:prstGeom prst="rect">
                <a:avLst/>
              </a:prstGeom>
              <a:solidFill>
                <a:srgbClr val="F0C149">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grpSp>
        <p:grpSp>
          <p:nvGrpSpPr>
            <p:cNvPr id="1370" name="Additonal2"/>
            <p:cNvGrpSpPr/>
            <p:nvPr/>
          </p:nvGrpSpPr>
          <p:grpSpPr>
            <a:xfrm>
              <a:off x="10113264" y="374753"/>
              <a:ext cx="411480" cy="5968424"/>
              <a:chOff x="21076203" y="1500582"/>
              <a:chExt cx="640080" cy="5968424"/>
            </a:xfrm>
          </p:grpSpPr>
          <p:sp>
            <p:nvSpPr>
              <p:cNvPr id="1407" name="Tint05 Accent 6">
                <a:extLst>
                  <a:ext uri="{FF2B5EF4-FFF2-40B4-BE49-F238E27FC236}">
                    <a16:creationId xmlns:a16="http://schemas.microsoft.com/office/drawing/2014/main" id="{F88A544D-ACF3-488A-83CC-FFEAD327257B}"/>
                  </a:ext>
                </a:extLst>
              </p:cNvPr>
              <p:cNvSpPr/>
              <p:nvPr/>
            </p:nvSpPr>
            <p:spPr>
              <a:xfrm rot="10800000" flipH="1" flipV="1">
                <a:off x="21076203" y="3722480"/>
                <a:ext cx="640080" cy="230200"/>
              </a:xfrm>
              <a:prstGeom prst="rect">
                <a:avLst/>
              </a:prstGeom>
              <a:solidFill>
                <a:srgbClr val="3C886E">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08" name="Tint10 Accent 6">
                <a:extLst>
                  <a:ext uri="{FF2B5EF4-FFF2-40B4-BE49-F238E27FC236}">
                    <a16:creationId xmlns:a16="http://schemas.microsoft.com/office/drawing/2014/main" id="{F88A544D-ACF3-488A-83CC-FFEAD327257B}"/>
                  </a:ext>
                </a:extLst>
              </p:cNvPr>
              <p:cNvSpPr/>
              <p:nvPr/>
            </p:nvSpPr>
            <p:spPr>
              <a:xfrm rot="10800000" flipH="1" flipV="1">
                <a:off x="21076203" y="4073792"/>
                <a:ext cx="640080" cy="230200"/>
              </a:xfrm>
              <a:prstGeom prst="rect">
                <a:avLst/>
              </a:prstGeom>
              <a:solidFill>
                <a:srgbClr val="3C886E">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09" name="Tint15 Accent 6">
                <a:extLst>
                  <a:ext uri="{FF2B5EF4-FFF2-40B4-BE49-F238E27FC236}">
                    <a16:creationId xmlns:a16="http://schemas.microsoft.com/office/drawing/2014/main" id="{F88A544D-ACF3-488A-83CC-FFEAD327257B}"/>
                  </a:ext>
                </a:extLst>
              </p:cNvPr>
              <p:cNvSpPr/>
              <p:nvPr/>
            </p:nvSpPr>
            <p:spPr>
              <a:xfrm rot="10800000" flipH="1" flipV="1">
                <a:off x="21076203" y="4425293"/>
                <a:ext cx="640080" cy="230200"/>
              </a:xfrm>
              <a:prstGeom prst="rect">
                <a:avLst/>
              </a:prstGeom>
              <a:solidFill>
                <a:srgbClr val="3C886E">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10" name="Tint25 Accent 6">
                <a:extLst>
                  <a:ext uri="{FF2B5EF4-FFF2-40B4-BE49-F238E27FC236}">
                    <a16:creationId xmlns:a16="http://schemas.microsoft.com/office/drawing/2014/main" id="{F88A544D-ACF3-488A-83CC-FFEAD327257B}"/>
                  </a:ext>
                </a:extLst>
              </p:cNvPr>
              <p:cNvSpPr/>
              <p:nvPr/>
            </p:nvSpPr>
            <p:spPr>
              <a:xfrm rot="10800000" flipH="1" flipV="1">
                <a:off x="21076203" y="4776605"/>
                <a:ext cx="640080" cy="230200"/>
              </a:xfrm>
              <a:prstGeom prst="rect">
                <a:avLst/>
              </a:prstGeom>
              <a:solidFill>
                <a:srgbClr val="3C886E">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11" name="Tint35 Accent 6">
                <a:extLst>
                  <a:ext uri="{FF2B5EF4-FFF2-40B4-BE49-F238E27FC236}">
                    <a16:creationId xmlns:a16="http://schemas.microsoft.com/office/drawing/2014/main" id="{F88A544D-ACF3-488A-83CC-FFEAD327257B}"/>
                  </a:ext>
                </a:extLst>
              </p:cNvPr>
              <p:cNvSpPr/>
              <p:nvPr/>
            </p:nvSpPr>
            <p:spPr>
              <a:xfrm rot="10800000" flipH="1" flipV="1">
                <a:off x="21076203" y="5128107"/>
                <a:ext cx="640080" cy="230200"/>
              </a:xfrm>
              <a:prstGeom prst="rect">
                <a:avLst/>
              </a:prstGeom>
              <a:solidFill>
                <a:srgbClr val="3C886E">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12" name="Tint40 Accent 6">
                <a:extLst>
                  <a:ext uri="{FF2B5EF4-FFF2-40B4-BE49-F238E27FC236}">
                    <a16:creationId xmlns:a16="http://schemas.microsoft.com/office/drawing/2014/main" id="{F88A544D-ACF3-488A-83CC-FFEAD327257B}"/>
                  </a:ext>
                </a:extLst>
              </p:cNvPr>
              <p:cNvSpPr/>
              <p:nvPr/>
            </p:nvSpPr>
            <p:spPr>
              <a:xfrm rot="10800000" flipH="1" flipV="1">
                <a:off x="21076203" y="5479609"/>
                <a:ext cx="640080" cy="230200"/>
              </a:xfrm>
              <a:prstGeom prst="rect">
                <a:avLst/>
              </a:prstGeom>
              <a:solidFill>
                <a:srgbClr val="3C886E">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13" name="Tint50 Accent 6">
                <a:extLst>
                  <a:ext uri="{FF2B5EF4-FFF2-40B4-BE49-F238E27FC236}">
                    <a16:creationId xmlns:a16="http://schemas.microsoft.com/office/drawing/2014/main" id="{F88A544D-ACF3-488A-83CC-FFEAD327257B}"/>
                  </a:ext>
                </a:extLst>
              </p:cNvPr>
              <p:cNvSpPr/>
              <p:nvPr/>
            </p:nvSpPr>
            <p:spPr>
              <a:xfrm rot="10800000" flipH="1" flipV="1">
                <a:off x="21076203" y="5831111"/>
                <a:ext cx="640080" cy="230200"/>
              </a:xfrm>
              <a:prstGeom prst="rect">
                <a:avLst/>
              </a:prstGeom>
              <a:solidFill>
                <a:srgbClr val="3C886E">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14" name="Tint60 Accent 6">
                <a:extLst>
                  <a:ext uri="{FF2B5EF4-FFF2-40B4-BE49-F238E27FC236}">
                    <a16:creationId xmlns:a16="http://schemas.microsoft.com/office/drawing/2014/main" id="{F88A544D-ACF3-488A-83CC-FFEAD327257B}"/>
                  </a:ext>
                </a:extLst>
              </p:cNvPr>
              <p:cNvSpPr/>
              <p:nvPr/>
            </p:nvSpPr>
            <p:spPr>
              <a:xfrm rot="10800000" flipH="1" flipV="1">
                <a:off x="21076203" y="6182804"/>
                <a:ext cx="640080" cy="230200"/>
              </a:xfrm>
              <a:prstGeom prst="rect">
                <a:avLst/>
              </a:prstGeom>
              <a:solidFill>
                <a:srgbClr val="3C886E">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15" name="Tint75 Accent 6">
                <a:extLst>
                  <a:ext uri="{FF2B5EF4-FFF2-40B4-BE49-F238E27FC236}">
                    <a16:creationId xmlns:a16="http://schemas.microsoft.com/office/drawing/2014/main" id="{F88A544D-ACF3-488A-83CC-FFEAD327257B}"/>
                  </a:ext>
                </a:extLst>
              </p:cNvPr>
              <p:cNvSpPr/>
              <p:nvPr/>
            </p:nvSpPr>
            <p:spPr>
              <a:xfrm rot="10800000" flipH="1" flipV="1">
                <a:off x="21076203" y="6534497"/>
                <a:ext cx="640080" cy="230200"/>
              </a:xfrm>
              <a:prstGeom prst="rect">
                <a:avLst/>
              </a:prstGeom>
              <a:solidFill>
                <a:srgbClr val="3C886E">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16" name="Tint80 Accent 6">
                <a:extLst>
                  <a:ext uri="{FF2B5EF4-FFF2-40B4-BE49-F238E27FC236}">
                    <a16:creationId xmlns:a16="http://schemas.microsoft.com/office/drawing/2014/main" id="{F88A544D-ACF3-488A-83CC-FFEAD327257B}"/>
                  </a:ext>
                </a:extLst>
              </p:cNvPr>
              <p:cNvSpPr/>
              <p:nvPr/>
            </p:nvSpPr>
            <p:spPr>
              <a:xfrm rot="10800000" flipH="1" flipV="1">
                <a:off x="21076203" y="6886379"/>
                <a:ext cx="640080" cy="230200"/>
              </a:xfrm>
              <a:prstGeom prst="rect">
                <a:avLst/>
              </a:prstGeom>
              <a:solidFill>
                <a:srgbClr val="3C886E">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17" name="Tint90 Accent 6">
                <a:extLst>
                  <a:ext uri="{FF2B5EF4-FFF2-40B4-BE49-F238E27FC236}">
                    <a16:creationId xmlns:a16="http://schemas.microsoft.com/office/drawing/2014/main" id="{F88A544D-ACF3-488A-83CC-FFEAD327257B}"/>
                  </a:ext>
                </a:extLst>
              </p:cNvPr>
              <p:cNvSpPr/>
              <p:nvPr/>
            </p:nvSpPr>
            <p:spPr>
              <a:xfrm rot="10800000" flipH="1" flipV="1">
                <a:off x="21076203" y="7238806"/>
                <a:ext cx="640080" cy="230200"/>
              </a:xfrm>
              <a:prstGeom prst="rect">
                <a:avLst/>
              </a:prstGeom>
              <a:solidFill>
                <a:srgbClr val="3C886E">
                  <a:lumMod val="10000"/>
                  <a:lumOff val="9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18" name="True Accent 6">
                <a:extLst>
                  <a:ext uri="{FF2B5EF4-FFF2-40B4-BE49-F238E27FC236}">
                    <a16:creationId xmlns:a16="http://schemas.microsoft.com/office/drawing/2014/main" id="{F88A544D-ACF3-488A-83CC-FFEAD327257B}"/>
                  </a:ext>
                </a:extLst>
              </p:cNvPr>
              <p:cNvSpPr/>
              <p:nvPr/>
            </p:nvSpPr>
            <p:spPr>
              <a:xfrm rot="10800000" flipH="1" flipV="1">
                <a:off x="21076203" y="3256962"/>
                <a:ext cx="640080" cy="343291"/>
              </a:xfrm>
              <a:prstGeom prst="rect">
                <a:avLst/>
              </a:prstGeom>
              <a:solidFill>
                <a:srgbClr val="3C886E"/>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19" name="Shade05 Accent 6">
                <a:extLst>
                  <a:ext uri="{FF2B5EF4-FFF2-40B4-BE49-F238E27FC236}">
                    <a16:creationId xmlns:a16="http://schemas.microsoft.com/office/drawing/2014/main" id="{F88A544D-ACF3-488A-83CC-FFEAD327257B}"/>
                  </a:ext>
                </a:extLst>
              </p:cNvPr>
              <p:cNvSpPr/>
              <p:nvPr/>
            </p:nvSpPr>
            <p:spPr>
              <a:xfrm rot="10800000" flipH="1" flipV="1">
                <a:off x="21076203" y="2905649"/>
                <a:ext cx="640080" cy="230198"/>
              </a:xfrm>
              <a:prstGeom prst="rect">
                <a:avLst/>
              </a:prstGeom>
              <a:solidFill>
                <a:srgbClr val="3C886E">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20" name="Shade15 Accent 6">
                <a:extLst>
                  <a:ext uri="{FF2B5EF4-FFF2-40B4-BE49-F238E27FC236}">
                    <a16:creationId xmlns:a16="http://schemas.microsoft.com/office/drawing/2014/main" id="{F88A544D-ACF3-488A-83CC-FFEAD327257B}"/>
                  </a:ext>
                </a:extLst>
              </p:cNvPr>
              <p:cNvSpPr/>
              <p:nvPr/>
            </p:nvSpPr>
            <p:spPr>
              <a:xfrm rot="10800000" flipH="1" flipV="1">
                <a:off x="21076203" y="2554715"/>
                <a:ext cx="640080" cy="230198"/>
              </a:xfrm>
              <a:prstGeom prst="rect">
                <a:avLst/>
              </a:prstGeom>
              <a:solidFill>
                <a:srgbClr val="3C886E">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21" name="Shade25 Accent 6">
                <a:extLst>
                  <a:ext uri="{FF2B5EF4-FFF2-40B4-BE49-F238E27FC236}">
                    <a16:creationId xmlns:a16="http://schemas.microsoft.com/office/drawing/2014/main" id="{F88A544D-ACF3-488A-83CC-FFEAD327257B}"/>
                  </a:ext>
                </a:extLst>
              </p:cNvPr>
              <p:cNvSpPr/>
              <p:nvPr/>
            </p:nvSpPr>
            <p:spPr>
              <a:xfrm rot="10800000" flipH="1" flipV="1">
                <a:off x="21076203" y="2203208"/>
                <a:ext cx="640080" cy="230198"/>
              </a:xfrm>
              <a:prstGeom prst="rect">
                <a:avLst/>
              </a:prstGeom>
              <a:solidFill>
                <a:srgbClr val="3C886E">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22" name="Shade35 Accent 6">
                <a:extLst>
                  <a:ext uri="{FF2B5EF4-FFF2-40B4-BE49-F238E27FC236}">
                    <a16:creationId xmlns:a16="http://schemas.microsoft.com/office/drawing/2014/main" id="{F88A544D-ACF3-488A-83CC-FFEAD327257B}"/>
                  </a:ext>
                </a:extLst>
              </p:cNvPr>
              <p:cNvSpPr/>
              <p:nvPr/>
            </p:nvSpPr>
            <p:spPr>
              <a:xfrm rot="10800000" flipH="1" flipV="1">
                <a:off x="21076203" y="1851896"/>
                <a:ext cx="640080" cy="230198"/>
              </a:xfrm>
              <a:prstGeom prst="rect">
                <a:avLst/>
              </a:prstGeom>
              <a:solidFill>
                <a:srgbClr val="3C886E">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23" name="Shade50 Accent 6">
                <a:extLst>
                  <a:ext uri="{FF2B5EF4-FFF2-40B4-BE49-F238E27FC236}">
                    <a16:creationId xmlns:a16="http://schemas.microsoft.com/office/drawing/2014/main" id="{F88A544D-ACF3-488A-83CC-FFEAD327257B}"/>
                  </a:ext>
                </a:extLst>
              </p:cNvPr>
              <p:cNvSpPr/>
              <p:nvPr/>
            </p:nvSpPr>
            <p:spPr>
              <a:xfrm rot="10800000" flipH="1" flipV="1">
                <a:off x="21076203" y="1500582"/>
                <a:ext cx="640080" cy="230198"/>
              </a:xfrm>
              <a:prstGeom prst="rect">
                <a:avLst/>
              </a:prstGeom>
              <a:solidFill>
                <a:srgbClr val="3C886E">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grpSp>
        <p:grpSp>
          <p:nvGrpSpPr>
            <p:cNvPr id="1371" name="Additonal3"/>
            <p:cNvGrpSpPr/>
            <p:nvPr/>
          </p:nvGrpSpPr>
          <p:grpSpPr>
            <a:xfrm>
              <a:off x="11320272" y="374753"/>
              <a:ext cx="411480" cy="5968424"/>
              <a:chOff x="14431789" y="1500582"/>
              <a:chExt cx="640080" cy="5968424"/>
            </a:xfrm>
          </p:grpSpPr>
          <p:sp>
            <p:nvSpPr>
              <p:cNvPr id="1390" name="Tint05 Text1 Black">
                <a:extLst>
                  <a:ext uri="{FF2B5EF4-FFF2-40B4-BE49-F238E27FC236}">
                    <a16:creationId xmlns:a16="http://schemas.microsoft.com/office/drawing/2014/main" id="{E6FBE718-11E9-48EB-8E12-D32FDA056CA4}"/>
                  </a:ext>
                </a:extLst>
              </p:cNvPr>
              <p:cNvSpPr/>
              <p:nvPr/>
            </p:nvSpPr>
            <p:spPr>
              <a:xfrm rot="10800000" flipH="1" flipV="1">
                <a:off x="14431789" y="3722480"/>
                <a:ext cx="640080" cy="230200"/>
              </a:xfrm>
              <a:prstGeom prst="rect">
                <a:avLst/>
              </a:prstGeom>
              <a:solidFill>
                <a:srgbClr val="D8782D">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91" name="Tint10 Text1 Black">
                <a:extLst>
                  <a:ext uri="{FF2B5EF4-FFF2-40B4-BE49-F238E27FC236}">
                    <a16:creationId xmlns:a16="http://schemas.microsoft.com/office/drawing/2014/main" id="{E6FBE718-11E9-48EB-8E12-D32FDA056CA4}"/>
                  </a:ext>
                </a:extLst>
              </p:cNvPr>
              <p:cNvSpPr/>
              <p:nvPr/>
            </p:nvSpPr>
            <p:spPr>
              <a:xfrm rot="10800000" flipH="1" flipV="1">
                <a:off x="14431789" y="4073792"/>
                <a:ext cx="640080" cy="230200"/>
              </a:xfrm>
              <a:prstGeom prst="rect">
                <a:avLst/>
              </a:prstGeom>
              <a:solidFill>
                <a:srgbClr val="D8782D">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92" name="Tint15 Text1 Black">
                <a:extLst>
                  <a:ext uri="{FF2B5EF4-FFF2-40B4-BE49-F238E27FC236}">
                    <a16:creationId xmlns:a16="http://schemas.microsoft.com/office/drawing/2014/main" id="{E6FBE718-11E9-48EB-8E12-D32FDA056CA4}"/>
                  </a:ext>
                </a:extLst>
              </p:cNvPr>
              <p:cNvSpPr/>
              <p:nvPr/>
            </p:nvSpPr>
            <p:spPr>
              <a:xfrm rot="10800000" flipH="1" flipV="1">
                <a:off x="14431789" y="4425293"/>
                <a:ext cx="640080" cy="230200"/>
              </a:xfrm>
              <a:prstGeom prst="rect">
                <a:avLst/>
              </a:prstGeom>
              <a:solidFill>
                <a:srgbClr val="D8782D">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93" name="Tint25 Text1 Black">
                <a:extLst>
                  <a:ext uri="{FF2B5EF4-FFF2-40B4-BE49-F238E27FC236}">
                    <a16:creationId xmlns:a16="http://schemas.microsoft.com/office/drawing/2014/main" id="{E6FBE718-11E9-48EB-8E12-D32FDA056CA4}"/>
                  </a:ext>
                </a:extLst>
              </p:cNvPr>
              <p:cNvSpPr/>
              <p:nvPr/>
            </p:nvSpPr>
            <p:spPr>
              <a:xfrm rot="10800000" flipH="1" flipV="1">
                <a:off x="14431789" y="4776605"/>
                <a:ext cx="640080" cy="230200"/>
              </a:xfrm>
              <a:prstGeom prst="rect">
                <a:avLst/>
              </a:prstGeom>
              <a:solidFill>
                <a:srgbClr val="D8782D">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94" name="Tint35 Text1 Black">
                <a:extLst>
                  <a:ext uri="{FF2B5EF4-FFF2-40B4-BE49-F238E27FC236}">
                    <a16:creationId xmlns:a16="http://schemas.microsoft.com/office/drawing/2014/main" id="{E6FBE718-11E9-48EB-8E12-D32FDA056CA4}"/>
                  </a:ext>
                </a:extLst>
              </p:cNvPr>
              <p:cNvSpPr/>
              <p:nvPr/>
            </p:nvSpPr>
            <p:spPr>
              <a:xfrm rot="10800000" flipH="1" flipV="1">
                <a:off x="14431789" y="5128107"/>
                <a:ext cx="640080" cy="230200"/>
              </a:xfrm>
              <a:prstGeom prst="rect">
                <a:avLst/>
              </a:prstGeom>
              <a:solidFill>
                <a:srgbClr val="D8782D">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662" b="0" i="0" u="none" strike="noStrike" kern="0" cap="none" spc="0" normalizeH="0" baseline="0" noProof="0">
                  <a:ln>
                    <a:noFill/>
                  </a:ln>
                  <a:solidFill>
                    <a:srgbClr val="882E42">
                      <a:lumMod val="75000"/>
                    </a:srgbClr>
                  </a:solidFill>
                  <a:effectLst/>
                  <a:uLnTx/>
                  <a:uFillTx/>
                  <a:latin typeface="Segoe UI"/>
                  <a:ea typeface="+mn-ea"/>
                  <a:cs typeface="+mn-cs"/>
                </a:endParaRPr>
              </a:p>
            </p:txBody>
          </p:sp>
          <p:sp>
            <p:nvSpPr>
              <p:cNvPr id="1395" name="Tint40 Text1 Black">
                <a:extLst>
                  <a:ext uri="{FF2B5EF4-FFF2-40B4-BE49-F238E27FC236}">
                    <a16:creationId xmlns:a16="http://schemas.microsoft.com/office/drawing/2014/main" id="{E6FBE718-11E9-48EB-8E12-D32FDA056CA4}"/>
                  </a:ext>
                </a:extLst>
              </p:cNvPr>
              <p:cNvSpPr/>
              <p:nvPr/>
            </p:nvSpPr>
            <p:spPr>
              <a:xfrm rot="10800000" flipH="1" flipV="1">
                <a:off x="14431789" y="5479609"/>
                <a:ext cx="640080" cy="230200"/>
              </a:xfrm>
              <a:prstGeom prst="rect">
                <a:avLst/>
              </a:prstGeom>
              <a:solidFill>
                <a:srgbClr val="D8782D">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96" name="Tint50 Text1 Black">
                <a:extLst>
                  <a:ext uri="{FF2B5EF4-FFF2-40B4-BE49-F238E27FC236}">
                    <a16:creationId xmlns:a16="http://schemas.microsoft.com/office/drawing/2014/main" id="{E6FBE718-11E9-48EB-8E12-D32FDA056CA4}"/>
                  </a:ext>
                </a:extLst>
              </p:cNvPr>
              <p:cNvSpPr/>
              <p:nvPr/>
            </p:nvSpPr>
            <p:spPr>
              <a:xfrm rot="10800000" flipH="1" flipV="1">
                <a:off x="14431789" y="5831111"/>
                <a:ext cx="640080" cy="230200"/>
              </a:xfrm>
              <a:prstGeom prst="rect">
                <a:avLst/>
              </a:prstGeom>
              <a:solidFill>
                <a:srgbClr val="D8782D">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97" name="Tint60 Text1 Black">
                <a:extLst>
                  <a:ext uri="{FF2B5EF4-FFF2-40B4-BE49-F238E27FC236}">
                    <a16:creationId xmlns:a16="http://schemas.microsoft.com/office/drawing/2014/main" id="{E6FBE718-11E9-48EB-8E12-D32FDA056CA4}"/>
                  </a:ext>
                </a:extLst>
              </p:cNvPr>
              <p:cNvSpPr/>
              <p:nvPr/>
            </p:nvSpPr>
            <p:spPr>
              <a:xfrm rot="10800000" flipH="1" flipV="1">
                <a:off x="14431789" y="6182804"/>
                <a:ext cx="640080" cy="230200"/>
              </a:xfrm>
              <a:prstGeom prst="rect">
                <a:avLst/>
              </a:prstGeom>
              <a:solidFill>
                <a:srgbClr val="D8782D">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98" name="Tint75 Text1 Black">
                <a:extLst>
                  <a:ext uri="{FF2B5EF4-FFF2-40B4-BE49-F238E27FC236}">
                    <a16:creationId xmlns:a16="http://schemas.microsoft.com/office/drawing/2014/main" id="{E6FBE718-11E9-48EB-8E12-D32FDA056CA4}"/>
                  </a:ext>
                </a:extLst>
              </p:cNvPr>
              <p:cNvSpPr/>
              <p:nvPr/>
            </p:nvSpPr>
            <p:spPr>
              <a:xfrm rot="10800000" flipH="1" flipV="1">
                <a:off x="14431789" y="6534497"/>
                <a:ext cx="640080" cy="230200"/>
              </a:xfrm>
              <a:prstGeom prst="rect">
                <a:avLst/>
              </a:prstGeom>
              <a:solidFill>
                <a:srgbClr val="D8782D">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99" name="Tint80 Text1 Black">
                <a:extLst>
                  <a:ext uri="{FF2B5EF4-FFF2-40B4-BE49-F238E27FC236}">
                    <a16:creationId xmlns:a16="http://schemas.microsoft.com/office/drawing/2014/main" id="{E6FBE718-11E9-48EB-8E12-D32FDA056CA4}"/>
                  </a:ext>
                </a:extLst>
              </p:cNvPr>
              <p:cNvSpPr/>
              <p:nvPr/>
            </p:nvSpPr>
            <p:spPr>
              <a:xfrm rot="10800000" flipH="1" flipV="1">
                <a:off x="14431789" y="6886379"/>
                <a:ext cx="640080" cy="230200"/>
              </a:xfrm>
              <a:prstGeom prst="rect">
                <a:avLst/>
              </a:prstGeom>
              <a:solidFill>
                <a:srgbClr val="D8782D">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00" name="Tint90 Text1 Black">
                <a:extLst>
                  <a:ext uri="{FF2B5EF4-FFF2-40B4-BE49-F238E27FC236}">
                    <a16:creationId xmlns:a16="http://schemas.microsoft.com/office/drawing/2014/main" id="{E6FBE718-11E9-48EB-8E12-D32FDA056CA4}"/>
                  </a:ext>
                </a:extLst>
              </p:cNvPr>
              <p:cNvSpPr/>
              <p:nvPr/>
            </p:nvSpPr>
            <p:spPr>
              <a:xfrm rot="10800000" flipH="1" flipV="1">
                <a:off x="14431789" y="7238806"/>
                <a:ext cx="640080" cy="230200"/>
              </a:xfrm>
              <a:prstGeom prst="rect">
                <a:avLst/>
              </a:prstGeom>
              <a:solidFill>
                <a:srgbClr val="D8782D">
                  <a:lumMod val="10000"/>
                  <a:lumOff val="9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401" name="True Text1 Black">
                <a:extLst>
                  <a:ext uri="{FF2B5EF4-FFF2-40B4-BE49-F238E27FC236}">
                    <a16:creationId xmlns:a16="http://schemas.microsoft.com/office/drawing/2014/main" id="{E6FBE718-11E9-48EB-8E12-D32FDA056CA4}"/>
                  </a:ext>
                </a:extLst>
              </p:cNvPr>
              <p:cNvSpPr/>
              <p:nvPr/>
            </p:nvSpPr>
            <p:spPr>
              <a:xfrm rot="10800000" flipH="1" flipV="1">
                <a:off x="14431789" y="3256962"/>
                <a:ext cx="640080" cy="343291"/>
              </a:xfrm>
              <a:prstGeom prst="rect">
                <a:avLst/>
              </a:prstGeom>
              <a:solidFill>
                <a:srgbClr val="D8782D"/>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02" name="Shade05 Text1 Black">
                <a:extLst>
                  <a:ext uri="{FF2B5EF4-FFF2-40B4-BE49-F238E27FC236}">
                    <a16:creationId xmlns:a16="http://schemas.microsoft.com/office/drawing/2014/main" id="{E6FBE718-11E9-48EB-8E12-D32FDA056CA4}"/>
                  </a:ext>
                </a:extLst>
              </p:cNvPr>
              <p:cNvSpPr/>
              <p:nvPr/>
            </p:nvSpPr>
            <p:spPr>
              <a:xfrm rot="10800000" flipH="1" flipV="1">
                <a:off x="14431789" y="2905649"/>
                <a:ext cx="640080" cy="230198"/>
              </a:xfrm>
              <a:prstGeom prst="rect">
                <a:avLst/>
              </a:prstGeom>
              <a:solidFill>
                <a:srgbClr val="D8782D">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03" name="Shade15 Text1 Black">
                <a:extLst>
                  <a:ext uri="{FF2B5EF4-FFF2-40B4-BE49-F238E27FC236}">
                    <a16:creationId xmlns:a16="http://schemas.microsoft.com/office/drawing/2014/main" id="{E6FBE718-11E9-48EB-8E12-D32FDA056CA4}"/>
                  </a:ext>
                </a:extLst>
              </p:cNvPr>
              <p:cNvSpPr/>
              <p:nvPr/>
            </p:nvSpPr>
            <p:spPr>
              <a:xfrm rot="10800000" flipH="1" flipV="1">
                <a:off x="14431789" y="2554715"/>
                <a:ext cx="640080" cy="230198"/>
              </a:xfrm>
              <a:prstGeom prst="rect">
                <a:avLst/>
              </a:prstGeom>
              <a:solidFill>
                <a:srgbClr val="D8782D">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04" name="Shade25 Text1 Black">
                <a:extLst>
                  <a:ext uri="{FF2B5EF4-FFF2-40B4-BE49-F238E27FC236}">
                    <a16:creationId xmlns:a16="http://schemas.microsoft.com/office/drawing/2014/main" id="{E6FBE718-11E9-48EB-8E12-D32FDA056CA4}"/>
                  </a:ext>
                </a:extLst>
              </p:cNvPr>
              <p:cNvSpPr/>
              <p:nvPr/>
            </p:nvSpPr>
            <p:spPr>
              <a:xfrm rot="10800000" flipH="1" flipV="1">
                <a:off x="14431789" y="2203208"/>
                <a:ext cx="640080" cy="230198"/>
              </a:xfrm>
              <a:prstGeom prst="rect">
                <a:avLst/>
              </a:prstGeom>
              <a:solidFill>
                <a:srgbClr val="D8782D">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05" name="Shade35 Text1 Black">
                <a:extLst>
                  <a:ext uri="{FF2B5EF4-FFF2-40B4-BE49-F238E27FC236}">
                    <a16:creationId xmlns:a16="http://schemas.microsoft.com/office/drawing/2014/main" id="{E6FBE718-11E9-48EB-8E12-D32FDA056CA4}"/>
                  </a:ext>
                </a:extLst>
              </p:cNvPr>
              <p:cNvSpPr/>
              <p:nvPr/>
            </p:nvSpPr>
            <p:spPr>
              <a:xfrm rot="10800000" flipH="1" flipV="1">
                <a:off x="14431789" y="1851896"/>
                <a:ext cx="640080" cy="230198"/>
              </a:xfrm>
              <a:prstGeom prst="rect">
                <a:avLst/>
              </a:prstGeom>
              <a:solidFill>
                <a:srgbClr val="D8782D">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406" name="Shade50 Text1 Black">
                <a:extLst>
                  <a:ext uri="{FF2B5EF4-FFF2-40B4-BE49-F238E27FC236}">
                    <a16:creationId xmlns:a16="http://schemas.microsoft.com/office/drawing/2014/main" id="{E6FBE718-11E9-48EB-8E12-D32FDA056CA4}"/>
                  </a:ext>
                </a:extLst>
              </p:cNvPr>
              <p:cNvSpPr/>
              <p:nvPr/>
            </p:nvSpPr>
            <p:spPr>
              <a:xfrm rot="10800000" flipH="1" flipV="1">
                <a:off x="14431789" y="1500582"/>
                <a:ext cx="640080" cy="230198"/>
              </a:xfrm>
              <a:prstGeom prst="rect">
                <a:avLst/>
              </a:prstGeom>
              <a:solidFill>
                <a:srgbClr val="D8782D">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grpSp>
        <p:grpSp>
          <p:nvGrpSpPr>
            <p:cNvPr id="1372" name="Text"/>
            <p:cNvGrpSpPr/>
            <p:nvPr/>
          </p:nvGrpSpPr>
          <p:grpSpPr>
            <a:xfrm>
              <a:off x="1664208" y="257790"/>
              <a:ext cx="592951" cy="5851156"/>
              <a:chOff x="15380991" y="1382531"/>
              <a:chExt cx="592951" cy="5851156"/>
            </a:xfrm>
          </p:grpSpPr>
          <p:sp>
            <p:nvSpPr>
              <p:cNvPr id="1373" name="Tint05 TextBox"/>
              <p:cNvSpPr txBox="1"/>
              <p:nvPr/>
            </p:nvSpPr>
            <p:spPr>
              <a:xfrm>
                <a:off x="15380991" y="3604619"/>
                <a:ext cx="529703" cy="113503"/>
              </a:xfrm>
              <a:prstGeom prst="rect">
                <a:avLst/>
              </a:prstGeom>
              <a:noFill/>
            </p:spPr>
            <p:txBody>
              <a:bodyPr wrap="square" lIns="0" tIns="0" rIns="0" bIns="0" rtlCol="0">
                <a:spAutoFit/>
              </a:bodyPr>
              <a:lstStyle/>
              <a:p>
                <a:r>
                  <a:rPr lang="en-US" sz="662" b="0">
                    <a:latin typeface="+mn-lt"/>
                  </a:rPr>
                  <a:t>5% lighter</a:t>
                </a:r>
              </a:p>
            </p:txBody>
          </p:sp>
          <p:sp>
            <p:nvSpPr>
              <p:cNvPr id="1374" name="Tint10 TextBox"/>
              <p:cNvSpPr txBox="1"/>
              <p:nvPr/>
            </p:nvSpPr>
            <p:spPr>
              <a:xfrm>
                <a:off x="15380991" y="3955931"/>
                <a:ext cx="592951" cy="113503"/>
              </a:xfrm>
              <a:prstGeom prst="rect">
                <a:avLst/>
              </a:prstGeom>
              <a:noFill/>
            </p:spPr>
            <p:txBody>
              <a:bodyPr wrap="square" lIns="0" tIns="0" rIns="0" bIns="0" rtlCol="0">
                <a:spAutoFit/>
              </a:bodyPr>
              <a:lstStyle/>
              <a:p>
                <a:r>
                  <a:rPr lang="en-US" sz="662" b="0">
                    <a:latin typeface="+mn-lt"/>
                  </a:rPr>
                  <a:t>10% lighter</a:t>
                </a:r>
              </a:p>
            </p:txBody>
          </p:sp>
          <p:sp>
            <p:nvSpPr>
              <p:cNvPr id="1375" name="Tint15 TextBox"/>
              <p:cNvSpPr txBox="1"/>
              <p:nvPr/>
            </p:nvSpPr>
            <p:spPr>
              <a:xfrm>
                <a:off x="15380991" y="4307242"/>
                <a:ext cx="592951" cy="113503"/>
              </a:xfrm>
              <a:prstGeom prst="rect">
                <a:avLst/>
              </a:prstGeom>
              <a:noFill/>
            </p:spPr>
            <p:txBody>
              <a:bodyPr wrap="square" lIns="0" tIns="0" rIns="0" bIns="0" rtlCol="0">
                <a:spAutoFit/>
              </a:bodyPr>
              <a:lstStyle/>
              <a:p>
                <a:r>
                  <a:rPr lang="en-US" sz="662" b="0">
                    <a:latin typeface="+mn-lt"/>
                  </a:rPr>
                  <a:t>15% lighter</a:t>
                </a:r>
              </a:p>
            </p:txBody>
          </p:sp>
          <p:sp>
            <p:nvSpPr>
              <p:cNvPr id="1376" name="Tint25 TextBox"/>
              <p:cNvSpPr txBox="1"/>
              <p:nvPr/>
            </p:nvSpPr>
            <p:spPr>
              <a:xfrm>
                <a:off x="15380991" y="4658744"/>
                <a:ext cx="592951" cy="113503"/>
              </a:xfrm>
              <a:prstGeom prst="rect">
                <a:avLst/>
              </a:prstGeom>
              <a:noFill/>
            </p:spPr>
            <p:txBody>
              <a:bodyPr wrap="square" lIns="0" tIns="0" rIns="0" bIns="0" rtlCol="0">
                <a:spAutoFit/>
              </a:bodyPr>
              <a:lstStyle/>
              <a:p>
                <a:r>
                  <a:rPr lang="en-US" sz="662" b="0">
                    <a:latin typeface="+mn-lt"/>
                  </a:rPr>
                  <a:t>25% lighter</a:t>
                </a:r>
              </a:p>
            </p:txBody>
          </p:sp>
          <p:sp>
            <p:nvSpPr>
              <p:cNvPr id="1377" name="Tint35 TextBox"/>
              <p:cNvSpPr txBox="1"/>
              <p:nvPr/>
            </p:nvSpPr>
            <p:spPr>
              <a:xfrm>
                <a:off x="15380991" y="5010055"/>
                <a:ext cx="592951" cy="113503"/>
              </a:xfrm>
              <a:prstGeom prst="rect">
                <a:avLst/>
              </a:prstGeom>
              <a:noFill/>
            </p:spPr>
            <p:txBody>
              <a:bodyPr wrap="square" lIns="0" tIns="0" rIns="0" bIns="0" rtlCol="0">
                <a:spAutoFit/>
              </a:bodyPr>
              <a:lstStyle/>
              <a:p>
                <a:r>
                  <a:rPr lang="en-US" sz="662" b="0">
                    <a:latin typeface="+mn-lt"/>
                  </a:rPr>
                  <a:t>35% lighter</a:t>
                </a:r>
              </a:p>
            </p:txBody>
          </p:sp>
          <p:sp>
            <p:nvSpPr>
              <p:cNvPr id="1378" name="Tint40 TextBox"/>
              <p:cNvSpPr txBox="1"/>
              <p:nvPr/>
            </p:nvSpPr>
            <p:spPr>
              <a:xfrm>
                <a:off x="15380991" y="5361558"/>
                <a:ext cx="592951" cy="113503"/>
              </a:xfrm>
              <a:prstGeom prst="rect">
                <a:avLst/>
              </a:prstGeom>
              <a:noFill/>
            </p:spPr>
            <p:txBody>
              <a:bodyPr wrap="square" lIns="0" tIns="0" rIns="0" bIns="0" rtlCol="0">
                <a:spAutoFit/>
              </a:bodyPr>
              <a:lstStyle/>
              <a:p>
                <a:r>
                  <a:rPr lang="en-US" sz="662" b="0">
                    <a:latin typeface="+mn-lt"/>
                  </a:rPr>
                  <a:t>40% lighter</a:t>
                </a:r>
              </a:p>
            </p:txBody>
          </p:sp>
          <p:sp>
            <p:nvSpPr>
              <p:cNvPr id="1379" name="Tint50 TextBox"/>
              <p:cNvSpPr txBox="1"/>
              <p:nvPr/>
            </p:nvSpPr>
            <p:spPr>
              <a:xfrm>
                <a:off x="15380991" y="5713060"/>
                <a:ext cx="592951" cy="113503"/>
              </a:xfrm>
              <a:prstGeom prst="rect">
                <a:avLst/>
              </a:prstGeom>
              <a:noFill/>
            </p:spPr>
            <p:txBody>
              <a:bodyPr wrap="square" lIns="0" tIns="0" rIns="0" bIns="0" rtlCol="0">
                <a:spAutoFit/>
              </a:bodyPr>
              <a:lstStyle/>
              <a:p>
                <a:r>
                  <a:rPr lang="en-US" sz="662" b="0">
                    <a:latin typeface="+mn-lt"/>
                  </a:rPr>
                  <a:t>50% lighter</a:t>
                </a:r>
              </a:p>
            </p:txBody>
          </p:sp>
          <p:sp>
            <p:nvSpPr>
              <p:cNvPr id="1380" name="Tint60 TextBox"/>
              <p:cNvSpPr txBox="1"/>
              <p:nvPr/>
            </p:nvSpPr>
            <p:spPr>
              <a:xfrm>
                <a:off x="15380991" y="6064562"/>
                <a:ext cx="592951" cy="113503"/>
              </a:xfrm>
              <a:prstGeom prst="rect">
                <a:avLst/>
              </a:prstGeom>
              <a:noFill/>
            </p:spPr>
            <p:txBody>
              <a:bodyPr wrap="square" lIns="0" tIns="0" rIns="0" bIns="0" rtlCol="0">
                <a:spAutoFit/>
              </a:bodyPr>
              <a:lstStyle/>
              <a:p>
                <a:r>
                  <a:rPr lang="en-US" sz="662" b="0">
                    <a:latin typeface="+mn-lt"/>
                  </a:rPr>
                  <a:t>60% lighter</a:t>
                </a:r>
              </a:p>
            </p:txBody>
          </p:sp>
          <p:sp>
            <p:nvSpPr>
              <p:cNvPr id="1381" name="Tint75 TextBox"/>
              <p:cNvSpPr txBox="1"/>
              <p:nvPr/>
            </p:nvSpPr>
            <p:spPr>
              <a:xfrm>
                <a:off x="15380991" y="6416255"/>
                <a:ext cx="592951" cy="113503"/>
              </a:xfrm>
              <a:prstGeom prst="rect">
                <a:avLst/>
              </a:prstGeom>
              <a:noFill/>
            </p:spPr>
            <p:txBody>
              <a:bodyPr wrap="square" lIns="0" tIns="0" rIns="0" bIns="0" rtlCol="0">
                <a:spAutoFit/>
              </a:bodyPr>
              <a:lstStyle/>
              <a:p>
                <a:r>
                  <a:rPr lang="en-US" sz="662" b="0">
                    <a:latin typeface="+mn-lt"/>
                  </a:rPr>
                  <a:t>75% lighter</a:t>
                </a:r>
              </a:p>
            </p:txBody>
          </p:sp>
          <p:sp>
            <p:nvSpPr>
              <p:cNvPr id="1382" name="Tint80 TextBox"/>
              <p:cNvSpPr txBox="1"/>
              <p:nvPr/>
            </p:nvSpPr>
            <p:spPr>
              <a:xfrm>
                <a:off x="15380991" y="6767948"/>
                <a:ext cx="592951" cy="113503"/>
              </a:xfrm>
              <a:prstGeom prst="rect">
                <a:avLst/>
              </a:prstGeom>
              <a:noFill/>
            </p:spPr>
            <p:txBody>
              <a:bodyPr wrap="square" lIns="0" tIns="0" rIns="0" bIns="0" rtlCol="0">
                <a:spAutoFit/>
              </a:bodyPr>
              <a:lstStyle/>
              <a:p>
                <a:r>
                  <a:rPr lang="en-US" sz="662" b="0">
                    <a:latin typeface="+mn-lt"/>
                  </a:rPr>
                  <a:t>80% lighter</a:t>
                </a:r>
              </a:p>
            </p:txBody>
          </p:sp>
          <p:sp>
            <p:nvSpPr>
              <p:cNvPr id="1383" name="Tint90 TextBox"/>
              <p:cNvSpPr txBox="1"/>
              <p:nvPr/>
            </p:nvSpPr>
            <p:spPr>
              <a:xfrm>
                <a:off x="15380991" y="7120184"/>
                <a:ext cx="592951" cy="113503"/>
              </a:xfrm>
              <a:prstGeom prst="rect">
                <a:avLst/>
              </a:prstGeom>
              <a:noFill/>
            </p:spPr>
            <p:txBody>
              <a:bodyPr wrap="square" lIns="0" tIns="0" rIns="0" bIns="0" rtlCol="0">
                <a:spAutoFit/>
              </a:bodyPr>
              <a:lstStyle/>
              <a:p>
                <a:r>
                  <a:rPr lang="en-US" sz="662" b="0">
                    <a:latin typeface="+mn-lt"/>
                  </a:rPr>
                  <a:t>90% lighter</a:t>
                </a:r>
              </a:p>
            </p:txBody>
          </p:sp>
          <p:sp>
            <p:nvSpPr>
              <p:cNvPr id="1384" name="True TextBox"/>
              <p:cNvSpPr txBox="1"/>
              <p:nvPr/>
            </p:nvSpPr>
            <p:spPr>
              <a:xfrm>
                <a:off x="15380991" y="3139103"/>
                <a:ext cx="183817" cy="113503"/>
              </a:xfrm>
              <a:prstGeom prst="rect">
                <a:avLst/>
              </a:prstGeom>
              <a:noFill/>
            </p:spPr>
            <p:txBody>
              <a:bodyPr wrap="square" lIns="0" tIns="0" rIns="0" bIns="0" rtlCol="0">
                <a:spAutoFit/>
              </a:bodyPr>
              <a:lstStyle/>
              <a:p>
                <a:r>
                  <a:rPr lang="en-US" sz="662" b="0">
                    <a:latin typeface="+mn-lt"/>
                  </a:rPr>
                  <a:t>Full</a:t>
                </a:r>
              </a:p>
            </p:txBody>
          </p:sp>
          <p:sp>
            <p:nvSpPr>
              <p:cNvPr id="1385" name="Shade05 TextBox"/>
              <p:cNvSpPr txBox="1"/>
              <p:nvPr/>
            </p:nvSpPr>
            <p:spPr>
              <a:xfrm>
                <a:off x="15380991" y="2787789"/>
                <a:ext cx="525750" cy="113503"/>
              </a:xfrm>
              <a:prstGeom prst="rect">
                <a:avLst/>
              </a:prstGeom>
              <a:noFill/>
            </p:spPr>
            <p:txBody>
              <a:bodyPr wrap="square" lIns="0" tIns="0" rIns="0" bIns="0" rtlCol="0">
                <a:spAutoFit/>
              </a:bodyPr>
              <a:lstStyle/>
              <a:p>
                <a:r>
                  <a:rPr lang="en-US" sz="662" b="0">
                    <a:latin typeface="+mn-lt"/>
                  </a:rPr>
                  <a:t>5% darker</a:t>
                </a:r>
              </a:p>
            </p:txBody>
          </p:sp>
          <p:sp>
            <p:nvSpPr>
              <p:cNvPr id="1386" name="Shade15 TextBox"/>
              <p:cNvSpPr txBox="1"/>
              <p:nvPr/>
            </p:nvSpPr>
            <p:spPr>
              <a:xfrm>
                <a:off x="15380991" y="2436665"/>
                <a:ext cx="588997" cy="113503"/>
              </a:xfrm>
              <a:prstGeom prst="rect">
                <a:avLst/>
              </a:prstGeom>
              <a:noFill/>
            </p:spPr>
            <p:txBody>
              <a:bodyPr wrap="square" lIns="0" tIns="0" rIns="0" bIns="0" rtlCol="0">
                <a:spAutoFit/>
              </a:bodyPr>
              <a:lstStyle/>
              <a:p>
                <a:r>
                  <a:rPr lang="en-US" sz="662" b="0">
                    <a:latin typeface="+mn-lt"/>
                  </a:rPr>
                  <a:t>15% darker</a:t>
                </a:r>
              </a:p>
            </p:txBody>
          </p:sp>
          <p:sp>
            <p:nvSpPr>
              <p:cNvPr id="1387" name="Shade25 TextBox"/>
              <p:cNvSpPr txBox="1"/>
              <p:nvPr/>
            </p:nvSpPr>
            <p:spPr>
              <a:xfrm>
                <a:off x="15380991" y="2085348"/>
                <a:ext cx="588997" cy="113503"/>
              </a:xfrm>
              <a:prstGeom prst="rect">
                <a:avLst/>
              </a:prstGeom>
              <a:noFill/>
            </p:spPr>
            <p:txBody>
              <a:bodyPr wrap="square" lIns="0" tIns="0" rIns="0" bIns="0" rtlCol="0">
                <a:spAutoFit/>
              </a:bodyPr>
              <a:lstStyle/>
              <a:p>
                <a:r>
                  <a:rPr lang="en-US" sz="662" b="0">
                    <a:latin typeface="+mn-lt"/>
                  </a:rPr>
                  <a:t>25% darker</a:t>
                </a:r>
              </a:p>
            </p:txBody>
          </p:sp>
          <p:sp>
            <p:nvSpPr>
              <p:cNvPr id="1388" name="Shade35 TextBox"/>
              <p:cNvSpPr txBox="1"/>
              <p:nvPr/>
            </p:nvSpPr>
            <p:spPr>
              <a:xfrm>
                <a:off x="15380991" y="1733845"/>
                <a:ext cx="588997" cy="113503"/>
              </a:xfrm>
              <a:prstGeom prst="rect">
                <a:avLst/>
              </a:prstGeom>
              <a:noFill/>
            </p:spPr>
            <p:txBody>
              <a:bodyPr wrap="square" lIns="0" tIns="0" rIns="0" bIns="0" rtlCol="0">
                <a:spAutoFit/>
              </a:bodyPr>
              <a:lstStyle/>
              <a:p>
                <a:r>
                  <a:rPr lang="en-US" sz="662" b="0">
                    <a:latin typeface="+mn-lt"/>
                  </a:rPr>
                  <a:t>35% darker</a:t>
                </a:r>
              </a:p>
            </p:txBody>
          </p:sp>
          <p:sp>
            <p:nvSpPr>
              <p:cNvPr id="1389" name="Shade50 TextBox"/>
              <p:cNvSpPr txBox="1"/>
              <p:nvPr/>
            </p:nvSpPr>
            <p:spPr>
              <a:xfrm>
                <a:off x="15380991" y="1382531"/>
                <a:ext cx="588997" cy="113503"/>
              </a:xfrm>
              <a:prstGeom prst="rect">
                <a:avLst/>
              </a:prstGeom>
              <a:noFill/>
            </p:spPr>
            <p:txBody>
              <a:bodyPr wrap="square" lIns="0" tIns="0" rIns="0" bIns="0" rtlCol="0">
                <a:spAutoFit/>
              </a:bodyPr>
              <a:lstStyle/>
              <a:p>
                <a:r>
                  <a:rPr lang="en-US" sz="662" b="0">
                    <a:latin typeface="+mn-lt"/>
                  </a:rPr>
                  <a:t>50% darker</a:t>
                </a:r>
              </a:p>
            </p:txBody>
          </p:sp>
        </p:grpSp>
      </p:grpSp>
      <p:pic>
        <p:nvPicPr>
          <p:cNvPr id="821" name="Picture Temp" hidden="1"/>
          <p:cNvPicPr>
            <a:picLocks noChangeAspect="1"/>
          </p:cNvPicPr>
          <p:nvPr/>
        </p:nvPicPr>
        <p:blipFill>
          <a:blip r:embed="rId2"/>
          <a:srcRect/>
          <a:stretch>
            <a:fillRect/>
          </a:stretch>
        </p:blipFill>
        <p:spPr>
          <a:xfrm>
            <a:off x="427899" y="1633623"/>
            <a:ext cx="1677859" cy="1838726"/>
          </a:xfrm>
          <a:prstGeom prst="rect">
            <a:avLst/>
          </a:prstGeom>
        </p:spPr>
      </p:pic>
      <p:grpSp>
        <p:nvGrpSpPr>
          <p:cNvPr id="616" name="Callout L" hidden="1"/>
          <p:cNvGrpSpPr/>
          <p:nvPr/>
        </p:nvGrpSpPr>
        <p:grpSpPr>
          <a:xfrm>
            <a:off x="440652" y="3243228"/>
            <a:ext cx="4073236" cy="1409894"/>
            <a:chOff x="2650684" y="3770134"/>
            <a:chExt cx="6219824" cy="1367807"/>
          </a:xfrm>
        </p:grpSpPr>
        <p:sp>
          <p:nvSpPr>
            <p:cNvPr id="617" name="Callout Plate"/>
            <p:cNvSpPr/>
            <p:nvPr/>
          </p:nvSpPr>
          <p:spPr>
            <a:xfrm>
              <a:off x="2650684" y="3770134"/>
              <a:ext cx="6219824" cy="1367807"/>
            </a:xfrm>
            <a:prstGeom prst="rect">
              <a:avLst/>
            </a:prstGeom>
            <a:solidFill>
              <a:srgbClr val="FBFCFF"/>
            </a:solidFill>
            <a:ln w="9525">
              <a:solidFill>
                <a:srgbClr val="B4C2DA"/>
              </a:solidFill>
              <a:miter lim="800000"/>
            </a:ln>
            <a:effectLst>
              <a:outerShdw blurRad="254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2060"/>
                </a:solidFill>
              </a:endParaRPr>
            </a:p>
          </p:txBody>
        </p:sp>
        <p:sp>
          <p:nvSpPr>
            <p:cNvPr id="618" name="Highlight" hidden="1"/>
            <p:cNvSpPr/>
            <p:nvPr/>
          </p:nvSpPr>
          <p:spPr>
            <a:xfrm>
              <a:off x="4077039" y="3877886"/>
              <a:ext cx="3084761" cy="242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19" name="Whiteout"/>
            <p:cNvSpPr/>
            <p:nvPr/>
          </p:nvSpPr>
          <p:spPr>
            <a:xfrm>
              <a:off x="2964281" y="3986721"/>
              <a:ext cx="647027" cy="161028"/>
            </a:xfrm>
            <a:prstGeom prst="rect">
              <a:avLst/>
            </a:prstGeom>
            <a:solidFill>
              <a:srgbClr val="FBFC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20" name="Callout R" hidden="1"/>
          <p:cNvGrpSpPr/>
          <p:nvPr/>
        </p:nvGrpSpPr>
        <p:grpSpPr>
          <a:xfrm>
            <a:off x="4657373" y="3243228"/>
            <a:ext cx="4073236" cy="1409894"/>
            <a:chOff x="2650684" y="3770134"/>
            <a:chExt cx="6219824" cy="1367807"/>
          </a:xfrm>
        </p:grpSpPr>
        <p:sp>
          <p:nvSpPr>
            <p:cNvPr id="621" name="Callout Plate"/>
            <p:cNvSpPr/>
            <p:nvPr/>
          </p:nvSpPr>
          <p:spPr>
            <a:xfrm>
              <a:off x="2650684" y="3770134"/>
              <a:ext cx="6219824" cy="1367807"/>
            </a:xfrm>
            <a:prstGeom prst="rect">
              <a:avLst/>
            </a:prstGeom>
            <a:solidFill>
              <a:srgbClr val="FBFCFF"/>
            </a:solidFill>
            <a:ln w="9525">
              <a:solidFill>
                <a:srgbClr val="B4C2DA"/>
              </a:solidFill>
              <a:miter lim="800000"/>
            </a:ln>
            <a:effectLst>
              <a:outerShdw blurRad="254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2060"/>
                </a:solidFill>
              </a:endParaRPr>
            </a:p>
          </p:txBody>
        </p:sp>
        <p:sp>
          <p:nvSpPr>
            <p:cNvPr id="622" name="Highlight" hidden="1"/>
            <p:cNvSpPr/>
            <p:nvPr/>
          </p:nvSpPr>
          <p:spPr>
            <a:xfrm>
              <a:off x="4077039" y="3877886"/>
              <a:ext cx="3084761" cy="242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3" name="Whiteout" hidden="1"/>
            <p:cNvSpPr/>
            <p:nvPr/>
          </p:nvSpPr>
          <p:spPr>
            <a:xfrm>
              <a:off x="2964281" y="3986721"/>
              <a:ext cx="647027" cy="161028"/>
            </a:xfrm>
            <a:prstGeom prst="rect">
              <a:avLst/>
            </a:prstGeom>
            <a:solidFill>
              <a:srgbClr val="FBFC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24" name="Callout" hidden="1"/>
          <p:cNvGrpSpPr/>
          <p:nvPr/>
        </p:nvGrpSpPr>
        <p:grpSpPr>
          <a:xfrm>
            <a:off x="2516891" y="4322191"/>
            <a:ext cx="5511338" cy="1409894"/>
            <a:chOff x="2650684" y="3770134"/>
            <a:chExt cx="6219824" cy="1367807"/>
          </a:xfrm>
        </p:grpSpPr>
        <p:sp>
          <p:nvSpPr>
            <p:cNvPr id="625" name="Callout Plate"/>
            <p:cNvSpPr/>
            <p:nvPr/>
          </p:nvSpPr>
          <p:spPr>
            <a:xfrm>
              <a:off x="2650684" y="3770134"/>
              <a:ext cx="6219824" cy="1367807"/>
            </a:xfrm>
            <a:prstGeom prst="rect">
              <a:avLst/>
            </a:prstGeom>
            <a:solidFill>
              <a:srgbClr val="FBFCFF"/>
            </a:solidFill>
            <a:ln w="9525">
              <a:solidFill>
                <a:srgbClr val="B4C2DA"/>
              </a:solidFill>
              <a:miter lim="800000"/>
            </a:ln>
            <a:effectLst>
              <a:outerShdw blurRad="254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2060"/>
                </a:solidFill>
              </a:endParaRPr>
            </a:p>
          </p:txBody>
        </p:sp>
        <p:sp>
          <p:nvSpPr>
            <p:cNvPr id="626" name="Highlight" hidden="1"/>
            <p:cNvSpPr/>
            <p:nvPr/>
          </p:nvSpPr>
          <p:spPr>
            <a:xfrm>
              <a:off x="4077039" y="3877886"/>
              <a:ext cx="3084761" cy="242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7" name="Whiteout" hidden="1"/>
            <p:cNvSpPr/>
            <p:nvPr/>
          </p:nvSpPr>
          <p:spPr>
            <a:xfrm>
              <a:off x="2964281" y="3986721"/>
              <a:ext cx="647027" cy="161028"/>
            </a:xfrm>
            <a:prstGeom prst="rect">
              <a:avLst/>
            </a:prstGeom>
            <a:solidFill>
              <a:srgbClr val="FBFC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532" name="Straight Connector 531"/>
          <p:cNvCxnSpPr/>
          <p:nvPr/>
        </p:nvCxnSpPr>
        <p:spPr>
          <a:xfrm rot="5400000">
            <a:off x="4618844" y="-2906248"/>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rot="5400000">
            <a:off x="4618844" y="-3006364"/>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rot="5400000">
            <a:off x="4600611" y="-1360676"/>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rot="5400000">
            <a:off x="4600611" y="-146079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rot="5400000">
            <a:off x="4600611" y="-852069"/>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p:cNvCxnSpPr/>
          <p:nvPr/>
        </p:nvCxnSpPr>
        <p:spPr>
          <a:xfrm rot="5400000">
            <a:off x="4600611" y="-952185"/>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p:cNvCxnSpPr/>
          <p:nvPr/>
        </p:nvCxnSpPr>
        <p:spPr>
          <a:xfrm rot="5400000">
            <a:off x="4600611" y="691514"/>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p:cNvCxnSpPr/>
          <p:nvPr/>
        </p:nvCxnSpPr>
        <p:spPr>
          <a:xfrm rot="5400000">
            <a:off x="4600611" y="591398"/>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p:cNvCxnSpPr/>
          <p:nvPr/>
        </p:nvCxnSpPr>
        <p:spPr>
          <a:xfrm rot="5400000">
            <a:off x="4600611" y="170098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p:cNvCxnSpPr/>
          <p:nvPr/>
        </p:nvCxnSpPr>
        <p:spPr>
          <a:xfrm rot="5400000">
            <a:off x="4600611" y="1600866"/>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6"/>
          </p:nvPr>
        </p:nvSpPr>
        <p:spPr/>
        <p:txBody>
          <a:bodyPr/>
          <a:lstStyle/>
          <a:p>
            <a:pPr>
              <a:defRPr/>
            </a:pPr>
            <a:fld id="{EDBD4F59-D158-4828-BC4B-A2B6698F28EC}" type="slidenum">
              <a:rPr lang="en-US" smtClean="0"/>
              <a:t>‹#›</a:t>
            </a:fld>
            <a:endParaRPr lang="en-US"/>
          </a:p>
        </p:txBody>
      </p:sp>
      <p:sp>
        <p:nvSpPr>
          <p:cNvPr id="512" name="Title Baked"/>
          <p:cNvSpPr txBox="1"/>
          <p:nvPr/>
        </p:nvSpPr>
        <p:spPr>
          <a:xfrm>
            <a:off x="311151" y="290471"/>
            <a:ext cx="8554435" cy="645459"/>
          </a:xfrm>
          <a:prstGeom prst="rect">
            <a:avLst/>
          </a:prstGeom>
        </p:spPr>
        <p:txBody>
          <a:bodyPr vert="horz" lIns="0" tIns="0" rIns="0" bIns="0" rtlCol="0" anchor="b">
            <a:noAutofit/>
          </a:bodyPr>
          <a:lstStyle>
            <a:lvl1pPr algn="l" defTabSz="887478" rtl="0" eaLnBrk="1" latinLnBrk="0" hangingPunct="1">
              <a:lnSpc>
                <a:spcPct val="90000"/>
              </a:lnSpc>
              <a:spcBef>
                <a:spcPct val="0"/>
              </a:spcBef>
              <a:buNone/>
              <a:defRPr lang="en-US" sz="2800" kern="1200">
                <a:solidFill>
                  <a:schemeClr val="accent1"/>
                </a:solidFill>
                <a:latin typeface="+mn-lt"/>
                <a:ea typeface="+mj-ea"/>
                <a:cs typeface="+mj-cs"/>
              </a:defRPr>
            </a:lvl1pPr>
          </a:lstStyle>
          <a:p>
            <a:pPr lvl="0">
              <a:lnSpc>
                <a:spcPct val="90000"/>
              </a:lnSpc>
            </a:pPr>
            <a:r>
              <a:rPr lang="en-US" sz="2471" b="0">
                <a:solidFill>
                  <a:schemeClr val="accent2">
                    <a:lumMod val="40000"/>
                    <a:lumOff val="60000"/>
                  </a:schemeClr>
                </a:solidFill>
              </a:rPr>
              <a:t>Do</a:t>
            </a:r>
            <a:r>
              <a:rPr lang="en-US" sz="2471" b="0" baseline="0">
                <a:solidFill>
                  <a:schemeClr val="accent2">
                    <a:lumMod val="40000"/>
                    <a:lumOff val="60000"/>
                  </a:schemeClr>
                </a:solidFill>
              </a:rPr>
              <a:t> Not Use – For Alignment Purposes Only</a:t>
            </a:r>
          </a:p>
          <a:p>
            <a:pPr lvl="0">
              <a:lnSpc>
                <a:spcPct val="90000"/>
              </a:lnSpc>
            </a:pPr>
            <a:endParaRPr lang="en-US" sz="2471" b="0">
              <a:solidFill>
                <a:schemeClr val="accent2">
                  <a:lumMod val="40000"/>
                  <a:lumOff val="60000"/>
                </a:schemeClr>
              </a:solidFill>
            </a:endParaRPr>
          </a:p>
        </p:txBody>
      </p:sp>
      <p:grpSp>
        <p:nvGrpSpPr>
          <p:cNvPr id="513" name="Grid Marks Halfway vert"/>
          <p:cNvGrpSpPr/>
          <p:nvPr/>
        </p:nvGrpSpPr>
        <p:grpSpPr>
          <a:xfrm>
            <a:off x="8600189" y="584859"/>
            <a:ext cx="266007" cy="5724281"/>
            <a:chOff x="9787562" y="846840"/>
            <a:chExt cx="292608" cy="6303515"/>
          </a:xfrm>
        </p:grpSpPr>
        <p:grpSp>
          <p:nvGrpSpPr>
            <p:cNvPr id="514" name="Group 513"/>
            <p:cNvGrpSpPr/>
            <p:nvPr/>
          </p:nvGrpSpPr>
          <p:grpSpPr>
            <a:xfrm>
              <a:off x="9787562" y="846840"/>
              <a:ext cx="292608" cy="5820960"/>
              <a:chOff x="1161707" y="846840"/>
              <a:chExt cx="9162592" cy="5820960"/>
            </a:xfrm>
          </p:grpSpPr>
          <p:cxnSp>
            <p:nvCxnSpPr>
              <p:cNvPr id="524" name="Straight Connector 523"/>
              <p:cNvCxnSpPr/>
              <p:nvPr/>
            </p:nvCxnSpPr>
            <p:spPr>
              <a:xfrm rot="5400000">
                <a:off x="5732472" y="2097035"/>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rot="5400000">
                <a:off x="5732472" y="1132450"/>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p:cNvCxnSpPr/>
              <p:nvPr/>
            </p:nvCxnSpPr>
            <p:spPr>
              <a:xfrm rot="5400000">
                <a:off x="5732472" y="167866"/>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p:nvPr/>
            </p:nvCxnSpPr>
            <p:spPr>
              <a:xfrm rot="5400000">
                <a:off x="5732472" y="-796718"/>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rot="5400000">
                <a:off x="5732472" y="-1761302"/>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rot="5400000">
                <a:off x="5732472" y="-2725886"/>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0" name="edge top"/>
              <p:cNvCxnSpPr/>
              <p:nvPr/>
            </p:nvCxnSpPr>
            <p:spPr>
              <a:xfrm rot="5400000">
                <a:off x="5753535" y="-3723925"/>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15" name="Group 514"/>
            <p:cNvGrpSpPr/>
            <p:nvPr/>
          </p:nvGrpSpPr>
          <p:grpSpPr>
            <a:xfrm>
              <a:off x="9860714" y="1253111"/>
              <a:ext cx="146304" cy="5897244"/>
              <a:chOff x="9919785" y="1253111"/>
              <a:chExt cx="146304" cy="5897244"/>
            </a:xfrm>
          </p:grpSpPr>
          <p:cxnSp>
            <p:nvCxnSpPr>
              <p:cNvPr id="516" name="Straight Connector 515"/>
              <p:cNvCxnSpPr/>
              <p:nvPr/>
            </p:nvCxnSpPr>
            <p:spPr>
              <a:xfrm rot="5400000">
                <a:off x="9992937" y="6112573"/>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rot="5400000">
                <a:off x="9992937" y="5147945"/>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p:nvPr/>
            </p:nvCxnSpPr>
            <p:spPr>
              <a:xfrm rot="5400000">
                <a:off x="9992937" y="4183317"/>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p:cNvCxnSpPr/>
              <p:nvPr/>
            </p:nvCxnSpPr>
            <p:spPr>
              <a:xfrm rot="5400000">
                <a:off x="9992937" y="3218689"/>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p:nvPr/>
            </p:nvCxnSpPr>
            <p:spPr>
              <a:xfrm rot="5400000">
                <a:off x="9992937" y="2254061"/>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rot="5400000">
                <a:off x="9992937" y="1289433"/>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p:nvPr/>
            </p:nvCxnSpPr>
            <p:spPr>
              <a:xfrm rot="5400000">
                <a:off x="9992937" y="1179959"/>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rot="5400000">
                <a:off x="9992937" y="7077203"/>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531" name="Grid Marks Halfway horz"/>
          <p:cNvGrpSpPr/>
          <p:nvPr/>
        </p:nvGrpSpPr>
        <p:grpSpPr>
          <a:xfrm>
            <a:off x="615818" y="953444"/>
            <a:ext cx="7955280" cy="298984"/>
            <a:chOff x="789447" y="7281152"/>
            <a:chExt cx="8472059" cy="338848"/>
          </a:xfrm>
        </p:grpSpPr>
        <p:grpSp>
          <p:nvGrpSpPr>
            <p:cNvPr id="542" name="Group 541"/>
            <p:cNvGrpSpPr/>
            <p:nvPr/>
          </p:nvGrpSpPr>
          <p:grpSpPr>
            <a:xfrm>
              <a:off x="1174090" y="7377424"/>
              <a:ext cx="7692859" cy="146304"/>
              <a:chOff x="1174090" y="7321296"/>
              <a:chExt cx="7692859" cy="146304"/>
            </a:xfrm>
          </p:grpSpPr>
          <p:cxnSp>
            <p:nvCxnSpPr>
              <p:cNvPr id="556" name="Straight Connector 555"/>
              <p:cNvCxnSpPr/>
              <p:nvPr/>
            </p:nvCxnSpPr>
            <p:spPr>
              <a:xfrm rot="10800000">
                <a:off x="1174090"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rot="10800000">
                <a:off x="1939312"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rot="10800000">
                <a:off x="2708599"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rot="10800000">
                <a:off x="3477885"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p:nvPr/>
            </p:nvCxnSpPr>
            <p:spPr>
              <a:xfrm rot="10800000">
                <a:off x="4247170"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rot="10800000">
                <a:off x="5016456"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p:cNvCxnSpPr/>
              <p:nvPr/>
            </p:nvCxnSpPr>
            <p:spPr>
              <a:xfrm rot="10800000">
                <a:off x="5785742"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p:cNvCxnSpPr/>
              <p:nvPr/>
            </p:nvCxnSpPr>
            <p:spPr>
              <a:xfrm rot="10800000">
                <a:off x="6555028"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p:cNvCxnSpPr/>
              <p:nvPr/>
            </p:nvCxnSpPr>
            <p:spPr>
              <a:xfrm rot="10800000">
                <a:off x="7324313"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p:nvPr/>
            </p:nvCxnSpPr>
            <p:spPr>
              <a:xfrm rot="10800000">
                <a:off x="8093599"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p:cNvCxnSpPr/>
              <p:nvPr/>
            </p:nvCxnSpPr>
            <p:spPr>
              <a:xfrm rot="10800000">
                <a:off x="8866949"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43" name="Group 542"/>
            <p:cNvGrpSpPr/>
            <p:nvPr/>
          </p:nvGrpSpPr>
          <p:grpSpPr>
            <a:xfrm>
              <a:off x="789447" y="7281152"/>
              <a:ext cx="8472059" cy="338848"/>
              <a:chOff x="789447" y="7281152"/>
              <a:chExt cx="8472059" cy="338848"/>
            </a:xfrm>
          </p:grpSpPr>
          <p:cxnSp>
            <p:nvCxnSpPr>
              <p:cNvPr id="544" name="Straight Connector 543"/>
              <p:cNvCxnSpPr/>
              <p:nvPr/>
            </p:nvCxnSpPr>
            <p:spPr>
              <a:xfrm rot="10800000">
                <a:off x="789447"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p:cNvCxnSpPr/>
              <p:nvPr/>
            </p:nvCxnSpPr>
            <p:spPr>
              <a:xfrm rot="10800000">
                <a:off x="1559634"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p:cNvCxnSpPr/>
              <p:nvPr/>
            </p:nvCxnSpPr>
            <p:spPr>
              <a:xfrm rot="10800000">
                <a:off x="2329821"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p:cNvCxnSpPr/>
              <p:nvPr/>
            </p:nvCxnSpPr>
            <p:spPr>
              <a:xfrm rot="10800000">
                <a:off x="3100008"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p:cNvCxnSpPr/>
              <p:nvPr/>
            </p:nvCxnSpPr>
            <p:spPr>
              <a:xfrm rot="10800000">
                <a:off x="3870195"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p:cNvCxnSpPr/>
              <p:nvPr/>
            </p:nvCxnSpPr>
            <p:spPr>
              <a:xfrm rot="10800000">
                <a:off x="4640382"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p:cNvCxnSpPr/>
              <p:nvPr/>
            </p:nvCxnSpPr>
            <p:spPr>
              <a:xfrm rot="10800000">
                <a:off x="5410569"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p:nvPr/>
            </p:nvCxnSpPr>
            <p:spPr>
              <a:xfrm rot="10800000">
                <a:off x="6180756"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p:cNvCxnSpPr/>
              <p:nvPr/>
            </p:nvCxnSpPr>
            <p:spPr>
              <a:xfrm rot="10800000">
                <a:off x="6950943"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p:cNvCxnSpPr/>
              <p:nvPr/>
            </p:nvCxnSpPr>
            <p:spPr>
              <a:xfrm rot="10800000">
                <a:off x="7721130"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p:cNvCxnSpPr/>
              <p:nvPr/>
            </p:nvCxnSpPr>
            <p:spPr>
              <a:xfrm rot="10800000">
                <a:off x="8491317"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p:nvPr/>
            </p:nvCxnSpPr>
            <p:spPr>
              <a:xfrm rot="10800000">
                <a:off x="9261506" y="728115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567" name="Straight Connector 566"/>
          <p:cNvCxnSpPr/>
          <p:nvPr/>
        </p:nvCxnSpPr>
        <p:spPr>
          <a:xfrm rot="5400000">
            <a:off x="4602927" y="2360185"/>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p:cNvCxnSpPr/>
          <p:nvPr/>
        </p:nvCxnSpPr>
        <p:spPr>
          <a:xfrm rot="5400000">
            <a:off x="4602926" y="2260777"/>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p:cNvCxnSpPr/>
          <p:nvPr/>
        </p:nvCxnSpPr>
        <p:spPr>
          <a:xfrm rot="5400000">
            <a:off x="4580494" y="2160644"/>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p:cNvCxnSpPr/>
          <p:nvPr/>
        </p:nvCxnSpPr>
        <p:spPr>
          <a:xfrm rot="5400000">
            <a:off x="4600611" y="216016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p:cNvCxnSpPr/>
          <p:nvPr/>
        </p:nvCxnSpPr>
        <p:spPr>
          <a:xfrm rot="5400000">
            <a:off x="4600611" y="2060046"/>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p:cNvCxnSpPr/>
          <p:nvPr/>
        </p:nvCxnSpPr>
        <p:spPr>
          <a:xfrm rot="5400000">
            <a:off x="4600611" y="1200918"/>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p:cNvCxnSpPr/>
          <p:nvPr/>
        </p:nvCxnSpPr>
        <p:spPr>
          <a:xfrm rot="5400000">
            <a:off x="4600611" y="110080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p:cNvCxnSpPr/>
          <p:nvPr/>
        </p:nvCxnSpPr>
        <p:spPr>
          <a:xfrm rot="5400000">
            <a:off x="4600611" y="17427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a:xfrm rot="5400000">
            <a:off x="4600611" y="74156"/>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p:cNvCxnSpPr/>
          <p:nvPr/>
        </p:nvCxnSpPr>
        <p:spPr>
          <a:xfrm rot="5400000">
            <a:off x="4600611" y="-326637"/>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p:cNvCxnSpPr/>
          <p:nvPr/>
        </p:nvCxnSpPr>
        <p:spPr>
          <a:xfrm rot="5400000">
            <a:off x="4600611" y="-426753"/>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p:cNvCxnSpPr/>
          <p:nvPr/>
        </p:nvCxnSpPr>
        <p:spPr>
          <a:xfrm rot="5400000">
            <a:off x="4600611" y="-1882049"/>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p:cNvCxnSpPr/>
          <p:nvPr/>
        </p:nvCxnSpPr>
        <p:spPr>
          <a:xfrm rot="5400000">
            <a:off x="4600611" y="-1982165"/>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p:cNvCxnSpPr/>
          <p:nvPr/>
        </p:nvCxnSpPr>
        <p:spPr>
          <a:xfrm rot="5400000">
            <a:off x="4618844" y="-2385834"/>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p:cNvCxnSpPr/>
          <p:nvPr/>
        </p:nvCxnSpPr>
        <p:spPr>
          <a:xfrm rot="5400000">
            <a:off x="4618844" y="-2485950"/>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p:cNvCxnSpPr/>
          <p:nvPr/>
        </p:nvCxnSpPr>
        <p:spPr>
          <a:xfrm rot="5400000">
            <a:off x="4600611" y="-3209426"/>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p:cNvCxnSpPr/>
          <p:nvPr/>
        </p:nvCxnSpPr>
        <p:spPr>
          <a:xfrm rot="5400000">
            <a:off x="4600611" y="-341246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p:cNvCxnSpPr/>
          <p:nvPr/>
        </p:nvCxnSpPr>
        <p:spPr>
          <a:xfrm rot="5400000">
            <a:off x="4600611" y="-3512578"/>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5" name="edge top"/>
          <p:cNvCxnSpPr/>
          <p:nvPr/>
        </p:nvCxnSpPr>
        <p:spPr>
          <a:xfrm rot="5400000">
            <a:off x="4602926" y="-3974314"/>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586" name="vert"/>
          <p:cNvGrpSpPr/>
          <p:nvPr/>
        </p:nvGrpSpPr>
        <p:grpSpPr>
          <a:xfrm>
            <a:off x="304801" y="288561"/>
            <a:ext cx="8534400" cy="6257280"/>
            <a:chOff x="457200" y="457200"/>
            <a:chExt cx="9144000" cy="6858000"/>
          </a:xfrm>
        </p:grpSpPr>
        <p:cxnSp>
          <p:nvCxnSpPr>
            <p:cNvPr id="587" name="edge left"/>
            <p:cNvCxnSpPr/>
            <p:nvPr/>
          </p:nvCxnSpPr>
          <p:spPr>
            <a:xfrm>
              <a:off x="457200" y="457200"/>
              <a:ext cx="0" cy="6855915"/>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588" name="gutter v"/>
            <p:cNvGrpSpPr/>
            <p:nvPr/>
          </p:nvGrpSpPr>
          <p:grpSpPr>
            <a:xfrm rot="5400000">
              <a:off x="-2255520" y="3831337"/>
              <a:ext cx="6857999" cy="109728"/>
              <a:chOff x="454154" y="1180041"/>
              <a:chExt cx="11277598" cy="110904"/>
            </a:xfrm>
          </p:grpSpPr>
          <p:cxnSp>
            <p:nvCxnSpPr>
              <p:cNvPr id="634" name="Straight Connector 633"/>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89" name="gutter v"/>
            <p:cNvGrpSpPr/>
            <p:nvPr/>
          </p:nvGrpSpPr>
          <p:grpSpPr>
            <a:xfrm rot="5400000">
              <a:off x="-1484376" y="3831337"/>
              <a:ext cx="6857999" cy="109728"/>
              <a:chOff x="454154" y="1180041"/>
              <a:chExt cx="11277598" cy="110904"/>
            </a:xfrm>
          </p:grpSpPr>
          <p:cxnSp>
            <p:nvCxnSpPr>
              <p:cNvPr id="630" name="Straight Connector 629"/>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90" name="gutter v"/>
            <p:cNvGrpSpPr/>
            <p:nvPr/>
          </p:nvGrpSpPr>
          <p:grpSpPr>
            <a:xfrm rot="5400000">
              <a:off x="-713232" y="3831337"/>
              <a:ext cx="6857999" cy="109728"/>
              <a:chOff x="454154" y="1180041"/>
              <a:chExt cx="11277598" cy="110904"/>
            </a:xfrm>
          </p:grpSpPr>
          <p:cxnSp>
            <p:nvCxnSpPr>
              <p:cNvPr id="628" name="Straight Connector 627"/>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91" name="gutter v"/>
            <p:cNvGrpSpPr/>
            <p:nvPr/>
          </p:nvGrpSpPr>
          <p:grpSpPr>
            <a:xfrm rot="5400000">
              <a:off x="57912" y="3831337"/>
              <a:ext cx="6857999" cy="109728"/>
              <a:chOff x="454154" y="1180041"/>
              <a:chExt cx="11277598" cy="110904"/>
            </a:xfrm>
          </p:grpSpPr>
          <p:cxnSp>
            <p:nvCxnSpPr>
              <p:cNvPr id="614" name="Straight Connector 613"/>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92" name="gutter v"/>
            <p:cNvGrpSpPr/>
            <p:nvPr/>
          </p:nvGrpSpPr>
          <p:grpSpPr>
            <a:xfrm rot="5400000">
              <a:off x="829056" y="3831337"/>
              <a:ext cx="6857999" cy="109728"/>
              <a:chOff x="454154" y="1180041"/>
              <a:chExt cx="11277598" cy="110904"/>
            </a:xfrm>
          </p:grpSpPr>
          <p:cxnSp>
            <p:nvCxnSpPr>
              <p:cNvPr id="612" name="Straight Connector 611"/>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93" name="gutter v"/>
            <p:cNvGrpSpPr/>
            <p:nvPr/>
          </p:nvGrpSpPr>
          <p:grpSpPr>
            <a:xfrm rot="5400000">
              <a:off x="1600200" y="3831337"/>
              <a:ext cx="6857999" cy="109728"/>
              <a:chOff x="454154" y="1180041"/>
              <a:chExt cx="11277598" cy="110904"/>
            </a:xfrm>
          </p:grpSpPr>
          <p:cxnSp>
            <p:nvCxnSpPr>
              <p:cNvPr id="610" name="Straight Connector 609"/>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94" name="gutter v"/>
            <p:cNvGrpSpPr/>
            <p:nvPr/>
          </p:nvGrpSpPr>
          <p:grpSpPr>
            <a:xfrm rot="5400000">
              <a:off x="2371344" y="3831337"/>
              <a:ext cx="6857999" cy="109728"/>
              <a:chOff x="454154" y="1180041"/>
              <a:chExt cx="11277598" cy="110904"/>
            </a:xfrm>
          </p:grpSpPr>
          <p:cxnSp>
            <p:nvCxnSpPr>
              <p:cNvPr id="608" name="Straight Connector 607"/>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95" name="gutter v"/>
            <p:cNvGrpSpPr/>
            <p:nvPr/>
          </p:nvGrpSpPr>
          <p:grpSpPr>
            <a:xfrm rot="5400000">
              <a:off x="3142488" y="3831337"/>
              <a:ext cx="6857999" cy="109728"/>
              <a:chOff x="454154" y="1180041"/>
              <a:chExt cx="11277598" cy="110904"/>
            </a:xfrm>
          </p:grpSpPr>
          <p:cxnSp>
            <p:nvCxnSpPr>
              <p:cNvPr id="606" name="Straight Connector 605"/>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96" name="gutter v"/>
            <p:cNvGrpSpPr/>
            <p:nvPr/>
          </p:nvGrpSpPr>
          <p:grpSpPr>
            <a:xfrm rot="5400000">
              <a:off x="3913632" y="3831337"/>
              <a:ext cx="6857999" cy="109728"/>
              <a:chOff x="454154" y="1180041"/>
              <a:chExt cx="11277598" cy="110904"/>
            </a:xfrm>
          </p:grpSpPr>
          <p:cxnSp>
            <p:nvCxnSpPr>
              <p:cNvPr id="604" name="Straight Connector 603"/>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97" name="gutter v"/>
            <p:cNvGrpSpPr/>
            <p:nvPr/>
          </p:nvGrpSpPr>
          <p:grpSpPr>
            <a:xfrm rot="5400000">
              <a:off x="4684776" y="3831337"/>
              <a:ext cx="6857999" cy="109728"/>
              <a:chOff x="454154" y="1180041"/>
              <a:chExt cx="11277598" cy="110904"/>
            </a:xfrm>
          </p:grpSpPr>
          <p:cxnSp>
            <p:nvCxnSpPr>
              <p:cNvPr id="602" name="Straight Connector 601"/>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98" name="gutter v"/>
            <p:cNvGrpSpPr/>
            <p:nvPr/>
          </p:nvGrpSpPr>
          <p:grpSpPr>
            <a:xfrm rot="5400000">
              <a:off x="5455920" y="3831337"/>
              <a:ext cx="6857999" cy="109728"/>
              <a:chOff x="454154" y="1180041"/>
              <a:chExt cx="11277598" cy="110904"/>
            </a:xfrm>
          </p:grpSpPr>
          <p:cxnSp>
            <p:nvCxnSpPr>
              <p:cNvPr id="600" name="Straight Connector 599"/>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599" name="edge right"/>
            <p:cNvCxnSpPr/>
            <p:nvPr/>
          </p:nvCxnSpPr>
          <p:spPr>
            <a:xfrm>
              <a:off x="9601200" y="457200"/>
              <a:ext cx="0" cy="6855915"/>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666" name="Corporate Palette" hidden="1"/>
          <p:cNvGrpSpPr/>
          <p:nvPr/>
        </p:nvGrpSpPr>
        <p:grpSpPr>
          <a:xfrm>
            <a:off x="415637" y="892673"/>
            <a:ext cx="8312727" cy="5462617"/>
            <a:chOff x="457200" y="257790"/>
            <a:chExt cx="11274552" cy="6085387"/>
          </a:xfrm>
        </p:grpSpPr>
        <p:cxnSp>
          <p:nvCxnSpPr>
            <p:cNvPr id="681" name="Divider"/>
            <p:cNvCxnSpPr/>
            <p:nvPr/>
          </p:nvCxnSpPr>
          <p:spPr>
            <a:xfrm>
              <a:off x="1566297" y="372145"/>
              <a:ext cx="0" cy="597103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2" name="Divider"/>
            <p:cNvCxnSpPr/>
            <p:nvPr/>
          </p:nvCxnSpPr>
          <p:spPr>
            <a:xfrm>
              <a:off x="5189220" y="372145"/>
              <a:ext cx="0" cy="597103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3" name="Divider"/>
            <p:cNvCxnSpPr/>
            <p:nvPr/>
          </p:nvCxnSpPr>
          <p:spPr>
            <a:xfrm>
              <a:off x="7603236" y="372145"/>
              <a:ext cx="0" cy="597103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4" name="Divider"/>
            <p:cNvCxnSpPr/>
            <p:nvPr/>
          </p:nvCxnSpPr>
          <p:spPr>
            <a:xfrm>
              <a:off x="9413748" y="372145"/>
              <a:ext cx="0" cy="597103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85" name="Bkgd1 White"/>
            <p:cNvGrpSpPr/>
            <p:nvPr/>
          </p:nvGrpSpPr>
          <p:grpSpPr>
            <a:xfrm>
              <a:off x="457200" y="374753"/>
              <a:ext cx="411480" cy="5968424"/>
              <a:chOff x="13482587" y="1500582"/>
              <a:chExt cx="640080" cy="5968424"/>
            </a:xfrm>
          </p:grpSpPr>
          <p:sp>
            <p:nvSpPr>
              <p:cNvPr id="1104" name="Tint05 Bkgd1 White">
                <a:extLst>
                  <a:ext uri="{FF2B5EF4-FFF2-40B4-BE49-F238E27FC236}">
                    <a16:creationId xmlns:a16="http://schemas.microsoft.com/office/drawing/2014/main" id="{F550EDE1-53E4-4371-BF28-860C39FB92DF}"/>
                  </a:ext>
                </a:extLst>
              </p:cNvPr>
              <p:cNvSpPr/>
              <p:nvPr/>
            </p:nvSpPr>
            <p:spPr>
              <a:xfrm rot="10800000" flipH="1" flipV="1">
                <a:off x="13482587" y="3722480"/>
                <a:ext cx="640080" cy="230200"/>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105" name="Tint10 Bkgd1 White">
                <a:extLst>
                  <a:ext uri="{FF2B5EF4-FFF2-40B4-BE49-F238E27FC236}">
                    <a16:creationId xmlns:a16="http://schemas.microsoft.com/office/drawing/2014/main" id="{F550EDE1-53E4-4371-BF28-860C39FB92DF}"/>
                  </a:ext>
                </a:extLst>
              </p:cNvPr>
              <p:cNvSpPr/>
              <p:nvPr/>
            </p:nvSpPr>
            <p:spPr>
              <a:xfrm rot="10800000" flipH="1" flipV="1">
                <a:off x="13482587" y="4073792"/>
                <a:ext cx="640080" cy="230200"/>
              </a:xfrm>
              <a:prstGeom prst="rect">
                <a:avLst/>
              </a:prstGeom>
              <a:solidFill>
                <a:schemeClr val="bg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106" name="Tint15 Bkgd1 White">
                <a:extLst>
                  <a:ext uri="{FF2B5EF4-FFF2-40B4-BE49-F238E27FC236}">
                    <a16:creationId xmlns:a16="http://schemas.microsoft.com/office/drawing/2014/main" id="{F550EDE1-53E4-4371-BF28-860C39FB92DF}"/>
                  </a:ext>
                </a:extLst>
              </p:cNvPr>
              <p:cNvSpPr/>
              <p:nvPr/>
            </p:nvSpPr>
            <p:spPr>
              <a:xfrm rot="10800000" flipH="1" flipV="1">
                <a:off x="13482587" y="4425293"/>
                <a:ext cx="640080" cy="2302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107" name="Tint25 Bkgd1 White">
                <a:extLst>
                  <a:ext uri="{FF2B5EF4-FFF2-40B4-BE49-F238E27FC236}">
                    <a16:creationId xmlns:a16="http://schemas.microsoft.com/office/drawing/2014/main" id="{F550EDE1-53E4-4371-BF28-860C39FB92DF}"/>
                  </a:ext>
                </a:extLst>
              </p:cNvPr>
              <p:cNvSpPr/>
              <p:nvPr/>
            </p:nvSpPr>
            <p:spPr>
              <a:xfrm rot="10800000" flipH="1" flipV="1">
                <a:off x="13482587" y="4776605"/>
                <a:ext cx="640080" cy="2302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108" name="Tint35 Bkgd1 White">
                <a:extLst>
                  <a:ext uri="{FF2B5EF4-FFF2-40B4-BE49-F238E27FC236}">
                    <a16:creationId xmlns:a16="http://schemas.microsoft.com/office/drawing/2014/main" id="{F550EDE1-53E4-4371-BF28-860C39FB92DF}"/>
                  </a:ext>
                </a:extLst>
              </p:cNvPr>
              <p:cNvSpPr/>
              <p:nvPr/>
            </p:nvSpPr>
            <p:spPr>
              <a:xfrm rot="10800000" flipH="1" flipV="1">
                <a:off x="13482587" y="5128107"/>
                <a:ext cx="640080" cy="2302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109" name="Tint40 Bkgd1 White">
                <a:extLst>
                  <a:ext uri="{FF2B5EF4-FFF2-40B4-BE49-F238E27FC236}">
                    <a16:creationId xmlns:a16="http://schemas.microsoft.com/office/drawing/2014/main" id="{F550EDE1-53E4-4371-BF28-860C39FB92DF}"/>
                  </a:ext>
                </a:extLst>
              </p:cNvPr>
              <p:cNvSpPr/>
              <p:nvPr/>
            </p:nvSpPr>
            <p:spPr>
              <a:xfrm rot="10800000" flipH="1" flipV="1">
                <a:off x="13482587" y="5479609"/>
                <a:ext cx="640080" cy="230200"/>
              </a:xfrm>
              <a:prstGeom prst="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110" name="Tint50 Bkgd1 White">
                <a:extLst>
                  <a:ext uri="{FF2B5EF4-FFF2-40B4-BE49-F238E27FC236}">
                    <a16:creationId xmlns:a16="http://schemas.microsoft.com/office/drawing/2014/main" id="{F550EDE1-53E4-4371-BF28-860C39FB92DF}"/>
                  </a:ext>
                </a:extLst>
              </p:cNvPr>
              <p:cNvSpPr/>
              <p:nvPr/>
            </p:nvSpPr>
            <p:spPr>
              <a:xfrm rot="10800000" flipH="1" flipV="1">
                <a:off x="13482587" y="5831111"/>
                <a:ext cx="640080" cy="230200"/>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111" name="Tint60 Bkgd1 White">
                <a:extLst>
                  <a:ext uri="{FF2B5EF4-FFF2-40B4-BE49-F238E27FC236}">
                    <a16:creationId xmlns:a16="http://schemas.microsoft.com/office/drawing/2014/main" id="{F550EDE1-53E4-4371-BF28-860C39FB92DF}"/>
                  </a:ext>
                </a:extLst>
              </p:cNvPr>
              <p:cNvSpPr/>
              <p:nvPr/>
            </p:nvSpPr>
            <p:spPr>
              <a:xfrm rot="10800000" flipH="1" flipV="1">
                <a:off x="13482587" y="6182804"/>
                <a:ext cx="640080" cy="230200"/>
              </a:xfrm>
              <a:prstGeom prst="rect">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112" name="Tint75 Bkgd1 White">
                <a:extLst>
                  <a:ext uri="{FF2B5EF4-FFF2-40B4-BE49-F238E27FC236}">
                    <a16:creationId xmlns:a16="http://schemas.microsoft.com/office/drawing/2014/main" id="{F550EDE1-53E4-4371-BF28-860C39FB92DF}"/>
                  </a:ext>
                </a:extLst>
              </p:cNvPr>
              <p:cNvSpPr/>
              <p:nvPr/>
            </p:nvSpPr>
            <p:spPr>
              <a:xfrm rot="10800000" flipH="1" flipV="1">
                <a:off x="13482587" y="6534497"/>
                <a:ext cx="640080" cy="230200"/>
              </a:xfrm>
              <a:prstGeom prst="rect">
                <a:avLst/>
              </a:prstGeom>
              <a:solidFill>
                <a:schemeClr val="bg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113" name="Tint80 Bkgd1 White">
                <a:extLst>
                  <a:ext uri="{FF2B5EF4-FFF2-40B4-BE49-F238E27FC236}">
                    <a16:creationId xmlns:a16="http://schemas.microsoft.com/office/drawing/2014/main" id="{F550EDE1-53E4-4371-BF28-860C39FB92DF}"/>
                  </a:ext>
                </a:extLst>
              </p:cNvPr>
              <p:cNvSpPr/>
              <p:nvPr/>
            </p:nvSpPr>
            <p:spPr>
              <a:xfrm rot="10800000" flipH="1" flipV="1">
                <a:off x="13482587" y="6886379"/>
                <a:ext cx="640080" cy="230200"/>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114" name="Tint90 Bkgd1 White">
                <a:extLst>
                  <a:ext uri="{FF2B5EF4-FFF2-40B4-BE49-F238E27FC236}">
                    <a16:creationId xmlns:a16="http://schemas.microsoft.com/office/drawing/2014/main" id="{F550EDE1-53E4-4371-BF28-860C39FB92DF}"/>
                  </a:ext>
                </a:extLst>
              </p:cNvPr>
              <p:cNvSpPr/>
              <p:nvPr/>
            </p:nvSpPr>
            <p:spPr>
              <a:xfrm rot="10800000" flipH="1" flipV="1">
                <a:off x="13482587" y="7238806"/>
                <a:ext cx="640080" cy="230200"/>
              </a:xfrm>
              <a:prstGeom prst="rect">
                <a:avLst/>
              </a:prstGeom>
              <a:solidFill>
                <a:schemeClr val="bg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115" name="True Bkgd1 White">
                <a:extLst>
                  <a:ext uri="{FF2B5EF4-FFF2-40B4-BE49-F238E27FC236}">
                    <a16:creationId xmlns:a16="http://schemas.microsoft.com/office/drawing/2014/main" id="{F550EDE1-53E4-4371-BF28-860C39FB92DF}"/>
                  </a:ext>
                </a:extLst>
              </p:cNvPr>
              <p:cNvSpPr/>
              <p:nvPr/>
            </p:nvSpPr>
            <p:spPr>
              <a:xfrm rot="10800000" flipH="1" flipV="1">
                <a:off x="13482587" y="3256962"/>
                <a:ext cx="640080" cy="343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116" name="Shade05 Bkgd1 White">
                <a:extLst>
                  <a:ext uri="{FF2B5EF4-FFF2-40B4-BE49-F238E27FC236}">
                    <a16:creationId xmlns:a16="http://schemas.microsoft.com/office/drawing/2014/main" id="{F550EDE1-53E4-4371-BF28-860C39FB92DF}"/>
                  </a:ext>
                </a:extLst>
              </p:cNvPr>
              <p:cNvSpPr/>
              <p:nvPr/>
            </p:nvSpPr>
            <p:spPr>
              <a:xfrm rot="10800000" flipH="1" flipV="1">
                <a:off x="13482587" y="2905649"/>
                <a:ext cx="640080" cy="2301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117" name="Shade15 Bkgd1 White">
                <a:extLst>
                  <a:ext uri="{FF2B5EF4-FFF2-40B4-BE49-F238E27FC236}">
                    <a16:creationId xmlns:a16="http://schemas.microsoft.com/office/drawing/2014/main" id="{F550EDE1-53E4-4371-BF28-860C39FB92DF}"/>
                  </a:ext>
                </a:extLst>
              </p:cNvPr>
              <p:cNvSpPr/>
              <p:nvPr/>
            </p:nvSpPr>
            <p:spPr>
              <a:xfrm rot="10800000" flipH="1" flipV="1">
                <a:off x="13482587" y="2554715"/>
                <a:ext cx="640080" cy="2301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118" name="Shade25 Bkgd1 White">
                <a:extLst>
                  <a:ext uri="{FF2B5EF4-FFF2-40B4-BE49-F238E27FC236}">
                    <a16:creationId xmlns:a16="http://schemas.microsoft.com/office/drawing/2014/main" id="{F550EDE1-53E4-4371-BF28-860C39FB92DF}"/>
                  </a:ext>
                </a:extLst>
              </p:cNvPr>
              <p:cNvSpPr/>
              <p:nvPr/>
            </p:nvSpPr>
            <p:spPr>
              <a:xfrm rot="10800000" flipH="1" flipV="1">
                <a:off x="13482587" y="2203208"/>
                <a:ext cx="640080" cy="23019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119" name="Shade35 Bkgd1 White">
                <a:extLst>
                  <a:ext uri="{FF2B5EF4-FFF2-40B4-BE49-F238E27FC236}">
                    <a16:creationId xmlns:a16="http://schemas.microsoft.com/office/drawing/2014/main" id="{F550EDE1-53E4-4371-BF28-860C39FB92DF}"/>
                  </a:ext>
                </a:extLst>
              </p:cNvPr>
              <p:cNvSpPr/>
              <p:nvPr/>
            </p:nvSpPr>
            <p:spPr>
              <a:xfrm rot="10800000" flipH="1" flipV="1">
                <a:off x="13482587" y="1851896"/>
                <a:ext cx="640080" cy="23019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120" name="Shade50 Bkgd1 White">
                <a:extLst>
                  <a:ext uri="{FF2B5EF4-FFF2-40B4-BE49-F238E27FC236}">
                    <a16:creationId xmlns:a16="http://schemas.microsoft.com/office/drawing/2014/main" id="{F550EDE1-53E4-4371-BF28-860C39FB92DF}"/>
                  </a:ext>
                </a:extLst>
              </p:cNvPr>
              <p:cNvSpPr/>
              <p:nvPr/>
            </p:nvSpPr>
            <p:spPr>
              <a:xfrm rot="10800000" flipH="1" flipV="1">
                <a:off x="13482587" y="1500582"/>
                <a:ext cx="640080" cy="2301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686" name="Text1 Black"/>
            <p:cNvGrpSpPr/>
            <p:nvPr/>
          </p:nvGrpSpPr>
          <p:grpSpPr>
            <a:xfrm>
              <a:off x="1060704" y="374753"/>
              <a:ext cx="411480" cy="5968424"/>
              <a:chOff x="14431789" y="1500582"/>
              <a:chExt cx="640080" cy="5968424"/>
            </a:xfrm>
          </p:grpSpPr>
          <p:sp>
            <p:nvSpPr>
              <p:cNvPr id="1087" name="Tint05 Text1 Black">
                <a:extLst>
                  <a:ext uri="{FF2B5EF4-FFF2-40B4-BE49-F238E27FC236}">
                    <a16:creationId xmlns:a16="http://schemas.microsoft.com/office/drawing/2014/main" id="{E6FBE718-11E9-48EB-8E12-D32FDA056CA4}"/>
                  </a:ext>
                </a:extLst>
              </p:cNvPr>
              <p:cNvSpPr/>
              <p:nvPr/>
            </p:nvSpPr>
            <p:spPr>
              <a:xfrm rot="10800000" flipH="1" flipV="1">
                <a:off x="14431789" y="3722480"/>
                <a:ext cx="640080" cy="2302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88" name="Tint10 Text1 Black">
                <a:extLst>
                  <a:ext uri="{FF2B5EF4-FFF2-40B4-BE49-F238E27FC236}">
                    <a16:creationId xmlns:a16="http://schemas.microsoft.com/office/drawing/2014/main" id="{E6FBE718-11E9-48EB-8E12-D32FDA056CA4}"/>
                  </a:ext>
                </a:extLst>
              </p:cNvPr>
              <p:cNvSpPr/>
              <p:nvPr/>
            </p:nvSpPr>
            <p:spPr>
              <a:xfrm rot="10800000" flipH="1" flipV="1">
                <a:off x="14431789" y="4073792"/>
                <a:ext cx="640080" cy="230200"/>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89" name="Tint15 Text1 Black">
                <a:extLst>
                  <a:ext uri="{FF2B5EF4-FFF2-40B4-BE49-F238E27FC236}">
                    <a16:creationId xmlns:a16="http://schemas.microsoft.com/office/drawing/2014/main" id="{E6FBE718-11E9-48EB-8E12-D32FDA056CA4}"/>
                  </a:ext>
                </a:extLst>
              </p:cNvPr>
              <p:cNvSpPr/>
              <p:nvPr/>
            </p:nvSpPr>
            <p:spPr>
              <a:xfrm rot="10800000" flipH="1" flipV="1">
                <a:off x="14431789" y="4425293"/>
                <a:ext cx="640080" cy="2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90" name="Tint25 Text1 Black">
                <a:extLst>
                  <a:ext uri="{FF2B5EF4-FFF2-40B4-BE49-F238E27FC236}">
                    <a16:creationId xmlns:a16="http://schemas.microsoft.com/office/drawing/2014/main" id="{E6FBE718-11E9-48EB-8E12-D32FDA056CA4}"/>
                  </a:ext>
                </a:extLst>
              </p:cNvPr>
              <p:cNvSpPr/>
              <p:nvPr/>
            </p:nvSpPr>
            <p:spPr>
              <a:xfrm rot="10800000" flipH="1" flipV="1">
                <a:off x="14431789" y="4776605"/>
                <a:ext cx="640080" cy="230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91" name="Tint35 Text1 Black">
                <a:extLst>
                  <a:ext uri="{FF2B5EF4-FFF2-40B4-BE49-F238E27FC236}">
                    <a16:creationId xmlns:a16="http://schemas.microsoft.com/office/drawing/2014/main" id="{E6FBE718-11E9-48EB-8E12-D32FDA056CA4}"/>
                  </a:ext>
                </a:extLst>
              </p:cNvPr>
              <p:cNvSpPr/>
              <p:nvPr/>
            </p:nvSpPr>
            <p:spPr>
              <a:xfrm rot="10800000" flipH="1" flipV="1">
                <a:off x="14431789" y="5128107"/>
                <a:ext cx="640080" cy="230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en-GB" sz="662" b="0">
                    <a:solidFill>
                      <a:schemeClr val="bg1">
                        <a:lumMod val="75000"/>
                      </a:schemeClr>
                    </a:solidFill>
                  </a:rPr>
                  <a:t>PW Grey</a:t>
                </a:r>
              </a:p>
            </p:txBody>
          </p:sp>
          <p:sp>
            <p:nvSpPr>
              <p:cNvPr id="1092" name="Tint40 Text1 Black">
                <a:extLst>
                  <a:ext uri="{FF2B5EF4-FFF2-40B4-BE49-F238E27FC236}">
                    <a16:creationId xmlns:a16="http://schemas.microsoft.com/office/drawing/2014/main" id="{E6FBE718-11E9-48EB-8E12-D32FDA056CA4}"/>
                  </a:ext>
                </a:extLst>
              </p:cNvPr>
              <p:cNvSpPr/>
              <p:nvPr/>
            </p:nvSpPr>
            <p:spPr>
              <a:xfrm rot="10800000" flipH="1" flipV="1">
                <a:off x="14431789" y="5479609"/>
                <a:ext cx="640080" cy="23020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93" name="Tint50 Text1 Black">
                <a:extLst>
                  <a:ext uri="{FF2B5EF4-FFF2-40B4-BE49-F238E27FC236}">
                    <a16:creationId xmlns:a16="http://schemas.microsoft.com/office/drawing/2014/main" id="{E6FBE718-11E9-48EB-8E12-D32FDA056CA4}"/>
                  </a:ext>
                </a:extLst>
              </p:cNvPr>
              <p:cNvSpPr/>
              <p:nvPr/>
            </p:nvSpPr>
            <p:spPr>
              <a:xfrm rot="10800000" flipH="1" flipV="1">
                <a:off x="14431789" y="5831111"/>
                <a:ext cx="640080" cy="2302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94" name="Tint60 Text1 Black">
                <a:extLst>
                  <a:ext uri="{FF2B5EF4-FFF2-40B4-BE49-F238E27FC236}">
                    <a16:creationId xmlns:a16="http://schemas.microsoft.com/office/drawing/2014/main" id="{E6FBE718-11E9-48EB-8E12-D32FDA056CA4}"/>
                  </a:ext>
                </a:extLst>
              </p:cNvPr>
              <p:cNvSpPr/>
              <p:nvPr/>
            </p:nvSpPr>
            <p:spPr>
              <a:xfrm rot="10800000" flipH="1" flipV="1">
                <a:off x="14431789" y="6182804"/>
                <a:ext cx="640080" cy="2302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95" name="Tint75 Text1 Black">
                <a:extLst>
                  <a:ext uri="{FF2B5EF4-FFF2-40B4-BE49-F238E27FC236}">
                    <a16:creationId xmlns:a16="http://schemas.microsoft.com/office/drawing/2014/main" id="{E6FBE718-11E9-48EB-8E12-D32FDA056CA4}"/>
                  </a:ext>
                </a:extLst>
              </p:cNvPr>
              <p:cNvSpPr/>
              <p:nvPr/>
            </p:nvSpPr>
            <p:spPr>
              <a:xfrm rot="10800000" flipH="1" flipV="1">
                <a:off x="14431789" y="6534497"/>
                <a:ext cx="640080" cy="230200"/>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96" name="Tint80 Text1 Black">
                <a:extLst>
                  <a:ext uri="{FF2B5EF4-FFF2-40B4-BE49-F238E27FC236}">
                    <a16:creationId xmlns:a16="http://schemas.microsoft.com/office/drawing/2014/main" id="{E6FBE718-11E9-48EB-8E12-D32FDA056CA4}"/>
                  </a:ext>
                </a:extLst>
              </p:cNvPr>
              <p:cNvSpPr/>
              <p:nvPr/>
            </p:nvSpPr>
            <p:spPr>
              <a:xfrm rot="10800000" flipH="1" flipV="1">
                <a:off x="14431789" y="6886379"/>
                <a:ext cx="640080" cy="2302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97" name="Tint90 Text1 Black">
                <a:extLst>
                  <a:ext uri="{FF2B5EF4-FFF2-40B4-BE49-F238E27FC236}">
                    <a16:creationId xmlns:a16="http://schemas.microsoft.com/office/drawing/2014/main" id="{E6FBE718-11E9-48EB-8E12-D32FDA056CA4}"/>
                  </a:ext>
                </a:extLst>
              </p:cNvPr>
              <p:cNvSpPr/>
              <p:nvPr/>
            </p:nvSpPr>
            <p:spPr>
              <a:xfrm rot="10800000" flipH="1" flipV="1">
                <a:off x="14431789" y="7238806"/>
                <a:ext cx="640080" cy="2302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98" name="True Text1 Black">
                <a:extLst>
                  <a:ext uri="{FF2B5EF4-FFF2-40B4-BE49-F238E27FC236}">
                    <a16:creationId xmlns:a16="http://schemas.microsoft.com/office/drawing/2014/main" id="{E6FBE718-11E9-48EB-8E12-D32FDA056CA4}"/>
                  </a:ext>
                </a:extLst>
              </p:cNvPr>
              <p:cNvSpPr/>
              <p:nvPr/>
            </p:nvSpPr>
            <p:spPr>
              <a:xfrm rot="10800000" flipH="1" flipV="1">
                <a:off x="14431789" y="3256962"/>
                <a:ext cx="640080" cy="3432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99" name="Shade05 Text1 Black">
                <a:extLst>
                  <a:ext uri="{FF2B5EF4-FFF2-40B4-BE49-F238E27FC236}">
                    <a16:creationId xmlns:a16="http://schemas.microsoft.com/office/drawing/2014/main" id="{E6FBE718-11E9-48EB-8E12-D32FDA056CA4}"/>
                  </a:ext>
                </a:extLst>
              </p:cNvPr>
              <p:cNvSpPr/>
              <p:nvPr/>
            </p:nvSpPr>
            <p:spPr>
              <a:xfrm rot="10800000" flipH="1" flipV="1">
                <a:off x="14431789" y="2905649"/>
                <a:ext cx="640080" cy="230198"/>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100" name="Shade15 Text1 Black">
                <a:extLst>
                  <a:ext uri="{FF2B5EF4-FFF2-40B4-BE49-F238E27FC236}">
                    <a16:creationId xmlns:a16="http://schemas.microsoft.com/office/drawing/2014/main" id="{E6FBE718-11E9-48EB-8E12-D32FDA056CA4}"/>
                  </a:ext>
                </a:extLst>
              </p:cNvPr>
              <p:cNvSpPr/>
              <p:nvPr/>
            </p:nvSpPr>
            <p:spPr>
              <a:xfrm rot="10800000" flipH="1" flipV="1">
                <a:off x="14431789" y="2554715"/>
                <a:ext cx="640080" cy="230198"/>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101" name="Shade25 Text1 Black">
                <a:extLst>
                  <a:ext uri="{FF2B5EF4-FFF2-40B4-BE49-F238E27FC236}">
                    <a16:creationId xmlns:a16="http://schemas.microsoft.com/office/drawing/2014/main" id="{E6FBE718-11E9-48EB-8E12-D32FDA056CA4}"/>
                  </a:ext>
                </a:extLst>
              </p:cNvPr>
              <p:cNvSpPr/>
              <p:nvPr/>
            </p:nvSpPr>
            <p:spPr>
              <a:xfrm rot="10800000" flipH="1" flipV="1">
                <a:off x="14431789" y="2203208"/>
                <a:ext cx="640080" cy="230198"/>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102" name="Shade35 Text1 Black">
                <a:extLst>
                  <a:ext uri="{FF2B5EF4-FFF2-40B4-BE49-F238E27FC236}">
                    <a16:creationId xmlns:a16="http://schemas.microsoft.com/office/drawing/2014/main" id="{E6FBE718-11E9-48EB-8E12-D32FDA056CA4}"/>
                  </a:ext>
                </a:extLst>
              </p:cNvPr>
              <p:cNvSpPr/>
              <p:nvPr/>
            </p:nvSpPr>
            <p:spPr>
              <a:xfrm rot="10800000" flipH="1" flipV="1">
                <a:off x="14431789" y="1851896"/>
                <a:ext cx="640080" cy="230198"/>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103" name="Shade50 Text1 Black">
                <a:extLst>
                  <a:ext uri="{FF2B5EF4-FFF2-40B4-BE49-F238E27FC236}">
                    <a16:creationId xmlns:a16="http://schemas.microsoft.com/office/drawing/2014/main" id="{E6FBE718-11E9-48EB-8E12-D32FDA056CA4}"/>
                  </a:ext>
                </a:extLst>
              </p:cNvPr>
              <p:cNvSpPr/>
              <p:nvPr/>
            </p:nvSpPr>
            <p:spPr>
              <a:xfrm rot="10800000" flipH="1" flipV="1">
                <a:off x="14431789" y="1500582"/>
                <a:ext cx="640080" cy="230198"/>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687" name="Bkgd2 Blue"/>
            <p:cNvGrpSpPr/>
            <p:nvPr/>
          </p:nvGrpSpPr>
          <p:grpSpPr>
            <a:xfrm>
              <a:off x="1664208" y="374753"/>
              <a:ext cx="411480" cy="5968424"/>
              <a:chOff x="15380991" y="1500582"/>
              <a:chExt cx="640080" cy="5968424"/>
            </a:xfrm>
          </p:grpSpPr>
          <p:sp>
            <p:nvSpPr>
              <p:cNvPr id="1070" name="Tint05 Bkgd2 Blue">
                <a:extLst>
                  <a:ext uri="{FF2B5EF4-FFF2-40B4-BE49-F238E27FC236}">
                    <a16:creationId xmlns:a16="http://schemas.microsoft.com/office/drawing/2014/main" id="{F550EDE1-53E4-4371-BF28-860C39FB92DF}"/>
                  </a:ext>
                </a:extLst>
              </p:cNvPr>
              <p:cNvSpPr/>
              <p:nvPr/>
            </p:nvSpPr>
            <p:spPr>
              <a:xfrm rot="10800000" flipH="1" flipV="1">
                <a:off x="15380991" y="3722480"/>
                <a:ext cx="640080" cy="230200"/>
              </a:xfrm>
              <a:prstGeom prst="rect">
                <a:avLst/>
              </a:prstGeom>
              <a:solidFill>
                <a:schemeClr val="bg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71" name="Tint10 Bkgd2 Blue">
                <a:extLst>
                  <a:ext uri="{FF2B5EF4-FFF2-40B4-BE49-F238E27FC236}">
                    <a16:creationId xmlns:a16="http://schemas.microsoft.com/office/drawing/2014/main" id="{F550EDE1-53E4-4371-BF28-860C39FB92DF}"/>
                  </a:ext>
                </a:extLst>
              </p:cNvPr>
              <p:cNvSpPr/>
              <p:nvPr/>
            </p:nvSpPr>
            <p:spPr>
              <a:xfrm rot="10800000" flipH="1" flipV="1">
                <a:off x="15380991" y="4073792"/>
                <a:ext cx="640080" cy="2302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72" name="Tint15 Bkgd2 Blue">
                <a:extLst>
                  <a:ext uri="{FF2B5EF4-FFF2-40B4-BE49-F238E27FC236}">
                    <a16:creationId xmlns:a16="http://schemas.microsoft.com/office/drawing/2014/main" id="{F550EDE1-53E4-4371-BF28-860C39FB92DF}"/>
                  </a:ext>
                </a:extLst>
              </p:cNvPr>
              <p:cNvSpPr/>
              <p:nvPr/>
            </p:nvSpPr>
            <p:spPr>
              <a:xfrm rot="10800000" flipH="1" flipV="1">
                <a:off x="15380991" y="4425293"/>
                <a:ext cx="640080" cy="230200"/>
              </a:xfrm>
              <a:prstGeom prst="rect">
                <a:avLst/>
              </a:prstGeom>
              <a:solidFill>
                <a:schemeClr val="bg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73" name="Tint25 Bkgd2 Blue">
                <a:extLst>
                  <a:ext uri="{FF2B5EF4-FFF2-40B4-BE49-F238E27FC236}">
                    <a16:creationId xmlns:a16="http://schemas.microsoft.com/office/drawing/2014/main" id="{F550EDE1-53E4-4371-BF28-860C39FB92DF}"/>
                  </a:ext>
                </a:extLst>
              </p:cNvPr>
              <p:cNvSpPr/>
              <p:nvPr/>
            </p:nvSpPr>
            <p:spPr>
              <a:xfrm rot="10800000" flipH="1" flipV="1">
                <a:off x="15380991" y="4776605"/>
                <a:ext cx="640080" cy="2302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74" name="Tint35 Bkgd2 Blue">
                <a:extLst>
                  <a:ext uri="{FF2B5EF4-FFF2-40B4-BE49-F238E27FC236}">
                    <a16:creationId xmlns:a16="http://schemas.microsoft.com/office/drawing/2014/main" id="{F550EDE1-53E4-4371-BF28-860C39FB92DF}"/>
                  </a:ext>
                </a:extLst>
              </p:cNvPr>
              <p:cNvSpPr/>
              <p:nvPr/>
            </p:nvSpPr>
            <p:spPr>
              <a:xfrm rot="10800000" flipH="1" flipV="1">
                <a:off x="15380991" y="5128107"/>
                <a:ext cx="640080" cy="230200"/>
              </a:xfrm>
              <a:prstGeom prst="rect">
                <a:avLst/>
              </a:prstGeom>
              <a:solidFill>
                <a:schemeClr val="bg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75" name="Tint40 Bkgd2 Blue">
                <a:extLst>
                  <a:ext uri="{FF2B5EF4-FFF2-40B4-BE49-F238E27FC236}">
                    <a16:creationId xmlns:a16="http://schemas.microsoft.com/office/drawing/2014/main" id="{F550EDE1-53E4-4371-BF28-860C39FB92DF}"/>
                  </a:ext>
                </a:extLst>
              </p:cNvPr>
              <p:cNvSpPr/>
              <p:nvPr/>
            </p:nvSpPr>
            <p:spPr>
              <a:xfrm rot="10800000" flipH="1" flipV="1">
                <a:off x="15380991" y="5479609"/>
                <a:ext cx="640080" cy="2302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76" name="Tint50 Bkgd2 Blue">
                <a:extLst>
                  <a:ext uri="{FF2B5EF4-FFF2-40B4-BE49-F238E27FC236}">
                    <a16:creationId xmlns:a16="http://schemas.microsoft.com/office/drawing/2014/main" id="{F550EDE1-53E4-4371-BF28-860C39FB92DF}"/>
                  </a:ext>
                </a:extLst>
              </p:cNvPr>
              <p:cNvSpPr/>
              <p:nvPr/>
            </p:nvSpPr>
            <p:spPr>
              <a:xfrm rot="10800000" flipH="1" flipV="1">
                <a:off x="15380991" y="5831111"/>
                <a:ext cx="640080" cy="230200"/>
              </a:xfrm>
              <a:prstGeom prst="rect">
                <a:avLst/>
              </a:prstGeom>
              <a:solidFill>
                <a:schemeClr val="bg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77" name="Tint60 Bkgd2 Blue">
                <a:extLst>
                  <a:ext uri="{FF2B5EF4-FFF2-40B4-BE49-F238E27FC236}">
                    <a16:creationId xmlns:a16="http://schemas.microsoft.com/office/drawing/2014/main" id="{F550EDE1-53E4-4371-BF28-860C39FB92DF}"/>
                  </a:ext>
                </a:extLst>
              </p:cNvPr>
              <p:cNvSpPr/>
              <p:nvPr/>
            </p:nvSpPr>
            <p:spPr>
              <a:xfrm rot="10800000" flipH="1" flipV="1">
                <a:off x="15380991" y="6182804"/>
                <a:ext cx="640080" cy="2302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78" name="Tint75 Bkgd2 Blue">
                <a:extLst>
                  <a:ext uri="{FF2B5EF4-FFF2-40B4-BE49-F238E27FC236}">
                    <a16:creationId xmlns:a16="http://schemas.microsoft.com/office/drawing/2014/main" id="{F550EDE1-53E4-4371-BF28-860C39FB92DF}"/>
                  </a:ext>
                </a:extLst>
              </p:cNvPr>
              <p:cNvSpPr/>
              <p:nvPr/>
            </p:nvSpPr>
            <p:spPr>
              <a:xfrm rot="10800000" flipH="1" flipV="1">
                <a:off x="15380991" y="6534497"/>
                <a:ext cx="640080" cy="230200"/>
              </a:xfrm>
              <a:prstGeom prst="rect">
                <a:avLst/>
              </a:prstGeom>
              <a:solidFill>
                <a:schemeClr val="bg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79" name="Tint80 Bkgd2 Blue">
                <a:extLst>
                  <a:ext uri="{FF2B5EF4-FFF2-40B4-BE49-F238E27FC236}">
                    <a16:creationId xmlns:a16="http://schemas.microsoft.com/office/drawing/2014/main" id="{F550EDE1-53E4-4371-BF28-860C39FB92DF}"/>
                  </a:ext>
                </a:extLst>
              </p:cNvPr>
              <p:cNvSpPr/>
              <p:nvPr/>
            </p:nvSpPr>
            <p:spPr>
              <a:xfrm rot="10800000" flipH="1" flipV="1">
                <a:off x="15380991" y="6886379"/>
                <a:ext cx="640080" cy="230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80" name="Tint90 Bkgd2 Blue">
                <a:extLst>
                  <a:ext uri="{FF2B5EF4-FFF2-40B4-BE49-F238E27FC236}">
                    <a16:creationId xmlns:a16="http://schemas.microsoft.com/office/drawing/2014/main" id="{F550EDE1-53E4-4371-BF28-860C39FB92DF}"/>
                  </a:ext>
                </a:extLst>
              </p:cNvPr>
              <p:cNvSpPr/>
              <p:nvPr/>
            </p:nvSpPr>
            <p:spPr>
              <a:xfrm rot="10800000" flipH="1" flipV="1">
                <a:off x="15380991" y="7238806"/>
                <a:ext cx="640080" cy="230200"/>
              </a:xfrm>
              <a:prstGeom prst="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81" name="True Bkgd2 Blue">
                <a:extLst>
                  <a:ext uri="{FF2B5EF4-FFF2-40B4-BE49-F238E27FC236}">
                    <a16:creationId xmlns:a16="http://schemas.microsoft.com/office/drawing/2014/main" id="{F550EDE1-53E4-4371-BF28-860C39FB92DF}"/>
                  </a:ext>
                </a:extLst>
              </p:cNvPr>
              <p:cNvSpPr/>
              <p:nvPr/>
            </p:nvSpPr>
            <p:spPr>
              <a:xfrm rot="10800000" flipH="1" flipV="1">
                <a:off x="15380991" y="3256962"/>
                <a:ext cx="640080" cy="3432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82" name="Shade05 Bkgd2 Blue">
                <a:extLst>
                  <a:ext uri="{FF2B5EF4-FFF2-40B4-BE49-F238E27FC236}">
                    <a16:creationId xmlns:a16="http://schemas.microsoft.com/office/drawing/2014/main" id="{F550EDE1-53E4-4371-BF28-860C39FB92DF}"/>
                  </a:ext>
                </a:extLst>
              </p:cNvPr>
              <p:cNvSpPr/>
              <p:nvPr/>
            </p:nvSpPr>
            <p:spPr>
              <a:xfrm rot="10800000" flipH="1" flipV="1">
                <a:off x="15380991" y="2905649"/>
                <a:ext cx="640080" cy="23019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83" name="Shade15 Bkgd2 Blue">
                <a:extLst>
                  <a:ext uri="{FF2B5EF4-FFF2-40B4-BE49-F238E27FC236}">
                    <a16:creationId xmlns:a16="http://schemas.microsoft.com/office/drawing/2014/main" id="{F550EDE1-53E4-4371-BF28-860C39FB92DF}"/>
                  </a:ext>
                </a:extLst>
              </p:cNvPr>
              <p:cNvSpPr/>
              <p:nvPr/>
            </p:nvSpPr>
            <p:spPr>
              <a:xfrm rot="10800000" flipH="1" flipV="1">
                <a:off x="15380991" y="2554715"/>
                <a:ext cx="640080" cy="230198"/>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84" name="Shade25 Bkgd2 Blue">
                <a:extLst>
                  <a:ext uri="{FF2B5EF4-FFF2-40B4-BE49-F238E27FC236}">
                    <a16:creationId xmlns:a16="http://schemas.microsoft.com/office/drawing/2014/main" id="{F550EDE1-53E4-4371-BF28-860C39FB92DF}"/>
                  </a:ext>
                </a:extLst>
              </p:cNvPr>
              <p:cNvSpPr/>
              <p:nvPr/>
            </p:nvSpPr>
            <p:spPr>
              <a:xfrm rot="10800000" flipH="1" flipV="1">
                <a:off x="15380991" y="2203208"/>
                <a:ext cx="640080" cy="2301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85" name="Shade35 Bkgd2 Blue">
                <a:extLst>
                  <a:ext uri="{FF2B5EF4-FFF2-40B4-BE49-F238E27FC236}">
                    <a16:creationId xmlns:a16="http://schemas.microsoft.com/office/drawing/2014/main" id="{F550EDE1-53E4-4371-BF28-860C39FB92DF}"/>
                  </a:ext>
                </a:extLst>
              </p:cNvPr>
              <p:cNvSpPr/>
              <p:nvPr/>
            </p:nvSpPr>
            <p:spPr>
              <a:xfrm rot="10800000" flipH="1" flipV="1">
                <a:off x="15380991" y="1851896"/>
                <a:ext cx="640080" cy="230198"/>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86" name="Shade50 Bkgd2 Blue">
                <a:extLst>
                  <a:ext uri="{FF2B5EF4-FFF2-40B4-BE49-F238E27FC236}">
                    <a16:creationId xmlns:a16="http://schemas.microsoft.com/office/drawing/2014/main" id="{F550EDE1-53E4-4371-BF28-860C39FB92DF}"/>
                  </a:ext>
                </a:extLst>
              </p:cNvPr>
              <p:cNvSpPr/>
              <p:nvPr/>
            </p:nvSpPr>
            <p:spPr>
              <a:xfrm rot="10800000" flipH="1" flipV="1">
                <a:off x="15380991" y="1500582"/>
                <a:ext cx="640080" cy="23019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688" name="Text2 Red"/>
            <p:cNvGrpSpPr/>
            <p:nvPr/>
          </p:nvGrpSpPr>
          <p:grpSpPr>
            <a:xfrm>
              <a:off x="10716768" y="374753"/>
              <a:ext cx="411480" cy="5968424"/>
              <a:chOff x="23923810" y="1500582"/>
              <a:chExt cx="640080" cy="5968424"/>
            </a:xfrm>
          </p:grpSpPr>
          <p:sp>
            <p:nvSpPr>
              <p:cNvPr id="1053" name="Tint05 Text2 Red">
                <a:extLst>
                  <a:ext uri="{FF2B5EF4-FFF2-40B4-BE49-F238E27FC236}">
                    <a16:creationId xmlns:a16="http://schemas.microsoft.com/office/drawing/2014/main" id="{1026A272-FD5C-4B6E-983B-0352E1648C74}"/>
                  </a:ext>
                </a:extLst>
              </p:cNvPr>
              <p:cNvSpPr/>
              <p:nvPr/>
            </p:nvSpPr>
            <p:spPr>
              <a:xfrm rot="10800000" flipH="1" flipV="1">
                <a:off x="23923810" y="3722480"/>
                <a:ext cx="640080" cy="230200"/>
              </a:xfrm>
              <a:prstGeom prst="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54" name="Tint10 Text2 Red">
                <a:extLst>
                  <a:ext uri="{FF2B5EF4-FFF2-40B4-BE49-F238E27FC236}">
                    <a16:creationId xmlns:a16="http://schemas.microsoft.com/office/drawing/2014/main" id="{1026A272-FD5C-4B6E-983B-0352E1648C74}"/>
                  </a:ext>
                </a:extLst>
              </p:cNvPr>
              <p:cNvSpPr/>
              <p:nvPr/>
            </p:nvSpPr>
            <p:spPr>
              <a:xfrm rot="10800000" flipH="1" flipV="1">
                <a:off x="23923810" y="4073792"/>
                <a:ext cx="640080" cy="2302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55" name="Tint15 Text2 Red">
                <a:extLst>
                  <a:ext uri="{FF2B5EF4-FFF2-40B4-BE49-F238E27FC236}">
                    <a16:creationId xmlns:a16="http://schemas.microsoft.com/office/drawing/2014/main" id="{1026A272-FD5C-4B6E-983B-0352E1648C74}"/>
                  </a:ext>
                </a:extLst>
              </p:cNvPr>
              <p:cNvSpPr/>
              <p:nvPr/>
            </p:nvSpPr>
            <p:spPr>
              <a:xfrm rot="10800000" flipH="1" flipV="1">
                <a:off x="23923810" y="4425293"/>
                <a:ext cx="640080" cy="230200"/>
              </a:xfrm>
              <a:prstGeom prst="rect">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56" name="Tint25 Text2 Red">
                <a:extLst>
                  <a:ext uri="{FF2B5EF4-FFF2-40B4-BE49-F238E27FC236}">
                    <a16:creationId xmlns:a16="http://schemas.microsoft.com/office/drawing/2014/main" id="{1026A272-FD5C-4B6E-983B-0352E1648C74}"/>
                  </a:ext>
                </a:extLst>
              </p:cNvPr>
              <p:cNvSpPr/>
              <p:nvPr/>
            </p:nvSpPr>
            <p:spPr>
              <a:xfrm rot="10800000" flipH="1" flipV="1">
                <a:off x="23923810" y="4776605"/>
                <a:ext cx="640080" cy="2302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57" name="Tint35 Text2 Red">
                <a:extLst>
                  <a:ext uri="{FF2B5EF4-FFF2-40B4-BE49-F238E27FC236}">
                    <a16:creationId xmlns:a16="http://schemas.microsoft.com/office/drawing/2014/main" id="{1026A272-FD5C-4B6E-983B-0352E1648C74}"/>
                  </a:ext>
                </a:extLst>
              </p:cNvPr>
              <p:cNvSpPr/>
              <p:nvPr/>
            </p:nvSpPr>
            <p:spPr>
              <a:xfrm rot="10800000" flipH="1" flipV="1">
                <a:off x="23923810" y="5128107"/>
                <a:ext cx="640080" cy="230200"/>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58" name="Tint40 Text2 Red">
                <a:extLst>
                  <a:ext uri="{FF2B5EF4-FFF2-40B4-BE49-F238E27FC236}">
                    <a16:creationId xmlns:a16="http://schemas.microsoft.com/office/drawing/2014/main" id="{1026A272-FD5C-4B6E-983B-0352E1648C74}"/>
                  </a:ext>
                </a:extLst>
              </p:cNvPr>
              <p:cNvSpPr/>
              <p:nvPr/>
            </p:nvSpPr>
            <p:spPr>
              <a:xfrm rot="10800000" flipH="1" flipV="1">
                <a:off x="23923810" y="5479609"/>
                <a:ext cx="640080" cy="2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59" name="Tint50 Text2 Red">
                <a:extLst>
                  <a:ext uri="{FF2B5EF4-FFF2-40B4-BE49-F238E27FC236}">
                    <a16:creationId xmlns:a16="http://schemas.microsoft.com/office/drawing/2014/main" id="{1026A272-FD5C-4B6E-983B-0352E1648C74}"/>
                  </a:ext>
                </a:extLst>
              </p:cNvPr>
              <p:cNvSpPr/>
              <p:nvPr/>
            </p:nvSpPr>
            <p:spPr>
              <a:xfrm rot="10800000" flipH="1" flipV="1">
                <a:off x="23923810" y="5831111"/>
                <a:ext cx="640080" cy="23020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60" name="Tint60 Text2 Red">
                <a:extLst>
                  <a:ext uri="{FF2B5EF4-FFF2-40B4-BE49-F238E27FC236}">
                    <a16:creationId xmlns:a16="http://schemas.microsoft.com/office/drawing/2014/main" id="{1026A272-FD5C-4B6E-983B-0352E1648C74}"/>
                  </a:ext>
                </a:extLst>
              </p:cNvPr>
              <p:cNvSpPr/>
              <p:nvPr/>
            </p:nvSpPr>
            <p:spPr>
              <a:xfrm rot="10800000" flipH="1" flipV="1">
                <a:off x="23923810" y="6182804"/>
                <a:ext cx="640080" cy="230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61" name="Tint75 Text2 Red">
                <a:extLst>
                  <a:ext uri="{FF2B5EF4-FFF2-40B4-BE49-F238E27FC236}">
                    <a16:creationId xmlns:a16="http://schemas.microsoft.com/office/drawing/2014/main" id="{1026A272-FD5C-4B6E-983B-0352E1648C74}"/>
                  </a:ext>
                </a:extLst>
              </p:cNvPr>
              <p:cNvSpPr/>
              <p:nvPr/>
            </p:nvSpPr>
            <p:spPr>
              <a:xfrm rot="10800000" flipH="1" flipV="1">
                <a:off x="23923810" y="6534497"/>
                <a:ext cx="640080" cy="230200"/>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62" name="Tint80 Text2 Red">
                <a:extLst>
                  <a:ext uri="{FF2B5EF4-FFF2-40B4-BE49-F238E27FC236}">
                    <a16:creationId xmlns:a16="http://schemas.microsoft.com/office/drawing/2014/main" id="{1026A272-FD5C-4B6E-983B-0352E1648C74}"/>
                  </a:ext>
                </a:extLst>
              </p:cNvPr>
              <p:cNvSpPr/>
              <p:nvPr/>
            </p:nvSpPr>
            <p:spPr>
              <a:xfrm rot="10800000" flipH="1" flipV="1">
                <a:off x="23923810" y="6886379"/>
                <a:ext cx="640080" cy="230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63" name="Tint90 Text2 Red">
                <a:extLst>
                  <a:ext uri="{FF2B5EF4-FFF2-40B4-BE49-F238E27FC236}">
                    <a16:creationId xmlns:a16="http://schemas.microsoft.com/office/drawing/2014/main" id="{1026A272-FD5C-4B6E-983B-0352E1648C74}"/>
                  </a:ext>
                </a:extLst>
              </p:cNvPr>
              <p:cNvSpPr/>
              <p:nvPr/>
            </p:nvSpPr>
            <p:spPr>
              <a:xfrm rot="10800000" flipH="1" flipV="1">
                <a:off x="23923810" y="7238806"/>
                <a:ext cx="640080" cy="2302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64" name="True Text2 Red">
                <a:extLst>
                  <a:ext uri="{FF2B5EF4-FFF2-40B4-BE49-F238E27FC236}">
                    <a16:creationId xmlns:a16="http://schemas.microsoft.com/office/drawing/2014/main" id="{1026A272-FD5C-4B6E-983B-0352E1648C74}"/>
                  </a:ext>
                </a:extLst>
              </p:cNvPr>
              <p:cNvSpPr/>
              <p:nvPr/>
            </p:nvSpPr>
            <p:spPr>
              <a:xfrm rot="10800000" flipH="1" flipV="1">
                <a:off x="23923810" y="3256962"/>
                <a:ext cx="640080" cy="343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65" name="Shade05 Text2 Red">
                <a:extLst>
                  <a:ext uri="{FF2B5EF4-FFF2-40B4-BE49-F238E27FC236}">
                    <a16:creationId xmlns:a16="http://schemas.microsoft.com/office/drawing/2014/main" id="{1026A272-FD5C-4B6E-983B-0352E1648C74}"/>
                  </a:ext>
                </a:extLst>
              </p:cNvPr>
              <p:cNvSpPr/>
              <p:nvPr/>
            </p:nvSpPr>
            <p:spPr>
              <a:xfrm rot="10800000" flipH="1" flipV="1">
                <a:off x="23923810" y="2905649"/>
                <a:ext cx="640080" cy="230198"/>
              </a:xfrm>
              <a:prstGeom prst="rect">
                <a:avLst/>
              </a:prstGeom>
              <a:solidFill>
                <a:schemeClr val="tx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66" name="Shade15 Text2 Red">
                <a:extLst>
                  <a:ext uri="{FF2B5EF4-FFF2-40B4-BE49-F238E27FC236}">
                    <a16:creationId xmlns:a16="http://schemas.microsoft.com/office/drawing/2014/main" id="{1026A272-FD5C-4B6E-983B-0352E1648C74}"/>
                  </a:ext>
                </a:extLst>
              </p:cNvPr>
              <p:cNvSpPr/>
              <p:nvPr/>
            </p:nvSpPr>
            <p:spPr>
              <a:xfrm rot="10800000" flipH="1" flipV="1">
                <a:off x="23923810" y="2554715"/>
                <a:ext cx="640080" cy="230198"/>
              </a:xfrm>
              <a:prstGeom prst="rect">
                <a:avLst/>
              </a:prstGeom>
              <a:solidFill>
                <a:schemeClr val="tx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67" name="Shade25 Text2 Red">
                <a:extLst>
                  <a:ext uri="{FF2B5EF4-FFF2-40B4-BE49-F238E27FC236}">
                    <a16:creationId xmlns:a16="http://schemas.microsoft.com/office/drawing/2014/main" id="{1026A272-FD5C-4B6E-983B-0352E1648C74}"/>
                  </a:ext>
                </a:extLst>
              </p:cNvPr>
              <p:cNvSpPr/>
              <p:nvPr/>
            </p:nvSpPr>
            <p:spPr>
              <a:xfrm rot="10800000" flipH="1" flipV="1">
                <a:off x="23923810" y="2203208"/>
                <a:ext cx="640080" cy="23019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68" name="Shade35 Text2 Red">
                <a:extLst>
                  <a:ext uri="{FF2B5EF4-FFF2-40B4-BE49-F238E27FC236}">
                    <a16:creationId xmlns:a16="http://schemas.microsoft.com/office/drawing/2014/main" id="{1026A272-FD5C-4B6E-983B-0352E1648C74}"/>
                  </a:ext>
                </a:extLst>
              </p:cNvPr>
              <p:cNvSpPr/>
              <p:nvPr/>
            </p:nvSpPr>
            <p:spPr>
              <a:xfrm rot="10800000" flipH="1" flipV="1">
                <a:off x="23923810" y="1851896"/>
                <a:ext cx="640080" cy="230198"/>
              </a:xfrm>
              <a:prstGeom prst="rect">
                <a:avLst/>
              </a:prstGeom>
              <a:solidFill>
                <a:schemeClr val="tx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69" name="Shade50 Text2 Red">
                <a:extLst>
                  <a:ext uri="{FF2B5EF4-FFF2-40B4-BE49-F238E27FC236}">
                    <a16:creationId xmlns:a16="http://schemas.microsoft.com/office/drawing/2014/main" id="{1026A272-FD5C-4B6E-983B-0352E1648C74}"/>
                  </a:ext>
                </a:extLst>
              </p:cNvPr>
              <p:cNvSpPr/>
              <p:nvPr/>
            </p:nvSpPr>
            <p:spPr>
              <a:xfrm rot="10800000" flipH="1" flipV="1">
                <a:off x="23923810" y="1500582"/>
                <a:ext cx="640080" cy="23019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689" name="Accent1"/>
            <p:cNvGrpSpPr/>
            <p:nvPr/>
          </p:nvGrpSpPr>
          <p:grpSpPr>
            <a:xfrm>
              <a:off x="1874520" y="374753"/>
              <a:ext cx="201168" cy="5968424"/>
              <a:chOff x="16330193" y="1500582"/>
              <a:chExt cx="640080" cy="5968424"/>
            </a:xfrm>
          </p:grpSpPr>
          <p:sp>
            <p:nvSpPr>
              <p:cNvPr id="1036" name="Tint05 Accent 1">
                <a:extLst>
                  <a:ext uri="{FF2B5EF4-FFF2-40B4-BE49-F238E27FC236}">
                    <a16:creationId xmlns:a16="http://schemas.microsoft.com/office/drawing/2014/main" id="{E6FBE718-11E9-48EB-8E12-D32FDA056CA4}"/>
                  </a:ext>
                </a:extLst>
              </p:cNvPr>
              <p:cNvSpPr/>
              <p:nvPr/>
            </p:nvSpPr>
            <p:spPr>
              <a:xfrm rot="10800000" flipH="1" flipV="1">
                <a:off x="16330193" y="3722480"/>
                <a:ext cx="640080" cy="230200"/>
              </a:xfrm>
              <a:prstGeom prst="rect">
                <a:avLst/>
              </a:prstGeom>
              <a:solidFill>
                <a:schemeClr val="accent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37" name="Tint10 Accent 1">
                <a:extLst>
                  <a:ext uri="{FF2B5EF4-FFF2-40B4-BE49-F238E27FC236}">
                    <a16:creationId xmlns:a16="http://schemas.microsoft.com/office/drawing/2014/main" id="{E6FBE718-11E9-48EB-8E12-D32FDA056CA4}"/>
                  </a:ext>
                </a:extLst>
              </p:cNvPr>
              <p:cNvSpPr/>
              <p:nvPr/>
            </p:nvSpPr>
            <p:spPr>
              <a:xfrm rot="10800000" flipH="1" flipV="1">
                <a:off x="16330193" y="4073792"/>
                <a:ext cx="640080" cy="23020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38" name="Tint15 Accent 1">
                <a:extLst>
                  <a:ext uri="{FF2B5EF4-FFF2-40B4-BE49-F238E27FC236}">
                    <a16:creationId xmlns:a16="http://schemas.microsoft.com/office/drawing/2014/main" id="{E6FBE718-11E9-48EB-8E12-D32FDA056CA4}"/>
                  </a:ext>
                </a:extLst>
              </p:cNvPr>
              <p:cNvSpPr/>
              <p:nvPr/>
            </p:nvSpPr>
            <p:spPr>
              <a:xfrm rot="10800000" flipH="1" flipV="1">
                <a:off x="16330193" y="4425293"/>
                <a:ext cx="640080" cy="230200"/>
              </a:xfrm>
              <a:prstGeom prst="rect">
                <a:avLst/>
              </a:prstGeom>
              <a:solidFill>
                <a:schemeClr val="accent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39" name="Tint25 Accent 1">
                <a:extLst>
                  <a:ext uri="{FF2B5EF4-FFF2-40B4-BE49-F238E27FC236}">
                    <a16:creationId xmlns:a16="http://schemas.microsoft.com/office/drawing/2014/main" id="{E6FBE718-11E9-48EB-8E12-D32FDA056CA4}"/>
                  </a:ext>
                </a:extLst>
              </p:cNvPr>
              <p:cNvSpPr/>
              <p:nvPr/>
            </p:nvSpPr>
            <p:spPr>
              <a:xfrm rot="10800000" flipH="1" flipV="1">
                <a:off x="16330193" y="4776605"/>
                <a:ext cx="640080" cy="230200"/>
              </a:xfrm>
              <a:prstGeom prst="rect">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40" name="Tint35 Accent 1">
                <a:extLst>
                  <a:ext uri="{FF2B5EF4-FFF2-40B4-BE49-F238E27FC236}">
                    <a16:creationId xmlns:a16="http://schemas.microsoft.com/office/drawing/2014/main" id="{E6FBE718-11E9-48EB-8E12-D32FDA056CA4}"/>
                  </a:ext>
                </a:extLst>
              </p:cNvPr>
              <p:cNvSpPr/>
              <p:nvPr/>
            </p:nvSpPr>
            <p:spPr>
              <a:xfrm rot="10800000" flipH="1" flipV="1">
                <a:off x="16330193" y="5128107"/>
                <a:ext cx="640080" cy="230200"/>
              </a:xfrm>
              <a:prstGeom prst="rect">
                <a:avLst/>
              </a:prstGeom>
              <a:solidFill>
                <a:schemeClr val="accent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41" name="Tint40 Accent 1">
                <a:extLst>
                  <a:ext uri="{FF2B5EF4-FFF2-40B4-BE49-F238E27FC236}">
                    <a16:creationId xmlns:a16="http://schemas.microsoft.com/office/drawing/2014/main" id="{E6FBE718-11E9-48EB-8E12-D32FDA056CA4}"/>
                  </a:ext>
                </a:extLst>
              </p:cNvPr>
              <p:cNvSpPr/>
              <p:nvPr/>
            </p:nvSpPr>
            <p:spPr>
              <a:xfrm rot="10800000" flipH="1" flipV="1">
                <a:off x="16330193" y="5479609"/>
                <a:ext cx="640080" cy="230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42" name="Tint50 Accent 1">
                <a:extLst>
                  <a:ext uri="{FF2B5EF4-FFF2-40B4-BE49-F238E27FC236}">
                    <a16:creationId xmlns:a16="http://schemas.microsoft.com/office/drawing/2014/main" id="{E6FBE718-11E9-48EB-8E12-D32FDA056CA4}"/>
                  </a:ext>
                </a:extLst>
              </p:cNvPr>
              <p:cNvSpPr/>
              <p:nvPr/>
            </p:nvSpPr>
            <p:spPr>
              <a:xfrm rot="10800000" flipH="1" flipV="1">
                <a:off x="16330193" y="5831111"/>
                <a:ext cx="640080" cy="230200"/>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43" name="Tint60 Accent 1">
                <a:extLst>
                  <a:ext uri="{FF2B5EF4-FFF2-40B4-BE49-F238E27FC236}">
                    <a16:creationId xmlns:a16="http://schemas.microsoft.com/office/drawing/2014/main" id="{E6FBE718-11E9-48EB-8E12-D32FDA056CA4}"/>
                  </a:ext>
                </a:extLst>
              </p:cNvPr>
              <p:cNvSpPr/>
              <p:nvPr/>
            </p:nvSpPr>
            <p:spPr>
              <a:xfrm rot="10800000" flipH="1" flipV="1">
                <a:off x="16330193" y="6182804"/>
                <a:ext cx="640080" cy="230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44" name="Tint75 Accent 1">
                <a:extLst>
                  <a:ext uri="{FF2B5EF4-FFF2-40B4-BE49-F238E27FC236}">
                    <a16:creationId xmlns:a16="http://schemas.microsoft.com/office/drawing/2014/main" id="{E6FBE718-11E9-48EB-8E12-D32FDA056CA4}"/>
                  </a:ext>
                </a:extLst>
              </p:cNvPr>
              <p:cNvSpPr/>
              <p:nvPr/>
            </p:nvSpPr>
            <p:spPr>
              <a:xfrm rot="10800000" flipH="1" flipV="1">
                <a:off x="16330193" y="6534497"/>
                <a:ext cx="640080" cy="230200"/>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45" name="Tint80 Accent 1">
                <a:extLst>
                  <a:ext uri="{FF2B5EF4-FFF2-40B4-BE49-F238E27FC236}">
                    <a16:creationId xmlns:a16="http://schemas.microsoft.com/office/drawing/2014/main" id="{E6FBE718-11E9-48EB-8E12-D32FDA056CA4}"/>
                  </a:ext>
                </a:extLst>
              </p:cNvPr>
              <p:cNvSpPr/>
              <p:nvPr/>
            </p:nvSpPr>
            <p:spPr>
              <a:xfrm rot="10800000" flipH="1" flipV="1">
                <a:off x="16330193" y="6886379"/>
                <a:ext cx="640080" cy="230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46" name="Tint90 Accent 1">
                <a:extLst>
                  <a:ext uri="{FF2B5EF4-FFF2-40B4-BE49-F238E27FC236}">
                    <a16:creationId xmlns:a16="http://schemas.microsoft.com/office/drawing/2014/main" id="{E6FBE718-11E9-48EB-8E12-D32FDA056CA4}"/>
                  </a:ext>
                </a:extLst>
              </p:cNvPr>
              <p:cNvSpPr/>
              <p:nvPr/>
            </p:nvSpPr>
            <p:spPr>
              <a:xfrm rot="10800000" flipH="1" flipV="1">
                <a:off x="16330193" y="7238806"/>
                <a:ext cx="640080" cy="2302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47" name="True Accent 1">
                <a:extLst>
                  <a:ext uri="{FF2B5EF4-FFF2-40B4-BE49-F238E27FC236}">
                    <a16:creationId xmlns:a16="http://schemas.microsoft.com/office/drawing/2014/main" id="{E6FBE718-11E9-48EB-8E12-D32FDA056CA4}"/>
                  </a:ext>
                </a:extLst>
              </p:cNvPr>
              <p:cNvSpPr/>
              <p:nvPr/>
            </p:nvSpPr>
            <p:spPr>
              <a:xfrm rot="10800000" flipH="1" flipV="1">
                <a:off x="16330193" y="3256962"/>
                <a:ext cx="640080" cy="3432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48" name="Shade05 Accent 1">
                <a:extLst>
                  <a:ext uri="{FF2B5EF4-FFF2-40B4-BE49-F238E27FC236}">
                    <a16:creationId xmlns:a16="http://schemas.microsoft.com/office/drawing/2014/main" id="{E6FBE718-11E9-48EB-8E12-D32FDA056CA4}"/>
                  </a:ext>
                </a:extLst>
              </p:cNvPr>
              <p:cNvSpPr/>
              <p:nvPr/>
            </p:nvSpPr>
            <p:spPr>
              <a:xfrm rot="10800000" flipH="1" flipV="1">
                <a:off x="16330193" y="2905649"/>
                <a:ext cx="640080" cy="230198"/>
              </a:xfrm>
              <a:prstGeom prst="rect">
                <a:avLst/>
              </a:prstGeom>
              <a:solidFill>
                <a:schemeClr val="accen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49" name="Shade15 Accent 1">
                <a:extLst>
                  <a:ext uri="{FF2B5EF4-FFF2-40B4-BE49-F238E27FC236}">
                    <a16:creationId xmlns:a16="http://schemas.microsoft.com/office/drawing/2014/main" id="{E6FBE718-11E9-48EB-8E12-D32FDA056CA4}"/>
                  </a:ext>
                </a:extLst>
              </p:cNvPr>
              <p:cNvSpPr/>
              <p:nvPr/>
            </p:nvSpPr>
            <p:spPr>
              <a:xfrm rot="10800000" flipH="1" flipV="1">
                <a:off x="16330193" y="2554715"/>
                <a:ext cx="640080" cy="230198"/>
              </a:xfrm>
              <a:prstGeom prst="rect">
                <a:avLst/>
              </a:prstGeom>
              <a:solidFill>
                <a:schemeClr val="accen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50" name="Shade25 Accent 1">
                <a:extLst>
                  <a:ext uri="{FF2B5EF4-FFF2-40B4-BE49-F238E27FC236}">
                    <a16:creationId xmlns:a16="http://schemas.microsoft.com/office/drawing/2014/main" id="{E6FBE718-11E9-48EB-8E12-D32FDA056CA4}"/>
                  </a:ext>
                </a:extLst>
              </p:cNvPr>
              <p:cNvSpPr/>
              <p:nvPr/>
            </p:nvSpPr>
            <p:spPr>
              <a:xfrm rot="10800000" flipH="1" flipV="1">
                <a:off x="16330193" y="2203208"/>
                <a:ext cx="640080" cy="2301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51" name="Shade35 Accent 1">
                <a:extLst>
                  <a:ext uri="{FF2B5EF4-FFF2-40B4-BE49-F238E27FC236}">
                    <a16:creationId xmlns:a16="http://schemas.microsoft.com/office/drawing/2014/main" id="{E6FBE718-11E9-48EB-8E12-D32FDA056CA4}"/>
                  </a:ext>
                </a:extLst>
              </p:cNvPr>
              <p:cNvSpPr/>
              <p:nvPr/>
            </p:nvSpPr>
            <p:spPr>
              <a:xfrm rot="10800000" flipH="1" flipV="1">
                <a:off x="16330193" y="1851896"/>
                <a:ext cx="640080" cy="230198"/>
              </a:xfrm>
              <a:prstGeom prst="rect">
                <a:avLst/>
              </a:prstGeom>
              <a:solidFill>
                <a:schemeClr val="accent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52" name="Shade50 Accent 1">
                <a:extLst>
                  <a:ext uri="{FF2B5EF4-FFF2-40B4-BE49-F238E27FC236}">
                    <a16:creationId xmlns:a16="http://schemas.microsoft.com/office/drawing/2014/main" id="{E6FBE718-11E9-48EB-8E12-D32FDA056CA4}"/>
                  </a:ext>
                </a:extLst>
              </p:cNvPr>
              <p:cNvSpPr/>
              <p:nvPr/>
            </p:nvSpPr>
            <p:spPr>
              <a:xfrm rot="10800000" flipH="1" flipV="1">
                <a:off x="16330193" y="1500582"/>
                <a:ext cx="640080" cy="23019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690" name="Accent2"/>
            <p:cNvGrpSpPr/>
            <p:nvPr/>
          </p:nvGrpSpPr>
          <p:grpSpPr>
            <a:xfrm>
              <a:off x="2267712" y="374753"/>
              <a:ext cx="411480" cy="5968424"/>
              <a:chOff x="17279395" y="1500582"/>
              <a:chExt cx="640080" cy="5968424"/>
            </a:xfrm>
          </p:grpSpPr>
          <p:sp>
            <p:nvSpPr>
              <p:cNvPr id="1019" name="Tint05 Accent 2">
                <a:extLst>
                  <a:ext uri="{FF2B5EF4-FFF2-40B4-BE49-F238E27FC236}">
                    <a16:creationId xmlns:a16="http://schemas.microsoft.com/office/drawing/2014/main" id="{E6FBE718-11E9-48EB-8E12-D32FDA056CA4}"/>
                  </a:ext>
                </a:extLst>
              </p:cNvPr>
              <p:cNvSpPr/>
              <p:nvPr/>
            </p:nvSpPr>
            <p:spPr>
              <a:xfrm rot="10800000" flipH="1" flipV="1">
                <a:off x="17279395" y="3722480"/>
                <a:ext cx="640080" cy="230200"/>
              </a:xfrm>
              <a:prstGeom prst="rect">
                <a:avLst/>
              </a:prstGeom>
              <a:solidFill>
                <a:schemeClr val="accent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20" name="Tint10 Accent 2">
                <a:extLst>
                  <a:ext uri="{FF2B5EF4-FFF2-40B4-BE49-F238E27FC236}">
                    <a16:creationId xmlns:a16="http://schemas.microsoft.com/office/drawing/2014/main" id="{E6FBE718-11E9-48EB-8E12-D32FDA056CA4}"/>
                  </a:ext>
                </a:extLst>
              </p:cNvPr>
              <p:cNvSpPr/>
              <p:nvPr/>
            </p:nvSpPr>
            <p:spPr>
              <a:xfrm rot="10800000" flipH="1" flipV="1">
                <a:off x="17279395" y="4073792"/>
                <a:ext cx="640080" cy="230200"/>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21" name="Tint15 Accent 2">
                <a:extLst>
                  <a:ext uri="{FF2B5EF4-FFF2-40B4-BE49-F238E27FC236}">
                    <a16:creationId xmlns:a16="http://schemas.microsoft.com/office/drawing/2014/main" id="{E6FBE718-11E9-48EB-8E12-D32FDA056CA4}"/>
                  </a:ext>
                </a:extLst>
              </p:cNvPr>
              <p:cNvSpPr/>
              <p:nvPr/>
            </p:nvSpPr>
            <p:spPr>
              <a:xfrm rot="10800000" flipH="1" flipV="1">
                <a:off x="17279395" y="4425293"/>
                <a:ext cx="640080" cy="230200"/>
              </a:xfrm>
              <a:prstGeom prst="rect">
                <a:avLst/>
              </a:prstGeom>
              <a:solidFill>
                <a:schemeClr val="accent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22" name="Tint25 Accent 2">
                <a:extLst>
                  <a:ext uri="{FF2B5EF4-FFF2-40B4-BE49-F238E27FC236}">
                    <a16:creationId xmlns:a16="http://schemas.microsoft.com/office/drawing/2014/main" id="{E6FBE718-11E9-48EB-8E12-D32FDA056CA4}"/>
                  </a:ext>
                </a:extLst>
              </p:cNvPr>
              <p:cNvSpPr/>
              <p:nvPr/>
            </p:nvSpPr>
            <p:spPr>
              <a:xfrm rot="10800000" flipH="1" flipV="1">
                <a:off x="17279395" y="4776605"/>
                <a:ext cx="640080" cy="230200"/>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23" name="Tint35 Accent 2">
                <a:extLst>
                  <a:ext uri="{FF2B5EF4-FFF2-40B4-BE49-F238E27FC236}">
                    <a16:creationId xmlns:a16="http://schemas.microsoft.com/office/drawing/2014/main" id="{E6FBE718-11E9-48EB-8E12-D32FDA056CA4}"/>
                  </a:ext>
                </a:extLst>
              </p:cNvPr>
              <p:cNvSpPr/>
              <p:nvPr/>
            </p:nvSpPr>
            <p:spPr>
              <a:xfrm rot="10800000" flipH="1" flipV="1">
                <a:off x="17279395" y="5128107"/>
                <a:ext cx="640080" cy="230200"/>
              </a:xfrm>
              <a:prstGeom prst="rect">
                <a:avLst/>
              </a:prstGeom>
              <a:solidFill>
                <a:schemeClr val="accent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24" name="Tint40 Accent 2">
                <a:extLst>
                  <a:ext uri="{FF2B5EF4-FFF2-40B4-BE49-F238E27FC236}">
                    <a16:creationId xmlns:a16="http://schemas.microsoft.com/office/drawing/2014/main" id="{E6FBE718-11E9-48EB-8E12-D32FDA056CA4}"/>
                  </a:ext>
                </a:extLst>
              </p:cNvPr>
              <p:cNvSpPr/>
              <p:nvPr/>
            </p:nvSpPr>
            <p:spPr>
              <a:xfrm rot="10800000" flipH="1" flipV="1">
                <a:off x="17279395" y="5479609"/>
                <a:ext cx="640080" cy="230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25" name="Tint50 Accent 2">
                <a:extLst>
                  <a:ext uri="{FF2B5EF4-FFF2-40B4-BE49-F238E27FC236}">
                    <a16:creationId xmlns:a16="http://schemas.microsoft.com/office/drawing/2014/main" id="{E6FBE718-11E9-48EB-8E12-D32FDA056CA4}"/>
                  </a:ext>
                </a:extLst>
              </p:cNvPr>
              <p:cNvSpPr/>
              <p:nvPr/>
            </p:nvSpPr>
            <p:spPr>
              <a:xfrm rot="10800000" flipH="1" flipV="1">
                <a:off x="17279395" y="5831111"/>
                <a:ext cx="640080" cy="230200"/>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26" name="Tint60 Accent 2">
                <a:extLst>
                  <a:ext uri="{FF2B5EF4-FFF2-40B4-BE49-F238E27FC236}">
                    <a16:creationId xmlns:a16="http://schemas.microsoft.com/office/drawing/2014/main" id="{E6FBE718-11E9-48EB-8E12-D32FDA056CA4}"/>
                  </a:ext>
                </a:extLst>
              </p:cNvPr>
              <p:cNvSpPr/>
              <p:nvPr/>
            </p:nvSpPr>
            <p:spPr>
              <a:xfrm rot="10800000" flipH="1" flipV="1">
                <a:off x="17279395" y="6182804"/>
                <a:ext cx="640080" cy="230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27" name="Tint75 Accent 2">
                <a:extLst>
                  <a:ext uri="{FF2B5EF4-FFF2-40B4-BE49-F238E27FC236}">
                    <a16:creationId xmlns:a16="http://schemas.microsoft.com/office/drawing/2014/main" id="{E6FBE718-11E9-48EB-8E12-D32FDA056CA4}"/>
                  </a:ext>
                </a:extLst>
              </p:cNvPr>
              <p:cNvSpPr/>
              <p:nvPr/>
            </p:nvSpPr>
            <p:spPr>
              <a:xfrm rot="10800000" flipH="1" flipV="1">
                <a:off x="17279395" y="6534497"/>
                <a:ext cx="640080" cy="230200"/>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28" name="Tint80 Accent 2">
                <a:extLst>
                  <a:ext uri="{FF2B5EF4-FFF2-40B4-BE49-F238E27FC236}">
                    <a16:creationId xmlns:a16="http://schemas.microsoft.com/office/drawing/2014/main" id="{E6FBE718-11E9-48EB-8E12-D32FDA056CA4}"/>
                  </a:ext>
                </a:extLst>
              </p:cNvPr>
              <p:cNvSpPr/>
              <p:nvPr/>
            </p:nvSpPr>
            <p:spPr>
              <a:xfrm rot="10800000" flipH="1" flipV="1">
                <a:off x="17279395" y="6886379"/>
                <a:ext cx="640080" cy="230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29" name="Tint90 Accent 2">
                <a:extLst>
                  <a:ext uri="{FF2B5EF4-FFF2-40B4-BE49-F238E27FC236}">
                    <a16:creationId xmlns:a16="http://schemas.microsoft.com/office/drawing/2014/main" id="{E6FBE718-11E9-48EB-8E12-D32FDA056CA4}"/>
                  </a:ext>
                </a:extLst>
              </p:cNvPr>
              <p:cNvSpPr/>
              <p:nvPr/>
            </p:nvSpPr>
            <p:spPr>
              <a:xfrm rot="10800000" flipH="1" flipV="1">
                <a:off x="17279395" y="7238806"/>
                <a:ext cx="640080" cy="230200"/>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30" name="True Accent 2">
                <a:extLst>
                  <a:ext uri="{FF2B5EF4-FFF2-40B4-BE49-F238E27FC236}">
                    <a16:creationId xmlns:a16="http://schemas.microsoft.com/office/drawing/2014/main" id="{E6FBE718-11E9-48EB-8E12-D32FDA056CA4}"/>
                  </a:ext>
                </a:extLst>
              </p:cNvPr>
              <p:cNvSpPr/>
              <p:nvPr/>
            </p:nvSpPr>
            <p:spPr>
              <a:xfrm rot="10800000" flipH="1" flipV="1">
                <a:off x="17279395" y="3256962"/>
                <a:ext cx="640080" cy="3432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31" name="Shade05 Accent 2">
                <a:extLst>
                  <a:ext uri="{FF2B5EF4-FFF2-40B4-BE49-F238E27FC236}">
                    <a16:creationId xmlns:a16="http://schemas.microsoft.com/office/drawing/2014/main" id="{E6FBE718-11E9-48EB-8E12-D32FDA056CA4}"/>
                  </a:ext>
                </a:extLst>
              </p:cNvPr>
              <p:cNvSpPr/>
              <p:nvPr/>
            </p:nvSpPr>
            <p:spPr>
              <a:xfrm rot="10800000" flipH="1" flipV="1">
                <a:off x="17279395" y="2905649"/>
                <a:ext cx="640080" cy="230198"/>
              </a:xfrm>
              <a:prstGeom prst="rect">
                <a:avLst/>
              </a:prstGeom>
              <a:solidFill>
                <a:schemeClr val="accent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32" name="Shade15 Accent 2">
                <a:extLst>
                  <a:ext uri="{FF2B5EF4-FFF2-40B4-BE49-F238E27FC236}">
                    <a16:creationId xmlns:a16="http://schemas.microsoft.com/office/drawing/2014/main" id="{E6FBE718-11E9-48EB-8E12-D32FDA056CA4}"/>
                  </a:ext>
                </a:extLst>
              </p:cNvPr>
              <p:cNvSpPr/>
              <p:nvPr/>
            </p:nvSpPr>
            <p:spPr>
              <a:xfrm rot="10800000" flipH="1" flipV="1">
                <a:off x="17279395" y="2554715"/>
                <a:ext cx="640080" cy="230198"/>
              </a:xfrm>
              <a:prstGeom prst="rect">
                <a:avLst/>
              </a:prstGeom>
              <a:solidFill>
                <a:schemeClr val="accent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33" name="Shade25 Accent 2">
                <a:extLst>
                  <a:ext uri="{FF2B5EF4-FFF2-40B4-BE49-F238E27FC236}">
                    <a16:creationId xmlns:a16="http://schemas.microsoft.com/office/drawing/2014/main" id="{E6FBE718-11E9-48EB-8E12-D32FDA056CA4}"/>
                  </a:ext>
                </a:extLst>
              </p:cNvPr>
              <p:cNvSpPr/>
              <p:nvPr/>
            </p:nvSpPr>
            <p:spPr>
              <a:xfrm rot="10800000" flipH="1" flipV="1">
                <a:off x="17279395" y="2203208"/>
                <a:ext cx="640080" cy="23019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34" name="Shade35 Accent 2">
                <a:extLst>
                  <a:ext uri="{FF2B5EF4-FFF2-40B4-BE49-F238E27FC236}">
                    <a16:creationId xmlns:a16="http://schemas.microsoft.com/office/drawing/2014/main" id="{E6FBE718-11E9-48EB-8E12-D32FDA056CA4}"/>
                  </a:ext>
                </a:extLst>
              </p:cNvPr>
              <p:cNvSpPr/>
              <p:nvPr/>
            </p:nvSpPr>
            <p:spPr>
              <a:xfrm rot="10800000" flipH="1" flipV="1">
                <a:off x="17279395" y="1851896"/>
                <a:ext cx="640080" cy="230198"/>
              </a:xfrm>
              <a:prstGeom prst="rect">
                <a:avLst/>
              </a:prstGeom>
              <a:solidFill>
                <a:schemeClr val="accent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35" name="Shade50 Accent 2">
                <a:extLst>
                  <a:ext uri="{FF2B5EF4-FFF2-40B4-BE49-F238E27FC236}">
                    <a16:creationId xmlns:a16="http://schemas.microsoft.com/office/drawing/2014/main" id="{E6FBE718-11E9-48EB-8E12-D32FDA056CA4}"/>
                  </a:ext>
                </a:extLst>
              </p:cNvPr>
              <p:cNvSpPr/>
              <p:nvPr/>
            </p:nvSpPr>
            <p:spPr>
              <a:xfrm rot="10800000" flipH="1" flipV="1">
                <a:off x="17279395" y="1500582"/>
                <a:ext cx="640080" cy="23019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691" name="Accent3"/>
            <p:cNvGrpSpPr/>
            <p:nvPr/>
          </p:nvGrpSpPr>
          <p:grpSpPr>
            <a:xfrm>
              <a:off x="2871216" y="374753"/>
              <a:ext cx="411480" cy="5968424"/>
              <a:chOff x="18228597" y="1500582"/>
              <a:chExt cx="640080" cy="5968424"/>
            </a:xfrm>
          </p:grpSpPr>
          <p:sp>
            <p:nvSpPr>
              <p:cNvPr id="1002" name="Tint05 Accent 3">
                <a:extLst>
                  <a:ext uri="{FF2B5EF4-FFF2-40B4-BE49-F238E27FC236}">
                    <a16:creationId xmlns:a16="http://schemas.microsoft.com/office/drawing/2014/main" id="{E6FBE718-11E9-48EB-8E12-D32FDA056CA4}"/>
                  </a:ext>
                </a:extLst>
              </p:cNvPr>
              <p:cNvSpPr/>
              <p:nvPr/>
            </p:nvSpPr>
            <p:spPr>
              <a:xfrm rot="10800000" flipH="1" flipV="1">
                <a:off x="18228597" y="3722480"/>
                <a:ext cx="640080" cy="230200"/>
              </a:xfrm>
              <a:prstGeom prst="rect">
                <a:avLst/>
              </a:prstGeom>
              <a:solidFill>
                <a:schemeClr val="accent3">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03" name="Tint10 Accent 3">
                <a:extLst>
                  <a:ext uri="{FF2B5EF4-FFF2-40B4-BE49-F238E27FC236}">
                    <a16:creationId xmlns:a16="http://schemas.microsoft.com/office/drawing/2014/main" id="{E6FBE718-11E9-48EB-8E12-D32FDA056CA4}"/>
                  </a:ext>
                </a:extLst>
              </p:cNvPr>
              <p:cNvSpPr/>
              <p:nvPr/>
            </p:nvSpPr>
            <p:spPr>
              <a:xfrm rot="10800000" flipH="1" flipV="1">
                <a:off x="18228597" y="4073792"/>
                <a:ext cx="640080" cy="230200"/>
              </a:xfrm>
              <a:prstGeom prst="rect">
                <a:avLst/>
              </a:prstGeom>
              <a:solidFill>
                <a:schemeClr val="accent3">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04" name="Tint15 Accent 3">
                <a:extLst>
                  <a:ext uri="{FF2B5EF4-FFF2-40B4-BE49-F238E27FC236}">
                    <a16:creationId xmlns:a16="http://schemas.microsoft.com/office/drawing/2014/main" id="{E6FBE718-11E9-48EB-8E12-D32FDA056CA4}"/>
                  </a:ext>
                </a:extLst>
              </p:cNvPr>
              <p:cNvSpPr/>
              <p:nvPr/>
            </p:nvSpPr>
            <p:spPr>
              <a:xfrm rot="10800000" flipH="1" flipV="1">
                <a:off x="18228597" y="4425293"/>
                <a:ext cx="640080" cy="230200"/>
              </a:xfrm>
              <a:prstGeom prst="rect">
                <a:avLst/>
              </a:prstGeom>
              <a:solidFill>
                <a:schemeClr val="accent3">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05" name="Tint25 Accent 3">
                <a:extLst>
                  <a:ext uri="{FF2B5EF4-FFF2-40B4-BE49-F238E27FC236}">
                    <a16:creationId xmlns:a16="http://schemas.microsoft.com/office/drawing/2014/main" id="{E6FBE718-11E9-48EB-8E12-D32FDA056CA4}"/>
                  </a:ext>
                </a:extLst>
              </p:cNvPr>
              <p:cNvSpPr/>
              <p:nvPr/>
            </p:nvSpPr>
            <p:spPr>
              <a:xfrm rot="10800000" flipH="1" flipV="1">
                <a:off x="18228597" y="4776605"/>
                <a:ext cx="640080" cy="230200"/>
              </a:xfrm>
              <a:prstGeom prst="rect">
                <a:avLst/>
              </a:prstGeom>
              <a:solidFill>
                <a:schemeClr val="accent3">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06" name="Tint35 Accent 3">
                <a:extLst>
                  <a:ext uri="{FF2B5EF4-FFF2-40B4-BE49-F238E27FC236}">
                    <a16:creationId xmlns:a16="http://schemas.microsoft.com/office/drawing/2014/main" id="{E6FBE718-11E9-48EB-8E12-D32FDA056CA4}"/>
                  </a:ext>
                </a:extLst>
              </p:cNvPr>
              <p:cNvSpPr/>
              <p:nvPr/>
            </p:nvSpPr>
            <p:spPr>
              <a:xfrm rot="10800000" flipH="1" flipV="1">
                <a:off x="18228597" y="5128107"/>
                <a:ext cx="640080" cy="230200"/>
              </a:xfrm>
              <a:prstGeom prst="rect">
                <a:avLst/>
              </a:prstGeom>
              <a:solidFill>
                <a:schemeClr val="accent3">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07" name="Tint40 Accent 3">
                <a:extLst>
                  <a:ext uri="{FF2B5EF4-FFF2-40B4-BE49-F238E27FC236}">
                    <a16:creationId xmlns:a16="http://schemas.microsoft.com/office/drawing/2014/main" id="{E6FBE718-11E9-48EB-8E12-D32FDA056CA4}"/>
                  </a:ext>
                </a:extLst>
              </p:cNvPr>
              <p:cNvSpPr/>
              <p:nvPr/>
            </p:nvSpPr>
            <p:spPr>
              <a:xfrm rot="10800000" flipH="1" flipV="1">
                <a:off x="18228597" y="5479609"/>
                <a:ext cx="640080" cy="2302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08" name="Tint50 Accent 3">
                <a:extLst>
                  <a:ext uri="{FF2B5EF4-FFF2-40B4-BE49-F238E27FC236}">
                    <a16:creationId xmlns:a16="http://schemas.microsoft.com/office/drawing/2014/main" id="{E6FBE718-11E9-48EB-8E12-D32FDA056CA4}"/>
                  </a:ext>
                </a:extLst>
              </p:cNvPr>
              <p:cNvSpPr/>
              <p:nvPr/>
            </p:nvSpPr>
            <p:spPr>
              <a:xfrm rot="10800000" flipH="1" flipV="1">
                <a:off x="18228597" y="5831111"/>
                <a:ext cx="640080" cy="230200"/>
              </a:xfrm>
              <a:prstGeom prst="rect">
                <a:avLst/>
              </a:prstGeom>
              <a:solidFill>
                <a:schemeClr val="accent3">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09" name="Tint60 Accent 3">
                <a:extLst>
                  <a:ext uri="{FF2B5EF4-FFF2-40B4-BE49-F238E27FC236}">
                    <a16:creationId xmlns:a16="http://schemas.microsoft.com/office/drawing/2014/main" id="{E6FBE718-11E9-48EB-8E12-D32FDA056CA4}"/>
                  </a:ext>
                </a:extLst>
              </p:cNvPr>
              <p:cNvSpPr/>
              <p:nvPr/>
            </p:nvSpPr>
            <p:spPr>
              <a:xfrm rot="10800000" flipH="1" flipV="1">
                <a:off x="18228597" y="6182804"/>
                <a:ext cx="640080" cy="230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10" name="Tint75 Accent 3">
                <a:extLst>
                  <a:ext uri="{FF2B5EF4-FFF2-40B4-BE49-F238E27FC236}">
                    <a16:creationId xmlns:a16="http://schemas.microsoft.com/office/drawing/2014/main" id="{E6FBE718-11E9-48EB-8E12-D32FDA056CA4}"/>
                  </a:ext>
                </a:extLst>
              </p:cNvPr>
              <p:cNvSpPr/>
              <p:nvPr/>
            </p:nvSpPr>
            <p:spPr>
              <a:xfrm rot="10800000" flipH="1" flipV="1">
                <a:off x="18228597" y="6534497"/>
                <a:ext cx="640080" cy="230200"/>
              </a:xfrm>
              <a:prstGeom prst="rect">
                <a:avLst/>
              </a:prstGeom>
              <a:solidFill>
                <a:schemeClr val="accent3">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11" name="Tint80 Accent 3">
                <a:extLst>
                  <a:ext uri="{FF2B5EF4-FFF2-40B4-BE49-F238E27FC236}">
                    <a16:creationId xmlns:a16="http://schemas.microsoft.com/office/drawing/2014/main" id="{E6FBE718-11E9-48EB-8E12-D32FDA056CA4}"/>
                  </a:ext>
                </a:extLst>
              </p:cNvPr>
              <p:cNvSpPr/>
              <p:nvPr/>
            </p:nvSpPr>
            <p:spPr>
              <a:xfrm rot="10800000" flipH="1" flipV="1">
                <a:off x="18228597" y="6886379"/>
                <a:ext cx="640080" cy="2302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12" name="Tint90 Accent 3">
                <a:extLst>
                  <a:ext uri="{FF2B5EF4-FFF2-40B4-BE49-F238E27FC236}">
                    <a16:creationId xmlns:a16="http://schemas.microsoft.com/office/drawing/2014/main" id="{E6FBE718-11E9-48EB-8E12-D32FDA056CA4}"/>
                  </a:ext>
                </a:extLst>
              </p:cNvPr>
              <p:cNvSpPr/>
              <p:nvPr/>
            </p:nvSpPr>
            <p:spPr>
              <a:xfrm rot="10800000" flipH="1" flipV="1">
                <a:off x="18228597" y="7238806"/>
                <a:ext cx="640080" cy="230200"/>
              </a:xfrm>
              <a:prstGeom prst="rect">
                <a:avLst/>
              </a:prstGeom>
              <a:solidFill>
                <a:schemeClr val="accent3">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013" name="True Accent 3">
                <a:extLst>
                  <a:ext uri="{FF2B5EF4-FFF2-40B4-BE49-F238E27FC236}">
                    <a16:creationId xmlns:a16="http://schemas.microsoft.com/office/drawing/2014/main" id="{E6FBE718-11E9-48EB-8E12-D32FDA056CA4}"/>
                  </a:ext>
                </a:extLst>
              </p:cNvPr>
              <p:cNvSpPr/>
              <p:nvPr/>
            </p:nvSpPr>
            <p:spPr>
              <a:xfrm rot="10800000" flipH="1" flipV="1">
                <a:off x="18228597" y="3256962"/>
                <a:ext cx="640080" cy="3432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14" name="Shade05 Accent 3">
                <a:extLst>
                  <a:ext uri="{FF2B5EF4-FFF2-40B4-BE49-F238E27FC236}">
                    <a16:creationId xmlns:a16="http://schemas.microsoft.com/office/drawing/2014/main" id="{E6FBE718-11E9-48EB-8E12-D32FDA056CA4}"/>
                  </a:ext>
                </a:extLst>
              </p:cNvPr>
              <p:cNvSpPr/>
              <p:nvPr/>
            </p:nvSpPr>
            <p:spPr>
              <a:xfrm rot="10800000" flipH="1" flipV="1">
                <a:off x="18228597" y="2905649"/>
                <a:ext cx="640080" cy="230198"/>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15" name="Shade15 Accent 3">
                <a:extLst>
                  <a:ext uri="{FF2B5EF4-FFF2-40B4-BE49-F238E27FC236}">
                    <a16:creationId xmlns:a16="http://schemas.microsoft.com/office/drawing/2014/main" id="{E6FBE718-11E9-48EB-8E12-D32FDA056CA4}"/>
                  </a:ext>
                </a:extLst>
              </p:cNvPr>
              <p:cNvSpPr/>
              <p:nvPr/>
            </p:nvSpPr>
            <p:spPr>
              <a:xfrm rot="10800000" flipH="1" flipV="1">
                <a:off x="18228597" y="2554715"/>
                <a:ext cx="640080" cy="230198"/>
              </a:xfrm>
              <a:prstGeom prst="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16" name="Shade25 Accent 3">
                <a:extLst>
                  <a:ext uri="{FF2B5EF4-FFF2-40B4-BE49-F238E27FC236}">
                    <a16:creationId xmlns:a16="http://schemas.microsoft.com/office/drawing/2014/main" id="{E6FBE718-11E9-48EB-8E12-D32FDA056CA4}"/>
                  </a:ext>
                </a:extLst>
              </p:cNvPr>
              <p:cNvSpPr/>
              <p:nvPr/>
            </p:nvSpPr>
            <p:spPr>
              <a:xfrm rot="10800000" flipH="1" flipV="1">
                <a:off x="18228597" y="2203208"/>
                <a:ext cx="640080" cy="23019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17" name="Shade35 Accent 3">
                <a:extLst>
                  <a:ext uri="{FF2B5EF4-FFF2-40B4-BE49-F238E27FC236}">
                    <a16:creationId xmlns:a16="http://schemas.microsoft.com/office/drawing/2014/main" id="{E6FBE718-11E9-48EB-8E12-D32FDA056CA4}"/>
                  </a:ext>
                </a:extLst>
              </p:cNvPr>
              <p:cNvSpPr/>
              <p:nvPr/>
            </p:nvSpPr>
            <p:spPr>
              <a:xfrm rot="10800000" flipH="1" flipV="1">
                <a:off x="18228597" y="1851896"/>
                <a:ext cx="640080" cy="230198"/>
              </a:xfrm>
              <a:prstGeom prst="rect">
                <a:avLst/>
              </a:prstGeom>
              <a:solidFill>
                <a:schemeClr val="accent3">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18" name="Shade50 Accent 3">
                <a:extLst>
                  <a:ext uri="{FF2B5EF4-FFF2-40B4-BE49-F238E27FC236}">
                    <a16:creationId xmlns:a16="http://schemas.microsoft.com/office/drawing/2014/main" id="{E6FBE718-11E9-48EB-8E12-D32FDA056CA4}"/>
                  </a:ext>
                </a:extLst>
              </p:cNvPr>
              <p:cNvSpPr/>
              <p:nvPr/>
            </p:nvSpPr>
            <p:spPr>
              <a:xfrm rot="10800000" flipH="1" flipV="1">
                <a:off x="18228597" y="1500582"/>
                <a:ext cx="640080" cy="23019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692" name="Accent4"/>
            <p:cNvGrpSpPr/>
            <p:nvPr/>
          </p:nvGrpSpPr>
          <p:grpSpPr>
            <a:xfrm>
              <a:off x="3474720" y="374753"/>
              <a:ext cx="411480" cy="5968424"/>
              <a:chOff x="19177799" y="1500582"/>
              <a:chExt cx="640080" cy="5968424"/>
            </a:xfrm>
          </p:grpSpPr>
          <p:sp>
            <p:nvSpPr>
              <p:cNvPr id="985" name="Tint05 Accent 4">
                <a:extLst>
                  <a:ext uri="{FF2B5EF4-FFF2-40B4-BE49-F238E27FC236}">
                    <a16:creationId xmlns:a16="http://schemas.microsoft.com/office/drawing/2014/main" id="{AC66838B-2B3B-464E-B893-C58456698E3A}"/>
                  </a:ext>
                </a:extLst>
              </p:cNvPr>
              <p:cNvSpPr/>
              <p:nvPr/>
            </p:nvSpPr>
            <p:spPr>
              <a:xfrm rot="10800000" flipH="1" flipV="1">
                <a:off x="19177799" y="3722480"/>
                <a:ext cx="640080" cy="230200"/>
              </a:xfrm>
              <a:prstGeom prst="rect">
                <a:avLst/>
              </a:prstGeom>
              <a:solidFill>
                <a:schemeClr val="accent4">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86" name="Tint10 Accent 4">
                <a:extLst>
                  <a:ext uri="{FF2B5EF4-FFF2-40B4-BE49-F238E27FC236}">
                    <a16:creationId xmlns:a16="http://schemas.microsoft.com/office/drawing/2014/main" id="{AC66838B-2B3B-464E-B893-C58456698E3A}"/>
                  </a:ext>
                </a:extLst>
              </p:cNvPr>
              <p:cNvSpPr/>
              <p:nvPr/>
            </p:nvSpPr>
            <p:spPr>
              <a:xfrm rot="10800000" flipH="1" flipV="1">
                <a:off x="19177799" y="4073792"/>
                <a:ext cx="640080" cy="230200"/>
              </a:xfrm>
              <a:prstGeom prst="rect">
                <a:avLst/>
              </a:prstGeom>
              <a:solidFill>
                <a:schemeClr val="accent4">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87" name="Tint15 Accent 4">
                <a:extLst>
                  <a:ext uri="{FF2B5EF4-FFF2-40B4-BE49-F238E27FC236}">
                    <a16:creationId xmlns:a16="http://schemas.microsoft.com/office/drawing/2014/main" id="{AC66838B-2B3B-464E-B893-C58456698E3A}"/>
                  </a:ext>
                </a:extLst>
              </p:cNvPr>
              <p:cNvSpPr/>
              <p:nvPr/>
            </p:nvSpPr>
            <p:spPr>
              <a:xfrm rot="10800000" flipH="1" flipV="1">
                <a:off x="19177799" y="4425293"/>
                <a:ext cx="640080" cy="230200"/>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88" name="Tint25 Accent 4">
                <a:extLst>
                  <a:ext uri="{FF2B5EF4-FFF2-40B4-BE49-F238E27FC236}">
                    <a16:creationId xmlns:a16="http://schemas.microsoft.com/office/drawing/2014/main" id="{AC66838B-2B3B-464E-B893-C58456698E3A}"/>
                  </a:ext>
                </a:extLst>
              </p:cNvPr>
              <p:cNvSpPr/>
              <p:nvPr/>
            </p:nvSpPr>
            <p:spPr>
              <a:xfrm rot="10800000" flipH="1" flipV="1">
                <a:off x="19177799" y="4776605"/>
                <a:ext cx="640080" cy="230200"/>
              </a:xfrm>
              <a:prstGeom prst="rect">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89" name="Tint35 Accent 4">
                <a:extLst>
                  <a:ext uri="{FF2B5EF4-FFF2-40B4-BE49-F238E27FC236}">
                    <a16:creationId xmlns:a16="http://schemas.microsoft.com/office/drawing/2014/main" id="{AC66838B-2B3B-464E-B893-C58456698E3A}"/>
                  </a:ext>
                </a:extLst>
              </p:cNvPr>
              <p:cNvSpPr/>
              <p:nvPr/>
            </p:nvSpPr>
            <p:spPr>
              <a:xfrm rot="10800000" flipH="1" flipV="1">
                <a:off x="19177799" y="5128107"/>
                <a:ext cx="640080" cy="230200"/>
              </a:xfrm>
              <a:prstGeom prst="rect">
                <a:avLst/>
              </a:prstGeom>
              <a:solidFill>
                <a:schemeClr val="accent4">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90" name="Tint40 Accent 4">
                <a:extLst>
                  <a:ext uri="{FF2B5EF4-FFF2-40B4-BE49-F238E27FC236}">
                    <a16:creationId xmlns:a16="http://schemas.microsoft.com/office/drawing/2014/main" id="{AC66838B-2B3B-464E-B893-C58456698E3A}"/>
                  </a:ext>
                </a:extLst>
              </p:cNvPr>
              <p:cNvSpPr/>
              <p:nvPr/>
            </p:nvSpPr>
            <p:spPr>
              <a:xfrm rot="10800000" flipH="1" flipV="1">
                <a:off x="19177799" y="5479609"/>
                <a:ext cx="640080" cy="230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91" name="Tint50 Accent 4">
                <a:extLst>
                  <a:ext uri="{FF2B5EF4-FFF2-40B4-BE49-F238E27FC236}">
                    <a16:creationId xmlns:a16="http://schemas.microsoft.com/office/drawing/2014/main" id="{AC66838B-2B3B-464E-B893-C58456698E3A}"/>
                  </a:ext>
                </a:extLst>
              </p:cNvPr>
              <p:cNvSpPr/>
              <p:nvPr/>
            </p:nvSpPr>
            <p:spPr>
              <a:xfrm rot="10800000" flipH="1" flipV="1">
                <a:off x="19177799" y="5831111"/>
                <a:ext cx="640080" cy="230200"/>
              </a:xfrm>
              <a:prstGeom prst="rect">
                <a:avLst/>
              </a:prstGeom>
              <a:solidFill>
                <a:schemeClr val="accent4">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92" name="Tint60 Accent 4">
                <a:extLst>
                  <a:ext uri="{FF2B5EF4-FFF2-40B4-BE49-F238E27FC236}">
                    <a16:creationId xmlns:a16="http://schemas.microsoft.com/office/drawing/2014/main" id="{AC66838B-2B3B-464E-B893-C58456698E3A}"/>
                  </a:ext>
                </a:extLst>
              </p:cNvPr>
              <p:cNvSpPr/>
              <p:nvPr/>
            </p:nvSpPr>
            <p:spPr>
              <a:xfrm rot="10800000" flipH="1" flipV="1">
                <a:off x="19177799" y="6182804"/>
                <a:ext cx="640080" cy="2302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93" name="Tint75 Accent 4">
                <a:extLst>
                  <a:ext uri="{FF2B5EF4-FFF2-40B4-BE49-F238E27FC236}">
                    <a16:creationId xmlns:a16="http://schemas.microsoft.com/office/drawing/2014/main" id="{AC66838B-2B3B-464E-B893-C58456698E3A}"/>
                  </a:ext>
                </a:extLst>
              </p:cNvPr>
              <p:cNvSpPr/>
              <p:nvPr/>
            </p:nvSpPr>
            <p:spPr>
              <a:xfrm rot="10800000" flipH="1" flipV="1">
                <a:off x="19177799" y="6534497"/>
                <a:ext cx="640080" cy="230200"/>
              </a:xfrm>
              <a:prstGeom prst="rect">
                <a:avLst/>
              </a:prstGeom>
              <a:solidFill>
                <a:schemeClr val="accent4">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94" name="Tint80 Accent 4">
                <a:extLst>
                  <a:ext uri="{FF2B5EF4-FFF2-40B4-BE49-F238E27FC236}">
                    <a16:creationId xmlns:a16="http://schemas.microsoft.com/office/drawing/2014/main" id="{AC66838B-2B3B-464E-B893-C58456698E3A}"/>
                  </a:ext>
                </a:extLst>
              </p:cNvPr>
              <p:cNvSpPr/>
              <p:nvPr/>
            </p:nvSpPr>
            <p:spPr>
              <a:xfrm rot="10800000" flipH="1" flipV="1">
                <a:off x="19177799" y="6886379"/>
                <a:ext cx="640080" cy="230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95" name="Tint90 Accent 4">
                <a:extLst>
                  <a:ext uri="{FF2B5EF4-FFF2-40B4-BE49-F238E27FC236}">
                    <a16:creationId xmlns:a16="http://schemas.microsoft.com/office/drawing/2014/main" id="{AC66838B-2B3B-464E-B893-C58456698E3A}"/>
                  </a:ext>
                </a:extLst>
              </p:cNvPr>
              <p:cNvSpPr/>
              <p:nvPr/>
            </p:nvSpPr>
            <p:spPr>
              <a:xfrm rot="10800000" flipH="1" flipV="1">
                <a:off x="19177799" y="7238806"/>
                <a:ext cx="640080" cy="230200"/>
              </a:xfrm>
              <a:prstGeom prst="rect">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96" name="True Accent 4">
                <a:extLst>
                  <a:ext uri="{FF2B5EF4-FFF2-40B4-BE49-F238E27FC236}">
                    <a16:creationId xmlns:a16="http://schemas.microsoft.com/office/drawing/2014/main" id="{AC66838B-2B3B-464E-B893-C58456698E3A}"/>
                  </a:ext>
                </a:extLst>
              </p:cNvPr>
              <p:cNvSpPr/>
              <p:nvPr/>
            </p:nvSpPr>
            <p:spPr>
              <a:xfrm rot="10800000" flipH="1" flipV="1">
                <a:off x="19177799" y="3256962"/>
                <a:ext cx="640080" cy="3432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997" name="Shade05 Accent 4">
                <a:extLst>
                  <a:ext uri="{FF2B5EF4-FFF2-40B4-BE49-F238E27FC236}">
                    <a16:creationId xmlns:a16="http://schemas.microsoft.com/office/drawing/2014/main" id="{AC66838B-2B3B-464E-B893-C58456698E3A}"/>
                  </a:ext>
                </a:extLst>
              </p:cNvPr>
              <p:cNvSpPr/>
              <p:nvPr/>
            </p:nvSpPr>
            <p:spPr>
              <a:xfrm rot="10800000" flipH="1" flipV="1">
                <a:off x="19177799" y="2905649"/>
                <a:ext cx="640080" cy="230198"/>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998" name="Shade15 Accent 4">
                <a:extLst>
                  <a:ext uri="{FF2B5EF4-FFF2-40B4-BE49-F238E27FC236}">
                    <a16:creationId xmlns:a16="http://schemas.microsoft.com/office/drawing/2014/main" id="{AC66838B-2B3B-464E-B893-C58456698E3A}"/>
                  </a:ext>
                </a:extLst>
              </p:cNvPr>
              <p:cNvSpPr/>
              <p:nvPr/>
            </p:nvSpPr>
            <p:spPr>
              <a:xfrm rot="10800000" flipH="1" flipV="1">
                <a:off x="19177799" y="2554715"/>
                <a:ext cx="640080" cy="230198"/>
              </a:xfrm>
              <a:prstGeom prst="rect">
                <a:avLst/>
              </a:prstGeom>
              <a:solidFill>
                <a:schemeClr val="accent4">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999" name="Shade25 Accent 4">
                <a:extLst>
                  <a:ext uri="{FF2B5EF4-FFF2-40B4-BE49-F238E27FC236}">
                    <a16:creationId xmlns:a16="http://schemas.microsoft.com/office/drawing/2014/main" id="{AC66838B-2B3B-464E-B893-C58456698E3A}"/>
                  </a:ext>
                </a:extLst>
              </p:cNvPr>
              <p:cNvSpPr/>
              <p:nvPr/>
            </p:nvSpPr>
            <p:spPr>
              <a:xfrm rot="10800000" flipH="1" flipV="1">
                <a:off x="19177799" y="2203208"/>
                <a:ext cx="640080" cy="23019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00" name="Shade35 Accent 4">
                <a:extLst>
                  <a:ext uri="{FF2B5EF4-FFF2-40B4-BE49-F238E27FC236}">
                    <a16:creationId xmlns:a16="http://schemas.microsoft.com/office/drawing/2014/main" id="{AC66838B-2B3B-464E-B893-C58456698E3A}"/>
                  </a:ext>
                </a:extLst>
              </p:cNvPr>
              <p:cNvSpPr/>
              <p:nvPr/>
            </p:nvSpPr>
            <p:spPr>
              <a:xfrm rot="10800000" flipH="1" flipV="1">
                <a:off x="19177799" y="1851896"/>
                <a:ext cx="640080" cy="230198"/>
              </a:xfrm>
              <a:prstGeom prst="rect">
                <a:avLst/>
              </a:prstGeom>
              <a:solidFill>
                <a:schemeClr val="accent4">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001" name="Shade50 Accent 4">
                <a:extLst>
                  <a:ext uri="{FF2B5EF4-FFF2-40B4-BE49-F238E27FC236}">
                    <a16:creationId xmlns:a16="http://schemas.microsoft.com/office/drawing/2014/main" id="{AC66838B-2B3B-464E-B893-C58456698E3A}"/>
                  </a:ext>
                </a:extLst>
              </p:cNvPr>
              <p:cNvSpPr/>
              <p:nvPr/>
            </p:nvSpPr>
            <p:spPr>
              <a:xfrm rot="10800000" flipH="1" flipV="1">
                <a:off x="19177799" y="1500582"/>
                <a:ext cx="640080" cy="23019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693" name="Accent5"/>
            <p:cNvGrpSpPr/>
            <p:nvPr/>
          </p:nvGrpSpPr>
          <p:grpSpPr>
            <a:xfrm>
              <a:off x="4078224" y="374753"/>
              <a:ext cx="411480" cy="5968424"/>
              <a:chOff x="20127001" y="1500582"/>
              <a:chExt cx="640080" cy="5968424"/>
            </a:xfrm>
          </p:grpSpPr>
          <p:sp>
            <p:nvSpPr>
              <p:cNvPr id="968" name="Tint05 Accent 5">
                <a:extLst>
                  <a:ext uri="{FF2B5EF4-FFF2-40B4-BE49-F238E27FC236}">
                    <a16:creationId xmlns:a16="http://schemas.microsoft.com/office/drawing/2014/main" id="{AB0ADD12-5FD4-4D84-8F85-0A749ADBDEA1}"/>
                  </a:ext>
                </a:extLst>
              </p:cNvPr>
              <p:cNvSpPr/>
              <p:nvPr/>
            </p:nvSpPr>
            <p:spPr>
              <a:xfrm rot="10800000" flipH="1" flipV="1">
                <a:off x="20127001" y="3722480"/>
                <a:ext cx="640080" cy="230200"/>
              </a:xfrm>
              <a:prstGeom prst="rect">
                <a:avLst/>
              </a:prstGeom>
              <a:solidFill>
                <a:schemeClr val="accent5">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69" name="Tint10 Accent 5">
                <a:extLst>
                  <a:ext uri="{FF2B5EF4-FFF2-40B4-BE49-F238E27FC236}">
                    <a16:creationId xmlns:a16="http://schemas.microsoft.com/office/drawing/2014/main" id="{AB0ADD12-5FD4-4D84-8F85-0A749ADBDEA1}"/>
                  </a:ext>
                </a:extLst>
              </p:cNvPr>
              <p:cNvSpPr/>
              <p:nvPr/>
            </p:nvSpPr>
            <p:spPr>
              <a:xfrm rot="10800000" flipH="1" flipV="1">
                <a:off x="20127001" y="4073792"/>
                <a:ext cx="640080" cy="230200"/>
              </a:xfrm>
              <a:prstGeom prst="rect">
                <a:avLst/>
              </a:prstGeom>
              <a:solidFill>
                <a:schemeClr val="accent5">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70" name="Tint15 Accent 5">
                <a:extLst>
                  <a:ext uri="{FF2B5EF4-FFF2-40B4-BE49-F238E27FC236}">
                    <a16:creationId xmlns:a16="http://schemas.microsoft.com/office/drawing/2014/main" id="{AB0ADD12-5FD4-4D84-8F85-0A749ADBDEA1}"/>
                  </a:ext>
                </a:extLst>
              </p:cNvPr>
              <p:cNvSpPr/>
              <p:nvPr/>
            </p:nvSpPr>
            <p:spPr>
              <a:xfrm rot="10800000" flipH="1" flipV="1">
                <a:off x="20127001" y="4425293"/>
                <a:ext cx="640080" cy="230200"/>
              </a:xfrm>
              <a:prstGeom prst="rect">
                <a:avLst/>
              </a:prstGeom>
              <a:solidFill>
                <a:schemeClr val="accent5">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71" name="Tint25 Accent 5">
                <a:extLst>
                  <a:ext uri="{FF2B5EF4-FFF2-40B4-BE49-F238E27FC236}">
                    <a16:creationId xmlns:a16="http://schemas.microsoft.com/office/drawing/2014/main" id="{AB0ADD12-5FD4-4D84-8F85-0A749ADBDEA1}"/>
                  </a:ext>
                </a:extLst>
              </p:cNvPr>
              <p:cNvSpPr/>
              <p:nvPr/>
            </p:nvSpPr>
            <p:spPr>
              <a:xfrm rot="10800000" flipH="1" flipV="1">
                <a:off x="20127001" y="4776605"/>
                <a:ext cx="640080" cy="230200"/>
              </a:xfrm>
              <a:prstGeom prst="rect">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72" name="Tint35 Accent 5">
                <a:extLst>
                  <a:ext uri="{FF2B5EF4-FFF2-40B4-BE49-F238E27FC236}">
                    <a16:creationId xmlns:a16="http://schemas.microsoft.com/office/drawing/2014/main" id="{AB0ADD12-5FD4-4D84-8F85-0A749ADBDEA1}"/>
                  </a:ext>
                </a:extLst>
              </p:cNvPr>
              <p:cNvSpPr/>
              <p:nvPr/>
            </p:nvSpPr>
            <p:spPr>
              <a:xfrm rot="10800000" flipH="1" flipV="1">
                <a:off x="20127001" y="5128107"/>
                <a:ext cx="640080" cy="230200"/>
              </a:xfrm>
              <a:prstGeom prst="rect">
                <a:avLst/>
              </a:prstGeom>
              <a:solidFill>
                <a:schemeClr val="accent5">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73" name="Tint40 Accent 5">
                <a:extLst>
                  <a:ext uri="{FF2B5EF4-FFF2-40B4-BE49-F238E27FC236}">
                    <a16:creationId xmlns:a16="http://schemas.microsoft.com/office/drawing/2014/main" id="{AB0ADD12-5FD4-4D84-8F85-0A749ADBDEA1}"/>
                  </a:ext>
                </a:extLst>
              </p:cNvPr>
              <p:cNvSpPr/>
              <p:nvPr/>
            </p:nvSpPr>
            <p:spPr>
              <a:xfrm rot="10800000" flipH="1" flipV="1">
                <a:off x="20127001" y="5479609"/>
                <a:ext cx="640080" cy="230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74" name="Tint50 Accent 5">
                <a:extLst>
                  <a:ext uri="{FF2B5EF4-FFF2-40B4-BE49-F238E27FC236}">
                    <a16:creationId xmlns:a16="http://schemas.microsoft.com/office/drawing/2014/main" id="{AB0ADD12-5FD4-4D84-8F85-0A749ADBDEA1}"/>
                  </a:ext>
                </a:extLst>
              </p:cNvPr>
              <p:cNvSpPr/>
              <p:nvPr/>
            </p:nvSpPr>
            <p:spPr>
              <a:xfrm rot="10800000" flipH="1" flipV="1">
                <a:off x="20127001" y="5831111"/>
                <a:ext cx="640080" cy="230200"/>
              </a:xfrm>
              <a:prstGeom prst="rect">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75" name="Tint60 Accent 5">
                <a:extLst>
                  <a:ext uri="{FF2B5EF4-FFF2-40B4-BE49-F238E27FC236}">
                    <a16:creationId xmlns:a16="http://schemas.microsoft.com/office/drawing/2014/main" id="{AB0ADD12-5FD4-4D84-8F85-0A749ADBDEA1}"/>
                  </a:ext>
                </a:extLst>
              </p:cNvPr>
              <p:cNvSpPr/>
              <p:nvPr/>
            </p:nvSpPr>
            <p:spPr>
              <a:xfrm rot="10800000" flipH="1" flipV="1">
                <a:off x="20127001" y="6182804"/>
                <a:ext cx="640080" cy="2302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76" name="Tint75 Accent 5">
                <a:extLst>
                  <a:ext uri="{FF2B5EF4-FFF2-40B4-BE49-F238E27FC236}">
                    <a16:creationId xmlns:a16="http://schemas.microsoft.com/office/drawing/2014/main" id="{AB0ADD12-5FD4-4D84-8F85-0A749ADBDEA1}"/>
                  </a:ext>
                </a:extLst>
              </p:cNvPr>
              <p:cNvSpPr/>
              <p:nvPr/>
            </p:nvSpPr>
            <p:spPr>
              <a:xfrm rot="10800000" flipH="1" flipV="1">
                <a:off x="20127001" y="6534497"/>
                <a:ext cx="640080" cy="230200"/>
              </a:xfrm>
              <a:prstGeom prst="rect">
                <a:avLst/>
              </a:prstGeom>
              <a:solidFill>
                <a:schemeClr val="accent5">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77" name="Tint80 Accent 5">
                <a:extLst>
                  <a:ext uri="{FF2B5EF4-FFF2-40B4-BE49-F238E27FC236}">
                    <a16:creationId xmlns:a16="http://schemas.microsoft.com/office/drawing/2014/main" id="{AB0ADD12-5FD4-4D84-8F85-0A749ADBDEA1}"/>
                  </a:ext>
                </a:extLst>
              </p:cNvPr>
              <p:cNvSpPr/>
              <p:nvPr/>
            </p:nvSpPr>
            <p:spPr>
              <a:xfrm rot="10800000" flipH="1" flipV="1">
                <a:off x="20127001" y="6886379"/>
                <a:ext cx="640080" cy="230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78" name="Tint90 Accent 5">
                <a:extLst>
                  <a:ext uri="{FF2B5EF4-FFF2-40B4-BE49-F238E27FC236}">
                    <a16:creationId xmlns:a16="http://schemas.microsoft.com/office/drawing/2014/main" id="{AB0ADD12-5FD4-4D84-8F85-0A749ADBDEA1}"/>
                  </a:ext>
                </a:extLst>
              </p:cNvPr>
              <p:cNvSpPr/>
              <p:nvPr/>
            </p:nvSpPr>
            <p:spPr>
              <a:xfrm rot="10800000" flipH="1" flipV="1">
                <a:off x="20127001" y="7238806"/>
                <a:ext cx="640080" cy="230200"/>
              </a:xfrm>
              <a:prstGeom prst="rect">
                <a:avLst/>
              </a:prstGeom>
              <a:solidFill>
                <a:schemeClr val="accent5">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79" name="True Accent 5">
                <a:extLst>
                  <a:ext uri="{FF2B5EF4-FFF2-40B4-BE49-F238E27FC236}">
                    <a16:creationId xmlns:a16="http://schemas.microsoft.com/office/drawing/2014/main" id="{AB0ADD12-5FD4-4D84-8F85-0A749ADBDEA1}"/>
                  </a:ext>
                </a:extLst>
              </p:cNvPr>
              <p:cNvSpPr/>
              <p:nvPr/>
            </p:nvSpPr>
            <p:spPr>
              <a:xfrm rot="10800000" flipH="1" flipV="1">
                <a:off x="20127001" y="3256962"/>
                <a:ext cx="640080" cy="3432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980" name="Shade05 Accent 5">
                <a:extLst>
                  <a:ext uri="{FF2B5EF4-FFF2-40B4-BE49-F238E27FC236}">
                    <a16:creationId xmlns:a16="http://schemas.microsoft.com/office/drawing/2014/main" id="{AB0ADD12-5FD4-4D84-8F85-0A749ADBDEA1}"/>
                  </a:ext>
                </a:extLst>
              </p:cNvPr>
              <p:cNvSpPr/>
              <p:nvPr/>
            </p:nvSpPr>
            <p:spPr>
              <a:xfrm rot="10800000" flipH="1" flipV="1">
                <a:off x="20127001" y="2905649"/>
                <a:ext cx="640080" cy="230198"/>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981" name="Shade15 Accent 5">
                <a:extLst>
                  <a:ext uri="{FF2B5EF4-FFF2-40B4-BE49-F238E27FC236}">
                    <a16:creationId xmlns:a16="http://schemas.microsoft.com/office/drawing/2014/main" id="{AB0ADD12-5FD4-4D84-8F85-0A749ADBDEA1}"/>
                  </a:ext>
                </a:extLst>
              </p:cNvPr>
              <p:cNvSpPr/>
              <p:nvPr/>
            </p:nvSpPr>
            <p:spPr>
              <a:xfrm rot="10800000" flipH="1" flipV="1">
                <a:off x="20127001" y="2554715"/>
                <a:ext cx="640080" cy="230198"/>
              </a:xfrm>
              <a:prstGeom prst="rect">
                <a:avLst/>
              </a:prstGeom>
              <a:solidFill>
                <a:schemeClr val="accent5">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982" name="Shade25 Accent 5">
                <a:extLst>
                  <a:ext uri="{FF2B5EF4-FFF2-40B4-BE49-F238E27FC236}">
                    <a16:creationId xmlns:a16="http://schemas.microsoft.com/office/drawing/2014/main" id="{AB0ADD12-5FD4-4D84-8F85-0A749ADBDEA1}"/>
                  </a:ext>
                </a:extLst>
              </p:cNvPr>
              <p:cNvSpPr/>
              <p:nvPr/>
            </p:nvSpPr>
            <p:spPr>
              <a:xfrm rot="10800000" flipH="1" flipV="1">
                <a:off x="20127001" y="2203208"/>
                <a:ext cx="640080" cy="230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983" name="Shade35 Accent 5">
                <a:extLst>
                  <a:ext uri="{FF2B5EF4-FFF2-40B4-BE49-F238E27FC236}">
                    <a16:creationId xmlns:a16="http://schemas.microsoft.com/office/drawing/2014/main" id="{AB0ADD12-5FD4-4D84-8F85-0A749ADBDEA1}"/>
                  </a:ext>
                </a:extLst>
              </p:cNvPr>
              <p:cNvSpPr/>
              <p:nvPr/>
            </p:nvSpPr>
            <p:spPr>
              <a:xfrm rot="10800000" flipH="1" flipV="1">
                <a:off x="20127001" y="1851896"/>
                <a:ext cx="640080" cy="230198"/>
              </a:xfrm>
              <a:prstGeom prst="rect">
                <a:avLst/>
              </a:prstGeom>
              <a:solidFill>
                <a:schemeClr val="accent5">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984" name="Shade50 Accent 5">
                <a:extLst>
                  <a:ext uri="{FF2B5EF4-FFF2-40B4-BE49-F238E27FC236}">
                    <a16:creationId xmlns:a16="http://schemas.microsoft.com/office/drawing/2014/main" id="{AB0ADD12-5FD4-4D84-8F85-0A749ADBDEA1}"/>
                  </a:ext>
                </a:extLst>
              </p:cNvPr>
              <p:cNvSpPr/>
              <p:nvPr/>
            </p:nvSpPr>
            <p:spPr>
              <a:xfrm rot="10800000" flipH="1" flipV="1">
                <a:off x="20127001" y="1500582"/>
                <a:ext cx="640080" cy="23019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694" name="Accent6"/>
            <p:cNvGrpSpPr/>
            <p:nvPr/>
          </p:nvGrpSpPr>
          <p:grpSpPr>
            <a:xfrm>
              <a:off x="4681721" y="374753"/>
              <a:ext cx="411480" cy="5968424"/>
              <a:chOff x="21076203" y="1500582"/>
              <a:chExt cx="640080" cy="5968424"/>
            </a:xfrm>
          </p:grpSpPr>
          <p:sp>
            <p:nvSpPr>
              <p:cNvPr id="951" name="Tint05 Accent 6">
                <a:extLst>
                  <a:ext uri="{FF2B5EF4-FFF2-40B4-BE49-F238E27FC236}">
                    <a16:creationId xmlns:a16="http://schemas.microsoft.com/office/drawing/2014/main" id="{F88A544D-ACF3-488A-83CC-FFEAD327257B}"/>
                  </a:ext>
                </a:extLst>
              </p:cNvPr>
              <p:cNvSpPr/>
              <p:nvPr/>
            </p:nvSpPr>
            <p:spPr>
              <a:xfrm rot="10800000" flipH="1" flipV="1">
                <a:off x="21076203" y="3722480"/>
                <a:ext cx="640080" cy="230200"/>
              </a:xfrm>
              <a:prstGeom prst="rect">
                <a:avLst/>
              </a:prstGeom>
              <a:solidFill>
                <a:schemeClr val="accent6">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52" name="Tint10 Accent 6">
                <a:extLst>
                  <a:ext uri="{FF2B5EF4-FFF2-40B4-BE49-F238E27FC236}">
                    <a16:creationId xmlns:a16="http://schemas.microsoft.com/office/drawing/2014/main" id="{F88A544D-ACF3-488A-83CC-FFEAD327257B}"/>
                  </a:ext>
                </a:extLst>
              </p:cNvPr>
              <p:cNvSpPr/>
              <p:nvPr/>
            </p:nvSpPr>
            <p:spPr>
              <a:xfrm rot="10800000" flipH="1" flipV="1">
                <a:off x="21076203" y="4073792"/>
                <a:ext cx="640080" cy="230200"/>
              </a:xfrm>
              <a:prstGeom prst="rect">
                <a:avLst/>
              </a:prstGeom>
              <a:solidFill>
                <a:schemeClr val="accent6">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53" name="Tint15 Accent 6">
                <a:extLst>
                  <a:ext uri="{FF2B5EF4-FFF2-40B4-BE49-F238E27FC236}">
                    <a16:creationId xmlns:a16="http://schemas.microsoft.com/office/drawing/2014/main" id="{F88A544D-ACF3-488A-83CC-FFEAD327257B}"/>
                  </a:ext>
                </a:extLst>
              </p:cNvPr>
              <p:cNvSpPr/>
              <p:nvPr/>
            </p:nvSpPr>
            <p:spPr>
              <a:xfrm rot="10800000" flipH="1" flipV="1">
                <a:off x="21076203" y="4425293"/>
                <a:ext cx="640080" cy="230200"/>
              </a:xfrm>
              <a:prstGeom prst="rect">
                <a:avLst/>
              </a:prstGeom>
              <a:solidFill>
                <a:schemeClr val="accent6">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54" name="Tint25 Accent 6">
                <a:extLst>
                  <a:ext uri="{FF2B5EF4-FFF2-40B4-BE49-F238E27FC236}">
                    <a16:creationId xmlns:a16="http://schemas.microsoft.com/office/drawing/2014/main" id="{F88A544D-ACF3-488A-83CC-FFEAD327257B}"/>
                  </a:ext>
                </a:extLst>
              </p:cNvPr>
              <p:cNvSpPr/>
              <p:nvPr/>
            </p:nvSpPr>
            <p:spPr>
              <a:xfrm rot="10800000" flipH="1" flipV="1">
                <a:off x="21076203" y="4776605"/>
                <a:ext cx="640080" cy="230200"/>
              </a:xfrm>
              <a:prstGeom prst="rect">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55" name="Tint35 Accent 6">
                <a:extLst>
                  <a:ext uri="{FF2B5EF4-FFF2-40B4-BE49-F238E27FC236}">
                    <a16:creationId xmlns:a16="http://schemas.microsoft.com/office/drawing/2014/main" id="{F88A544D-ACF3-488A-83CC-FFEAD327257B}"/>
                  </a:ext>
                </a:extLst>
              </p:cNvPr>
              <p:cNvSpPr/>
              <p:nvPr/>
            </p:nvSpPr>
            <p:spPr>
              <a:xfrm rot="10800000" flipH="1" flipV="1">
                <a:off x="21076203" y="5128107"/>
                <a:ext cx="640080" cy="230200"/>
              </a:xfrm>
              <a:prstGeom prst="rect">
                <a:avLst/>
              </a:prstGeom>
              <a:solidFill>
                <a:schemeClr val="accent6">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56" name="Tint40 Accent 6">
                <a:extLst>
                  <a:ext uri="{FF2B5EF4-FFF2-40B4-BE49-F238E27FC236}">
                    <a16:creationId xmlns:a16="http://schemas.microsoft.com/office/drawing/2014/main" id="{F88A544D-ACF3-488A-83CC-FFEAD327257B}"/>
                  </a:ext>
                </a:extLst>
              </p:cNvPr>
              <p:cNvSpPr/>
              <p:nvPr/>
            </p:nvSpPr>
            <p:spPr>
              <a:xfrm rot="10800000" flipH="1" flipV="1">
                <a:off x="21076203" y="5479609"/>
                <a:ext cx="640080" cy="2302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57" name="Tint50 Accent 6">
                <a:extLst>
                  <a:ext uri="{FF2B5EF4-FFF2-40B4-BE49-F238E27FC236}">
                    <a16:creationId xmlns:a16="http://schemas.microsoft.com/office/drawing/2014/main" id="{F88A544D-ACF3-488A-83CC-FFEAD327257B}"/>
                  </a:ext>
                </a:extLst>
              </p:cNvPr>
              <p:cNvSpPr/>
              <p:nvPr/>
            </p:nvSpPr>
            <p:spPr>
              <a:xfrm rot="10800000" flipH="1" flipV="1">
                <a:off x="21076203" y="5831111"/>
                <a:ext cx="640080" cy="230200"/>
              </a:xfrm>
              <a:prstGeom prst="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58" name="Tint60 Accent 6">
                <a:extLst>
                  <a:ext uri="{FF2B5EF4-FFF2-40B4-BE49-F238E27FC236}">
                    <a16:creationId xmlns:a16="http://schemas.microsoft.com/office/drawing/2014/main" id="{F88A544D-ACF3-488A-83CC-FFEAD327257B}"/>
                  </a:ext>
                </a:extLst>
              </p:cNvPr>
              <p:cNvSpPr/>
              <p:nvPr/>
            </p:nvSpPr>
            <p:spPr>
              <a:xfrm rot="10800000" flipH="1" flipV="1">
                <a:off x="21076203" y="6182804"/>
                <a:ext cx="640080" cy="230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59" name="Tint75 Accent 6">
                <a:extLst>
                  <a:ext uri="{FF2B5EF4-FFF2-40B4-BE49-F238E27FC236}">
                    <a16:creationId xmlns:a16="http://schemas.microsoft.com/office/drawing/2014/main" id="{F88A544D-ACF3-488A-83CC-FFEAD327257B}"/>
                  </a:ext>
                </a:extLst>
              </p:cNvPr>
              <p:cNvSpPr/>
              <p:nvPr/>
            </p:nvSpPr>
            <p:spPr>
              <a:xfrm rot="10800000" flipH="1" flipV="1">
                <a:off x="21076203" y="6534497"/>
                <a:ext cx="640080" cy="230200"/>
              </a:xfrm>
              <a:prstGeom prst="rect">
                <a:avLst/>
              </a:prstGeom>
              <a:solidFill>
                <a:schemeClr val="accent6">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60" name="Tint80 Accent 6">
                <a:extLst>
                  <a:ext uri="{FF2B5EF4-FFF2-40B4-BE49-F238E27FC236}">
                    <a16:creationId xmlns:a16="http://schemas.microsoft.com/office/drawing/2014/main" id="{F88A544D-ACF3-488A-83CC-FFEAD327257B}"/>
                  </a:ext>
                </a:extLst>
              </p:cNvPr>
              <p:cNvSpPr/>
              <p:nvPr/>
            </p:nvSpPr>
            <p:spPr>
              <a:xfrm rot="10800000" flipH="1" flipV="1">
                <a:off x="21076203" y="6886379"/>
                <a:ext cx="640080" cy="230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61" name="Tint90 Accent 6">
                <a:extLst>
                  <a:ext uri="{FF2B5EF4-FFF2-40B4-BE49-F238E27FC236}">
                    <a16:creationId xmlns:a16="http://schemas.microsoft.com/office/drawing/2014/main" id="{F88A544D-ACF3-488A-83CC-FFEAD327257B}"/>
                  </a:ext>
                </a:extLst>
              </p:cNvPr>
              <p:cNvSpPr/>
              <p:nvPr/>
            </p:nvSpPr>
            <p:spPr>
              <a:xfrm rot="10800000" flipH="1" flipV="1">
                <a:off x="21076203" y="7238806"/>
                <a:ext cx="640080" cy="230200"/>
              </a:xfrm>
              <a:prstGeom prst="rect">
                <a:avLst/>
              </a:pr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962" name="True Accent 6">
                <a:extLst>
                  <a:ext uri="{FF2B5EF4-FFF2-40B4-BE49-F238E27FC236}">
                    <a16:creationId xmlns:a16="http://schemas.microsoft.com/office/drawing/2014/main" id="{F88A544D-ACF3-488A-83CC-FFEAD327257B}"/>
                  </a:ext>
                </a:extLst>
              </p:cNvPr>
              <p:cNvSpPr/>
              <p:nvPr/>
            </p:nvSpPr>
            <p:spPr>
              <a:xfrm rot="10800000" flipH="1" flipV="1">
                <a:off x="21076203" y="3256962"/>
                <a:ext cx="640080" cy="34329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963" name="Shade05 Accent 6">
                <a:extLst>
                  <a:ext uri="{FF2B5EF4-FFF2-40B4-BE49-F238E27FC236}">
                    <a16:creationId xmlns:a16="http://schemas.microsoft.com/office/drawing/2014/main" id="{F88A544D-ACF3-488A-83CC-FFEAD327257B}"/>
                  </a:ext>
                </a:extLst>
              </p:cNvPr>
              <p:cNvSpPr/>
              <p:nvPr/>
            </p:nvSpPr>
            <p:spPr>
              <a:xfrm rot="10800000" flipH="1" flipV="1">
                <a:off x="21076203" y="2905649"/>
                <a:ext cx="640080" cy="230198"/>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964" name="Shade15 Accent 6">
                <a:extLst>
                  <a:ext uri="{FF2B5EF4-FFF2-40B4-BE49-F238E27FC236}">
                    <a16:creationId xmlns:a16="http://schemas.microsoft.com/office/drawing/2014/main" id="{F88A544D-ACF3-488A-83CC-FFEAD327257B}"/>
                  </a:ext>
                </a:extLst>
              </p:cNvPr>
              <p:cNvSpPr/>
              <p:nvPr/>
            </p:nvSpPr>
            <p:spPr>
              <a:xfrm rot="10800000" flipH="1" flipV="1">
                <a:off x="21076203" y="2554715"/>
                <a:ext cx="640080" cy="230198"/>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965" name="Shade25 Accent 6">
                <a:extLst>
                  <a:ext uri="{FF2B5EF4-FFF2-40B4-BE49-F238E27FC236}">
                    <a16:creationId xmlns:a16="http://schemas.microsoft.com/office/drawing/2014/main" id="{F88A544D-ACF3-488A-83CC-FFEAD327257B}"/>
                  </a:ext>
                </a:extLst>
              </p:cNvPr>
              <p:cNvSpPr/>
              <p:nvPr/>
            </p:nvSpPr>
            <p:spPr>
              <a:xfrm rot="10800000" flipH="1" flipV="1">
                <a:off x="21076203" y="2203208"/>
                <a:ext cx="640080" cy="2301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966" name="Shade35 Accent 6">
                <a:extLst>
                  <a:ext uri="{FF2B5EF4-FFF2-40B4-BE49-F238E27FC236}">
                    <a16:creationId xmlns:a16="http://schemas.microsoft.com/office/drawing/2014/main" id="{F88A544D-ACF3-488A-83CC-FFEAD327257B}"/>
                  </a:ext>
                </a:extLst>
              </p:cNvPr>
              <p:cNvSpPr/>
              <p:nvPr/>
            </p:nvSpPr>
            <p:spPr>
              <a:xfrm rot="10800000" flipH="1" flipV="1">
                <a:off x="21076203" y="1851896"/>
                <a:ext cx="640080" cy="230198"/>
              </a:xfrm>
              <a:prstGeom prst="rect">
                <a:avLst/>
              </a:prstGeom>
              <a:solidFill>
                <a:schemeClr val="accent6">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967" name="Shade50 Accent 6">
                <a:extLst>
                  <a:ext uri="{FF2B5EF4-FFF2-40B4-BE49-F238E27FC236}">
                    <a16:creationId xmlns:a16="http://schemas.microsoft.com/office/drawing/2014/main" id="{F88A544D-ACF3-488A-83CC-FFEAD327257B}"/>
                  </a:ext>
                </a:extLst>
              </p:cNvPr>
              <p:cNvSpPr/>
              <p:nvPr/>
            </p:nvSpPr>
            <p:spPr>
              <a:xfrm rot="10800000" flipH="1" flipV="1">
                <a:off x="21076203" y="1500582"/>
                <a:ext cx="640080" cy="2301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695" name="Additonal Blue1"/>
            <p:cNvGrpSpPr/>
            <p:nvPr/>
          </p:nvGrpSpPr>
          <p:grpSpPr>
            <a:xfrm>
              <a:off x="5285232" y="374753"/>
              <a:ext cx="411480" cy="5968424"/>
              <a:chOff x="16330193" y="1500582"/>
              <a:chExt cx="640080" cy="5968424"/>
            </a:xfrm>
          </p:grpSpPr>
          <p:sp>
            <p:nvSpPr>
              <p:cNvPr id="934" name="Tint05 Accent 1">
                <a:extLst>
                  <a:ext uri="{FF2B5EF4-FFF2-40B4-BE49-F238E27FC236}">
                    <a16:creationId xmlns:a16="http://schemas.microsoft.com/office/drawing/2014/main" id="{E6FBE718-11E9-48EB-8E12-D32FDA056CA4}"/>
                  </a:ext>
                </a:extLst>
              </p:cNvPr>
              <p:cNvSpPr/>
              <p:nvPr/>
            </p:nvSpPr>
            <p:spPr>
              <a:xfrm rot="10800000" flipH="1" flipV="1">
                <a:off x="16330193" y="3722480"/>
                <a:ext cx="640080" cy="230200"/>
              </a:xfrm>
              <a:prstGeom prst="rect">
                <a:avLst/>
              </a:prstGeom>
              <a:solidFill>
                <a:srgbClr val="0050A5">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35" name="Tint10 Accent 1">
                <a:extLst>
                  <a:ext uri="{FF2B5EF4-FFF2-40B4-BE49-F238E27FC236}">
                    <a16:creationId xmlns:a16="http://schemas.microsoft.com/office/drawing/2014/main" id="{E6FBE718-11E9-48EB-8E12-D32FDA056CA4}"/>
                  </a:ext>
                </a:extLst>
              </p:cNvPr>
              <p:cNvSpPr/>
              <p:nvPr/>
            </p:nvSpPr>
            <p:spPr>
              <a:xfrm rot="10800000" flipH="1" flipV="1">
                <a:off x="16330193" y="4073792"/>
                <a:ext cx="640080" cy="230200"/>
              </a:xfrm>
              <a:prstGeom prst="rect">
                <a:avLst/>
              </a:prstGeom>
              <a:solidFill>
                <a:srgbClr val="0050A5">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36" name="Tint15 Accent 1">
                <a:extLst>
                  <a:ext uri="{FF2B5EF4-FFF2-40B4-BE49-F238E27FC236}">
                    <a16:creationId xmlns:a16="http://schemas.microsoft.com/office/drawing/2014/main" id="{E6FBE718-11E9-48EB-8E12-D32FDA056CA4}"/>
                  </a:ext>
                </a:extLst>
              </p:cNvPr>
              <p:cNvSpPr/>
              <p:nvPr/>
            </p:nvSpPr>
            <p:spPr>
              <a:xfrm rot="10800000" flipH="1" flipV="1">
                <a:off x="16330193" y="4425293"/>
                <a:ext cx="640080" cy="230200"/>
              </a:xfrm>
              <a:prstGeom prst="rect">
                <a:avLst/>
              </a:prstGeom>
              <a:solidFill>
                <a:srgbClr val="0050A5">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37" name="Tint25 Accent 1">
                <a:extLst>
                  <a:ext uri="{FF2B5EF4-FFF2-40B4-BE49-F238E27FC236}">
                    <a16:creationId xmlns:a16="http://schemas.microsoft.com/office/drawing/2014/main" id="{E6FBE718-11E9-48EB-8E12-D32FDA056CA4}"/>
                  </a:ext>
                </a:extLst>
              </p:cNvPr>
              <p:cNvSpPr/>
              <p:nvPr/>
            </p:nvSpPr>
            <p:spPr>
              <a:xfrm rot="10800000" flipH="1" flipV="1">
                <a:off x="16330193" y="4776605"/>
                <a:ext cx="640080" cy="230200"/>
              </a:xfrm>
              <a:prstGeom prst="rect">
                <a:avLst/>
              </a:prstGeom>
              <a:solidFill>
                <a:srgbClr val="0050A5">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38" name="Tint35 Accent 1">
                <a:extLst>
                  <a:ext uri="{FF2B5EF4-FFF2-40B4-BE49-F238E27FC236}">
                    <a16:creationId xmlns:a16="http://schemas.microsoft.com/office/drawing/2014/main" id="{E6FBE718-11E9-48EB-8E12-D32FDA056CA4}"/>
                  </a:ext>
                </a:extLst>
              </p:cNvPr>
              <p:cNvSpPr/>
              <p:nvPr/>
            </p:nvSpPr>
            <p:spPr>
              <a:xfrm rot="10800000" flipH="1" flipV="1">
                <a:off x="16330193" y="5128107"/>
                <a:ext cx="640080" cy="230200"/>
              </a:xfrm>
              <a:prstGeom prst="rect">
                <a:avLst/>
              </a:prstGeom>
              <a:solidFill>
                <a:srgbClr val="0050A5">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39" name="Tint40 Accent 1">
                <a:extLst>
                  <a:ext uri="{FF2B5EF4-FFF2-40B4-BE49-F238E27FC236}">
                    <a16:creationId xmlns:a16="http://schemas.microsoft.com/office/drawing/2014/main" id="{E6FBE718-11E9-48EB-8E12-D32FDA056CA4}"/>
                  </a:ext>
                </a:extLst>
              </p:cNvPr>
              <p:cNvSpPr/>
              <p:nvPr/>
            </p:nvSpPr>
            <p:spPr>
              <a:xfrm rot="10800000" flipH="1" flipV="1">
                <a:off x="16330193" y="5479609"/>
                <a:ext cx="640080" cy="230200"/>
              </a:xfrm>
              <a:prstGeom prst="rect">
                <a:avLst/>
              </a:prstGeom>
              <a:solidFill>
                <a:srgbClr val="0050A5">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40" name="Tint50 Accent 1">
                <a:extLst>
                  <a:ext uri="{FF2B5EF4-FFF2-40B4-BE49-F238E27FC236}">
                    <a16:creationId xmlns:a16="http://schemas.microsoft.com/office/drawing/2014/main" id="{E6FBE718-11E9-48EB-8E12-D32FDA056CA4}"/>
                  </a:ext>
                </a:extLst>
              </p:cNvPr>
              <p:cNvSpPr/>
              <p:nvPr/>
            </p:nvSpPr>
            <p:spPr>
              <a:xfrm rot="10800000" flipH="1" flipV="1">
                <a:off x="16330193" y="5831111"/>
                <a:ext cx="640080" cy="230200"/>
              </a:xfrm>
              <a:prstGeom prst="rect">
                <a:avLst/>
              </a:prstGeom>
              <a:solidFill>
                <a:srgbClr val="0050A5">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41" name="Tint60 Accent 1">
                <a:extLst>
                  <a:ext uri="{FF2B5EF4-FFF2-40B4-BE49-F238E27FC236}">
                    <a16:creationId xmlns:a16="http://schemas.microsoft.com/office/drawing/2014/main" id="{E6FBE718-11E9-48EB-8E12-D32FDA056CA4}"/>
                  </a:ext>
                </a:extLst>
              </p:cNvPr>
              <p:cNvSpPr/>
              <p:nvPr/>
            </p:nvSpPr>
            <p:spPr>
              <a:xfrm rot="10800000" flipH="1" flipV="1">
                <a:off x="16330193" y="6182804"/>
                <a:ext cx="640080" cy="230200"/>
              </a:xfrm>
              <a:prstGeom prst="rect">
                <a:avLst/>
              </a:prstGeom>
              <a:solidFill>
                <a:srgbClr val="0050A5">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42" name="Tint75 Accent 1">
                <a:extLst>
                  <a:ext uri="{FF2B5EF4-FFF2-40B4-BE49-F238E27FC236}">
                    <a16:creationId xmlns:a16="http://schemas.microsoft.com/office/drawing/2014/main" id="{E6FBE718-11E9-48EB-8E12-D32FDA056CA4}"/>
                  </a:ext>
                </a:extLst>
              </p:cNvPr>
              <p:cNvSpPr/>
              <p:nvPr/>
            </p:nvSpPr>
            <p:spPr>
              <a:xfrm rot="10800000" flipH="1" flipV="1">
                <a:off x="16330193" y="6534497"/>
                <a:ext cx="640080" cy="230200"/>
              </a:xfrm>
              <a:prstGeom prst="rect">
                <a:avLst/>
              </a:prstGeom>
              <a:solidFill>
                <a:srgbClr val="0050A5">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43" name="Tint80 Accent 1">
                <a:extLst>
                  <a:ext uri="{FF2B5EF4-FFF2-40B4-BE49-F238E27FC236}">
                    <a16:creationId xmlns:a16="http://schemas.microsoft.com/office/drawing/2014/main" id="{E6FBE718-11E9-48EB-8E12-D32FDA056CA4}"/>
                  </a:ext>
                </a:extLst>
              </p:cNvPr>
              <p:cNvSpPr/>
              <p:nvPr/>
            </p:nvSpPr>
            <p:spPr>
              <a:xfrm rot="10800000" flipH="1" flipV="1">
                <a:off x="16330193" y="6886379"/>
                <a:ext cx="640080" cy="230200"/>
              </a:xfrm>
              <a:prstGeom prst="rect">
                <a:avLst/>
              </a:prstGeom>
              <a:solidFill>
                <a:srgbClr val="0050A5">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44" name="Tint90 Accent 1">
                <a:extLst>
                  <a:ext uri="{FF2B5EF4-FFF2-40B4-BE49-F238E27FC236}">
                    <a16:creationId xmlns:a16="http://schemas.microsoft.com/office/drawing/2014/main" id="{E6FBE718-11E9-48EB-8E12-D32FDA056CA4}"/>
                  </a:ext>
                </a:extLst>
              </p:cNvPr>
              <p:cNvSpPr/>
              <p:nvPr/>
            </p:nvSpPr>
            <p:spPr>
              <a:xfrm rot="10800000" flipH="1" flipV="1">
                <a:off x="16330193" y="7238806"/>
                <a:ext cx="640080" cy="230200"/>
              </a:xfrm>
              <a:prstGeom prst="rect">
                <a:avLst/>
              </a:prstGeom>
              <a:solidFill>
                <a:srgbClr val="0050A5">
                  <a:lumMod val="10000"/>
                  <a:lumOff val="9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45" name="True Accent 1">
                <a:extLst>
                  <a:ext uri="{FF2B5EF4-FFF2-40B4-BE49-F238E27FC236}">
                    <a16:creationId xmlns:a16="http://schemas.microsoft.com/office/drawing/2014/main" id="{E6FBE718-11E9-48EB-8E12-D32FDA056CA4}"/>
                  </a:ext>
                </a:extLst>
              </p:cNvPr>
              <p:cNvSpPr/>
              <p:nvPr/>
            </p:nvSpPr>
            <p:spPr>
              <a:xfrm rot="10800000" flipH="1" flipV="1">
                <a:off x="16330193" y="3256962"/>
                <a:ext cx="640080" cy="343291"/>
              </a:xfrm>
              <a:prstGeom prst="rect">
                <a:avLst/>
              </a:prstGeom>
              <a:solidFill>
                <a:srgbClr val="0050A5"/>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946" name="Shade05 Accent 1">
                <a:extLst>
                  <a:ext uri="{FF2B5EF4-FFF2-40B4-BE49-F238E27FC236}">
                    <a16:creationId xmlns:a16="http://schemas.microsoft.com/office/drawing/2014/main" id="{E6FBE718-11E9-48EB-8E12-D32FDA056CA4}"/>
                  </a:ext>
                </a:extLst>
              </p:cNvPr>
              <p:cNvSpPr/>
              <p:nvPr/>
            </p:nvSpPr>
            <p:spPr>
              <a:xfrm rot="10800000" flipH="1" flipV="1">
                <a:off x="16330193" y="2905649"/>
                <a:ext cx="640080" cy="230198"/>
              </a:xfrm>
              <a:prstGeom prst="rect">
                <a:avLst/>
              </a:prstGeom>
              <a:solidFill>
                <a:srgbClr val="0050A5">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947" name="Shade15 Accent 1">
                <a:extLst>
                  <a:ext uri="{FF2B5EF4-FFF2-40B4-BE49-F238E27FC236}">
                    <a16:creationId xmlns:a16="http://schemas.microsoft.com/office/drawing/2014/main" id="{E6FBE718-11E9-48EB-8E12-D32FDA056CA4}"/>
                  </a:ext>
                </a:extLst>
              </p:cNvPr>
              <p:cNvSpPr/>
              <p:nvPr/>
            </p:nvSpPr>
            <p:spPr>
              <a:xfrm rot="10800000" flipH="1" flipV="1">
                <a:off x="16330193" y="2554715"/>
                <a:ext cx="640080" cy="230198"/>
              </a:xfrm>
              <a:prstGeom prst="rect">
                <a:avLst/>
              </a:prstGeom>
              <a:solidFill>
                <a:srgbClr val="0050A5">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948" name="Shade25 Accent 1">
                <a:extLst>
                  <a:ext uri="{FF2B5EF4-FFF2-40B4-BE49-F238E27FC236}">
                    <a16:creationId xmlns:a16="http://schemas.microsoft.com/office/drawing/2014/main" id="{E6FBE718-11E9-48EB-8E12-D32FDA056CA4}"/>
                  </a:ext>
                </a:extLst>
              </p:cNvPr>
              <p:cNvSpPr/>
              <p:nvPr/>
            </p:nvSpPr>
            <p:spPr>
              <a:xfrm rot="10800000" flipH="1" flipV="1">
                <a:off x="16330193" y="2203208"/>
                <a:ext cx="640080" cy="230198"/>
              </a:xfrm>
              <a:prstGeom prst="rect">
                <a:avLst/>
              </a:prstGeom>
              <a:solidFill>
                <a:srgbClr val="0050A5">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949" name="Shade35 Accent 1">
                <a:extLst>
                  <a:ext uri="{FF2B5EF4-FFF2-40B4-BE49-F238E27FC236}">
                    <a16:creationId xmlns:a16="http://schemas.microsoft.com/office/drawing/2014/main" id="{E6FBE718-11E9-48EB-8E12-D32FDA056CA4}"/>
                  </a:ext>
                </a:extLst>
              </p:cNvPr>
              <p:cNvSpPr/>
              <p:nvPr/>
            </p:nvSpPr>
            <p:spPr>
              <a:xfrm rot="10800000" flipH="1" flipV="1">
                <a:off x="16330193" y="1851896"/>
                <a:ext cx="640080" cy="230198"/>
              </a:xfrm>
              <a:prstGeom prst="rect">
                <a:avLst/>
              </a:prstGeom>
              <a:solidFill>
                <a:srgbClr val="0050A5">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950" name="Shade50 Accent 1">
                <a:extLst>
                  <a:ext uri="{FF2B5EF4-FFF2-40B4-BE49-F238E27FC236}">
                    <a16:creationId xmlns:a16="http://schemas.microsoft.com/office/drawing/2014/main" id="{E6FBE718-11E9-48EB-8E12-D32FDA056CA4}"/>
                  </a:ext>
                </a:extLst>
              </p:cNvPr>
              <p:cNvSpPr/>
              <p:nvPr/>
            </p:nvSpPr>
            <p:spPr>
              <a:xfrm rot="10800000" flipH="1" flipV="1">
                <a:off x="16330193" y="1500582"/>
                <a:ext cx="640080" cy="230198"/>
              </a:xfrm>
              <a:prstGeom prst="rect">
                <a:avLst/>
              </a:prstGeom>
              <a:solidFill>
                <a:srgbClr val="0050A5">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grpSp>
        <p:grpSp>
          <p:nvGrpSpPr>
            <p:cNvPr id="696" name="Additonal Blue2"/>
            <p:cNvGrpSpPr/>
            <p:nvPr/>
          </p:nvGrpSpPr>
          <p:grpSpPr>
            <a:xfrm>
              <a:off x="5888736" y="374753"/>
              <a:ext cx="411480" cy="5968424"/>
              <a:chOff x="17279395" y="1500582"/>
              <a:chExt cx="640080" cy="5968424"/>
            </a:xfrm>
          </p:grpSpPr>
          <p:sp>
            <p:nvSpPr>
              <p:cNvPr id="917" name="Tint05 Accent 2">
                <a:extLst>
                  <a:ext uri="{FF2B5EF4-FFF2-40B4-BE49-F238E27FC236}">
                    <a16:creationId xmlns:a16="http://schemas.microsoft.com/office/drawing/2014/main" id="{E6FBE718-11E9-48EB-8E12-D32FDA056CA4}"/>
                  </a:ext>
                </a:extLst>
              </p:cNvPr>
              <p:cNvSpPr/>
              <p:nvPr/>
            </p:nvSpPr>
            <p:spPr>
              <a:xfrm rot="10800000" flipH="1" flipV="1">
                <a:off x="17279395" y="3722480"/>
                <a:ext cx="640080" cy="230200"/>
              </a:xfrm>
              <a:prstGeom prst="rect">
                <a:avLst/>
              </a:prstGeom>
              <a:solidFill>
                <a:srgbClr val="60789E">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18" name="Tint10 Accent 2">
                <a:extLst>
                  <a:ext uri="{FF2B5EF4-FFF2-40B4-BE49-F238E27FC236}">
                    <a16:creationId xmlns:a16="http://schemas.microsoft.com/office/drawing/2014/main" id="{E6FBE718-11E9-48EB-8E12-D32FDA056CA4}"/>
                  </a:ext>
                </a:extLst>
              </p:cNvPr>
              <p:cNvSpPr/>
              <p:nvPr/>
            </p:nvSpPr>
            <p:spPr>
              <a:xfrm rot="10800000" flipH="1" flipV="1">
                <a:off x="17279395" y="4073792"/>
                <a:ext cx="640080" cy="230200"/>
              </a:xfrm>
              <a:prstGeom prst="rect">
                <a:avLst/>
              </a:prstGeom>
              <a:solidFill>
                <a:srgbClr val="60789E">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19" name="Tint15 Accent 2">
                <a:extLst>
                  <a:ext uri="{FF2B5EF4-FFF2-40B4-BE49-F238E27FC236}">
                    <a16:creationId xmlns:a16="http://schemas.microsoft.com/office/drawing/2014/main" id="{E6FBE718-11E9-48EB-8E12-D32FDA056CA4}"/>
                  </a:ext>
                </a:extLst>
              </p:cNvPr>
              <p:cNvSpPr/>
              <p:nvPr/>
            </p:nvSpPr>
            <p:spPr>
              <a:xfrm rot="10800000" flipH="1" flipV="1">
                <a:off x="17279395" y="4425293"/>
                <a:ext cx="640080" cy="230200"/>
              </a:xfrm>
              <a:prstGeom prst="rect">
                <a:avLst/>
              </a:prstGeom>
              <a:solidFill>
                <a:srgbClr val="60789E">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20" name="Tint25 Accent 2">
                <a:extLst>
                  <a:ext uri="{FF2B5EF4-FFF2-40B4-BE49-F238E27FC236}">
                    <a16:creationId xmlns:a16="http://schemas.microsoft.com/office/drawing/2014/main" id="{E6FBE718-11E9-48EB-8E12-D32FDA056CA4}"/>
                  </a:ext>
                </a:extLst>
              </p:cNvPr>
              <p:cNvSpPr/>
              <p:nvPr/>
            </p:nvSpPr>
            <p:spPr>
              <a:xfrm rot="10800000" flipH="1" flipV="1">
                <a:off x="17279395" y="4776605"/>
                <a:ext cx="640080" cy="230200"/>
              </a:xfrm>
              <a:prstGeom prst="rect">
                <a:avLst/>
              </a:prstGeom>
              <a:solidFill>
                <a:srgbClr val="60789E">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21" name="Tint35 Accent 2">
                <a:extLst>
                  <a:ext uri="{FF2B5EF4-FFF2-40B4-BE49-F238E27FC236}">
                    <a16:creationId xmlns:a16="http://schemas.microsoft.com/office/drawing/2014/main" id="{E6FBE718-11E9-48EB-8E12-D32FDA056CA4}"/>
                  </a:ext>
                </a:extLst>
              </p:cNvPr>
              <p:cNvSpPr/>
              <p:nvPr/>
            </p:nvSpPr>
            <p:spPr>
              <a:xfrm rot="10800000" flipH="1" flipV="1">
                <a:off x="17279395" y="5128107"/>
                <a:ext cx="640080" cy="230200"/>
              </a:xfrm>
              <a:prstGeom prst="rect">
                <a:avLst/>
              </a:prstGeom>
              <a:solidFill>
                <a:srgbClr val="60789E">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22" name="Tint40 Accent 2">
                <a:extLst>
                  <a:ext uri="{FF2B5EF4-FFF2-40B4-BE49-F238E27FC236}">
                    <a16:creationId xmlns:a16="http://schemas.microsoft.com/office/drawing/2014/main" id="{E6FBE718-11E9-48EB-8E12-D32FDA056CA4}"/>
                  </a:ext>
                </a:extLst>
              </p:cNvPr>
              <p:cNvSpPr/>
              <p:nvPr/>
            </p:nvSpPr>
            <p:spPr>
              <a:xfrm rot="10800000" flipH="1" flipV="1">
                <a:off x="17279395" y="5479609"/>
                <a:ext cx="640080" cy="230200"/>
              </a:xfrm>
              <a:prstGeom prst="rect">
                <a:avLst/>
              </a:prstGeom>
              <a:solidFill>
                <a:srgbClr val="60789E">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23" name="Tint50 Accent 2">
                <a:extLst>
                  <a:ext uri="{FF2B5EF4-FFF2-40B4-BE49-F238E27FC236}">
                    <a16:creationId xmlns:a16="http://schemas.microsoft.com/office/drawing/2014/main" id="{E6FBE718-11E9-48EB-8E12-D32FDA056CA4}"/>
                  </a:ext>
                </a:extLst>
              </p:cNvPr>
              <p:cNvSpPr/>
              <p:nvPr/>
            </p:nvSpPr>
            <p:spPr>
              <a:xfrm rot="10800000" flipH="1" flipV="1">
                <a:off x="17279395" y="5831111"/>
                <a:ext cx="640080" cy="230200"/>
              </a:xfrm>
              <a:prstGeom prst="rect">
                <a:avLst/>
              </a:prstGeom>
              <a:solidFill>
                <a:srgbClr val="60789E">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24" name="Tint60 Accent 2">
                <a:extLst>
                  <a:ext uri="{FF2B5EF4-FFF2-40B4-BE49-F238E27FC236}">
                    <a16:creationId xmlns:a16="http://schemas.microsoft.com/office/drawing/2014/main" id="{E6FBE718-11E9-48EB-8E12-D32FDA056CA4}"/>
                  </a:ext>
                </a:extLst>
              </p:cNvPr>
              <p:cNvSpPr/>
              <p:nvPr/>
            </p:nvSpPr>
            <p:spPr>
              <a:xfrm rot="10800000" flipH="1" flipV="1">
                <a:off x="17279395" y="6182804"/>
                <a:ext cx="640080" cy="230200"/>
              </a:xfrm>
              <a:prstGeom prst="rect">
                <a:avLst/>
              </a:prstGeom>
              <a:solidFill>
                <a:srgbClr val="60789E">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25" name="Tint75 Accent 2">
                <a:extLst>
                  <a:ext uri="{FF2B5EF4-FFF2-40B4-BE49-F238E27FC236}">
                    <a16:creationId xmlns:a16="http://schemas.microsoft.com/office/drawing/2014/main" id="{E6FBE718-11E9-48EB-8E12-D32FDA056CA4}"/>
                  </a:ext>
                </a:extLst>
              </p:cNvPr>
              <p:cNvSpPr/>
              <p:nvPr/>
            </p:nvSpPr>
            <p:spPr>
              <a:xfrm rot="10800000" flipH="1" flipV="1">
                <a:off x="17279395" y="6534497"/>
                <a:ext cx="640080" cy="230200"/>
              </a:xfrm>
              <a:prstGeom prst="rect">
                <a:avLst/>
              </a:prstGeom>
              <a:solidFill>
                <a:srgbClr val="60789E">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26" name="Tint80 Accent 2">
                <a:extLst>
                  <a:ext uri="{FF2B5EF4-FFF2-40B4-BE49-F238E27FC236}">
                    <a16:creationId xmlns:a16="http://schemas.microsoft.com/office/drawing/2014/main" id="{E6FBE718-11E9-48EB-8E12-D32FDA056CA4}"/>
                  </a:ext>
                </a:extLst>
              </p:cNvPr>
              <p:cNvSpPr/>
              <p:nvPr/>
            </p:nvSpPr>
            <p:spPr>
              <a:xfrm rot="10800000" flipH="1" flipV="1">
                <a:off x="17279395" y="6886379"/>
                <a:ext cx="640080" cy="230200"/>
              </a:xfrm>
              <a:prstGeom prst="rect">
                <a:avLst/>
              </a:prstGeom>
              <a:solidFill>
                <a:srgbClr val="60789E">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27" name="Tint90 Accent 2">
                <a:extLst>
                  <a:ext uri="{FF2B5EF4-FFF2-40B4-BE49-F238E27FC236}">
                    <a16:creationId xmlns:a16="http://schemas.microsoft.com/office/drawing/2014/main" id="{E6FBE718-11E9-48EB-8E12-D32FDA056CA4}"/>
                  </a:ext>
                </a:extLst>
              </p:cNvPr>
              <p:cNvSpPr/>
              <p:nvPr/>
            </p:nvSpPr>
            <p:spPr>
              <a:xfrm rot="10800000" flipH="1" flipV="1">
                <a:off x="17279395" y="7238806"/>
                <a:ext cx="640080" cy="230200"/>
              </a:xfrm>
              <a:prstGeom prst="rect">
                <a:avLst/>
              </a:prstGeom>
              <a:solidFill>
                <a:srgbClr val="60789E">
                  <a:lumMod val="10000"/>
                  <a:lumOff val="9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28" name="True Accent 2">
                <a:extLst>
                  <a:ext uri="{FF2B5EF4-FFF2-40B4-BE49-F238E27FC236}">
                    <a16:creationId xmlns:a16="http://schemas.microsoft.com/office/drawing/2014/main" id="{E6FBE718-11E9-48EB-8E12-D32FDA056CA4}"/>
                  </a:ext>
                </a:extLst>
              </p:cNvPr>
              <p:cNvSpPr/>
              <p:nvPr/>
            </p:nvSpPr>
            <p:spPr>
              <a:xfrm rot="10800000" flipH="1" flipV="1">
                <a:off x="17279395" y="3256962"/>
                <a:ext cx="640080" cy="343291"/>
              </a:xfrm>
              <a:prstGeom prst="rect">
                <a:avLst/>
              </a:prstGeom>
              <a:solidFill>
                <a:srgbClr val="60789E"/>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929" name="Shade05 Accent 2">
                <a:extLst>
                  <a:ext uri="{FF2B5EF4-FFF2-40B4-BE49-F238E27FC236}">
                    <a16:creationId xmlns:a16="http://schemas.microsoft.com/office/drawing/2014/main" id="{E6FBE718-11E9-48EB-8E12-D32FDA056CA4}"/>
                  </a:ext>
                </a:extLst>
              </p:cNvPr>
              <p:cNvSpPr/>
              <p:nvPr/>
            </p:nvSpPr>
            <p:spPr>
              <a:xfrm rot="10800000" flipH="1" flipV="1">
                <a:off x="17279395" y="2905649"/>
                <a:ext cx="640080" cy="230198"/>
              </a:xfrm>
              <a:prstGeom prst="rect">
                <a:avLst/>
              </a:prstGeom>
              <a:solidFill>
                <a:srgbClr val="60789E">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930" name="Shade15 Accent 2">
                <a:extLst>
                  <a:ext uri="{FF2B5EF4-FFF2-40B4-BE49-F238E27FC236}">
                    <a16:creationId xmlns:a16="http://schemas.microsoft.com/office/drawing/2014/main" id="{E6FBE718-11E9-48EB-8E12-D32FDA056CA4}"/>
                  </a:ext>
                </a:extLst>
              </p:cNvPr>
              <p:cNvSpPr/>
              <p:nvPr/>
            </p:nvSpPr>
            <p:spPr>
              <a:xfrm rot="10800000" flipH="1" flipV="1">
                <a:off x="17279395" y="2554715"/>
                <a:ext cx="640080" cy="230198"/>
              </a:xfrm>
              <a:prstGeom prst="rect">
                <a:avLst/>
              </a:prstGeom>
              <a:solidFill>
                <a:srgbClr val="60789E">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931" name="Shade25 Accent 2">
                <a:extLst>
                  <a:ext uri="{FF2B5EF4-FFF2-40B4-BE49-F238E27FC236}">
                    <a16:creationId xmlns:a16="http://schemas.microsoft.com/office/drawing/2014/main" id="{E6FBE718-11E9-48EB-8E12-D32FDA056CA4}"/>
                  </a:ext>
                </a:extLst>
              </p:cNvPr>
              <p:cNvSpPr/>
              <p:nvPr/>
            </p:nvSpPr>
            <p:spPr>
              <a:xfrm rot="10800000" flipH="1" flipV="1">
                <a:off x="17279395" y="2203208"/>
                <a:ext cx="640080" cy="230198"/>
              </a:xfrm>
              <a:prstGeom prst="rect">
                <a:avLst/>
              </a:prstGeom>
              <a:solidFill>
                <a:srgbClr val="60789E">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932" name="Shade35 Accent 2">
                <a:extLst>
                  <a:ext uri="{FF2B5EF4-FFF2-40B4-BE49-F238E27FC236}">
                    <a16:creationId xmlns:a16="http://schemas.microsoft.com/office/drawing/2014/main" id="{E6FBE718-11E9-48EB-8E12-D32FDA056CA4}"/>
                  </a:ext>
                </a:extLst>
              </p:cNvPr>
              <p:cNvSpPr/>
              <p:nvPr/>
            </p:nvSpPr>
            <p:spPr>
              <a:xfrm rot="10800000" flipH="1" flipV="1">
                <a:off x="17279395" y="1851896"/>
                <a:ext cx="640080" cy="230198"/>
              </a:xfrm>
              <a:prstGeom prst="rect">
                <a:avLst/>
              </a:prstGeom>
              <a:solidFill>
                <a:srgbClr val="60789E">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933" name="Shade50 Accent 2">
                <a:extLst>
                  <a:ext uri="{FF2B5EF4-FFF2-40B4-BE49-F238E27FC236}">
                    <a16:creationId xmlns:a16="http://schemas.microsoft.com/office/drawing/2014/main" id="{E6FBE718-11E9-48EB-8E12-D32FDA056CA4}"/>
                  </a:ext>
                </a:extLst>
              </p:cNvPr>
              <p:cNvSpPr/>
              <p:nvPr/>
            </p:nvSpPr>
            <p:spPr>
              <a:xfrm rot="10800000" flipH="1" flipV="1">
                <a:off x="17279395" y="1500582"/>
                <a:ext cx="640080" cy="230198"/>
              </a:xfrm>
              <a:prstGeom prst="rect">
                <a:avLst/>
              </a:prstGeom>
              <a:solidFill>
                <a:srgbClr val="60789E">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grpSp>
        <p:grpSp>
          <p:nvGrpSpPr>
            <p:cNvPr id="697" name="Additonal Blue3"/>
            <p:cNvGrpSpPr/>
            <p:nvPr/>
          </p:nvGrpSpPr>
          <p:grpSpPr>
            <a:xfrm>
              <a:off x="6492240" y="374753"/>
              <a:ext cx="411480" cy="5968424"/>
              <a:chOff x="18228597" y="1500582"/>
              <a:chExt cx="640080" cy="5968424"/>
            </a:xfrm>
          </p:grpSpPr>
          <p:sp>
            <p:nvSpPr>
              <p:cNvPr id="900" name="Tint05 Accent 3">
                <a:extLst>
                  <a:ext uri="{FF2B5EF4-FFF2-40B4-BE49-F238E27FC236}">
                    <a16:creationId xmlns:a16="http://schemas.microsoft.com/office/drawing/2014/main" id="{E6FBE718-11E9-48EB-8E12-D32FDA056CA4}"/>
                  </a:ext>
                </a:extLst>
              </p:cNvPr>
              <p:cNvSpPr/>
              <p:nvPr/>
            </p:nvSpPr>
            <p:spPr>
              <a:xfrm rot="10800000" flipH="1" flipV="1">
                <a:off x="18228597" y="3722480"/>
                <a:ext cx="640080" cy="230200"/>
              </a:xfrm>
              <a:prstGeom prst="rect">
                <a:avLst/>
              </a:prstGeom>
              <a:solidFill>
                <a:srgbClr val="49C7F4">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01" name="Tint10 Accent 3">
                <a:extLst>
                  <a:ext uri="{FF2B5EF4-FFF2-40B4-BE49-F238E27FC236}">
                    <a16:creationId xmlns:a16="http://schemas.microsoft.com/office/drawing/2014/main" id="{E6FBE718-11E9-48EB-8E12-D32FDA056CA4}"/>
                  </a:ext>
                </a:extLst>
              </p:cNvPr>
              <p:cNvSpPr/>
              <p:nvPr/>
            </p:nvSpPr>
            <p:spPr>
              <a:xfrm rot="10800000" flipH="1" flipV="1">
                <a:off x="18228597" y="4073792"/>
                <a:ext cx="640080" cy="230200"/>
              </a:xfrm>
              <a:prstGeom prst="rect">
                <a:avLst/>
              </a:prstGeom>
              <a:solidFill>
                <a:srgbClr val="49C7F4">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02" name="Tint15 Accent 3">
                <a:extLst>
                  <a:ext uri="{FF2B5EF4-FFF2-40B4-BE49-F238E27FC236}">
                    <a16:creationId xmlns:a16="http://schemas.microsoft.com/office/drawing/2014/main" id="{E6FBE718-11E9-48EB-8E12-D32FDA056CA4}"/>
                  </a:ext>
                </a:extLst>
              </p:cNvPr>
              <p:cNvSpPr/>
              <p:nvPr/>
            </p:nvSpPr>
            <p:spPr>
              <a:xfrm rot="10800000" flipH="1" flipV="1">
                <a:off x="18228597" y="4425293"/>
                <a:ext cx="640080" cy="230200"/>
              </a:xfrm>
              <a:prstGeom prst="rect">
                <a:avLst/>
              </a:prstGeom>
              <a:solidFill>
                <a:srgbClr val="49C7F4">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03" name="Tint25 Accent 3">
                <a:extLst>
                  <a:ext uri="{FF2B5EF4-FFF2-40B4-BE49-F238E27FC236}">
                    <a16:creationId xmlns:a16="http://schemas.microsoft.com/office/drawing/2014/main" id="{E6FBE718-11E9-48EB-8E12-D32FDA056CA4}"/>
                  </a:ext>
                </a:extLst>
              </p:cNvPr>
              <p:cNvSpPr/>
              <p:nvPr/>
            </p:nvSpPr>
            <p:spPr>
              <a:xfrm rot="10800000" flipH="1" flipV="1">
                <a:off x="18228597" y="4776605"/>
                <a:ext cx="640080" cy="230200"/>
              </a:xfrm>
              <a:prstGeom prst="rect">
                <a:avLst/>
              </a:prstGeom>
              <a:solidFill>
                <a:srgbClr val="49C7F4">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04" name="Tint35 Accent 3">
                <a:extLst>
                  <a:ext uri="{FF2B5EF4-FFF2-40B4-BE49-F238E27FC236}">
                    <a16:creationId xmlns:a16="http://schemas.microsoft.com/office/drawing/2014/main" id="{E6FBE718-11E9-48EB-8E12-D32FDA056CA4}"/>
                  </a:ext>
                </a:extLst>
              </p:cNvPr>
              <p:cNvSpPr/>
              <p:nvPr/>
            </p:nvSpPr>
            <p:spPr>
              <a:xfrm rot="10800000" flipH="1" flipV="1">
                <a:off x="18228597" y="5128107"/>
                <a:ext cx="640080" cy="230200"/>
              </a:xfrm>
              <a:prstGeom prst="rect">
                <a:avLst/>
              </a:prstGeom>
              <a:solidFill>
                <a:srgbClr val="49C7F4">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05" name="Tint40 Accent 3">
                <a:extLst>
                  <a:ext uri="{FF2B5EF4-FFF2-40B4-BE49-F238E27FC236}">
                    <a16:creationId xmlns:a16="http://schemas.microsoft.com/office/drawing/2014/main" id="{E6FBE718-11E9-48EB-8E12-D32FDA056CA4}"/>
                  </a:ext>
                </a:extLst>
              </p:cNvPr>
              <p:cNvSpPr/>
              <p:nvPr/>
            </p:nvSpPr>
            <p:spPr>
              <a:xfrm rot="10800000" flipH="1" flipV="1">
                <a:off x="18228597" y="5479609"/>
                <a:ext cx="640080" cy="230200"/>
              </a:xfrm>
              <a:prstGeom prst="rect">
                <a:avLst/>
              </a:prstGeom>
              <a:solidFill>
                <a:srgbClr val="49C7F4">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06" name="Tint50 Accent 3">
                <a:extLst>
                  <a:ext uri="{FF2B5EF4-FFF2-40B4-BE49-F238E27FC236}">
                    <a16:creationId xmlns:a16="http://schemas.microsoft.com/office/drawing/2014/main" id="{E6FBE718-11E9-48EB-8E12-D32FDA056CA4}"/>
                  </a:ext>
                </a:extLst>
              </p:cNvPr>
              <p:cNvSpPr/>
              <p:nvPr/>
            </p:nvSpPr>
            <p:spPr>
              <a:xfrm rot="10800000" flipH="1" flipV="1">
                <a:off x="18228597" y="5831111"/>
                <a:ext cx="640080" cy="230200"/>
              </a:xfrm>
              <a:prstGeom prst="rect">
                <a:avLst/>
              </a:prstGeom>
              <a:solidFill>
                <a:srgbClr val="49C7F4">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07" name="Tint60 Accent 3">
                <a:extLst>
                  <a:ext uri="{FF2B5EF4-FFF2-40B4-BE49-F238E27FC236}">
                    <a16:creationId xmlns:a16="http://schemas.microsoft.com/office/drawing/2014/main" id="{E6FBE718-11E9-48EB-8E12-D32FDA056CA4}"/>
                  </a:ext>
                </a:extLst>
              </p:cNvPr>
              <p:cNvSpPr/>
              <p:nvPr/>
            </p:nvSpPr>
            <p:spPr>
              <a:xfrm rot="10800000" flipH="1" flipV="1">
                <a:off x="18228597" y="6182804"/>
                <a:ext cx="640080" cy="230200"/>
              </a:xfrm>
              <a:prstGeom prst="rect">
                <a:avLst/>
              </a:prstGeom>
              <a:solidFill>
                <a:srgbClr val="49C7F4">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08" name="Tint75 Accent 3">
                <a:extLst>
                  <a:ext uri="{FF2B5EF4-FFF2-40B4-BE49-F238E27FC236}">
                    <a16:creationId xmlns:a16="http://schemas.microsoft.com/office/drawing/2014/main" id="{E6FBE718-11E9-48EB-8E12-D32FDA056CA4}"/>
                  </a:ext>
                </a:extLst>
              </p:cNvPr>
              <p:cNvSpPr/>
              <p:nvPr/>
            </p:nvSpPr>
            <p:spPr>
              <a:xfrm rot="10800000" flipH="1" flipV="1">
                <a:off x="18228597" y="6534497"/>
                <a:ext cx="640080" cy="230200"/>
              </a:xfrm>
              <a:prstGeom prst="rect">
                <a:avLst/>
              </a:prstGeom>
              <a:solidFill>
                <a:srgbClr val="49C7F4">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09" name="Tint80 Accent 3">
                <a:extLst>
                  <a:ext uri="{FF2B5EF4-FFF2-40B4-BE49-F238E27FC236}">
                    <a16:creationId xmlns:a16="http://schemas.microsoft.com/office/drawing/2014/main" id="{E6FBE718-11E9-48EB-8E12-D32FDA056CA4}"/>
                  </a:ext>
                </a:extLst>
              </p:cNvPr>
              <p:cNvSpPr/>
              <p:nvPr/>
            </p:nvSpPr>
            <p:spPr>
              <a:xfrm rot="10800000" flipH="1" flipV="1">
                <a:off x="18228597" y="6886379"/>
                <a:ext cx="640080" cy="230200"/>
              </a:xfrm>
              <a:prstGeom prst="rect">
                <a:avLst/>
              </a:prstGeom>
              <a:solidFill>
                <a:srgbClr val="49C7F4">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10" name="Tint90 Accent 3">
                <a:extLst>
                  <a:ext uri="{FF2B5EF4-FFF2-40B4-BE49-F238E27FC236}">
                    <a16:creationId xmlns:a16="http://schemas.microsoft.com/office/drawing/2014/main" id="{E6FBE718-11E9-48EB-8E12-D32FDA056CA4}"/>
                  </a:ext>
                </a:extLst>
              </p:cNvPr>
              <p:cNvSpPr/>
              <p:nvPr/>
            </p:nvSpPr>
            <p:spPr>
              <a:xfrm rot="10800000" flipH="1" flipV="1">
                <a:off x="18228597" y="7238806"/>
                <a:ext cx="640080" cy="230200"/>
              </a:xfrm>
              <a:prstGeom prst="rect">
                <a:avLst/>
              </a:prstGeom>
              <a:solidFill>
                <a:srgbClr val="49C7F4">
                  <a:lumMod val="10000"/>
                  <a:lumOff val="9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911" name="True Accent 3">
                <a:extLst>
                  <a:ext uri="{FF2B5EF4-FFF2-40B4-BE49-F238E27FC236}">
                    <a16:creationId xmlns:a16="http://schemas.microsoft.com/office/drawing/2014/main" id="{E6FBE718-11E9-48EB-8E12-D32FDA056CA4}"/>
                  </a:ext>
                </a:extLst>
              </p:cNvPr>
              <p:cNvSpPr/>
              <p:nvPr/>
            </p:nvSpPr>
            <p:spPr>
              <a:xfrm rot="10800000" flipH="1" flipV="1">
                <a:off x="18228597" y="3256962"/>
                <a:ext cx="640080" cy="343291"/>
              </a:xfrm>
              <a:prstGeom prst="rect">
                <a:avLst/>
              </a:prstGeom>
              <a:solidFill>
                <a:srgbClr val="49C7F4"/>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912" name="Shade05 Accent 3">
                <a:extLst>
                  <a:ext uri="{FF2B5EF4-FFF2-40B4-BE49-F238E27FC236}">
                    <a16:creationId xmlns:a16="http://schemas.microsoft.com/office/drawing/2014/main" id="{E6FBE718-11E9-48EB-8E12-D32FDA056CA4}"/>
                  </a:ext>
                </a:extLst>
              </p:cNvPr>
              <p:cNvSpPr/>
              <p:nvPr/>
            </p:nvSpPr>
            <p:spPr>
              <a:xfrm rot="10800000" flipH="1" flipV="1">
                <a:off x="18228597" y="2905649"/>
                <a:ext cx="640080" cy="230198"/>
              </a:xfrm>
              <a:prstGeom prst="rect">
                <a:avLst/>
              </a:prstGeom>
              <a:solidFill>
                <a:srgbClr val="49C7F4">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913" name="Shade15 Accent 3">
                <a:extLst>
                  <a:ext uri="{FF2B5EF4-FFF2-40B4-BE49-F238E27FC236}">
                    <a16:creationId xmlns:a16="http://schemas.microsoft.com/office/drawing/2014/main" id="{E6FBE718-11E9-48EB-8E12-D32FDA056CA4}"/>
                  </a:ext>
                </a:extLst>
              </p:cNvPr>
              <p:cNvSpPr/>
              <p:nvPr/>
            </p:nvSpPr>
            <p:spPr>
              <a:xfrm rot="10800000" flipH="1" flipV="1">
                <a:off x="18228597" y="2554715"/>
                <a:ext cx="640080" cy="230198"/>
              </a:xfrm>
              <a:prstGeom prst="rect">
                <a:avLst/>
              </a:prstGeom>
              <a:solidFill>
                <a:srgbClr val="49C7F4">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914" name="Shade25 Accent 3">
                <a:extLst>
                  <a:ext uri="{FF2B5EF4-FFF2-40B4-BE49-F238E27FC236}">
                    <a16:creationId xmlns:a16="http://schemas.microsoft.com/office/drawing/2014/main" id="{E6FBE718-11E9-48EB-8E12-D32FDA056CA4}"/>
                  </a:ext>
                </a:extLst>
              </p:cNvPr>
              <p:cNvSpPr/>
              <p:nvPr/>
            </p:nvSpPr>
            <p:spPr>
              <a:xfrm rot="10800000" flipH="1" flipV="1">
                <a:off x="18228597" y="2203208"/>
                <a:ext cx="640080" cy="230198"/>
              </a:xfrm>
              <a:prstGeom prst="rect">
                <a:avLst/>
              </a:prstGeom>
              <a:solidFill>
                <a:srgbClr val="49C7F4">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915" name="Shade35 Accent 3">
                <a:extLst>
                  <a:ext uri="{FF2B5EF4-FFF2-40B4-BE49-F238E27FC236}">
                    <a16:creationId xmlns:a16="http://schemas.microsoft.com/office/drawing/2014/main" id="{E6FBE718-11E9-48EB-8E12-D32FDA056CA4}"/>
                  </a:ext>
                </a:extLst>
              </p:cNvPr>
              <p:cNvSpPr/>
              <p:nvPr/>
            </p:nvSpPr>
            <p:spPr>
              <a:xfrm rot="10800000" flipH="1" flipV="1">
                <a:off x="18228597" y="1851896"/>
                <a:ext cx="640080" cy="230198"/>
              </a:xfrm>
              <a:prstGeom prst="rect">
                <a:avLst/>
              </a:prstGeom>
              <a:solidFill>
                <a:srgbClr val="49C7F4">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916" name="Shade50 Accent 3">
                <a:extLst>
                  <a:ext uri="{FF2B5EF4-FFF2-40B4-BE49-F238E27FC236}">
                    <a16:creationId xmlns:a16="http://schemas.microsoft.com/office/drawing/2014/main" id="{E6FBE718-11E9-48EB-8E12-D32FDA056CA4}"/>
                  </a:ext>
                </a:extLst>
              </p:cNvPr>
              <p:cNvSpPr/>
              <p:nvPr/>
            </p:nvSpPr>
            <p:spPr>
              <a:xfrm rot="10800000" flipH="1" flipV="1">
                <a:off x="18228597" y="1500582"/>
                <a:ext cx="640080" cy="230198"/>
              </a:xfrm>
              <a:prstGeom prst="rect">
                <a:avLst/>
              </a:prstGeom>
              <a:solidFill>
                <a:srgbClr val="49C7F4">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grpSp>
        <p:grpSp>
          <p:nvGrpSpPr>
            <p:cNvPr id="698" name="Additonal Blue4"/>
            <p:cNvGrpSpPr/>
            <p:nvPr/>
          </p:nvGrpSpPr>
          <p:grpSpPr>
            <a:xfrm>
              <a:off x="7095744" y="374753"/>
              <a:ext cx="411480" cy="5968424"/>
              <a:chOff x="19177799" y="1500582"/>
              <a:chExt cx="640080" cy="5968424"/>
            </a:xfrm>
          </p:grpSpPr>
          <p:sp>
            <p:nvSpPr>
              <p:cNvPr id="883" name="Tint05 Accent 4">
                <a:extLst>
                  <a:ext uri="{FF2B5EF4-FFF2-40B4-BE49-F238E27FC236}">
                    <a16:creationId xmlns:a16="http://schemas.microsoft.com/office/drawing/2014/main" id="{AC66838B-2B3B-464E-B893-C58456698E3A}"/>
                  </a:ext>
                </a:extLst>
              </p:cNvPr>
              <p:cNvSpPr/>
              <p:nvPr/>
            </p:nvSpPr>
            <p:spPr>
              <a:xfrm rot="10800000" flipH="1" flipV="1">
                <a:off x="19177799" y="3722480"/>
                <a:ext cx="640080" cy="230200"/>
              </a:xfrm>
              <a:prstGeom prst="rect">
                <a:avLst/>
              </a:prstGeom>
              <a:solidFill>
                <a:srgbClr val="0F5A87">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84" name="Tint10 Accent 4">
                <a:extLst>
                  <a:ext uri="{FF2B5EF4-FFF2-40B4-BE49-F238E27FC236}">
                    <a16:creationId xmlns:a16="http://schemas.microsoft.com/office/drawing/2014/main" id="{AC66838B-2B3B-464E-B893-C58456698E3A}"/>
                  </a:ext>
                </a:extLst>
              </p:cNvPr>
              <p:cNvSpPr/>
              <p:nvPr/>
            </p:nvSpPr>
            <p:spPr>
              <a:xfrm rot="10800000" flipH="1" flipV="1">
                <a:off x="19177799" y="4073792"/>
                <a:ext cx="640080" cy="230200"/>
              </a:xfrm>
              <a:prstGeom prst="rect">
                <a:avLst/>
              </a:prstGeom>
              <a:solidFill>
                <a:srgbClr val="0F5A87">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85" name="Tint15 Accent 4">
                <a:extLst>
                  <a:ext uri="{FF2B5EF4-FFF2-40B4-BE49-F238E27FC236}">
                    <a16:creationId xmlns:a16="http://schemas.microsoft.com/office/drawing/2014/main" id="{AC66838B-2B3B-464E-B893-C58456698E3A}"/>
                  </a:ext>
                </a:extLst>
              </p:cNvPr>
              <p:cNvSpPr/>
              <p:nvPr/>
            </p:nvSpPr>
            <p:spPr>
              <a:xfrm rot="10800000" flipH="1" flipV="1">
                <a:off x="19177799" y="4425293"/>
                <a:ext cx="640080" cy="230200"/>
              </a:xfrm>
              <a:prstGeom prst="rect">
                <a:avLst/>
              </a:prstGeom>
              <a:solidFill>
                <a:srgbClr val="0F5A87">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86" name="Tint25 Accent 4">
                <a:extLst>
                  <a:ext uri="{FF2B5EF4-FFF2-40B4-BE49-F238E27FC236}">
                    <a16:creationId xmlns:a16="http://schemas.microsoft.com/office/drawing/2014/main" id="{AC66838B-2B3B-464E-B893-C58456698E3A}"/>
                  </a:ext>
                </a:extLst>
              </p:cNvPr>
              <p:cNvSpPr/>
              <p:nvPr/>
            </p:nvSpPr>
            <p:spPr>
              <a:xfrm rot="10800000" flipH="1" flipV="1">
                <a:off x="19177799" y="4776605"/>
                <a:ext cx="640080" cy="230200"/>
              </a:xfrm>
              <a:prstGeom prst="rect">
                <a:avLst/>
              </a:prstGeom>
              <a:solidFill>
                <a:srgbClr val="0F5A87">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87" name="Tint35 Accent 4">
                <a:extLst>
                  <a:ext uri="{FF2B5EF4-FFF2-40B4-BE49-F238E27FC236}">
                    <a16:creationId xmlns:a16="http://schemas.microsoft.com/office/drawing/2014/main" id="{AC66838B-2B3B-464E-B893-C58456698E3A}"/>
                  </a:ext>
                </a:extLst>
              </p:cNvPr>
              <p:cNvSpPr/>
              <p:nvPr/>
            </p:nvSpPr>
            <p:spPr>
              <a:xfrm rot="10800000" flipH="1" flipV="1">
                <a:off x="19177799" y="5128107"/>
                <a:ext cx="640080" cy="230200"/>
              </a:xfrm>
              <a:prstGeom prst="rect">
                <a:avLst/>
              </a:prstGeom>
              <a:solidFill>
                <a:srgbClr val="0F5A87">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88" name="Tint40 Accent 4">
                <a:extLst>
                  <a:ext uri="{FF2B5EF4-FFF2-40B4-BE49-F238E27FC236}">
                    <a16:creationId xmlns:a16="http://schemas.microsoft.com/office/drawing/2014/main" id="{AC66838B-2B3B-464E-B893-C58456698E3A}"/>
                  </a:ext>
                </a:extLst>
              </p:cNvPr>
              <p:cNvSpPr/>
              <p:nvPr/>
            </p:nvSpPr>
            <p:spPr>
              <a:xfrm rot="10800000" flipH="1" flipV="1">
                <a:off x="19177799" y="5479609"/>
                <a:ext cx="640080" cy="230200"/>
              </a:xfrm>
              <a:prstGeom prst="rect">
                <a:avLst/>
              </a:prstGeom>
              <a:solidFill>
                <a:srgbClr val="0F5A87">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89" name="Tint50 Accent 4">
                <a:extLst>
                  <a:ext uri="{FF2B5EF4-FFF2-40B4-BE49-F238E27FC236}">
                    <a16:creationId xmlns:a16="http://schemas.microsoft.com/office/drawing/2014/main" id="{AC66838B-2B3B-464E-B893-C58456698E3A}"/>
                  </a:ext>
                </a:extLst>
              </p:cNvPr>
              <p:cNvSpPr/>
              <p:nvPr/>
            </p:nvSpPr>
            <p:spPr>
              <a:xfrm rot="10800000" flipH="1" flipV="1">
                <a:off x="19177799" y="5831111"/>
                <a:ext cx="640080" cy="230200"/>
              </a:xfrm>
              <a:prstGeom prst="rect">
                <a:avLst/>
              </a:prstGeom>
              <a:solidFill>
                <a:srgbClr val="0F5A87">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90" name="Tint60 Accent 4">
                <a:extLst>
                  <a:ext uri="{FF2B5EF4-FFF2-40B4-BE49-F238E27FC236}">
                    <a16:creationId xmlns:a16="http://schemas.microsoft.com/office/drawing/2014/main" id="{AC66838B-2B3B-464E-B893-C58456698E3A}"/>
                  </a:ext>
                </a:extLst>
              </p:cNvPr>
              <p:cNvSpPr/>
              <p:nvPr/>
            </p:nvSpPr>
            <p:spPr>
              <a:xfrm rot="10800000" flipH="1" flipV="1">
                <a:off x="19177799" y="6182804"/>
                <a:ext cx="640080" cy="230200"/>
              </a:xfrm>
              <a:prstGeom prst="rect">
                <a:avLst/>
              </a:prstGeom>
              <a:solidFill>
                <a:srgbClr val="0F5A87">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91" name="Tint75 Accent 4">
                <a:extLst>
                  <a:ext uri="{FF2B5EF4-FFF2-40B4-BE49-F238E27FC236}">
                    <a16:creationId xmlns:a16="http://schemas.microsoft.com/office/drawing/2014/main" id="{AC66838B-2B3B-464E-B893-C58456698E3A}"/>
                  </a:ext>
                </a:extLst>
              </p:cNvPr>
              <p:cNvSpPr/>
              <p:nvPr/>
            </p:nvSpPr>
            <p:spPr>
              <a:xfrm rot="10800000" flipH="1" flipV="1">
                <a:off x="19177799" y="6534497"/>
                <a:ext cx="640080" cy="230200"/>
              </a:xfrm>
              <a:prstGeom prst="rect">
                <a:avLst/>
              </a:prstGeom>
              <a:solidFill>
                <a:srgbClr val="0F5A87">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92" name="Tint80 Accent 4">
                <a:extLst>
                  <a:ext uri="{FF2B5EF4-FFF2-40B4-BE49-F238E27FC236}">
                    <a16:creationId xmlns:a16="http://schemas.microsoft.com/office/drawing/2014/main" id="{AC66838B-2B3B-464E-B893-C58456698E3A}"/>
                  </a:ext>
                </a:extLst>
              </p:cNvPr>
              <p:cNvSpPr/>
              <p:nvPr/>
            </p:nvSpPr>
            <p:spPr>
              <a:xfrm rot="10800000" flipH="1" flipV="1">
                <a:off x="19177799" y="6886379"/>
                <a:ext cx="640080" cy="230200"/>
              </a:xfrm>
              <a:prstGeom prst="rect">
                <a:avLst/>
              </a:prstGeom>
              <a:solidFill>
                <a:srgbClr val="0F5A87">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93" name="Tint90 Accent 4">
                <a:extLst>
                  <a:ext uri="{FF2B5EF4-FFF2-40B4-BE49-F238E27FC236}">
                    <a16:creationId xmlns:a16="http://schemas.microsoft.com/office/drawing/2014/main" id="{AC66838B-2B3B-464E-B893-C58456698E3A}"/>
                  </a:ext>
                </a:extLst>
              </p:cNvPr>
              <p:cNvSpPr/>
              <p:nvPr/>
            </p:nvSpPr>
            <p:spPr>
              <a:xfrm rot="10800000" flipH="1" flipV="1">
                <a:off x="19177799" y="7238806"/>
                <a:ext cx="640080" cy="230200"/>
              </a:xfrm>
              <a:prstGeom prst="rect">
                <a:avLst/>
              </a:prstGeom>
              <a:solidFill>
                <a:srgbClr val="0F5A87">
                  <a:lumMod val="10000"/>
                  <a:lumOff val="9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94" name="True Accent 4">
                <a:extLst>
                  <a:ext uri="{FF2B5EF4-FFF2-40B4-BE49-F238E27FC236}">
                    <a16:creationId xmlns:a16="http://schemas.microsoft.com/office/drawing/2014/main" id="{AC66838B-2B3B-464E-B893-C58456698E3A}"/>
                  </a:ext>
                </a:extLst>
              </p:cNvPr>
              <p:cNvSpPr/>
              <p:nvPr/>
            </p:nvSpPr>
            <p:spPr>
              <a:xfrm rot="10800000" flipH="1" flipV="1">
                <a:off x="19177799" y="3256962"/>
                <a:ext cx="640080" cy="343291"/>
              </a:xfrm>
              <a:prstGeom prst="rect">
                <a:avLst/>
              </a:prstGeom>
              <a:solidFill>
                <a:srgbClr val="0F5A87"/>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95" name="Shade05 Accent 4">
                <a:extLst>
                  <a:ext uri="{FF2B5EF4-FFF2-40B4-BE49-F238E27FC236}">
                    <a16:creationId xmlns:a16="http://schemas.microsoft.com/office/drawing/2014/main" id="{AC66838B-2B3B-464E-B893-C58456698E3A}"/>
                  </a:ext>
                </a:extLst>
              </p:cNvPr>
              <p:cNvSpPr/>
              <p:nvPr/>
            </p:nvSpPr>
            <p:spPr>
              <a:xfrm rot="10800000" flipH="1" flipV="1">
                <a:off x="19177799" y="2905649"/>
                <a:ext cx="640080" cy="230198"/>
              </a:xfrm>
              <a:prstGeom prst="rect">
                <a:avLst/>
              </a:prstGeom>
              <a:solidFill>
                <a:srgbClr val="0F5A87">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96" name="Shade15 Accent 4">
                <a:extLst>
                  <a:ext uri="{FF2B5EF4-FFF2-40B4-BE49-F238E27FC236}">
                    <a16:creationId xmlns:a16="http://schemas.microsoft.com/office/drawing/2014/main" id="{AC66838B-2B3B-464E-B893-C58456698E3A}"/>
                  </a:ext>
                </a:extLst>
              </p:cNvPr>
              <p:cNvSpPr/>
              <p:nvPr/>
            </p:nvSpPr>
            <p:spPr>
              <a:xfrm rot="10800000" flipH="1" flipV="1">
                <a:off x="19177799" y="2554715"/>
                <a:ext cx="640080" cy="230198"/>
              </a:xfrm>
              <a:prstGeom prst="rect">
                <a:avLst/>
              </a:prstGeom>
              <a:solidFill>
                <a:srgbClr val="0F5A87">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97" name="Shade25 Accent 4">
                <a:extLst>
                  <a:ext uri="{FF2B5EF4-FFF2-40B4-BE49-F238E27FC236}">
                    <a16:creationId xmlns:a16="http://schemas.microsoft.com/office/drawing/2014/main" id="{AC66838B-2B3B-464E-B893-C58456698E3A}"/>
                  </a:ext>
                </a:extLst>
              </p:cNvPr>
              <p:cNvSpPr/>
              <p:nvPr/>
            </p:nvSpPr>
            <p:spPr>
              <a:xfrm rot="10800000" flipH="1" flipV="1">
                <a:off x="19177799" y="2203208"/>
                <a:ext cx="640080" cy="230198"/>
              </a:xfrm>
              <a:prstGeom prst="rect">
                <a:avLst/>
              </a:prstGeom>
              <a:solidFill>
                <a:srgbClr val="0F5A87">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98" name="Shade35 Accent 4">
                <a:extLst>
                  <a:ext uri="{FF2B5EF4-FFF2-40B4-BE49-F238E27FC236}">
                    <a16:creationId xmlns:a16="http://schemas.microsoft.com/office/drawing/2014/main" id="{AC66838B-2B3B-464E-B893-C58456698E3A}"/>
                  </a:ext>
                </a:extLst>
              </p:cNvPr>
              <p:cNvSpPr/>
              <p:nvPr/>
            </p:nvSpPr>
            <p:spPr>
              <a:xfrm rot="10800000" flipH="1" flipV="1">
                <a:off x="19177799" y="1851896"/>
                <a:ext cx="640080" cy="230198"/>
              </a:xfrm>
              <a:prstGeom prst="rect">
                <a:avLst/>
              </a:prstGeom>
              <a:solidFill>
                <a:srgbClr val="0F5A87">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99" name="Shade50 Accent 4">
                <a:extLst>
                  <a:ext uri="{FF2B5EF4-FFF2-40B4-BE49-F238E27FC236}">
                    <a16:creationId xmlns:a16="http://schemas.microsoft.com/office/drawing/2014/main" id="{AC66838B-2B3B-464E-B893-C58456698E3A}"/>
                  </a:ext>
                </a:extLst>
              </p:cNvPr>
              <p:cNvSpPr/>
              <p:nvPr/>
            </p:nvSpPr>
            <p:spPr>
              <a:xfrm rot="10800000" flipH="1" flipV="1">
                <a:off x="19177799" y="1500582"/>
                <a:ext cx="640080" cy="230198"/>
              </a:xfrm>
              <a:prstGeom prst="rect">
                <a:avLst/>
              </a:prstGeom>
              <a:solidFill>
                <a:srgbClr val="0F5A87">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grpSp>
        <p:grpSp>
          <p:nvGrpSpPr>
            <p:cNvPr id="699" name="Additonal Grey1"/>
            <p:cNvGrpSpPr/>
            <p:nvPr/>
          </p:nvGrpSpPr>
          <p:grpSpPr>
            <a:xfrm>
              <a:off x="7699248" y="374753"/>
              <a:ext cx="411480" cy="5968424"/>
              <a:chOff x="15380991" y="1500582"/>
              <a:chExt cx="640080" cy="5968424"/>
            </a:xfrm>
          </p:grpSpPr>
          <p:sp>
            <p:nvSpPr>
              <p:cNvPr id="866" name="Tint05 Bkgd2 Blue">
                <a:extLst>
                  <a:ext uri="{FF2B5EF4-FFF2-40B4-BE49-F238E27FC236}">
                    <a16:creationId xmlns:a16="http://schemas.microsoft.com/office/drawing/2014/main" id="{F550EDE1-53E4-4371-BF28-860C39FB92DF}"/>
                  </a:ext>
                </a:extLst>
              </p:cNvPr>
              <p:cNvSpPr/>
              <p:nvPr/>
            </p:nvSpPr>
            <p:spPr>
              <a:xfrm rot="10800000" flipH="1" flipV="1">
                <a:off x="15380991" y="3722480"/>
                <a:ext cx="640080" cy="230200"/>
              </a:xfrm>
              <a:prstGeom prst="rect">
                <a:avLst/>
              </a:prstGeom>
              <a:solidFill>
                <a:srgbClr val="D1D2D1">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67" name="Tint10 Bkgd2 Blue">
                <a:extLst>
                  <a:ext uri="{FF2B5EF4-FFF2-40B4-BE49-F238E27FC236}">
                    <a16:creationId xmlns:a16="http://schemas.microsoft.com/office/drawing/2014/main" id="{F550EDE1-53E4-4371-BF28-860C39FB92DF}"/>
                  </a:ext>
                </a:extLst>
              </p:cNvPr>
              <p:cNvSpPr/>
              <p:nvPr/>
            </p:nvSpPr>
            <p:spPr>
              <a:xfrm rot="10800000" flipH="1" flipV="1">
                <a:off x="15380991" y="4073792"/>
                <a:ext cx="640080" cy="230200"/>
              </a:xfrm>
              <a:prstGeom prst="rect">
                <a:avLst/>
              </a:prstGeom>
              <a:solidFill>
                <a:srgbClr val="D1D2D1">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68" name="Tint15 Bkgd2 Blue">
                <a:extLst>
                  <a:ext uri="{FF2B5EF4-FFF2-40B4-BE49-F238E27FC236}">
                    <a16:creationId xmlns:a16="http://schemas.microsoft.com/office/drawing/2014/main" id="{F550EDE1-53E4-4371-BF28-860C39FB92DF}"/>
                  </a:ext>
                </a:extLst>
              </p:cNvPr>
              <p:cNvSpPr/>
              <p:nvPr/>
            </p:nvSpPr>
            <p:spPr>
              <a:xfrm rot="10800000" flipH="1" flipV="1">
                <a:off x="15380991" y="4425293"/>
                <a:ext cx="640080" cy="230200"/>
              </a:xfrm>
              <a:prstGeom prst="rect">
                <a:avLst/>
              </a:prstGeom>
              <a:solidFill>
                <a:srgbClr val="D1D2D1">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69" name="Tint25 Bkgd2 Blue">
                <a:extLst>
                  <a:ext uri="{FF2B5EF4-FFF2-40B4-BE49-F238E27FC236}">
                    <a16:creationId xmlns:a16="http://schemas.microsoft.com/office/drawing/2014/main" id="{F550EDE1-53E4-4371-BF28-860C39FB92DF}"/>
                  </a:ext>
                </a:extLst>
              </p:cNvPr>
              <p:cNvSpPr/>
              <p:nvPr/>
            </p:nvSpPr>
            <p:spPr>
              <a:xfrm rot="10800000" flipH="1" flipV="1">
                <a:off x="15380991" y="4776605"/>
                <a:ext cx="640080" cy="230200"/>
              </a:xfrm>
              <a:prstGeom prst="rect">
                <a:avLst/>
              </a:prstGeom>
              <a:solidFill>
                <a:srgbClr val="D1D2D1">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70" name="Tint35 Bkgd2 Blue">
                <a:extLst>
                  <a:ext uri="{FF2B5EF4-FFF2-40B4-BE49-F238E27FC236}">
                    <a16:creationId xmlns:a16="http://schemas.microsoft.com/office/drawing/2014/main" id="{F550EDE1-53E4-4371-BF28-860C39FB92DF}"/>
                  </a:ext>
                </a:extLst>
              </p:cNvPr>
              <p:cNvSpPr/>
              <p:nvPr/>
            </p:nvSpPr>
            <p:spPr>
              <a:xfrm rot="10800000" flipH="1" flipV="1">
                <a:off x="15380991" y="5128107"/>
                <a:ext cx="640080" cy="230200"/>
              </a:xfrm>
              <a:prstGeom prst="rect">
                <a:avLst/>
              </a:prstGeom>
              <a:solidFill>
                <a:srgbClr val="D1D2D1">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71" name="Tint40 Bkgd2 Blue">
                <a:extLst>
                  <a:ext uri="{FF2B5EF4-FFF2-40B4-BE49-F238E27FC236}">
                    <a16:creationId xmlns:a16="http://schemas.microsoft.com/office/drawing/2014/main" id="{F550EDE1-53E4-4371-BF28-860C39FB92DF}"/>
                  </a:ext>
                </a:extLst>
              </p:cNvPr>
              <p:cNvSpPr/>
              <p:nvPr/>
            </p:nvSpPr>
            <p:spPr>
              <a:xfrm rot="10800000" flipH="1" flipV="1">
                <a:off x="15380991" y="5479609"/>
                <a:ext cx="640080" cy="230200"/>
              </a:xfrm>
              <a:prstGeom prst="rect">
                <a:avLst/>
              </a:prstGeom>
              <a:solidFill>
                <a:srgbClr val="D1D2D1">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72" name="Tint50 Bkgd2 Blue">
                <a:extLst>
                  <a:ext uri="{FF2B5EF4-FFF2-40B4-BE49-F238E27FC236}">
                    <a16:creationId xmlns:a16="http://schemas.microsoft.com/office/drawing/2014/main" id="{F550EDE1-53E4-4371-BF28-860C39FB92DF}"/>
                  </a:ext>
                </a:extLst>
              </p:cNvPr>
              <p:cNvSpPr/>
              <p:nvPr/>
            </p:nvSpPr>
            <p:spPr>
              <a:xfrm rot="10800000" flipH="1" flipV="1">
                <a:off x="15380991" y="5831111"/>
                <a:ext cx="640080" cy="230200"/>
              </a:xfrm>
              <a:prstGeom prst="rect">
                <a:avLst/>
              </a:prstGeom>
              <a:solidFill>
                <a:srgbClr val="D1D2D1">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73" name="Tint60 Bkgd2 Blue">
                <a:extLst>
                  <a:ext uri="{FF2B5EF4-FFF2-40B4-BE49-F238E27FC236}">
                    <a16:creationId xmlns:a16="http://schemas.microsoft.com/office/drawing/2014/main" id="{F550EDE1-53E4-4371-BF28-860C39FB92DF}"/>
                  </a:ext>
                </a:extLst>
              </p:cNvPr>
              <p:cNvSpPr/>
              <p:nvPr/>
            </p:nvSpPr>
            <p:spPr>
              <a:xfrm rot="10800000" flipH="1" flipV="1">
                <a:off x="15380991" y="6182804"/>
                <a:ext cx="640080" cy="230200"/>
              </a:xfrm>
              <a:prstGeom prst="rect">
                <a:avLst/>
              </a:prstGeom>
              <a:solidFill>
                <a:srgbClr val="D1D2D1">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74" name="Tint75 Bkgd2 Blue">
                <a:extLst>
                  <a:ext uri="{FF2B5EF4-FFF2-40B4-BE49-F238E27FC236}">
                    <a16:creationId xmlns:a16="http://schemas.microsoft.com/office/drawing/2014/main" id="{F550EDE1-53E4-4371-BF28-860C39FB92DF}"/>
                  </a:ext>
                </a:extLst>
              </p:cNvPr>
              <p:cNvSpPr/>
              <p:nvPr/>
            </p:nvSpPr>
            <p:spPr>
              <a:xfrm rot="10800000" flipH="1" flipV="1">
                <a:off x="15380991" y="6534497"/>
                <a:ext cx="640080" cy="230200"/>
              </a:xfrm>
              <a:prstGeom prst="rect">
                <a:avLst/>
              </a:prstGeom>
              <a:solidFill>
                <a:srgbClr val="D1D2D1">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75" name="Tint80 Bkgd2 Blue">
                <a:extLst>
                  <a:ext uri="{FF2B5EF4-FFF2-40B4-BE49-F238E27FC236}">
                    <a16:creationId xmlns:a16="http://schemas.microsoft.com/office/drawing/2014/main" id="{F550EDE1-53E4-4371-BF28-860C39FB92DF}"/>
                  </a:ext>
                </a:extLst>
              </p:cNvPr>
              <p:cNvSpPr/>
              <p:nvPr/>
            </p:nvSpPr>
            <p:spPr>
              <a:xfrm rot="10800000" flipH="1" flipV="1">
                <a:off x="15380991" y="6886379"/>
                <a:ext cx="640080" cy="230200"/>
              </a:xfrm>
              <a:prstGeom prst="rect">
                <a:avLst/>
              </a:prstGeom>
              <a:solidFill>
                <a:srgbClr val="D1D2D1">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76" name="Tint90 Bkgd2 Blue">
                <a:extLst>
                  <a:ext uri="{FF2B5EF4-FFF2-40B4-BE49-F238E27FC236}">
                    <a16:creationId xmlns:a16="http://schemas.microsoft.com/office/drawing/2014/main" id="{F550EDE1-53E4-4371-BF28-860C39FB92DF}"/>
                  </a:ext>
                </a:extLst>
              </p:cNvPr>
              <p:cNvSpPr/>
              <p:nvPr/>
            </p:nvSpPr>
            <p:spPr>
              <a:xfrm rot="10800000" flipH="1" flipV="1">
                <a:off x="15380991" y="7238806"/>
                <a:ext cx="640080" cy="230200"/>
              </a:xfrm>
              <a:prstGeom prst="rect">
                <a:avLst/>
              </a:prstGeom>
              <a:solidFill>
                <a:srgbClr val="D1D2D1">
                  <a:lumMod val="10000"/>
                  <a:lumOff val="9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77" name="True Bkgd2 Blue">
                <a:extLst>
                  <a:ext uri="{FF2B5EF4-FFF2-40B4-BE49-F238E27FC236}">
                    <a16:creationId xmlns:a16="http://schemas.microsoft.com/office/drawing/2014/main" id="{F550EDE1-53E4-4371-BF28-860C39FB92DF}"/>
                  </a:ext>
                </a:extLst>
              </p:cNvPr>
              <p:cNvSpPr/>
              <p:nvPr/>
            </p:nvSpPr>
            <p:spPr>
              <a:xfrm rot="10800000" flipH="1" flipV="1">
                <a:off x="15380991" y="3256962"/>
                <a:ext cx="640080" cy="343291"/>
              </a:xfrm>
              <a:prstGeom prst="rect">
                <a:avLst/>
              </a:prstGeom>
              <a:solidFill>
                <a:srgbClr val="D1D2D1"/>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78" name="Shade05 Bkgd2 Blue">
                <a:extLst>
                  <a:ext uri="{FF2B5EF4-FFF2-40B4-BE49-F238E27FC236}">
                    <a16:creationId xmlns:a16="http://schemas.microsoft.com/office/drawing/2014/main" id="{F550EDE1-53E4-4371-BF28-860C39FB92DF}"/>
                  </a:ext>
                </a:extLst>
              </p:cNvPr>
              <p:cNvSpPr/>
              <p:nvPr/>
            </p:nvSpPr>
            <p:spPr>
              <a:xfrm rot="10800000" flipH="1" flipV="1">
                <a:off x="15380991" y="2905649"/>
                <a:ext cx="640080" cy="230198"/>
              </a:xfrm>
              <a:prstGeom prst="rect">
                <a:avLst/>
              </a:prstGeom>
              <a:solidFill>
                <a:srgbClr val="D1D2D1">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79" name="Shade15 Bkgd2 Blue">
                <a:extLst>
                  <a:ext uri="{FF2B5EF4-FFF2-40B4-BE49-F238E27FC236}">
                    <a16:creationId xmlns:a16="http://schemas.microsoft.com/office/drawing/2014/main" id="{F550EDE1-53E4-4371-BF28-860C39FB92DF}"/>
                  </a:ext>
                </a:extLst>
              </p:cNvPr>
              <p:cNvSpPr/>
              <p:nvPr/>
            </p:nvSpPr>
            <p:spPr>
              <a:xfrm rot="10800000" flipH="1" flipV="1">
                <a:off x="15380991" y="2554715"/>
                <a:ext cx="640080" cy="230198"/>
              </a:xfrm>
              <a:prstGeom prst="rect">
                <a:avLst/>
              </a:prstGeom>
              <a:solidFill>
                <a:srgbClr val="D1D2D1">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80" name="Shade25 Bkgd2 Blue">
                <a:extLst>
                  <a:ext uri="{FF2B5EF4-FFF2-40B4-BE49-F238E27FC236}">
                    <a16:creationId xmlns:a16="http://schemas.microsoft.com/office/drawing/2014/main" id="{F550EDE1-53E4-4371-BF28-860C39FB92DF}"/>
                  </a:ext>
                </a:extLst>
              </p:cNvPr>
              <p:cNvSpPr/>
              <p:nvPr/>
            </p:nvSpPr>
            <p:spPr>
              <a:xfrm rot="10800000" flipH="1" flipV="1">
                <a:off x="15380991" y="2203208"/>
                <a:ext cx="640080" cy="230198"/>
              </a:xfrm>
              <a:prstGeom prst="rect">
                <a:avLst/>
              </a:prstGeom>
              <a:solidFill>
                <a:srgbClr val="D1D2D1">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81" name="Shade35 Bkgd2 Blue">
                <a:extLst>
                  <a:ext uri="{FF2B5EF4-FFF2-40B4-BE49-F238E27FC236}">
                    <a16:creationId xmlns:a16="http://schemas.microsoft.com/office/drawing/2014/main" id="{F550EDE1-53E4-4371-BF28-860C39FB92DF}"/>
                  </a:ext>
                </a:extLst>
              </p:cNvPr>
              <p:cNvSpPr/>
              <p:nvPr/>
            </p:nvSpPr>
            <p:spPr>
              <a:xfrm rot="10800000" flipH="1" flipV="1">
                <a:off x="15380991" y="1851896"/>
                <a:ext cx="640080" cy="230198"/>
              </a:xfrm>
              <a:prstGeom prst="rect">
                <a:avLst/>
              </a:prstGeom>
              <a:solidFill>
                <a:srgbClr val="D1D2D1">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82" name="Shade50 Bkgd2 Blue">
                <a:extLst>
                  <a:ext uri="{FF2B5EF4-FFF2-40B4-BE49-F238E27FC236}">
                    <a16:creationId xmlns:a16="http://schemas.microsoft.com/office/drawing/2014/main" id="{F550EDE1-53E4-4371-BF28-860C39FB92DF}"/>
                  </a:ext>
                </a:extLst>
              </p:cNvPr>
              <p:cNvSpPr/>
              <p:nvPr/>
            </p:nvSpPr>
            <p:spPr>
              <a:xfrm rot="10800000" flipH="1" flipV="1">
                <a:off x="15380991" y="1500582"/>
                <a:ext cx="640080" cy="230198"/>
              </a:xfrm>
              <a:prstGeom prst="rect">
                <a:avLst/>
              </a:prstGeom>
              <a:solidFill>
                <a:srgbClr val="D1D2D1">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grpSp>
        <p:grpSp>
          <p:nvGrpSpPr>
            <p:cNvPr id="700" name="Additonal Grey2"/>
            <p:cNvGrpSpPr/>
            <p:nvPr/>
          </p:nvGrpSpPr>
          <p:grpSpPr>
            <a:xfrm>
              <a:off x="8302752" y="374753"/>
              <a:ext cx="411480" cy="5968424"/>
              <a:chOff x="23923810" y="1500582"/>
              <a:chExt cx="640080" cy="5968424"/>
            </a:xfrm>
          </p:grpSpPr>
          <p:sp>
            <p:nvSpPr>
              <p:cNvPr id="849" name="Tint05 Text2 Red">
                <a:extLst>
                  <a:ext uri="{FF2B5EF4-FFF2-40B4-BE49-F238E27FC236}">
                    <a16:creationId xmlns:a16="http://schemas.microsoft.com/office/drawing/2014/main" id="{1026A272-FD5C-4B6E-983B-0352E1648C74}"/>
                  </a:ext>
                </a:extLst>
              </p:cNvPr>
              <p:cNvSpPr/>
              <p:nvPr/>
            </p:nvSpPr>
            <p:spPr>
              <a:xfrm rot="10800000" flipH="1" flipV="1">
                <a:off x="23923810" y="3722480"/>
                <a:ext cx="640080" cy="230200"/>
              </a:xfrm>
              <a:prstGeom prst="rect">
                <a:avLst/>
              </a:prstGeom>
              <a:solidFill>
                <a:srgbClr val="ABADB0">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50" name="Tint10 Text2 Red">
                <a:extLst>
                  <a:ext uri="{FF2B5EF4-FFF2-40B4-BE49-F238E27FC236}">
                    <a16:creationId xmlns:a16="http://schemas.microsoft.com/office/drawing/2014/main" id="{1026A272-FD5C-4B6E-983B-0352E1648C74}"/>
                  </a:ext>
                </a:extLst>
              </p:cNvPr>
              <p:cNvSpPr/>
              <p:nvPr/>
            </p:nvSpPr>
            <p:spPr>
              <a:xfrm rot="10800000" flipH="1" flipV="1">
                <a:off x="23923810" y="4073792"/>
                <a:ext cx="640080" cy="230200"/>
              </a:xfrm>
              <a:prstGeom prst="rect">
                <a:avLst/>
              </a:prstGeom>
              <a:solidFill>
                <a:srgbClr val="ABADB0">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51" name="Tint15 Text2 Red">
                <a:extLst>
                  <a:ext uri="{FF2B5EF4-FFF2-40B4-BE49-F238E27FC236}">
                    <a16:creationId xmlns:a16="http://schemas.microsoft.com/office/drawing/2014/main" id="{1026A272-FD5C-4B6E-983B-0352E1648C74}"/>
                  </a:ext>
                </a:extLst>
              </p:cNvPr>
              <p:cNvSpPr/>
              <p:nvPr/>
            </p:nvSpPr>
            <p:spPr>
              <a:xfrm rot="10800000" flipH="1" flipV="1">
                <a:off x="23923810" y="4425293"/>
                <a:ext cx="640080" cy="230200"/>
              </a:xfrm>
              <a:prstGeom prst="rect">
                <a:avLst/>
              </a:prstGeom>
              <a:solidFill>
                <a:srgbClr val="ABADB0">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52" name="Tint25 Text2 Red">
                <a:extLst>
                  <a:ext uri="{FF2B5EF4-FFF2-40B4-BE49-F238E27FC236}">
                    <a16:creationId xmlns:a16="http://schemas.microsoft.com/office/drawing/2014/main" id="{1026A272-FD5C-4B6E-983B-0352E1648C74}"/>
                  </a:ext>
                </a:extLst>
              </p:cNvPr>
              <p:cNvSpPr/>
              <p:nvPr/>
            </p:nvSpPr>
            <p:spPr>
              <a:xfrm rot="10800000" flipH="1" flipV="1">
                <a:off x="23923810" y="4776605"/>
                <a:ext cx="640080" cy="230200"/>
              </a:xfrm>
              <a:prstGeom prst="rect">
                <a:avLst/>
              </a:prstGeom>
              <a:solidFill>
                <a:srgbClr val="ABADB0">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53" name="Tint35 Text2 Red">
                <a:extLst>
                  <a:ext uri="{FF2B5EF4-FFF2-40B4-BE49-F238E27FC236}">
                    <a16:creationId xmlns:a16="http://schemas.microsoft.com/office/drawing/2014/main" id="{1026A272-FD5C-4B6E-983B-0352E1648C74}"/>
                  </a:ext>
                </a:extLst>
              </p:cNvPr>
              <p:cNvSpPr/>
              <p:nvPr/>
            </p:nvSpPr>
            <p:spPr>
              <a:xfrm rot="10800000" flipH="1" flipV="1">
                <a:off x="23923810" y="5128107"/>
                <a:ext cx="640080" cy="230200"/>
              </a:xfrm>
              <a:prstGeom prst="rect">
                <a:avLst/>
              </a:prstGeom>
              <a:solidFill>
                <a:srgbClr val="ABADB0">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54" name="Tint40 Text2 Red">
                <a:extLst>
                  <a:ext uri="{FF2B5EF4-FFF2-40B4-BE49-F238E27FC236}">
                    <a16:creationId xmlns:a16="http://schemas.microsoft.com/office/drawing/2014/main" id="{1026A272-FD5C-4B6E-983B-0352E1648C74}"/>
                  </a:ext>
                </a:extLst>
              </p:cNvPr>
              <p:cNvSpPr/>
              <p:nvPr/>
            </p:nvSpPr>
            <p:spPr>
              <a:xfrm rot="10800000" flipH="1" flipV="1">
                <a:off x="23923810" y="5479609"/>
                <a:ext cx="640080" cy="230200"/>
              </a:xfrm>
              <a:prstGeom prst="rect">
                <a:avLst/>
              </a:prstGeom>
              <a:solidFill>
                <a:srgbClr val="ABADB0">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55" name="Tint50 Text2 Red">
                <a:extLst>
                  <a:ext uri="{FF2B5EF4-FFF2-40B4-BE49-F238E27FC236}">
                    <a16:creationId xmlns:a16="http://schemas.microsoft.com/office/drawing/2014/main" id="{1026A272-FD5C-4B6E-983B-0352E1648C74}"/>
                  </a:ext>
                </a:extLst>
              </p:cNvPr>
              <p:cNvSpPr/>
              <p:nvPr/>
            </p:nvSpPr>
            <p:spPr>
              <a:xfrm rot="10800000" flipH="1" flipV="1">
                <a:off x="23923810" y="5831111"/>
                <a:ext cx="640080" cy="230200"/>
              </a:xfrm>
              <a:prstGeom prst="rect">
                <a:avLst/>
              </a:prstGeom>
              <a:solidFill>
                <a:srgbClr val="ABADB0">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56" name="Tint60 Text2 Red">
                <a:extLst>
                  <a:ext uri="{FF2B5EF4-FFF2-40B4-BE49-F238E27FC236}">
                    <a16:creationId xmlns:a16="http://schemas.microsoft.com/office/drawing/2014/main" id="{1026A272-FD5C-4B6E-983B-0352E1648C74}"/>
                  </a:ext>
                </a:extLst>
              </p:cNvPr>
              <p:cNvSpPr/>
              <p:nvPr/>
            </p:nvSpPr>
            <p:spPr>
              <a:xfrm rot="10800000" flipH="1" flipV="1">
                <a:off x="23923810" y="6182804"/>
                <a:ext cx="640080" cy="230200"/>
              </a:xfrm>
              <a:prstGeom prst="rect">
                <a:avLst/>
              </a:prstGeom>
              <a:solidFill>
                <a:srgbClr val="ABADB0">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57" name="Tint75 Text2 Red">
                <a:extLst>
                  <a:ext uri="{FF2B5EF4-FFF2-40B4-BE49-F238E27FC236}">
                    <a16:creationId xmlns:a16="http://schemas.microsoft.com/office/drawing/2014/main" id="{1026A272-FD5C-4B6E-983B-0352E1648C74}"/>
                  </a:ext>
                </a:extLst>
              </p:cNvPr>
              <p:cNvSpPr/>
              <p:nvPr/>
            </p:nvSpPr>
            <p:spPr>
              <a:xfrm rot="10800000" flipH="1" flipV="1">
                <a:off x="23923810" y="6534497"/>
                <a:ext cx="640080" cy="230200"/>
              </a:xfrm>
              <a:prstGeom prst="rect">
                <a:avLst/>
              </a:prstGeom>
              <a:solidFill>
                <a:srgbClr val="ABADB0">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58" name="Tint80 Text2 Red">
                <a:extLst>
                  <a:ext uri="{FF2B5EF4-FFF2-40B4-BE49-F238E27FC236}">
                    <a16:creationId xmlns:a16="http://schemas.microsoft.com/office/drawing/2014/main" id="{1026A272-FD5C-4B6E-983B-0352E1648C74}"/>
                  </a:ext>
                </a:extLst>
              </p:cNvPr>
              <p:cNvSpPr/>
              <p:nvPr/>
            </p:nvSpPr>
            <p:spPr>
              <a:xfrm rot="10800000" flipH="1" flipV="1">
                <a:off x="23923810" y="6886379"/>
                <a:ext cx="640080" cy="230200"/>
              </a:xfrm>
              <a:prstGeom prst="rect">
                <a:avLst/>
              </a:prstGeom>
              <a:solidFill>
                <a:srgbClr val="ABADB0">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59" name="Tint90 Text2 Red">
                <a:extLst>
                  <a:ext uri="{FF2B5EF4-FFF2-40B4-BE49-F238E27FC236}">
                    <a16:creationId xmlns:a16="http://schemas.microsoft.com/office/drawing/2014/main" id="{1026A272-FD5C-4B6E-983B-0352E1648C74}"/>
                  </a:ext>
                </a:extLst>
              </p:cNvPr>
              <p:cNvSpPr/>
              <p:nvPr/>
            </p:nvSpPr>
            <p:spPr>
              <a:xfrm rot="10800000" flipH="1" flipV="1">
                <a:off x="23923810" y="7238806"/>
                <a:ext cx="640080" cy="230200"/>
              </a:xfrm>
              <a:prstGeom prst="rect">
                <a:avLst/>
              </a:prstGeom>
              <a:solidFill>
                <a:srgbClr val="F0F0F0"/>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60" name="True Text2 Red">
                <a:extLst>
                  <a:ext uri="{FF2B5EF4-FFF2-40B4-BE49-F238E27FC236}">
                    <a16:creationId xmlns:a16="http://schemas.microsoft.com/office/drawing/2014/main" id="{1026A272-FD5C-4B6E-983B-0352E1648C74}"/>
                  </a:ext>
                </a:extLst>
              </p:cNvPr>
              <p:cNvSpPr/>
              <p:nvPr/>
            </p:nvSpPr>
            <p:spPr>
              <a:xfrm rot="10800000" flipH="1" flipV="1">
                <a:off x="23923810" y="3256962"/>
                <a:ext cx="640080" cy="343291"/>
              </a:xfrm>
              <a:prstGeom prst="rect">
                <a:avLst/>
              </a:prstGeom>
              <a:solidFill>
                <a:srgbClr val="ABADB0"/>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61" name="Shade05 Text2 Red">
                <a:extLst>
                  <a:ext uri="{FF2B5EF4-FFF2-40B4-BE49-F238E27FC236}">
                    <a16:creationId xmlns:a16="http://schemas.microsoft.com/office/drawing/2014/main" id="{1026A272-FD5C-4B6E-983B-0352E1648C74}"/>
                  </a:ext>
                </a:extLst>
              </p:cNvPr>
              <p:cNvSpPr/>
              <p:nvPr/>
            </p:nvSpPr>
            <p:spPr>
              <a:xfrm rot="10800000" flipH="1" flipV="1">
                <a:off x="23923810" y="2905649"/>
                <a:ext cx="640080" cy="230198"/>
              </a:xfrm>
              <a:prstGeom prst="rect">
                <a:avLst/>
              </a:prstGeom>
              <a:solidFill>
                <a:srgbClr val="ABADB0">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62" name="Shade15 Text2 Red">
                <a:extLst>
                  <a:ext uri="{FF2B5EF4-FFF2-40B4-BE49-F238E27FC236}">
                    <a16:creationId xmlns:a16="http://schemas.microsoft.com/office/drawing/2014/main" id="{1026A272-FD5C-4B6E-983B-0352E1648C74}"/>
                  </a:ext>
                </a:extLst>
              </p:cNvPr>
              <p:cNvSpPr/>
              <p:nvPr/>
            </p:nvSpPr>
            <p:spPr>
              <a:xfrm rot="10800000" flipH="1" flipV="1">
                <a:off x="23923810" y="2554715"/>
                <a:ext cx="640080" cy="230198"/>
              </a:xfrm>
              <a:prstGeom prst="rect">
                <a:avLst/>
              </a:prstGeom>
              <a:solidFill>
                <a:srgbClr val="ABADB0">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63" name="Shade25 Text2 Red">
                <a:extLst>
                  <a:ext uri="{FF2B5EF4-FFF2-40B4-BE49-F238E27FC236}">
                    <a16:creationId xmlns:a16="http://schemas.microsoft.com/office/drawing/2014/main" id="{1026A272-FD5C-4B6E-983B-0352E1648C74}"/>
                  </a:ext>
                </a:extLst>
              </p:cNvPr>
              <p:cNvSpPr/>
              <p:nvPr/>
            </p:nvSpPr>
            <p:spPr>
              <a:xfrm rot="10800000" flipH="1" flipV="1">
                <a:off x="23923810" y="2203208"/>
                <a:ext cx="640080" cy="230198"/>
              </a:xfrm>
              <a:prstGeom prst="rect">
                <a:avLst/>
              </a:prstGeom>
              <a:solidFill>
                <a:srgbClr val="ABADB0">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64" name="Shade35 Text2 Red">
                <a:extLst>
                  <a:ext uri="{FF2B5EF4-FFF2-40B4-BE49-F238E27FC236}">
                    <a16:creationId xmlns:a16="http://schemas.microsoft.com/office/drawing/2014/main" id="{1026A272-FD5C-4B6E-983B-0352E1648C74}"/>
                  </a:ext>
                </a:extLst>
              </p:cNvPr>
              <p:cNvSpPr/>
              <p:nvPr/>
            </p:nvSpPr>
            <p:spPr>
              <a:xfrm rot="10800000" flipH="1" flipV="1">
                <a:off x="23923810" y="1851896"/>
                <a:ext cx="640080" cy="230198"/>
              </a:xfrm>
              <a:prstGeom prst="rect">
                <a:avLst/>
              </a:prstGeom>
              <a:solidFill>
                <a:srgbClr val="ABADB0">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65" name="Shade50 Text2 Red">
                <a:extLst>
                  <a:ext uri="{FF2B5EF4-FFF2-40B4-BE49-F238E27FC236}">
                    <a16:creationId xmlns:a16="http://schemas.microsoft.com/office/drawing/2014/main" id="{1026A272-FD5C-4B6E-983B-0352E1648C74}"/>
                  </a:ext>
                </a:extLst>
              </p:cNvPr>
              <p:cNvSpPr/>
              <p:nvPr/>
            </p:nvSpPr>
            <p:spPr>
              <a:xfrm rot="10800000" flipH="1" flipV="1">
                <a:off x="23923810" y="1500582"/>
                <a:ext cx="640080" cy="230198"/>
              </a:xfrm>
              <a:prstGeom prst="rect">
                <a:avLst/>
              </a:prstGeom>
              <a:solidFill>
                <a:srgbClr val="ABADB0">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grpSp>
        <p:grpSp>
          <p:nvGrpSpPr>
            <p:cNvPr id="701" name="Additonal Grey3"/>
            <p:cNvGrpSpPr/>
            <p:nvPr/>
          </p:nvGrpSpPr>
          <p:grpSpPr>
            <a:xfrm>
              <a:off x="8906256" y="374753"/>
              <a:ext cx="411480" cy="5968424"/>
              <a:chOff x="16330193" y="1500582"/>
              <a:chExt cx="640080" cy="5968424"/>
            </a:xfrm>
          </p:grpSpPr>
          <p:sp>
            <p:nvSpPr>
              <p:cNvPr id="832" name="Tint05 Accent 1">
                <a:extLst>
                  <a:ext uri="{FF2B5EF4-FFF2-40B4-BE49-F238E27FC236}">
                    <a16:creationId xmlns:a16="http://schemas.microsoft.com/office/drawing/2014/main" id="{E6FBE718-11E9-48EB-8E12-D32FDA056CA4}"/>
                  </a:ext>
                </a:extLst>
              </p:cNvPr>
              <p:cNvSpPr/>
              <p:nvPr/>
            </p:nvSpPr>
            <p:spPr>
              <a:xfrm rot="10800000" flipH="1" flipV="1">
                <a:off x="16330193" y="3722480"/>
                <a:ext cx="640080" cy="230200"/>
              </a:xfrm>
              <a:prstGeom prst="rect">
                <a:avLst/>
              </a:prstGeom>
              <a:solidFill>
                <a:srgbClr val="8E9089">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833" name="Tint10 Accent 1">
                <a:extLst>
                  <a:ext uri="{FF2B5EF4-FFF2-40B4-BE49-F238E27FC236}">
                    <a16:creationId xmlns:a16="http://schemas.microsoft.com/office/drawing/2014/main" id="{E6FBE718-11E9-48EB-8E12-D32FDA056CA4}"/>
                  </a:ext>
                </a:extLst>
              </p:cNvPr>
              <p:cNvSpPr/>
              <p:nvPr/>
            </p:nvSpPr>
            <p:spPr>
              <a:xfrm rot="10800000" flipH="1" flipV="1">
                <a:off x="16330193" y="4073792"/>
                <a:ext cx="640080" cy="230200"/>
              </a:xfrm>
              <a:prstGeom prst="rect">
                <a:avLst/>
              </a:prstGeom>
              <a:solidFill>
                <a:srgbClr val="8E9089">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834" name="Tint15 Accent 1">
                <a:extLst>
                  <a:ext uri="{FF2B5EF4-FFF2-40B4-BE49-F238E27FC236}">
                    <a16:creationId xmlns:a16="http://schemas.microsoft.com/office/drawing/2014/main" id="{E6FBE718-11E9-48EB-8E12-D32FDA056CA4}"/>
                  </a:ext>
                </a:extLst>
              </p:cNvPr>
              <p:cNvSpPr/>
              <p:nvPr/>
            </p:nvSpPr>
            <p:spPr>
              <a:xfrm rot="10800000" flipH="1" flipV="1">
                <a:off x="16330193" y="4425293"/>
                <a:ext cx="640080" cy="230200"/>
              </a:xfrm>
              <a:prstGeom prst="rect">
                <a:avLst/>
              </a:prstGeom>
              <a:solidFill>
                <a:srgbClr val="8E9089">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835" name="Tint25 Accent 1">
                <a:extLst>
                  <a:ext uri="{FF2B5EF4-FFF2-40B4-BE49-F238E27FC236}">
                    <a16:creationId xmlns:a16="http://schemas.microsoft.com/office/drawing/2014/main" id="{E6FBE718-11E9-48EB-8E12-D32FDA056CA4}"/>
                  </a:ext>
                </a:extLst>
              </p:cNvPr>
              <p:cNvSpPr/>
              <p:nvPr/>
            </p:nvSpPr>
            <p:spPr>
              <a:xfrm rot="10800000" flipH="1" flipV="1">
                <a:off x="16330193" y="4776605"/>
                <a:ext cx="640080" cy="230200"/>
              </a:xfrm>
              <a:prstGeom prst="rect">
                <a:avLst/>
              </a:prstGeom>
              <a:solidFill>
                <a:srgbClr val="8E9089">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836" name="Tint35 Accent 1">
                <a:extLst>
                  <a:ext uri="{FF2B5EF4-FFF2-40B4-BE49-F238E27FC236}">
                    <a16:creationId xmlns:a16="http://schemas.microsoft.com/office/drawing/2014/main" id="{E6FBE718-11E9-48EB-8E12-D32FDA056CA4}"/>
                  </a:ext>
                </a:extLst>
              </p:cNvPr>
              <p:cNvSpPr/>
              <p:nvPr/>
            </p:nvSpPr>
            <p:spPr>
              <a:xfrm rot="10800000" flipH="1" flipV="1">
                <a:off x="16330193" y="5128107"/>
                <a:ext cx="640080" cy="230200"/>
              </a:xfrm>
              <a:prstGeom prst="rect">
                <a:avLst/>
              </a:prstGeom>
              <a:solidFill>
                <a:srgbClr val="8E9089">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837" name="Tint40 Accent 1">
                <a:extLst>
                  <a:ext uri="{FF2B5EF4-FFF2-40B4-BE49-F238E27FC236}">
                    <a16:creationId xmlns:a16="http://schemas.microsoft.com/office/drawing/2014/main" id="{E6FBE718-11E9-48EB-8E12-D32FDA056CA4}"/>
                  </a:ext>
                </a:extLst>
              </p:cNvPr>
              <p:cNvSpPr/>
              <p:nvPr/>
            </p:nvSpPr>
            <p:spPr>
              <a:xfrm rot="10800000" flipH="1" flipV="1">
                <a:off x="16330193" y="5479609"/>
                <a:ext cx="640080" cy="230200"/>
              </a:xfrm>
              <a:prstGeom prst="rect">
                <a:avLst/>
              </a:prstGeom>
              <a:solidFill>
                <a:srgbClr val="8E9089">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838" name="Tint50 Accent 1">
                <a:extLst>
                  <a:ext uri="{FF2B5EF4-FFF2-40B4-BE49-F238E27FC236}">
                    <a16:creationId xmlns:a16="http://schemas.microsoft.com/office/drawing/2014/main" id="{E6FBE718-11E9-48EB-8E12-D32FDA056CA4}"/>
                  </a:ext>
                </a:extLst>
              </p:cNvPr>
              <p:cNvSpPr/>
              <p:nvPr/>
            </p:nvSpPr>
            <p:spPr>
              <a:xfrm rot="10800000" flipH="1" flipV="1">
                <a:off x="16330193" y="5831111"/>
                <a:ext cx="640080" cy="230200"/>
              </a:xfrm>
              <a:prstGeom prst="rect">
                <a:avLst/>
              </a:prstGeom>
              <a:solidFill>
                <a:srgbClr val="8E9089">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839" name="Tint60 Accent 1">
                <a:extLst>
                  <a:ext uri="{FF2B5EF4-FFF2-40B4-BE49-F238E27FC236}">
                    <a16:creationId xmlns:a16="http://schemas.microsoft.com/office/drawing/2014/main" id="{E6FBE718-11E9-48EB-8E12-D32FDA056CA4}"/>
                  </a:ext>
                </a:extLst>
              </p:cNvPr>
              <p:cNvSpPr/>
              <p:nvPr/>
            </p:nvSpPr>
            <p:spPr>
              <a:xfrm rot="10800000" flipH="1" flipV="1">
                <a:off x="16330193" y="6182804"/>
                <a:ext cx="640080" cy="230200"/>
              </a:xfrm>
              <a:prstGeom prst="rect">
                <a:avLst/>
              </a:prstGeom>
              <a:solidFill>
                <a:srgbClr val="8E9089">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840" name="Tint75 Accent 1">
                <a:extLst>
                  <a:ext uri="{FF2B5EF4-FFF2-40B4-BE49-F238E27FC236}">
                    <a16:creationId xmlns:a16="http://schemas.microsoft.com/office/drawing/2014/main" id="{E6FBE718-11E9-48EB-8E12-D32FDA056CA4}"/>
                  </a:ext>
                </a:extLst>
              </p:cNvPr>
              <p:cNvSpPr/>
              <p:nvPr/>
            </p:nvSpPr>
            <p:spPr>
              <a:xfrm rot="10800000" flipH="1" flipV="1">
                <a:off x="16330193" y="6534497"/>
                <a:ext cx="640080" cy="230200"/>
              </a:xfrm>
              <a:prstGeom prst="rect">
                <a:avLst/>
              </a:prstGeom>
              <a:solidFill>
                <a:srgbClr val="8E9089">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841" name="Tint80 Accent 1">
                <a:extLst>
                  <a:ext uri="{FF2B5EF4-FFF2-40B4-BE49-F238E27FC236}">
                    <a16:creationId xmlns:a16="http://schemas.microsoft.com/office/drawing/2014/main" id="{E6FBE718-11E9-48EB-8E12-D32FDA056CA4}"/>
                  </a:ext>
                </a:extLst>
              </p:cNvPr>
              <p:cNvSpPr/>
              <p:nvPr/>
            </p:nvSpPr>
            <p:spPr>
              <a:xfrm rot="10800000" flipH="1" flipV="1">
                <a:off x="16330193" y="6886379"/>
                <a:ext cx="640080" cy="230200"/>
              </a:xfrm>
              <a:prstGeom prst="rect">
                <a:avLst/>
              </a:prstGeom>
              <a:solidFill>
                <a:srgbClr val="8E9089">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842" name="Tint90 Accent 1">
                <a:extLst>
                  <a:ext uri="{FF2B5EF4-FFF2-40B4-BE49-F238E27FC236}">
                    <a16:creationId xmlns:a16="http://schemas.microsoft.com/office/drawing/2014/main" id="{E6FBE718-11E9-48EB-8E12-D32FDA056CA4}"/>
                  </a:ext>
                </a:extLst>
              </p:cNvPr>
              <p:cNvSpPr/>
              <p:nvPr/>
            </p:nvSpPr>
            <p:spPr>
              <a:xfrm rot="10800000" flipH="1" flipV="1">
                <a:off x="16330193" y="7238806"/>
                <a:ext cx="640080" cy="230200"/>
              </a:xfrm>
              <a:prstGeom prst="rect">
                <a:avLst/>
              </a:prstGeom>
              <a:solidFill>
                <a:srgbClr val="8E9089">
                  <a:lumMod val="10000"/>
                  <a:lumOff val="9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843" name="True Accent 1">
                <a:extLst>
                  <a:ext uri="{FF2B5EF4-FFF2-40B4-BE49-F238E27FC236}">
                    <a16:creationId xmlns:a16="http://schemas.microsoft.com/office/drawing/2014/main" id="{E6FBE718-11E9-48EB-8E12-D32FDA056CA4}"/>
                  </a:ext>
                </a:extLst>
              </p:cNvPr>
              <p:cNvSpPr/>
              <p:nvPr/>
            </p:nvSpPr>
            <p:spPr>
              <a:xfrm rot="10800000" flipH="1" flipV="1">
                <a:off x="16330193" y="3256962"/>
                <a:ext cx="640080" cy="343291"/>
              </a:xfrm>
              <a:prstGeom prst="rect">
                <a:avLst/>
              </a:prstGeom>
              <a:solidFill>
                <a:srgbClr val="8E9089"/>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000000"/>
                  </a:solidFill>
                  <a:effectLst/>
                  <a:uLnTx/>
                  <a:uFillTx/>
                  <a:latin typeface="Segoe UI"/>
                  <a:ea typeface="+mn-ea"/>
                  <a:cs typeface="+mn-cs"/>
                </a:endParaRPr>
              </a:p>
            </p:txBody>
          </p:sp>
          <p:sp>
            <p:nvSpPr>
              <p:cNvPr id="844" name="Shade05 Accent 1">
                <a:extLst>
                  <a:ext uri="{FF2B5EF4-FFF2-40B4-BE49-F238E27FC236}">
                    <a16:creationId xmlns:a16="http://schemas.microsoft.com/office/drawing/2014/main" id="{E6FBE718-11E9-48EB-8E12-D32FDA056CA4}"/>
                  </a:ext>
                </a:extLst>
              </p:cNvPr>
              <p:cNvSpPr/>
              <p:nvPr/>
            </p:nvSpPr>
            <p:spPr>
              <a:xfrm rot="10800000" flipH="1" flipV="1">
                <a:off x="16330193" y="2905649"/>
                <a:ext cx="640080" cy="230198"/>
              </a:xfrm>
              <a:prstGeom prst="rect">
                <a:avLst/>
              </a:prstGeom>
              <a:solidFill>
                <a:srgbClr val="8E9089">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000000"/>
                  </a:solidFill>
                  <a:effectLst/>
                  <a:uLnTx/>
                  <a:uFillTx/>
                  <a:latin typeface="Segoe UI"/>
                  <a:ea typeface="+mn-ea"/>
                  <a:cs typeface="+mn-cs"/>
                </a:endParaRPr>
              </a:p>
            </p:txBody>
          </p:sp>
          <p:sp>
            <p:nvSpPr>
              <p:cNvPr id="845" name="Shade15 Accent 1">
                <a:extLst>
                  <a:ext uri="{FF2B5EF4-FFF2-40B4-BE49-F238E27FC236}">
                    <a16:creationId xmlns:a16="http://schemas.microsoft.com/office/drawing/2014/main" id="{E6FBE718-11E9-48EB-8E12-D32FDA056CA4}"/>
                  </a:ext>
                </a:extLst>
              </p:cNvPr>
              <p:cNvSpPr/>
              <p:nvPr/>
            </p:nvSpPr>
            <p:spPr>
              <a:xfrm rot="10800000" flipH="1" flipV="1">
                <a:off x="16330193" y="2554715"/>
                <a:ext cx="640080" cy="230198"/>
              </a:xfrm>
              <a:prstGeom prst="rect">
                <a:avLst/>
              </a:prstGeom>
              <a:solidFill>
                <a:srgbClr val="8E9089">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000000"/>
                  </a:solidFill>
                  <a:effectLst/>
                  <a:uLnTx/>
                  <a:uFillTx/>
                  <a:latin typeface="Segoe UI"/>
                  <a:ea typeface="+mn-ea"/>
                  <a:cs typeface="+mn-cs"/>
                </a:endParaRPr>
              </a:p>
            </p:txBody>
          </p:sp>
          <p:sp>
            <p:nvSpPr>
              <p:cNvPr id="846" name="Shade25 Accent 1">
                <a:extLst>
                  <a:ext uri="{FF2B5EF4-FFF2-40B4-BE49-F238E27FC236}">
                    <a16:creationId xmlns:a16="http://schemas.microsoft.com/office/drawing/2014/main" id="{E6FBE718-11E9-48EB-8E12-D32FDA056CA4}"/>
                  </a:ext>
                </a:extLst>
              </p:cNvPr>
              <p:cNvSpPr/>
              <p:nvPr/>
            </p:nvSpPr>
            <p:spPr>
              <a:xfrm rot="10800000" flipH="1" flipV="1">
                <a:off x="16330193" y="2203208"/>
                <a:ext cx="640080" cy="230198"/>
              </a:xfrm>
              <a:prstGeom prst="rect">
                <a:avLst/>
              </a:prstGeom>
              <a:solidFill>
                <a:srgbClr val="8E9089">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000000"/>
                  </a:solidFill>
                  <a:effectLst/>
                  <a:uLnTx/>
                  <a:uFillTx/>
                  <a:latin typeface="Segoe UI"/>
                  <a:ea typeface="+mn-ea"/>
                  <a:cs typeface="+mn-cs"/>
                </a:endParaRPr>
              </a:p>
            </p:txBody>
          </p:sp>
          <p:sp>
            <p:nvSpPr>
              <p:cNvPr id="847" name="Shade35 Accent 1">
                <a:extLst>
                  <a:ext uri="{FF2B5EF4-FFF2-40B4-BE49-F238E27FC236}">
                    <a16:creationId xmlns:a16="http://schemas.microsoft.com/office/drawing/2014/main" id="{E6FBE718-11E9-48EB-8E12-D32FDA056CA4}"/>
                  </a:ext>
                </a:extLst>
              </p:cNvPr>
              <p:cNvSpPr/>
              <p:nvPr/>
            </p:nvSpPr>
            <p:spPr>
              <a:xfrm rot="10800000" flipH="1" flipV="1">
                <a:off x="16330193" y="1851896"/>
                <a:ext cx="640080" cy="230198"/>
              </a:xfrm>
              <a:prstGeom prst="rect">
                <a:avLst/>
              </a:prstGeom>
              <a:solidFill>
                <a:srgbClr val="8E9089">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000000"/>
                  </a:solidFill>
                  <a:effectLst/>
                  <a:uLnTx/>
                  <a:uFillTx/>
                  <a:latin typeface="Segoe UI"/>
                  <a:ea typeface="+mn-ea"/>
                  <a:cs typeface="+mn-cs"/>
                </a:endParaRPr>
              </a:p>
            </p:txBody>
          </p:sp>
          <p:sp>
            <p:nvSpPr>
              <p:cNvPr id="848" name="Shade50 Accent 1">
                <a:extLst>
                  <a:ext uri="{FF2B5EF4-FFF2-40B4-BE49-F238E27FC236}">
                    <a16:creationId xmlns:a16="http://schemas.microsoft.com/office/drawing/2014/main" id="{E6FBE718-11E9-48EB-8E12-D32FDA056CA4}"/>
                  </a:ext>
                </a:extLst>
              </p:cNvPr>
              <p:cNvSpPr/>
              <p:nvPr/>
            </p:nvSpPr>
            <p:spPr>
              <a:xfrm rot="10800000" flipH="1" flipV="1">
                <a:off x="16330193" y="1500582"/>
                <a:ext cx="640080" cy="230198"/>
              </a:xfrm>
              <a:prstGeom prst="rect">
                <a:avLst/>
              </a:prstGeom>
              <a:solidFill>
                <a:srgbClr val="8E9089">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000000"/>
                  </a:solidFill>
                  <a:effectLst/>
                  <a:uLnTx/>
                  <a:uFillTx/>
                  <a:latin typeface="Segoe UI"/>
                  <a:ea typeface="+mn-ea"/>
                  <a:cs typeface="+mn-cs"/>
                </a:endParaRPr>
              </a:p>
            </p:txBody>
          </p:sp>
        </p:grpSp>
        <p:grpSp>
          <p:nvGrpSpPr>
            <p:cNvPr id="702" name="Additonal1"/>
            <p:cNvGrpSpPr/>
            <p:nvPr/>
          </p:nvGrpSpPr>
          <p:grpSpPr>
            <a:xfrm>
              <a:off x="9509760" y="374753"/>
              <a:ext cx="411480" cy="5968424"/>
              <a:chOff x="20127001" y="1500582"/>
              <a:chExt cx="640080" cy="5968424"/>
            </a:xfrm>
          </p:grpSpPr>
          <p:sp>
            <p:nvSpPr>
              <p:cNvPr id="758" name="Tint05 Accent 5">
                <a:extLst>
                  <a:ext uri="{FF2B5EF4-FFF2-40B4-BE49-F238E27FC236}">
                    <a16:creationId xmlns:a16="http://schemas.microsoft.com/office/drawing/2014/main" id="{AB0ADD12-5FD4-4D84-8F85-0A749ADBDEA1}"/>
                  </a:ext>
                </a:extLst>
              </p:cNvPr>
              <p:cNvSpPr/>
              <p:nvPr/>
            </p:nvSpPr>
            <p:spPr>
              <a:xfrm rot="10800000" flipH="1" flipV="1">
                <a:off x="20127001" y="3722480"/>
                <a:ext cx="640080" cy="230200"/>
              </a:xfrm>
              <a:prstGeom prst="rect">
                <a:avLst/>
              </a:prstGeom>
              <a:solidFill>
                <a:srgbClr val="F0C149">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761" name="Tint10 Accent 5">
                <a:extLst>
                  <a:ext uri="{FF2B5EF4-FFF2-40B4-BE49-F238E27FC236}">
                    <a16:creationId xmlns:a16="http://schemas.microsoft.com/office/drawing/2014/main" id="{AB0ADD12-5FD4-4D84-8F85-0A749ADBDEA1}"/>
                  </a:ext>
                </a:extLst>
              </p:cNvPr>
              <p:cNvSpPr/>
              <p:nvPr/>
            </p:nvSpPr>
            <p:spPr>
              <a:xfrm rot="10800000" flipH="1" flipV="1">
                <a:off x="20127001" y="4073792"/>
                <a:ext cx="640080" cy="230200"/>
              </a:xfrm>
              <a:prstGeom prst="rect">
                <a:avLst/>
              </a:prstGeom>
              <a:solidFill>
                <a:srgbClr val="F0C149">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764" name="Tint15 Accent 5">
                <a:extLst>
                  <a:ext uri="{FF2B5EF4-FFF2-40B4-BE49-F238E27FC236}">
                    <a16:creationId xmlns:a16="http://schemas.microsoft.com/office/drawing/2014/main" id="{AB0ADD12-5FD4-4D84-8F85-0A749ADBDEA1}"/>
                  </a:ext>
                </a:extLst>
              </p:cNvPr>
              <p:cNvSpPr/>
              <p:nvPr/>
            </p:nvSpPr>
            <p:spPr>
              <a:xfrm rot="10800000" flipH="1" flipV="1">
                <a:off x="20127001" y="4425293"/>
                <a:ext cx="640080" cy="230200"/>
              </a:xfrm>
              <a:prstGeom prst="rect">
                <a:avLst/>
              </a:prstGeom>
              <a:solidFill>
                <a:srgbClr val="F0C149">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778" name="Tint25 Accent 5">
                <a:extLst>
                  <a:ext uri="{FF2B5EF4-FFF2-40B4-BE49-F238E27FC236}">
                    <a16:creationId xmlns:a16="http://schemas.microsoft.com/office/drawing/2014/main" id="{AB0ADD12-5FD4-4D84-8F85-0A749ADBDEA1}"/>
                  </a:ext>
                </a:extLst>
              </p:cNvPr>
              <p:cNvSpPr/>
              <p:nvPr/>
            </p:nvSpPr>
            <p:spPr>
              <a:xfrm rot="10800000" flipH="1" flipV="1">
                <a:off x="20127001" y="4776605"/>
                <a:ext cx="640080" cy="230200"/>
              </a:xfrm>
              <a:prstGeom prst="rect">
                <a:avLst/>
              </a:prstGeom>
              <a:solidFill>
                <a:srgbClr val="F0C149">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18" name="Tint35 Accent 5">
                <a:extLst>
                  <a:ext uri="{FF2B5EF4-FFF2-40B4-BE49-F238E27FC236}">
                    <a16:creationId xmlns:a16="http://schemas.microsoft.com/office/drawing/2014/main" id="{AB0ADD12-5FD4-4D84-8F85-0A749ADBDEA1}"/>
                  </a:ext>
                </a:extLst>
              </p:cNvPr>
              <p:cNvSpPr/>
              <p:nvPr/>
            </p:nvSpPr>
            <p:spPr>
              <a:xfrm rot="10800000" flipH="1" flipV="1">
                <a:off x="20127001" y="5128107"/>
                <a:ext cx="640080" cy="230200"/>
              </a:xfrm>
              <a:prstGeom prst="rect">
                <a:avLst/>
              </a:prstGeom>
              <a:solidFill>
                <a:srgbClr val="F0C149">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19" name="Tint40 Accent 5">
                <a:extLst>
                  <a:ext uri="{FF2B5EF4-FFF2-40B4-BE49-F238E27FC236}">
                    <a16:creationId xmlns:a16="http://schemas.microsoft.com/office/drawing/2014/main" id="{AB0ADD12-5FD4-4D84-8F85-0A749ADBDEA1}"/>
                  </a:ext>
                </a:extLst>
              </p:cNvPr>
              <p:cNvSpPr/>
              <p:nvPr/>
            </p:nvSpPr>
            <p:spPr>
              <a:xfrm rot="10800000" flipH="1" flipV="1">
                <a:off x="20127001" y="5479609"/>
                <a:ext cx="640080" cy="230200"/>
              </a:xfrm>
              <a:prstGeom prst="rect">
                <a:avLst/>
              </a:prstGeom>
              <a:solidFill>
                <a:srgbClr val="F0C149">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20" name="Tint50 Accent 5">
                <a:extLst>
                  <a:ext uri="{FF2B5EF4-FFF2-40B4-BE49-F238E27FC236}">
                    <a16:creationId xmlns:a16="http://schemas.microsoft.com/office/drawing/2014/main" id="{AB0ADD12-5FD4-4D84-8F85-0A749ADBDEA1}"/>
                  </a:ext>
                </a:extLst>
              </p:cNvPr>
              <p:cNvSpPr/>
              <p:nvPr/>
            </p:nvSpPr>
            <p:spPr>
              <a:xfrm rot="10800000" flipH="1" flipV="1">
                <a:off x="20127001" y="5831111"/>
                <a:ext cx="640080" cy="230200"/>
              </a:xfrm>
              <a:prstGeom prst="rect">
                <a:avLst/>
              </a:prstGeom>
              <a:solidFill>
                <a:srgbClr val="F0C149">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22" name="Tint60 Accent 5">
                <a:extLst>
                  <a:ext uri="{FF2B5EF4-FFF2-40B4-BE49-F238E27FC236}">
                    <a16:creationId xmlns:a16="http://schemas.microsoft.com/office/drawing/2014/main" id="{AB0ADD12-5FD4-4D84-8F85-0A749ADBDEA1}"/>
                  </a:ext>
                </a:extLst>
              </p:cNvPr>
              <p:cNvSpPr/>
              <p:nvPr/>
            </p:nvSpPr>
            <p:spPr>
              <a:xfrm rot="10800000" flipH="1" flipV="1">
                <a:off x="20127001" y="6182804"/>
                <a:ext cx="640080" cy="230200"/>
              </a:xfrm>
              <a:prstGeom prst="rect">
                <a:avLst/>
              </a:prstGeom>
              <a:solidFill>
                <a:srgbClr val="F0C149">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23" name="Tint75 Accent 5">
                <a:extLst>
                  <a:ext uri="{FF2B5EF4-FFF2-40B4-BE49-F238E27FC236}">
                    <a16:creationId xmlns:a16="http://schemas.microsoft.com/office/drawing/2014/main" id="{AB0ADD12-5FD4-4D84-8F85-0A749ADBDEA1}"/>
                  </a:ext>
                </a:extLst>
              </p:cNvPr>
              <p:cNvSpPr/>
              <p:nvPr/>
            </p:nvSpPr>
            <p:spPr>
              <a:xfrm rot="10800000" flipH="1" flipV="1">
                <a:off x="20127001" y="6534497"/>
                <a:ext cx="640080" cy="230200"/>
              </a:xfrm>
              <a:prstGeom prst="rect">
                <a:avLst/>
              </a:prstGeom>
              <a:solidFill>
                <a:srgbClr val="F0C149">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24" name="Tint80 Accent 5">
                <a:extLst>
                  <a:ext uri="{FF2B5EF4-FFF2-40B4-BE49-F238E27FC236}">
                    <a16:creationId xmlns:a16="http://schemas.microsoft.com/office/drawing/2014/main" id="{AB0ADD12-5FD4-4D84-8F85-0A749ADBDEA1}"/>
                  </a:ext>
                </a:extLst>
              </p:cNvPr>
              <p:cNvSpPr/>
              <p:nvPr/>
            </p:nvSpPr>
            <p:spPr>
              <a:xfrm rot="10800000" flipH="1" flipV="1">
                <a:off x="20127001" y="6886379"/>
                <a:ext cx="640080" cy="230200"/>
              </a:xfrm>
              <a:prstGeom prst="rect">
                <a:avLst/>
              </a:prstGeom>
              <a:solidFill>
                <a:srgbClr val="F0C149">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25" name="Tint90 Accent 5">
                <a:extLst>
                  <a:ext uri="{FF2B5EF4-FFF2-40B4-BE49-F238E27FC236}">
                    <a16:creationId xmlns:a16="http://schemas.microsoft.com/office/drawing/2014/main" id="{AB0ADD12-5FD4-4D84-8F85-0A749ADBDEA1}"/>
                  </a:ext>
                </a:extLst>
              </p:cNvPr>
              <p:cNvSpPr/>
              <p:nvPr/>
            </p:nvSpPr>
            <p:spPr>
              <a:xfrm rot="10800000" flipH="1" flipV="1">
                <a:off x="20127001" y="7238806"/>
                <a:ext cx="640080" cy="230200"/>
              </a:xfrm>
              <a:prstGeom prst="rect">
                <a:avLst/>
              </a:prstGeom>
              <a:solidFill>
                <a:srgbClr val="F0C149">
                  <a:lumMod val="10000"/>
                  <a:lumOff val="9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826" name="True Accent 5">
                <a:extLst>
                  <a:ext uri="{FF2B5EF4-FFF2-40B4-BE49-F238E27FC236}">
                    <a16:creationId xmlns:a16="http://schemas.microsoft.com/office/drawing/2014/main" id="{AB0ADD12-5FD4-4D84-8F85-0A749ADBDEA1}"/>
                  </a:ext>
                </a:extLst>
              </p:cNvPr>
              <p:cNvSpPr/>
              <p:nvPr/>
            </p:nvSpPr>
            <p:spPr>
              <a:xfrm rot="10800000" flipH="1" flipV="1">
                <a:off x="20127001" y="3256962"/>
                <a:ext cx="640080" cy="343291"/>
              </a:xfrm>
              <a:prstGeom prst="rect">
                <a:avLst/>
              </a:prstGeom>
              <a:solidFill>
                <a:srgbClr val="F0C149"/>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27" name="Shade05 Accent 5">
                <a:extLst>
                  <a:ext uri="{FF2B5EF4-FFF2-40B4-BE49-F238E27FC236}">
                    <a16:creationId xmlns:a16="http://schemas.microsoft.com/office/drawing/2014/main" id="{AB0ADD12-5FD4-4D84-8F85-0A749ADBDEA1}"/>
                  </a:ext>
                </a:extLst>
              </p:cNvPr>
              <p:cNvSpPr/>
              <p:nvPr/>
            </p:nvSpPr>
            <p:spPr>
              <a:xfrm rot="10800000" flipH="1" flipV="1">
                <a:off x="20127001" y="2905649"/>
                <a:ext cx="640080" cy="230198"/>
              </a:xfrm>
              <a:prstGeom prst="rect">
                <a:avLst/>
              </a:prstGeom>
              <a:solidFill>
                <a:srgbClr val="F0C149">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28" name="Shade15 Accent 5">
                <a:extLst>
                  <a:ext uri="{FF2B5EF4-FFF2-40B4-BE49-F238E27FC236}">
                    <a16:creationId xmlns:a16="http://schemas.microsoft.com/office/drawing/2014/main" id="{AB0ADD12-5FD4-4D84-8F85-0A749ADBDEA1}"/>
                  </a:ext>
                </a:extLst>
              </p:cNvPr>
              <p:cNvSpPr/>
              <p:nvPr/>
            </p:nvSpPr>
            <p:spPr>
              <a:xfrm rot="10800000" flipH="1" flipV="1">
                <a:off x="20127001" y="2554715"/>
                <a:ext cx="640080" cy="230198"/>
              </a:xfrm>
              <a:prstGeom prst="rect">
                <a:avLst/>
              </a:prstGeom>
              <a:solidFill>
                <a:srgbClr val="F0C149">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29" name="Shade25 Accent 5">
                <a:extLst>
                  <a:ext uri="{FF2B5EF4-FFF2-40B4-BE49-F238E27FC236}">
                    <a16:creationId xmlns:a16="http://schemas.microsoft.com/office/drawing/2014/main" id="{AB0ADD12-5FD4-4D84-8F85-0A749ADBDEA1}"/>
                  </a:ext>
                </a:extLst>
              </p:cNvPr>
              <p:cNvSpPr/>
              <p:nvPr/>
            </p:nvSpPr>
            <p:spPr>
              <a:xfrm rot="10800000" flipH="1" flipV="1">
                <a:off x="20127001" y="2203208"/>
                <a:ext cx="640080" cy="230198"/>
              </a:xfrm>
              <a:prstGeom prst="rect">
                <a:avLst/>
              </a:prstGeom>
              <a:solidFill>
                <a:srgbClr val="F0C149">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30" name="Shade35 Accent 5">
                <a:extLst>
                  <a:ext uri="{FF2B5EF4-FFF2-40B4-BE49-F238E27FC236}">
                    <a16:creationId xmlns:a16="http://schemas.microsoft.com/office/drawing/2014/main" id="{AB0ADD12-5FD4-4D84-8F85-0A749ADBDEA1}"/>
                  </a:ext>
                </a:extLst>
              </p:cNvPr>
              <p:cNvSpPr/>
              <p:nvPr/>
            </p:nvSpPr>
            <p:spPr>
              <a:xfrm rot="10800000" flipH="1" flipV="1">
                <a:off x="20127001" y="1851896"/>
                <a:ext cx="640080" cy="230198"/>
              </a:xfrm>
              <a:prstGeom prst="rect">
                <a:avLst/>
              </a:prstGeom>
              <a:solidFill>
                <a:srgbClr val="F0C149">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831" name="Shade50 Accent 5">
                <a:extLst>
                  <a:ext uri="{FF2B5EF4-FFF2-40B4-BE49-F238E27FC236}">
                    <a16:creationId xmlns:a16="http://schemas.microsoft.com/office/drawing/2014/main" id="{AB0ADD12-5FD4-4D84-8F85-0A749ADBDEA1}"/>
                  </a:ext>
                </a:extLst>
              </p:cNvPr>
              <p:cNvSpPr/>
              <p:nvPr/>
            </p:nvSpPr>
            <p:spPr>
              <a:xfrm rot="10800000" flipH="1" flipV="1">
                <a:off x="20127001" y="1500582"/>
                <a:ext cx="640080" cy="230198"/>
              </a:xfrm>
              <a:prstGeom prst="rect">
                <a:avLst/>
              </a:prstGeom>
              <a:solidFill>
                <a:srgbClr val="F0C149">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grpSp>
        <p:grpSp>
          <p:nvGrpSpPr>
            <p:cNvPr id="703" name="Additonal2"/>
            <p:cNvGrpSpPr/>
            <p:nvPr/>
          </p:nvGrpSpPr>
          <p:grpSpPr>
            <a:xfrm>
              <a:off x="10113264" y="374753"/>
              <a:ext cx="411480" cy="5968424"/>
              <a:chOff x="21076203" y="1500582"/>
              <a:chExt cx="640080" cy="5968424"/>
            </a:xfrm>
          </p:grpSpPr>
          <p:sp>
            <p:nvSpPr>
              <p:cNvPr id="740" name="Tint05 Accent 6">
                <a:extLst>
                  <a:ext uri="{FF2B5EF4-FFF2-40B4-BE49-F238E27FC236}">
                    <a16:creationId xmlns:a16="http://schemas.microsoft.com/office/drawing/2014/main" id="{F88A544D-ACF3-488A-83CC-FFEAD327257B}"/>
                  </a:ext>
                </a:extLst>
              </p:cNvPr>
              <p:cNvSpPr/>
              <p:nvPr/>
            </p:nvSpPr>
            <p:spPr>
              <a:xfrm rot="10800000" flipH="1" flipV="1">
                <a:off x="21076203" y="3722480"/>
                <a:ext cx="640080" cy="230200"/>
              </a:xfrm>
              <a:prstGeom prst="rect">
                <a:avLst/>
              </a:prstGeom>
              <a:solidFill>
                <a:srgbClr val="3C886E">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741" name="Tint10 Accent 6">
                <a:extLst>
                  <a:ext uri="{FF2B5EF4-FFF2-40B4-BE49-F238E27FC236}">
                    <a16:creationId xmlns:a16="http://schemas.microsoft.com/office/drawing/2014/main" id="{F88A544D-ACF3-488A-83CC-FFEAD327257B}"/>
                  </a:ext>
                </a:extLst>
              </p:cNvPr>
              <p:cNvSpPr/>
              <p:nvPr/>
            </p:nvSpPr>
            <p:spPr>
              <a:xfrm rot="10800000" flipH="1" flipV="1">
                <a:off x="21076203" y="4073792"/>
                <a:ext cx="640080" cy="230200"/>
              </a:xfrm>
              <a:prstGeom prst="rect">
                <a:avLst/>
              </a:prstGeom>
              <a:solidFill>
                <a:srgbClr val="3C886E">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742" name="Tint15 Accent 6">
                <a:extLst>
                  <a:ext uri="{FF2B5EF4-FFF2-40B4-BE49-F238E27FC236}">
                    <a16:creationId xmlns:a16="http://schemas.microsoft.com/office/drawing/2014/main" id="{F88A544D-ACF3-488A-83CC-FFEAD327257B}"/>
                  </a:ext>
                </a:extLst>
              </p:cNvPr>
              <p:cNvSpPr/>
              <p:nvPr/>
            </p:nvSpPr>
            <p:spPr>
              <a:xfrm rot="10800000" flipH="1" flipV="1">
                <a:off x="21076203" y="4425293"/>
                <a:ext cx="640080" cy="230200"/>
              </a:xfrm>
              <a:prstGeom prst="rect">
                <a:avLst/>
              </a:prstGeom>
              <a:solidFill>
                <a:srgbClr val="3C886E">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743" name="Tint25 Accent 6">
                <a:extLst>
                  <a:ext uri="{FF2B5EF4-FFF2-40B4-BE49-F238E27FC236}">
                    <a16:creationId xmlns:a16="http://schemas.microsoft.com/office/drawing/2014/main" id="{F88A544D-ACF3-488A-83CC-FFEAD327257B}"/>
                  </a:ext>
                </a:extLst>
              </p:cNvPr>
              <p:cNvSpPr/>
              <p:nvPr/>
            </p:nvSpPr>
            <p:spPr>
              <a:xfrm rot="10800000" flipH="1" flipV="1">
                <a:off x="21076203" y="4776605"/>
                <a:ext cx="640080" cy="230200"/>
              </a:xfrm>
              <a:prstGeom prst="rect">
                <a:avLst/>
              </a:prstGeom>
              <a:solidFill>
                <a:srgbClr val="3C886E">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744" name="Tint35 Accent 6">
                <a:extLst>
                  <a:ext uri="{FF2B5EF4-FFF2-40B4-BE49-F238E27FC236}">
                    <a16:creationId xmlns:a16="http://schemas.microsoft.com/office/drawing/2014/main" id="{F88A544D-ACF3-488A-83CC-FFEAD327257B}"/>
                  </a:ext>
                </a:extLst>
              </p:cNvPr>
              <p:cNvSpPr/>
              <p:nvPr/>
            </p:nvSpPr>
            <p:spPr>
              <a:xfrm rot="10800000" flipH="1" flipV="1">
                <a:off x="21076203" y="5128107"/>
                <a:ext cx="640080" cy="230200"/>
              </a:xfrm>
              <a:prstGeom prst="rect">
                <a:avLst/>
              </a:prstGeom>
              <a:solidFill>
                <a:srgbClr val="3C886E">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745" name="Tint40 Accent 6">
                <a:extLst>
                  <a:ext uri="{FF2B5EF4-FFF2-40B4-BE49-F238E27FC236}">
                    <a16:creationId xmlns:a16="http://schemas.microsoft.com/office/drawing/2014/main" id="{F88A544D-ACF3-488A-83CC-FFEAD327257B}"/>
                  </a:ext>
                </a:extLst>
              </p:cNvPr>
              <p:cNvSpPr/>
              <p:nvPr/>
            </p:nvSpPr>
            <p:spPr>
              <a:xfrm rot="10800000" flipH="1" flipV="1">
                <a:off x="21076203" y="5479609"/>
                <a:ext cx="640080" cy="230200"/>
              </a:xfrm>
              <a:prstGeom prst="rect">
                <a:avLst/>
              </a:prstGeom>
              <a:solidFill>
                <a:srgbClr val="3C886E">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746" name="Tint50 Accent 6">
                <a:extLst>
                  <a:ext uri="{FF2B5EF4-FFF2-40B4-BE49-F238E27FC236}">
                    <a16:creationId xmlns:a16="http://schemas.microsoft.com/office/drawing/2014/main" id="{F88A544D-ACF3-488A-83CC-FFEAD327257B}"/>
                  </a:ext>
                </a:extLst>
              </p:cNvPr>
              <p:cNvSpPr/>
              <p:nvPr/>
            </p:nvSpPr>
            <p:spPr>
              <a:xfrm rot="10800000" flipH="1" flipV="1">
                <a:off x="21076203" y="5831111"/>
                <a:ext cx="640080" cy="230200"/>
              </a:xfrm>
              <a:prstGeom prst="rect">
                <a:avLst/>
              </a:prstGeom>
              <a:solidFill>
                <a:srgbClr val="3C886E">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747" name="Tint60 Accent 6">
                <a:extLst>
                  <a:ext uri="{FF2B5EF4-FFF2-40B4-BE49-F238E27FC236}">
                    <a16:creationId xmlns:a16="http://schemas.microsoft.com/office/drawing/2014/main" id="{F88A544D-ACF3-488A-83CC-FFEAD327257B}"/>
                  </a:ext>
                </a:extLst>
              </p:cNvPr>
              <p:cNvSpPr/>
              <p:nvPr/>
            </p:nvSpPr>
            <p:spPr>
              <a:xfrm rot="10800000" flipH="1" flipV="1">
                <a:off x="21076203" y="6182804"/>
                <a:ext cx="640080" cy="230200"/>
              </a:xfrm>
              <a:prstGeom prst="rect">
                <a:avLst/>
              </a:prstGeom>
              <a:solidFill>
                <a:srgbClr val="3C886E">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748" name="Tint75 Accent 6">
                <a:extLst>
                  <a:ext uri="{FF2B5EF4-FFF2-40B4-BE49-F238E27FC236}">
                    <a16:creationId xmlns:a16="http://schemas.microsoft.com/office/drawing/2014/main" id="{F88A544D-ACF3-488A-83CC-FFEAD327257B}"/>
                  </a:ext>
                </a:extLst>
              </p:cNvPr>
              <p:cNvSpPr/>
              <p:nvPr/>
            </p:nvSpPr>
            <p:spPr>
              <a:xfrm rot="10800000" flipH="1" flipV="1">
                <a:off x="21076203" y="6534497"/>
                <a:ext cx="640080" cy="230200"/>
              </a:xfrm>
              <a:prstGeom prst="rect">
                <a:avLst/>
              </a:prstGeom>
              <a:solidFill>
                <a:srgbClr val="3C886E">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749" name="Tint80 Accent 6">
                <a:extLst>
                  <a:ext uri="{FF2B5EF4-FFF2-40B4-BE49-F238E27FC236}">
                    <a16:creationId xmlns:a16="http://schemas.microsoft.com/office/drawing/2014/main" id="{F88A544D-ACF3-488A-83CC-FFEAD327257B}"/>
                  </a:ext>
                </a:extLst>
              </p:cNvPr>
              <p:cNvSpPr/>
              <p:nvPr/>
            </p:nvSpPr>
            <p:spPr>
              <a:xfrm rot="10800000" flipH="1" flipV="1">
                <a:off x="21076203" y="6886379"/>
                <a:ext cx="640080" cy="230200"/>
              </a:xfrm>
              <a:prstGeom prst="rect">
                <a:avLst/>
              </a:prstGeom>
              <a:solidFill>
                <a:srgbClr val="3C886E">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750" name="Tint90 Accent 6">
                <a:extLst>
                  <a:ext uri="{FF2B5EF4-FFF2-40B4-BE49-F238E27FC236}">
                    <a16:creationId xmlns:a16="http://schemas.microsoft.com/office/drawing/2014/main" id="{F88A544D-ACF3-488A-83CC-FFEAD327257B}"/>
                  </a:ext>
                </a:extLst>
              </p:cNvPr>
              <p:cNvSpPr/>
              <p:nvPr/>
            </p:nvSpPr>
            <p:spPr>
              <a:xfrm rot="10800000" flipH="1" flipV="1">
                <a:off x="21076203" y="7238806"/>
                <a:ext cx="640080" cy="230200"/>
              </a:xfrm>
              <a:prstGeom prst="rect">
                <a:avLst/>
              </a:prstGeom>
              <a:solidFill>
                <a:srgbClr val="3C886E">
                  <a:lumMod val="10000"/>
                  <a:lumOff val="9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751" name="True Accent 6">
                <a:extLst>
                  <a:ext uri="{FF2B5EF4-FFF2-40B4-BE49-F238E27FC236}">
                    <a16:creationId xmlns:a16="http://schemas.microsoft.com/office/drawing/2014/main" id="{F88A544D-ACF3-488A-83CC-FFEAD327257B}"/>
                  </a:ext>
                </a:extLst>
              </p:cNvPr>
              <p:cNvSpPr/>
              <p:nvPr/>
            </p:nvSpPr>
            <p:spPr>
              <a:xfrm rot="10800000" flipH="1" flipV="1">
                <a:off x="21076203" y="3256962"/>
                <a:ext cx="640080" cy="343291"/>
              </a:xfrm>
              <a:prstGeom prst="rect">
                <a:avLst/>
              </a:prstGeom>
              <a:solidFill>
                <a:srgbClr val="3C886E"/>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752" name="Shade05 Accent 6">
                <a:extLst>
                  <a:ext uri="{FF2B5EF4-FFF2-40B4-BE49-F238E27FC236}">
                    <a16:creationId xmlns:a16="http://schemas.microsoft.com/office/drawing/2014/main" id="{F88A544D-ACF3-488A-83CC-FFEAD327257B}"/>
                  </a:ext>
                </a:extLst>
              </p:cNvPr>
              <p:cNvSpPr/>
              <p:nvPr/>
            </p:nvSpPr>
            <p:spPr>
              <a:xfrm rot="10800000" flipH="1" flipV="1">
                <a:off x="21076203" y="2905649"/>
                <a:ext cx="640080" cy="230198"/>
              </a:xfrm>
              <a:prstGeom prst="rect">
                <a:avLst/>
              </a:prstGeom>
              <a:solidFill>
                <a:srgbClr val="3C886E">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753" name="Shade15 Accent 6">
                <a:extLst>
                  <a:ext uri="{FF2B5EF4-FFF2-40B4-BE49-F238E27FC236}">
                    <a16:creationId xmlns:a16="http://schemas.microsoft.com/office/drawing/2014/main" id="{F88A544D-ACF3-488A-83CC-FFEAD327257B}"/>
                  </a:ext>
                </a:extLst>
              </p:cNvPr>
              <p:cNvSpPr/>
              <p:nvPr/>
            </p:nvSpPr>
            <p:spPr>
              <a:xfrm rot="10800000" flipH="1" flipV="1">
                <a:off x="21076203" y="2554715"/>
                <a:ext cx="640080" cy="230198"/>
              </a:xfrm>
              <a:prstGeom prst="rect">
                <a:avLst/>
              </a:prstGeom>
              <a:solidFill>
                <a:srgbClr val="3C886E">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754" name="Shade25 Accent 6">
                <a:extLst>
                  <a:ext uri="{FF2B5EF4-FFF2-40B4-BE49-F238E27FC236}">
                    <a16:creationId xmlns:a16="http://schemas.microsoft.com/office/drawing/2014/main" id="{F88A544D-ACF3-488A-83CC-FFEAD327257B}"/>
                  </a:ext>
                </a:extLst>
              </p:cNvPr>
              <p:cNvSpPr/>
              <p:nvPr/>
            </p:nvSpPr>
            <p:spPr>
              <a:xfrm rot="10800000" flipH="1" flipV="1">
                <a:off x="21076203" y="2203208"/>
                <a:ext cx="640080" cy="230198"/>
              </a:xfrm>
              <a:prstGeom prst="rect">
                <a:avLst/>
              </a:prstGeom>
              <a:solidFill>
                <a:srgbClr val="3C886E">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755" name="Shade35 Accent 6">
                <a:extLst>
                  <a:ext uri="{FF2B5EF4-FFF2-40B4-BE49-F238E27FC236}">
                    <a16:creationId xmlns:a16="http://schemas.microsoft.com/office/drawing/2014/main" id="{F88A544D-ACF3-488A-83CC-FFEAD327257B}"/>
                  </a:ext>
                </a:extLst>
              </p:cNvPr>
              <p:cNvSpPr/>
              <p:nvPr/>
            </p:nvSpPr>
            <p:spPr>
              <a:xfrm rot="10800000" flipH="1" flipV="1">
                <a:off x="21076203" y="1851896"/>
                <a:ext cx="640080" cy="230198"/>
              </a:xfrm>
              <a:prstGeom prst="rect">
                <a:avLst/>
              </a:prstGeom>
              <a:solidFill>
                <a:srgbClr val="3C886E">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756" name="Shade50 Accent 6">
                <a:extLst>
                  <a:ext uri="{FF2B5EF4-FFF2-40B4-BE49-F238E27FC236}">
                    <a16:creationId xmlns:a16="http://schemas.microsoft.com/office/drawing/2014/main" id="{F88A544D-ACF3-488A-83CC-FFEAD327257B}"/>
                  </a:ext>
                </a:extLst>
              </p:cNvPr>
              <p:cNvSpPr/>
              <p:nvPr/>
            </p:nvSpPr>
            <p:spPr>
              <a:xfrm rot="10800000" flipH="1" flipV="1">
                <a:off x="21076203" y="1500582"/>
                <a:ext cx="640080" cy="230198"/>
              </a:xfrm>
              <a:prstGeom prst="rect">
                <a:avLst/>
              </a:prstGeom>
              <a:solidFill>
                <a:srgbClr val="3C886E">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grpSp>
        <p:grpSp>
          <p:nvGrpSpPr>
            <p:cNvPr id="704" name="Additonal3"/>
            <p:cNvGrpSpPr/>
            <p:nvPr/>
          </p:nvGrpSpPr>
          <p:grpSpPr>
            <a:xfrm>
              <a:off x="11320272" y="374753"/>
              <a:ext cx="411480" cy="5968424"/>
              <a:chOff x="14431789" y="1500582"/>
              <a:chExt cx="640080" cy="5968424"/>
            </a:xfrm>
          </p:grpSpPr>
          <p:sp>
            <p:nvSpPr>
              <p:cNvPr id="723" name="Tint05 Text1 Black">
                <a:extLst>
                  <a:ext uri="{FF2B5EF4-FFF2-40B4-BE49-F238E27FC236}">
                    <a16:creationId xmlns:a16="http://schemas.microsoft.com/office/drawing/2014/main" id="{E6FBE718-11E9-48EB-8E12-D32FDA056CA4}"/>
                  </a:ext>
                </a:extLst>
              </p:cNvPr>
              <p:cNvSpPr/>
              <p:nvPr/>
            </p:nvSpPr>
            <p:spPr>
              <a:xfrm rot="10800000" flipH="1" flipV="1">
                <a:off x="14431789" y="3722480"/>
                <a:ext cx="640080" cy="230200"/>
              </a:xfrm>
              <a:prstGeom prst="rect">
                <a:avLst/>
              </a:prstGeom>
              <a:solidFill>
                <a:srgbClr val="D8782D">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724" name="Tint10 Text1 Black">
                <a:extLst>
                  <a:ext uri="{FF2B5EF4-FFF2-40B4-BE49-F238E27FC236}">
                    <a16:creationId xmlns:a16="http://schemas.microsoft.com/office/drawing/2014/main" id="{E6FBE718-11E9-48EB-8E12-D32FDA056CA4}"/>
                  </a:ext>
                </a:extLst>
              </p:cNvPr>
              <p:cNvSpPr/>
              <p:nvPr/>
            </p:nvSpPr>
            <p:spPr>
              <a:xfrm rot="10800000" flipH="1" flipV="1">
                <a:off x="14431789" y="4073792"/>
                <a:ext cx="640080" cy="230200"/>
              </a:xfrm>
              <a:prstGeom prst="rect">
                <a:avLst/>
              </a:prstGeom>
              <a:solidFill>
                <a:srgbClr val="D8782D">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725" name="Tint15 Text1 Black">
                <a:extLst>
                  <a:ext uri="{FF2B5EF4-FFF2-40B4-BE49-F238E27FC236}">
                    <a16:creationId xmlns:a16="http://schemas.microsoft.com/office/drawing/2014/main" id="{E6FBE718-11E9-48EB-8E12-D32FDA056CA4}"/>
                  </a:ext>
                </a:extLst>
              </p:cNvPr>
              <p:cNvSpPr/>
              <p:nvPr/>
            </p:nvSpPr>
            <p:spPr>
              <a:xfrm rot="10800000" flipH="1" flipV="1">
                <a:off x="14431789" y="4425293"/>
                <a:ext cx="640080" cy="230200"/>
              </a:xfrm>
              <a:prstGeom prst="rect">
                <a:avLst/>
              </a:prstGeom>
              <a:solidFill>
                <a:srgbClr val="D8782D">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726" name="Tint25 Text1 Black">
                <a:extLst>
                  <a:ext uri="{FF2B5EF4-FFF2-40B4-BE49-F238E27FC236}">
                    <a16:creationId xmlns:a16="http://schemas.microsoft.com/office/drawing/2014/main" id="{E6FBE718-11E9-48EB-8E12-D32FDA056CA4}"/>
                  </a:ext>
                </a:extLst>
              </p:cNvPr>
              <p:cNvSpPr/>
              <p:nvPr/>
            </p:nvSpPr>
            <p:spPr>
              <a:xfrm rot="10800000" flipH="1" flipV="1">
                <a:off x="14431789" y="4776605"/>
                <a:ext cx="640080" cy="230200"/>
              </a:xfrm>
              <a:prstGeom prst="rect">
                <a:avLst/>
              </a:prstGeom>
              <a:solidFill>
                <a:srgbClr val="D8782D">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727" name="Tint35 Text1 Black">
                <a:extLst>
                  <a:ext uri="{FF2B5EF4-FFF2-40B4-BE49-F238E27FC236}">
                    <a16:creationId xmlns:a16="http://schemas.microsoft.com/office/drawing/2014/main" id="{E6FBE718-11E9-48EB-8E12-D32FDA056CA4}"/>
                  </a:ext>
                </a:extLst>
              </p:cNvPr>
              <p:cNvSpPr/>
              <p:nvPr/>
            </p:nvSpPr>
            <p:spPr>
              <a:xfrm rot="10800000" flipH="1" flipV="1">
                <a:off x="14431789" y="5128107"/>
                <a:ext cx="640080" cy="230200"/>
              </a:xfrm>
              <a:prstGeom prst="rect">
                <a:avLst/>
              </a:prstGeom>
              <a:solidFill>
                <a:srgbClr val="D8782D">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662" b="0" i="0" u="none" strike="noStrike" kern="0" cap="none" spc="0" normalizeH="0" baseline="0" noProof="0">
                  <a:ln>
                    <a:noFill/>
                  </a:ln>
                  <a:solidFill>
                    <a:srgbClr val="882E42">
                      <a:lumMod val="75000"/>
                    </a:srgbClr>
                  </a:solidFill>
                  <a:effectLst/>
                  <a:uLnTx/>
                  <a:uFillTx/>
                  <a:latin typeface="Segoe UI"/>
                  <a:ea typeface="+mn-ea"/>
                  <a:cs typeface="+mn-cs"/>
                </a:endParaRPr>
              </a:p>
            </p:txBody>
          </p:sp>
          <p:sp>
            <p:nvSpPr>
              <p:cNvPr id="728" name="Tint40 Text1 Black">
                <a:extLst>
                  <a:ext uri="{FF2B5EF4-FFF2-40B4-BE49-F238E27FC236}">
                    <a16:creationId xmlns:a16="http://schemas.microsoft.com/office/drawing/2014/main" id="{E6FBE718-11E9-48EB-8E12-D32FDA056CA4}"/>
                  </a:ext>
                </a:extLst>
              </p:cNvPr>
              <p:cNvSpPr/>
              <p:nvPr/>
            </p:nvSpPr>
            <p:spPr>
              <a:xfrm rot="10800000" flipH="1" flipV="1">
                <a:off x="14431789" y="5479609"/>
                <a:ext cx="640080" cy="230200"/>
              </a:xfrm>
              <a:prstGeom prst="rect">
                <a:avLst/>
              </a:prstGeom>
              <a:solidFill>
                <a:srgbClr val="D8782D">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729" name="Tint50 Text1 Black">
                <a:extLst>
                  <a:ext uri="{FF2B5EF4-FFF2-40B4-BE49-F238E27FC236}">
                    <a16:creationId xmlns:a16="http://schemas.microsoft.com/office/drawing/2014/main" id="{E6FBE718-11E9-48EB-8E12-D32FDA056CA4}"/>
                  </a:ext>
                </a:extLst>
              </p:cNvPr>
              <p:cNvSpPr/>
              <p:nvPr/>
            </p:nvSpPr>
            <p:spPr>
              <a:xfrm rot="10800000" flipH="1" flipV="1">
                <a:off x="14431789" y="5831111"/>
                <a:ext cx="640080" cy="230200"/>
              </a:xfrm>
              <a:prstGeom prst="rect">
                <a:avLst/>
              </a:prstGeom>
              <a:solidFill>
                <a:srgbClr val="D8782D">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730" name="Tint60 Text1 Black">
                <a:extLst>
                  <a:ext uri="{FF2B5EF4-FFF2-40B4-BE49-F238E27FC236}">
                    <a16:creationId xmlns:a16="http://schemas.microsoft.com/office/drawing/2014/main" id="{E6FBE718-11E9-48EB-8E12-D32FDA056CA4}"/>
                  </a:ext>
                </a:extLst>
              </p:cNvPr>
              <p:cNvSpPr/>
              <p:nvPr/>
            </p:nvSpPr>
            <p:spPr>
              <a:xfrm rot="10800000" flipH="1" flipV="1">
                <a:off x="14431789" y="6182804"/>
                <a:ext cx="640080" cy="230200"/>
              </a:xfrm>
              <a:prstGeom prst="rect">
                <a:avLst/>
              </a:prstGeom>
              <a:solidFill>
                <a:srgbClr val="D8782D">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731" name="Tint75 Text1 Black">
                <a:extLst>
                  <a:ext uri="{FF2B5EF4-FFF2-40B4-BE49-F238E27FC236}">
                    <a16:creationId xmlns:a16="http://schemas.microsoft.com/office/drawing/2014/main" id="{E6FBE718-11E9-48EB-8E12-D32FDA056CA4}"/>
                  </a:ext>
                </a:extLst>
              </p:cNvPr>
              <p:cNvSpPr/>
              <p:nvPr/>
            </p:nvSpPr>
            <p:spPr>
              <a:xfrm rot="10800000" flipH="1" flipV="1">
                <a:off x="14431789" y="6534497"/>
                <a:ext cx="640080" cy="230200"/>
              </a:xfrm>
              <a:prstGeom prst="rect">
                <a:avLst/>
              </a:prstGeom>
              <a:solidFill>
                <a:srgbClr val="D8782D">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732" name="Tint80 Text1 Black">
                <a:extLst>
                  <a:ext uri="{FF2B5EF4-FFF2-40B4-BE49-F238E27FC236}">
                    <a16:creationId xmlns:a16="http://schemas.microsoft.com/office/drawing/2014/main" id="{E6FBE718-11E9-48EB-8E12-D32FDA056CA4}"/>
                  </a:ext>
                </a:extLst>
              </p:cNvPr>
              <p:cNvSpPr/>
              <p:nvPr/>
            </p:nvSpPr>
            <p:spPr>
              <a:xfrm rot="10800000" flipH="1" flipV="1">
                <a:off x="14431789" y="6886379"/>
                <a:ext cx="640080" cy="230200"/>
              </a:xfrm>
              <a:prstGeom prst="rect">
                <a:avLst/>
              </a:prstGeom>
              <a:solidFill>
                <a:srgbClr val="D8782D">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733" name="Tint90 Text1 Black">
                <a:extLst>
                  <a:ext uri="{FF2B5EF4-FFF2-40B4-BE49-F238E27FC236}">
                    <a16:creationId xmlns:a16="http://schemas.microsoft.com/office/drawing/2014/main" id="{E6FBE718-11E9-48EB-8E12-D32FDA056CA4}"/>
                  </a:ext>
                </a:extLst>
              </p:cNvPr>
              <p:cNvSpPr/>
              <p:nvPr/>
            </p:nvSpPr>
            <p:spPr>
              <a:xfrm rot="10800000" flipH="1" flipV="1">
                <a:off x="14431789" y="7238806"/>
                <a:ext cx="640080" cy="230200"/>
              </a:xfrm>
              <a:prstGeom prst="rect">
                <a:avLst/>
              </a:prstGeom>
              <a:solidFill>
                <a:srgbClr val="D8782D">
                  <a:lumMod val="10000"/>
                  <a:lumOff val="9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734" name="True Text1 Black">
                <a:extLst>
                  <a:ext uri="{FF2B5EF4-FFF2-40B4-BE49-F238E27FC236}">
                    <a16:creationId xmlns:a16="http://schemas.microsoft.com/office/drawing/2014/main" id="{E6FBE718-11E9-48EB-8E12-D32FDA056CA4}"/>
                  </a:ext>
                </a:extLst>
              </p:cNvPr>
              <p:cNvSpPr/>
              <p:nvPr/>
            </p:nvSpPr>
            <p:spPr>
              <a:xfrm rot="10800000" flipH="1" flipV="1">
                <a:off x="14431789" y="3256962"/>
                <a:ext cx="640080" cy="343291"/>
              </a:xfrm>
              <a:prstGeom prst="rect">
                <a:avLst/>
              </a:prstGeom>
              <a:solidFill>
                <a:srgbClr val="D8782D"/>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735" name="Shade05 Text1 Black">
                <a:extLst>
                  <a:ext uri="{FF2B5EF4-FFF2-40B4-BE49-F238E27FC236}">
                    <a16:creationId xmlns:a16="http://schemas.microsoft.com/office/drawing/2014/main" id="{E6FBE718-11E9-48EB-8E12-D32FDA056CA4}"/>
                  </a:ext>
                </a:extLst>
              </p:cNvPr>
              <p:cNvSpPr/>
              <p:nvPr/>
            </p:nvSpPr>
            <p:spPr>
              <a:xfrm rot="10800000" flipH="1" flipV="1">
                <a:off x="14431789" y="2905649"/>
                <a:ext cx="640080" cy="230198"/>
              </a:xfrm>
              <a:prstGeom prst="rect">
                <a:avLst/>
              </a:prstGeom>
              <a:solidFill>
                <a:srgbClr val="D8782D">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736" name="Shade15 Text1 Black">
                <a:extLst>
                  <a:ext uri="{FF2B5EF4-FFF2-40B4-BE49-F238E27FC236}">
                    <a16:creationId xmlns:a16="http://schemas.microsoft.com/office/drawing/2014/main" id="{E6FBE718-11E9-48EB-8E12-D32FDA056CA4}"/>
                  </a:ext>
                </a:extLst>
              </p:cNvPr>
              <p:cNvSpPr/>
              <p:nvPr/>
            </p:nvSpPr>
            <p:spPr>
              <a:xfrm rot="10800000" flipH="1" flipV="1">
                <a:off x="14431789" y="2554715"/>
                <a:ext cx="640080" cy="230198"/>
              </a:xfrm>
              <a:prstGeom prst="rect">
                <a:avLst/>
              </a:prstGeom>
              <a:solidFill>
                <a:srgbClr val="D8782D">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737" name="Shade25 Text1 Black">
                <a:extLst>
                  <a:ext uri="{FF2B5EF4-FFF2-40B4-BE49-F238E27FC236}">
                    <a16:creationId xmlns:a16="http://schemas.microsoft.com/office/drawing/2014/main" id="{E6FBE718-11E9-48EB-8E12-D32FDA056CA4}"/>
                  </a:ext>
                </a:extLst>
              </p:cNvPr>
              <p:cNvSpPr/>
              <p:nvPr/>
            </p:nvSpPr>
            <p:spPr>
              <a:xfrm rot="10800000" flipH="1" flipV="1">
                <a:off x="14431789" y="2203208"/>
                <a:ext cx="640080" cy="230198"/>
              </a:xfrm>
              <a:prstGeom prst="rect">
                <a:avLst/>
              </a:prstGeom>
              <a:solidFill>
                <a:srgbClr val="D8782D">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738" name="Shade35 Text1 Black">
                <a:extLst>
                  <a:ext uri="{FF2B5EF4-FFF2-40B4-BE49-F238E27FC236}">
                    <a16:creationId xmlns:a16="http://schemas.microsoft.com/office/drawing/2014/main" id="{E6FBE718-11E9-48EB-8E12-D32FDA056CA4}"/>
                  </a:ext>
                </a:extLst>
              </p:cNvPr>
              <p:cNvSpPr/>
              <p:nvPr/>
            </p:nvSpPr>
            <p:spPr>
              <a:xfrm rot="10800000" flipH="1" flipV="1">
                <a:off x="14431789" y="1851896"/>
                <a:ext cx="640080" cy="230198"/>
              </a:xfrm>
              <a:prstGeom prst="rect">
                <a:avLst/>
              </a:prstGeom>
              <a:solidFill>
                <a:srgbClr val="D8782D">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739" name="Shade50 Text1 Black">
                <a:extLst>
                  <a:ext uri="{FF2B5EF4-FFF2-40B4-BE49-F238E27FC236}">
                    <a16:creationId xmlns:a16="http://schemas.microsoft.com/office/drawing/2014/main" id="{E6FBE718-11E9-48EB-8E12-D32FDA056CA4}"/>
                  </a:ext>
                </a:extLst>
              </p:cNvPr>
              <p:cNvSpPr/>
              <p:nvPr/>
            </p:nvSpPr>
            <p:spPr>
              <a:xfrm rot="10800000" flipH="1" flipV="1">
                <a:off x="14431789" y="1500582"/>
                <a:ext cx="640080" cy="230198"/>
              </a:xfrm>
              <a:prstGeom prst="rect">
                <a:avLst/>
              </a:prstGeom>
              <a:solidFill>
                <a:srgbClr val="D8782D">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grpSp>
        <p:grpSp>
          <p:nvGrpSpPr>
            <p:cNvPr id="705" name="Text"/>
            <p:cNvGrpSpPr/>
            <p:nvPr/>
          </p:nvGrpSpPr>
          <p:grpSpPr>
            <a:xfrm>
              <a:off x="1664208" y="257790"/>
              <a:ext cx="592951" cy="5851156"/>
              <a:chOff x="15380991" y="1382531"/>
              <a:chExt cx="592951" cy="5851156"/>
            </a:xfrm>
          </p:grpSpPr>
          <p:sp>
            <p:nvSpPr>
              <p:cNvPr id="706" name="Tint05 TextBox"/>
              <p:cNvSpPr txBox="1"/>
              <p:nvPr/>
            </p:nvSpPr>
            <p:spPr>
              <a:xfrm>
                <a:off x="15380991" y="3604619"/>
                <a:ext cx="529703" cy="113503"/>
              </a:xfrm>
              <a:prstGeom prst="rect">
                <a:avLst/>
              </a:prstGeom>
              <a:noFill/>
            </p:spPr>
            <p:txBody>
              <a:bodyPr wrap="square" lIns="0" tIns="0" rIns="0" bIns="0" rtlCol="0">
                <a:spAutoFit/>
              </a:bodyPr>
              <a:lstStyle/>
              <a:p>
                <a:r>
                  <a:rPr lang="en-US" sz="662" b="0">
                    <a:latin typeface="+mn-lt"/>
                  </a:rPr>
                  <a:t>5% lighter</a:t>
                </a:r>
              </a:p>
            </p:txBody>
          </p:sp>
          <p:sp>
            <p:nvSpPr>
              <p:cNvPr id="707" name="Tint10 TextBox"/>
              <p:cNvSpPr txBox="1"/>
              <p:nvPr/>
            </p:nvSpPr>
            <p:spPr>
              <a:xfrm>
                <a:off x="15380991" y="3955931"/>
                <a:ext cx="592951" cy="113503"/>
              </a:xfrm>
              <a:prstGeom prst="rect">
                <a:avLst/>
              </a:prstGeom>
              <a:noFill/>
            </p:spPr>
            <p:txBody>
              <a:bodyPr wrap="square" lIns="0" tIns="0" rIns="0" bIns="0" rtlCol="0">
                <a:spAutoFit/>
              </a:bodyPr>
              <a:lstStyle/>
              <a:p>
                <a:r>
                  <a:rPr lang="en-US" sz="662" b="0">
                    <a:latin typeface="+mn-lt"/>
                  </a:rPr>
                  <a:t>10% lighter</a:t>
                </a:r>
              </a:p>
            </p:txBody>
          </p:sp>
          <p:sp>
            <p:nvSpPr>
              <p:cNvPr id="708" name="Tint15 TextBox"/>
              <p:cNvSpPr txBox="1"/>
              <p:nvPr/>
            </p:nvSpPr>
            <p:spPr>
              <a:xfrm>
                <a:off x="15380991" y="4307242"/>
                <a:ext cx="592951" cy="113503"/>
              </a:xfrm>
              <a:prstGeom prst="rect">
                <a:avLst/>
              </a:prstGeom>
              <a:noFill/>
            </p:spPr>
            <p:txBody>
              <a:bodyPr wrap="square" lIns="0" tIns="0" rIns="0" bIns="0" rtlCol="0">
                <a:spAutoFit/>
              </a:bodyPr>
              <a:lstStyle/>
              <a:p>
                <a:r>
                  <a:rPr lang="en-US" sz="662" b="0">
                    <a:latin typeface="+mn-lt"/>
                  </a:rPr>
                  <a:t>15% lighter</a:t>
                </a:r>
              </a:p>
            </p:txBody>
          </p:sp>
          <p:sp>
            <p:nvSpPr>
              <p:cNvPr id="709" name="Tint25 TextBox"/>
              <p:cNvSpPr txBox="1"/>
              <p:nvPr/>
            </p:nvSpPr>
            <p:spPr>
              <a:xfrm>
                <a:off x="15380991" y="4658744"/>
                <a:ext cx="592951" cy="113503"/>
              </a:xfrm>
              <a:prstGeom prst="rect">
                <a:avLst/>
              </a:prstGeom>
              <a:noFill/>
            </p:spPr>
            <p:txBody>
              <a:bodyPr wrap="square" lIns="0" tIns="0" rIns="0" bIns="0" rtlCol="0">
                <a:spAutoFit/>
              </a:bodyPr>
              <a:lstStyle/>
              <a:p>
                <a:r>
                  <a:rPr lang="en-US" sz="662" b="0">
                    <a:latin typeface="+mn-lt"/>
                  </a:rPr>
                  <a:t>25% lighter</a:t>
                </a:r>
              </a:p>
            </p:txBody>
          </p:sp>
          <p:sp>
            <p:nvSpPr>
              <p:cNvPr id="710" name="Tint35 TextBox"/>
              <p:cNvSpPr txBox="1"/>
              <p:nvPr/>
            </p:nvSpPr>
            <p:spPr>
              <a:xfrm>
                <a:off x="15380991" y="5010055"/>
                <a:ext cx="592951" cy="113503"/>
              </a:xfrm>
              <a:prstGeom prst="rect">
                <a:avLst/>
              </a:prstGeom>
              <a:noFill/>
            </p:spPr>
            <p:txBody>
              <a:bodyPr wrap="square" lIns="0" tIns="0" rIns="0" bIns="0" rtlCol="0">
                <a:spAutoFit/>
              </a:bodyPr>
              <a:lstStyle/>
              <a:p>
                <a:r>
                  <a:rPr lang="en-US" sz="662" b="0">
                    <a:latin typeface="+mn-lt"/>
                  </a:rPr>
                  <a:t>35% lighter</a:t>
                </a:r>
              </a:p>
            </p:txBody>
          </p:sp>
          <p:sp>
            <p:nvSpPr>
              <p:cNvPr id="711" name="Tint40 TextBox"/>
              <p:cNvSpPr txBox="1"/>
              <p:nvPr/>
            </p:nvSpPr>
            <p:spPr>
              <a:xfrm>
                <a:off x="15380991" y="5361558"/>
                <a:ext cx="592951" cy="113503"/>
              </a:xfrm>
              <a:prstGeom prst="rect">
                <a:avLst/>
              </a:prstGeom>
              <a:noFill/>
            </p:spPr>
            <p:txBody>
              <a:bodyPr wrap="square" lIns="0" tIns="0" rIns="0" bIns="0" rtlCol="0">
                <a:spAutoFit/>
              </a:bodyPr>
              <a:lstStyle/>
              <a:p>
                <a:r>
                  <a:rPr lang="en-US" sz="662" b="0">
                    <a:latin typeface="+mn-lt"/>
                  </a:rPr>
                  <a:t>40% lighter</a:t>
                </a:r>
              </a:p>
            </p:txBody>
          </p:sp>
          <p:sp>
            <p:nvSpPr>
              <p:cNvPr id="712" name="Tint50 TextBox"/>
              <p:cNvSpPr txBox="1"/>
              <p:nvPr/>
            </p:nvSpPr>
            <p:spPr>
              <a:xfrm>
                <a:off x="15380991" y="5713060"/>
                <a:ext cx="592951" cy="113503"/>
              </a:xfrm>
              <a:prstGeom prst="rect">
                <a:avLst/>
              </a:prstGeom>
              <a:noFill/>
            </p:spPr>
            <p:txBody>
              <a:bodyPr wrap="square" lIns="0" tIns="0" rIns="0" bIns="0" rtlCol="0">
                <a:spAutoFit/>
              </a:bodyPr>
              <a:lstStyle/>
              <a:p>
                <a:r>
                  <a:rPr lang="en-US" sz="662" b="0">
                    <a:latin typeface="+mn-lt"/>
                  </a:rPr>
                  <a:t>50% lighter</a:t>
                </a:r>
              </a:p>
            </p:txBody>
          </p:sp>
          <p:sp>
            <p:nvSpPr>
              <p:cNvPr id="713" name="Tint60 TextBox"/>
              <p:cNvSpPr txBox="1"/>
              <p:nvPr/>
            </p:nvSpPr>
            <p:spPr>
              <a:xfrm>
                <a:off x="15380991" y="6064562"/>
                <a:ext cx="592951" cy="113503"/>
              </a:xfrm>
              <a:prstGeom prst="rect">
                <a:avLst/>
              </a:prstGeom>
              <a:noFill/>
            </p:spPr>
            <p:txBody>
              <a:bodyPr wrap="square" lIns="0" tIns="0" rIns="0" bIns="0" rtlCol="0">
                <a:spAutoFit/>
              </a:bodyPr>
              <a:lstStyle/>
              <a:p>
                <a:r>
                  <a:rPr lang="en-US" sz="662" b="0">
                    <a:latin typeface="+mn-lt"/>
                  </a:rPr>
                  <a:t>60% lighter</a:t>
                </a:r>
              </a:p>
            </p:txBody>
          </p:sp>
          <p:sp>
            <p:nvSpPr>
              <p:cNvPr id="714" name="Tint75 TextBox"/>
              <p:cNvSpPr txBox="1"/>
              <p:nvPr/>
            </p:nvSpPr>
            <p:spPr>
              <a:xfrm>
                <a:off x="15380991" y="6416255"/>
                <a:ext cx="592951" cy="113503"/>
              </a:xfrm>
              <a:prstGeom prst="rect">
                <a:avLst/>
              </a:prstGeom>
              <a:noFill/>
            </p:spPr>
            <p:txBody>
              <a:bodyPr wrap="square" lIns="0" tIns="0" rIns="0" bIns="0" rtlCol="0">
                <a:spAutoFit/>
              </a:bodyPr>
              <a:lstStyle/>
              <a:p>
                <a:r>
                  <a:rPr lang="en-US" sz="662" b="0">
                    <a:latin typeface="+mn-lt"/>
                  </a:rPr>
                  <a:t>75% lighter</a:t>
                </a:r>
              </a:p>
            </p:txBody>
          </p:sp>
          <p:sp>
            <p:nvSpPr>
              <p:cNvPr id="715" name="Tint80 TextBox"/>
              <p:cNvSpPr txBox="1"/>
              <p:nvPr/>
            </p:nvSpPr>
            <p:spPr>
              <a:xfrm>
                <a:off x="15380991" y="6767948"/>
                <a:ext cx="592951" cy="113503"/>
              </a:xfrm>
              <a:prstGeom prst="rect">
                <a:avLst/>
              </a:prstGeom>
              <a:noFill/>
            </p:spPr>
            <p:txBody>
              <a:bodyPr wrap="square" lIns="0" tIns="0" rIns="0" bIns="0" rtlCol="0">
                <a:spAutoFit/>
              </a:bodyPr>
              <a:lstStyle/>
              <a:p>
                <a:r>
                  <a:rPr lang="en-US" sz="662" b="0">
                    <a:latin typeface="+mn-lt"/>
                  </a:rPr>
                  <a:t>80% lighter</a:t>
                </a:r>
              </a:p>
            </p:txBody>
          </p:sp>
          <p:sp>
            <p:nvSpPr>
              <p:cNvPr id="716" name="Tint90 TextBox"/>
              <p:cNvSpPr txBox="1"/>
              <p:nvPr/>
            </p:nvSpPr>
            <p:spPr>
              <a:xfrm>
                <a:off x="15380991" y="7120184"/>
                <a:ext cx="592951" cy="113503"/>
              </a:xfrm>
              <a:prstGeom prst="rect">
                <a:avLst/>
              </a:prstGeom>
              <a:noFill/>
            </p:spPr>
            <p:txBody>
              <a:bodyPr wrap="square" lIns="0" tIns="0" rIns="0" bIns="0" rtlCol="0">
                <a:spAutoFit/>
              </a:bodyPr>
              <a:lstStyle/>
              <a:p>
                <a:r>
                  <a:rPr lang="en-US" sz="662" b="0">
                    <a:latin typeface="+mn-lt"/>
                  </a:rPr>
                  <a:t>90% lighter</a:t>
                </a:r>
              </a:p>
            </p:txBody>
          </p:sp>
          <p:sp>
            <p:nvSpPr>
              <p:cNvPr id="717" name="True TextBox"/>
              <p:cNvSpPr txBox="1"/>
              <p:nvPr/>
            </p:nvSpPr>
            <p:spPr>
              <a:xfrm>
                <a:off x="15380991" y="3139103"/>
                <a:ext cx="183817" cy="113503"/>
              </a:xfrm>
              <a:prstGeom prst="rect">
                <a:avLst/>
              </a:prstGeom>
              <a:noFill/>
            </p:spPr>
            <p:txBody>
              <a:bodyPr wrap="square" lIns="0" tIns="0" rIns="0" bIns="0" rtlCol="0">
                <a:spAutoFit/>
              </a:bodyPr>
              <a:lstStyle/>
              <a:p>
                <a:r>
                  <a:rPr lang="en-US" sz="662" b="0">
                    <a:latin typeface="+mn-lt"/>
                  </a:rPr>
                  <a:t>Full</a:t>
                </a:r>
              </a:p>
            </p:txBody>
          </p:sp>
          <p:sp>
            <p:nvSpPr>
              <p:cNvPr id="718" name="Shade05 TextBox"/>
              <p:cNvSpPr txBox="1"/>
              <p:nvPr/>
            </p:nvSpPr>
            <p:spPr>
              <a:xfrm>
                <a:off x="15380991" y="2787789"/>
                <a:ext cx="525750" cy="113503"/>
              </a:xfrm>
              <a:prstGeom prst="rect">
                <a:avLst/>
              </a:prstGeom>
              <a:noFill/>
            </p:spPr>
            <p:txBody>
              <a:bodyPr wrap="square" lIns="0" tIns="0" rIns="0" bIns="0" rtlCol="0">
                <a:spAutoFit/>
              </a:bodyPr>
              <a:lstStyle/>
              <a:p>
                <a:r>
                  <a:rPr lang="en-US" sz="662" b="0">
                    <a:latin typeface="+mn-lt"/>
                  </a:rPr>
                  <a:t>5% darker</a:t>
                </a:r>
              </a:p>
            </p:txBody>
          </p:sp>
          <p:sp>
            <p:nvSpPr>
              <p:cNvPr id="719" name="Shade15 TextBox"/>
              <p:cNvSpPr txBox="1"/>
              <p:nvPr/>
            </p:nvSpPr>
            <p:spPr>
              <a:xfrm>
                <a:off x="15380991" y="2436665"/>
                <a:ext cx="588997" cy="113503"/>
              </a:xfrm>
              <a:prstGeom prst="rect">
                <a:avLst/>
              </a:prstGeom>
              <a:noFill/>
            </p:spPr>
            <p:txBody>
              <a:bodyPr wrap="square" lIns="0" tIns="0" rIns="0" bIns="0" rtlCol="0">
                <a:spAutoFit/>
              </a:bodyPr>
              <a:lstStyle/>
              <a:p>
                <a:r>
                  <a:rPr lang="en-US" sz="662" b="0">
                    <a:latin typeface="+mn-lt"/>
                  </a:rPr>
                  <a:t>15% darker</a:t>
                </a:r>
              </a:p>
            </p:txBody>
          </p:sp>
          <p:sp>
            <p:nvSpPr>
              <p:cNvPr id="720" name="Shade25 TextBox"/>
              <p:cNvSpPr txBox="1"/>
              <p:nvPr/>
            </p:nvSpPr>
            <p:spPr>
              <a:xfrm>
                <a:off x="15380991" y="2085348"/>
                <a:ext cx="588997" cy="113503"/>
              </a:xfrm>
              <a:prstGeom prst="rect">
                <a:avLst/>
              </a:prstGeom>
              <a:noFill/>
            </p:spPr>
            <p:txBody>
              <a:bodyPr wrap="square" lIns="0" tIns="0" rIns="0" bIns="0" rtlCol="0">
                <a:spAutoFit/>
              </a:bodyPr>
              <a:lstStyle/>
              <a:p>
                <a:r>
                  <a:rPr lang="en-US" sz="662" b="0">
                    <a:latin typeface="+mn-lt"/>
                  </a:rPr>
                  <a:t>25% darker</a:t>
                </a:r>
              </a:p>
            </p:txBody>
          </p:sp>
          <p:sp>
            <p:nvSpPr>
              <p:cNvPr id="721" name="Shade35 TextBox"/>
              <p:cNvSpPr txBox="1"/>
              <p:nvPr/>
            </p:nvSpPr>
            <p:spPr>
              <a:xfrm>
                <a:off x="15380991" y="1733845"/>
                <a:ext cx="588997" cy="113503"/>
              </a:xfrm>
              <a:prstGeom prst="rect">
                <a:avLst/>
              </a:prstGeom>
              <a:noFill/>
            </p:spPr>
            <p:txBody>
              <a:bodyPr wrap="square" lIns="0" tIns="0" rIns="0" bIns="0" rtlCol="0">
                <a:spAutoFit/>
              </a:bodyPr>
              <a:lstStyle/>
              <a:p>
                <a:r>
                  <a:rPr lang="en-US" sz="662" b="0">
                    <a:latin typeface="+mn-lt"/>
                  </a:rPr>
                  <a:t>35% darker</a:t>
                </a:r>
              </a:p>
            </p:txBody>
          </p:sp>
          <p:sp>
            <p:nvSpPr>
              <p:cNvPr id="722" name="Shade50 TextBox"/>
              <p:cNvSpPr txBox="1"/>
              <p:nvPr/>
            </p:nvSpPr>
            <p:spPr>
              <a:xfrm>
                <a:off x="15380991" y="1382531"/>
                <a:ext cx="588997" cy="113503"/>
              </a:xfrm>
              <a:prstGeom prst="rect">
                <a:avLst/>
              </a:prstGeom>
              <a:noFill/>
            </p:spPr>
            <p:txBody>
              <a:bodyPr wrap="square" lIns="0" tIns="0" rIns="0" bIns="0" rtlCol="0">
                <a:spAutoFit/>
              </a:bodyPr>
              <a:lstStyle/>
              <a:p>
                <a:r>
                  <a:rPr lang="en-US" sz="662" b="0">
                    <a:latin typeface="+mn-lt"/>
                  </a:rPr>
                  <a:t>50% darker</a:t>
                </a:r>
              </a:p>
            </p:txBody>
          </p:sp>
        </p:grpSp>
      </p:grpSp>
      <p:pic>
        <p:nvPicPr>
          <p:cNvPr id="1121" name="Picture Temp" hidden="1"/>
          <p:cNvPicPr>
            <a:picLocks noChangeAspect="1"/>
          </p:cNvPicPr>
          <p:nvPr/>
        </p:nvPicPr>
        <p:blipFill>
          <a:blip r:embed="rId2"/>
          <a:srcRect/>
          <a:stretch>
            <a:fillRect/>
          </a:stretch>
        </p:blipFill>
        <p:spPr>
          <a:xfrm>
            <a:off x="427899" y="1633623"/>
            <a:ext cx="1677859" cy="1838726"/>
          </a:xfrm>
          <a:prstGeom prst="rect">
            <a:avLst/>
          </a:prstGeom>
        </p:spPr>
      </p:pic>
      <p:grpSp>
        <p:nvGrpSpPr>
          <p:cNvPr id="1122" name="Callout L" hidden="1"/>
          <p:cNvGrpSpPr/>
          <p:nvPr/>
        </p:nvGrpSpPr>
        <p:grpSpPr>
          <a:xfrm>
            <a:off x="440652" y="3243228"/>
            <a:ext cx="4073236" cy="1409894"/>
            <a:chOff x="2650684" y="3770134"/>
            <a:chExt cx="6219824" cy="1367807"/>
          </a:xfrm>
        </p:grpSpPr>
        <p:sp>
          <p:nvSpPr>
            <p:cNvPr id="1123" name="Callout Plate"/>
            <p:cNvSpPr/>
            <p:nvPr/>
          </p:nvSpPr>
          <p:spPr>
            <a:xfrm>
              <a:off x="2650684" y="3770134"/>
              <a:ext cx="6219824" cy="1367807"/>
            </a:xfrm>
            <a:prstGeom prst="rect">
              <a:avLst/>
            </a:prstGeom>
            <a:solidFill>
              <a:srgbClr val="FBFCFF"/>
            </a:solidFill>
            <a:ln w="9525">
              <a:solidFill>
                <a:srgbClr val="B4C2DA"/>
              </a:solidFill>
              <a:miter lim="800000"/>
            </a:ln>
            <a:effectLst>
              <a:outerShdw blurRad="254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2060"/>
                </a:solidFill>
              </a:endParaRPr>
            </a:p>
          </p:txBody>
        </p:sp>
        <p:sp>
          <p:nvSpPr>
            <p:cNvPr id="1124" name="Highlight" hidden="1"/>
            <p:cNvSpPr/>
            <p:nvPr/>
          </p:nvSpPr>
          <p:spPr>
            <a:xfrm>
              <a:off x="4077039" y="3877886"/>
              <a:ext cx="3084761" cy="242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25" name="Whiteout"/>
            <p:cNvSpPr/>
            <p:nvPr/>
          </p:nvSpPr>
          <p:spPr>
            <a:xfrm>
              <a:off x="2964281" y="3986721"/>
              <a:ext cx="647027" cy="161028"/>
            </a:xfrm>
            <a:prstGeom prst="rect">
              <a:avLst/>
            </a:prstGeom>
            <a:solidFill>
              <a:srgbClr val="FBFC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26" name="Callout R" hidden="1"/>
          <p:cNvGrpSpPr/>
          <p:nvPr/>
        </p:nvGrpSpPr>
        <p:grpSpPr>
          <a:xfrm>
            <a:off x="4657373" y="3243228"/>
            <a:ext cx="4073236" cy="1409894"/>
            <a:chOff x="2650684" y="3770134"/>
            <a:chExt cx="6219824" cy="1367807"/>
          </a:xfrm>
        </p:grpSpPr>
        <p:sp>
          <p:nvSpPr>
            <p:cNvPr id="1127" name="Callout Plate"/>
            <p:cNvSpPr/>
            <p:nvPr/>
          </p:nvSpPr>
          <p:spPr>
            <a:xfrm>
              <a:off x="2650684" y="3770134"/>
              <a:ext cx="6219824" cy="1367807"/>
            </a:xfrm>
            <a:prstGeom prst="rect">
              <a:avLst/>
            </a:prstGeom>
            <a:solidFill>
              <a:srgbClr val="FBFCFF"/>
            </a:solidFill>
            <a:ln w="9525">
              <a:solidFill>
                <a:srgbClr val="B4C2DA"/>
              </a:solidFill>
              <a:miter lim="800000"/>
            </a:ln>
            <a:effectLst>
              <a:outerShdw blurRad="254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2060"/>
                </a:solidFill>
              </a:endParaRPr>
            </a:p>
          </p:txBody>
        </p:sp>
        <p:sp>
          <p:nvSpPr>
            <p:cNvPr id="1128" name="Highlight" hidden="1"/>
            <p:cNvSpPr/>
            <p:nvPr/>
          </p:nvSpPr>
          <p:spPr>
            <a:xfrm>
              <a:off x="4077039" y="3877886"/>
              <a:ext cx="3084761" cy="242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29" name="Whiteout" hidden="1"/>
            <p:cNvSpPr/>
            <p:nvPr/>
          </p:nvSpPr>
          <p:spPr>
            <a:xfrm>
              <a:off x="2964281" y="3986721"/>
              <a:ext cx="647027" cy="161028"/>
            </a:xfrm>
            <a:prstGeom prst="rect">
              <a:avLst/>
            </a:prstGeom>
            <a:solidFill>
              <a:srgbClr val="FBFC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30" name="Callout" hidden="1"/>
          <p:cNvGrpSpPr/>
          <p:nvPr/>
        </p:nvGrpSpPr>
        <p:grpSpPr>
          <a:xfrm>
            <a:off x="2516891" y="4322191"/>
            <a:ext cx="5511338" cy="1409894"/>
            <a:chOff x="2650684" y="3770134"/>
            <a:chExt cx="6219824" cy="1367807"/>
          </a:xfrm>
        </p:grpSpPr>
        <p:sp>
          <p:nvSpPr>
            <p:cNvPr id="1131" name="Callout Plate"/>
            <p:cNvSpPr/>
            <p:nvPr/>
          </p:nvSpPr>
          <p:spPr>
            <a:xfrm>
              <a:off x="2650684" y="3770134"/>
              <a:ext cx="6219824" cy="1367807"/>
            </a:xfrm>
            <a:prstGeom prst="rect">
              <a:avLst/>
            </a:prstGeom>
            <a:solidFill>
              <a:srgbClr val="FBFCFF"/>
            </a:solidFill>
            <a:ln w="9525">
              <a:solidFill>
                <a:srgbClr val="B4C2DA"/>
              </a:solidFill>
              <a:miter lim="800000"/>
            </a:ln>
            <a:effectLst>
              <a:outerShdw blurRad="254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2060"/>
                </a:solidFill>
              </a:endParaRPr>
            </a:p>
          </p:txBody>
        </p:sp>
        <p:sp>
          <p:nvSpPr>
            <p:cNvPr id="1132" name="Highlight" hidden="1"/>
            <p:cNvSpPr/>
            <p:nvPr/>
          </p:nvSpPr>
          <p:spPr>
            <a:xfrm>
              <a:off x="4077039" y="3877886"/>
              <a:ext cx="3084761" cy="242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33" name="Whiteout" hidden="1"/>
            <p:cNvSpPr/>
            <p:nvPr/>
          </p:nvSpPr>
          <p:spPr>
            <a:xfrm>
              <a:off x="2964281" y="3986721"/>
              <a:ext cx="647027" cy="161028"/>
            </a:xfrm>
            <a:prstGeom prst="rect">
              <a:avLst/>
            </a:prstGeom>
            <a:solidFill>
              <a:srgbClr val="FBFC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1134" name="Straight Connector 1133"/>
          <p:cNvCxnSpPr/>
          <p:nvPr/>
        </p:nvCxnSpPr>
        <p:spPr>
          <a:xfrm rot="5400000">
            <a:off x="4618844" y="-2906248"/>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35" name="Straight Connector 1134"/>
          <p:cNvCxnSpPr/>
          <p:nvPr/>
        </p:nvCxnSpPr>
        <p:spPr>
          <a:xfrm rot="5400000">
            <a:off x="4618844" y="-3006364"/>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36" name="Straight Connector 1135"/>
          <p:cNvCxnSpPr/>
          <p:nvPr/>
        </p:nvCxnSpPr>
        <p:spPr>
          <a:xfrm rot="5400000">
            <a:off x="4600611" y="-1360676"/>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37" name="Straight Connector 1136"/>
          <p:cNvCxnSpPr/>
          <p:nvPr/>
        </p:nvCxnSpPr>
        <p:spPr>
          <a:xfrm rot="5400000">
            <a:off x="4600611" y="-146079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38" name="Straight Connector 1137"/>
          <p:cNvCxnSpPr/>
          <p:nvPr/>
        </p:nvCxnSpPr>
        <p:spPr>
          <a:xfrm rot="5400000">
            <a:off x="4600611" y="-852069"/>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39" name="Straight Connector 1138"/>
          <p:cNvCxnSpPr/>
          <p:nvPr/>
        </p:nvCxnSpPr>
        <p:spPr>
          <a:xfrm rot="5400000">
            <a:off x="4600611" y="-952185"/>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40" name="Straight Connector 1139"/>
          <p:cNvCxnSpPr/>
          <p:nvPr/>
        </p:nvCxnSpPr>
        <p:spPr>
          <a:xfrm rot="5400000">
            <a:off x="4600611" y="691514"/>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41" name="Straight Connector 1140"/>
          <p:cNvCxnSpPr/>
          <p:nvPr/>
        </p:nvCxnSpPr>
        <p:spPr>
          <a:xfrm rot="5400000">
            <a:off x="4600611" y="591398"/>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42" name="Straight Connector 1141"/>
          <p:cNvCxnSpPr/>
          <p:nvPr/>
        </p:nvCxnSpPr>
        <p:spPr>
          <a:xfrm rot="5400000">
            <a:off x="4600611" y="170098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43" name="Straight Connector 1142"/>
          <p:cNvCxnSpPr/>
          <p:nvPr/>
        </p:nvCxnSpPr>
        <p:spPr>
          <a:xfrm rot="5400000">
            <a:off x="4600611" y="1600866"/>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44" name="Title Baked"/>
          <p:cNvSpPr txBox="1"/>
          <p:nvPr userDrawn="1"/>
        </p:nvSpPr>
        <p:spPr>
          <a:xfrm>
            <a:off x="311151" y="290471"/>
            <a:ext cx="8554435" cy="645459"/>
          </a:xfrm>
          <a:prstGeom prst="rect">
            <a:avLst/>
          </a:prstGeom>
        </p:spPr>
        <p:txBody>
          <a:bodyPr vert="horz" lIns="0" tIns="0" rIns="0" bIns="0" rtlCol="0" anchor="b">
            <a:noAutofit/>
          </a:bodyPr>
          <a:lstStyle>
            <a:lvl1pPr algn="l" defTabSz="887478" rtl="0" eaLnBrk="1" latinLnBrk="0" hangingPunct="1">
              <a:lnSpc>
                <a:spcPct val="90000"/>
              </a:lnSpc>
              <a:spcBef>
                <a:spcPct val="0"/>
              </a:spcBef>
              <a:buNone/>
              <a:defRPr lang="en-US" sz="2800" kern="1200">
                <a:solidFill>
                  <a:schemeClr val="accent1"/>
                </a:solidFill>
                <a:latin typeface="+mn-lt"/>
                <a:ea typeface="+mj-ea"/>
                <a:cs typeface="+mj-cs"/>
              </a:defRPr>
            </a:lvl1pPr>
          </a:lstStyle>
          <a:p>
            <a:pPr lvl="0">
              <a:lnSpc>
                <a:spcPct val="90000"/>
              </a:lnSpc>
            </a:pPr>
            <a:r>
              <a:rPr lang="en-US" sz="2471" b="0">
                <a:solidFill>
                  <a:schemeClr val="accent2">
                    <a:lumMod val="40000"/>
                    <a:lumOff val="60000"/>
                  </a:schemeClr>
                </a:solidFill>
              </a:rPr>
              <a:t>Do</a:t>
            </a:r>
            <a:r>
              <a:rPr lang="en-US" sz="2471" b="0" baseline="0">
                <a:solidFill>
                  <a:schemeClr val="accent2">
                    <a:lumMod val="40000"/>
                    <a:lumOff val="60000"/>
                  </a:schemeClr>
                </a:solidFill>
              </a:rPr>
              <a:t> Not Use – For Alignment Purposes Only</a:t>
            </a:r>
          </a:p>
          <a:p>
            <a:pPr lvl="0">
              <a:lnSpc>
                <a:spcPct val="90000"/>
              </a:lnSpc>
            </a:pPr>
            <a:endParaRPr lang="en-US" sz="2471" b="0">
              <a:solidFill>
                <a:schemeClr val="accent2">
                  <a:lumMod val="40000"/>
                  <a:lumOff val="60000"/>
                </a:schemeClr>
              </a:solidFill>
            </a:endParaRPr>
          </a:p>
        </p:txBody>
      </p:sp>
      <p:grpSp>
        <p:nvGrpSpPr>
          <p:cNvPr id="1145" name="Grid Marks Halfway vert"/>
          <p:cNvGrpSpPr/>
          <p:nvPr userDrawn="1"/>
        </p:nvGrpSpPr>
        <p:grpSpPr>
          <a:xfrm>
            <a:off x="8600189" y="584859"/>
            <a:ext cx="266007" cy="5724281"/>
            <a:chOff x="9787562" y="846840"/>
            <a:chExt cx="292608" cy="6303515"/>
          </a:xfrm>
        </p:grpSpPr>
        <p:grpSp>
          <p:nvGrpSpPr>
            <p:cNvPr id="1146" name="Group 1145"/>
            <p:cNvGrpSpPr/>
            <p:nvPr userDrawn="1"/>
          </p:nvGrpSpPr>
          <p:grpSpPr>
            <a:xfrm>
              <a:off x="9787562" y="846840"/>
              <a:ext cx="292608" cy="5820960"/>
              <a:chOff x="1161707" y="846840"/>
              <a:chExt cx="9162592" cy="5820960"/>
            </a:xfrm>
          </p:grpSpPr>
          <p:cxnSp>
            <p:nvCxnSpPr>
              <p:cNvPr id="1156" name="Straight Connector 1155"/>
              <p:cNvCxnSpPr/>
              <p:nvPr userDrawn="1"/>
            </p:nvCxnSpPr>
            <p:spPr>
              <a:xfrm rot="5400000">
                <a:off x="5732472" y="2097035"/>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7" name="Straight Connector 1156"/>
              <p:cNvCxnSpPr/>
              <p:nvPr userDrawn="1"/>
            </p:nvCxnSpPr>
            <p:spPr>
              <a:xfrm rot="5400000">
                <a:off x="5732472" y="1132450"/>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8" name="Straight Connector 1157"/>
              <p:cNvCxnSpPr/>
              <p:nvPr userDrawn="1"/>
            </p:nvCxnSpPr>
            <p:spPr>
              <a:xfrm rot="5400000">
                <a:off x="5732472" y="167866"/>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9" name="Straight Connector 1158"/>
              <p:cNvCxnSpPr/>
              <p:nvPr userDrawn="1"/>
            </p:nvCxnSpPr>
            <p:spPr>
              <a:xfrm rot="5400000">
                <a:off x="5732472" y="-796718"/>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0" name="Straight Connector 1159"/>
              <p:cNvCxnSpPr/>
              <p:nvPr userDrawn="1"/>
            </p:nvCxnSpPr>
            <p:spPr>
              <a:xfrm rot="5400000">
                <a:off x="5732472" y="-1761302"/>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1" name="Straight Connector 1160"/>
              <p:cNvCxnSpPr/>
              <p:nvPr userDrawn="1"/>
            </p:nvCxnSpPr>
            <p:spPr>
              <a:xfrm rot="5400000">
                <a:off x="5732472" y="-2725886"/>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2" name="edge top"/>
              <p:cNvCxnSpPr/>
              <p:nvPr userDrawn="1"/>
            </p:nvCxnSpPr>
            <p:spPr>
              <a:xfrm rot="5400000">
                <a:off x="5753535" y="-3723925"/>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47" name="Group 1146"/>
            <p:cNvGrpSpPr/>
            <p:nvPr userDrawn="1"/>
          </p:nvGrpSpPr>
          <p:grpSpPr>
            <a:xfrm>
              <a:off x="9860714" y="1253111"/>
              <a:ext cx="146304" cy="5897244"/>
              <a:chOff x="9919785" y="1253111"/>
              <a:chExt cx="146304" cy="5897244"/>
            </a:xfrm>
          </p:grpSpPr>
          <p:cxnSp>
            <p:nvCxnSpPr>
              <p:cNvPr id="1148" name="Straight Connector 1147"/>
              <p:cNvCxnSpPr/>
              <p:nvPr userDrawn="1"/>
            </p:nvCxnSpPr>
            <p:spPr>
              <a:xfrm rot="5400000">
                <a:off x="9992937" y="6112573"/>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49" name="Straight Connector 1148"/>
              <p:cNvCxnSpPr/>
              <p:nvPr userDrawn="1"/>
            </p:nvCxnSpPr>
            <p:spPr>
              <a:xfrm rot="5400000">
                <a:off x="9992937" y="5147945"/>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50" name="Straight Connector 1149"/>
              <p:cNvCxnSpPr/>
              <p:nvPr userDrawn="1"/>
            </p:nvCxnSpPr>
            <p:spPr>
              <a:xfrm rot="5400000">
                <a:off x="9992937" y="4183317"/>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51" name="Straight Connector 1150"/>
              <p:cNvCxnSpPr/>
              <p:nvPr userDrawn="1"/>
            </p:nvCxnSpPr>
            <p:spPr>
              <a:xfrm rot="5400000">
                <a:off x="9992937" y="3218689"/>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52" name="Straight Connector 1151"/>
              <p:cNvCxnSpPr/>
              <p:nvPr userDrawn="1"/>
            </p:nvCxnSpPr>
            <p:spPr>
              <a:xfrm rot="5400000">
                <a:off x="9992937" y="2254061"/>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53" name="Straight Connector 1152"/>
              <p:cNvCxnSpPr/>
              <p:nvPr userDrawn="1"/>
            </p:nvCxnSpPr>
            <p:spPr>
              <a:xfrm rot="5400000">
                <a:off x="9992937" y="1289433"/>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54" name="Straight Connector 1153"/>
              <p:cNvCxnSpPr/>
              <p:nvPr userDrawn="1"/>
            </p:nvCxnSpPr>
            <p:spPr>
              <a:xfrm rot="5400000">
                <a:off x="9992937" y="1179959"/>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55" name="Straight Connector 1154"/>
              <p:cNvCxnSpPr/>
              <p:nvPr userDrawn="1"/>
            </p:nvCxnSpPr>
            <p:spPr>
              <a:xfrm rot="5400000">
                <a:off x="9992937" y="7077203"/>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1163" name="Grid Marks Halfway horz"/>
          <p:cNvGrpSpPr/>
          <p:nvPr userDrawn="1"/>
        </p:nvGrpSpPr>
        <p:grpSpPr>
          <a:xfrm>
            <a:off x="615818" y="953444"/>
            <a:ext cx="7955280" cy="298984"/>
            <a:chOff x="789447" y="7281152"/>
            <a:chExt cx="8472059" cy="338848"/>
          </a:xfrm>
        </p:grpSpPr>
        <p:grpSp>
          <p:nvGrpSpPr>
            <p:cNvPr id="1164" name="Group 1163"/>
            <p:cNvGrpSpPr/>
            <p:nvPr userDrawn="1"/>
          </p:nvGrpSpPr>
          <p:grpSpPr>
            <a:xfrm>
              <a:off x="1174090" y="7377424"/>
              <a:ext cx="7692859" cy="146304"/>
              <a:chOff x="1174090" y="7321296"/>
              <a:chExt cx="7692859" cy="146304"/>
            </a:xfrm>
          </p:grpSpPr>
          <p:cxnSp>
            <p:nvCxnSpPr>
              <p:cNvPr id="1178" name="Straight Connector 1177"/>
              <p:cNvCxnSpPr/>
              <p:nvPr userDrawn="1"/>
            </p:nvCxnSpPr>
            <p:spPr>
              <a:xfrm rot="10800000">
                <a:off x="1174090"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79" name="Straight Connector 1178"/>
              <p:cNvCxnSpPr/>
              <p:nvPr userDrawn="1"/>
            </p:nvCxnSpPr>
            <p:spPr>
              <a:xfrm rot="10800000">
                <a:off x="1939312"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80" name="Straight Connector 1179"/>
              <p:cNvCxnSpPr/>
              <p:nvPr userDrawn="1"/>
            </p:nvCxnSpPr>
            <p:spPr>
              <a:xfrm rot="10800000">
                <a:off x="2708599"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81" name="Straight Connector 1180"/>
              <p:cNvCxnSpPr/>
              <p:nvPr userDrawn="1"/>
            </p:nvCxnSpPr>
            <p:spPr>
              <a:xfrm rot="10800000">
                <a:off x="3477885"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82" name="Straight Connector 1181"/>
              <p:cNvCxnSpPr/>
              <p:nvPr userDrawn="1"/>
            </p:nvCxnSpPr>
            <p:spPr>
              <a:xfrm rot="10800000">
                <a:off x="4247170"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83" name="Straight Connector 1182"/>
              <p:cNvCxnSpPr/>
              <p:nvPr userDrawn="1"/>
            </p:nvCxnSpPr>
            <p:spPr>
              <a:xfrm rot="10800000">
                <a:off x="5016456"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84" name="Straight Connector 1183"/>
              <p:cNvCxnSpPr/>
              <p:nvPr userDrawn="1"/>
            </p:nvCxnSpPr>
            <p:spPr>
              <a:xfrm rot="10800000">
                <a:off x="5785742"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85" name="Straight Connector 1184"/>
              <p:cNvCxnSpPr/>
              <p:nvPr userDrawn="1"/>
            </p:nvCxnSpPr>
            <p:spPr>
              <a:xfrm rot="10800000">
                <a:off x="6555028"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86" name="Straight Connector 1185"/>
              <p:cNvCxnSpPr/>
              <p:nvPr userDrawn="1"/>
            </p:nvCxnSpPr>
            <p:spPr>
              <a:xfrm rot="10800000">
                <a:off x="7324313"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87" name="Straight Connector 1186"/>
              <p:cNvCxnSpPr/>
              <p:nvPr userDrawn="1"/>
            </p:nvCxnSpPr>
            <p:spPr>
              <a:xfrm rot="10800000">
                <a:off x="8093599"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88" name="Straight Connector 1187"/>
              <p:cNvCxnSpPr/>
              <p:nvPr userDrawn="1"/>
            </p:nvCxnSpPr>
            <p:spPr>
              <a:xfrm rot="10800000">
                <a:off x="8866949"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165" name="Group 1164"/>
            <p:cNvGrpSpPr/>
            <p:nvPr userDrawn="1"/>
          </p:nvGrpSpPr>
          <p:grpSpPr>
            <a:xfrm>
              <a:off x="789447" y="7281152"/>
              <a:ext cx="8472059" cy="338848"/>
              <a:chOff x="789447" y="7281152"/>
              <a:chExt cx="8472059" cy="338848"/>
            </a:xfrm>
          </p:grpSpPr>
          <p:cxnSp>
            <p:nvCxnSpPr>
              <p:cNvPr id="1166" name="Straight Connector 1165"/>
              <p:cNvCxnSpPr/>
              <p:nvPr userDrawn="1"/>
            </p:nvCxnSpPr>
            <p:spPr>
              <a:xfrm rot="10800000">
                <a:off x="789447"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7" name="Straight Connector 1166"/>
              <p:cNvCxnSpPr/>
              <p:nvPr userDrawn="1"/>
            </p:nvCxnSpPr>
            <p:spPr>
              <a:xfrm rot="10800000">
                <a:off x="1559634"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8" name="Straight Connector 1167"/>
              <p:cNvCxnSpPr/>
              <p:nvPr userDrawn="1"/>
            </p:nvCxnSpPr>
            <p:spPr>
              <a:xfrm rot="10800000">
                <a:off x="2329821"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9" name="Straight Connector 1168"/>
              <p:cNvCxnSpPr/>
              <p:nvPr userDrawn="1"/>
            </p:nvCxnSpPr>
            <p:spPr>
              <a:xfrm rot="10800000">
                <a:off x="3100008"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0" name="Straight Connector 1169"/>
              <p:cNvCxnSpPr/>
              <p:nvPr userDrawn="1"/>
            </p:nvCxnSpPr>
            <p:spPr>
              <a:xfrm rot="10800000">
                <a:off x="3870195"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1" name="Straight Connector 1170"/>
              <p:cNvCxnSpPr/>
              <p:nvPr userDrawn="1"/>
            </p:nvCxnSpPr>
            <p:spPr>
              <a:xfrm rot="10800000">
                <a:off x="4640382"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2" name="Straight Connector 1171"/>
              <p:cNvCxnSpPr/>
              <p:nvPr userDrawn="1"/>
            </p:nvCxnSpPr>
            <p:spPr>
              <a:xfrm rot="10800000">
                <a:off x="5410569"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3" name="Straight Connector 1172"/>
              <p:cNvCxnSpPr/>
              <p:nvPr userDrawn="1"/>
            </p:nvCxnSpPr>
            <p:spPr>
              <a:xfrm rot="10800000">
                <a:off x="6180756"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4" name="Straight Connector 1173"/>
              <p:cNvCxnSpPr/>
              <p:nvPr userDrawn="1"/>
            </p:nvCxnSpPr>
            <p:spPr>
              <a:xfrm rot="10800000">
                <a:off x="6950943"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5" name="Straight Connector 1174"/>
              <p:cNvCxnSpPr/>
              <p:nvPr userDrawn="1"/>
            </p:nvCxnSpPr>
            <p:spPr>
              <a:xfrm rot="10800000">
                <a:off x="7721130"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6" name="Straight Connector 1175"/>
              <p:cNvCxnSpPr/>
              <p:nvPr userDrawn="1"/>
            </p:nvCxnSpPr>
            <p:spPr>
              <a:xfrm rot="10800000">
                <a:off x="8491317"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7" name="Straight Connector 1176"/>
              <p:cNvCxnSpPr/>
              <p:nvPr userDrawn="1"/>
            </p:nvCxnSpPr>
            <p:spPr>
              <a:xfrm rot="10800000">
                <a:off x="9261506" y="728115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1189" name="Straight Connector 1188"/>
          <p:cNvCxnSpPr/>
          <p:nvPr userDrawn="1"/>
        </p:nvCxnSpPr>
        <p:spPr>
          <a:xfrm rot="5400000">
            <a:off x="4602927" y="2360185"/>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90" name="Straight Connector 1189"/>
          <p:cNvCxnSpPr/>
          <p:nvPr userDrawn="1"/>
        </p:nvCxnSpPr>
        <p:spPr>
          <a:xfrm rot="5400000">
            <a:off x="4602926" y="2260777"/>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91" name="Straight Connector 1190"/>
          <p:cNvCxnSpPr/>
          <p:nvPr userDrawn="1"/>
        </p:nvCxnSpPr>
        <p:spPr>
          <a:xfrm rot="5400000">
            <a:off x="4580494" y="2160644"/>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92" name="Straight Connector 1191"/>
          <p:cNvCxnSpPr/>
          <p:nvPr userDrawn="1"/>
        </p:nvCxnSpPr>
        <p:spPr>
          <a:xfrm rot="5400000">
            <a:off x="4600611" y="216016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93" name="Straight Connector 1192"/>
          <p:cNvCxnSpPr/>
          <p:nvPr userDrawn="1"/>
        </p:nvCxnSpPr>
        <p:spPr>
          <a:xfrm rot="5400000">
            <a:off x="4600611" y="2060046"/>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94" name="Straight Connector 1193"/>
          <p:cNvCxnSpPr/>
          <p:nvPr userDrawn="1"/>
        </p:nvCxnSpPr>
        <p:spPr>
          <a:xfrm rot="5400000">
            <a:off x="4600611" y="1200918"/>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95" name="Straight Connector 1194"/>
          <p:cNvCxnSpPr/>
          <p:nvPr userDrawn="1"/>
        </p:nvCxnSpPr>
        <p:spPr>
          <a:xfrm rot="5400000">
            <a:off x="4600611" y="110080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96" name="Straight Connector 1195"/>
          <p:cNvCxnSpPr/>
          <p:nvPr userDrawn="1"/>
        </p:nvCxnSpPr>
        <p:spPr>
          <a:xfrm rot="5400000">
            <a:off x="4600611" y="17427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97" name="Straight Connector 1196"/>
          <p:cNvCxnSpPr/>
          <p:nvPr userDrawn="1"/>
        </p:nvCxnSpPr>
        <p:spPr>
          <a:xfrm rot="5400000">
            <a:off x="4600611" y="74156"/>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98" name="Straight Connector 1197"/>
          <p:cNvCxnSpPr/>
          <p:nvPr userDrawn="1"/>
        </p:nvCxnSpPr>
        <p:spPr>
          <a:xfrm rot="5400000">
            <a:off x="4600611" y="-326637"/>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99" name="Straight Connector 1198"/>
          <p:cNvCxnSpPr/>
          <p:nvPr userDrawn="1"/>
        </p:nvCxnSpPr>
        <p:spPr>
          <a:xfrm rot="5400000">
            <a:off x="4600611" y="-426753"/>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00" name="Straight Connector 1199"/>
          <p:cNvCxnSpPr/>
          <p:nvPr userDrawn="1"/>
        </p:nvCxnSpPr>
        <p:spPr>
          <a:xfrm rot="5400000">
            <a:off x="4600611" y="-1882049"/>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01" name="Straight Connector 1200"/>
          <p:cNvCxnSpPr/>
          <p:nvPr userDrawn="1"/>
        </p:nvCxnSpPr>
        <p:spPr>
          <a:xfrm rot="5400000">
            <a:off x="4600611" y="-1982165"/>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02" name="Straight Connector 1201"/>
          <p:cNvCxnSpPr/>
          <p:nvPr userDrawn="1"/>
        </p:nvCxnSpPr>
        <p:spPr>
          <a:xfrm rot="5400000">
            <a:off x="4618844" y="-2385834"/>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03" name="Straight Connector 1202"/>
          <p:cNvCxnSpPr/>
          <p:nvPr userDrawn="1"/>
        </p:nvCxnSpPr>
        <p:spPr>
          <a:xfrm rot="5400000">
            <a:off x="4618844" y="-2485950"/>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04" name="Straight Connector 1203"/>
          <p:cNvCxnSpPr/>
          <p:nvPr userDrawn="1"/>
        </p:nvCxnSpPr>
        <p:spPr>
          <a:xfrm rot="5400000">
            <a:off x="4600611" y="-3209426"/>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05" name="Straight Connector 1204"/>
          <p:cNvCxnSpPr/>
          <p:nvPr userDrawn="1"/>
        </p:nvCxnSpPr>
        <p:spPr>
          <a:xfrm rot="5400000">
            <a:off x="4600611" y="-341246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06" name="Straight Connector 1205"/>
          <p:cNvCxnSpPr/>
          <p:nvPr userDrawn="1"/>
        </p:nvCxnSpPr>
        <p:spPr>
          <a:xfrm rot="5400000">
            <a:off x="4600611" y="-3512578"/>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07" name="edge top"/>
          <p:cNvCxnSpPr/>
          <p:nvPr userDrawn="1"/>
        </p:nvCxnSpPr>
        <p:spPr>
          <a:xfrm rot="5400000">
            <a:off x="4602926" y="-3974314"/>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208" name="vert"/>
          <p:cNvGrpSpPr/>
          <p:nvPr userDrawn="1"/>
        </p:nvGrpSpPr>
        <p:grpSpPr>
          <a:xfrm>
            <a:off x="304801" y="288561"/>
            <a:ext cx="8534400" cy="6257280"/>
            <a:chOff x="457200" y="457200"/>
            <a:chExt cx="9144000" cy="6858000"/>
          </a:xfrm>
        </p:grpSpPr>
        <p:cxnSp>
          <p:nvCxnSpPr>
            <p:cNvPr id="1209" name="edge left"/>
            <p:cNvCxnSpPr/>
            <p:nvPr userDrawn="1"/>
          </p:nvCxnSpPr>
          <p:spPr>
            <a:xfrm>
              <a:off x="457200" y="457200"/>
              <a:ext cx="0" cy="6855915"/>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210" name="gutter v"/>
            <p:cNvGrpSpPr/>
            <p:nvPr userDrawn="1"/>
          </p:nvGrpSpPr>
          <p:grpSpPr>
            <a:xfrm rot="5400000">
              <a:off x="-2255520" y="3831337"/>
              <a:ext cx="6857999" cy="109728"/>
              <a:chOff x="454154" y="1180041"/>
              <a:chExt cx="11277598" cy="110904"/>
            </a:xfrm>
          </p:grpSpPr>
          <p:cxnSp>
            <p:nvCxnSpPr>
              <p:cNvPr id="1242" name="Straight Connector 1241"/>
              <p:cNvCxnSpPr/>
              <p:nvPr userDrawn="1"/>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43" name="Straight Connector 1242"/>
              <p:cNvCxnSpPr/>
              <p:nvPr userDrawn="1"/>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11" name="gutter v"/>
            <p:cNvGrpSpPr/>
            <p:nvPr userDrawn="1"/>
          </p:nvGrpSpPr>
          <p:grpSpPr>
            <a:xfrm rot="5400000">
              <a:off x="-1484376" y="3831337"/>
              <a:ext cx="6857999" cy="109728"/>
              <a:chOff x="454154" y="1180041"/>
              <a:chExt cx="11277598" cy="110904"/>
            </a:xfrm>
          </p:grpSpPr>
          <p:cxnSp>
            <p:nvCxnSpPr>
              <p:cNvPr id="1240" name="Straight Connector 1239"/>
              <p:cNvCxnSpPr/>
              <p:nvPr userDrawn="1"/>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41" name="Straight Connector 1240"/>
              <p:cNvCxnSpPr/>
              <p:nvPr userDrawn="1"/>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12" name="gutter v"/>
            <p:cNvGrpSpPr/>
            <p:nvPr userDrawn="1"/>
          </p:nvGrpSpPr>
          <p:grpSpPr>
            <a:xfrm rot="5400000">
              <a:off x="-713232" y="3831337"/>
              <a:ext cx="6857999" cy="109728"/>
              <a:chOff x="454154" y="1180041"/>
              <a:chExt cx="11277598" cy="110904"/>
            </a:xfrm>
          </p:grpSpPr>
          <p:cxnSp>
            <p:nvCxnSpPr>
              <p:cNvPr id="1238" name="Straight Connector 1237"/>
              <p:cNvCxnSpPr/>
              <p:nvPr userDrawn="1"/>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39" name="Straight Connector 1238"/>
              <p:cNvCxnSpPr/>
              <p:nvPr userDrawn="1"/>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13" name="gutter v"/>
            <p:cNvGrpSpPr/>
            <p:nvPr userDrawn="1"/>
          </p:nvGrpSpPr>
          <p:grpSpPr>
            <a:xfrm rot="5400000">
              <a:off x="57912" y="3831337"/>
              <a:ext cx="6857999" cy="109728"/>
              <a:chOff x="454154" y="1180041"/>
              <a:chExt cx="11277598" cy="110904"/>
            </a:xfrm>
          </p:grpSpPr>
          <p:cxnSp>
            <p:nvCxnSpPr>
              <p:cNvPr id="1236" name="Straight Connector 1235"/>
              <p:cNvCxnSpPr/>
              <p:nvPr userDrawn="1"/>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37" name="Straight Connector 1236"/>
              <p:cNvCxnSpPr/>
              <p:nvPr userDrawn="1"/>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14" name="gutter v"/>
            <p:cNvGrpSpPr/>
            <p:nvPr userDrawn="1"/>
          </p:nvGrpSpPr>
          <p:grpSpPr>
            <a:xfrm rot="5400000">
              <a:off x="829056" y="3831337"/>
              <a:ext cx="6857999" cy="109728"/>
              <a:chOff x="454154" y="1180041"/>
              <a:chExt cx="11277598" cy="110904"/>
            </a:xfrm>
          </p:grpSpPr>
          <p:cxnSp>
            <p:nvCxnSpPr>
              <p:cNvPr id="1234" name="Straight Connector 1233"/>
              <p:cNvCxnSpPr/>
              <p:nvPr userDrawn="1"/>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35" name="Straight Connector 1234"/>
              <p:cNvCxnSpPr/>
              <p:nvPr userDrawn="1"/>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15" name="gutter v"/>
            <p:cNvGrpSpPr/>
            <p:nvPr userDrawn="1"/>
          </p:nvGrpSpPr>
          <p:grpSpPr>
            <a:xfrm rot="5400000">
              <a:off x="1600200" y="3831337"/>
              <a:ext cx="6857999" cy="109728"/>
              <a:chOff x="454154" y="1180041"/>
              <a:chExt cx="11277598" cy="110904"/>
            </a:xfrm>
          </p:grpSpPr>
          <p:cxnSp>
            <p:nvCxnSpPr>
              <p:cNvPr id="1232" name="Straight Connector 1231"/>
              <p:cNvCxnSpPr/>
              <p:nvPr userDrawn="1"/>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33" name="Straight Connector 1232"/>
              <p:cNvCxnSpPr/>
              <p:nvPr userDrawn="1"/>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16" name="gutter v"/>
            <p:cNvGrpSpPr/>
            <p:nvPr userDrawn="1"/>
          </p:nvGrpSpPr>
          <p:grpSpPr>
            <a:xfrm rot="5400000">
              <a:off x="2371344" y="3831337"/>
              <a:ext cx="6857999" cy="109728"/>
              <a:chOff x="454154" y="1180041"/>
              <a:chExt cx="11277598" cy="110904"/>
            </a:xfrm>
          </p:grpSpPr>
          <p:cxnSp>
            <p:nvCxnSpPr>
              <p:cNvPr id="1230" name="Straight Connector 1229"/>
              <p:cNvCxnSpPr/>
              <p:nvPr userDrawn="1"/>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31" name="Straight Connector 1230"/>
              <p:cNvCxnSpPr/>
              <p:nvPr userDrawn="1"/>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17" name="gutter v"/>
            <p:cNvGrpSpPr/>
            <p:nvPr userDrawn="1"/>
          </p:nvGrpSpPr>
          <p:grpSpPr>
            <a:xfrm rot="5400000">
              <a:off x="3142488" y="3831337"/>
              <a:ext cx="6857999" cy="109728"/>
              <a:chOff x="454154" y="1180041"/>
              <a:chExt cx="11277598" cy="110904"/>
            </a:xfrm>
          </p:grpSpPr>
          <p:cxnSp>
            <p:nvCxnSpPr>
              <p:cNvPr id="1228" name="Straight Connector 1227"/>
              <p:cNvCxnSpPr/>
              <p:nvPr userDrawn="1"/>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29" name="Straight Connector 1228"/>
              <p:cNvCxnSpPr/>
              <p:nvPr userDrawn="1"/>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18" name="gutter v"/>
            <p:cNvGrpSpPr/>
            <p:nvPr userDrawn="1"/>
          </p:nvGrpSpPr>
          <p:grpSpPr>
            <a:xfrm rot="5400000">
              <a:off x="3913632" y="3831337"/>
              <a:ext cx="6857999" cy="109728"/>
              <a:chOff x="454154" y="1180041"/>
              <a:chExt cx="11277598" cy="110904"/>
            </a:xfrm>
          </p:grpSpPr>
          <p:cxnSp>
            <p:nvCxnSpPr>
              <p:cNvPr id="1226" name="Straight Connector 1225"/>
              <p:cNvCxnSpPr/>
              <p:nvPr userDrawn="1"/>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27" name="Straight Connector 1226"/>
              <p:cNvCxnSpPr/>
              <p:nvPr userDrawn="1"/>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19" name="gutter v"/>
            <p:cNvGrpSpPr/>
            <p:nvPr userDrawn="1"/>
          </p:nvGrpSpPr>
          <p:grpSpPr>
            <a:xfrm rot="5400000">
              <a:off x="4684776" y="3831337"/>
              <a:ext cx="6857999" cy="109728"/>
              <a:chOff x="454154" y="1180041"/>
              <a:chExt cx="11277598" cy="110904"/>
            </a:xfrm>
          </p:grpSpPr>
          <p:cxnSp>
            <p:nvCxnSpPr>
              <p:cNvPr id="1224" name="Straight Connector 1223"/>
              <p:cNvCxnSpPr/>
              <p:nvPr userDrawn="1"/>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25" name="Straight Connector 1224"/>
              <p:cNvCxnSpPr/>
              <p:nvPr userDrawn="1"/>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20" name="gutter v"/>
            <p:cNvGrpSpPr/>
            <p:nvPr userDrawn="1"/>
          </p:nvGrpSpPr>
          <p:grpSpPr>
            <a:xfrm rot="5400000">
              <a:off x="5455920" y="3831337"/>
              <a:ext cx="6857999" cy="109728"/>
              <a:chOff x="454154" y="1180041"/>
              <a:chExt cx="11277598" cy="110904"/>
            </a:xfrm>
          </p:grpSpPr>
          <p:cxnSp>
            <p:nvCxnSpPr>
              <p:cNvPr id="1222" name="Straight Connector 1221"/>
              <p:cNvCxnSpPr/>
              <p:nvPr userDrawn="1"/>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23" name="Straight Connector 1222"/>
              <p:cNvCxnSpPr/>
              <p:nvPr userDrawn="1"/>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221" name="edge right"/>
            <p:cNvCxnSpPr/>
            <p:nvPr userDrawn="1"/>
          </p:nvCxnSpPr>
          <p:spPr>
            <a:xfrm>
              <a:off x="9601200" y="457200"/>
              <a:ext cx="0" cy="6855915"/>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44" name="Corporate Palette" hidden="1"/>
          <p:cNvGrpSpPr/>
          <p:nvPr userDrawn="1"/>
        </p:nvGrpSpPr>
        <p:grpSpPr>
          <a:xfrm>
            <a:off x="415637" y="892673"/>
            <a:ext cx="8312727" cy="5462617"/>
            <a:chOff x="457200" y="257790"/>
            <a:chExt cx="11274552" cy="6085387"/>
          </a:xfrm>
        </p:grpSpPr>
        <p:cxnSp>
          <p:nvCxnSpPr>
            <p:cNvPr id="1245" name="Divider"/>
            <p:cNvCxnSpPr/>
            <p:nvPr/>
          </p:nvCxnSpPr>
          <p:spPr>
            <a:xfrm>
              <a:off x="1566297" y="372145"/>
              <a:ext cx="0" cy="597103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6" name="Divider"/>
            <p:cNvCxnSpPr/>
            <p:nvPr/>
          </p:nvCxnSpPr>
          <p:spPr>
            <a:xfrm>
              <a:off x="5189220" y="372145"/>
              <a:ext cx="0" cy="597103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7" name="Divider"/>
            <p:cNvCxnSpPr/>
            <p:nvPr/>
          </p:nvCxnSpPr>
          <p:spPr>
            <a:xfrm>
              <a:off x="7603236" y="372145"/>
              <a:ext cx="0" cy="597103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8" name="Divider"/>
            <p:cNvCxnSpPr/>
            <p:nvPr/>
          </p:nvCxnSpPr>
          <p:spPr>
            <a:xfrm>
              <a:off x="9413748" y="372145"/>
              <a:ext cx="0" cy="597103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49" name="Bkgd1 White"/>
            <p:cNvGrpSpPr/>
            <p:nvPr userDrawn="1"/>
          </p:nvGrpSpPr>
          <p:grpSpPr>
            <a:xfrm>
              <a:off x="457200" y="374753"/>
              <a:ext cx="411480" cy="5968424"/>
              <a:chOff x="13482587" y="1500582"/>
              <a:chExt cx="640080" cy="5968424"/>
            </a:xfrm>
          </p:grpSpPr>
          <p:sp>
            <p:nvSpPr>
              <p:cNvPr id="1993" name="Tint05 Bkgd1 White">
                <a:extLst>
                  <a:ext uri="{FF2B5EF4-FFF2-40B4-BE49-F238E27FC236}">
                    <a16:creationId xmlns:a16="http://schemas.microsoft.com/office/drawing/2014/main" id="{F550EDE1-53E4-4371-BF28-860C39FB92DF}"/>
                  </a:ext>
                </a:extLst>
              </p:cNvPr>
              <p:cNvSpPr/>
              <p:nvPr/>
            </p:nvSpPr>
            <p:spPr>
              <a:xfrm rot="10800000" flipH="1" flipV="1">
                <a:off x="13482587" y="3722480"/>
                <a:ext cx="640080" cy="230200"/>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94" name="Tint10 Bkgd1 White">
                <a:extLst>
                  <a:ext uri="{FF2B5EF4-FFF2-40B4-BE49-F238E27FC236}">
                    <a16:creationId xmlns:a16="http://schemas.microsoft.com/office/drawing/2014/main" id="{F550EDE1-53E4-4371-BF28-860C39FB92DF}"/>
                  </a:ext>
                </a:extLst>
              </p:cNvPr>
              <p:cNvSpPr/>
              <p:nvPr/>
            </p:nvSpPr>
            <p:spPr>
              <a:xfrm rot="10800000" flipH="1" flipV="1">
                <a:off x="13482587" y="4073792"/>
                <a:ext cx="640080" cy="230200"/>
              </a:xfrm>
              <a:prstGeom prst="rect">
                <a:avLst/>
              </a:prstGeom>
              <a:solidFill>
                <a:schemeClr val="bg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95" name="Tint15 Bkgd1 White">
                <a:extLst>
                  <a:ext uri="{FF2B5EF4-FFF2-40B4-BE49-F238E27FC236}">
                    <a16:creationId xmlns:a16="http://schemas.microsoft.com/office/drawing/2014/main" id="{F550EDE1-53E4-4371-BF28-860C39FB92DF}"/>
                  </a:ext>
                </a:extLst>
              </p:cNvPr>
              <p:cNvSpPr/>
              <p:nvPr/>
            </p:nvSpPr>
            <p:spPr>
              <a:xfrm rot="10800000" flipH="1" flipV="1">
                <a:off x="13482587" y="4425293"/>
                <a:ext cx="640080" cy="2302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96" name="Tint25 Bkgd1 White">
                <a:extLst>
                  <a:ext uri="{FF2B5EF4-FFF2-40B4-BE49-F238E27FC236}">
                    <a16:creationId xmlns:a16="http://schemas.microsoft.com/office/drawing/2014/main" id="{F550EDE1-53E4-4371-BF28-860C39FB92DF}"/>
                  </a:ext>
                </a:extLst>
              </p:cNvPr>
              <p:cNvSpPr/>
              <p:nvPr/>
            </p:nvSpPr>
            <p:spPr>
              <a:xfrm rot="10800000" flipH="1" flipV="1">
                <a:off x="13482587" y="4776605"/>
                <a:ext cx="640080" cy="2302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97" name="Tint35 Bkgd1 White">
                <a:extLst>
                  <a:ext uri="{FF2B5EF4-FFF2-40B4-BE49-F238E27FC236}">
                    <a16:creationId xmlns:a16="http://schemas.microsoft.com/office/drawing/2014/main" id="{F550EDE1-53E4-4371-BF28-860C39FB92DF}"/>
                  </a:ext>
                </a:extLst>
              </p:cNvPr>
              <p:cNvSpPr/>
              <p:nvPr/>
            </p:nvSpPr>
            <p:spPr>
              <a:xfrm rot="10800000" flipH="1" flipV="1">
                <a:off x="13482587" y="5128107"/>
                <a:ext cx="640080" cy="2302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98" name="Tint40 Bkgd1 White">
                <a:extLst>
                  <a:ext uri="{FF2B5EF4-FFF2-40B4-BE49-F238E27FC236}">
                    <a16:creationId xmlns:a16="http://schemas.microsoft.com/office/drawing/2014/main" id="{F550EDE1-53E4-4371-BF28-860C39FB92DF}"/>
                  </a:ext>
                </a:extLst>
              </p:cNvPr>
              <p:cNvSpPr/>
              <p:nvPr/>
            </p:nvSpPr>
            <p:spPr>
              <a:xfrm rot="10800000" flipH="1" flipV="1">
                <a:off x="13482587" y="5479609"/>
                <a:ext cx="640080" cy="230200"/>
              </a:xfrm>
              <a:prstGeom prst="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99" name="Tint50 Bkgd1 White">
                <a:extLst>
                  <a:ext uri="{FF2B5EF4-FFF2-40B4-BE49-F238E27FC236}">
                    <a16:creationId xmlns:a16="http://schemas.microsoft.com/office/drawing/2014/main" id="{F550EDE1-53E4-4371-BF28-860C39FB92DF}"/>
                  </a:ext>
                </a:extLst>
              </p:cNvPr>
              <p:cNvSpPr/>
              <p:nvPr/>
            </p:nvSpPr>
            <p:spPr>
              <a:xfrm rot="10800000" flipH="1" flipV="1">
                <a:off x="13482587" y="5831111"/>
                <a:ext cx="640080" cy="230200"/>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2000" name="Tint60 Bkgd1 White">
                <a:extLst>
                  <a:ext uri="{FF2B5EF4-FFF2-40B4-BE49-F238E27FC236}">
                    <a16:creationId xmlns:a16="http://schemas.microsoft.com/office/drawing/2014/main" id="{F550EDE1-53E4-4371-BF28-860C39FB92DF}"/>
                  </a:ext>
                </a:extLst>
              </p:cNvPr>
              <p:cNvSpPr/>
              <p:nvPr/>
            </p:nvSpPr>
            <p:spPr>
              <a:xfrm rot="10800000" flipH="1" flipV="1">
                <a:off x="13482587" y="6182804"/>
                <a:ext cx="640080" cy="230200"/>
              </a:xfrm>
              <a:prstGeom prst="rect">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2001" name="Tint75 Bkgd1 White">
                <a:extLst>
                  <a:ext uri="{FF2B5EF4-FFF2-40B4-BE49-F238E27FC236}">
                    <a16:creationId xmlns:a16="http://schemas.microsoft.com/office/drawing/2014/main" id="{F550EDE1-53E4-4371-BF28-860C39FB92DF}"/>
                  </a:ext>
                </a:extLst>
              </p:cNvPr>
              <p:cNvSpPr/>
              <p:nvPr/>
            </p:nvSpPr>
            <p:spPr>
              <a:xfrm rot="10800000" flipH="1" flipV="1">
                <a:off x="13482587" y="6534497"/>
                <a:ext cx="640080" cy="230200"/>
              </a:xfrm>
              <a:prstGeom prst="rect">
                <a:avLst/>
              </a:prstGeom>
              <a:solidFill>
                <a:schemeClr val="bg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2002" name="Tint80 Bkgd1 White">
                <a:extLst>
                  <a:ext uri="{FF2B5EF4-FFF2-40B4-BE49-F238E27FC236}">
                    <a16:creationId xmlns:a16="http://schemas.microsoft.com/office/drawing/2014/main" id="{F550EDE1-53E4-4371-BF28-860C39FB92DF}"/>
                  </a:ext>
                </a:extLst>
              </p:cNvPr>
              <p:cNvSpPr/>
              <p:nvPr/>
            </p:nvSpPr>
            <p:spPr>
              <a:xfrm rot="10800000" flipH="1" flipV="1">
                <a:off x="13482587" y="6886379"/>
                <a:ext cx="640080" cy="230200"/>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2003" name="Tint90 Bkgd1 White">
                <a:extLst>
                  <a:ext uri="{FF2B5EF4-FFF2-40B4-BE49-F238E27FC236}">
                    <a16:creationId xmlns:a16="http://schemas.microsoft.com/office/drawing/2014/main" id="{F550EDE1-53E4-4371-BF28-860C39FB92DF}"/>
                  </a:ext>
                </a:extLst>
              </p:cNvPr>
              <p:cNvSpPr/>
              <p:nvPr/>
            </p:nvSpPr>
            <p:spPr>
              <a:xfrm rot="10800000" flipH="1" flipV="1">
                <a:off x="13482587" y="7238806"/>
                <a:ext cx="640080" cy="230200"/>
              </a:xfrm>
              <a:prstGeom prst="rect">
                <a:avLst/>
              </a:prstGeom>
              <a:solidFill>
                <a:schemeClr val="bg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2004" name="True Bkgd1 White">
                <a:extLst>
                  <a:ext uri="{FF2B5EF4-FFF2-40B4-BE49-F238E27FC236}">
                    <a16:creationId xmlns:a16="http://schemas.microsoft.com/office/drawing/2014/main" id="{F550EDE1-53E4-4371-BF28-860C39FB92DF}"/>
                  </a:ext>
                </a:extLst>
              </p:cNvPr>
              <p:cNvSpPr/>
              <p:nvPr/>
            </p:nvSpPr>
            <p:spPr>
              <a:xfrm rot="10800000" flipH="1" flipV="1">
                <a:off x="13482587" y="3256962"/>
                <a:ext cx="640080" cy="343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2005" name="Shade05 Bkgd1 White">
                <a:extLst>
                  <a:ext uri="{FF2B5EF4-FFF2-40B4-BE49-F238E27FC236}">
                    <a16:creationId xmlns:a16="http://schemas.microsoft.com/office/drawing/2014/main" id="{F550EDE1-53E4-4371-BF28-860C39FB92DF}"/>
                  </a:ext>
                </a:extLst>
              </p:cNvPr>
              <p:cNvSpPr/>
              <p:nvPr/>
            </p:nvSpPr>
            <p:spPr>
              <a:xfrm rot="10800000" flipH="1" flipV="1">
                <a:off x="13482587" y="2905649"/>
                <a:ext cx="640080" cy="2301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2006" name="Shade15 Bkgd1 White">
                <a:extLst>
                  <a:ext uri="{FF2B5EF4-FFF2-40B4-BE49-F238E27FC236}">
                    <a16:creationId xmlns:a16="http://schemas.microsoft.com/office/drawing/2014/main" id="{F550EDE1-53E4-4371-BF28-860C39FB92DF}"/>
                  </a:ext>
                </a:extLst>
              </p:cNvPr>
              <p:cNvSpPr/>
              <p:nvPr/>
            </p:nvSpPr>
            <p:spPr>
              <a:xfrm rot="10800000" flipH="1" flipV="1">
                <a:off x="13482587" y="2554715"/>
                <a:ext cx="640080" cy="2301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2007" name="Shade25 Bkgd1 White">
                <a:extLst>
                  <a:ext uri="{FF2B5EF4-FFF2-40B4-BE49-F238E27FC236}">
                    <a16:creationId xmlns:a16="http://schemas.microsoft.com/office/drawing/2014/main" id="{F550EDE1-53E4-4371-BF28-860C39FB92DF}"/>
                  </a:ext>
                </a:extLst>
              </p:cNvPr>
              <p:cNvSpPr/>
              <p:nvPr/>
            </p:nvSpPr>
            <p:spPr>
              <a:xfrm rot="10800000" flipH="1" flipV="1">
                <a:off x="13482587" y="2203208"/>
                <a:ext cx="640080" cy="23019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2008" name="Shade35 Bkgd1 White">
                <a:extLst>
                  <a:ext uri="{FF2B5EF4-FFF2-40B4-BE49-F238E27FC236}">
                    <a16:creationId xmlns:a16="http://schemas.microsoft.com/office/drawing/2014/main" id="{F550EDE1-53E4-4371-BF28-860C39FB92DF}"/>
                  </a:ext>
                </a:extLst>
              </p:cNvPr>
              <p:cNvSpPr/>
              <p:nvPr/>
            </p:nvSpPr>
            <p:spPr>
              <a:xfrm rot="10800000" flipH="1" flipV="1">
                <a:off x="13482587" y="1851896"/>
                <a:ext cx="640080" cy="23019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2009" name="Shade50 Bkgd1 White">
                <a:extLst>
                  <a:ext uri="{FF2B5EF4-FFF2-40B4-BE49-F238E27FC236}">
                    <a16:creationId xmlns:a16="http://schemas.microsoft.com/office/drawing/2014/main" id="{F550EDE1-53E4-4371-BF28-860C39FB92DF}"/>
                  </a:ext>
                </a:extLst>
              </p:cNvPr>
              <p:cNvSpPr/>
              <p:nvPr/>
            </p:nvSpPr>
            <p:spPr>
              <a:xfrm rot="10800000" flipH="1" flipV="1">
                <a:off x="13482587" y="1500582"/>
                <a:ext cx="640080" cy="2301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1250" name="Text1 Black"/>
            <p:cNvGrpSpPr/>
            <p:nvPr userDrawn="1"/>
          </p:nvGrpSpPr>
          <p:grpSpPr>
            <a:xfrm>
              <a:off x="1060704" y="374753"/>
              <a:ext cx="411480" cy="5968424"/>
              <a:chOff x="14431789" y="1500582"/>
              <a:chExt cx="640080" cy="5968424"/>
            </a:xfrm>
          </p:grpSpPr>
          <p:sp>
            <p:nvSpPr>
              <p:cNvPr id="1976" name="Tint05 Text1 Black">
                <a:extLst>
                  <a:ext uri="{FF2B5EF4-FFF2-40B4-BE49-F238E27FC236}">
                    <a16:creationId xmlns:a16="http://schemas.microsoft.com/office/drawing/2014/main" id="{E6FBE718-11E9-48EB-8E12-D32FDA056CA4}"/>
                  </a:ext>
                </a:extLst>
              </p:cNvPr>
              <p:cNvSpPr/>
              <p:nvPr/>
            </p:nvSpPr>
            <p:spPr>
              <a:xfrm rot="10800000" flipH="1" flipV="1">
                <a:off x="14431789" y="3722480"/>
                <a:ext cx="640080" cy="2302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77" name="Tint10 Text1 Black">
                <a:extLst>
                  <a:ext uri="{FF2B5EF4-FFF2-40B4-BE49-F238E27FC236}">
                    <a16:creationId xmlns:a16="http://schemas.microsoft.com/office/drawing/2014/main" id="{E6FBE718-11E9-48EB-8E12-D32FDA056CA4}"/>
                  </a:ext>
                </a:extLst>
              </p:cNvPr>
              <p:cNvSpPr/>
              <p:nvPr/>
            </p:nvSpPr>
            <p:spPr>
              <a:xfrm rot="10800000" flipH="1" flipV="1">
                <a:off x="14431789" y="4073792"/>
                <a:ext cx="640080" cy="230200"/>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78" name="Tint15 Text1 Black">
                <a:extLst>
                  <a:ext uri="{FF2B5EF4-FFF2-40B4-BE49-F238E27FC236}">
                    <a16:creationId xmlns:a16="http://schemas.microsoft.com/office/drawing/2014/main" id="{E6FBE718-11E9-48EB-8E12-D32FDA056CA4}"/>
                  </a:ext>
                </a:extLst>
              </p:cNvPr>
              <p:cNvSpPr/>
              <p:nvPr/>
            </p:nvSpPr>
            <p:spPr>
              <a:xfrm rot="10800000" flipH="1" flipV="1">
                <a:off x="14431789" y="4425293"/>
                <a:ext cx="640080" cy="23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79" name="Tint25 Text1 Black">
                <a:extLst>
                  <a:ext uri="{FF2B5EF4-FFF2-40B4-BE49-F238E27FC236}">
                    <a16:creationId xmlns:a16="http://schemas.microsoft.com/office/drawing/2014/main" id="{E6FBE718-11E9-48EB-8E12-D32FDA056CA4}"/>
                  </a:ext>
                </a:extLst>
              </p:cNvPr>
              <p:cNvSpPr/>
              <p:nvPr/>
            </p:nvSpPr>
            <p:spPr>
              <a:xfrm rot="10800000" flipH="1" flipV="1">
                <a:off x="14431789" y="4776605"/>
                <a:ext cx="640080" cy="230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80" name="Tint35 Text1 Black">
                <a:extLst>
                  <a:ext uri="{FF2B5EF4-FFF2-40B4-BE49-F238E27FC236}">
                    <a16:creationId xmlns:a16="http://schemas.microsoft.com/office/drawing/2014/main" id="{E6FBE718-11E9-48EB-8E12-D32FDA056CA4}"/>
                  </a:ext>
                </a:extLst>
              </p:cNvPr>
              <p:cNvSpPr/>
              <p:nvPr/>
            </p:nvSpPr>
            <p:spPr>
              <a:xfrm rot="10800000" flipH="1" flipV="1">
                <a:off x="14431789" y="5128107"/>
                <a:ext cx="640080" cy="230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en-GB" sz="662" b="0">
                    <a:solidFill>
                      <a:schemeClr val="bg1">
                        <a:lumMod val="75000"/>
                      </a:schemeClr>
                    </a:solidFill>
                  </a:rPr>
                  <a:t>PW Grey</a:t>
                </a:r>
              </a:p>
            </p:txBody>
          </p:sp>
          <p:sp>
            <p:nvSpPr>
              <p:cNvPr id="1981" name="Tint40 Text1 Black">
                <a:extLst>
                  <a:ext uri="{FF2B5EF4-FFF2-40B4-BE49-F238E27FC236}">
                    <a16:creationId xmlns:a16="http://schemas.microsoft.com/office/drawing/2014/main" id="{E6FBE718-11E9-48EB-8E12-D32FDA056CA4}"/>
                  </a:ext>
                </a:extLst>
              </p:cNvPr>
              <p:cNvSpPr/>
              <p:nvPr/>
            </p:nvSpPr>
            <p:spPr>
              <a:xfrm rot="10800000" flipH="1" flipV="1">
                <a:off x="14431789" y="5479609"/>
                <a:ext cx="640080" cy="23020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82" name="Tint50 Text1 Black">
                <a:extLst>
                  <a:ext uri="{FF2B5EF4-FFF2-40B4-BE49-F238E27FC236}">
                    <a16:creationId xmlns:a16="http://schemas.microsoft.com/office/drawing/2014/main" id="{E6FBE718-11E9-48EB-8E12-D32FDA056CA4}"/>
                  </a:ext>
                </a:extLst>
              </p:cNvPr>
              <p:cNvSpPr/>
              <p:nvPr/>
            </p:nvSpPr>
            <p:spPr>
              <a:xfrm rot="10800000" flipH="1" flipV="1">
                <a:off x="14431789" y="5831111"/>
                <a:ext cx="640080" cy="2302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83" name="Tint60 Text1 Black">
                <a:extLst>
                  <a:ext uri="{FF2B5EF4-FFF2-40B4-BE49-F238E27FC236}">
                    <a16:creationId xmlns:a16="http://schemas.microsoft.com/office/drawing/2014/main" id="{E6FBE718-11E9-48EB-8E12-D32FDA056CA4}"/>
                  </a:ext>
                </a:extLst>
              </p:cNvPr>
              <p:cNvSpPr/>
              <p:nvPr/>
            </p:nvSpPr>
            <p:spPr>
              <a:xfrm rot="10800000" flipH="1" flipV="1">
                <a:off x="14431789" y="6182804"/>
                <a:ext cx="640080" cy="2302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84" name="Tint75 Text1 Black">
                <a:extLst>
                  <a:ext uri="{FF2B5EF4-FFF2-40B4-BE49-F238E27FC236}">
                    <a16:creationId xmlns:a16="http://schemas.microsoft.com/office/drawing/2014/main" id="{E6FBE718-11E9-48EB-8E12-D32FDA056CA4}"/>
                  </a:ext>
                </a:extLst>
              </p:cNvPr>
              <p:cNvSpPr/>
              <p:nvPr/>
            </p:nvSpPr>
            <p:spPr>
              <a:xfrm rot="10800000" flipH="1" flipV="1">
                <a:off x="14431789" y="6534497"/>
                <a:ext cx="640080" cy="230200"/>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85" name="Tint80 Text1 Black">
                <a:extLst>
                  <a:ext uri="{FF2B5EF4-FFF2-40B4-BE49-F238E27FC236}">
                    <a16:creationId xmlns:a16="http://schemas.microsoft.com/office/drawing/2014/main" id="{E6FBE718-11E9-48EB-8E12-D32FDA056CA4}"/>
                  </a:ext>
                </a:extLst>
              </p:cNvPr>
              <p:cNvSpPr/>
              <p:nvPr/>
            </p:nvSpPr>
            <p:spPr>
              <a:xfrm rot="10800000" flipH="1" flipV="1">
                <a:off x="14431789" y="6886379"/>
                <a:ext cx="640080" cy="2302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86" name="Tint90 Text1 Black">
                <a:extLst>
                  <a:ext uri="{FF2B5EF4-FFF2-40B4-BE49-F238E27FC236}">
                    <a16:creationId xmlns:a16="http://schemas.microsoft.com/office/drawing/2014/main" id="{E6FBE718-11E9-48EB-8E12-D32FDA056CA4}"/>
                  </a:ext>
                </a:extLst>
              </p:cNvPr>
              <p:cNvSpPr/>
              <p:nvPr/>
            </p:nvSpPr>
            <p:spPr>
              <a:xfrm rot="10800000" flipH="1" flipV="1">
                <a:off x="14431789" y="7238806"/>
                <a:ext cx="640080" cy="2302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87" name="True Text1 Black">
                <a:extLst>
                  <a:ext uri="{FF2B5EF4-FFF2-40B4-BE49-F238E27FC236}">
                    <a16:creationId xmlns:a16="http://schemas.microsoft.com/office/drawing/2014/main" id="{E6FBE718-11E9-48EB-8E12-D32FDA056CA4}"/>
                  </a:ext>
                </a:extLst>
              </p:cNvPr>
              <p:cNvSpPr/>
              <p:nvPr/>
            </p:nvSpPr>
            <p:spPr>
              <a:xfrm rot="10800000" flipH="1" flipV="1">
                <a:off x="14431789" y="3256962"/>
                <a:ext cx="640080" cy="3432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88" name="Shade05 Text1 Black">
                <a:extLst>
                  <a:ext uri="{FF2B5EF4-FFF2-40B4-BE49-F238E27FC236}">
                    <a16:creationId xmlns:a16="http://schemas.microsoft.com/office/drawing/2014/main" id="{E6FBE718-11E9-48EB-8E12-D32FDA056CA4}"/>
                  </a:ext>
                </a:extLst>
              </p:cNvPr>
              <p:cNvSpPr/>
              <p:nvPr/>
            </p:nvSpPr>
            <p:spPr>
              <a:xfrm rot="10800000" flipH="1" flipV="1">
                <a:off x="14431789" y="2905649"/>
                <a:ext cx="640080" cy="230198"/>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89" name="Shade15 Text1 Black">
                <a:extLst>
                  <a:ext uri="{FF2B5EF4-FFF2-40B4-BE49-F238E27FC236}">
                    <a16:creationId xmlns:a16="http://schemas.microsoft.com/office/drawing/2014/main" id="{E6FBE718-11E9-48EB-8E12-D32FDA056CA4}"/>
                  </a:ext>
                </a:extLst>
              </p:cNvPr>
              <p:cNvSpPr/>
              <p:nvPr/>
            </p:nvSpPr>
            <p:spPr>
              <a:xfrm rot="10800000" flipH="1" flipV="1">
                <a:off x="14431789" y="2554715"/>
                <a:ext cx="640080" cy="230198"/>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90" name="Shade25 Text1 Black">
                <a:extLst>
                  <a:ext uri="{FF2B5EF4-FFF2-40B4-BE49-F238E27FC236}">
                    <a16:creationId xmlns:a16="http://schemas.microsoft.com/office/drawing/2014/main" id="{E6FBE718-11E9-48EB-8E12-D32FDA056CA4}"/>
                  </a:ext>
                </a:extLst>
              </p:cNvPr>
              <p:cNvSpPr/>
              <p:nvPr/>
            </p:nvSpPr>
            <p:spPr>
              <a:xfrm rot="10800000" flipH="1" flipV="1">
                <a:off x="14431789" y="2203208"/>
                <a:ext cx="640080" cy="230198"/>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91" name="Shade35 Text1 Black">
                <a:extLst>
                  <a:ext uri="{FF2B5EF4-FFF2-40B4-BE49-F238E27FC236}">
                    <a16:creationId xmlns:a16="http://schemas.microsoft.com/office/drawing/2014/main" id="{E6FBE718-11E9-48EB-8E12-D32FDA056CA4}"/>
                  </a:ext>
                </a:extLst>
              </p:cNvPr>
              <p:cNvSpPr/>
              <p:nvPr/>
            </p:nvSpPr>
            <p:spPr>
              <a:xfrm rot="10800000" flipH="1" flipV="1">
                <a:off x="14431789" y="1851896"/>
                <a:ext cx="640080" cy="230198"/>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92" name="Shade50 Text1 Black">
                <a:extLst>
                  <a:ext uri="{FF2B5EF4-FFF2-40B4-BE49-F238E27FC236}">
                    <a16:creationId xmlns:a16="http://schemas.microsoft.com/office/drawing/2014/main" id="{E6FBE718-11E9-48EB-8E12-D32FDA056CA4}"/>
                  </a:ext>
                </a:extLst>
              </p:cNvPr>
              <p:cNvSpPr/>
              <p:nvPr/>
            </p:nvSpPr>
            <p:spPr>
              <a:xfrm rot="10800000" flipH="1" flipV="1">
                <a:off x="14431789" y="1500582"/>
                <a:ext cx="640080" cy="230198"/>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1251" name="Bkgd2 Blue"/>
            <p:cNvGrpSpPr/>
            <p:nvPr userDrawn="1"/>
          </p:nvGrpSpPr>
          <p:grpSpPr>
            <a:xfrm>
              <a:off x="1664208" y="374753"/>
              <a:ext cx="411480" cy="5968424"/>
              <a:chOff x="15380991" y="1500582"/>
              <a:chExt cx="640080" cy="5968424"/>
            </a:xfrm>
          </p:grpSpPr>
          <p:sp>
            <p:nvSpPr>
              <p:cNvPr id="1959" name="Tint05 Bkgd2 Blue">
                <a:extLst>
                  <a:ext uri="{FF2B5EF4-FFF2-40B4-BE49-F238E27FC236}">
                    <a16:creationId xmlns:a16="http://schemas.microsoft.com/office/drawing/2014/main" id="{F550EDE1-53E4-4371-BF28-860C39FB92DF}"/>
                  </a:ext>
                </a:extLst>
              </p:cNvPr>
              <p:cNvSpPr/>
              <p:nvPr/>
            </p:nvSpPr>
            <p:spPr>
              <a:xfrm rot="10800000" flipH="1" flipV="1">
                <a:off x="15380991" y="3722480"/>
                <a:ext cx="640080" cy="230200"/>
              </a:xfrm>
              <a:prstGeom prst="rect">
                <a:avLst/>
              </a:prstGeom>
              <a:solidFill>
                <a:schemeClr val="bg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60" name="Tint10 Bkgd2 Blue">
                <a:extLst>
                  <a:ext uri="{FF2B5EF4-FFF2-40B4-BE49-F238E27FC236}">
                    <a16:creationId xmlns:a16="http://schemas.microsoft.com/office/drawing/2014/main" id="{F550EDE1-53E4-4371-BF28-860C39FB92DF}"/>
                  </a:ext>
                </a:extLst>
              </p:cNvPr>
              <p:cNvSpPr/>
              <p:nvPr/>
            </p:nvSpPr>
            <p:spPr>
              <a:xfrm rot="10800000" flipH="1" flipV="1">
                <a:off x="15380991" y="4073792"/>
                <a:ext cx="640080" cy="2302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61" name="Tint15 Bkgd2 Blue">
                <a:extLst>
                  <a:ext uri="{FF2B5EF4-FFF2-40B4-BE49-F238E27FC236}">
                    <a16:creationId xmlns:a16="http://schemas.microsoft.com/office/drawing/2014/main" id="{F550EDE1-53E4-4371-BF28-860C39FB92DF}"/>
                  </a:ext>
                </a:extLst>
              </p:cNvPr>
              <p:cNvSpPr/>
              <p:nvPr/>
            </p:nvSpPr>
            <p:spPr>
              <a:xfrm rot="10800000" flipH="1" flipV="1">
                <a:off x="15380991" y="4425293"/>
                <a:ext cx="640080" cy="230200"/>
              </a:xfrm>
              <a:prstGeom prst="rect">
                <a:avLst/>
              </a:prstGeom>
              <a:solidFill>
                <a:schemeClr val="bg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62" name="Tint25 Bkgd2 Blue">
                <a:extLst>
                  <a:ext uri="{FF2B5EF4-FFF2-40B4-BE49-F238E27FC236}">
                    <a16:creationId xmlns:a16="http://schemas.microsoft.com/office/drawing/2014/main" id="{F550EDE1-53E4-4371-BF28-860C39FB92DF}"/>
                  </a:ext>
                </a:extLst>
              </p:cNvPr>
              <p:cNvSpPr/>
              <p:nvPr/>
            </p:nvSpPr>
            <p:spPr>
              <a:xfrm rot="10800000" flipH="1" flipV="1">
                <a:off x="15380991" y="4776605"/>
                <a:ext cx="640080" cy="2302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63" name="Tint35 Bkgd2 Blue">
                <a:extLst>
                  <a:ext uri="{FF2B5EF4-FFF2-40B4-BE49-F238E27FC236}">
                    <a16:creationId xmlns:a16="http://schemas.microsoft.com/office/drawing/2014/main" id="{F550EDE1-53E4-4371-BF28-860C39FB92DF}"/>
                  </a:ext>
                </a:extLst>
              </p:cNvPr>
              <p:cNvSpPr/>
              <p:nvPr/>
            </p:nvSpPr>
            <p:spPr>
              <a:xfrm rot="10800000" flipH="1" flipV="1">
                <a:off x="15380991" y="5128107"/>
                <a:ext cx="640080" cy="230200"/>
              </a:xfrm>
              <a:prstGeom prst="rect">
                <a:avLst/>
              </a:prstGeom>
              <a:solidFill>
                <a:schemeClr val="bg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64" name="Tint40 Bkgd2 Blue">
                <a:extLst>
                  <a:ext uri="{FF2B5EF4-FFF2-40B4-BE49-F238E27FC236}">
                    <a16:creationId xmlns:a16="http://schemas.microsoft.com/office/drawing/2014/main" id="{F550EDE1-53E4-4371-BF28-860C39FB92DF}"/>
                  </a:ext>
                </a:extLst>
              </p:cNvPr>
              <p:cNvSpPr/>
              <p:nvPr/>
            </p:nvSpPr>
            <p:spPr>
              <a:xfrm rot="10800000" flipH="1" flipV="1">
                <a:off x="15380991" y="5479609"/>
                <a:ext cx="640080" cy="2302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65" name="Tint50 Bkgd2 Blue">
                <a:extLst>
                  <a:ext uri="{FF2B5EF4-FFF2-40B4-BE49-F238E27FC236}">
                    <a16:creationId xmlns:a16="http://schemas.microsoft.com/office/drawing/2014/main" id="{F550EDE1-53E4-4371-BF28-860C39FB92DF}"/>
                  </a:ext>
                </a:extLst>
              </p:cNvPr>
              <p:cNvSpPr/>
              <p:nvPr/>
            </p:nvSpPr>
            <p:spPr>
              <a:xfrm rot="10800000" flipH="1" flipV="1">
                <a:off x="15380991" y="5831111"/>
                <a:ext cx="640080" cy="230200"/>
              </a:xfrm>
              <a:prstGeom prst="rect">
                <a:avLst/>
              </a:prstGeom>
              <a:solidFill>
                <a:schemeClr val="bg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66" name="Tint60 Bkgd2 Blue">
                <a:extLst>
                  <a:ext uri="{FF2B5EF4-FFF2-40B4-BE49-F238E27FC236}">
                    <a16:creationId xmlns:a16="http://schemas.microsoft.com/office/drawing/2014/main" id="{F550EDE1-53E4-4371-BF28-860C39FB92DF}"/>
                  </a:ext>
                </a:extLst>
              </p:cNvPr>
              <p:cNvSpPr/>
              <p:nvPr/>
            </p:nvSpPr>
            <p:spPr>
              <a:xfrm rot="10800000" flipH="1" flipV="1">
                <a:off x="15380991" y="6182804"/>
                <a:ext cx="640080" cy="2302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67" name="Tint75 Bkgd2 Blue">
                <a:extLst>
                  <a:ext uri="{FF2B5EF4-FFF2-40B4-BE49-F238E27FC236}">
                    <a16:creationId xmlns:a16="http://schemas.microsoft.com/office/drawing/2014/main" id="{F550EDE1-53E4-4371-BF28-860C39FB92DF}"/>
                  </a:ext>
                </a:extLst>
              </p:cNvPr>
              <p:cNvSpPr/>
              <p:nvPr/>
            </p:nvSpPr>
            <p:spPr>
              <a:xfrm rot="10800000" flipH="1" flipV="1">
                <a:off x="15380991" y="6534497"/>
                <a:ext cx="640080" cy="230200"/>
              </a:xfrm>
              <a:prstGeom prst="rect">
                <a:avLst/>
              </a:prstGeom>
              <a:solidFill>
                <a:schemeClr val="bg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68" name="Tint80 Bkgd2 Blue">
                <a:extLst>
                  <a:ext uri="{FF2B5EF4-FFF2-40B4-BE49-F238E27FC236}">
                    <a16:creationId xmlns:a16="http://schemas.microsoft.com/office/drawing/2014/main" id="{F550EDE1-53E4-4371-BF28-860C39FB92DF}"/>
                  </a:ext>
                </a:extLst>
              </p:cNvPr>
              <p:cNvSpPr/>
              <p:nvPr/>
            </p:nvSpPr>
            <p:spPr>
              <a:xfrm rot="10800000" flipH="1" flipV="1">
                <a:off x="15380991" y="6886379"/>
                <a:ext cx="640080" cy="230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69" name="Tint90 Bkgd2 Blue">
                <a:extLst>
                  <a:ext uri="{FF2B5EF4-FFF2-40B4-BE49-F238E27FC236}">
                    <a16:creationId xmlns:a16="http://schemas.microsoft.com/office/drawing/2014/main" id="{F550EDE1-53E4-4371-BF28-860C39FB92DF}"/>
                  </a:ext>
                </a:extLst>
              </p:cNvPr>
              <p:cNvSpPr/>
              <p:nvPr/>
            </p:nvSpPr>
            <p:spPr>
              <a:xfrm rot="10800000" flipH="1" flipV="1">
                <a:off x="15380991" y="7238806"/>
                <a:ext cx="640080" cy="230200"/>
              </a:xfrm>
              <a:prstGeom prst="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70" name="True Bkgd2 Blue">
                <a:extLst>
                  <a:ext uri="{FF2B5EF4-FFF2-40B4-BE49-F238E27FC236}">
                    <a16:creationId xmlns:a16="http://schemas.microsoft.com/office/drawing/2014/main" id="{F550EDE1-53E4-4371-BF28-860C39FB92DF}"/>
                  </a:ext>
                </a:extLst>
              </p:cNvPr>
              <p:cNvSpPr/>
              <p:nvPr/>
            </p:nvSpPr>
            <p:spPr>
              <a:xfrm rot="10800000" flipH="1" flipV="1">
                <a:off x="15380991" y="3256962"/>
                <a:ext cx="640080" cy="3432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71" name="Shade05 Bkgd2 Blue">
                <a:extLst>
                  <a:ext uri="{FF2B5EF4-FFF2-40B4-BE49-F238E27FC236}">
                    <a16:creationId xmlns:a16="http://schemas.microsoft.com/office/drawing/2014/main" id="{F550EDE1-53E4-4371-BF28-860C39FB92DF}"/>
                  </a:ext>
                </a:extLst>
              </p:cNvPr>
              <p:cNvSpPr/>
              <p:nvPr/>
            </p:nvSpPr>
            <p:spPr>
              <a:xfrm rot="10800000" flipH="1" flipV="1">
                <a:off x="15380991" y="2905649"/>
                <a:ext cx="640080" cy="23019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72" name="Shade15 Bkgd2 Blue">
                <a:extLst>
                  <a:ext uri="{FF2B5EF4-FFF2-40B4-BE49-F238E27FC236}">
                    <a16:creationId xmlns:a16="http://schemas.microsoft.com/office/drawing/2014/main" id="{F550EDE1-53E4-4371-BF28-860C39FB92DF}"/>
                  </a:ext>
                </a:extLst>
              </p:cNvPr>
              <p:cNvSpPr/>
              <p:nvPr/>
            </p:nvSpPr>
            <p:spPr>
              <a:xfrm rot="10800000" flipH="1" flipV="1">
                <a:off x="15380991" y="2554715"/>
                <a:ext cx="640080" cy="230198"/>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73" name="Shade25 Bkgd2 Blue">
                <a:extLst>
                  <a:ext uri="{FF2B5EF4-FFF2-40B4-BE49-F238E27FC236}">
                    <a16:creationId xmlns:a16="http://schemas.microsoft.com/office/drawing/2014/main" id="{F550EDE1-53E4-4371-BF28-860C39FB92DF}"/>
                  </a:ext>
                </a:extLst>
              </p:cNvPr>
              <p:cNvSpPr/>
              <p:nvPr/>
            </p:nvSpPr>
            <p:spPr>
              <a:xfrm rot="10800000" flipH="1" flipV="1">
                <a:off x="15380991" y="2203208"/>
                <a:ext cx="640080" cy="2301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74" name="Shade35 Bkgd2 Blue">
                <a:extLst>
                  <a:ext uri="{FF2B5EF4-FFF2-40B4-BE49-F238E27FC236}">
                    <a16:creationId xmlns:a16="http://schemas.microsoft.com/office/drawing/2014/main" id="{F550EDE1-53E4-4371-BF28-860C39FB92DF}"/>
                  </a:ext>
                </a:extLst>
              </p:cNvPr>
              <p:cNvSpPr/>
              <p:nvPr/>
            </p:nvSpPr>
            <p:spPr>
              <a:xfrm rot="10800000" flipH="1" flipV="1">
                <a:off x="15380991" y="1851896"/>
                <a:ext cx="640080" cy="230198"/>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75" name="Shade50 Bkgd2 Blue">
                <a:extLst>
                  <a:ext uri="{FF2B5EF4-FFF2-40B4-BE49-F238E27FC236}">
                    <a16:creationId xmlns:a16="http://schemas.microsoft.com/office/drawing/2014/main" id="{F550EDE1-53E4-4371-BF28-860C39FB92DF}"/>
                  </a:ext>
                </a:extLst>
              </p:cNvPr>
              <p:cNvSpPr/>
              <p:nvPr/>
            </p:nvSpPr>
            <p:spPr>
              <a:xfrm rot="10800000" flipH="1" flipV="1">
                <a:off x="15380991" y="1500582"/>
                <a:ext cx="640080" cy="23019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1252" name="Text2 Red"/>
            <p:cNvGrpSpPr/>
            <p:nvPr userDrawn="1"/>
          </p:nvGrpSpPr>
          <p:grpSpPr>
            <a:xfrm>
              <a:off x="10716768" y="374753"/>
              <a:ext cx="411480" cy="5968424"/>
              <a:chOff x="23923810" y="1500582"/>
              <a:chExt cx="640080" cy="5968424"/>
            </a:xfrm>
          </p:grpSpPr>
          <p:sp>
            <p:nvSpPr>
              <p:cNvPr id="1942" name="Tint05 Text2 Red">
                <a:extLst>
                  <a:ext uri="{FF2B5EF4-FFF2-40B4-BE49-F238E27FC236}">
                    <a16:creationId xmlns:a16="http://schemas.microsoft.com/office/drawing/2014/main" id="{1026A272-FD5C-4B6E-983B-0352E1648C74}"/>
                  </a:ext>
                </a:extLst>
              </p:cNvPr>
              <p:cNvSpPr/>
              <p:nvPr/>
            </p:nvSpPr>
            <p:spPr>
              <a:xfrm rot="10800000" flipH="1" flipV="1">
                <a:off x="23923810" y="3722480"/>
                <a:ext cx="640080" cy="230200"/>
              </a:xfrm>
              <a:prstGeom prst="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43" name="Tint10 Text2 Red">
                <a:extLst>
                  <a:ext uri="{FF2B5EF4-FFF2-40B4-BE49-F238E27FC236}">
                    <a16:creationId xmlns:a16="http://schemas.microsoft.com/office/drawing/2014/main" id="{1026A272-FD5C-4B6E-983B-0352E1648C74}"/>
                  </a:ext>
                </a:extLst>
              </p:cNvPr>
              <p:cNvSpPr/>
              <p:nvPr/>
            </p:nvSpPr>
            <p:spPr>
              <a:xfrm rot="10800000" flipH="1" flipV="1">
                <a:off x="23923810" y="4073792"/>
                <a:ext cx="640080" cy="2302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44" name="Tint15 Text2 Red">
                <a:extLst>
                  <a:ext uri="{FF2B5EF4-FFF2-40B4-BE49-F238E27FC236}">
                    <a16:creationId xmlns:a16="http://schemas.microsoft.com/office/drawing/2014/main" id="{1026A272-FD5C-4B6E-983B-0352E1648C74}"/>
                  </a:ext>
                </a:extLst>
              </p:cNvPr>
              <p:cNvSpPr/>
              <p:nvPr/>
            </p:nvSpPr>
            <p:spPr>
              <a:xfrm rot="10800000" flipH="1" flipV="1">
                <a:off x="23923810" y="4425293"/>
                <a:ext cx="640080" cy="230200"/>
              </a:xfrm>
              <a:prstGeom prst="rect">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45" name="Tint25 Text2 Red">
                <a:extLst>
                  <a:ext uri="{FF2B5EF4-FFF2-40B4-BE49-F238E27FC236}">
                    <a16:creationId xmlns:a16="http://schemas.microsoft.com/office/drawing/2014/main" id="{1026A272-FD5C-4B6E-983B-0352E1648C74}"/>
                  </a:ext>
                </a:extLst>
              </p:cNvPr>
              <p:cNvSpPr/>
              <p:nvPr/>
            </p:nvSpPr>
            <p:spPr>
              <a:xfrm rot="10800000" flipH="1" flipV="1">
                <a:off x="23923810" y="4776605"/>
                <a:ext cx="640080" cy="2302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46" name="Tint35 Text2 Red">
                <a:extLst>
                  <a:ext uri="{FF2B5EF4-FFF2-40B4-BE49-F238E27FC236}">
                    <a16:creationId xmlns:a16="http://schemas.microsoft.com/office/drawing/2014/main" id="{1026A272-FD5C-4B6E-983B-0352E1648C74}"/>
                  </a:ext>
                </a:extLst>
              </p:cNvPr>
              <p:cNvSpPr/>
              <p:nvPr/>
            </p:nvSpPr>
            <p:spPr>
              <a:xfrm rot="10800000" flipH="1" flipV="1">
                <a:off x="23923810" y="5128107"/>
                <a:ext cx="640080" cy="230200"/>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47" name="Tint40 Text2 Red">
                <a:extLst>
                  <a:ext uri="{FF2B5EF4-FFF2-40B4-BE49-F238E27FC236}">
                    <a16:creationId xmlns:a16="http://schemas.microsoft.com/office/drawing/2014/main" id="{1026A272-FD5C-4B6E-983B-0352E1648C74}"/>
                  </a:ext>
                </a:extLst>
              </p:cNvPr>
              <p:cNvSpPr/>
              <p:nvPr/>
            </p:nvSpPr>
            <p:spPr>
              <a:xfrm rot="10800000" flipH="1" flipV="1">
                <a:off x="23923810" y="5479609"/>
                <a:ext cx="640080" cy="23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48" name="Tint50 Text2 Red">
                <a:extLst>
                  <a:ext uri="{FF2B5EF4-FFF2-40B4-BE49-F238E27FC236}">
                    <a16:creationId xmlns:a16="http://schemas.microsoft.com/office/drawing/2014/main" id="{1026A272-FD5C-4B6E-983B-0352E1648C74}"/>
                  </a:ext>
                </a:extLst>
              </p:cNvPr>
              <p:cNvSpPr/>
              <p:nvPr/>
            </p:nvSpPr>
            <p:spPr>
              <a:xfrm rot="10800000" flipH="1" flipV="1">
                <a:off x="23923810" y="5831111"/>
                <a:ext cx="640080" cy="23020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49" name="Tint60 Text2 Red">
                <a:extLst>
                  <a:ext uri="{FF2B5EF4-FFF2-40B4-BE49-F238E27FC236}">
                    <a16:creationId xmlns:a16="http://schemas.microsoft.com/office/drawing/2014/main" id="{1026A272-FD5C-4B6E-983B-0352E1648C74}"/>
                  </a:ext>
                </a:extLst>
              </p:cNvPr>
              <p:cNvSpPr/>
              <p:nvPr/>
            </p:nvSpPr>
            <p:spPr>
              <a:xfrm rot="10800000" flipH="1" flipV="1">
                <a:off x="23923810" y="6182804"/>
                <a:ext cx="640080" cy="230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50" name="Tint75 Text2 Red">
                <a:extLst>
                  <a:ext uri="{FF2B5EF4-FFF2-40B4-BE49-F238E27FC236}">
                    <a16:creationId xmlns:a16="http://schemas.microsoft.com/office/drawing/2014/main" id="{1026A272-FD5C-4B6E-983B-0352E1648C74}"/>
                  </a:ext>
                </a:extLst>
              </p:cNvPr>
              <p:cNvSpPr/>
              <p:nvPr/>
            </p:nvSpPr>
            <p:spPr>
              <a:xfrm rot="10800000" flipH="1" flipV="1">
                <a:off x="23923810" y="6534497"/>
                <a:ext cx="640080" cy="230200"/>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51" name="Tint80 Text2 Red">
                <a:extLst>
                  <a:ext uri="{FF2B5EF4-FFF2-40B4-BE49-F238E27FC236}">
                    <a16:creationId xmlns:a16="http://schemas.microsoft.com/office/drawing/2014/main" id="{1026A272-FD5C-4B6E-983B-0352E1648C74}"/>
                  </a:ext>
                </a:extLst>
              </p:cNvPr>
              <p:cNvSpPr/>
              <p:nvPr/>
            </p:nvSpPr>
            <p:spPr>
              <a:xfrm rot="10800000" flipH="1" flipV="1">
                <a:off x="23923810" y="6886379"/>
                <a:ext cx="640080" cy="230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52" name="Tint90 Text2 Red">
                <a:extLst>
                  <a:ext uri="{FF2B5EF4-FFF2-40B4-BE49-F238E27FC236}">
                    <a16:creationId xmlns:a16="http://schemas.microsoft.com/office/drawing/2014/main" id="{1026A272-FD5C-4B6E-983B-0352E1648C74}"/>
                  </a:ext>
                </a:extLst>
              </p:cNvPr>
              <p:cNvSpPr/>
              <p:nvPr/>
            </p:nvSpPr>
            <p:spPr>
              <a:xfrm rot="10800000" flipH="1" flipV="1">
                <a:off x="23923810" y="7238806"/>
                <a:ext cx="640080" cy="2302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53" name="True Text2 Red">
                <a:extLst>
                  <a:ext uri="{FF2B5EF4-FFF2-40B4-BE49-F238E27FC236}">
                    <a16:creationId xmlns:a16="http://schemas.microsoft.com/office/drawing/2014/main" id="{1026A272-FD5C-4B6E-983B-0352E1648C74}"/>
                  </a:ext>
                </a:extLst>
              </p:cNvPr>
              <p:cNvSpPr/>
              <p:nvPr/>
            </p:nvSpPr>
            <p:spPr>
              <a:xfrm rot="10800000" flipH="1" flipV="1">
                <a:off x="23923810" y="3256962"/>
                <a:ext cx="640080" cy="343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54" name="Shade05 Text2 Red">
                <a:extLst>
                  <a:ext uri="{FF2B5EF4-FFF2-40B4-BE49-F238E27FC236}">
                    <a16:creationId xmlns:a16="http://schemas.microsoft.com/office/drawing/2014/main" id="{1026A272-FD5C-4B6E-983B-0352E1648C74}"/>
                  </a:ext>
                </a:extLst>
              </p:cNvPr>
              <p:cNvSpPr/>
              <p:nvPr/>
            </p:nvSpPr>
            <p:spPr>
              <a:xfrm rot="10800000" flipH="1" flipV="1">
                <a:off x="23923810" y="2905649"/>
                <a:ext cx="640080" cy="230198"/>
              </a:xfrm>
              <a:prstGeom prst="rect">
                <a:avLst/>
              </a:prstGeom>
              <a:solidFill>
                <a:schemeClr val="tx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55" name="Shade15 Text2 Red">
                <a:extLst>
                  <a:ext uri="{FF2B5EF4-FFF2-40B4-BE49-F238E27FC236}">
                    <a16:creationId xmlns:a16="http://schemas.microsoft.com/office/drawing/2014/main" id="{1026A272-FD5C-4B6E-983B-0352E1648C74}"/>
                  </a:ext>
                </a:extLst>
              </p:cNvPr>
              <p:cNvSpPr/>
              <p:nvPr/>
            </p:nvSpPr>
            <p:spPr>
              <a:xfrm rot="10800000" flipH="1" flipV="1">
                <a:off x="23923810" y="2554715"/>
                <a:ext cx="640080" cy="230198"/>
              </a:xfrm>
              <a:prstGeom prst="rect">
                <a:avLst/>
              </a:prstGeom>
              <a:solidFill>
                <a:schemeClr val="tx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56" name="Shade25 Text2 Red">
                <a:extLst>
                  <a:ext uri="{FF2B5EF4-FFF2-40B4-BE49-F238E27FC236}">
                    <a16:creationId xmlns:a16="http://schemas.microsoft.com/office/drawing/2014/main" id="{1026A272-FD5C-4B6E-983B-0352E1648C74}"/>
                  </a:ext>
                </a:extLst>
              </p:cNvPr>
              <p:cNvSpPr/>
              <p:nvPr/>
            </p:nvSpPr>
            <p:spPr>
              <a:xfrm rot="10800000" flipH="1" flipV="1">
                <a:off x="23923810" y="2203208"/>
                <a:ext cx="640080" cy="23019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57" name="Shade35 Text2 Red">
                <a:extLst>
                  <a:ext uri="{FF2B5EF4-FFF2-40B4-BE49-F238E27FC236}">
                    <a16:creationId xmlns:a16="http://schemas.microsoft.com/office/drawing/2014/main" id="{1026A272-FD5C-4B6E-983B-0352E1648C74}"/>
                  </a:ext>
                </a:extLst>
              </p:cNvPr>
              <p:cNvSpPr/>
              <p:nvPr/>
            </p:nvSpPr>
            <p:spPr>
              <a:xfrm rot="10800000" flipH="1" flipV="1">
                <a:off x="23923810" y="1851896"/>
                <a:ext cx="640080" cy="230198"/>
              </a:xfrm>
              <a:prstGeom prst="rect">
                <a:avLst/>
              </a:prstGeom>
              <a:solidFill>
                <a:schemeClr val="tx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58" name="Shade50 Text2 Red">
                <a:extLst>
                  <a:ext uri="{FF2B5EF4-FFF2-40B4-BE49-F238E27FC236}">
                    <a16:creationId xmlns:a16="http://schemas.microsoft.com/office/drawing/2014/main" id="{1026A272-FD5C-4B6E-983B-0352E1648C74}"/>
                  </a:ext>
                </a:extLst>
              </p:cNvPr>
              <p:cNvSpPr/>
              <p:nvPr/>
            </p:nvSpPr>
            <p:spPr>
              <a:xfrm rot="10800000" flipH="1" flipV="1">
                <a:off x="23923810" y="1500582"/>
                <a:ext cx="640080" cy="23019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1253" name="Accent1"/>
            <p:cNvGrpSpPr/>
            <p:nvPr userDrawn="1"/>
          </p:nvGrpSpPr>
          <p:grpSpPr>
            <a:xfrm>
              <a:off x="1874520" y="374753"/>
              <a:ext cx="201168" cy="5968424"/>
              <a:chOff x="16330193" y="1500582"/>
              <a:chExt cx="640080" cy="5968424"/>
            </a:xfrm>
          </p:grpSpPr>
          <p:sp>
            <p:nvSpPr>
              <p:cNvPr id="1925" name="Tint05 Accent 1">
                <a:extLst>
                  <a:ext uri="{FF2B5EF4-FFF2-40B4-BE49-F238E27FC236}">
                    <a16:creationId xmlns:a16="http://schemas.microsoft.com/office/drawing/2014/main" id="{E6FBE718-11E9-48EB-8E12-D32FDA056CA4}"/>
                  </a:ext>
                </a:extLst>
              </p:cNvPr>
              <p:cNvSpPr/>
              <p:nvPr/>
            </p:nvSpPr>
            <p:spPr>
              <a:xfrm rot="10800000" flipH="1" flipV="1">
                <a:off x="16330193" y="3722480"/>
                <a:ext cx="640080" cy="230200"/>
              </a:xfrm>
              <a:prstGeom prst="rect">
                <a:avLst/>
              </a:prstGeom>
              <a:solidFill>
                <a:schemeClr val="accent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26" name="Tint10 Accent 1">
                <a:extLst>
                  <a:ext uri="{FF2B5EF4-FFF2-40B4-BE49-F238E27FC236}">
                    <a16:creationId xmlns:a16="http://schemas.microsoft.com/office/drawing/2014/main" id="{E6FBE718-11E9-48EB-8E12-D32FDA056CA4}"/>
                  </a:ext>
                </a:extLst>
              </p:cNvPr>
              <p:cNvSpPr/>
              <p:nvPr/>
            </p:nvSpPr>
            <p:spPr>
              <a:xfrm rot="10800000" flipH="1" flipV="1">
                <a:off x="16330193" y="4073792"/>
                <a:ext cx="640080" cy="23020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27" name="Tint15 Accent 1">
                <a:extLst>
                  <a:ext uri="{FF2B5EF4-FFF2-40B4-BE49-F238E27FC236}">
                    <a16:creationId xmlns:a16="http://schemas.microsoft.com/office/drawing/2014/main" id="{E6FBE718-11E9-48EB-8E12-D32FDA056CA4}"/>
                  </a:ext>
                </a:extLst>
              </p:cNvPr>
              <p:cNvSpPr/>
              <p:nvPr/>
            </p:nvSpPr>
            <p:spPr>
              <a:xfrm rot="10800000" flipH="1" flipV="1">
                <a:off x="16330193" y="4425293"/>
                <a:ext cx="640080" cy="230200"/>
              </a:xfrm>
              <a:prstGeom prst="rect">
                <a:avLst/>
              </a:prstGeom>
              <a:solidFill>
                <a:schemeClr val="accent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28" name="Tint25 Accent 1">
                <a:extLst>
                  <a:ext uri="{FF2B5EF4-FFF2-40B4-BE49-F238E27FC236}">
                    <a16:creationId xmlns:a16="http://schemas.microsoft.com/office/drawing/2014/main" id="{E6FBE718-11E9-48EB-8E12-D32FDA056CA4}"/>
                  </a:ext>
                </a:extLst>
              </p:cNvPr>
              <p:cNvSpPr/>
              <p:nvPr/>
            </p:nvSpPr>
            <p:spPr>
              <a:xfrm rot="10800000" flipH="1" flipV="1">
                <a:off x="16330193" y="4776605"/>
                <a:ext cx="640080" cy="230200"/>
              </a:xfrm>
              <a:prstGeom prst="rect">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29" name="Tint35 Accent 1">
                <a:extLst>
                  <a:ext uri="{FF2B5EF4-FFF2-40B4-BE49-F238E27FC236}">
                    <a16:creationId xmlns:a16="http://schemas.microsoft.com/office/drawing/2014/main" id="{E6FBE718-11E9-48EB-8E12-D32FDA056CA4}"/>
                  </a:ext>
                </a:extLst>
              </p:cNvPr>
              <p:cNvSpPr/>
              <p:nvPr/>
            </p:nvSpPr>
            <p:spPr>
              <a:xfrm rot="10800000" flipH="1" flipV="1">
                <a:off x="16330193" y="5128107"/>
                <a:ext cx="640080" cy="230200"/>
              </a:xfrm>
              <a:prstGeom prst="rect">
                <a:avLst/>
              </a:prstGeom>
              <a:solidFill>
                <a:schemeClr val="accent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30" name="Tint40 Accent 1">
                <a:extLst>
                  <a:ext uri="{FF2B5EF4-FFF2-40B4-BE49-F238E27FC236}">
                    <a16:creationId xmlns:a16="http://schemas.microsoft.com/office/drawing/2014/main" id="{E6FBE718-11E9-48EB-8E12-D32FDA056CA4}"/>
                  </a:ext>
                </a:extLst>
              </p:cNvPr>
              <p:cNvSpPr/>
              <p:nvPr/>
            </p:nvSpPr>
            <p:spPr>
              <a:xfrm rot="10800000" flipH="1" flipV="1">
                <a:off x="16330193" y="5479609"/>
                <a:ext cx="640080" cy="230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31" name="Tint50 Accent 1">
                <a:extLst>
                  <a:ext uri="{FF2B5EF4-FFF2-40B4-BE49-F238E27FC236}">
                    <a16:creationId xmlns:a16="http://schemas.microsoft.com/office/drawing/2014/main" id="{E6FBE718-11E9-48EB-8E12-D32FDA056CA4}"/>
                  </a:ext>
                </a:extLst>
              </p:cNvPr>
              <p:cNvSpPr/>
              <p:nvPr/>
            </p:nvSpPr>
            <p:spPr>
              <a:xfrm rot="10800000" flipH="1" flipV="1">
                <a:off x="16330193" y="5831111"/>
                <a:ext cx="640080" cy="230200"/>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32" name="Tint60 Accent 1">
                <a:extLst>
                  <a:ext uri="{FF2B5EF4-FFF2-40B4-BE49-F238E27FC236}">
                    <a16:creationId xmlns:a16="http://schemas.microsoft.com/office/drawing/2014/main" id="{E6FBE718-11E9-48EB-8E12-D32FDA056CA4}"/>
                  </a:ext>
                </a:extLst>
              </p:cNvPr>
              <p:cNvSpPr/>
              <p:nvPr/>
            </p:nvSpPr>
            <p:spPr>
              <a:xfrm rot="10800000" flipH="1" flipV="1">
                <a:off x="16330193" y="6182804"/>
                <a:ext cx="640080" cy="230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33" name="Tint75 Accent 1">
                <a:extLst>
                  <a:ext uri="{FF2B5EF4-FFF2-40B4-BE49-F238E27FC236}">
                    <a16:creationId xmlns:a16="http://schemas.microsoft.com/office/drawing/2014/main" id="{E6FBE718-11E9-48EB-8E12-D32FDA056CA4}"/>
                  </a:ext>
                </a:extLst>
              </p:cNvPr>
              <p:cNvSpPr/>
              <p:nvPr/>
            </p:nvSpPr>
            <p:spPr>
              <a:xfrm rot="10800000" flipH="1" flipV="1">
                <a:off x="16330193" y="6534497"/>
                <a:ext cx="640080" cy="230200"/>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34" name="Tint80 Accent 1">
                <a:extLst>
                  <a:ext uri="{FF2B5EF4-FFF2-40B4-BE49-F238E27FC236}">
                    <a16:creationId xmlns:a16="http://schemas.microsoft.com/office/drawing/2014/main" id="{E6FBE718-11E9-48EB-8E12-D32FDA056CA4}"/>
                  </a:ext>
                </a:extLst>
              </p:cNvPr>
              <p:cNvSpPr/>
              <p:nvPr/>
            </p:nvSpPr>
            <p:spPr>
              <a:xfrm rot="10800000" flipH="1" flipV="1">
                <a:off x="16330193" y="6886379"/>
                <a:ext cx="640080" cy="230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35" name="Tint90 Accent 1">
                <a:extLst>
                  <a:ext uri="{FF2B5EF4-FFF2-40B4-BE49-F238E27FC236}">
                    <a16:creationId xmlns:a16="http://schemas.microsoft.com/office/drawing/2014/main" id="{E6FBE718-11E9-48EB-8E12-D32FDA056CA4}"/>
                  </a:ext>
                </a:extLst>
              </p:cNvPr>
              <p:cNvSpPr/>
              <p:nvPr/>
            </p:nvSpPr>
            <p:spPr>
              <a:xfrm rot="10800000" flipH="1" flipV="1">
                <a:off x="16330193" y="7238806"/>
                <a:ext cx="640080" cy="2302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36" name="True Accent 1">
                <a:extLst>
                  <a:ext uri="{FF2B5EF4-FFF2-40B4-BE49-F238E27FC236}">
                    <a16:creationId xmlns:a16="http://schemas.microsoft.com/office/drawing/2014/main" id="{E6FBE718-11E9-48EB-8E12-D32FDA056CA4}"/>
                  </a:ext>
                </a:extLst>
              </p:cNvPr>
              <p:cNvSpPr/>
              <p:nvPr/>
            </p:nvSpPr>
            <p:spPr>
              <a:xfrm rot="10800000" flipH="1" flipV="1">
                <a:off x="16330193" y="3256962"/>
                <a:ext cx="640080" cy="3432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37" name="Shade05 Accent 1">
                <a:extLst>
                  <a:ext uri="{FF2B5EF4-FFF2-40B4-BE49-F238E27FC236}">
                    <a16:creationId xmlns:a16="http://schemas.microsoft.com/office/drawing/2014/main" id="{E6FBE718-11E9-48EB-8E12-D32FDA056CA4}"/>
                  </a:ext>
                </a:extLst>
              </p:cNvPr>
              <p:cNvSpPr/>
              <p:nvPr/>
            </p:nvSpPr>
            <p:spPr>
              <a:xfrm rot="10800000" flipH="1" flipV="1">
                <a:off x="16330193" y="2905649"/>
                <a:ext cx="640080" cy="230198"/>
              </a:xfrm>
              <a:prstGeom prst="rect">
                <a:avLst/>
              </a:prstGeom>
              <a:solidFill>
                <a:schemeClr val="accen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38" name="Shade15 Accent 1">
                <a:extLst>
                  <a:ext uri="{FF2B5EF4-FFF2-40B4-BE49-F238E27FC236}">
                    <a16:creationId xmlns:a16="http://schemas.microsoft.com/office/drawing/2014/main" id="{E6FBE718-11E9-48EB-8E12-D32FDA056CA4}"/>
                  </a:ext>
                </a:extLst>
              </p:cNvPr>
              <p:cNvSpPr/>
              <p:nvPr/>
            </p:nvSpPr>
            <p:spPr>
              <a:xfrm rot="10800000" flipH="1" flipV="1">
                <a:off x="16330193" y="2554715"/>
                <a:ext cx="640080" cy="230198"/>
              </a:xfrm>
              <a:prstGeom prst="rect">
                <a:avLst/>
              </a:prstGeom>
              <a:solidFill>
                <a:schemeClr val="accen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39" name="Shade25 Accent 1">
                <a:extLst>
                  <a:ext uri="{FF2B5EF4-FFF2-40B4-BE49-F238E27FC236}">
                    <a16:creationId xmlns:a16="http://schemas.microsoft.com/office/drawing/2014/main" id="{E6FBE718-11E9-48EB-8E12-D32FDA056CA4}"/>
                  </a:ext>
                </a:extLst>
              </p:cNvPr>
              <p:cNvSpPr/>
              <p:nvPr/>
            </p:nvSpPr>
            <p:spPr>
              <a:xfrm rot="10800000" flipH="1" flipV="1">
                <a:off x="16330193" y="2203208"/>
                <a:ext cx="640080" cy="2301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40" name="Shade35 Accent 1">
                <a:extLst>
                  <a:ext uri="{FF2B5EF4-FFF2-40B4-BE49-F238E27FC236}">
                    <a16:creationId xmlns:a16="http://schemas.microsoft.com/office/drawing/2014/main" id="{E6FBE718-11E9-48EB-8E12-D32FDA056CA4}"/>
                  </a:ext>
                </a:extLst>
              </p:cNvPr>
              <p:cNvSpPr/>
              <p:nvPr/>
            </p:nvSpPr>
            <p:spPr>
              <a:xfrm rot="10800000" flipH="1" flipV="1">
                <a:off x="16330193" y="1851896"/>
                <a:ext cx="640080" cy="230198"/>
              </a:xfrm>
              <a:prstGeom prst="rect">
                <a:avLst/>
              </a:prstGeom>
              <a:solidFill>
                <a:schemeClr val="accent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41" name="Shade50 Accent 1">
                <a:extLst>
                  <a:ext uri="{FF2B5EF4-FFF2-40B4-BE49-F238E27FC236}">
                    <a16:creationId xmlns:a16="http://schemas.microsoft.com/office/drawing/2014/main" id="{E6FBE718-11E9-48EB-8E12-D32FDA056CA4}"/>
                  </a:ext>
                </a:extLst>
              </p:cNvPr>
              <p:cNvSpPr/>
              <p:nvPr/>
            </p:nvSpPr>
            <p:spPr>
              <a:xfrm rot="10800000" flipH="1" flipV="1">
                <a:off x="16330193" y="1500582"/>
                <a:ext cx="640080" cy="23019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1254" name="Accent2"/>
            <p:cNvGrpSpPr/>
            <p:nvPr userDrawn="1"/>
          </p:nvGrpSpPr>
          <p:grpSpPr>
            <a:xfrm>
              <a:off x="2267712" y="374753"/>
              <a:ext cx="411480" cy="5968424"/>
              <a:chOff x="17279395" y="1500582"/>
              <a:chExt cx="640080" cy="5968424"/>
            </a:xfrm>
          </p:grpSpPr>
          <p:sp>
            <p:nvSpPr>
              <p:cNvPr id="1908" name="Tint05 Accent 2">
                <a:extLst>
                  <a:ext uri="{FF2B5EF4-FFF2-40B4-BE49-F238E27FC236}">
                    <a16:creationId xmlns:a16="http://schemas.microsoft.com/office/drawing/2014/main" id="{E6FBE718-11E9-48EB-8E12-D32FDA056CA4}"/>
                  </a:ext>
                </a:extLst>
              </p:cNvPr>
              <p:cNvSpPr/>
              <p:nvPr/>
            </p:nvSpPr>
            <p:spPr>
              <a:xfrm rot="10800000" flipH="1" flipV="1">
                <a:off x="17279395" y="3722480"/>
                <a:ext cx="640080" cy="230200"/>
              </a:xfrm>
              <a:prstGeom prst="rect">
                <a:avLst/>
              </a:prstGeom>
              <a:solidFill>
                <a:schemeClr val="accent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09" name="Tint10 Accent 2">
                <a:extLst>
                  <a:ext uri="{FF2B5EF4-FFF2-40B4-BE49-F238E27FC236}">
                    <a16:creationId xmlns:a16="http://schemas.microsoft.com/office/drawing/2014/main" id="{E6FBE718-11E9-48EB-8E12-D32FDA056CA4}"/>
                  </a:ext>
                </a:extLst>
              </p:cNvPr>
              <p:cNvSpPr/>
              <p:nvPr/>
            </p:nvSpPr>
            <p:spPr>
              <a:xfrm rot="10800000" flipH="1" flipV="1">
                <a:off x="17279395" y="4073792"/>
                <a:ext cx="640080" cy="230200"/>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10" name="Tint15 Accent 2">
                <a:extLst>
                  <a:ext uri="{FF2B5EF4-FFF2-40B4-BE49-F238E27FC236}">
                    <a16:creationId xmlns:a16="http://schemas.microsoft.com/office/drawing/2014/main" id="{E6FBE718-11E9-48EB-8E12-D32FDA056CA4}"/>
                  </a:ext>
                </a:extLst>
              </p:cNvPr>
              <p:cNvSpPr/>
              <p:nvPr/>
            </p:nvSpPr>
            <p:spPr>
              <a:xfrm rot="10800000" flipH="1" flipV="1">
                <a:off x="17279395" y="4425293"/>
                <a:ext cx="640080" cy="230200"/>
              </a:xfrm>
              <a:prstGeom prst="rect">
                <a:avLst/>
              </a:prstGeom>
              <a:solidFill>
                <a:schemeClr val="accent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11" name="Tint25 Accent 2">
                <a:extLst>
                  <a:ext uri="{FF2B5EF4-FFF2-40B4-BE49-F238E27FC236}">
                    <a16:creationId xmlns:a16="http://schemas.microsoft.com/office/drawing/2014/main" id="{E6FBE718-11E9-48EB-8E12-D32FDA056CA4}"/>
                  </a:ext>
                </a:extLst>
              </p:cNvPr>
              <p:cNvSpPr/>
              <p:nvPr/>
            </p:nvSpPr>
            <p:spPr>
              <a:xfrm rot="10800000" flipH="1" flipV="1">
                <a:off x="17279395" y="4776605"/>
                <a:ext cx="640080" cy="230200"/>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12" name="Tint35 Accent 2">
                <a:extLst>
                  <a:ext uri="{FF2B5EF4-FFF2-40B4-BE49-F238E27FC236}">
                    <a16:creationId xmlns:a16="http://schemas.microsoft.com/office/drawing/2014/main" id="{E6FBE718-11E9-48EB-8E12-D32FDA056CA4}"/>
                  </a:ext>
                </a:extLst>
              </p:cNvPr>
              <p:cNvSpPr/>
              <p:nvPr/>
            </p:nvSpPr>
            <p:spPr>
              <a:xfrm rot="10800000" flipH="1" flipV="1">
                <a:off x="17279395" y="5128107"/>
                <a:ext cx="640080" cy="230200"/>
              </a:xfrm>
              <a:prstGeom prst="rect">
                <a:avLst/>
              </a:prstGeom>
              <a:solidFill>
                <a:schemeClr val="accent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13" name="Tint40 Accent 2">
                <a:extLst>
                  <a:ext uri="{FF2B5EF4-FFF2-40B4-BE49-F238E27FC236}">
                    <a16:creationId xmlns:a16="http://schemas.microsoft.com/office/drawing/2014/main" id="{E6FBE718-11E9-48EB-8E12-D32FDA056CA4}"/>
                  </a:ext>
                </a:extLst>
              </p:cNvPr>
              <p:cNvSpPr/>
              <p:nvPr/>
            </p:nvSpPr>
            <p:spPr>
              <a:xfrm rot="10800000" flipH="1" flipV="1">
                <a:off x="17279395" y="5479609"/>
                <a:ext cx="640080" cy="230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14" name="Tint50 Accent 2">
                <a:extLst>
                  <a:ext uri="{FF2B5EF4-FFF2-40B4-BE49-F238E27FC236}">
                    <a16:creationId xmlns:a16="http://schemas.microsoft.com/office/drawing/2014/main" id="{E6FBE718-11E9-48EB-8E12-D32FDA056CA4}"/>
                  </a:ext>
                </a:extLst>
              </p:cNvPr>
              <p:cNvSpPr/>
              <p:nvPr/>
            </p:nvSpPr>
            <p:spPr>
              <a:xfrm rot="10800000" flipH="1" flipV="1">
                <a:off x="17279395" y="5831111"/>
                <a:ext cx="640080" cy="230200"/>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15" name="Tint60 Accent 2">
                <a:extLst>
                  <a:ext uri="{FF2B5EF4-FFF2-40B4-BE49-F238E27FC236}">
                    <a16:creationId xmlns:a16="http://schemas.microsoft.com/office/drawing/2014/main" id="{E6FBE718-11E9-48EB-8E12-D32FDA056CA4}"/>
                  </a:ext>
                </a:extLst>
              </p:cNvPr>
              <p:cNvSpPr/>
              <p:nvPr/>
            </p:nvSpPr>
            <p:spPr>
              <a:xfrm rot="10800000" flipH="1" flipV="1">
                <a:off x="17279395" y="6182804"/>
                <a:ext cx="640080" cy="230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16" name="Tint75 Accent 2">
                <a:extLst>
                  <a:ext uri="{FF2B5EF4-FFF2-40B4-BE49-F238E27FC236}">
                    <a16:creationId xmlns:a16="http://schemas.microsoft.com/office/drawing/2014/main" id="{E6FBE718-11E9-48EB-8E12-D32FDA056CA4}"/>
                  </a:ext>
                </a:extLst>
              </p:cNvPr>
              <p:cNvSpPr/>
              <p:nvPr/>
            </p:nvSpPr>
            <p:spPr>
              <a:xfrm rot="10800000" flipH="1" flipV="1">
                <a:off x="17279395" y="6534497"/>
                <a:ext cx="640080" cy="230200"/>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17" name="Tint80 Accent 2">
                <a:extLst>
                  <a:ext uri="{FF2B5EF4-FFF2-40B4-BE49-F238E27FC236}">
                    <a16:creationId xmlns:a16="http://schemas.microsoft.com/office/drawing/2014/main" id="{E6FBE718-11E9-48EB-8E12-D32FDA056CA4}"/>
                  </a:ext>
                </a:extLst>
              </p:cNvPr>
              <p:cNvSpPr/>
              <p:nvPr/>
            </p:nvSpPr>
            <p:spPr>
              <a:xfrm rot="10800000" flipH="1" flipV="1">
                <a:off x="17279395" y="6886379"/>
                <a:ext cx="640080" cy="230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18" name="Tint90 Accent 2">
                <a:extLst>
                  <a:ext uri="{FF2B5EF4-FFF2-40B4-BE49-F238E27FC236}">
                    <a16:creationId xmlns:a16="http://schemas.microsoft.com/office/drawing/2014/main" id="{E6FBE718-11E9-48EB-8E12-D32FDA056CA4}"/>
                  </a:ext>
                </a:extLst>
              </p:cNvPr>
              <p:cNvSpPr/>
              <p:nvPr/>
            </p:nvSpPr>
            <p:spPr>
              <a:xfrm rot="10800000" flipH="1" flipV="1">
                <a:off x="17279395" y="7238806"/>
                <a:ext cx="640080" cy="230200"/>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19" name="True Accent 2">
                <a:extLst>
                  <a:ext uri="{FF2B5EF4-FFF2-40B4-BE49-F238E27FC236}">
                    <a16:creationId xmlns:a16="http://schemas.microsoft.com/office/drawing/2014/main" id="{E6FBE718-11E9-48EB-8E12-D32FDA056CA4}"/>
                  </a:ext>
                </a:extLst>
              </p:cNvPr>
              <p:cNvSpPr/>
              <p:nvPr/>
            </p:nvSpPr>
            <p:spPr>
              <a:xfrm rot="10800000" flipH="1" flipV="1">
                <a:off x="17279395" y="3256962"/>
                <a:ext cx="640080" cy="3432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20" name="Shade05 Accent 2">
                <a:extLst>
                  <a:ext uri="{FF2B5EF4-FFF2-40B4-BE49-F238E27FC236}">
                    <a16:creationId xmlns:a16="http://schemas.microsoft.com/office/drawing/2014/main" id="{E6FBE718-11E9-48EB-8E12-D32FDA056CA4}"/>
                  </a:ext>
                </a:extLst>
              </p:cNvPr>
              <p:cNvSpPr/>
              <p:nvPr/>
            </p:nvSpPr>
            <p:spPr>
              <a:xfrm rot="10800000" flipH="1" flipV="1">
                <a:off x="17279395" y="2905649"/>
                <a:ext cx="640080" cy="230198"/>
              </a:xfrm>
              <a:prstGeom prst="rect">
                <a:avLst/>
              </a:prstGeom>
              <a:solidFill>
                <a:schemeClr val="accent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21" name="Shade15 Accent 2">
                <a:extLst>
                  <a:ext uri="{FF2B5EF4-FFF2-40B4-BE49-F238E27FC236}">
                    <a16:creationId xmlns:a16="http://schemas.microsoft.com/office/drawing/2014/main" id="{E6FBE718-11E9-48EB-8E12-D32FDA056CA4}"/>
                  </a:ext>
                </a:extLst>
              </p:cNvPr>
              <p:cNvSpPr/>
              <p:nvPr/>
            </p:nvSpPr>
            <p:spPr>
              <a:xfrm rot="10800000" flipH="1" flipV="1">
                <a:off x="17279395" y="2554715"/>
                <a:ext cx="640080" cy="230198"/>
              </a:xfrm>
              <a:prstGeom prst="rect">
                <a:avLst/>
              </a:prstGeom>
              <a:solidFill>
                <a:schemeClr val="accent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22" name="Shade25 Accent 2">
                <a:extLst>
                  <a:ext uri="{FF2B5EF4-FFF2-40B4-BE49-F238E27FC236}">
                    <a16:creationId xmlns:a16="http://schemas.microsoft.com/office/drawing/2014/main" id="{E6FBE718-11E9-48EB-8E12-D32FDA056CA4}"/>
                  </a:ext>
                </a:extLst>
              </p:cNvPr>
              <p:cNvSpPr/>
              <p:nvPr/>
            </p:nvSpPr>
            <p:spPr>
              <a:xfrm rot="10800000" flipH="1" flipV="1">
                <a:off x="17279395" y="2203208"/>
                <a:ext cx="640080" cy="23019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23" name="Shade35 Accent 2">
                <a:extLst>
                  <a:ext uri="{FF2B5EF4-FFF2-40B4-BE49-F238E27FC236}">
                    <a16:creationId xmlns:a16="http://schemas.microsoft.com/office/drawing/2014/main" id="{E6FBE718-11E9-48EB-8E12-D32FDA056CA4}"/>
                  </a:ext>
                </a:extLst>
              </p:cNvPr>
              <p:cNvSpPr/>
              <p:nvPr/>
            </p:nvSpPr>
            <p:spPr>
              <a:xfrm rot="10800000" flipH="1" flipV="1">
                <a:off x="17279395" y="1851896"/>
                <a:ext cx="640080" cy="230198"/>
              </a:xfrm>
              <a:prstGeom prst="rect">
                <a:avLst/>
              </a:prstGeom>
              <a:solidFill>
                <a:schemeClr val="accent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24" name="Shade50 Accent 2">
                <a:extLst>
                  <a:ext uri="{FF2B5EF4-FFF2-40B4-BE49-F238E27FC236}">
                    <a16:creationId xmlns:a16="http://schemas.microsoft.com/office/drawing/2014/main" id="{E6FBE718-11E9-48EB-8E12-D32FDA056CA4}"/>
                  </a:ext>
                </a:extLst>
              </p:cNvPr>
              <p:cNvSpPr/>
              <p:nvPr/>
            </p:nvSpPr>
            <p:spPr>
              <a:xfrm rot="10800000" flipH="1" flipV="1">
                <a:off x="17279395" y="1500582"/>
                <a:ext cx="640080" cy="23019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1255" name="Accent3"/>
            <p:cNvGrpSpPr/>
            <p:nvPr userDrawn="1"/>
          </p:nvGrpSpPr>
          <p:grpSpPr>
            <a:xfrm>
              <a:off x="2871216" y="374753"/>
              <a:ext cx="411480" cy="5968424"/>
              <a:chOff x="18228597" y="1500582"/>
              <a:chExt cx="640080" cy="5968424"/>
            </a:xfrm>
          </p:grpSpPr>
          <p:sp>
            <p:nvSpPr>
              <p:cNvPr id="1891" name="Tint05 Accent 3">
                <a:extLst>
                  <a:ext uri="{FF2B5EF4-FFF2-40B4-BE49-F238E27FC236}">
                    <a16:creationId xmlns:a16="http://schemas.microsoft.com/office/drawing/2014/main" id="{E6FBE718-11E9-48EB-8E12-D32FDA056CA4}"/>
                  </a:ext>
                </a:extLst>
              </p:cNvPr>
              <p:cNvSpPr/>
              <p:nvPr/>
            </p:nvSpPr>
            <p:spPr>
              <a:xfrm rot="10800000" flipH="1" flipV="1">
                <a:off x="18228597" y="3722480"/>
                <a:ext cx="640080" cy="230200"/>
              </a:xfrm>
              <a:prstGeom prst="rect">
                <a:avLst/>
              </a:prstGeom>
              <a:solidFill>
                <a:schemeClr val="accent3">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92" name="Tint10 Accent 3">
                <a:extLst>
                  <a:ext uri="{FF2B5EF4-FFF2-40B4-BE49-F238E27FC236}">
                    <a16:creationId xmlns:a16="http://schemas.microsoft.com/office/drawing/2014/main" id="{E6FBE718-11E9-48EB-8E12-D32FDA056CA4}"/>
                  </a:ext>
                </a:extLst>
              </p:cNvPr>
              <p:cNvSpPr/>
              <p:nvPr/>
            </p:nvSpPr>
            <p:spPr>
              <a:xfrm rot="10800000" flipH="1" flipV="1">
                <a:off x="18228597" y="4073792"/>
                <a:ext cx="640080" cy="230200"/>
              </a:xfrm>
              <a:prstGeom prst="rect">
                <a:avLst/>
              </a:prstGeom>
              <a:solidFill>
                <a:schemeClr val="accent3">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93" name="Tint15 Accent 3">
                <a:extLst>
                  <a:ext uri="{FF2B5EF4-FFF2-40B4-BE49-F238E27FC236}">
                    <a16:creationId xmlns:a16="http://schemas.microsoft.com/office/drawing/2014/main" id="{E6FBE718-11E9-48EB-8E12-D32FDA056CA4}"/>
                  </a:ext>
                </a:extLst>
              </p:cNvPr>
              <p:cNvSpPr/>
              <p:nvPr/>
            </p:nvSpPr>
            <p:spPr>
              <a:xfrm rot="10800000" flipH="1" flipV="1">
                <a:off x="18228597" y="4425293"/>
                <a:ext cx="640080" cy="230200"/>
              </a:xfrm>
              <a:prstGeom prst="rect">
                <a:avLst/>
              </a:prstGeom>
              <a:solidFill>
                <a:schemeClr val="accent3">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94" name="Tint25 Accent 3">
                <a:extLst>
                  <a:ext uri="{FF2B5EF4-FFF2-40B4-BE49-F238E27FC236}">
                    <a16:creationId xmlns:a16="http://schemas.microsoft.com/office/drawing/2014/main" id="{E6FBE718-11E9-48EB-8E12-D32FDA056CA4}"/>
                  </a:ext>
                </a:extLst>
              </p:cNvPr>
              <p:cNvSpPr/>
              <p:nvPr/>
            </p:nvSpPr>
            <p:spPr>
              <a:xfrm rot="10800000" flipH="1" flipV="1">
                <a:off x="18228597" y="4776605"/>
                <a:ext cx="640080" cy="230200"/>
              </a:xfrm>
              <a:prstGeom prst="rect">
                <a:avLst/>
              </a:prstGeom>
              <a:solidFill>
                <a:schemeClr val="accent3">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95" name="Tint35 Accent 3">
                <a:extLst>
                  <a:ext uri="{FF2B5EF4-FFF2-40B4-BE49-F238E27FC236}">
                    <a16:creationId xmlns:a16="http://schemas.microsoft.com/office/drawing/2014/main" id="{E6FBE718-11E9-48EB-8E12-D32FDA056CA4}"/>
                  </a:ext>
                </a:extLst>
              </p:cNvPr>
              <p:cNvSpPr/>
              <p:nvPr/>
            </p:nvSpPr>
            <p:spPr>
              <a:xfrm rot="10800000" flipH="1" flipV="1">
                <a:off x="18228597" y="5128107"/>
                <a:ext cx="640080" cy="230200"/>
              </a:xfrm>
              <a:prstGeom prst="rect">
                <a:avLst/>
              </a:prstGeom>
              <a:solidFill>
                <a:schemeClr val="accent3">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96" name="Tint40 Accent 3">
                <a:extLst>
                  <a:ext uri="{FF2B5EF4-FFF2-40B4-BE49-F238E27FC236}">
                    <a16:creationId xmlns:a16="http://schemas.microsoft.com/office/drawing/2014/main" id="{E6FBE718-11E9-48EB-8E12-D32FDA056CA4}"/>
                  </a:ext>
                </a:extLst>
              </p:cNvPr>
              <p:cNvSpPr/>
              <p:nvPr/>
            </p:nvSpPr>
            <p:spPr>
              <a:xfrm rot="10800000" flipH="1" flipV="1">
                <a:off x="18228597" y="5479609"/>
                <a:ext cx="640080" cy="2302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97" name="Tint50 Accent 3">
                <a:extLst>
                  <a:ext uri="{FF2B5EF4-FFF2-40B4-BE49-F238E27FC236}">
                    <a16:creationId xmlns:a16="http://schemas.microsoft.com/office/drawing/2014/main" id="{E6FBE718-11E9-48EB-8E12-D32FDA056CA4}"/>
                  </a:ext>
                </a:extLst>
              </p:cNvPr>
              <p:cNvSpPr/>
              <p:nvPr/>
            </p:nvSpPr>
            <p:spPr>
              <a:xfrm rot="10800000" flipH="1" flipV="1">
                <a:off x="18228597" y="5831111"/>
                <a:ext cx="640080" cy="230200"/>
              </a:xfrm>
              <a:prstGeom prst="rect">
                <a:avLst/>
              </a:prstGeom>
              <a:solidFill>
                <a:schemeClr val="accent3">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98" name="Tint60 Accent 3">
                <a:extLst>
                  <a:ext uri="{FF2B5EF4-FFF2-40B4-BE49-F238E27FC236}">
                    <a16:creationId xmlns:a16="http://schemas.microsoft.com/office/drawing/2014/main" id="{E6FBE718-11E9-48EB-8E12-D32FDA056CA4}"/>
                  </a:ext>
                </a:extLst>
              </p:cNvPr>
              <p:cNvSpPr/>
              <p:nvPr/>
            </p:nvSpPr>
            <p:spPr>
              <a:xfrm rot="10800000" flipH="1" flipV="1">
                <a:off x="18228597" y="6182804"/>
                <a:ext cx="640080" cy="230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99" name="Tint75 Accent 3">
                <a:extLst>
                  <a:ext uri="{FF2B5EF4-FFF2-40B4-BE49-F238E27FC236}">
                    <a16:creationId xmlns:a16="http://schemas.microsoft.com/office/drawing/2014/main" id="{E6FBE718-11E9-48EB-8E12-D32FDA056CA4}"/>
                  </a:ext>
                </a:extLst>
              </p:cNvPr>
              <p:cNvSpPr/>
              <p:nvPr/>
            </p:nvSpPr>
            <p:spPr>
              <a:xfrm rot="10800000" flipH="1" flipV="1">
                <a:off x="18228597" y="6534497"/>
                <a:ext cx="640080" cy="230200"/>
              </a:xfrm>
              <a:prstGeom prst="rect">
                <a:avLst/>
              </a:prstGeom>
              <a:solidFill>
                <a:schemeClr val="accent3">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00" name="Tint80 Accent 3">
                <a:extLst>
                  <a:ext uri="{FF2B5EF4-FFF2-40B4-BE49-F238E27FC236}">
                    <a16:creationId xmlns:a16="http://schemas.microsoft.com/office/drawing/2014/main" id="{E6FBE718-11E9-48EB-8E12-D32FDA056CA4}"/>
                  </a:ext>
                </a:extLst>
              </p:cNvPr>
              <p:cNvSpPr/>
              <p:nvPr/>
            </p:nvSpPr>
            <p:spPr>
              <a:xfrm rot="10800000" flipH="1" flipV="1">
                <a:off x="18228597" y="6886379"/>
                <a:ext cx="640080" cy="2302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01" name="Tint90 Accent 3">
                <a:extLst>
                  <a:ext uri="{FF2B5EF4-FFF2-40B4-BE49-F238E27FC236}">
                    <a16:creationId xmlns:a16="http://schemas.microsoft.com/office/drawing/2014/main" id="{E6FBE718-11E9-48EB-8E12-D32FDA056CA4}"/>
                  </a:ext>
                </a:extLst>
              </p:cNvPr>
              <p:cNvSpPr/>
              <p:nvPr/>
            </p:nvSpPr>
            <p:spPr>
              <a:xfrm rot="10800000" flipH="1" flipV="1">
                <a:off x="18228597" y="7238806"/>
                <a:ext cx="640080" cy="230200"/>
              </a:xfrm>
              <a:prstGeom prst="rect">
                <a:avLst/>
              </a:prstGeom>
              <a:solidFill>
                <a:schemeClr val="accent3">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902" name="True Accent 3">
                <a:extLst>
                  <a:ext uri="{FF2B5EF4-FFF2-40B4-BE49-F238E27FC236}">
                    <a16:creationId xmlns:a16="http://schemas.microsoft.com/office/drawing/2014/main" id="{E6FBE718-11E9-48EB-8E12-D32FDA056CA4}"/>
                  </a:ext>
                </a:extLst>
              </p:cNvPr>
              <p:cNvSpPr/>
              <p:nvPr/>
            </p:nvSpPr>
            <p:spPr>
              <a:xfrm rot="10800000" flipH="1" flipV="1">
                <a:off x="18228597" y="3256962"/>
                <a:ext cx="640080" cy="3432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03" name="Shade05 Accent 3">
                <a:extLst>
                  <a:ext uri="{FF2B5EF4-FFF2-40B4-BE49-F238E27FC236}">
                    <a16:creationId xmlns:a16="http://schemas.microsoft.com/office/drawing/2014/main" id="{E6FBE718-11E9-48EB-8E12-D32FDA056CA4}"/>
                  </a:ext>
                </a:extLst>
              </p:cNvPr>
              <p:cNvSpPr/>
              <p:nvPr/>
            </p:nvSpPr>
            <p:spPr>
              <a:xfrm rot="10800000" flipH="1" flipV="1">
                <a:off x="18228597" y="2905649"/>
                <a:ext cx="640080" cy="230198"/>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04" name="Shade15 Accent 3">
                <a:extLst>
                  <a:ext uri="{FF2B5EF4-FFF2-40B4-BE49-F238E27FC236}">
                    <a16:creationId xmlns:a16="http://schemas.microsoft.com/office/drawing/2014/main" id="{E6FBE718-11E9-48EB-8E12-D32FDA056CA4}"/>
                  </a:ext>
                </a:extLst>
              </p:cNvPr>
              <p:cNvSpPr/>
              <p:nvPr/>
            </p:nvSpPr>
            <p:spPr>
              <a:xfrm rot="10800000" flipH="1" flipV="1">
                <a:off x="18228597" y="2554715"/>
                <a:ext cx="640080" cy="230198"/>
              </a:xfrm>
              <a:prstGeom prst="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05" name="Shade25 Accent 3">
                <a:extLst>
                  <a:ext uri="{FF2B5EF4-FFF2-40B4-BE49-F238E27FC236}">
                    <a16:creationId xmlns:a16="http://schemas.microsoft.com/office/drawing/2014/main" id="{E6FBE718-11E9-48EB-8E12-D32FDA056CA4}"/>
                  </a:ext>
                </a:extLst>
              </p:cNvPr>
              <p:cNvSpPr/>
              <p:nvPr/>
            </p:nvSpPr>
            <p:spPr>
              <a:xfrm rot="10800000" flipH="1" flipV="1">
                <a:off x="18228597" y="2203208"/>
                <a:ext cx="640080" cy="23019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06" name="Shade35 Accent 3">
                <a:extLst>
                  <a:ext uri="{FF2B5EF4-FFF2-40B4-BE49-F238E27FC236}">
                    <a16:creationId xmlns:a16="http://schemas.microsoft.com/office/drawing/2014/main" id="{E6FBE718-11E9-48EB-8E12-D32FDA056CA4}"/>
                  </a:ext>
                </a:extLst>
              </p:cNvPr>
              <p:cNvSpPr/>
              <p:nvPr/>
            </p:nvSpPr>
            <p:spPr>
              <a:xfrm rot="10800000" flipH="1" flipV="1">
                <a:off x="18228597" y="1851896"/>
                <a:ext cx="640080" cy="230198"/>
              </a:xfrm>
              <a:prstGeom prst="rect">
                <a:avLst/>
              </a:prstGeom>
              <a:solidFill>
                <a:schemeClr val="accent3">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907" name="Shade50 Accent 3">
                <a:extLst>
                  <a:ext uri="{FF2B5EF4-FFF2-40B4-BE49-F238E27FC236}">
                    <a16:creationId xmlns:a16="http://schemas.microsoft.com/office/drawing/2014/main" id="{E6FBE718-11E9-48EB-8E12-D32FDA056CA4}"/>
                  </a:ext>
                </a:extLst>
              </p:cNvPr>
              <p:cNvSpPr/>
              <p:nvPr/>
            </p:nvSpPr>
            <p:spPr>
              <a:xfrm rot="10800000" flipH="1" flipV="1">
                <a:off x="18228597" y="1500582"/>
                <a:ext cx="640080" cy="23019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1256" name="Accent4"/>
            <p:cNvGrpSpPr/>
            <p:nvPr userDrawn="1"/>
          </p:nvGrpSpPr>
          <p:grpSpPr>
            <a:xfrm>
              <a:off x="3474720" y="374753"/>
              <a:ext cx="411480" cy="5968424"/>
              <a:chOff x="19177799" y="1500582"/>
              <a:chExt cx="640080" cy="5968424"/>
            </a:xfrm>
          </p:grpSpPr>
          <p:sp>
            <p:nvSpPr>
              <p:cNvPr id="1874" name="Tint05 Accent 4">
                <a:extLst>
                  <a:ext uri="{FF2B5EF4-FFF2-40B4-BE49-F238E27FC236}">
                    <a16:creationId xmlns:a16="http://schemas.microsoft.com/office/drawing/2014/main" id="{AC66838B-2B3B-464E-B893-C58456698E3A}"/>
                  </a:ext>
                </a:extLst>
              </p:cNvPr>
              <p:cNvSpPr/>
              <p:nvPr/>
            </p:nvSpPr>
            <p:spPr>
              <a:xfrm rot="10800000" flipH="1" flipV="1">
                <a:off x="19177799" y="3722480"/>
                <a:ext cx="640080" cy="230200"/>
              </a:xfrm>
              <a:prstGeom prst="rect">
                <a:avLst/>
              </a:prstGeom>
              <a:solidFill>
                <a:schemeClr val="accent4">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75" name="Tint10 Accent 4">
                <a:extLst>
                  <a:ext uri="{FF2B5EF4-FFF2-40B4-BE49-F238E27FC236}">
                    <a16:creationId xmlns:a16="http://schemas.microsoft.com/office/drawing/2014/main" id="{AC66838B-2B3B-464E-B893-C58456698E3A}"/>
                  </a:ext>
                </a:extLst>
              </p:cNvPr>
              <p:cNvSpPr/>
              <p:nvPr/>
            </p:nvSpPr>
            <p:spPr>
              <a:xfrm rot="10800000" flipH="1" flipV="1">
                <a:off x="19177799" y="4073792"/>
                <a:ext cx="640080" cy="230200"/>
              </a:xfrm>
              <a:prstGeom prst="rect">
                <a:avLst/>
              </a:prstGeom>
              <a:solidFill>
                <a:schemeClr val="accent4">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76" name="Tint15 Accent 4">
                <a:extLst>
                  <a:ext uri="{FF2B5EF4-FFF2-40B4-BE49-F238E27FC236}">
                    <a16:creationId xmlns:a16="http://schemas.microsoft.com/office/drawing/2014/main" id="{AC66838B-2B3B-464E-B893-C58456698E3A}"/>
                  </a:ext>
                </a:extLst>
              </p:cNvPr>
              <p:cNvSpPr/>
              <p:nvPr/>
            </p:nvSpPr>
            <p:spPr>
              <a:xfrm rot="10800000" flipH="1" flipV="1">
                <a:off x="19177799" y="4425293"/>
                <a:ext cx="640080" cy="230200"/>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77" name="Tint25 Accent 4">
                <a:extLst>
                  <a:ext uri="{FF2B5EF4-FFF2-40B4-BE49-F238E27FC236}">
                    <a16:creationId xmlns:a16="http://schemas.microsoft.com/office/drawing/2014/main" id="{AC66838B-2B3B-464E-B893-C58456698E3A}"/>
                  </a:ext>
                </a:extLst>
              </p:cNvPr>
              <p:cNvSpPr/>
              <p:nvPr/>
            </p:nvSpPr>
            <p:spPr>
              <a:xfrm rot="10800000" flipH="1" flipV="1">
                <a:off x="19177799" y="4776605"/>
                <a:ext cx="640080" cy="230200"/>
              </a:xfrm>
              <a:prstGeom prst="rect">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78" name="Tint35 Accent 4">
                <a:extLst>
                  <a:ext uri="{FF2B5EF4-FFF2-40B4-BE49-F238E27FC236}">
                    <a16:creationId xmlns:a16="http://schemas.microsoft.com/office/drawing/2014/main" id="{AC66838B-2B3B-464E-B893-C58456698E3A}"/>
                  </a:ext>
                </a:extLst>
              </p:cNvPr>
              <p:cNvSpPr/>
              <p:nvPr/>
            </p:nvSpPr>
            <p:spPr>
              <a:xfrm rot="10800000" flipH="1" flipV="1">
                <a:off x="19177799" y="5128107"/>
                <a:ext cx="640080" cy="230200"/>
              </a:xfrm>
              <a:prstGeom prst="rect">
                <a:avLst/>
              </a:prstGeom>
              <a:solidFill>
                <a:schemeClr val="accent4">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79" name="Tint40 Accent 4">
                <a:extLst>
                  <a:ext uri="{FF2B5EF4-FFF2-40B4-BE49-F238E27FC236}">
                    <a16:creationId xmlns:a16="http://schemas.microsoft.com/office/drawing/2014/main" id="{AC66838B-2B3B-464E-B893-C58456698E3A}"/>
                  </a:ext>
                </a:extLst>
              </p:cNvPr>
              <p:cNvSpPr/>
              <p:nvPr/>
            </p:nvSpPr>
            <p:spPr>
              <a:xfrm rot="10800000" flipH="1" flipV="1">
                <a:off x="19177799" y="5479609"/>
                <a:ext cx="640080" cy="230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80" name="Tint50 Accent 4">
                <a:extLst>
                  <a:ext uri="{FF2B5EF4-FFF2-40B4-BE49-F238E27FC236}">
                    <a16:creationId xmlns:a16="http://schemas.microsoft.com/office/drawing/2014/main" id="{AC66838B-2B3B-464E-B893-C58456698E3A}"/>
                  </a:ext>
                </a:extLst>
              </p:cNvPr>
              <p:cNvSpPr/>
              <p:nvPr/>
            </p:nvSpPr>
            <p:spPr>
              <a:xfrm rot="10800000" flipH="1" flipV="1">
                <a:off x="19177799" y="5831111"/>
                <a:ext cx="640080" cy="230200"/>
              </a:xfrm>
              <a:prstGeom prst="rect">
                <a:avLst/>
              </a:prstGeom>
              <a:solidFill>
                <a:schemeClr val="accent4">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81" name="Tint60 Accent 4">
                <a:extLst>
                  <a:ext uri="{FF2B5EF4-FFF2-40B4-BE49-F238E27FC236}">
                    <a16:creationId xmlns:a16="http://schemas.microsoft.com/office/drawing/2014/main" id="{AC66838B-2B3B-464E-B893-C58456698E3A}"/>
                  </a:ext>
                </a:extLst>
              </p:cNvPr>
              <p:cNvSpPr/>
              <p:nvPr/>
            </p:nvSpPr>
            <p:spPr>
              <a:xfrm rot="10800000" flipH="1" flipV="1">
                <a:off x="19177799" y="6182804"/>
                <a:ext cx="640080" cy="2302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82" name="Tint75 Accent 4">
                <a:extLst>
                  <a:ext uri="{FF2B5EF4-FFF2-40B4-BE49-F238E27FC236}">
                    <a16:creationId xmlns:a16="http://schemas.microsoft.com/office/drawing/2014/main" id="{AC66838B-2B3B-464E-B893-C58456698E3A}"/>
                  </a:ext>
                </a:extLst>
              </p:cNvPr>
              <p:cNvSpPr/>
              <p:nvPr/>
            </p:nvSpPr>
            <p:spPr>
              <a:xfrm rot="10800000" flipH="1" flipV="1">
                <a:off x="19177799" y="6534497"/>
                <a:ext cx="640080" cy="230200"/>
              </a:xfrm>
              <a:prstGeom prst="rect">
                <a:avLst/>
              </a:prstGeom>
              <a:solidFill>
                <a:schemeClr val="accent4">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83" name="Tint80 Accent 4">
                <a:extLst>
                  <a:ext uri="{FF2B5EF4-FFF2-40B4-BE49-F238E27FC236}">
                    <a16:creationId xmlns:a16="http://schemas.microsoft.com/office/drawing/2014/main" id="{AC66838B-2B3B-464E-B893-C58456698E3A}"/>
                  </a:ext>
                </a:extLst>
              </p:cNvPr>
              <p:cNvSpPr/>
              <p:nvPr/>
            </p:nvSpPr>
            <p:spPr>
              <a:xfrm rot="10800000" flipH="1" flipV="1">
                <a:off x="19177799" y="6886379"/>
                <a:ext cx="640080" cy="230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84" name="Tint90 Accent 4">
                <a:extLst>
                  <a:ext uri="{FF2B5EF4-FFF2-40B4-BE49-F238E27FC236}">
                    <a16:creationId xmlns:a16="http://schemas.microsoft.com/office/drawing/2014/main" id="{AC66838B-2B3B-464E-B893-C58456698E3A}"/>
                  </a:ext>
                </a:extLst>
              </p:cNvPr>
              <p:cNvSpPr/>
              <p:nvPr/>
            </p:nvSpPr>
            <p:spPr>
              <a:xfrm rot="10800000" flipH="1" flipV="1">
                <a:off x="19177799" y="7238806"/>
                <a:ext cx="640080" cy="230200"/>
              </a:xfrm>
              <a:prstGeom prst="rect">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85" name="True Accent 4">
                <a:extLst>
                  <a:ext uri="{FF2B5EF4-FFF2-40B4-BE49-F238E27FC236}">
                    <a16:creationId xmlns:a16="http://schemas.microsoft.com/office/drawing/2014/main" id="{AC66838B-2B3B-464E-B893-C58456698E3A}"/>
                  </a:ext>
                </a:extLst>
              </p:cNvPr>
              <p:cNvSpPr/>
              <p:nvPr/>
            </p:nvSpPr>
            <p:spPr>
              <a:xfrm rot="10800000" flipH="1" flipV="1">
                <a:off x="19177799" y="3256962"/>
                <a:ext cx="640080" cy="3432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886" name="Shade05 Accent 4">
                <a:extLst>
                  <a:ext uri="{FF2B5EF4-FFF2-40B4-BE49-F238E27FC236}">
                    <a16:creationId xmlns:a16="http://schemas.microsoft.com/office/drawing/2014/main" id="{AC66838B-2B3B-464E-B893-C58456698E3A}"/>
                  </a:ext>
                </a:extLst>
              </p:cNvPr>
              <p:cNvSpPr/>
              <p:nvPr/>
            </p:nvSpPr>
            <p:spPr>
              <a:xfrm rot="10800000" flipH="1" flipV="1">
                <a:off x="19177799" y="2905649"/>
                <a:ext cx="640080" cy="230198"/>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887" name="Shade15 Accent 4">
                <a:extLst>
                  <a:ext uri="{FF2B5EF4-FFF2-40B4-BE49-F238E27FC236}">
                    <a16:creationId xmlns:a16="http://schemas.microsoft.com/office/drawing/2014/main" id="{AC66838B-2B3B-464E-B893-C58456698E3A}"/>
                  </a:ext>
                </a:extLst>
              </p:cNvPr>
              <p:cNvSpPr/>
              <p:nvPr/>
            </p:nvSpPr>
            <p:spPr>
              <a:xfrm rot="10800000" flipH="1" flipV="1">
                <a:off x="19177799" y="2554715"/>
                <a:ext cx="640080" cy="230198"/>
              </a:xfrm>
              <a:prstGeom prst="rect">
                <a:avLst/>
              </a:prstGeom>
              <a:solidFill>
                <a:schemeClr val="accent4">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888" name="Shade25 Accent 4">
                <a:extLst>
                  <a:ext uri="{FF2B5EF4-FFF2-40B4-BE49-F238E27FC236}">
                    <a16:creationId xmlns:a16="http://schemas.microsoft.com/office/drawing/2014/main" id="{AC66838B-2B3B-464E-B893-C58456698E3A}"/>
                  </a:ext>
                </a:extLst>
              </p:cNvPr>
              <p:cNvSpPr/>
              <p:nvPr/>
            </p:nvSpPr>
            <p:spPr>
              <a:xfrm rot="10800000" flipH="1" flipV="1">
                <a:off x="19177799" y="2203208"/>
                <a:ext cx="640080" cy="23019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889" name="Shade35 Accent 4">
                <a:extLst>
                  <a:ext uri="{FF2B5EF4-FFF2-40B4-BE49-F238E27FC236}">
                    <a16:creationId xmlns:a16="http://schemas.microsoft.com/office/drawing/2014/main" id="{AC66838B-2B3B-464E-B893-C58456698E3A}"/>
                  </a:ext>
                </a:extLst>
              </p:cNvPr>
              <p:cNvSpPr/>
              <p:nvPr/>
            </p:nvSpPr>
            <p:spPr>
              <a:xfrm rot="10800000" flipH="1" flipV="1">
                <a:off x="19177799" y="1851896"/>
                <a:ext cx="640080" cy="230198"/>
              </a:xfrm>
              <a:prstGeom prst="rect">
                <a:avLst/>
              </a:prstGeom>
              <a:solidFill>
                <a:schemeClr val="accent4">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890" name="Shade50 Accent 4">
                <a:extLst>
                  <a:ext uri="{FF2B5EF4-FFF2-40B4-BE49-F238E27FC236}">
                    <a16:creationId xmlns:a16="http://schemas.microsoft.com/office/drawing/2014/main" id="{AC66838B-2B3B-464E-B893-C58456698E3A}"/>
                  </a:ext>
                </a:extLst>
              </p:cNvPr>
              <p:cNvSpPr/>
              <p:nvPr/>
            </p:nvSpPr>
            <p:spPr>
              <a:xfrm rot="10800000" flipH="1" flipV="1">
                <a:off x="19177799" y="1500582"/>
                <a:ext cx="640080" cy="23019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1257" name="Accent5"/>
            <p:cNvGrpSpPr/>
            <p:nvPr userDrawn="1"/>
          </p:nvGrpSpPr>
          <p:grpSpPr>
            <a:xfrm>
              <a:off x="4078224" y="374753"/>
              <a:ext cx="411480" cy="5968424"/>
              <a:chOff x="20127001" y="1500582"/>
              <a:chExt cx="640080" cy="5968424"/>
            </a:xfrm>
          </p:grpSpPr>
          <p:sp>
            <p:nvSpPr>
              <p:cNvPr id="1857" name="Tint05 Accent 5">
                <a:extLst>
                  <a:ext uri="{FF2B5EF4-FFF2-40B4-BE49-F238E27FC236}">
                    <a16:creationId xmlns:a16="http://schemas.microsoft.com/office/drawing/2014/main" id="{AB0ADD12-5FD4-4D84-8F85-0A749ADBDEA1}"/>
                  </a:ext>
                </a:extLst>
              </p:cNvPr>
              <p:cNvSpPr/>
              <p:nvPr/>
            </p:nvSpPr>
            <p:spPr>
              <a:xfrm rot="10800000" flipH="1" flipV="1">
                <a:off x="20127001" y="3722480"/>
                <a:ext cx="640080" cy="230200"/>
              </a:xfrm>
              <a:prstGeom prst="rect">
                <a:avLst/>
              </a:prstGeom>
              <a:solidFill>
                <a:schemeClr val="accent5">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58" name="Tint10 Accent 5">
                <a:extLst>
                  <a:ext uri="{FF2B5EF4-FFF2-40B4-BE49-F238E27FC236}">
                    <a16:creationId xmlns:a16="http://schemas.microsoft.com/office/drawing/2014/main" id="{AB0ADD12-5FD4-4D84-8F85-0A749ADBDEA1}"/>
                  </a:ext>
                </a:extLst>
              </p:cNvPr>
              <p:cNvSpPr/>
              <p:nvPr/>
            </p:nvSpPr>
            <p:spPr>
              <a:xfrm rot="10800000" flipH="1" flipV="1">
                <a:off x="20127001" y="4073792"/>
                <a:ext cx="640080" cy="230200"/>
              </a:xfrm>
              <a:prstGeom prst="rect">
                <a:avLst/>
              </a:prstGeom>
              <a:solidFill>
                <a:schemeClr val="accent5">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59" name="Tint15 Accent 5">
                <a:extLst>
                  <a:ext uri="{FF2B5EF4-FFF2-40B4-BE49-F238E27FC236}">
                    <a16:creationId xmlns:a16="http://schemas.microsoft.com/office/drawing/2014/main" id="{AB0ADD12-5FD4-4D84-8F85-0A749ADBDEA1}"/>
                  </a:ext>
                </a:extLst>
              </p:cNvPr>
              <p:cNvSpPr/>
              <p:nvPr/>
            </p:nvSpPr>
            <p:spPr>
              <a:xfrm rot="10800000" flipH="1" flipV="1">
                <a:off x="20127001" y="4425293"/>
                <a:ext cx="640080" cy="230200"/>
              </a:xfrm>
              <a:prstGeom prst="rect">
                <a:avLst/>
              </a:prstGeom>
              <a:solidFill>
                <a:schemeClr val="accent5">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60" name="Tint25 Accent 5">
                <a:extLst>
                  <a:ext uri="{FF2B5EF4-FFF2-40B4-BE49-F238E27FC236}">
                    <a16:creationId xmlns:a16="http://schemas.microsoft.com/office/drawing/2014/main" id="{AB0ADD12-5FD4-4D84-8F85-0A749ADBDEA1}"/>
                  </a:ext>
                </a:extLst>
              </p:cNvPr>
              <p:cNvSpPr/>
              <p:nvPr/>
            </p:nvSpPr>
            <p:spPr>
              <a:xfrm rot="10800000" flipH="1" flipV="1">
                <a:off x="20127001" y="4776605"/>
                <a:ext cx="640080" cy="230200"/>
              </a:xfrm>
              <a:prstGeom prst="rect">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61" name="Tint35 Accent 5">
                <a:extLst>
                  <a:ext uri="{FF2B5EF4-FFF2-40B4-BE49-F238E27FC236}">
                    <a16:creationId xmlns:a16="http://schemas.microsoft.com/office/drawing/2014/main" id="{AB0ADD12-5FD4-4D84-8F85-0A749ADBDEA1}"/>
                  </a:ext>
                </a:extLst>
              </p:cNvPr>
              <p:cNvSpPr/>
              <p:nvPr/>
            </p:nvSpPr>
            <p:spPr>
              <a:xfrm rot="10800000" flipH="1" flipV="1">
                <a:off x="20127001" y="5128107"/>
                <a:ext cx="640080" cy="230200"/>
              </a:xfrm>
              <a:prstGeom prst="rect">
                <a:avLst/>
              </a:prstGeom>
              <a:solidFill>
                <a:schemeClr val="accent5">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62" name="Tint40 Accent 5">
                <a:extLst>
                  <a:ext uri="{FF2B5EF4-FFF2-40B4-BE49-F238E27FC236}">
                    <a16:creationId xmlns:a16="http://schemas.microsoft.com/office/drawing/2014/main" id="{AB0ADD12-5FD4-4D84-8F85-0A749ADBDEA1}"/>
                  </a:ext>
                </a:extLst>
              </p:cNvPr>
              <p:cNvSpPr/>
              <p:nvPr/>
            </p:nvSpPr>
            <p:spPr>
              <a:xfrm rot="10800000" flipH="1" flipV="1">
                <a:off x="20127001" y="5479609"/>
                <a:ext cx="640080" cy="230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63" name="Tint50 Accent 5">
                <a:extLst>
                  <a:ext uri="{FF2B5EF4-FFF2-40B4-BE49-F238E27FC236}">
                    <a16:creationId xmlns:a16="http://schemas.microsoft.com/office/drawing/2014/main" id="{AB0ADD12-5FD4-4D84-8F85-0A749ADBDEA1}"/>
                  </a:ext>
                </a:extLst>
              </p:cNvPr>
              <p:cNvSpPr/>
              <p:nvPr/>
            </p:nvSpPr>
            <p:spPr>
              <a:xfrm rot="10800000" flipH="1" flipV="1">
                <a:off x="20127001" y="5831111"/>
                <a:ext cx="640080" cy="230200"/>
              </a:xfrm>
              <a:prstGeom prst="rect">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64" name="Tint60 Accent 5">
                <a:extLst>
                  <a:ext uri="{FF2B5EF4-FFF2-40B4-BE49-F238E27FC236}">
                    <a16:creationId xmlns:a16="http://schemas.microsoft.com/office/drawing/2014/main" id="{AB0ADD12-5FD4-4D84-8F85-0A749ADBDEA1}"/>
                  </a:ext>
                </a:extLst>
              </p:cNvPr>
              <p:cNvSpPr/>
              <p:nvPr/>
            </p:nvSpPr>
            <p:spPr>
              <a:xfrm rot="10800000" flipH="1" flipV="1">
                <a:off x="20127001" y="6182804"/>
                <a:ext cx="640080" cy="2302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65" name="Tint75 Accent 5">
                <a:extLst>
                  <a:ext uri="{FF2B5EF4-FFF2-40B4-BE49-F238E27FC236}">
                    <a16:creationId xmlns:a16="http://schemas.microsoft.com/office/drawing/2014/main" id="{AB0ADD12-5FD4-4D84-8F85-0A749ADBDEA1}"/>
                  </a:ext>
                </a:extLst>
              </p:cNvPr>
              <p:cNvSpPr/>
              <p:nvPr/>
            </p:nvSpPr>
            <p:spPr>
              <a:xfrm rot="10800000" flipH="1" flipV="1">
                <a:off x="20127001" y="6534497"/>
                <a:ext cx="640080" cy="230200"/>
              </a:xfrm>
              <a:prstGeom prst="rect">
                <a:avLst/>
              </a:prstGeom>
              <a:solidFill>
                <a:schemeClr val="accent5">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66" name="Tint80 Accent 5">
                <a:extLst>
                  <a:ext uri="{FF2B5EF4-FFF2-40B4-BE49-F238E27FC236}">
                    <a16:creationId xmlns:a16="http://schemas.microsoft.com/office/drawing/2014/main" id="{AB0ADD12-5FD4-4D84-8F85-0A749ADBDEA1}"/>
                  </a:ext>
                </a:extLst>
              </p:cNvPr>
              <p:cNvSpPr/>
              <p:nvPr/>
            </p:nvSpPr>
            <p:spPr>
              <a:xfrm rot="10800000" flipH="1" flipV="1">
                <a:off x="20127001" y="6886379"/>
                <a:ext cx="640080" cy="230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67" name="Tint90 Accent 5">
                <a:extLst>
                  <a:ext uri="{FF2B5EF4-FFF2-40B4-BE49-F238E27FC236}">
                    <a16:creationId xmlns:a16="http://schemas.microsoft.com/office/drawing/2014/main" id="{AB0ADD12-5FD4-4D84-8F85-0A749ADBDEA1}"/>
                  </a:ext>
                </a:extLst>
              </p:cNvPr>
              <p:cNvSpPr/>
              <p:nvPr/>
            </p:nvSpPr>
            <p:spPr>
              <a:xfrm rot="10800000" flipH="1" flipV="1">
                <a:off x="20127001" y="7238806"/>
                <a:ext cx="640080" cy="230200"/>
              </a:xfrm>
              <a:prstGeom prst="rect">
                <a:avLst/>
              </a:prstGeom>
              <a:solidFill>
                <a:schemeClr val="accent5">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68" name="True Accent 5">
                <a:extLst>
                  <a:ext uri="{FF2B5EF4-FFF2-40B4-BE49-F238E27FC236}">
                    <a16:creationId xmlns:a16="http://schemas.microsoft.com/office/drawing/2014/main" id="{AB0ADD12-5FD4-4D84-8F85-0A749ADBDEA1}"/>
                  </a:ext>
                </a:extLst>
              </p:cNvPr>
              <p:cNvSpPr/>
              <p:nvPr/>
            </p:nvSpPr>
            <p:spPr>
              <a:xfrm rot="10800000" flipH="1" flipV="1">
                <a:off x="20127001" y="3256962"/>
                <a:ext cx="640080" cy="3432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869" name="Shade05 Accent 5">
                <a:extLst>
                  <a:ext uri="{FF2B5EF4-FFF2-40B4-BE49-F238E27FC236}">
                    <a16:creationId xmlns:a16="http://schemas.microsoft.com/office/drawing/2014/main" id="{AB0ADD12-5FD4-4D84-8F85-0A749ADBDEA1}"/>
                  </a:ext>
                </a:extLst>
              </p:cNvPr>
              <p:cNvSpPr/>
              <p:nvPr/>
            </p:nvSpPr>
            <p:spPr>
              <a:xfrm rot="10800000" flipH="1" flipV="1">
                <a:off x="20127001" y="2905649"/>
                <a:ext cx="640080" cy="230198"/>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870" name="Shade15 Accent 5">
                <a:extLst>
                  <a:ext uri="{FF2B5EF4-FFF2-40B4-BE49-F238E27FC236}">
                    <a16:creationId xmlns:a16="http://schemas.microsoft.com/office/drawing/2014/main" id="{AB0ADD12-5FD4-4D84-8F85-0A749ADBDEA1}"/>
                  </a:ext>
                </a:extLst>
              </p:cNvPr>
              <p:cNvSpPr/>
              <p:nvPr/>
            </p:nvSpPr>
            <p:spPr>
              <a:xfrm rot="10800000" flipH="1" flipV="1">
                <a:off x="20127001" y="2554715"/>
                <a:ext cx="640080" cy="230198"/>
              </a:xfrm>
              <a:prstGeom prst="rect">
                <a:avLst/>
              </a:prstGeom>
              <a:solidFill>
                <a:schemeClr val="accent5">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871" name="Shade25 Accent 5">
                <a:extLst>
                  <a:ext uri="{FF2B5EF4-FFF2-40B4-BE49-F238E27FC236}">
                    <a16:creationId xmlns:a16="http://schemas.microsoft.com/office/drawing/2014/main" id="{AB0ADD12-5FD4-4D84-8F85-0A749ADBDEA1}"/>
                  </a:ext>
                </a:extLst>
              </p:cNvPr>
              <p:cNvSpPr/>
              <p:nvPr/>
            </p:nvSpPr>
            <p:spPr>
              <a:xfrm rot="10800000" flipH="1" flipV="1">
                <a:off x="20127001" y="2203208"/>
                <a:ext cx="640080" cy="230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872" name="Shade35 Accent 5">
                <a:extLst>
                  <a:ext uri="{FF2B5EF4-FFF2-40B4-BE49-F238E27FC236}">
                    <a16:creationId xmlns:a16="http://schemas.microsoft.com/office/drawing/2014/main" id="{AB0ADD12-5FD4-4D84-8F85-0A749ADBDEA1}"/>
                  </a:ext>
                </a:extLst>
              </p:cNvPr>
              <p:cNvSpPr/>
              <p:nvPr/>
            </p:nvSpPr>
            <p:spPr>
              <a:xfrm rot="10800000" flipH="1" flipV="1">
                <a:off x="20127001" y="1851896"/>
                <a:ext cx="640080" cy="230198"/>
              </a:xfrm>
              <a:prstGeom prst="rect">
                <a:avLst/>
              </a:prstGeom>
              <a:solidFill>
                <a:schemeClr val="accent5">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873" name="Shade50 Accent 5">
                <a:extLst>
                  <a:ext uri="{FF2B5EF4-FFF2-40B4-BE49-F238E27FC236}">
                    <a16:creationId xmlns:a16="http://schemas.microsoft.com/office/drawing/2014/main" id="{AB0ADD12-5FD4-4D84-8F85-0A749ADBDEA1}"/>
                  </a:ext>
                </a:extLst>
              </p:cNvPr>
              <p:cNvSpPr/>
              <p:nvPr/>
            </p:nvSpPr>
            <p:spPr>
              <a:xfrm rot="10800000" flipH="1" flipV="1">
                <a:off x="20127001" y="1500582"/>
                <a:ext cx="640080" cy="23019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1258" name="Accent6"/>
            <p:cNvGrpSpPr/>
            <p:nvPr userDrawn="1"/>
          </p:nvGrpSpPr>
          <p:grpSpPr>
            <a:xfrm>
              <a:off x="4681721" y="374753"/>
              <a:ext cx="411480" cy="5968424"/>
              <a:chOff x="21076203" y="1500582"/>
              <a:chExt cx="640080" cy="5968424"/>
            </a:xfrm>
          </p:grpSpPr>
          <p:sp>
            <p:nvSpPr>
              <p:cNvPr id="1840" name="Tint05 Accent 6">
                <a:extLst>
                  <a:ext uri="{FF2B5EF4-FFF2-40B4-BE49-F238E27FC236}">
                    <a16:creationId xmlns:a16="http://schemas.microsoft.com/office/drawing/2014/main" id="{F88A544D-ACF3-488A-83CC-FFEAD327257B}"/>
                  </a:ext>
                </a:extLst>
              </p:cNvPr>
              <p:cNvSpPr/>
              <p:nvPr/>
            </p:nvSpPr>
            <p:spPr>
              <a:xfrm rot="10800000" flipH="1" flipV="1">
                <a:off x="21076203" y="3722480"/>
                <a:ext cx="640080" cy="230200"/>
              </a:xfrm>
              <a:prstGeom prst="rect">
                <a:avLst/>
              </a:prstGeom>
              <a:solidFill>
                <a:schemeClr val="accent6">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41" name="Tint10 Accent 6">
                <a:extLst>
                  <a:ext uri="{FF2B5EF4-FFF2-40B4-BE49-F238E27FC236}">
                    <a16:creationId xmlns:a16="http://schemas.microsoft.com/office/drawing/2014/main" id="{F88A544D-ACF3-488A-83CC-FFEAD327257B}"/>
                  </a:ext>
                </a:extLst>
              </p:cNvPr>
              <p:cNvSpPr/>
              <p:nvPr/>
            </p:nvSpPr>
            <p:spPr>
              <a:xfrm rot="10800000" flipH="1" flipV="1">
                <a:off x="21076203" y="4073792"/>
                <a:ext cx="640080" cy="230200"/>
              </a:xfrm>
              <a:prstGeom prst="rect">
                <a:avLst/>
              </a:prstGeom>
              <a:solidFill>
                <a:schemeClr val="accent6">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42" name="Tint15 Accent 6">
                <a:extLst>
                  <a:ext uri="{FF2B5EF4-FFF2-40B4-BE49-F238E27FC236}">
                    <a16:creationId xmlns:a16="http://schemas.microsoft.com/office/drawing/2014/main" id="{F88A544D-ACF3-488A-83CC-FFEAD327257B}"/>
                  </a:ext>
                </a:extLst>
              </p:cNvPr>
              <p:cNvSpPr/>
              <p:nvPr/>
            </p:nvSpPr>
            <p:spPr>
              <a:xfrm rot="10800000" flipH="1" flipV="1">
                <a:off x="21076203" y="4425293"/>
                <a:ext cx="640080" cy="230200"/>
              </a:xfrm>
              <a:prstGeom prst="rect">
                <a:avLst/>
              </a:prstGeom>
              <a:solidFill>
                <a:schemeClr val="accent6">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43" name="Tint25 Accent 6">
                <a:extLst>
                  <a:ext uri="{FF2B5EF4-FFF2-40B4-BE49-F238E27FC236}">
                    <a16:creationId xmlns:a16="http://schemas.microsoft.com/office/drawing/2014/main" id="{F88A544D-ACF3-488A-83CC-FFEAD327257B}"/>
                  </a:ext>
                </a:extLst>
              </p:cNvPr>
              <p:cNvSpPr/>
              <p:nvPr/>
            </p:nvSpPr>
            <p:spPr>
              <a:xfrm rot="10800000" flipH="1" flipV="1">
                <a:off x="21076203" y="4776605"/>
                <a:ext cx="640080" cy="230200"/>
              </a:xfrm>
              <a:prstGeom prst="rect">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44" name="Tint35 Accent 6">
                <a:extLst>
                  <a:ext uri="{FF2B5EF4-FFF2-40B4-BE49-F238E27FC236}">
                    <a16:creationId xmlns:a16="http://schemas.microsoft.com/office/drawing/2014/main" id="{F88A544D-ACF3-488A-83CC-FFEAD327257B}"/>
                  </a:ext>
                </a:extLst>
              </p:cNvPr>
              <p:cNvSpPr/>
              <p:nvPr/>
            </p:nvSpPr>
            <p:spPr>
              <a:xfrm rot="10800000" flipH="1" flipV="1">
                <a:off x="21076203" y="5128107"/>
                <a:ext cx="640080" cy="230200"/>
              </a:xfrm>
              <a:prstGeom prst="rect">
                <a:avLst/>
              </a:prstGeom>
              <a:solidFill>
                <a:schemeClr val="accent6">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45" name="Tint40 Accent 6">
                <a:extLst>
                  <a:ext uri="{FF2B5EF4-FFF2-40B4-BE49-F238E27FC236}">
                    <a16:creationId xmlns:a16="http://schemas.microsoft.com/office/drawing/2014/main" id="{F88A544D-ACF3-488A-83CC-FFEAD327257B}"/>
                  </a:ext>
                </a:extLst>
              </p:cNvPr>
              <p:cNvSpPr/>
              <p:nvPr/>
            </p:nvSpPr>
            <p:spPr>
              <a:xfrm rot="10800000" flipH="1" flipV="1">
                <a:off x="21076203" y="5479609"/>
                <a:ext cx="640080" cy="2302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46" name="Tint50 Accent 6">
                <a:extLst>
                  <a:ext uri="{FF2B5EF4-FFF2-40B4-BE49-F238E27FC236}">
                    <a16:creationId xmlns:a16="http://schemas.microsoft.com/office/drawing/2014/main" id="{F88A544D-ACF3-488A-83CC-FFEAD327257B}"/>
                  </a:ext>
                </a:extLst>
              </p:cNvPr>
              <p:cNvSpPr/>
              <p:nvPr/>
            </p:nvSpPr>
            <p:spPr>
              <a:xfrm rot="10800000" flipH="1" flipV="1">
                <a:off x="21076203" y="5831111"/>
                <a:ext cx="640080" cy="230200"/>
              </a:xfrm>
              <a:prstGeom prst="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47" name="Tint60 Accent 6">
                <a:extLst>
                  <a:ext uri="{FF2B5EF4-FFF2-40B4-BE49-F238E27FC236}">
                    <a16:creationId xmlns:a16="http://schemas.microsoft.com/office/drawing/2014/main" id="{F88A544D-ACF3-488A-83CC-FFEAD327257B}"/>
                  </a:ext>
                </a:extLst>
              </p:cNvPr>
              <p:cNvSpPr/>
              <p:nvPr/>
            </p:nvSpPr>
            <p:spPr>
              <a:xfrm rot="10800000" flipH="1" flipV="1">
                <a:off x="21076203" y="6182804"/>
                <a:ext cx="640080" cy="230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48" name="Tint75 Accent 6">
                <a:extLst>
                  <a:ext uri="{FF2B5EF4-FFF2-40B4-BE49-F238E27FC236}">
                    <a16:creationId xmlns:a16="http://schemas.microsoft.com/office/drawing/2014/main" id="{F88A544D-ACF3-488A-83CC-FFEAD327257B}"/>
                  </a:ext>
                </a:extLst>
              </p:cNvPr>
              <p:cNvSpPr/>
              <p:nvPr/>
            </p:nvSpPr>
            <p:spPr>
              <a:xfrm rot="10800000" flipH="1" flipV="1">
                <a:off x="21076203" y="6534497"/>
                <a:ext cx="640080" cy="230200"/>
              </a:xfrm>
              <a:prstGeom prst="rect">
                <a:avLst/>
              </a:prstGeom>
              <a:solidFill>
                <a:schemeClr val="accent6">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49" name="Tint80 Accent 6">
                <a:extLst>
                  <a:ext uri="{FF2B5EF4-FFF2-40B4-BE49-F238E27FC236}">
                    <a16:creationId xmlns:a16="http://schemas.microsoft.com/office/drawing/2014/main" id="{F88A544D-ACF3-488A-83CC-FFEAD327257B}"/>
                  </a:ext>
                </a:extLst>
              </p:cNvPr>
              <p:cNvSpPr/>
              <p:nvPr/>
            </p:nvSpPr>
            <p:spPr>
              <a:xfrm rot="10800000" flipH="1" flipV="1">
                <a:off x="21076203" y="6886379"/>
                <a:ext cx="640080" cy="230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50" name="Tint90 Accent 6">
                <a:extLst>
                  <a:ext uri="{FF2B5EF4-FFF2-40B4-BE49-F238E27FC236}">
                    <a16:creationId xmlns:a16="http://schemas.microsoft.com/office/drawing/2014/main" id="{F88A544D-ACF3-488A-83CC-FFEAD327257B}"/>
                  </a:ext>
                </a:extLst>
              </p:cNvPr>
              <p:cNvSpPr/>
              <p:nvPr/>
            </p:nvSpPr>
            <p:spPr>
              <a:xfrm rot="10800000" flipH="1" flipV="1">
                <a:off x="21076203" y="7238806"/>
                <a:ext cx="640080" cy="230200"/>
              </a:xfrm>
              <a:prstGeom prst="rect">
                <a:avLst/>
              </a:pr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p>
            </p:txBody>
          </p:sp>
          <p:sp>
            <p:nvSpPr>
              <p:cNvPr id="1851" name="True Accent 6">
                <a:extLst>
                  <a:ext uri="{FF2B5EF4-FFF2-40B4-BE49-F238E27FC236}">
                    <a16:creationId xmlns:a16="http://schemas.microsoft.com/office/drawing/2014/main" id="{F88A544D-ACF3-488A-83CC-FFEAD327257B}"/>
                  </a:ext>
                </a:extLst>
              </p:cNvPr>
              <p:cNvSpPr/>
              <p:nvPr/>
            </p:nvSpPr>
            <p:spPr>
              <a:xfrm rot="10800000" flipH="1" flipV="1">
                <a:off x="21076203" y="3256962"/>
                <a:ext cx="640080" cy="34329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852" name="Shade05 Accent 6">
                <a:extLst>
                  <a:ext uri="{FF2B5EF4-FFF2-40B4-BE49-F238E27FC236}">
                    <a16:creationId xmlns:a16="http://schemas.microsoft.com/office/drawing/2014/main" id="{F88A544D-ACF3-488A-83CC-FFEAD327257B}"/>
                  </a:ext>
                </a:extLst>
              </p:cNvPr>
              <p:cNvSpPr/>
              <p:nvPr/>
            </p:nvSpPr>
            <p:spPr>
              <a:xfrm rot="10800000" flipH="1" flipV="1">
                <a:off x="21076203" y="2905649"/>
                <a:ext cx="640080" cy="230198"/>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853" name="Shade15 Accent 6">
                <a:extLst>
                  <a:ext uri="{FF2B5EF4-FFF2-40B4-BE49-F238E27FC236}">
                    <a16:creationId xmlns:a16="http://schemas.microsoft.com/office/drawing/2014/main" id="{F88A544D-ACF3-488A-83CC-FFEAD327257B}"/>
                  </a:ext>
                </a:extLst>
              </p:cNvPr>
              <p:cNvSpPr/>
              <p:nvPr/>
            </p:nvSpPr>
            <p:spPr>
              <a:xfrm rot="10800000" flipH="1" flipV="1">
                <a:off x="21076203" y="2554715"/>
                <a:ext cx="640080" cy="230198"/>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854" name="Shade25 Accent 6">
                <a:extLst>
                  <a:ext uri="{FF2B5EF4-FFF2-40B4-BE49-F238E27FC236}">
                    <a16:creationId xmlns:a16="http://schemas.microsoft.com/office/drawing/2014/main" id="{F88A544D-ACF3-488A-83CC-FFEAD327257B}"/>
                  </a:ext>
                </a:extLst>
              </p:cNvPr>
              <p:cNvSpPr/>
              <p:nvPr/>
            </p:nvSpPr>
            <p:spPr>
              <a:xfrm rot="10800000" flipH="1" flipV="1">
                <a:off x="21076203" y="2203208"/>
                <a:ext cx="640080" cy="2301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855" name="Shade35 Accent 6">
                <a:extLst>
                  <a:ext uri="{FF2B5EF4-FFF2-40B4-BE49-F238E27FC236}">
                    <a16:creationId xmlns:a16="http://schemas.microsoft.com/office/drawing/2014/main" id="{F88A544D-ACF3-488A-83CC-FFEAD327257B}"/>
                  </a:ext>
                </a:extLst>
              </p:cNvPr>
              <p:cNvSpPr/>
              <p:nvPr/>
            </p:nvSpPr>
            <p:spPr>
              <a:xfrm rot="10800000" flipH="1" flipV="1">
                <a:off x="21076203" y="1851896"/>
                <a:ext cx="640080" cy="230198"/>
              </a:xfrm>
              <a:prstGeom prst="rect">
                <a:avLst/>
              </a:prstGeom>
              <a:solidFill>
                <a:schemeClr val="accent6">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sp>
            <p:nvSpPr>
              <p:cNvPr id="1856" name="Shade50 Accent 6">
                <a:extLst>
                  <a:ext uri="{FF2B5EF4-FFF2-40B4-BE49-F238E27FC236}">
                    <a16:creationId xmlns:a16="http://schemas.microsoft.com/office/drawing/2014/main" id="{F88A544D-ACF3-488A-83CC-FFEAD327257B}"/>
                  </a:ext>
                </a:extLst>
              </p:cNvPr>
              <p:cNvSpPr/>
              <p:nvPr/>
            </p:nvSpPr>
            <p:spPr>
              <a:xfrm rot="10800000" flipH="1" flipV="1">
                <a:off x="21076203" y="1500582"/>
                <a:ext cx="640080" cy="2301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GB" sz="1770">
                  <a:solidFill>
                    <a:schemeClr val="tx1"/>
                  </a:solidFill>
                </a:endParaRPr>
              </a:p>
            </p:txBody>
          </p:sp>
        </p:grpSp>
        <p:grpSp>
          <p:nvGrpSpPr>
            <p:cNvPr id="1259" name="Additonal Blue1"/>
            <p:cNvGrpSpPr/>
            <p:nvPr/>
          </p:nvGrpSpPr>
          <p:grpSpPr>
            <a:xfrm>
              <a:off x="5285232" y="374753"/>
              <a:ext cx="411480" cy="5968424"/>
              <a:chOff x="16330193" y="1500582"/>
              <a:chExt cx="640080" cy="5968424"/>
            </a:xfrm>
          </p:grpSpPr>
          <p:sp>
            <p:nvSpPr>
              <p:cNvPr id="1823" name="Tint05 Accent 1">
                <a:extLst>
                  <a:ext uri="{FF2B5EF4-FFF2-40B4-BE49-F238E27FC236}">
                    <a16:creationId xmlns:a16="http://schemas.microsoft.com/office/drawing/2014/main" id="{E6FBE718-11E9-48EB-8E12-D32FDA056CA4}"/>
                  </a:ext>
                </a:extLst>
              </p:cNvPr>
              <p:cNvSpPr/>
              <p:nvPr/>
            </p:nvSpPr>
            <p:spPr>
              <a:xfrm rot="10800000" flipH="1" flipV="1">
                <a:off x="16330193" y="3722480"/>
                <a:ext cx="640080" cy="230200"/>
              </a:xfrm>
              <a:prstGeom prst="rect">
                <a:avLst/>
              </a:prstGeom>
              <a:solidFill>
                <a:srgbClr val="0050A5">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824" name="Tint10 Accent 1">
                <a:extLst>
                  <a:ext uri="{FF2B5EF4-FFF2-40B4-BE49-F238E27FC236}">
                    <a16:creationId xmlns:a16="http://schemas.microsoft.com/office/drawing/2014/main" id="{E6FBE718-11E9-48EB-8E12-D32FDA056CA4}"/>
                  </a:ext>
                </a:extLst>
              </p:cNvPr>
              <p:cNvSpPr/>
              <p:nvPr/>
            </p:nvSpPr>
            <p:spPr>
              <a:xfrm rot="10800000" flipH="1" flipV="1">
                <a:off x="16330193" y="4073792"/>
                <a:ext cx="640080" cy="230200"/>
              </a:xfrm>
              <a:prstGeom prst="rect">
                <a:avLst/>
              </a:prstGeom>
              <a:solidFill>
                <a:srgbClr val="0050A5">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825" name="Tint15 Accent 1">
                <a:extLst>
                  <a:ext uri="{FF2B5EF4-FFF2-40B4-BE49-F238E27FC236}">
                    <a16:creationId xmlns:a16="http://schemas.microsoft.com/office/drawing/2014/main" id="{E6FBE718-11E9-48EB-8E12-D32FDA056CA4}"/>
                  </a:ext>
                </a:extLst>
              </p:cNvPr>
              <p:cNvSpPr/>
              <p:nvPr/>
            </p:nvSpPr>
            <p:spPr>
              <a:xfrm rot="10800000" flipH="1" flipV="1">
                <a:off x="16330193" y="4425293"/>
                <a:ext cx="640080" cy="230200"/>
              </a:xfrm>
              <a:prstGeom prst="rect">
                <a:avLst/>
              </a:prstGeom>
              <a:solidFill>
                <a:srgbClr val="0050A5">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826" name="Tint25 Accent 1">
                <a:extLst>
                  <a:ext uri="{FF2B5EF4-FFF2-40B4-BE49-F238E27FC236}">
                    <a16:creationId xmlns:a16="http://schemas.microsoft.com/office/drawing/2014/main" id="{E6FBE718-11E9-48EB-8E12-D32FDA056CA4}"/>
                  </a:ext>
                </a:extLst>
              </p:cNvPr>
              <p:cNvSpPr/>
              <p:nvPr/>
            </p:nvSpPr>
            <p:spPr>
              <a:xfrm rot="10800000" flipH="1" flipV="1">
                <a:off x="16330193" y="4776605"/>
                <a:ext cx="640080" cy="230200"/>
              </a:xfrm>
              <a:prstGeom prst="rect">
                <a:avLst/>
              </a:prstGeom>
              <a:solidFill>
                <a:srgbClr val="0050A5">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827" name="Tint35 Accent 1">
                <a:extLst>
                  <a:ext uri="{FF2B5EF4-FFF2-40B4-BE49-F238E27FC236}">
                    <a16:creationId xmlns:a16="http://schemas.microsoft.com/office/drawing/2014/main" id="{E6FBE718-11E9-48EB-8E12-D32FDA056CA4}"/>
                  </a:ext>
                </a:extLst>
              </p:cNvPr>
              <p:cNvSpPr/>
              <p:nvPr/>
            </p:nvSpPr>
            <p:spPr>
              <a:xfrm rot="10800000" flipH="1" flipV="1">
                <a:off x="16330193" y="5128107"/>
                <a:ext cx="640080" cy="230200"/>
              </a:xfrm>
              <a:prstGeom prst="rect">
                <a:avLst/>
              </a:prstGeom>
              <a:solidFill>
                <a:srgbClr val="0050A5">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828" name="Tint40 Accent 1">
                <a:extLst>
                  <a:ext uri="{FF2B5EF4-FFF2-40B4-BE49-F238E27FC236}">
                    <a16:creationId xmlns:a16="http://schemas.microsoft.com/office/drawing/2014/main" id="{E6FBE718-11E9-48EB-8E12-D32FDA056CA4}"/>
                  </a:ext>
                </a:extLst>
              </p:cNvPr>
              <p:cNvSpPr/>
              <p:nvPr/>
            </p:nvSpPr>
            <p:spPr>
              <a:xfrm rot="10800000" flipH="1" flipV="1">
                <a:off x="16330193" y="5479609"/>
                <a:ext cx="640080" cy="230200"/>
              </a:xfrm>
              <a:prstGeom prst="rect">
                <a:avLst/>
              </a:prstGeom>
              <a:solidFill>
                <a:srgbClr val="0050A5">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829" name="Tint50 Accent 1">
                <a:extLst>
                  <a:ext uri="{FF2B5EF4-FFF2-40B4-BE49-F238E27FC236}">
                    <a16:creationId xmlns:a16="http://schemas.microsoft.com/office/drawing/2014/main" id="{E6FBE718-11E9-48EB-8E12-D32FDA056CA4}"/>
                  </a:ext>
                </a:extLst>
              </p:cNvPr>
              <p:cNvSpPr/>
              <p:nvPr/>
            </p:nvSpPr>
            <p:spPr>
              <a:xfrm rot="10800000" flipH="1" flipV="1">
                <a:off x="16330193" y="5831111"/>
                <a:ext cx="640080" cy="230200"/>
              </a:xfrm>
              <a:prstGeom prst="rect">
                <a:avLst/>
              </a:prstGeom>
              <a:solidFill>
                <a:srgbClr val="0050A5">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830" name="Tint60 Accent 1">
                <a:extLst>
                  <a:ext uri="{FF2B5EF4-FFF2-40B4-BE49-F238E27FC236}">
                    <a16:creationId xmlns:a16="http://schemas.microsoft.com/office/drawing/2014/main" id="{E6FBE718-11E9-48EB-8E12-D32FDA056CA4}"/>
                  </a:ext>
                </a:extLst>
              </p:cNvPr>
              <p:cNvSpPr/>
              <p:nvPr/>
            </p:nvSpPr>
            <p:spPr>
              <a:xfrm rot="10800000" flipH="1" flipV="1">
                <a:off x="16330193" y="6182804"/>
                <a:ext cx="640080" cy="230200"/>
              </a:xfrm>
              <a:prstGeom prst="rect">
                <a:avLst/>
              </a:prstGeom>
              <a:solidFill>
                <a:srgbClr val="0050A5">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831" name="Tint75 Accent 1">
                <a:extLst>
                  <a:ext uri="{FF2B5EF4-FFF2-40B4-BE49-F238E27FC236}">
                    <a16:creationId xmlns:a16="http://schemas.microsoft.com/office/drawing/2014/main" id="{E6FBE718-11E9-48EB-8E12-D32FDA056CA4}"/>
                  </a:ext>
                </a:extLst>
              </p:cNvPr>
              <p:cNvSpPr/>
              <p:nvPr/>
            </p:nvSpPr>
            <p:spPr>
              <a:xfrm rot="10800000" flipH="1" flipV="1">
                <a:off x="16330193" y="6534497"/>
                <a:ext cx="640080" cy="230200"/>
              </a:xfrm>
              <a:prstGeom prst="rect">
                <a:avLst/>
              </a:prstGeom>
              <a:solidFill>
                <a:srgbClr val="0050A5">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832" name="Tint80 Accent 1">
                <a:extLst>
                  <a:ext uri="{FF2B5EF4-FFF2-40B4-BE49-F238E27FC236}">
                    <a16:creationId xmlns:a16="http://schemas.microsoft.com/office/drawing/2014/main" id="{E6FBE718-11E9-48EB-8E12-D32FDA056CA4}"/>
                  </a:ext>
                </a:extLst>
              </p:cNvPr>
              <p:cNvSpPr/>
              <p:nvPr/>
            </p:nvSpPr>
            <p:spPr>
              <a:xfrm rot="10800000" flipH="1" flipV="1">
                <a:off x="16330193" y="6886379"/>
                <a:ext cx="640080" cy="230200"/>
              </a:xfrm>
              <a:prstGeom prst="rect">
                <a:avLst/>
              </a:prstGeom>
              <a:solidFill>
                <a:srgbClr val="0050A5">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833" name="Tint90 Accent 1">
                <a:extLst>
                  <a:ext uri="{FF2B5EF4-FFF2-40B4-BE49-F238E27FC236}">
                    <a16:creationId xmlns:a16="http://schemas.microsoft.com/office/drawing/2014/main" id="{E6FBE718-11E9-48EB-8E12-D32FDA056CA4}"/>
                  </a:ext>
                </a:extLst>
              </p:cNvPr>
              <p:cNvSpPr/>
              <p:nvPr/>
            </p:nvSpPr>
            <p:spPr>
              <a:xfrm rot="10800000" flipH="1" flipV="1">
                <a:off x="16330193" y="7238806"/>
                <a:ext cx="640080" cy="230200"/>
              </a:xfrm>
              <a:prstGeom prst="rect">
                <a:avLst/>
              </a:prstGeom>
              <a:solidFill>
                <a:srgbClr val="0050A5">
                  <a:lumMod val="10000"/>
                  <a:lumOff val="9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834" name="True Accent 1">
                <a:extLst>
                  <a:ext uri="{FF2B5EF4-FFF2-40B4-BE49-F238E27FC236}">
                    <a16:creationId xmlns:a16="http://schemas.microsoft.com/office/drawing/2014/main" id="{E6FBE718-11E9-48EB-8E12-D32FDA056CA4}"/>
                  </a:ext>
                </a:extLst>
              </p:cNvPr>
              <p:cNvSpPr/>
              <p:nvPr/>
            </p:nvSpPr>
            <p:spPr>
              <a:xfrm rot="10800000" flipH="1" flipV="1">
                <a:off x="16330193" y="3256962"/>
                <a:ext cx="640080" cy="343291"/>
              </a:xfrm>
              <a:prstGeom prst="rect">
                <a:avLst/>
              </a:prstGeom>
              <a:solidFill>
                <a:srgbClr val="0050A5"/>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835" name="Shade05 Accent 1">
                <a:extLst>
                  <a:ext uri="{FF2B5EF4-FFF2-40B4-BE49-F238E27FC236}">
                    <a16:creationId xmlns:a16="http://schemas.microsoft.com/office/drawing/2014/main" id="{E6FBE718-11E9-48EB-8E12-D32FDA056CA4}"/>
                  </a:ext>
                </a:extLst>
              </p:cNvPr>
              <p:cNvSpPr/>
              <p:nvPr/>
            </p:nvSpPr>
            <p:spPr>
              <a:xfrm rot="10800000" flipH="1" flipV="1">
                <a:off x="16330193" y="2905649"/>
                <a:ext cx="640080" cy="230198"/>
              </a:xfrm>
              <a:prstGeom prst="rect">
                <a:avLst/>
              </a:prstGeom>
              <a:solidFill>
                <a:srgbClr val="0050A5">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836" name="Shade15 Accent 1">
                <a:extLst>
                  <a:ext uri="{FF2B5EF4-FFF2-40B4-BE49-F238E27FC236}">
                    <a16:creationId xmlns:a16="http://schemas.microsoft.com/office/drawing/2014/main" id="{E6FBE718-11E9-48EB-8E12-D32FDA056CA4}"/>
                  </a:ext>
                </a:extLst>
              </p:cNvPr>
              <p:cNvSpPr/>
              <p:nvPr/>
            </p:nvSpPr>
            <p:spPr>
              <a:xfrm rot="10800000" flipH="1" flipV="1">
                <a:off x="16330193" y="2554715"/>
                <a:ext cx="640080" cy="230198"/>
              </a:xfrm>
              <a:prstGeom prst="rect">
                <a:avLst/>
              </a:prstGeom>
              <a:solidFill>
                <a:srgbClr val="0050A5">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837" name="Shade25 Accent 1">
                <a:extLst>
                  <a:ext uri="{FF2B5EF4-FFF2-40B4-BE49-F238E27FC236}">
                    <a16:creationId xmlns:a16="http://schemas.microsoft.com/office/drawing/2014/main" id="{E6FBE718-11E9-48EB-8E12-D32FDA056CA4}"/>
                  </a:ext>
                </a:extLst>
              </p:cNvPr>
              <p:cNvSpPr/>
              <p:nvPr/>
            </p:nvSpPr>
            <p:spPr>
              <a:xfrm rot="10800000" flipH="1" flipV="1">
                <a:off x="16330193" y="2203208"/>
                <a:ext cx="640080" cy="230198"/>
              </a:xfrm>
              <a:prstGeom prst="rect">
                <a:avLst/>
              </a:prstGeom>
              <a:solidFill>
                <a:srgbClr val="0050A5">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838" name="Shade35 Accent 1">
                <a:extLst>
                  <a:ext uri="{FF2B5EF4-FFF2-40B4-BE49-F238E27FC236}">
                    <a16:creationId xmlns:a16="http://schemas.microsoft.com/office/drawing/2014/main" id="{E6FBE718-11E9-48EB-8E12-D32FDA056CA4}"/>
                  </a:ext>
                </a:extLst>
              </p:cNvPr>
              <p:cNvSpPr/>
              <p:nvPr/>
            </p:nvSpPr>
            <p:spPr>
              <a:xfrm rot="10800000" flipH="1" flipV="1">
                <a:off x="16330193" y="1851896"/>
                <a:ext cx="640080" cy="230198"/>
              </a:xfrm>
              <a:prstGeom prst="rect">
                <a:avLst/>
              </a:prstGeom>
              <a:solidFill>
                <a:srgbClr val="0050A5">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839" name="Shade50 Accent 1">
                <a:extLst>
                  <a:ext uri="{FF2B5EF4-FFF2-40B4-BE49-F238E27FC236}">
                    <a16:creationId xmlns:a16="http://schemas.microsoft.com/office/drawing/2014/main" id="{E6FBE718-11E9-48EB-8E12-D32FDA056CA4}"/>
                  </a:ext>
                </a:extLst>
              </p:cNvPr>
              <p:cNvSpPr/>
              <p:nvPr/>
            </p:nvSpPr>
            <p:spPr>
              <a:xfrm rot="10800000" flipH="1" flipV="1">
                <a:off x="16330193" y="1500582"/>
                <a:ext cx="640080" cy="230198"/>
              </a:xfrm>
              <a:prstGeom prst="rect">
                <a:avLst/>
              </a:prstGeom>
              <a:solidFill>
                <a:srgbClr val="0050A5">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grpSp>
        <p:grpSp>
          <p:nvGrpSpPr>
            <p:cNvPr id="1260" name="Additonal Blue2"/>
            <p:cNvGrpSpPr/>
            <p:nvPr/>
          </p:nvGrpSpPr>
          <p:grpSpPr>
            <a:xfrm>
              <a:off x="5888736" y="374753"/>
              <a:ext cx="411480" cy="5968424"/>
              <a:chOff x="17279395" y="1500582"/>
              <a:chExt cx="640080" cy="5968424"/>
            </a:xfrm>
          </p:grpSpPr>
          <p:sp>
            <p:nvSpPr>
              <p:cNvPr id="1806" name="Tint05 Accent 2">
                <a:extLst>
                  <a:ext uri="{FF2B5EF4-FFF2-40B4-BE49-F238E27FC236}">
                    <a16:creationId xmlns:a16="http://schemas.microsoft.com/office/drawing/2014/main" id="{E6FBE718-11E9-48EB-8E12-D32FDA056CA4}"/>
                  </a:ext>
                </a:extLst>
              </p:cNvPr>
              <p:cNvSpPr/>
              <p:nvPr/>
            </p:nvSpPr>
            <p:spPr>
              <a:xfrm rot="10800000" flipH="1" flipV="1">
                <a:off x="17279395" y="3722480"/>
                <a:ext cx="640080" cy="230200"/>
              </a:xfrm>
              <a:prstGeom prst="rect">
                <a:avLst/>
              </a:prstGeom>
              <a:solidFill>
                <a:srgbClr val="60789E">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807" name="Tint10 Accent 2">
                <a:extLst>
                  <a:ext uri="{FF2B5EF4-FFF2-40B4-BE49-F238E27FC236}">
                    <a16:creationId xmlns:a16="http://schemas.microsoft.com/office/drawing/2014/main" id="{E6FBE718-11E9-48EB-8E12-D32FDA056CA4}"/>
                  </a:ext>
                </a:extLst>
              </p:cNvPr>
              <p:cNvSpPr/>
              <p:nvPr/>
            </p:nvSpPr>
            <p:spPr>
              <a:xfrm rot="10800000" flipH="1" flipV="1">
                <a:off x="17279395" y="4073792"/>
                <a:ext cx="640080" cy="230200"/>
              </a:xfrm>
              <a:prstGeom prst="rect">
                <a:avLst/>
              </a:prstGeom>
              <a:solidFill>
                <a:srgbClr val="60789E">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808" name="Tint15 Accent 2">
                <a:extLst>
                  <a:ext uri="{FF2B5EF4-FFF2-40B4-BE49-F238E27FC236}">
                    <a16:creationId xmlns:a16="http://schemas.microsoft.com/office/drawing/2014/main" id="{E6FBE718-11E9-48EB-8E12-D32FDA056CA4}"/>
                  </a:ext>
                </a:extLst>
              </p:cNvPr>
              <p:cNvSpPr/>
              <p:nvPr/>
            </p:nvSpPr>
            <p:spPr>
              <a:xfrm rot="10800000" flipH="1" flipV="1">
                <a:off x="17279395" y="4425293"/>
                <a:ext cx="640080" cy="230200"/>
              </a:xfrm>
              <a:prstGeom prst="rect">
                <a:avLst/>
              </a:prstGeom>
              <a:solidFill>
                <a:srgbClr val="60789E">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809" name="Tint25 Accent 2">
                <a:extLst>
                  <a:ext uri="{FF2B5EF4-FFF2-40B4-BE49-F238E27FC236}">
                    <a16:creationId xmlns:a16="http://schemas.microsoft.com/office/drawing/2014/main" id="{E6FBE718-11E9-48EB-8E12-D32FDA056CA4}"/>
                  </a:ext>
                </a:extLst>
              </p:cNvPr>
              <p:cNvSpPr/>
              <p:nvPr/>
            </p:nvSpPr>
            <p:spPr>
              <a:xfrm rot="10800000" flipH="1" flipV="1">
                <a:off x="17279395" y="4776605"/>
                <a:ext cx="640080" cy="230200"/>
              </a:xfrm>
              <a:prstGeom prst="rect">
                <a:avLst/>
              </a:prstGeom>
              <a:solidFill>
                <a:srgbClr val="60789E">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810" name="Tint35 Accent 2">
                <a:extLst>
                  <a:ext uri="{FF2B5EF4-FFF2-40B4-BE49-F238E27FC236}">
                    <a16:creationId xmlns:a16="http://schemas.microsoft.com/office/drawing/2014/main" id="{E6FBE718-11E9-48EB-8E12-D32FDA056CA4}"/>
                  </a:ext>
                </a:extLst>
              </p:cNvPr>
              <p:cNvSpPr/>
              <p:nvPr/>
            </p:nvSpPr>
            <p:spPr>
              <a:xfrm rot="10800000" flipH="1" flipV="1">
                <a:off x="17279395" y="5128107"/>
                <a:ext cx="640080" cy="230200"/>
              </a:xfrm>
              <a:prstGeom prst="rect">
                <a:avLst/>
              </a:prstGeom>
              <a:solidFill>
                <a:srgbClr val="60789E">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811" name="Tint40 Accent 2">
                <a:extLst>
                  <a:ext uri="{FF2B5EF4-FFF2-40B4-BE49-F238E27FC236}">
                    <a16:creationId xmlns:a16="http://schemas.microsoft.com/office/drawing/2014/main" id="{E6FBE718-11E9-48EB-8E12-D32FDA056CA4}"/>
                  </a:ext>
                </a:extLst>
              </p:cNvPr>
              <p:cNvSpPr/>
              <p:nvPr/>
            </p:nvSpPr>
            <p:spPr>
              <a:xfrm rot="10800000" flipH="1" flipV="1">
                <a:off x="17279395" y="5479609"/>
                <a:ext cx="640080" cy="230200"/>
              </a:xfrm>
              <a:prstGeom prst="rect">
                <a:avLst/>
              </a:prstGeom>
              <a:solidFill>
                <a:srgbClr val="60789E">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812" name="Tint50 Accent 2">
                <a:extLst>
                  <a:ext uri="{FF2B5EF4-FFF2-40B4-BE49-F238E27FC236}">
                    <a16:creationId xmlns:a16="http://schemas.microsoft.com/office/drawing/2014/main" id="{E6FBE718-11E9-48EB-8E12-D32FDA056CA4}"/>
                  </a:ext>
                </a:extLst>
              </p:cNvPr>
              <p:cNvSpPr/>
              <p:nvPr/>
            </p:nvSpPr>
            <p:spPr>
              <a:xfrm rot="10800000" flipH="1" flipV="1">
                <a:off x="17279395" y="5831111"/>
                <a:ext cx="640080" cy="230200"/>
              </a:xfrm>
              <a:prstGeom prst="rect">
                <a:avLst/>
              </a:prstGeom>
              <a:solidFill>
                <a:srgbClr val="60789E">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813" name="Tint60 Accent 2">
                <a:extLst>
                  <a:ext uri="{FF2B5EF4-FFF2-40B4-BE49-F238E27FC236}">
                    <a16:creationId xmlns:a16="http://schemas.microsoft.com/office/drawing/2014/main" id="{E6FBE718-11E9-48EB-8E12-D32FDA056CA4}"/>
                  </a:ext>
                </a:extLst>
              </p:cNvPr>
              <p:cNvSpPr/>
              <p:nvPr/>
            </p:nvSpPr>
            <p:spPr>
              <a:xfrm rot="10800000" flipH="1" flipV="1">
                <a:off x="17279395" y="6182804"/>
                <a:ext cx="640080" cy="230200"/>
              </a:xfrm>
              <a:prstGeom prst="rect">
                <a:avLst/>
              </a:prstGeom>
              <a:solidFill>
                <a:srgbClr val="60789E">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814" name="Tint75 Accent 2">
                <a:extLst>
                  <a:ext uri="{FF2B5EF4-FFF2-40B4-BE49-F238E27FC236}">
                    <a16:creationId xmlns:a16="http://schemas.microsoft.com/office/drawing/2014/main" id="{E6FBE718-11E9-48EB-8E12-D32FDA056CA4}"/>
                  </a:ext>
                </a:extLst>
              </p:cNvPr>
              <p:cNvSpPr/>
              <p:nvPr/>
            </p:nvSpPr>
            <p:spPr>
              <a:xfrm rot="10800000" flipH="1" flipV="1">
                <a:off x="17279395" y="6534497"/>
                <a:ext cx="640080" cy="230200"/>
              </a:xfrm>
              <a:prstGeom prst="rect">
                <a:avLst/>
              </a:prstGeom>
              <a:solidFill>
                <a:srgbClr val="60789E">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815" name="Tint80 Accent 2">
                <a:extLst>
                  <a:ext uri="{FF2B5EF4-FFF2-40B4-BE49-F238E27FC236}">
                    <a16:creationId xmlns:a16="http://schemas.microsoft.com/office/drawing/2014/main" id="{E6FBE718-11E9-48EB-8E12-D32FDA056CA4}"/>
                  </a:ext>
                </a:extLst>
              </p:cNvPr>
              <p:cNvSpPr/>
              <p:nvPr/>
            </p:nvSpPr>
            <p:spPr>
              <a:xfrm rot="10800000" flipH="1" flipV="1">
                <a:off x="17279395" y="6886379"/>
                <a:ext cx="640080" cy="230200"/>
              </a:xfrm>
              <a:prstGeom prst="rect">
                <a:avLst/>
              </a:prstGeom>
              <a:solidFill>
                <a:srgbClr val="60789E">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816" name="Tint90 Accent 2">
                <a:extLst>
                  <a:ext uri="{FF2B5EF4-FFF2-40B4-BE49-F238E27FC236}">
                    <a16:creationId xmlns:a16="http://schemas.microsoft.com/office/drawing/2014/main" id="{E6FBE718-11E9-48EB-8E12-D32FDA056CA4}"/>
                  </a:ext>
                </a:extLst>
              </p:cNvPr>
              <p:cNvSpPr/>
              <p:nvPr/>
            </p:nvSpPr>
            <p:spPr>
              <a:xfrm rot="10800000" flipH="1" flipV="1">
                <a:off x="17279395" y="7238806"/>
                <a:ext cx="640080" cy="230200"/>
              </a:xfrm>
              <a:prstGeom prst="rect">
                <a:avLst/>
              </a:prstGeom>
              <a:solidFill>
                <a:srgbClr val="60789E">
                  <a:lumMod val="10000"/>
                  <a:lumOff val="9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817" name="True Accent 2">
                <a:extLst>
                  <a:ext uri="{FF2B5EF4-FFF2-40B4-BE49-F238E27FC236}">
                    <a16:creationId xmlns:a16="http://schemas.microsoft.com/office/drawing/2014/main" id="{E6FBE718-11E9-48EB-8E12-D32FDA056CA4}"/>
                  </a:ext>
                </a:extLst>
              </p:cNvPr>
              <p:cNvSpPr/>
              <p:nvPr/>
            </p:nvSpPr>
            <p:spPr>
              <a:xfrm rot="10800000" flipH="1" flipV="1">
                <a:off x="17279395" y="3256962"/>
                <a:ext cx="640080" cy="343291"/>
              </a:xfrm>
              <a:prstGeom prst="rect">
                <a:avLst/>
              </a:prstGeom>
              <a:solidFill>
                <a:srgbClr val="60789E"/>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818" name="Shade05 Accent 2">
                <a:extLst>
                  <a:ext uri="{FF2B5EF4-FFF2-40B4-BE49-F238E27FC236}">
                    <a16:creationId xmlns:a16="http://schemas.microsoft.com/office/drawing/2014/main" id="{E6FBE718-11E9-48EB-8E12-D32FDA056CA4}"/>
                  </a:ext>
                </a:extLst>
              </p:cNvPr>
              <p:cNvSpPr/>
              <p:nvPr/>
            </p:nvSpPr>
            <p:spPr>
              <a:xfrm rot="10800000" flipH="1" flipV="1">
                <a:off x="17279395" y="2905649"/>
                <a:ext cx="640080" cy="230198"/>
              </a:xfrm>
              <a:prstGeom prst="rect">
                <a:avLst/>
              </a:prstGeom>
              <a:solidFill>
                <a:srgbClr val="60789E">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819" name="Shade15 Accent 2">
                <a:extLst>
                  <a:ext uri="{FF2B5EF4-FFF2-40B4-BE49-F238E27FC236}">
                    <a16:creationId xmlns:a16="http://schemas.microsoft.com/office/drawing/2014/main" id="{E6FBE718-11E9-48EB-8E12-D32FDA056CA4}"/>
                  </a:ext>
                </a:extLst>
              </p:cNvPr>
              <p:cNvSpPr/>
              <p:nvPr/>
            </p:nvSpPr>
            <p:spPr>
              <a:xfrm rot="10800000" flipH="1" flipV="1">
                <a:off x="17279395" y="2554715"/>
                <a:ext cx="640080" cy="230198"/>
              </a:xfrm>
              <a:prstGeom prst="rect">
                <a:avLst/>
              </a:prstGeom>
              <a:solidFill>
                <a:srgbClr val="60789E">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820" name="Shade25 Accent 2">
                <a:extLst>
                  <a:ext uri="{FF2B5EF4-FFF2-40B4-BE49-F238E27FC236}">
                    <a16:creationId xmlns:a16="http://schemas.microsoft.com/office/drawing/2014/main" id="{E6FBE718-11E9-48EB-8E12-D32FDA056CA4}"/>
                  </a:ext>
                </a:extLst>
              </p:cNvPr>
              <p:cNvSpPr/>
              <p:nvPr/>
            </p:nvSpPr>
            <p:spPr>
              <a:xfrm rot="10800000" flipH="1" flipV="1">
                <a:off x="17279395" y="2203208"/>
                <a:ext cx="640080" cy="230198"/>
              </a:xfrm>
              <a:prstGeom prst="rect">
                <a:avLst/>
              </a:prstGeom>
              <a:solidFill>
                <a:srgbClr val="60789E">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821" name="Shade35 Accent 2">
                <a:extLst>
                  <a:ext uri="{FF2B5EF4-FFF2-40B4-BE49-F238E27FC236}">
                    <a16:creationId xmlns:a16="http://schemas.microsoft.com/office/drawing/2014/main" id="{E6FBE718-11E9-48EB-8E12-D32FDA056CA4}"/>
                  </a:ext>
                </a:extLst>
              </p:cNvPr>
              <p:cNvSpPr/>
              <p:nvPr/>
            </p:nvSpPr>
            <p:spPr>
              <a:xfrm rot="10800000" flipH="1" flipV="1">
                <a:off x="17279395" y="1851896"/>
                <a:ext cx="640080" cy="230198"/>
              </a:xfrm>
              <a:prstGeom prst="rect">
                <a:avLst/>
              </a:prstGeom>
              <a:solidFill>
                <a:srgbClr val="60789E">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822" name="Shade50 Accent 2">
                <a:extLst>
                  <a:ext uri="{FF2B5EF4-FFF2-40B4-BE49-F238E27FC236}">
                    <a16:creationId xmlns:a16="http://schemas.microsoft.com/office/drawing/2014/main" id="{E6FBE718-11E9-48EB-8E12-D32FDA056CA4}"/>
                  </a:ext>
                </a:extLst>
              </p:cNvPr>
              <p:cNvSpPr/>
              <p:nvPr/>
            </p:nvSpPr>
            <p:spPr>
              <a:xfrm rot="10800000" flipH="1" flipV="1">
                <a:off x="17279395" y="1500582"/>
                <a:ext cx="640080" cy="230198"/>
              </a:xfrm>
              <a:prstGeom prst="rect">
                <a:avLst/>
              </a:prstGeom>
              <a:solidFill>
                <a:srgbClr val="60789E">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grpSp>
        <p:grpSp>
          <p:nvGrpSpPr>
            <p:cNvPr id="1261" name="Additonal Blue3"/>
            <p:cNvGrpSpPr/>
            <p:nvPr/>
          </p:nvGrpSpPr>
          <p:grpSpPr>
            <a:xfrm>
              <a:off x="6492240" y="374753"/>
              <a:ext cx="411480" cy="5968424"/>
              <a:chOff x="18228597" y="1500582"/>
              <a:chExt cx="640080" cy="5968424"/>
            </a:xfrm>
          </p:grpSpPr>
          <p:sp>
            <p:nvSpPr>
              <p:cNvPr id="1789" name="Tint05 Accent 3">
                <a:extLst>
                  <a:ext uri="{FF2B5EF4-FFF2-40B4-BE49-F238E27FC236}">
                    <a16:creationId xmlns:a16="http://schemas.microsoft.com/office/drawing/2014/main" id="{E6FBE718-11E9-48EB-8E12-D32FDA056CA4}"/>
                  </a:ext>
                </a:extLst>
              </p:cNvPr>
              <p:cNvSpPr/>
              <p:nvPr/>
            </p:nvSpPr>
            <p:spPr>
              <a:xfrm rot="10800000" flipH="1" flipV="1">
                <a:off x="18228597" y="3722480"/>
                <a:ext cx="640080" cy="230200"/>
              </a:xfrm>
              <a:prstGeom prst="rect">
                <a:avLst/>
              </a:prstGeom>
              <a:solidFill>
                <a:srgbClr val="49C7F4">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90" name="Tint10 Accent 3">
                <a:extLst>
                  <a:ext uri="{FF2B5EF4-FFF2-40B4-BE49-F238E27FC236}">
                    <a16:creationId xmlns:a16="http://schemas.microsoft.com/office/drawing/2014/main" id="{E6FBE718-11E9-48EB-8E12-D32FDA056CA4}"/>
                  </a:ext>
                </a:extLst>
              </p:cNvPr>
              <p:cNvSpPr/>
              <p:nvPr/>
            </p:nvSpPr>
            <p:spPr>
              <a:xfrm rot="10800000" flipH="1" flipV="1">
                <a:off x="18228597" y="4073792"/>
                <a:ext cx="640080" cy="230200"/>
              </a:xfrm>
              <a:prstGeom prst="rect">
                <a:avLst/>
              </a:prstGeom>
              <a:solidFill>
                <a:srgbClr val="49C7F4">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91" name="Tint15 Accent 3">
                <a:extLst>
                  <a:ext uri="{FF2B5EF4-FFF2-40B4-BE49-F238E27FC236}">
                    <a16:creationId xmlns:a16="http://schemas.microsoft.com/office/drawing/2014/main" id="{E6FBE718-11E9-48EB-8E12-D32FDA056CA4}"/>
                  </a:ext>
                </a:extLst>
              </p:cNvPr>
              <p:cNvSpPr/>
              <p:nvPr/>
            </p:nvSpPr>
            <p:spPr>
              <a:xfrm rot="10800000" flipH="1" flipV="1">
                <a:off x="18228597" y="4425293"/>
                <a:ext cx="640080" cy="230200"/>
              </a:xfrm>
              <a:prstGeom prst="rect">
                <a:avLst/>
              </a:prstGeom>
              <a:solidFill>
                <a:srgbClr val="49C7F4">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92" name="Tint25 Accent 3">
                <a:extLst>
                  <a:ext uri="{FF2B5EF4-FFF2-40B4-BE49-F238E27FC236}">
                    <a16:creationId xmlns:a16="http://schemas.microsoft.com/office/drawing/2014/main" id="{E6FBE718-11E9-48EB-8E12-D32FDA056CA4}"/>
                  </a:ext>
                </a:extLst>
              </p:cNvPr>
              <p:cNvSpPr/>
              <p:nvPr/>
            </p:nvSpPr>
            <p:spPr>
              <a:xfrm rot="10800000" flipH="1" flipV="1">
                <a:off x="18228597" y="4776605"/>
                <a:ext cx="640080" cy="230200"/>
              </a:xfrm>
              <a:prstGeom prst="rect">
                <a:avLst/>
              </a:prstGeom>
              <a:solidFill>
                <a:srgbClr val="49C7F4">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93" name="Tint35 Accent 3">
                <a:extLst>
                  <a:ext uri="{FF2B5EF4-FFF2-40B4-BE49-F238E27FC236}">
                    <a16:creationId xmlns:a16="http://schemas.microsoft.com/office/drawing/2014/main" id="{E6FBE718-11E9-48EB-8E12-D32FDA056CA4}"/>
                  </a:ext>
                </a:extLst>
              </p:cNvPr>
              <p:cNvSpPr/>
              <p:nvPr/>
            </p:nvSpPr>
            <p:spPr>
              <a:xfrm rot="10800000" flipH="1" flipV="1">
                <a:off x="18228597" y="5128107"/>
                <a:ext cx="640080" cy="230200"/>
              </a:xfrm>
              <a:prstGeom prst="rect">
                <a:avLst/>
              </a:prstGeom>
              <a:solidFill>
                <a:srgbClr val="49C7F4">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94" name="Tint40 Accent 3">
                <a:extLst>
                  <a:ext uri="{FF2B5EF4-FFF2-40B4-BE49-F238E27FC236}">
                    <a16:creationId xmlns:a16="http://schemas.microsoft.com/office/drawing/2014/main" id="{E6FBE718-11E9-48EB-8E12-D32FDA056CA4}"/>
                  </a:ext>
                </a:extLst>
              </p:cNvPr>
              <p:cNvSpPr/>
              <p:nvPr/>
            </p:nvSpPr>
            <p:spPr>
              <a:xfrm rot="10800000" flipH="1" flipV="1">
                <a:off x="18228597" y="5479609"/>
                <a:ext cx="640080" cy="230200"/>
              </a:xfrm>
              <a:prstGeom prst="rect">
                <a:avLst/>
              </a:prstGeom>
              <a:solidFill>
                <a:srgbClr val="49C7F4">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95" name="Tint50 Accent 3">
                <a:extLst>
                  <a:ext uri="{FF2B5EF4-FFF2-40B4-BE49-F238E27FC236}">
                    <a16:creationId xmlns:a16="http://schemas.microsoft.com/office/drawing/2014/main" id="{E6FBE718-11E9-48EB-8E12-D32FDA056CA4}"/>
                  </a:ext>
                </a:extLst>
              </p:cNvPr>
              <p:cNvSpPr/>
              <p:nvPr/>
            </p:nvSpPr>
            <p:spPr>
              <a:xfrm rot="10800000" flipH="1" flipV="1">
                <a:off x="18228597" y="5831111"/>
                <a:ext cx="640080" cy="230200"/>
              </a:xfrm>
              <a:prstGeom prst="rect">
                <a:avLst/>
              </a:prstGeom>
              <a:solidFill>
                <a:srgbClr val="49C7F4">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96" name="Tint60 Accent 3">
                <a:extLst>
                  <a:ext uri="{FF2B5EF4-FFF2-40B4-BE49-F238E27FC236}">
                    <a16:creationId xmlns:a16="http://schemas.microsoft.com/office/drawing/2014/main" id="{E6FBE718-11E9-48EB-8E12-D32FDA056CA4}"/>
                  </a:ext>
                </a:extLst>
              </p:cNvPr>
              <p:cNvSpPr/>
              <p:nvPr/>
            </p:nvSpPr>
            <p:spPr>
              <a:xfrm rot="10800000" flipH="1" flipV="1">
                <a:off x="18228597" y="6182804"/>
                <a:ext cx="640080" cy="230200"/>
              </a:xfrm>
              <a:prstGeom prst="rect">
                <a:avLst/>
              </a:prstGeom>
              <a:solidFill>
                <a:srgbClr val="49C7F4">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97" name="Tint75 Accent 3">
                <a:extLst>
                  <a:ext uri="{FF2B5EF4-FFF2-40B4-BE49-F238E27FC236}">
                    <a16:creationId xmlns:a16="http://schemas.microsoft.com/office/drawing/2014/main" id="{E6FBE718-11E9-48EB-8E12-D32FDA056CA4}"/>
                  </a:ext>
                </a:extLst>
              </p:cNvPr>
              <p:cNvSpPr/>
              <p:nvPr/>
            </p:nvSpPr>
            <p:spPr>
              <a:xfrm rot="10800000" flipH="1" flipV="1">
                <a:off x="18228597" y="6534497"/>
                <a:ext cx="640080" cy="230200"/>
              </a:xfrm>
              <a:prstGeom prst="rect">
                <a:avLst/>
              </a:prstGeom>
              <a:solidFill>
                <a:srgbClr val="49C7F4">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98" name="Tint80 Accent 3">
                <a:extLst>
                  <a:ext uri="{FF2B5EF4-FFF2-40B4-BE49-F238E27FC236}">
                    <a16:creationId xmlns:a16="http://schemas.microsoft.com/office/drawing/2014/main" id="{E6FBE718-11E9-48EB-8E12-D32FDA056CA4}"/>
                  </a:ext>
                </a:extLst>
              </p:cNvPr>
              <p:cNvSpPr/>
              <p:nvPr/>
            </p:nvSpPr>
            <p:spPr>
              <a:xfrm rot="10800000" flipH="1" flipV="1">
                <a:off x="18228597" y="6886379"/>
                <a:ext cx="640080" cy="230200"/>
              </a:xfrm>
              <a:prstGeom prst="rect">
                <a:avLst/>
              </a:prstGeom>
              <a:solidFill>
                <a:srgbClr val="49C7F4">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99" name="Tint90 Accent 3">
                <a:extLst>
                  <a:ext uri="{FF2B5EF4-FFF2-40B4-BE49-F238E27FC236}">
                    <a16:creationId xmlns:a16="http://schemas.microsoft.com/office/drawing/2014/main" id="{E6FBE718-11E9-48EB-8E12-D32FDA056CA4}"/>
                  </a:ext>
                </a:extLst>
              </p:cNvPr>
              <p:cNvSpPr/>
              <p:nvPr/>
            </p:nvSpPr>
            <p:spPr>
              <a:xfrm rot="10800000" flipH="1" flipV="1">
                <a:off x="18228597" y="7238806"/>
                <a:ext cx="640080" cy="230200"/>
              </a:xfrm>
              <a:prstGeom prst="rect">
                <a:avLst/>
              </a:prstGeom>
              <a:solidFill>
                <a:srgbClr val="49C7F4">
                  <a:lumMod val="10000"/>
                  <a:lumOff val="9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800" name="True Accent 3">
                <a:extLst>
                  <a:ext uri="{FF2B5EF4-FFF2-40B4-BE49-F238E27FC236}">
                    <a16:creationId xmlns:a16="http://schemas.microsoft.com/office/drawing/2014/main" id="{E6FBE718-11E9-48EB-8E12-D32FDA056CA4}"/>
                  </a:ext>
                </a:extLst>
              </p:cNvPr>
              <p:cNvSpPr/>
              <p:nvPr/>
            </p:nvSpPr>
            <p:spPr>
              <a:xfrm rot="10800000" flipH="1" flipV="1">
                <a:off x="18228597" y="3256962"/>
                <a:ext cx="640080" cy="343291"/>
              </a:xfrm>
              <a:prstGeom prst="rect">
                <a:avLst/>
              </a:prstGeom>
              <a:solidFill>
                <a:srgbClr val="49C7F4"/>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801" name="Shade05 Accent 3">
                <a:extLst>
                  <a:ext uri="{FF2B5EF4-FFF2-40B4-BE49-F238E27FC236}">
                    <a16:creationId xmlns:a16="http://schemas.microsoft.com/office/drawing/2014/main" id="{E6FBE718-11E9-48EB-8E12-D32FDA056CA4}"/>
                  </a:ext>
                </a:extLst>
              </p:cNvPr>
              <p:cNvSpPr/>
              <p:nvPr/>
            </p:nvSpPr>
            <p:spPr>
              <a:xfrm rot="10800000" flipH="1" flipV="1">
                <a:off x="18228597" y="2905649"/>
                <a:ext cx="640080" cy="230198"/>
              </a:xfrm>
              <a:prstGeom prst="rect">
                <a:avLst/>
              </a:prstGeom>
              <a:solidFill>
                <a:srgbClr val="49C7F4">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802" name="Shade15 Accent 3">
                <a:extLst>
                  <a:ext uri="{FF2B5EF4-FFF2-40B4-BE49-F238E27FC236}">
                    <a16:creationId xmlns:a16="http://schemas.microsoft.com/office/drawing/2014/main" id="{E6FBE718-11E9-48EB-8E12-D32FDA056CA4}"/>
                  </a:ext>
                </a:extLst>
              </p:cNvPr>
              <p:cNvSpPr/>
              <p:nvPr/>
            </p:nvSpPr>
            <p:spPr>
              <a:xfrm rot="10800000" flipH="1" flipV="1">
                <a:off x="18228597" y="2554715"/>
                <a:ext cx="640080" cy="230198"/>
              </a:xfrm>
              <a:prstGeom prst="rect">
                <a:avLst/>
              </a:prstGeom>
              <a:solidFill>
                <a:srgbClr val="49C7F4">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803" name="Shade25 Accent 3">
                <a:extLst>
                  <a:ext uri="{FF2B5EF4-FFF2-40B4-BE49-F238E27FC236}">
                    <a16:creationId xmlns:a16="http://schemas.microsoft.com/office/drawing/2014/main" id="{E6FBE718-11E9-48EB-8E12-D32FDA056CA4}"/>
                  </a:ext>
                </a:extLst>
              </p:cNvPr>
              <p:cNvSpPr/>
              <p:nvPr/>
            </p:nvSpPr>
            <p:spPr>
              <a:xfrm rot="10800000" flipH="1" flipV="1">
                <a:off x="18228597" y="2203208"/>
                <a:ext cx="640080" cy="230198"/>
              </a:xfrm>
              <a:prstGeom prst="rect">
                <a:avLst/>
              </a:prstGeom>
              <a:solidFill>
                <a:srgbClr val="49C7F4">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804" name="Shade35 Accent 3">
                <a:extLst>
                  <a:ext uri="{FF2B5EF4-FFF2-40B4-BE49-F238E27FC236}">
                    <a16:creationId xmlns:a16="http://schemas.microsoft.com/office/drawing/2014/main" id="{E6FBE718-11E9-48EB-8E12-D32FDA056CA4}"/>
                  </a:ext>
                </a:extLst>
              </p:cNvPr>
              <p:cNvSpPr/>
              <p:nvPr/>
            </p:nvSpPr>
            <p:spPr>
              <a:xfrm rot="10800000" flipH="1" flipV="1">
                <a:off x="18228597" y="1851896"/>
                <a:ext cx="640080" cy="230198"/>
              </a:xfrm>
              <a:prstGeom prst="rect">
                <a:avLst/>
              </a:prstGeom>
              <a:solidFill>
                <a:srgbClr val="49C7F4">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805" name="Shade50 Accent 3">
                <a:extLst>
                  <a:ext uri="{FF2B5EF4-FFF2-40B4-BE49-F238E27FC236}">
                    <a16:creationId xmlns:a16="http://schemas.microsoft.com/office/drawing/2014/main" id="{E6FBE718-11E9-48EB-8E12-D32FDA056CA4}"/>
                  </a:ext>
                </a:extLst>
              </p:cNvPr>
              <p:cNvSpPr/>
              <p:nvPr/>
            </p:nvSpPr>
            <p:spPr>
              <a:xfrm rot="10800000" flipH="1" flipV="1">
                <a:off x="18228597" y="1500582"/>
                <a:ext cx="640080" cy="230198"/>
              </a:xfrm>
              <a:prstGeom prst="rect">
                <a:avLst/>
              </a:prstGeom>
              <a:solidFill>
                <a:srgbClr val="49C7F4">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grpSp>
        <p:grpSp>
          <p:nvGrpSpPr>
            <p:cNvPr id="1262" name="Additonal Blue4"/>
            <p:cNvGrpSpPr/>
            <p:nvPr/>
          </p:nvGrpSpPr>
          <p:grpSpPr>
            <a:xfrm>
              <a:off x="7095744" y="374753"/>
              <a:ext cx="411480" cy="5968424"/>
              <a:chOff x="19177799" y="1500582"/>
              <a:chExt cx="640080" cy="5968424"/>
            </a:xfrm>
          </p:grpSpPr>
          <p:sp>
            <p:nvSpPr>
              <p:cNvPr id="1772" name="Tint05 Accent 4">
                <a:extLst>
                  <a:ext uri="{FF2B5EF4-FFF2-40B4-BE49-F238E27FC236}">
                    <a16:creationId xmlns:a16="http://schemas.microsoft.com/office/drawing/2014/main" id="{AC66838B-2B3B-464E-B893-C58456698E3A}"/>
                  </a:ext>
                </a:extLst>
              </p:cNvPr>
              <p:cNvSpPr/>
              <p:nvPr/>
            </p:nvSpPr>
            <p:spPr>
              <a:xfrm rot="10800000" flipH="1" flipV="1">
                <a:off x="19177799" y="3722480"/>
                <a:ext cx="640080" cy="230200"/>
              </a:xfrm>
              <a:prstGeom prst="rect">
                <a:avLst/>
              </a:prstGeom>
              <a:solidFill>
                <a:srgbClr val="0F5A87">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73" name="Tint10 Accent 4">
                <a:extLst>
                  <a:ext uri="{FF2B5EF4-FFF2-40B4-BE49-F238E27FC236}">
                    <a16:creationId xmlns:a16="http://schemas.microsoft.com/office/drawing/2014/main" id="{AC66838B-2B3B-464E-B893-C58456698E3A}"/>
                  </a:ext>
                </a:extLst>
              </p:cNvPr>
              <p:cNvSpPr/>
              <p:nvPr/>
            </p:nvSpPr>
            <p:spPr>
              <a:xfrm rot="10800000" flipH="1" flipV="1">
                <a:off x="19177799" y="4073792"/>
                <a:ext cx="640080" cy="230200"/>
              </a:xfrm>
              <a:prstGeom prst="rect">
                <a:avLst/>
              </a:prstGeom>
              <a:solidFill>
                <a:srgbClr val="0F5A87">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74" name="Tint15 Accent 4">
                <a:extLst>
                  <a:ext uri="{FF2B5EF4-FFF2-40B4-BE49-F238E27FC236}">
                    <a16:creationId xmlns:a16="http://schemas.microsoft.com/office/drawing/2014/main" id="{AC66838B-2B3B-464E-B893-C58456698E3A}"/>
                  </a:ext>
                </a:extLst>
              </p:cNvPr>
              <p:cNvSpPr/>
              <p:nvPr/>
            </p:nvSpPr>
            <p:spPr>
              <a:xfrm rot="10800000" flipH="1" flipV="1">
                <a:off x="19177799" y="4425293"/>
                <a:ext cx="640080" cy="230200"/>
              </a:xfrm>
              <a:prstGeom prst="rect">
                <a:avLst/>
              </a:prstGeom>
              <a:solidFill>
                <a:srgbClr val="0F5A87">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75" name="Tint25 Accent 4">
                <a:extLst>
                  <a:ext uri="{FF2B5EF4-FFF2-40B4-BE49-F238E27FC236}">
                    <a16:creationId xmlns:a16="http://schemas.microsoft.com/office/drawing/2014/main" id="{AC66838B-2B3B-464E-B893-C58456698E3A}"/>
                  </a:ext>
                </a:extLst>
              </p:cNvPr>
              <p:cNvSpPr/>
              <p:nvPr/>
            </p:nvSpPr>
            <p:spPr>
              <a:xfrm rot="10800000" flipH="1" flipV="1">
                <a:off x="19177799" y="4776605"/>
                <a:ext cx="640080" cy="230200"/>
              </a:xfrm>
              <a:prstGeom prst="rect">
                <a:avLst/>
              </a:prstGeom>
              <a:solidFill>
                <a:srgbClr val="0F5A87">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76" name="Tint35 Accent 4">
                <a:extLst>
                  <a:ext uri="{FF2B5EF4-FFF2-40B4-BE49-F238E27FC236}">
                    <a16:creationId xmlns:a16="http://schemas.microsoft.com/office/drawing/2014/main" id="{AC66838B-2B3B-464E-B893-C58456698E3A}"/>
                  </a:ext>
                </a:extLst>
              </p:cNvPr>
              <p:cNvSpPr/>
              <p:nvPr/>
            </p:nvSpPr>
            <p:spPr>
              <a:xfrm rot="10800000" flipH="1" flipV="1">
                <a:off x="19177799" y="5128107"/>
                <a:ext cx="640080" cy="230200"/>
              </a:xfrm>
              <a:prstGeom prst="rect">
                <a:avLst/>
              </a:prstGeom>
              <a:solidFill>
                <a:srgbClr val="0F5A87">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77" name="Tint40 Accent 4">
                <a:extLst>
                  <a:ext uri="{FF2B5EF4-FFF2-40B4-BE49-F238E27FC236}">
                    <a16:creationId xmlns:a16="http://schemas.microsoft.com/office/drawing/2014/main" id="{AC66838B-2B3B-464E-B893-C58456698E3A}"/>
                  </a:ext>
                </a:extLst>
              </p:cNvPr>
              <p:cNvSpPr/>
              <p:nvPr/>
            </p:nvSpPr>
            <p:spPr>
              <a:xfrm rot="10800000" flipH="1" flipV="1">
                <a:off x="19177799" y="5479609"/>
                <a:ext cx="640080" cy="230200"/>
              </a:xfrm>
              <a:prstGeom prst="rect">
                <a:avLst/>
              </a:prstGeom>
              <a:solidFill>
                <a:srgbClr val="0F5A87">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78" name="Tint50 Accent 4">
                <a:extLst>
                  <a:ext uri="{FF2B5EF4-FFF2-40B4-BE49-F238E27FC236}">
                    <a16:creationId xmlns:a16="http://schemas.microsoft.com/office/drawing/2014/main" id="{AC66838B-2B3B-464E-B893-C58456698E3A}"/>
                  </a:ext>
                </a:extLst>
              </p:cNvPr>
              <p:cNvSpPr/>
              <p:nvPr/>
            </p:nvSpPr>
            <p:spPr>
              <a:xfrm rot="10800000" flipH="1" flipV="1">
                <a:off x="19177799" y="5831111"/>
                <a:ext cx="640080" cy="230200"/>
              </a:xfrm>
              <a:prstGeom prst="rect">
                <a:avLst/>
              </a:prstGeom>
              <a:solidFill>
                <a:srgbClr val="0F5A87">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79" name="Tint60 Accent 4">
                <a:extLst>
                  <a:ext uri="{FF2B5EF4-FFF2-40B4-BE49-F238E27FC236}">
                    <a16:creationId xmlns:a16="http://schemas.microsoft.com/office/drawing/2014/main" id="{AC66838B-2B3B-464E-B893-C58456698E3A}"/>
                  </a:ext>
                </a:extLst>
              </p:cNvPr>
              <p:cNvSpPr/>
              <p:nvPr/>
            </p:nvSpPr>
            <p:spPr>
              <a:xfrm rot="10800000" flipH="1" flipV="1">
                <a:off x="19177799" y="6182804"/>
                <a:ext cx="640080" cy="230200"/>
              </a:xfrm>
              <a:prstGeom prst="rect">
                <a:avLst/>
              </a:prstGeom>
              <a:solidFill>
                <a:srgbClr val="0F5A87">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80" name="Tint75 Accent 4">
                <a:extLst>
                  <a:ext uri="{FF2B5EF4-FFF2-40B4-BE49-F238E27FC236}">
                    <a16:creationId xmlns:a16="http://schemas.microsoft.com/office/drawing/2014/main" id="{AC66838B-2B3B-464E-B893-C58456698E3A}"/>
                  </a:ext>
                </a:extLst>
              </p:cNvPr>
              <p:cNvSpPr/>
              <p:nvPr/>
            </p:nvSpPr>
            <p:spPr>
              <a:xfrm rot="10800000" flipH="1" flipV="1">
                <a:off x="19177799" y="6534497"/>
                <a:ext cx="640080" cy="230200"/>
              </a:xfrm>
              <a:prstGeom prst="rect">
                <a:avLst/>
              </a:prstGeom>
              <a:solidFill>
                <a:srgbClr val="0F5A87">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81" name="Tint80 Accent 4">
                <a:extLst>
                  <a:ext uri="{FF2B5EF4-FFF2-40B4-BE49-F238E27FC236}">
                    <a16:creationId xmlns:a16="http://schemas.microsoft.com/office/drawing/2014/main" id="{AC66838B-2B3B-464E-B893-C58456698E3A}"/>
                  </a:ext>
                </a:extLst>
              </p:cNvPr>
              <p:cNvSpPr/>
              <p:nvPr/>
            </p:nvSpPr>
            <p:spPr>
              <a:xfrm rot="10800000" flipH="1" flipV="1">
                <a:off x="19177799" y="6886379"/>
                <a:ext cx="640080" cy="230200"/>
              </a:xfrm>
              <a:prstGeom prst="rect">
                <a:avLst/>
              </a:prstGeom>
              <a:solidFill>
                <a:srgbClr val="0F5A87">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82" name="Tint90 Accent 4">
                <a:extLst>
                  <a:ext uri="{FF2B5EF4-FFF2-40B4-BE49-F238E27FC236}">
                    <a16:creationId xmlns:a16="http://schemas.microsoft.com/office/drawing/2014/main" id="{AC66838B-2B3B-464E-B893-C58456698E3A}"/>
                  </a:ext>
                </a:extLst>
              </p:cNvPr>
              <p:cNvSpPr/>
              <p:nvPr/>
            </p:nvSpPr>
            <p:spPr>
              <a:xfrm rot="10800000" flipH="1" flipV="1">
                <a:off x="19177799" y="7238806"/>
                <a:ext cx="640080" cy="230200"/>
              </a:xfrm>
              <a:prstGeom prst="rect">
                <a:avLst/>
              </a:prstGeom>
              <a:solidFill>
                <a:srgbClr val="0F5A87">
                  <a:lumMod val="10000"/>
                  <a:lumOff val="9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83" name="True Accent 4">
                <a:extLst>
                  <a:ext uri="{FF2B5EF4-FFF2-40B4-BE49-F238E27FC236}">
                    <a16:creationId xmlns:a16="http://schemas.microsoft.com/office/drawing/2014/main" id="{AC66838B-2B3B-464E-B893-C58456698E3A}"/>
                  </a:ext>
                </a:extLst>
              </p:cNvPr>
              <p:cNvSpPr/>
              <p:nvPr/>
            </p:nvSpPr>
            <p:spPr>
              <a:xfrm rot="10800000" flipH="1" flipV="1">
                <a:off x="19177799" y="3256962"/>
                <a:ext cx="640080" cy="343291"/>
              </a:xfrm>
              <a:prstGeom prst="rect">
                <a:avLst/>
              </a:prstGeom>
              <a:solidFill>
                <a:srgbClr val="0F5A87"/>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784" name="Shade05 Accent 4">
                <a:extLst>
                  <a:ext uri="{FF2B5EF4-FFF2-40B4-BE49-F238E27FC236}">
                    <a16:creationId xmlns:a16="http://schemas.microsoft.com/office/drawing/2014/main" id="{AC66838B-2B3B-464E-B893-C58456698E3A}"/>
                  </a:ext>
                </a:extLst>
              </p:cNvPr>
              <p:cNvSpPr/>
              <p:nvPr/>
            </p:nvSpPr>
            <p:spPr>
              <a:xfrm rot="10800000" flipH="1" flipV="1">
                <a:off x="19177799" y="2905649"/>
                <a:ext cx="640080" cy="230198"/>
              </a:xfrm>
              <a:prstGeom prst="rect">
                <a:avLst/>
              </a:prstGeom>
              <a:solidFill>
                <a:srgbClr val="0F5A87">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785" name="Shade15 Accent 4">
                <a:extLst>
                  <a:ext uri="{FF2B5EF4-FFF2-40B4-BE49-F238E27FC236}">
                    <a16:creationId xmlns:a16="http://schemas.microsoft.com/office/drawing/2014/main" id="{AC66838B-2B3B-464E-B893-C58456698E3A}"/>
                  </a:ext>
                </a:extLst>
              </p:cNvPr>
              <p:cNvSpPr/>
              <p:nvPr/>
            </p:nvSpPr>
            <p:spPr>
              <a:xfrm rot="10800000" flipH="1" flipV="1">
                <a:off x="19177799" y="2554715"/>
                <a:ext cx="640080" cy="230198"/>
              </a:xfrm>
              <a:prstGeom prst="rect">
                <a:avLst/>
              </a:prstGeom>
              <a:solidFill>
                <a:srgbClr val="0F5A87">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786" name="Shade25 Accent 4">
                <a:extLst>
                  <a:ext uri="{FF2B5EF4-FFF2-40B4-BE49-F238E27FC236}">
                    <a16:creationId xmlns:a16="http://schemas.microsoft.com/office/drawing/2014/main" id="{AC66838B-2B3B-464E-B893-C58456698E3A}"/>
                  </a:ext>
                </a:extLst>
              </p:cNvPr>
              <p:cNvSpPr/>
              <p:nvPr/>
            </p:nvSpPr>
            <p:spPr>
              <a:xfrm rot="10800000" flipH="1" flipV="1">
                <a:off x="19177799" y="2203208"/>
                <a:ext cx="640080" cy="230198"/>
              </a:xfrm>
              <a:prstGeom prst="rect">
                <a:avLst/>
              </a:prstGeom>
              <a:solidFill>
                <a:srgbClr val="0F5A87">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787" name="Shade35 Accent 4">
                <a:extLst>
                  <a:ext uri="{FF2B5EF4-FFF2-40B4-BE49-F238E27FC236}">
                    <a16:creationId xmlns:a16="http://schemas.microsoft.com/office/drawing/2014/main" id="{AC66838B-2B3B-464E-B893-C58456698E3A}"/>
                  </a:ext>
                </a:extLst>
              </p:cNvPr>
              <p:cNvSpPr/>
              <p:nvPr/>
            </p:nvSpPr>
            <p:spPr>
              <a:xfrm rot="10800000" flipH="1" flipV="1">
                <a:off x="19177799" y="1851896"/>
                <a:ext cx="640080" cy="230198"/>
              </a:xfrm>
              <a:prstGeom prst="rect">
                <a:avLst/>
              </a:prstGeom>
              <a:solidFill>
                <a:srgbClr val="0F5A87">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788" name="Shade50 Accent 4">
                <a:extLst>
                  <a:ext uri="{FF2B5EF4-FFF2-40B4-BE49-F238E27FC236}">
                    <a16:creationId xmlns:a16="http://schemas.microsoft.com/office/drawing/2014/main" id="{AC66838B-2B3B-464E-B893-C58456698E3A}"/>
                  </a:ext>
                </a:extLst>
              </p:cNvPr>
              <p:cNvSpPr/>
              <p:nvPr/>
            </p:nvSpPr>
            <p:spPr>
              <a:xfrm rot="10800000" flipH="1" flipV="1">
                <a:off x="19177799" y="1500582"/>
                <a:ext cx="640080" cy="230198"/>
              </a:xfrm>
              <a:prstGeom prst="rect">
                <a:avLst/>
              </a:prstGeom>
              <a:solidFill>
                <a:srgbClr val="0F5A87">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grpSp>
        <p:grpSp>
          <p:nvGrpSpPr>
            <p:cNvPr id="1263" name="Additonal Grey1"/>
            <p:cNvGrpSpPr/>
            <p:nvPr/>
          </p:nvGrpSpPr>
          <p:grpSpPr>
            <a:xfrm>
              <a:off x="7699248" y="374753"/>
              <a:ext cx="411480" cy="5968424"/>
              <a:chOff x="15380991" y="1500582"/>
              <a:chExt cx="640080" cy="5968424"/>
            </a:xfrm>
          </p:grpSpPr>
          <p:sp>
            <p:nvSpPr>
              <p:cNvPr id="1755" name="Tint05 Bkgd2 Blue">
                <a:extLst>
                  <a:ext uri="{FF2B5EF4-FFF2-40B4-BE49-F238E27FC236}">
                    <a16:creationId xmlns:a16="http://schemas.microsoft.com/office/drawing/2014/main" id="{F550EDE1-53E4-4371-BF28-860C39FB92DF}"/>
                  </a:ext>
                </a:extLst>
              </p:cNvPr>
              <p:cNvSpPr/>
              <p:nvPr/>
            </p:nvSpPr>
            <p:spPr>
              <a:xfrm rot="10800000" flipH="1" flipV="1">
                <a:off x="15380991" y="3722480"/>
                <a:ext cx="640080" cy="230200"/>
              </a:xfrm>
              <a:prstGeom prst="rect">
                <a:avLst/>
              </a:prstGeom>
              <a:solidFill>
                <a:srgbClr val="D1D2D1">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756" name="Tint10 Bkgd2 Blue">
                <a:extLst>
                  <a:ext uri="{FF2B5EF4-FFF2-40B4-BE49-F238E27FC236}">
                    <a16:creationId xmlns:a16="http://schemas.microsoft.com/office/drawing/2014/main" id="{F550EDE1-53E4-4371-BF28-860C39FB92DF}"/>
                  </a:ext>
                </a:extLst>
              </p:cNvPr>
              <p:cNvSpPr/>
              <p:nvPr/>
            </p:nvSpPr>
            <p:spPr>
              <a:xfrm rot="10800000" flipH="1" flipV="1">
                <a:off x="15380991" y="4073792"/>
                <a:ext cx="640080" cy="230200"/>
              </a:xfrm>
              <a:prstGeom prst="rect">
                <a:avLst/>
              </a:prstGeom>
              <a:solidFill>
                <a:srgbClr val="D1D2D1">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757" name="Tint15 Bkgd2 Blue">
                <a:extLst>
                  <a:ext uri="{FF2B5EF4-FFF2-40B4-BE49-F238E27FC236}">
                    <a16:creationId xmlns:a16="http://schemas.microsoft.com/office/drawing/2014/main" id="{F550EDE1-53E4-4371-BF28-860C39FB92DF}"/>
                  </a:ext>
                </a:extLst>
              </p:cNvPr>
              <p:cNvSpPr/>
              <p:nvPr/>
            </p:nvSpPr>
            <p:spPr>
              <a:xfrm rot="10800000" flipH="1" flipV="1">
                <a:off x="15380991" y="4425293"/>
                <a:ext cx="640080" cy="230200"/>
              </a:xfrm>
              <a:prstGeom prst="rect">
                <a:avLst/>
              </a:prstGeom>
              <a:solidFill>
                <a:srgbClr val="D1D2D1">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758" name="Tint25 Bkgd2 Blue">
                <a:extLst>
                  <a:ext uri="{FF2B5EF4-FFF2-40B4-BE49-F238E27FC236}">
                    <a16:creationId xmlns:a16="http://schemas.microsoft.com/office/drawing/2014/main" id="{F550EDE1-53E4-4371-BF28-860C39FB92DF}"/>
                  </a:ext>
                </a:extLst>
              </p:cNvPr>
              <p:cNvSpPr/>
              <p:nvPr/>
            </p:nvSpPr>
            <p:spPr>
              <a:xfrm rot="10800000" flipH="1" flipV="1">
                <a:off x="15380991" y="4776605"/>
                <a:ext cx="640080" cy="230200"/>
              </a:xfrm>
              <a:prstGeom prst="rect">
                <a:avLst/>
              </a:prstGeom>
              <a:solidFill>
                <a:srgbClr val="D1D2D1">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759" name="Tint35 Bkgd2 Blue">
                <a:extLst>
                  <a:ext uri="{FF2B5EF4-FFF2-40B4-BE49-F238E27FC236}">
                    <a16:creationId xmlns:a16="http://schemas.microsoft.com/office/drawing/2014/main" id="{F550EDE1-53E4-4371-BF28-860C39FB92DF}"/>
                  </a:ext>
                </a:extLst>
              </p:cNvPr>
              <p:cNvSpPr/>
              <p:nvPr/>
            </p:nvSpPr>
            <p:spPr>
              <a:xfrm rot="10800000" flipH="1" flipV="1">
                <a:off x="15380991" y="5128107"/>
                <a:ext cx="640080" cy="230200"/>
              </a:xfrm>
              <a:prstGeom prst="rect">
                <a:avLst/>
              </a:prstGeom>
              <a:solidFill>
                <a:srgbClr val="D1D2D1">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760" name="Tint40 Bkgd2 Blue">
                <a:extLst>
                  <a:ext uri="{FF2B5EF4-FFF2-40B4-BE49-F238E27FC236}">
                    <a16:creationId xmlns:a16="http://schemas.microsoft.com/office/drawing/2014/main" id="{F550EDE1-53E4-4371-BF28-860C39FB92DF}"/>
                  </a:ext>
                </a:extLst>
              </p:cNvPr>
              <p:cNvSpPr/>
              <p:nvPr/>
            </p:nvSpPr>
            <p:spPr>
              <a:xfrm rot="10800000" flipH="1" flipV="1">
                <a:off x="15380991" y="5479609"/>
                <a:ext cx="640080" cy="230200"/>
              </a:xfrm>
              <a:prstGeom prst="rect">
                <a:avLst/>
              </a:prstGeom>
              <a:solidFill>
                <a:srgbClr val="D1D2D1">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761" name="Tint50 Bkgd2 Blue">
                <a:extLst>
                  <a:ext uri="{FF2B5EF4-FFF2-40B4-BE49-F238E27FC236}">
                    <a16:creationId xmlns:a16="http://schemas.microsoft.com/office/drawing/2014/main" id="{F550EDE1-53E4-4371-BF28-860C39FB92DF}"/>
                  </a:ext>
                </a:extLst>
              </p:cNvPr>
              <p:cNvSpPr/>
              <p:nvPr/>
            </p:nvSpPr>
            <p:spPr>
              <a:xfrm rot="10800000" flipH="1" flipV="1">
                <a:off x="15380991" y="5831111"/>
                <a:ext cx="640080" cy="230200"/>
              </a:xfrm>
              <a:prstGeom prst="rect">
                <a:avLst/>
              </a:prstGeom>
              <a:solidFill>
                <a:srgbClr val="D1D2D1">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762" name="Tint60 Bkgd2 Blue">
                <a:extLst>
                  <a:ext uri="{FF2B5EF4-FFF2-40B4-BE49-F238E27FC236}">
                    <a16:creationId xmlns:a16="http://schemas.microsoft.com/office/drawing/2014/main" id="{F550EDE1-53E4-4371-BF28-860C39FB92DF}"/>
                  </a:ext>
                </a:extLst>
              </p:cNvPr>
              <p:cNvSpPr/>
              <p:nvPr/>
            </p:nvSpPr>
            <p:spPr>
              <a:xfrm rot="10800000" flipH="1" flipV="1">
                <a:off x="15380991" y="6182804"/>
                <a:ext cx="640080" cy="230200"/>
              </a:xfrm>
              <a:prstGeom prst="rect">
                <a:avLst/>
              </a:prstGeom>
              <a:solidFill>
                <a:srgbClr val="D1D2D1">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763" name="Tint75 Bkgd2 Blue">
                <a:extLst>
                  <a:ext uri="{FF2B5EF4-FFF2-40B4-BE49-F238E27FC236}">
                    <a16:creationId xmlns:a16="http://schemas.microsoft.com/office/drawing/2014/main" id="{F550EDE1-53E4-4371-BF28-860C39FB92DF}"/>
                  </a:ext>
                </a:extLst>
              </p:cNvPr>
              <p:cNvSpPr/>
              <p:nvPr/>
            </p:nvSpPr>
            <p:spPr>
              <a:xfrm rot="10800000" flipH="1" flipV="1">
                <a:off x="15380991" y="6534497"/>
                <a:ext cx="640080" cy="230200"/>
              </a:xfrm>
              <a:prstGeom prst="rect">
                <a:avLst/>
              </a:prstGeom>
              <a:solidFill>
                <a:srgbClr val="D1D2D1">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764" name="Tint80 Bkgd2 Blue">
                <a:extLst>
                  <a:ext uri="{FF2B5EF4-FFF2-40B4-BE49-F238E27FC236}">
                    <a16:creationId xmlns:a16="http://schemas.microsoft.com/office/drawing/2014/main" id="{F550EDE1-53E4-4371-BF28-860C39FB92DF}"/>
                  </a:ext>
                </a:extLst>
              </p:cNvPr>
              <p:cNvSpPr/>
              <p:nvPr/>
            </p:nvSpPr>
            <p:spPr>
              <a:xfrm rot="10800000" flipH="1" flipV="1">
                <a:off x="15380991" y="6886379"/>
                <a:ext cx="640080" cy="230200"/>
              </a:xfrm>
              <a:prstGeom prst="rect">
                <a:avLst/>
              </a:prstGeom>
              <a:solidFill>
                <a:srgbClr val="D1D2D1">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765" name="Tint90 Bkgd2 Blue">
                <a:extLst>
                  <a:ext uri="{FF2B5EF4-FFF2-40B4-BE49-F238E27FC236}">
                    <a16:creationId xmlns:a16="http://schemas.microsoft.com/office/drawing/2014/main" id="{F550EDE1-53E4-4371-BF28-860C39FB92DF}"/>
                  </a:ext>
                </a:extLst>
              </p:cNvPr>
              <p:cNvSpPr/>
              <p:nvPr/>
            </p:nvSpPr>
            <p:spPr>
              <a:xfrm rot="10800000" flipH="1" flipV="1">
                <a:off x="15380991" y="7238806"/>
                <a:ext cx="640080" cy="230200"/>
              </a:xfrm>
              <a:prstGeom prst="rect">
                <a:avLst/>
              </a:prstGeom>
              <a:solidFill>
                <a:srgbClr val="D1D2D1">
                  <a:lumMod val="10000"/>
                  <a:lumOff val="9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766" name="True Bkgd2 Blue">
                <a:extLst>
                  <a:ext uri="{FF2B5EF4-FFF2-40B4-BE49-F238E27FC236}">
                    <a16:creationId xmlns:a16="http://schemas.microsoft.com/office/drawing/2014/main" id="{F550EDE1-53E4-4371-BF28-860C39FB92DF}"/>
                  </a:ext>
                </a:extLst>
              </p:cNvPr>
              <p:cNvSpPr/>
              <p:nvPr/>
            </p:nvSpPr>
            <p:spPr>
              <a:xfrm rot="10800000" flipH="1" flipV="1">
                <a:off x="15380991" y="3256962"/>
                <a:ext cx="640080" cy="343291"/>
              </a:xfrm>
              <a:prstGeom prst="rect">
                <a:avLst/>
              </a:prstGeom>
              <a:solidFill>
                <a:srgbClr val="D1D2D1"/>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767" name="Shade05 Bkgd2 Blue">
                <a:extLst>
                  <a:ext uri="{FF2B5EF4-FFF2-40B4-BE49-F238E27FC236}">
                    <a16:creationId xmlns:a16="http://schemas.microsoft.com/office/drawing/2014/main" id="{F550EDE1-53E4-4371-BF28-860C39FB92DF}"/>
                  </a:ext>
                </a:extLst>
              </p:cNvPr>
              <p:cNvSpPr/>
              <p:nvPr/>
            </p:nvSpPr>
            <p:spPr>
              <a:xfrm rot="10800000" flipH="1" flipV="1">
                <a:off x="15380991" y="2905649"/>
                <a:ext cx="640080" cy="230198"/>
              </a:xfrm>
              <a:prstGeom prst="rect">
                <a:avLst/>
              </a:prstGeom>
              <a:solidFill>
                <a:srgbClr val="D1D2D1">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768" name="Shade15 Bkgd2 Blue">
                <a:extLst>
                  <a:ext uri="{FF2B5EF4-FFF2-40B4-BE49-F238E27FC236}">
                    <a16:creationId xmlns:a16="http://schemas.microsoft.com/office/drawing/2014/main" id="{F550EDE1-53E4-4371-BF28-860C39FB92DF}"/>
                  </a:ext>
                </a:extLst>
              </p:cNvPr>
              <p:cNvSpPr/>
              <p:nvPr/>
            </p:nvSpPr>
            <p:spPr>
              <a:xfrm rot="10800000" flipH="1" flipV="1">
                <a:off x="15380991" y="2554715"/>
                <a:ext cx="640080" cy="230198"/>
              </a:xfrm>
              <a:prstGeom prst="rect">
                <a:avLst/>
              </a:prstGeom>
              <a:solidFill>
                <a:srgbClr val="D1D2D1">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769" name="Shade25 Bkgd2 Blue">
                <a:extLst>
                  <a:ext uri="{FF2B5EF4-FFF2-40B4-BE49-F238E27FC236}">
                    <a16:creationId xmlns:a16="http://schemas.microsoft.com/office/drawing/2014/main" id="{F550EDE1-53E4-4371-BF28-860C39FB92DF}"/>
                  </a:ext>
                </a:extLst>
              </p:cNvPr>
              <p:cNvSpPr/>
              <p:nvPr/>
            </p:nvSpPr>
            <p:spPr>
              <a:xfrm rot="10800000" flipH="1" flipV="1">
                <a:off x="15380991" y="2203208"/>
                <a:ext cx="640080" cy="230198"/>
              </a:xfrm>
              <a:prstGeom prst="rect">
                <a:avLst/>
              </a:prstGeom>
              <a:solidFill>
                <a:srgbClr val="D1D2D1">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770" name="Shade35 Bkgd2 Blue">
                <a:extLst>
                  <a:ext uri="{FF2B5EF4-FFF2-40B4-BE49-F238E27FC236}">
                    <a16:creationId xmlns:a16="http://schemas.microsoft.com/office/drawing/2014/main" id="{F550EDE1-53E4-4371-BF28-860C39FB92DF}"/>
                  </a:ext>
                </a:extLst>
              </p:cNvPr>
              <p:cNvSpPr/>
              <p:nvPr/>
            </p:nvSpPr>
            <p:spPr>
              <a:xfrm rot="10800000" flipH="1" flipV="1">
                <a:off x="15380991" y="1851896"/>
                <a:ext cx="640080" cy="230198"/>
              </a:xfrm>
              <a:prstGeom prst="rect">
                <a:avLst/>
              </a:prstGeom>
              <a:solidFill>
                <a:srgbClr val="D1D2D1">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771" name="Shade50 Bkgd2 Blue">
                <a:extLst>
                  <a:ext uri="{FF2B5EF4-FFF2-40B4-BE49-F238E27FC236}">
                    <a16:creationId xmlns:a16="http://schemas.microsoft.com/office/drawing/2014/main" id="{F550EDE1-53E4-4371-BF28-860C39FB92DF}"/>
                  </a:ext>
                </a:extLst>
              </p:cNvPr>
              <p:cNvSpPr/>
              <p:nvPr/>
            </p:nvSpPr>
            <p:spPr>
              <a:xfrm rot="10800000" flipH="1" flipV="1">
                <a:off x="15380991" y="1500582"/>
                <a:ext cx="640080" cy="230198"/>
              </a:xfrm>
              <a:prstGeom prst="rect">
                <a:avLst/>
              </a:prstGeom>
              <a:solidFill>
                <a:srgbClr val="D1D2D1">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grpSp>
        <p:grpSp>
          <p:nvGrpSpPr>
            <p:cNvPr id="1264" name="Additonal Grey2"/>
            <p:cNvGrpSpPr/>
            <p:nvPr/>
          </p:nvGrpSpPr>
          <p:grpSpPr>
            <a:xfrm>
              <a:off x="8302752" y="374753"/>
              <a:ext cx="411480" cy="5968424"/>
              <a:chOff x="23923810" y="1500582"/>
              <a:chExt cx="640080" cy="5968424"/>
            </a:xfrm>
          </p:grpSpPr>
          <p:sp>
            <p:nvSpPr>
              <p:cNvPr id="1738" name="Tint05 Text2 Red">
                <a:extLst>
                  <a:ext uri="{FF2B5EF4-FFF2-40B4-BE49-F238E27FC236}">
                    <a16:creationId xmlns:a16="http://schemas.microsoft.com/office/drawing/2014/main" id="{1026A272-FD5C-4B6E-983B-0352E1648C74}"/>
                  </a:ext>
                </a:extLst>
              </p:cNvPr>
              <p:cNvSpPr/>
              <p:nvPr/>
            </p:nvSpPr>
            <p:spPr>
              <a:xfrm rot="10800000" flipH="1" flipV="1">
                <a:off x="23923810" y="3722480"/>
                <a:ext cx="640080" cy="230200"/>
              </a:xfrm>
              <a:prstGeom prst="rect">
                <a:avLst/>
              </a:prstGeom>
              <a:solidFill>
                <a:srgbClr val="ABADB0">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39" name="Tint10 Text2 Red">
                <a:extLst>
                  <a:ext uri="{FF2B5EF4-FFF2-40B4-BE49-F238E27FC236}">
                    <a16:creationId xmlns:a16="http://schemas.microsoft.com/office/drawing/2014/main" id="{1026A272-FD5C-4B6E-983B-0352E1648C74}"/>
                  </a:ext>
                </a:extLst>
              </p:cNvPr>
              <p:cNvSpPr/>
              <p:nvPr/>
            </p:nvSpPr>
            <p:spPr>
              <a:xfrm rot="10800000" flipH="1" flipV="1">
                <a:off x="23923810" y="4073792"/>
                <a:ext cx="640080" cy="230200"/>
              </a:xfrm>
              <a:prstGeom prst="rect">
                <a:avLst/>
              </a:prstGeom>
              <a:solidFill>
                <a:srgbClr val="ABADB0">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40" name="Tint15 Text2 Red">
                <a:extLst>
                  <a:ext uri="{FF2B5EF4-FFF2-40B4-BE49-F238E27FC236}">
                    <a16:creationId xmlns:a16="http://schemas.microsoft.com/office/drawing/2014/main" id="{1026A272-FD5C-4B6E-983B-0352E1648C74}"/>
                  </a:ext>
                </a:extLst>
              </p:cNvPr>
              <p:cNvSpPr/>
              <p:nvPr/>
            </p:nvSpPr>
            <p:spPr>
              <a:xfrm rot="10800000" flipH="1" flipV="1">
                <a:off x="23923810" y="4425293"/>
                <a:ext cx="640080" cy="230200"/>
              </a:xfrm>
              <a:prstGeom prst="rect">
                <a:avLst/>
              </a:prstGeom>
              <a:solidFill>
                <a:srgbClr val="ABADB0">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41" name="Tint25 Text2 Red">
                <a:extLst>
                  <a:ext uri="{FF2B5EF4-FFF2-40B4-BE49-F238E27FC236}">
                    <a16:creationId xmlns:a16="http://schemas.microsoft.com/office/drawing/2014/main" id="{1026A272-FD5C-4B6E-983B-0352E1648C74}"/>
                  </a:ext>
                </a:extLst>
              </p:cNvPr>
              <p:cNvSpPr/>
              <p:nvPr/>
            </p:nvSpPr>
            <p:spPr>
              <a:xfrm rot="10800000" flipH="1" flipV="1">
                <a:off x="23923810" y="4776605"/>
                <a:ext cx="640080" cy="230200"/>
              </a:xfrm>
              <a:prstGeom prst="rect">
                <a:avLst/>
              </a:prstGeom>
              <a:solidFill>
                <a:srgbClr val="ABADB0">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42" name="Tint35 Text2 Red">
                <a:extLst>
                  <a:ext uri="{FF2B5EF4-FFF2-40B4-BE49-F238E27FC236}">
                    <a16:creationId xmlns:a16="http://schemas.microsoft.com/office/drawing/2014/main" id="{1026A272-FD5C-4B6E-983B-0352E1648C74}"/>
                  </a:ext>
                </a:extLst>
              </p:cNvPr>
              <p:cNvSpPr/>
              <p:nvPr/>
            </p:nvSpPr>
            <p:spPr>
              <a:xfrm rot="10800000" flipH="1" flipV="1">
                <a:off x="23923810" y="5128107"/>
                <a:ext cx="640080" cy="230200"/>
              </a:xfrm>
              <a:prstGeom prst="rect">
                <a:avLst/>
              </a:prstGeom>
              <a:solidFill>
                <a:srgbClr val="ABADB0">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43" name="Tint40 Text2 Red">
                <a:extLst>
                  <a:ext uri="{FF2B5EF4-FFF2-40B4-BE49-F238E27FC236}">
                    <a16:creationId xmlns:a16="http://schemas.microsoft.com/office/drawing/2014/main" id="{1026A272-FD5C-4B6E-983B-0352E1648C74}"/>
                  </a:ext>
                </a:extLst>
              </p:cNvPr>
              <p:cNvSpPr/>
              <p:nvPr/>
            </p:nvSpPr>
            <p:spPr>
              <a:xfrm rot="10800000" flipH="1" flipV="1">
                <a:off x="23923810" y="5479609"/>
                <a:ext cx="640080" cy="230200"/>
              </a:xfrm>
              <a:prstGeom prst="rect">
                <a:avLst/>
              </a:prstGeom>
              <a:solidFill>
                <a:srgbClr val="ABADB0">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44" name="Tint50 Text2 Red">
                <a:extLst>
                  <a:ext uri="{FF2B5EF4-FFF2-40B4-BE49-F238E27FC236}">
                    <a16:creationId xmlns:a16="http://schemas.microsoft.com/office/drawing/2014/main" id="{1026A272-FD5C-4B6E-983B-0352E1648C74}"/>
                  </a:ext>
                </a:extLst>
              </p:cNvPr>
              <p:cNvSpPr/>
              <p:nvPr/>
            </p:nvSpPr>
            <p:spPr>
              <a:xfrm rot="10800000" flipH="1" flipV="1">
                <a:off x="23923810" y="5831111"/>
                <a:ext cx="640080" cy="230200"/>
              </a:xfrm>
              <a:prstGeom prst="rect">
                <a:avLst/>
              </a:prstGeom>
              <a:solidFill>
                <a:srgbClr val="ABADB0">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45" name="Tint60 Text2 Red">
                <a:extLst>
                  <a:ext uri="{FF2B5EF4-FFF2-40B4-BE49-F238E27FC236}">
                    <a16:creationId xmlns:a16="http://schemas.microsoft.com/office/drawing/2014/main" id="{1026A272-FD5C-4B6E-983B-0352E1648C74}"/>
                  </a:ext>
                </a:extLst>
              </p:cNvPr>
              <p:cNvSpPr/>
              <p:nvPr/>
            </p:nvSpPr>
            <p:spPr>
              <a:xfrm rot="10800000" flipH="1" flipV="1">
                <a:off x="23923810" y="6182804"/>
                <a:ext cx="640080" cy="230200"/>
              </a:xfrm>
              <a:prstGeom prst="rect">
                <a:avLst/>
              </a:prstGeom>
              <a:solidFill>
                <a:srgbClr val="ABADB0">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46" name="Tint75 Text2 Red">
                <a:extLst>
                  <a:ext uri="{FF2B5EF4-FFF2-40B4-BE49-F238E27FC236}">
                    <a16:creationId xmlns:a16="http://schemas.microsoft.com/office/drawing/2014/main" id="{1026A272-FD5C-4B6E-983B-0352E1648C74}"/>
                  </a:ext>
                </a:extLst>
              </p:cNvPr>
              <p:cNvSpPr/>
              <p:nvPr/>
            </p:nvSpPr>
            <p:spPr>
              <a:xfrm rot="10800000" flipH="1" flipV="1">
                <a:off x="23923810" y="6534497"/>
                <a:ext cx="640080" cy="230200"/>
              </a:xfrm>
              <a:prstGeom prst="rect">
                <a:avLst/>
              </a:prstGeom>
              <a:solidFill>
                <a:srgbClr val="ABADB0">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47" name="Tint80 Text2 Red">
                <a:extLst>
                  <a:ext uri="{FF2B5EF4-FFF2-40B4-BE49-F238E27FC236}">
                    <a16:creationId xmlns:a16="http://schemas.microsoft.com/office/drawing/2014/main" id="{1026A272-FD5C-4B6E-983B-0352E1648C74}"/>
                  </a:ext>
                </a:extLst>
              </p:cNvPr>
              <p:cNvSpPr/>
              <p:nvPr/>
            </p:nvSpPr>
            <p:spPr>
              <a:xfrm rot="10800000" flipH="1" flipV="1">
                <a:off x="23923810" y="6886379"/>
                <a:ext cx="640080" cy="230200"/>
              </a:xfrm>
              <a:prstGeom prst="rect">
                <a:avLst/>
              </a:prstGeom>
              <a:solidFill>
                <a:srgbClr val="ABADB0">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48" name="Tint90 Text2 Red">
                <a:extLst>
                  <a:ext uri="{FF2B5EF4-FFF2-40B4-BE49-F238E27FC236}">
                    <a16:creationId xmlns:a16="http://schemas.microsoft.com/office/drawing/2014/main" id="{1026A272-FD5C-4B6E-983B-0352E1648C74}"/>
                  </a:ext>
                </a:extLst>
              </p:cNvPr>
              <p:cNvSpPr/>
              <p:nvPr/>
            </p:nvSpPr>
            <p:spPr>
              <a:xfrm rot="10800000" flipH="1" flipV="1">
                <a:off x="23923810" y="7238806"/>
                <a:ext cx="640080" cy="230200"/>
              </a:xfrm>
              <a:prstGeom prst="rect">
                <a:avLst/>
              </a:prstGeom>
              <a:solidFill>
                <a:srgbClr val="F0F0F0"/>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749" name="True Text2 Red">
                <a:extLst>
                  <a:ext uri="{FF2B5EF4-FFF2-40B4-BE49-F238E27FC236}">
                    <a16:creationId xmlns:a16="http://schemas.microsoft.com/office/drawing/2014/main" id="{1026A272-FD5C-4B6E-983B-0352E1648C74}"/>
                  </a:ext>
                </a:extLst>
              </p:cNvPr>
              <p:cNvSpPr/>
              <p:nvPr/>
            </p:nvSpPr>
            <p:spPr>
              <a:xfrm rot="10800000" flipH="1" flipV="1">
                <a:off x="23923810" y="3256962"/>
                <a:ext cx="640080" cy="343291"/>
              </a:xfrm>
              <a:prstGeom prst="rect">
                <a:avLst/>
              </a:prstGeom>
              <a:solidFill>
                <a:srgbClr val="ABADB0"/>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750" name="Shade05 Text2 Red">
                <a:extLst>
                  <a:ext uri="{FF2B5EF4-FFF2-40B4-BE49-F238E27FC236}">
                    <a16:creationId xmlns:a16="http://schemas.microsoft.com/office/drawing/2014/main" id="{1026A272-FD5C-4B6E-983B-0352E1648C74}"/>
                  </a:ext>
                </a:extLst>
              </p:cNvPr>
              <p:cNvSpPr/>
              <p:nvPr/>
            </p:nvSpPr>
            <p:spPr>
              <a:xfrm rot="10800000" flipH="1" flipV="1">
                <a:off x="23923810" y="2905649"/>
                <a:ext cx="640080" cy="230198"/>
              </a:xfrm>
              <a:prstGeom prst="rect">
                <a:avLst/>
              </a:prstGeom>
              <a:solidFill>
                <a:srgbClr val="ABADB0">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751" name="Shade15 Text2 Red">
                <a:extLst>
                  <a:ext uri="{FF2B5EF4-FFF2-40B4-BE49-F238E27FC236}">
                    <a16:creationId xmlns:a16="http://schemas.microsoft.com/office/drawing/2014/main" id="{1026A272-FD5C-4B6E-983B-0352E1648C74}"/>
                  </a:ext>
                </a:extLst>
              </p:cNvPr>
              <p:cNvSpPr/>
              <p:nvPr/>
            </p:nvSpPr>
            <p:spPr>
              <a:xfrm rot="10800000" flipH="1" flipV="1">
                <a:off x="23923810" y="2554715"/>
                <a:ext cx="640080" cy="230198"/>
              </a:xfrm>
              <a:prstGeom prst="rect">
                <a:avLst/>
              </a:prstGeom>
              <a:solidFill>
                <a:srgbClr val="ABADB0">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752" name="Shade25 Text2 Red">
                <a:extLst>
                  <a:ext uri="{FF2B5EF4-FFF2-40B4-BE49-F238E27FC236}">
                    <a16:creationId xmlns:a16="http://schemas.microsoft.com/office/drawing/2014/main" id="{1026A272-FD5C-4B6E-983B-0352E1648C74}"/>
                  </a:ext>
                </a:extLst>
              </p:cNvPr>
              <p:cNvSpPr/>
              <p:nvPr/>
            </p:nvSpPr>
            <p:spPr>
              <a:xfrm rot="10800000" flipH="1" flipV="1">
                <a:off x="23923810" y="2203208"/>
                <a:ext cx="640080" cy="230198"/>
              </a:xfrm>
              <a:prstGeom prst="rect">
                <a:avLst/>
              </a:prstGeom>
              <a:solidFill>
                <a:srgbClr val="ABADB0">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753" name="Shade35 Text2 Red">
                <a:extLst>
                  <a:ext uri="{FF2B5EF4-FFF2-40B4-BE49-F238E27FC236}">
                    <a16:creationId xmlns:a16="http://schemas.microsoft.com/office/drawing/2014/main" id="{1026A272-FD5C-4B6E-983B-0352E1648C74}"/>
                  </a:ext>
                </a:extLst>
              </p:cNvPr>
              <p:cNvSpPr/>
              <p:nvPr/>
            </p:nvSpPr>
            <p:spPr>
              <a:xfrm rot="10800000" flipH="1" flipV="1">
                <a:off x="23923810" y="1851896"/>
                <a:ext cx="640080" cy="230198"/>
              </a:xfrm>
              <a:prstGeom prst="rect">
                <a:avLst/>
              </a:prstGeom>
              <a:solidFill>
                <a:srgbClr val="ABADB0">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754" name="Shade50 Text2 Red">
                <a:extLst>
                  <a:ext uri="{FF2B5EF4-FFF2-40B4-BE49-F238E27FC236}">
                    <a16:creationId xmlns:a16="http://schemas.microsoft.com/office/drawing/2014/main" id="{1026A272-FD5C-4B6E-983B-0352E1648C74}"/>
                  </a:ext>
                </a:extLst>
              </p:cNvPr>
              <p:cNvSpPr/>
              <p:nvPr/>
            </p:nvSpPr>
            <p:spPr>
              <a:xfrm rot="10800000" flipH="1" flipV="1">
                <a:off x="23923810" y="1500582"/>
                <a:ext cx="640080" cy="230198"/>
              </a:xfrm>
              <a:prstGeom prst="rect">
                <a:avLst/>
              </a:prstGeom>
              <a:solidFill>
                <a:srgbClr val="ABADB0">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grpSp>
        <p:grpSp>
          <p:nvGrpSpPr>
            <p:cNvPr id="1265" name="Additonal Grey3"/>
            <p:cNvGrpSpPr/>
            <p:nvPr/>
          </p:nvGrpSpPr>
          <p:grpSpPr>
            <a:xfrm>
              <a:off x="8906256" y="374753"/>
              <a:ext cx="411480" cy="5968424"/>
              <a:chOff x="16330193" y="1500582"/>
              <a:chExt cx="640080" cy="5968424"/>
            </a:xfrm>
          </p:grpSpPr>
          <p:sp>
            <p:nvSpPr>
              <p:cNvPr id="1338" name="Tint05 Accent 1">
                <a:extLst>
                  <a:ext uri="{FF2B5EF4-FFF2-40B4-BE49-F238E27FC236}">
                    <a16:creationId xmlns:a16="http://schemas.microsoft.com/office/drawing/2014/main" id="{E6FBE718-11E9-48EB-8E12-D32FDA056CA4}"/>
                  </a:ext>
                </a:extLst>
              </p:cNvPr>
              <p:cNvSpPr/>
              <p:nvPr/>
            </p:nvSpPr>
            <p:spPr>
              <a:xfrm rot="10800000" flipH="1" flipV="1">
                <a:off x="16330193" y="3722480"/>
                <a:ext cx="640080" cy="230200"/>
              </a:xfrm>
              <a:prstGeom prst="rect">
                <a:avLst/>
              </a:prstGeom>
              <a:solidFill>
                <a:srgbClr val="8E9089">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1339" name="Tint10 Accent 1">
                <a:extLst>
                  <a:ext uri="{FF2B5EF4-FFF2-40B4-BE49-F238E27FC236}">
                    <a16:creationId xmlns:a16="http://schemas.microsoft.com/office/drawing/2014/main" id="{E6FBE718-11E9-48EB-8E12-D32FDA056CA4}"/>
                  </a:ext>
                </a:extLst>
              </p:cNvPr>
              <p:cNvSpPr/>
              <p:nvPr/>
            </p:nvSpPr>
            <p:spPr>
              <a:xfrm rot="10800000" flipH="1" flipV="1">
                <a:off x="16330193" y="4073792"/>
                <a:ext cx="640080" cy="230200"/>
              </a:xfrm>
              <a:prstGeom prst="rect">
                <a:avLst/>
              </a:prstGeom>
              <a:solidFill>
                <a:srgbClr val="8E9089">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1340" name="Tint15 Accent 1">
                <a:extLst>
                  <a:ext uri="{FF2B5EF4-FFF2-40B4-BE49-F238E27FC236}">
                    <a16:creationId xmlns:a16="http://schemas.microsoft.com/office/drawing/2014/main" id="{E6FBE718-11E9-48EB-8E12-D32FDA056CA4}"/>
                  </a:ext>
                </a:extLst>
              </p:cNvPr>
              <p:cNvSpPr/>
              <p:nvPr/>
            </p:nvSpPr>
            <p:spPr>
              <a:xfrm rot="10800000" flipH="1" flipV="1">
                <a:off x="16330193" y="4425293"/>
                <a:ext cx="640080" cy="230200"/>
              </a:xfrm>
              <a:prstGeom prst="rect">
                <a:avLst/>
              </a:prstGeom>
              <a:solidFill>
                <a:srgbClr val="8E9089">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1341" name="Tint25 Accent 1">
                <a:extLst>
                  <a:ext uri="{FF2B5EF4-FFF2-40B4-BE49-F238E27FC236}">
                    <a16:creationId xmlns:a16="http://schemas.microsoft.com/office/drawing/2014/main" id="{E6FBE718-11E9-48EB-8E12-D32FDA056CA4}"/>
                  </a:ext>
                </a:extLst>
              </p:cNvPr>
              <p:cNvSpPr/>
              <p:nvPr/>
            </p:nvSpPr>
            <p:spPr>
              <a:xfrm rot="10800000" flipH="1" flipV="1">
                <a:off x="16330193" y="4776605"/>
                <a:ext cx="640080" cy="230200"/>
              </a:xfrm>
              <a:prstGeom prst="rect">
                <a:avLst/>
              </a:prstGeom>
              <a:solidFill>
                <a:srgbClr val="8E9089">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1342" name="Tint35 Accent 1">
                <a:extLst>
                  <a:ext uri="{FF2B5EF4-FFF2-40B4-BE49-F238E27FC236}">
                    <a16:creationId xmlns:a16="http://schemas.microsoft.com/office/drawing/2014/main" id="{E6FBE718-11E9-48EB-8E12-D32FDA056CA4}"/>
                  </a:ext>
                </a:extLst>
              </p:cNvPr>
              <p:cNvSpPr/>
              <p:nvPr/>
            </p:nvSpPr>
            <p:spPr>
              <a:xfrm rot="10800000" flipH="1" flipV="1">
                <a:off x="16330193" y="5128107"/>
                <a:ext cx="640080" cy="230200"/>
              </a:xfrm>
              <a:prstGeom prst="rect">
                <a:avLst/>
              </a:prstGeom>
              <a:solidFill>
                <a:srgbClr val="8E9089">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1343" name="Tint40 Accent 1">
                <a:extLst>
                  <a:ext uri="{FF2B5EF4-FFF2-40B4-BE49-F238E27FC236}">
                    <a16:creationId xmlns:a16="http://schemas.microsoft.com/office/drawing/2014/main" id="{E6FBE718-11E9-48EB-8E12-D32FDA056CA4}"/>
                  </a:ext>
                </a:extLst>
              </p:cNvPr>
              <p:cNvSpPr/>
              <p:nvPr/>
            </p:nvSpPr>
            <p:spPr>
              <a:xfrm rot="10800000" flipH="1" flipV="1">
                <a:off x="16330193" y="5479609"/>
                <a:ext cx="640080" cy="230200"/>
              </a:xfrm>
              <a:prstGeom prst="rect">
                <a:avLst/>
              </a:prstGeom>
              <a:solidFill>
                <a:srgbClr val="8E9089">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1344" name="Tint50 Accent 1">
                <a:extLst>
                  <a:ext uri="{FF2B5EF4-FFF2-40B4-BE49-F238E27FC236}">
                    <a16:creationId xmlns:a16="http://schemas.microsoft.com/office/drawing/2014/main" id="{E6FBE718-11E9-48EB-8E12-D32FDA056CA4}"/>
                  </a:ext>
                </a:extLst>
              </p:cNvPr>
              <p:cNvSpPr/>
              <p:nvPr/>
            </p:nvSpPr>
            <p:spPr>
              <a:xfrm rot="10800000" flipH="1" flipV="1">
                <a:off x="16330193" y="5831111"/>
                <a:ext cx="640080" cy="230200"/>
              </a:xfrm>
              <a:prstGeom prst="rect">
                <a:avLst/>
              </a:prstGeom>
              <a:solidFill>
                <a:srgbClr val="8E9089">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1345" name="Tint60 Accent 1">
                <a:extLst>
                  <a:ext uri="{FF2B5EF4-FFF2-40B4-BE49-F238E27FC236}">
                    <a16:creationId xmlns:a16="http://schemas.microsoft.com/office/drawing/2014/main" id="{E6FBE718-11E9-48EB-8E12-D32FDA056CA4}"/>
                  </a:ext>
                </a:extLst>
              </p:cNvPr>
              <p:cNvSpPr/>
              <p:nvPr/>
            </p:nvSpPr>
            <p:spPr>
              <a:xfrm rot="10800000" flipH="1" flipV="1">
                <a:off x="16330193" y="6182804"/>
                <a:ext cx="640080" cy="230200"/>
              </a:xfrm>
              <a:prstGeom prst="rect">
                <a:avLst/>
              </a:prstGeom>
              <a:solidFill>
                <a:srgbClr val="8E9089">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1346" name="Tint75 Accent 1">
                <a:extLst>
                  <a:ext uri="{FF2B5EF4-FFF2-40B4-BE49-F238E27FC236}">
                    <a16:creationId xmlns:a16="http://schemas.microsoft.com/office/drawing/2014/main" id="{E6FBE718-11E9-48EB-8E12-D32FDA056CA4}"/>
                  </a:ext>
                </a:extLst>
              </p:cNvPr>
              <p:cNvSpPr/>
              <p:nvPr/>
            </p:nvSpPr>
            <p:spPr>
              <a:xfrm rot="10800000" flipH="1" flipV="1">
                <a:off x="16330193" y="6534497"/>
                <a:ext cx="640080" cy="230200"/>
              </a:xfrm>
              <a:prstGeom prst="rect">
                <a:avLst/>
              </a:prstGeom>
              <a:solidFill>
                <a:srgbClr val="8E9089">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1730" name="Tint80 Accent 1">
                <a:extLst>
                  <a:ext uri="{FF2B5EF4-FFF2-40B4-BE49-F238E27FC236}">
                    <a16:creationId xmlns:a16="http://schemas.microsoft.com/office/drawing/2014/main" id="{E6FBE718-11E9-48EB-8E12-D32FDA056CA4}"/>
                  </a:ext>
                </a:extLst>
              </p:cNvPr>
              <p:cNvSpPr/>
              <p:nvPr/>
            </p:nvSpPr>
            <p:spPr>
              <a:xfrm rot="10800000" flipH="1" flipV="1">
                <a:off x="16330193" y="6886379"/>
                <a:ext cx="640080" cy="230200"/>
              </a:xfrm>
              <a:prstGeom prst="rect">
                <a:avLst/>
              </a:prstGeom>
              <a:solidFill>
                <a:srgbClr val="8E9089">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1731" name="Tint90 Accent 1">
                <a:extLst>
                  <a:ext uri="{FF2B5EF4-FFF2-40B4-BE49-F238E27FC236}">
                    <a16:creationId xmlns:a16="http://schemas.microsoft.com/office/drawing/2014/main" id="{E6FBE718-11E9-48EB-8E12-D32FDA056CA4}"/>
                  </a:ext>
                </a:extLst>
              </p:cNvPr>
              <p:cNvSpPr/>
              <p:nvPr/>
            </p:nvSpPr>
            <p:spPr>
              <a:xfrm rot="10800000" flipH="1" flipV="1">
                <a:off x="16330193" y="7238806"/>
                <a:ext cx="640080" cy="230200"/>
              </a:xfrm>
              <a:prstGeom prst="rect">
                <a:avLst/>
              </a:prstGeom>
              <a:solidFill>
                <a:srgbClr val="8E9089">
                  <a:lumMod val="10000"/>
                  <a:lumOff val="9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FFFFFF"/>
                  </a:solidFill>
                  <a:effectLst/>
                  <a:uLnTx/>
                  <a:uFillTx/>
                  <a:latin typeface="Segoe UI"/>
                  <a:ea typeface="+mn-ea"/>
                  <a:cs typeface="+mn-cs"/>
                </a:endParaRPr>
              </a:p>
            </p:txBody>
          </p:sp>
          <p:sp>
            <p:nvSpPr>
              <p:cNvPr id="1732" name="True Accent 1">
                <a:extLst>
                  <a:ext uri="{FF2B5EF4-FFF2-40B4-BE49-F238E27FC236}">
                    <a16:creationId xmlns:a16="http://schemas.microsoft.com/office/drawing/2014/main" id="{E6FBE718-11E9-48EB-8E12-D32FDA056CA4}"/>
                  </a:ext>
                </a:extLst>
              </p:cNvPr>
              <p:cNvSpPr/>
              <p:nvPr/>
            </p:nvSpPr>
            <p:spPr>
              <a:xfrm rot="10800000" flipH="1" flipV="1">
                <a:off x="16330193" y="3256962"/>
                <a:ext cx="640080" cy="343291"/>
              </a:xfrm>
              <a:prstGeom prst="rect">
                <a:avLst/>
              </a:prstGeom>
              <a:solidFill>
                <a:srgbClr val="8E9089"/>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000000"/>
                  </a:solidFill>
                  <a:effectLst/>
                  <a:uLnTx/>
                  <a:uFillTx/>
                  <a:latin typeface="Segoe UI"/>
                  <a:ea typeface="+mn-ea"/>
                  <a:cs typeface="+mn-cs"/>
                </a:endParaRPr>
              </a:p>
            </p:txBody>
          </p:sp>
          <p:sp>
            <p:nvSpPr>
              <p:cNvPr id="1733" name="Shade05 Accent 1">
                <a:extLst>
                  <a:ext uri="{FF2B5EF4-FFF2-40B4-BE49-F238E27FC236}">
                    <a16:creationId xmlns:a16="http://schemas.microsoft.com/office/drawing/2014/main" id="{E6FBE718-11E9-48EB-8E12-D32FDA056CA4}"/>
                  </a:ext>
                </a:extLst>
              </p:cNvPr>
              <p:cNvSpPr/>
              <p:nvPr/>
            </p:nvSpPr>
            <p:spPr>
              <a:xfrm rot="10800000" flipH="1" flipV="1">
                <a:off x="16330193" y="2905649"/>
                <a:ext cx="640080" cy="230198"/>
              </a:xfrm>
              <a:prstGeom prst="rect">
                <a:avLst/>
              </a:prstGeom>
              <a:solidFill>
                <a:srgbClr val="8E9089">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000000"/>
                  </a:solidFill>
                  <a:effectLst/>
                  <a:uLnTx/>
                  <a:uFillTx/>
                  <a:latin typeface="Segoe UI"/>
                  <a:ea typeface="+mn-ea"/>
                  <a:cs typeface="+mn-cs"/>
                </a:endParaRPr>
              </a:p>
            </p:txBody>
          </p:sp>
          <p:sp>
            <p:nvSpPr>
              <p:cNvPr id="1734" name="Shade15 Accent 1">
                <a:extLst>
                  <a:ext uri="{FF2B5EF4-FFF2-40B4-BE49-F238E27FC236}">
                    <a16:creationId xmlns:a16="http://schemas.microsoft.com/office/drawing/2014/main" id="{E6FBE718-11E9-48EB-8E12-D32FDA056CA4}"/>
                  </a:ext>
                </a:extLst>
              </p:cNvPr>
              <p:cNvSpPr/>
              <p:nvPr/>
            </p:nvSpPr>
            <p:spPr>
              <a:xfrm rot="10800000" flipH="1" flipV="1">
                <a:off x="16330193" y="2554715"/>
                <a:ext cx="640080" cy="230198"/>
              </a:xfrm>
              <a:prstGeom prst="rect">
                <a:avLst/>
              </a:prstGeom>
              <a:solidFill>
                <a:srgbClr val="8E9089">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000000"/>
                  </a:solidFill>
                  <a:effectLst/>
                  <a:uLnTx/>
                  <a:uFillTx/>
                  <a:latin typeface="Segoe UI"/>
                  <a:ea typeface="+mn-ea"/>
                  <a:cs typeface="+mn-cs"/>
                </a:endParaRPr>
              </a:p>
            </p:txBody>
          </p:sp>
          <p:sp>
            <p:nvSpPr>
              <p:cNvPr id="1735" name="Shade25 Accent 1">
                <a:extLst>
                  <a:ext uri="{FF2B5EF4-FFF2-40B4-BE49-F238E27FC236}">
                    <a16:creationId xmlns:a16="http://schemas.microsoft.com/office/drawing/2014/main" id="{E6FBE718-11E9-48EB-8E12-D32FDA056CA4}"/>
                  </a:ext>
                </a:extLst>
              </p:cNvPr>
              <p:cNvSpPr/>
              <p:nvPr/>
            </p:nvSpPr>
            <p:spPr>
              <a:xfrm rot="10800000" flipH="1" flipV="1">
                <a:off x="16330193" y="2203208"/>
                <a:ext cx="640080" cy="230198"/>
              </a:xfrm>
              <a:prstGeom prst="rect">
                <a:avLst/>
              </a:prstGeom>
              <a:solidFill>
                <a:srgbClr val="8E9089">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000000"/>
                  </a:solidFill>
                  <a:effectLst/>
                  <a:uLnTx/>
                  <a:uFillTx/>
                  <a:latin typeface="Segoe UI"/>
                  <a:ea typeface="+mn-ea"/>
                  <a:cs typeface="+mn-cs"/>
                </a:endParaRPr>
              </a:p>
            </p:txBody>
          </p:sp>
          <p:sp>
            <p:nvSpPr>
              <p:cNvPr id="1736" name="Shade35 Accent 1">
                <a:extLst>
                  <a:ext uri="{FF2B5EF4-FFF2-40B4-BE49-F238E27FC236}">
                    <a16:creationId xmlns:a16="http://schemas.microsoft.com/office/drawing/2014/main" id="{E6FBE718-11E9-48EB-8E12-D32FDA056CA4}"/>
                  </a:ext>
                </a:extLst>
              </p:cNvPr>
              <p:cNvSpPr/>
              <p:nvPr/>
            </p:nvSpPr>
            <p:spPr>
              <a:xfrm rot="10800000" flipH="1" flipV="1">
                <a:off x="16330193" y="1851896"/>
                <a:ext cx="640080" cy="230198"/>
              </a:xfrm>
              <a:prstGeom prst="rect">
                <a:avLst/>
              </a:prstGeom>
              <a:solidFill>
                <a:srgbClr val="8E9089">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000000"/>
                  </a:solidFill>
                  <a:effectLst/>
                  <a:uLnTx/>
                  <a:uFillTx/>
                  <a:latin typeface="Segoe UI"/>
                  <a:ea typeface="+mn-ea"/>
                  <a:cs typeface="+mn-cs"/>
                </a:endParaRPr>
              </a:p>
            </p:txBody>
          </p:sp>
          <p:sp>
            <p:nvSpPr>
              <p:cNvPr id="1737" name="Shade50 Accent 1">
                <a:extLst>
                  <a:ext uri="{FF2B5EF4-FFF2-40B4-BE49-F238E27FC236}">
                    <a16:creationId xmlns:a16="http://schemas.microsoft.com/office/drawing/2014/main" id="{E6FBE718-11E9-48EB-8E12-D32FDA056CA4}"/>
                  </a:ext>
                </a:extLst>
              </p:cNvPr>
              <p:cNvSpPr/>
              <p:nvPr/>
            </p:nvSpPr>
            <p:spPr>
              <a:xfrm rot="10800000" flipH="1" flipV="1">
                <a:off x="16330193" y="1500582"/>
                <a:ext cx="640080" cy="230198"/>
              </a:xfrm>
              <a:prstGeom prst="rect">
                <a:avLst/>
              </a:prstGeom>
              <a:solidFill>
                <a:srgbClr val="8E9089">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000000"/>
                  </a:solidFill>
                  <a:effectLst/>
                  <a:uLnTx/>
                  <a:uFillTx/>
                  <a:latin typeface="Segoe UI"/>
                  <a:ea typeface="+mn-ea"/>
                  <a:cs typeface="+mn-cs"/>
                </a:endParaRPr>
              </a:p>
            </p:txBody>
          </p:sp>
        </p:grpSp>
        <p:grpSp>
          <p:nvGrpSpPr>
            <p:cNvPr id="1266" name="Additonal1"/>
            <p:cNvGrpSpPr/>
            <p:nvPr/>
          </p:nvGrpSpPr>
          <p:grpSpPr>
            <a:xfrm>
              <a:off x="9509760" y="374753"/>
              <a:ext cx="411480" cy="5968424"/>
              <a:chOff x="20127001" y="1500582"/>
              <a:chExt cx="640080" cy="5968424"/>
            </a:xfrm>
          </p:grpSpPr>
          <p:sp>
            <p:nvSpPr>
              <p:cNvPr id="1321" name="Tint05 Accent 5">
                <a:extLst>
                  <a:ext uri="{FF2B5EF4-FFF2-40B4-BE49-F238E27FC236}">
                    <a16:creationId xmlns:a16="http://schemas.microsoft.com/office/drawing/2014/main" id="{AB0ADD12-5FD4-4D84-8F85-0A749ADBDEA1}"/>
                  </a:ext>
                </a:extLst>
              </p:cNvPr>
              <p:cNvSpPr/>
              <p:nvPr/>
            </p:nvSpPr>
            <p:spPr>
              <a:xfrm rot="10800000" flipH="1" flipV="1">
                <a:off x="20127001" y="3722480"/>
                <a:ext cx="640080" cy="230200"/>
              </a:xfrm>
              <a:prstGeom prst="rect">
                <a:avLst/>
              </a:prstGeom>
              <a:solidFill>
                <a:srgbClr val="F0C149">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22" name="Tint10 Accent 5">
                <a:extLst>
                  <a:ext uri="{FF2B5EF4-FFF2-40B4-BE49-F238E27FC236}">
                    <a16:creationId xmlns:a16="http://schemas.microsoft.com/office/drawing/2014/main" id="{AB0ADD12-5FD4-4D84-8F85-0A749ADBDEA1}"/>
                  </a:ext>
                </a:extLst>
              </p:cNvPr>
              <p:cNvSpPr/>
              <p:nvPr/>
            </p:nvSpPr>
            <p:spPr>
              <a:xfrm rot="10800000" flipH="1" flipV="1">
                <a:off x="20127001" y="4073792"/>
                <a:ext cx="640080" cy="230200"/>
              </a:xfrm>
              <a:prstGeom prst="rect">
                <a:avLst/>
              </a:prstGeom>
              <a:solidFill>
                <a:srgbClr val="F0C149">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23" name="Tint15 Accent 5">
                <a:extLst>
                  <a:ext uri="{FF2B5EF4-FFF2-40B4-BE49-F238E27FC236}">
                    <a16:creationId xmlns:a16="http://schemas.microsoft.com/office/drawing/2014/main" id="{AB0ADD12-5FD4-4D84-8F85-0A749ADBDEA1}"/>
                  </a:ext>
                </a:extLst>
              </p:cNvPr>
              <p:cNvSpPr/>
              <p:nvPr/>
            </p:nvSpPr>
            <p:spPr>
              <a:xfrm rot="10800000" flipH="1" flipV="1">
                <a:off x="20127001" y="4425293"/>
                <a:ext cx="640080" cy="230200"/>
              </a:xfrm>
              <a:prstGeom prst="rect">
                <a:avLst/>
              </a:prstGeom>
              <a:solidFill>
                <a:srgbClr val="F0C149">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24" name="Tint25 Accent 5">
                <a:extLst>
                  <a:ext uri="{FF2B5EF4-FFF2-40B4-BE49-F238E27FC236}">
                    <a16:creationId xmlns:a16="http://schemas.microsoft.com/office/drawing/2014/main" id="{AB0ADD12-5FD4-4D84-8F85-0A749ADBDEA1}"/>
                  </a:ext>
                </a:extLst>
              </p:cNvPr>
              <p:cNvSpPr/>
              <p:nvPr/>
            </p:nvSpPr>
            <p:spPr>
              <a:xfrm rot="10800000" flipH="1" flipV="1">
                <a:off x="20127001" y="4776605"/>
                <a:ext cx="640080" cy="230200"/>
              </a:xfrm>
              <a:prstGeom prst="rect">
                <a:avLst/>
              </a:prstGeom>
              <a:solidFill>
                <a:srgbClr val="F0C149">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25" name="Tint35 Accent 5">
                <a:extLst>
                  <a:ext uri="{FF2B5EF4-FFF2-40B4-BE49-F238E27FC236}">
                    <a16:creationId xmlns:a16="http://schemas.microsoft.com/office/drawing/2014/main" id="{AB0ADD12-5FD4-4D84-8F85-0A749ADBDEA1}"/>
                  </a:ext>
                </a:extLst>
              </p:cNvPr>
              <p:cNvSpPr/>
              <p:nvPr/>
            </p:nvSpPr>
            <p:spPr>
              <a:xfrm rot="10800000" flipH="1" flipV="1">
                <a:off x="20127001" y="5128107"/>
                <a:ext cx="640080" cy="230200"/>
              </a:xfrm>
              <a:prstGeom prst="rect">
                <a:avLst/>
              </a:prstGeom>
              <a:solidFill>
                <a:srgbClr val="F0C149">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26" name="Tint40 Accent 5">
                <a:extLst>
                  <a:ext uri="{FF2B5EF4-FFF2-40B4-BE49-F238E27FC236}">
                    <a16:creationId xmlns:a16="http://schemas.microsoft.com/office/drawing/2014/main" id="{AB0ADD12-5FD4-4D84-8F85-0A749ADBDEA1}"/>
                  </a:ext>
                </a:extLst>
              </p:cNvPr>
              <p:cNvSpPr/>
              <p:nvPr/>
            </p:nvSpPr>
            <p:spPr>
              <a:xfrm rot="10800000" flipH="1" flipV="1">
                <a:off x="20127001" y="5479609"/>
                <a:ext cx="640080" cy="230200"/>
              </a:xfrm>
              <a:prstGeom prst="rect">
                <a:avLst/>
              </a:prstGeom>
              <a:solidFill>
                <a:srgbClr val="F0C149">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27" name="Tint50 Accent 5">
                <a:extLst>
                  <a:ext uri="{FF2B5EF4-FFF2-40B4-BE49-F238E27FC236}">
                    <a16:creationId xmlns:a16="http://schemas.microsoft.com/office/drawing/2014/main" id="{AB0ADD12-5FD4-4D84-8F85-0A749ADBDEA1}"/>
                  </a:ext>
                </a:extLst>
              </p:cNvPr>
              <p:cNvSpPr/>
              <p:nvPr/>
            </p:nvSpPr>
            <p:spPr>
              <a:xfrm rot="10800000" flipH="1" flipV="1">
                <a:off x="20127001" y="5831111"/>
                <a:ext cx="640080" cy="230200"/>
              </a:xfrm>
              <a:prstGeom prst="rect">
                <a:avLst/>
              </a:prstGeom>
              <a:solidFill>
                <a:srgbClr val="F0C149">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28" name="Tint60 Accent 5">
                <a:extLst>
                  <a:ext uri="{FF2B5EF4-FFF2-40B4-BE49-F238E27FC236}">
                    <a16:creationId xmlns:a16="http://schemas.microsoft.com/office/drawing/2014/main" id="{AB0ADD12-5FD4-4D84-8F85-0A749ADBDEA1}"/>
                  </a:ext>
                </a:extLst>
              </p:cNvPr>
              <p:cNvSpPr/>
              <p:nvPr/>
            </p:nvSpPr>
            <p:spPr>
              <a:xfrm rot="10800000" flipH="1" flipV="1">
                <a:off x="20127001" y="6182804"/>
                <a:ext cx="640080" cy="230200"/>
              </a:xfrm>
              <a:prstGeom prst="rect">
                <a:avLst/>
              </a:prstGeom>
              <a:solidFill>
                <a:srgbClr val="F0C149">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29" name="Tint75 Accent 5">
                <a:extLst>
                  <a:ext uri="{FF2B5EF4-FFF2-40B4-BE49-F238E27FC236}">
                    <a16:creationId xmlns:a16="http://schemas.microsoft.com/office/drawing/2014/main" id="{AB0ADD12-5FD4-4D84-8F85-0A749ADBDEA1}"/>
                  </a:ext>
                </a:extLst>
              </p:cNvPr>
              <p:cNvSpPr/>
              <p:nvPr/>
            </p:nvSpPr>
            <p:spPr>
              <a:xfrm rot="10800000" flipH="1" flipV="1">
                <a:off x="20127001" y="6534497"/>
                <a:ext cx="640080" cy="230200"/>
              </a:xfrm>
              <a:prstGeom prst="rect">
                <a:avLst/>
              </a:prstGeom>
              <a:solidFill>
                <a:srgbClr val="F0C149">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30" name="Tint80 Accent 5">
                <a:extLst>
                  <a:ext uri="{FF2B5EF4-FFF2-40B4-BE49-F238E27FC236}">
                    <a16:creationId xmlns:a16="http://schemas.microsoft.com/office/drawing/2014/main" id="{AB0ADD12-5FD4-4D84-8F85-0A749ADBDEA1}"/>
                  </a:ext>
                </a:extLst>
              </p:cNvPr>
              <p:cNvSpPr/>
              <p:nvPr/>
            </p:nvSpPr>
            <p:spPr>
              <a:xfrm rot="10800000" flipH="1" flipV="1">
                <a:off x="20127001" y="6886379"/>
                <a:ext cx="640080" cy="230200"/>
              </a:xfrm>
              <a:prstGeom prst="rect">
                <a:avLst/>
              </a:prstGeom>
              <a:solidFill>
                <a:srgbClr val="F0C149">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31" name="Tint90 Accent 5">
                <a:extLst>
                  <a:ext uri="{FF2B5EF4-FFF2-40B4-BE49-F238E27FC236}">
                    <a16:creationId xmlns:a16="http://schemas.microsoft.com/office/drawing/2014/main" id="{AB0ADD12-5FD4-4D84-8F85-0A749ADBDEA1}"/>
                  </a:ext>
                </a:extLst>
              </p:cNvPr>
              <p:cNvSpPr/>
              <p:nvPr/>
            </p:nvSpPr>
            <p:spPr>
              <a:xfrm rot="10800000" flipH="1" flipV="1">
                <a:off x="20127001" y="7238806"/>
                <a:ext cx="640080" cy="230200"/>
              </a:xfrm>
              <a:prstGeom prst="rect">
                <a:avLst/>
              </a:prstGeom>
              <a:solidFill>
                <a:srgbClr val="F0C149">
                  <a:lumMod val="10000"/>
                  <a:lumOff val="9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32" name="True Accent 5">
                <a:extLst>
                  <a:ext uri="{FF2B5EF4-FFF2-40B4-BE49-F238E27FC236}">
                    <a16:creationId xmlns:a16="http://schemas.microsoft.com/office/drawing/2014/main" id="{AB0ADD12-5FD4-4D84-8F85-0A749ADBDEA1}"/>
                  </a:ext>
                </a:extLst>
              </p:cNvPr>
              <p:cNvSpPr/>
              <p:nvPr/>
            </p:nvSpPr>
            <p:spPr>
              <a:xfrm rot="10800000" flipH="1" flipV="1">
                <a:off x="20127001" y="3256962"/>
                <a:ext cx="640080" cy="343291"/>
              </a:xfrm>
              <a:prstGeom prst="rect">
                <a:avLst/>
              </a:prstGeom>
              <a:solidFill>
                <a:srgbClr val="F0C149"/>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333" name="Shade05 Accent 5">
                <a:extLst>
                  <a:ext uri="{FF2B5EF4-FFF2-40B4-BE49-F238E27FC236}">
                    <a16:creationId xmlns:a16="http://schemas.microsoft.com/office/drawing/2014/main" id="{AB0ADD12-5FD4-4D84-8F85-0A749ADBDEA1}"/>
                  </a:ext>
                </a:extLst>
              </p:cNvPr>
              <p:cNvSpPr/>
              <p:nvPr/>
            </p:nvSpPr>
            <p:spPr>
              <a:xfrm rot="10800000" flipH="1" flipV="1">
                <a:off x="20127001" y="2905649"/>
                <a:ext cx="640080" cy="230198"/>
              </a:xfrm>
              <a:prstGeom prst="rect">
                <a:avLst/>
              </a:prstGeom>
              <a:solidFill>
                <a:srgbClr val="F0C149">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334" name="Shade15 Accent 5">
                <a:extLst>
                  <a:ext uri="{FF2B5EF4-FFF2-40B4-BE49-F238E27FC236}">
                    <a16:creationId xmlns:a16="http://schemas.microsoft.com/office/drawing/2014/main" id="{AB0ADD12-5FD4-4D84-8F85-0A749ADBDEA1}"/>
                  </a:ext>
                </a:extLst>
              </p:cNvPr>
              <p:cNvSpPr/>
              <p:nvPr/>
            </p:nvSpPr>
            <p:spPr>
              <a:xfrm rot="10800000" flipH="1" flipV="1">
                <a:off x="20127001" y="2554715"/>
                <a:ext cx="640080" cy="230198"/>
              </a:xfrm>
              <a:prstGeom prst="rect">
                <a:avLst/>
              </a:prstGeom>
              <a:solidFill>
                <a:srgbClr val="F0C149">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335" name="Shade25 Accent 5">
                <a:extLst>
                  <a:ext uri="{FF2B5EF4-FFF2-40B4-BE49-F238E27FC236}">
                    <a16:creationId xmlns:a16="http://schemas.microsoft.com/office/drawing/2014/main" id="{AB0ADD12-5FD4-4D84-8F85-0A749ADBDEA1}"/>
                  </a:ext>
                </a:extLst>
              </p:cNvPr>
              <p:cNvSpPr/>
              <p:nvPr/>
            </p:nvSpPr>
            <p:spPr>
              <a:xfrm rot="10800000" flipH="1" flipV="1">
                <a:off x="20127001" y="2203208"/>
                <a:ext cx="640080" cy="230198"/>
              </a:xfrm>
              <a:prstGeom prst="rect">
                <a:avLst/>
              </a:prstGeom>
              <a:solidFill>
                <a:srgbClr val="F0C149">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336" name="Shade35 Accent 5">
                <a:extLst>
                  <a:ext uri="{FF2B5EF4-FFF2-40B4-BE49-F238E27FC236}">
                    <a16:creationId xmlns:a16="http://schemas.microsoft.com/office/drawing/2014/main" id="{AB0ADD12-5FD4-4D84-8F85-0A749ADBDEA1}"/>
                  </a:ext>
                </a:extLst>
              </p:cNvPr>
              <p:cNvSpPr/>
              <p:nvPr/>
            </p:nvSpPr>
            <p:spPr>
              <a:xfrm rot="10800000" flipH="1" flipV="1">
                <a:off x="20127001" y="1851896"/>
                <a:ext cx="640080" cy="230198"/>
              </a:xfrm>
              <a:prstGeom prst="rect">
                <a:avLst/>
              </a:prstGeom>
              <a:solidFill>
                <a:srgbClr val="F0C149">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337" name="Shade50 Accent 5">
                <a:extLst>
                  <a:ext uri="{FF2B5EF4-FFF2-40B4-BE49-F238E27FC236}">
                    <a16:creationId xmlns:a16="http://schemas.microsoft.com/office/drawing/2014/main" id="{AB0ADD12-5FD4-4D84-8F85-0A749ADBDEA1}"/>
                  </a:ext>
                </a:extLst>
              </p:cNvPr>
              <p:cNvSpPr/>
              <p:nvPr/>
            </p:nvSpPr>
            <p:spPr>
              <a:xfrm rot="10800000" flipH="1" flipV="1">
                <a:off x="20127001" y="1500582"/>
                <a:ext cx="640080" cy="230198"/>
              </a:xfrm>
              <a:prstGeom prst="rect">
                <a:avLst/>
              </a:prstGeom>
              <a:solidFill>
                <a:srgbClr val="F0C149">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grpSp>
        <p:grpSp>
          <p:nvGrpSpPr>
            <p:cNvPr id="1267" name="Additonal2"/>
            <p:cNvGrpSpPr/>
            <p:nvPr/>
          </p:nvGrpSpPr>
          <p:grpSpPr>
            <a:xfrm>
              <a:off x="10113264" y="374753"/>
              <a:ext cx="411480" cy="5968424"/>
              <a:chOff x="21076203" y="1500582"/>
              <a:chExt cx="640080" cy="5968424"/>
            </a:xfrm>
          </p:grpSpPr>
          <p:sp>
            <p:nvSpPr>
              <p:cNvPr id="1304" name="Tint05 Accent 6">
                <a:extLst>
                  <a:ext uri="{FF2B5EF4-FFF2-40B4-BE49-F238E27FC236}">
                    <a16:creationId xmlns:a16="http://schemas.microsoft.com/office/drawing/2014/main" id="{F88A544D-ACF3-488A-83CC-FFEAD327257B}"/>
                  </a:ext>
                </a:extLst>
              </p:cNvPr>
              <p:cNvSpPr/>
              <p:nvPr/>
            </p:nvSpPr>
            <p:spPr>
              <a:xfrm rot="10800000" flipH="1" flipV="1">
                <a:off x="21076203" y="3722480"/>
                <a:ext cx="640080" cy="230200"/>
              </a:xfrm>
              <a:prstGeom prst="rect">
                <a:avLst/>
              </a:prstGeom>
              <a:solidFill>
                <a:srgbClr val="3C886E">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05" name="Tint10 Accent 6">
                <a:extLst>
                  <a:ext uri="{FF2B5EF4-FFF2-40B4-BE49-F238E27FC236}">
                    <a16:creationId xmlns:a16="http://schemas.microsoft.com/office/drawing/2014/main" id="{F88A544D-ACF3-488A-83CC-FFEAD327257B}"/>
                  </a:ext>
                </a:extLst>
              </p:cNvPr>
              <p:cNvSpPr/>
              <p:nvPr/>
            </p:nvSpPr>
            <p:spPr>
              <a:xfrm rot="10800000" flipH="1" flipV="1">
                <a:off x="21076203" y="4073792"/>
                <a:ext cx="640080" cy="230200"/>
              </a:xfrm>
              <a:prstGeom prst="rect">
                <a:avLst/>
              </a:prstGeom>
              <a:solidFill>
                <a:srgbClr val="3C886E">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06" name="Tint15 Accent 6">
                <a:extLst>
                  <a:ext uri="{FF2B5EF4-FFF2-40B4-BE49-F238E27FC236}">
                    <a16:creationId xmlns:a16="http://schemas.microsoft.com/office/drawing/2014/main" id="{F88A544D-ACF3-488A-83CC-FFEAD327257B}"/>
                  </a:ext>
                </a:extLst>
              </p:cNvPr>
              <p:cNvSpPr/>
              <p:nvPr/>
            </p:nvSpPr>
            <p:spPr>
              <a:xfrm rot="10800000" flipH="1" flipV="1">
                <a:off x="21076203" y="4425293"/>
                <a:ext cx="640080" cy="230200"/>
              </a:xfrm>
              <a:prstGeom prst="rect">
                <a:avLst/>
              </a:prstGeom>
              <a:solidFill>
                <a:srgbClr val="3C886E">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07" name="Tint25 Accent 6">
                <a:extLst>
                  <a:ext uri="{FF2B5EF4-FFF2-40B4-BE49-F238E27FC236}">
                    <a16:creationId xmlns:a16="http://schemas.microsoft.com/office/drawing/2014/main" id="{F88A544D-ACF3-488A-83CC-FFEAD327257B}"/>
                  </a:ext>
                </a:extLst>
              </p:cNvPr>
              <p:cNvSpPr/>
              <p:nvPr/>
            </p:nvSpPr>
            <p:spPr>
              <a:xfrm rot="10800000" flipH="1" flipV="1">
                <a:off x="21076203" y="4776605"/>
                <a:ext cx="640080" cy="230200"/>
              </a:xfrm>
              <a:prstGeom prst="rect">
                <a:avLst/>
              </a:prstGeom>
              <a:solidFill>
                <a:srgbClr val="3C886E">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08" name="Tint35 Accent 6">
                <a:extLst>
                  <a:ext uri="{FF2B5EF4-FFF2-40B4-BE49-F238E27FC236}">
                    <a16:creationId xmlns:a16="http://schemas.microsoft.com/office/drawing/2014/main" id="{F88A544D-ACF3-488A-83CC-FFEAD327257B}"/>
                  </a:ext>
                </a:extLst>
              </p:cNvPr>
              <p:cNvSpPr/>
              <p:nvPr/>
            </p:nvSpPr>
            <p:spPr>
              <a:xfrm rot="10800000" flipH="1" flipV="1">
                <a:off x="21076203" y="5128107"/>
                <a:ext cx="640080" cy="230200"/>
              </a:xfrm>
              <a:prstGeom prst="rect">
                <a:avLst/>
              </a:prstGeom>
              <a:solidFill>
                <a:srgbClr val="3C886E">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09" name="Tint40 Accent 6">
                <a:extLst>
                  <a:ext uri="{FF2B5EF4-FFF2-40B4-BE49-F238E27FC236}">
                    <a16:creationId xmlns:a16="http://schemas.microsoft.com/office/drawing/2014/main" id="{F88A544D-ACF3-488A-83CC-FFEAD327257B}"/>
                  </a:ext>
                </a:extLst>
              </p:cNvPr>
              <p:cNvSpPr/>
              <p:nvPr/>
            </p:nvSpPr>
            <p:spPr>
              <a:xfrm rot="10800000" flipH="1" flipV="1">
                <a:off x="21076203" y="5479609"/>
                <a:ext cx="640080" cy="230200"/>
              </a:xfrm>
              <a:prstGeom prst="rect">
                <a:avLst/>
              </a:prstGeom>
              <a:solidFill>
                <a:srgbClr val="3C886E">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10" name="Tint50 Accent 6">
                <a:extLst>
                  <a:ext uri="{FF2B5EF4-FFF2-40B4-BE49-F238E27FC236}">
                    <a16:creationId xmlns:a16="http://schemas.microsoft.com/office/drawing/2014/main" id="{F88A544D-ACF3-488A-83CC-FFEAD327257B}"/>
                  </a:ext>
                </a:extLst>
              </p:cNvPr>
              <p:cNvSpPr/>
              <p:nvPr/>
            </p:nvSpPr>
            <p:spPr>
              <a:xfrm rot="10800000" flipH="1" flipV="1">
                <a:off x="21076203" y="5831111"/>
                <a:ext cx="640080" cy="230200"/>
              </a:xfrm>
              <a:prstGeom prst="rect">
                <a:avLst/>
              </a:prstGeom>
              <a:solidFill>
                <a:srgbClr val="3C886E">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11" name="Tint60 Accent 6">
                <a:extLst>
                  <a:ext uri="{FF2B5EF4-FFF2-40B4-BE49-F238E27FC236}">
                    <a16:creationId xmlns:a16="http://schemas.microsoft.com/office/drawing/2014/main" id="{F88A544D-ACF3-488A-83CC-FFEAD327257B}"/>
                  </a:ext>
                </a:extLst>
              </p:cNvPr>
              <p:cNvSpPr/>
              <p:nvPr/>
            </p:nvSpPr>
            <p:spPr>
              <a:xfrm rot="10800000" flipH="1" flipV="1">
                <a:off x="21076203" y="6182804"/>
                <a:ext cx="640080" cy="230200"/>
              </a:xfrm>
              <a:prstGeom prst="rect">
                <a:avLst/>
              </a:prstGeom>
              <a:solidFill>
                <a:srgbClr val="3C886E">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12" name="Tint75 Accent 6">
                <a:extLst>
                  <a:ext uri="{FF2B5EF4-FFF2-40B4-BE49-F238E27FC236}">
                    <a16:creationId xmlns:a16="http://schemas.microsoft.com/office/drawing/2014/main" id="{F88A544D-ACF3-488A-83CC-FFEAD327257B}"/>
                  </a:ext>
                </a:extLst>
              </p:cNvPr>
              <p:cNvSpPr/>
              <p:nvPr/>
            </p:nvSpPr>
            <p:spPr>
              <a:xfrm rot="10800000" flipH="1" flipV="1">
                <a:off x="21076203" y="6534497"/>
                <a:ext cx="640080" cy="230200"/>
              </a:xfrm>
              <a:prstGeom prst="rect">
                <a:avLst/>
              </a:prstGeom>
              <a:solidFill>
                <a:srgbClr val="3C886E">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13" name="Tint80 Accent 6">
                <a:extLst>
                  <a:ext uri="{FF2B5EF4-FFF2-40B4-BE49-F238E27FC236}">
                    <a16:creationId xmlns:a16="http://schemas.microsoft.com/office/drawing/2014/main" id="{F88A544D-ACF3-488A-83CC-FFEAD327257B}"/>
                  </a:ext>
                </a:extLst>
              </p:cNvPr>
              <p:cNvSpPr/>
              <p:nvPr/>
            </p:nvSpPr>
            <p:spPr>
              <a:xfrm rot="10800000" flipH="1" flipV="1">
                <a:off x="21076203" y="6886379"/>
                <a:ext cx="640080" cy="230200"/>
              </a:xfrm>
              <a:prstGeom prst="rect">
                <a:avLst/>
              </a:prstGeom>
              <a:solidFill>
                <a:srgbClr val="3C886E">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14" name="Tint90 Accent 6">
                <a:extLst>
                  <a:ext uri="{FF2B5EF4-FFF2-40B4-BE49-F238E27FC236}">
                    <a16:creationId xmlns:a16="http://schemas.microsoft.com/office/drawing/2014/main" id="{F88A544D-ACF3-488A-83CC-FFEAD327257B}"/>
                  </a:ext>
                </a:extLst>
              </p:cNvPr>
              <p:cNvSpPr/>
              <p:nvPr/>
            </p:nvSpPr>
            <p:spPr>
              <a:xfrm rot="10800000" flipH="1" flipV="1">
                <a:off x="21076203" y="7238806"/>
                <a:ext cx="640080" cy="230200"/>
              </a:xfrm>
              <a:prstGeom prst="rect">
                <a:avLst/>
              </a:prstGeom>
              <a:solidFill>
                <a:srgbClr val="3C886E">
                  <a:lumMod val="10000"/>
                  <a:lumOff val="9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315" name="True Accent 6">
                <a:extLst>
                  <a:ext uri="{FF2B5EF4-FFF2-40B4-BE49-F238E27FC236}">
                    <a16:creationId xmlns:a16="http://schemas.microsoft.com/office/drawing/2014/main" id="{F88A544D-ACF3-488A-83CC-FFEAD327257B}"/>
                  </a:ext>
                </a:extLst>
              </p:cNvPr>
              <p:cNvSpPr/>
              <p:nvPr/>
            </p:nvSpPr>
            <p:spPr>
              <a:xfrm rot="10800000" flipH="1" flipV="1">
                <a:off x="21076203" y="3256962"/>
                <a:ext cx="640080" cy="343291"/>
              </a:xfrm>
              <a:prstGeom prst="rect">
                <a:avLst/>
              </a:prstGeom>
              <a:solidFill>
                <a:srgbClr val="3C886E"/>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316" name="Shade05 Accent 6">
                <a:extLst>
                  <a:ext uri="{FF2B5EF4-FFF2-40B4-BE49-F238E27FC236}">
                    <a16:creationId xmlns:a16="http://schemas.microsoft.com/office/drawing/2014/main" id="{F88A544D-ACF3-488A-83CC-FFEAD327257B}"/>
                  </a:ext>
                </a:extLst>
              </p:cNvPr>
              <p:cNvSpPr/>
              <p:nvPr/>
            </p:nvSpPr>
            <p:spPr>
              <a:xfrm rot="10800000" flipH="1" flipV="1">
                <a:off x="21076203" y="2905649"/>
                <a:ext cx="640080" cy="230198"/>
              </a:xfrm>
              <a:prstGeom prst="rect">
                <a:avLst/>
              </a:prstGeom>
              <a:solidFill>
                <a:srgbClr val="3C886E">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317" name="Shade15 Accent 6">
                <a:extLst>
                  <a:ext uri="{FF2B5EF4-FFF2-40B4-BE49-F238E27FC236}">
                    <a16:creationId xmlns:a16="http://schemas.microsoft.com/office/drawing/2014/main" id="{F88A544D-ACF3-488A-83CC-FFEAD327257B}"/>
                  </a:ext>
                </a:extLst>
              </p:cNvPr>
              <p:cNvSpPr/>
              <p:nvPr/>
            </p:nvSpPr>
            <p:spPr>
              <a:xfrm rot="10800000" flipH="1" flipV="1">
                <a:off x="21076203" y="2554715"/>
                <a:ext cx="640080" cy="230198"/>
              </a:xfrm>
              <a:prstGeom prst="rect">
                <a:avLst/>
              </a:prstGeom>
              <a:solidFill>
                <a:srgbClr val="3C886E">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318" name="Shade25 Accent 6">
                <a:extLst>
                  <a:ext uri="{FF2B5EF4-FFF2-40B4-BE49-F238E27FC236}">
                    <a16:creationId xmlns:a16="http://schemas.microsoft.com/office/drawing/2014/main" id="{F88A544D-ACF3-488A-83CC-FFEAD327257B}"/>
                  </a:ext>
                </a:extLst>
              </p:cNvPr>
              <p:cNvSpPr/>
              <p:nvPr/>
            </p:nvSpPr>
            <p:spPr>
              <a:xfrm rot="10800000" flipH="1" flipV="1">
                <a:off x="21076203" y="2203208"/>
                <a:ext cx="640080" cy="230198"/>
              </a:xfrm>
              <a:prstGeom prst="rect">
                <a:avLst/>
              </a:prstGeom>
              <a:solidFill>
                <a:srgbClr val="3C886E">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319" name="Shade35 Accent 6">
                <a:extLst>
                  <a:ext uri="{FF2B5EF4-FFF2-40B4-BE49-F238E27FC236}">
                    <a16:creationId xmlns:a16="http://schemas.microsoft.com/office/drawing/2014/main" id="{F88A544D-ACF3-488A-83CC-FFEAD327257B}"/>
                  </a:ext>
                </a:extLst>
              </p:cNvPr>
              <p:cNvSpPr/>
              <p:nvPr/>
            </p:nvSpPr>
            <p:spPr>
              <a:xfrm rot="10800000" flipH="1" flipV="1">
                <a:off x="21076203" y="1851896"/>
                <a:ext cx="640080" cy="230198"/>
              </a:xfrm>
              <a:prstGeom prst="rect">
                <a:avLst/>
              </a:prstGeom>
              <a:solidFill>
                <a:srgbClr val="3C886E">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320" name="Shade50 Accent 6">
                <a:extLst>
                  <a:ext uri="{FF2B5EF4-FFF2-40B4-BE49-F238E27FC236}">
                    <a16:creationId xmlns:a16="http://schemas.microsoft.com/office/drawing/2014/main" id="{F88A544D-ACF3-488A-83CC-FFEAD327257B}"/>
                  </a:ext>
                </a:extLst>
              </p:cNvPr>
              <p:cNvSpPr/>
              <p:nvPr/>
            </p:nvSpPr>
            <p:spPr>
              <a:xfrm rot="10800000" flipH="1" flipV="1">
                <a:off x="21076203" y="1500582"/>
                <a:ext cx="640080" cy="230198"/>
              </a:xfrm>
              <a:prstGeom prst="rect">
                <a:avLst/>
              </a:prstGeom>
              <a:solidFill>
                <a:srgbClr val="3C886E">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grpSp>
        <p:grpSp>
          <p:nvGrpSpPr>
            <p:cNvPr id="1268" name="Additonal3"/>
            <p:cNvGrpSpPr/>
            <p:nvPr/>
          </p:nvGrpSpPr>
          <p:grpSpPr>
            <a:xfrm>
              <a:off x="11320272" y="374753"/>
              <a:ext cx="411480" cy="5968424"/>
              <a:chOff x="14431789" y="1500582"/>
              <a:chExt cx="640080" cy="5968424"/>
            </a:xfrm>
          </p:grpSpPr>
          <p:sp>
            <p:nvSpPr>
              <p:cNvPr id="1287" name="Tint05 Text1 Black">
                <a:extLst>
                  <a:ext uri="{FF2B5EF4-FFF2-40B4-BE49-F238E27FC236}">
                    <a16:creationId xmlns:a16="http://schemas.microsoft.com/office/drawing/2014/main" id="{E6FBE718-11E9-48EB-8E12-D32FDA056CA4}"/>
                  </a:ext>
                </a:extLst>
              </p:cNvPr>
              <p:cNvSpPr/>
              <p:nvPr/>
            </p:nvSpPr>
            <p:spPr>
              <a:xfrm rot="10800000" flipH="1" flipV="1">
                <a:off x="14431789" y="3722480"/>
                <a:ext cx="640080" cy="230200"/>
              </a:xfrm>
              <a:prstGeom prst="rect">
                <a:avLst/>
              </a:prstGeom>
              <a:solidFill>
                <a:srgbClr val="D8782D">
                  <a:lumMod val="95000"/>
                  <a:lumOff val="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288" name="Tint10 Text1 Black">
                <a:extLst>
                  <a:ext uri="{FF2B5EF4-FFF2-40B4-BE49-F238E27FC236}">
                    <a16:creationId xmlns:a16="http://schemas.microsoft.com/office/drawing/2014/main" id="{E6FBE718-11E9-48EB-8E12-D32FDA056CA4}"/>
                  </a:ext>
                </a:extLst>
              </p:cNvPr>
              <p:cNvSpPr/>
              <p:nvPr/>
            </p:nvSpPr>
            <p:spPr>
              <a:xfrm rot="10800000" flipH="1" flipV="1">
                <a:off x="14431789" y="4073792"/>
                <a:ext cx="640080" cy="230200"/>
              </a:xfrm>
              <a:prstGeom prst="rect">
                <a:avLst/>
              </a:prstGeom>
              <a:solidFill>
                <a:srgbClr val="D8782D">
                  <a:lumMod val="90000"/>
                  <a:lumOff val="1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289" name="Tint15 Text1 Black">
                <a:extLst>
                  <a:ext uri="{FF2B5EF4-FFF2-40B4-BE49-F238E27FC236}">
                    <a16:creationId xmlns:a16="http://schemas.microsoft.com/office/drawing/2014/main" id="{E6FBE718-11E9-48EB-8E12-D32FDA056CA4}"/>
                  </a:ext>
                </a:extLst>
              </p:cNvPr>
              <p:cNvSpPr/>
              <p:nvPr/>
            </p:nvSpPr>
            <p:spPr>
              <a:xfrm rot="10800000" flipH="1" flipV="1">
                <a:off x="14431789" y="4425293"/>
                <a:ext cx="640080" cy="230200"/>
              </a:xfrm>
              <a:prstGeom prst="rect">
                <a:avLst/>
              </a:prstGeom>
              <a:solidFill>
                <a:srgbClr val="D8782D">
                  <a:lumMod val="85000"/>
                  <a:lumOff val="1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290" name="Tint25 Text1 Black">
                <a:extLst>
                  <a:ext uri="{FF2B5EF4-FFF2-40B4-BE49-F238E27FC236}">
                    <a16:creationId xmlns:a16="http://schemas.microsoft.com/office/drawing/2014/main" id="{E6FBE718-11E9-48EB-8E12-D32FDA056CA4}"/>
                  </a:ext>
                </a:extLst>
              </p:cNvPr>
              <p:cNvSpPr/>
              <p:nvPr/>
            </p:nvSpPr>
            <p:spPr>
              <a:xfrm rot="10800000" flipH="1" flipV="1">
                <a:off x="14431789" y="4776605"/>
                <a:ext cx="640080" cy="230200"/>
              </a:xfrm>
              <a:prstGeom prst="rect">
                <a:avLst/>
              </a:prstGeom>
              <a:solidFill>
                <a:srgbClr val="D8782D">
                  <a:lumMod val="75000"/>
                  <a:lumOff val="2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291" name="Tint35 Text1 Black">
                <a:extLst>
                  <a:ext uri="{FF2B5EF4-FFF2-40B4-BE49-F238E27FC236}">
                    <a16:creationId xmlns:a16="http://schemas.microsoft.com/office/drawing/2014/main" id="{E6FBE718-11E9-48EB-8E12-D32FDA056CA4}"/>
                  </a:ext>
                </a:extLst>
              </p:cNvPr>
              <p:cNvSpPr/>
              <p:nvPr/>
            </p:nvSpPr>
            <p:spPr>
              <a:xfrm rot="10800000" flipH="1" flipV="1">
                <a:off x="14431789" y="5128107"/>
                <a:ext cx="640080" cy="230200"/>
              </a:xfrm>
              <a:prstGeom prst="rect">
                <a:avLst/>
              </a:prstGeom>
              <a:solidFill>
                <a:srgbClr val="D8782D">
                  <a:lumMod val="65000"/>
                  <a:lumOff val="3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662" b="0" i="0" u="none" strike="noStrike" kern="0" cap="none" spc="0" normalizeH="0" baseline="0" noProof="0">
                  <a:ln>
                    <a:noFill/>
                  </a:ln>
                  <a:solidFill>
                    <a:srgbClr val="882E42">
                      <a:lumMod val="75000"/>
                    </a:srgbClr>
                  </a:solidFill>
                  <a:effectLst/>
                  <a:uLnTx/>
                  <a:uFillTx/>
                  <a:latin typeface="Segoe UI"/>
                  <a:ea typeface="+mn-ea"/>
                  <a:cs typeface="+mn-cs"/>
                </a:endParaRPr>
              </a:p>
            </p:txBody>
          </p:sp>
          <p:sp>
            <p:nvSpPr>
              <p:cNvPr id="1292" name="Tint40 Text1 Black">
                <a:extLst>
                  <a:ext uri="{FF2B5EF4-FFF2-40B4-BE49-F238E27FC236}">
                    <a16:creationId xmlns:a16="http://schemas.microsoft.com/office/drawing/2014/main" id="{E6FBE718-11E9-48EB-8E12-D32FDA056CA4}"/>
                  </a:ext>
                </a:extLst>
              </p:cNvPr>
              <p:cNvSpPr/>
              <p:nvPr/>
            </p:nvSpPr>
            <p:spPr>
              <a:xfrm rot="10800000" flipH="1" flipV="1">
                <a:off x="14431789" y="5479609"/>
                <a:ext cx="640080" cy="230200"/>
              </a:xfrm>
              <a:prstGeom prst="rect">
                <a:avLst/>
              </a:prstGeom>
              <a:solidFill>
                <a:srgbClr val="D8782D">
                  <a:lumMod val="60000"/>
                  <a:lumOff val="4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293" name="Tint50 Text1 Black">
                <a:extLst>
                  <a:ext uri="{FF2B5EF4-FFF2-40B4-BE49-F238E27FC236}">
                    <a16:creationId xmlns:a16="http://schemas.microsoft.com/office/drawing/2014/main" id="{E6FBE718-11E9-48EB-8E12-D32FDA056CA4}"/>
                  </a:ext>
                </a:extLst>
              </p:cNvPr>
              <p:cNvSpPr/>
              <p:nvPr/>
            </p:nvSpPr>
            <p:spPr>
              <a:xfrm rot="10800000" flipH="1" flipV="1">
                <a:off x="14431789" y="5831111"/>
                <a:ext cx="640080" cy="230200"/>
              </a:xfrm>
              <a:prstGeom prst="rect">
                <a:avLst/>
              </a:prstGeom>
              <a:solidFill>
                <a:srgbClr val="D8782D">
                  <a:lumMod val="50000"/>
                  <a:lumOff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294" name="Tint60 Text1 Black">
                <a:extLst>
                  <a:ext uri="{FF2B5EF4-FFF2-40B4-BE49-F238E27FC236}">
                    <a16:creationId xmlns:a16="http://schemas.microsoft.com/office/drawing/2014/main" id="{E6FBE718-11E9-48EB-8E12-D32FDA056CA4}"/>
                  </a:ext>
                </a:extLst>
              </p:cNvPr>
              <p:cNvSpPr/>
              <p:nvPr/>
            </p:nvSpPr>
            <p:spPr>
              <a:xfrm rot="10800000" flipH="1" flipV="1">
                <a:off x="14431789" y="6182804"/>
                <a:ext cx="640080" cy="230200"/>
              </a:xfrm>
              <a:prstGeom prst="rect">
                <a:avLst/>
              </a:prstGeom>
              <a:solidFill>
                <a:srgbClr val="D8782D">
                  <a:lumMod val="40000"/>
                  <a:lumOff val="6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295" name="Tint75 Text1 Black">
                <a:extLst>
                  <a:ext uri="{FF2B5EF4-FFF2-40B4-BE49-F238E27FC236}">
                    <a16:creationId xmlns:a16="http://schemas.microsoft.com/office/drawing/2014/main" id="{E6FBE718-11E9-48EB-8E12-D32FDA056CA4}"/>
                  </a:ext>
                </a:extLst>
              </p:cNvPr>
              <p:cNvSpPr/>
              <p:nvPr/>
            </p:nvSpPr>
            <p:spPr>
              <a:xfrm rot="10800000" flipH="1" flipV="1">
                <a:off x="14431789" y="6534497"/>
                <a:ext cx="640080" cy="230200"/>
              </a:xfrm>
              <a:prstGeom prst="rect">
                <a:avLst/>
              </a:prstGeom>
              <a:solidFill>
                <a:srgbClr val="D8782D">
                  <a:lumMod val="25000"/>
                  <a:lumOff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296" name="Tint80 Text1 Black">
                <a:extLst>
                  <a:ext uri="{FF2B5EF4-FFF2-40B4-BE49-F238E27FC236}">
                    <a16:creationId xmlns:a16="http://schemas.microsoft.com/office/drawing/2014/main" id="{E6FBE718-11E9-48EB-8E12-D32FDA056CA4}"/>
                  </a:ext>
                </a:extLst>
              </p:cNvPr>
              <p:cNvSpPr/>
              <p:nvPr/>
            </p:nvSpPr>
            <p:spPr>
              <a:xfrm rot="10800000" flipH="1" flipV="1">
                <a:off x="14431789" y="6886379"/>
                <a:ext cx="640080" cy="230200"/>
              </a:xfrm>
              <a:prstGeom prst="rect">
                <a:avLst/>
              </a:prstGeom>
              <a:solidFill>
                <a:srgbClr val="D8782D">
                  <a:lumMod val="20000"/>
                  <a:lumOff val="8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297" name="Tint90 Text1 Black">
                <a:extLst>
                  <a:ext uri="{FF2B5EF4-FFF2-40B4-BE49-F238E27FC236}">
                    <a16:creationId xmlns:a16="http://schemas.microsoft.com/office/drawing/2014/main" id="{E6FBE718-11E9-48EB-8E12-D32FDA056CA4}"/>
                  </a:ext>
                </a:extLst>
              </p:cNvPr>
              <p:cNvSpPr/>
              <p:nvPr/>
            </p:nvSpPr>
            <p:spPr>
              <a:xfrm rot="10800000" flipH="1" flipV="1">
                <a:off x="14431789" y="7238806"/>
                <a:ext cx="640080" cy="230200"/>
              </a:xfrm>
              <a:prstGeom prst="rect">
                <a:avLst/>
              </a:prstGeom>
              <a:solidFill>
                <a:srgbClr val="D8782D">
                  <a:lumMod val="10000"/>
                  <a:lumOff val="9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882E42"/>
                  </a:solidFill>
                  <a:effectLst/>
                  <a:uLnTx/>
                  <a:uFillTx/>
                  <a:latin typeface="Segoe UI"/>
                  <a:ea typeface="+mn-ea"/>
                  <a:cs typeface="+mn-cs"/>
                </a:endParaRPr>
              </a:p>
            </p:txBody>
          </p:sp>
          <p:sp>
            <p:nvSpPr>
              <p:cNvPr id="1298" name="True Text1 Black">
                <a:extLst>
                  <a:ext uri="{FF2B5EF4-FFF2-40B4-BE49-F238E27FC236}">
                    <a16:creationId xmlns:a16="http://schemas.microsoft.com/office/drawing/2014/main" id="{E6FBE718-11E9-48EB-8E12-D32FDA056CA4}"/>
                  </a:ext>
                </a:extLst>
              </p:cNvPr>
              <p:cNvSpPr/>
              <p:nvPr/>
            </p:nvSpPr>
            <p:spPr>
              <a:xfrm rot="10800000" flipH="1" flipV="1">
                <a:off x="14431789" y="3256962"/>
                <a:ext cx="640080" cy="343291"/>
              </a:xfrm>
              <a:prstGeom prst="rect">
                <a:avLst/>
              </a:prstGeom>
              <a:solidFill>
                <a:srgbClr val="D8782D"/>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299" name="Shade05 Text1 Black">
                <a:extLst>
                  <a:ext uri="{FF2B5EF4-FFF2-40B4-BE49-F238E27FC236}">
                    <a16:creationId xmlns:a16="http://schemas.microsoft.com/office/drawing/2014/main" id="{E6FBE718-11E9-48EB-8E12-D32FDA056CA4}"/>
                  </a:ext>
                </a:extLst>
              </p:cNvPr>
              <p:cNvSpPr/>
              <p:nvPr/>
            </p:nvSpPr>
            <p:spPr>
              <a:xfrm rot="10800000" flipH="1" flipV="1">
                <a:off x="14431789" y="2905649"/>
                <a:ext cx="640080" cy="230198"/>
              </a:xfrm>
              <a:prstGeom prst="rect">
                <a:avLst/>
              </a:prstGeom>
              <a:solidFill>
                <a:srgbClr val="D8782D">
                  <a:lumMod val="9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300" name="Shade15 Text1 Black">
                <a:extLst>
                  <a:ext uri="{FF2B5EF4-FFF2-40B4-BE49-F238E27FC236}">
                    <a16:creationId xmlns:a16="http://schemas.microsoft.com/office/drawing/2014/main" id="{E6FBE718-11E9-48EB-8E12-D32FDA056CA4}"/>
                  </a:ext>
                </a:extLst>
              </p:cNvPr>
              <p:cNvSpPr/>
              <p:nvPr/>
            </p:nvSpPr>
            <p:spPr>
              <a:xfrm rot="10800000" flipH="1" flipV="1">
                <a:off x="14431789" y="2554715"/>
                <a:ext cx="640080" cy="230198"/>
              </a:xfrm>
              <a:prstGeom prst="rect">
                <a:avLst/>
              </a:prstGeom>
              <a:solidFill>
                <a:srgbClr val="D8782D">
                  <a:lumMod val="8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301" name="Shade25 Text1 Black">
                <a:extLst>
                  <a:ext uri="{FF2B5EF4-FFF2-40B4-BE49-F238E27FC236}">
                    <a16:creationId xmlns:a16="http://schemas.microsoft.com/office/drawing/2014/main" id="{E6FBE718-11E9-48EB-8E12-D32FDA056CA4}"/>
                  </a:ext>
                </a:extLst>
              </p:cNvPr>
              <p:cNvSpPr/>
              <p:nvPr/>
            </p:nvSpPr>
            <p:spPr>
              <a:xfrm rot="10800000" flipH="1" flipV="1">
                <a:off x="14431789" y="2203208"/>
                <a:ext cx="640080" cy="230198"/>
              </a:xfrm>
              <a:prstGeom prst="rect">
                <a:avLst/>
              </a:prstGeom>
              <a:solidFill>
                <a:srgbClr val="D8782D">
                  <a:lumMod val="7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302" name="Shade35 Text1 Black">
                <a:extLst>
                  <a:ext uri="{FF2B5EF4-FFF2-40B4-BE49-F238E27FC236}">
                    <a16:creationId xmlns:a16="http://schemas.microsoft.com/office/drawing/2014/main" id="{E6FBE718-11E9-48EB-8E12-D32FDA056CA4}"/>
                  </a:ext>
                </a:extLst>
              </p:cNvPr>
              <p:cNvSpPr/>
              <p:nvPr/>
            </p:nvSpPr>
            <p:spPr>
              <a:xfrm rot="10800000" flipH="1" flipV="1">
                <a:off x="14431789" y="1851896"/>
                <a:ext cx="640080" cy="230198"/>
              </a:xfrm>
              <a:prstGeom prst="rect">
                <a:avLst/>
              </a:prstGeom>
              <a:solidFill>
                <a:srgbClr val="D8782D">
                  <a:lumMod val="65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sp>
            <p:nvSpPr>
              <p:cNvPr id="1303" name="Shade50 Text1 Black">
                <a:extLst>
                  <a:ext uri="{FF2B5EF4-FFF2-40B4-BE49-F238E27FC236}">
                    <a16:creationId xmlns:a16="http://schemas.microsoft.com/office/drawing/2014/main" id="{E6FBE718-11E9-48EB-8E12-D32FDA056CA4}"/>
                  </a:ext>
                </a:extLst>
              </p:cNvPr>
              <p:cNvSpPr/>
              <p:nvPr/>
            </p:nvSpPr>
            <p:spPr>
              <a:xfrm rot="10800000" flipH="1" flipV="1">
                <a:off x="14431789" y="1500582"/>
                <a:ext cx="640080" cy="230198"/>
              </a:xfrm>
              <a:prstGeom prst="rect">
                <a:avLst/>
              </a:prstGeom>
              <a:solidFill>
                <a:srgbClr val="D8782D">
                  <a:lumMod val="50000"/>
                </a:srgbClr>
              </a:solidFill>
              <a:ln w="25400" cap="flat" cmpd="sng" algn="ctr">
                <a:noFill/>
                <a:prstDash val="solid"/>
              </a:ln>
              <a:effectLst/>
            </p:spPr>
            <p:txBody>
              <a:bodyPr wrap="square" lIns="0" tIns="0" rIns="0" bIns="0" rtlCol="0" anchor="ctr"/>
              <a:lstStyle/>
              <a:p>
                <a:pPr marL="0" marR="0" lvl="0" indent="0" algn="ctr" defTabSz="806867" eaLnBrk="1" fontAlgn="auto" latinLnBrk="0" hangingPunct="1">
                  <a:lnSpc>
                    <a:spcPct val="100000"/>
                  </a:lnSpc>
                  <a:spcBef>
                    <a:spcPct val="0"/>
                  </a:spcBef>
                  <a:spcAft>
                    <a:spcPct val="0"/>
                  </a:spcAft>
                  <a:buClrTx/>
                  <a:buSzTx/>
                  <a:buFontTx/>
                  <a:buNone/>
                  <a:defRPr/>
                </a:pPr>
                <a:endParaRPr kumimoji="0" lang="en-GB" sz="1770" b="0" i="0" u="none" strike="noStrike" kern="0" cap="none" spc="0" normalizeH="0" baseline="0" noProof="0">
                  <a:ln>
                    <a:noFill/>
                  </a:ln>
                  <a:solidFill>
                    <a:srgbClr val="D8782D"/>
                  </a:solidFill>
                  <a:effectLst/>
                  <a:uLnTx/>
                  <a:uFillTx/>
                  <a:latin typeface="Segoe UI"/>
                  <a:ea typeface="+mn-ea"/>
                  <a:cs typeface="+mn-cs"/>
                </a:endParaRPr>
              </a:p>
            </p:txBody>
          </p:sp>
        </p:grpSp>
        <p:grpSp>
          <p:nvGrpSpPr>
            <p:cNvPr id="1269" name="Text"/>
            <p:cNvGrpSpPr/>
            <p:nvPr userDrawn="1"/>
          </p:nvGrpSpPr>
          <p:grpSpPr>
            <a:xfrm>
              <a:off x="1664208" y="257790"/>
              <a:ext cx="592951" cy="5851156"/>
              <a:chOff x="15380991" y="1382531"/>
              <a:chExt cx="592951" cy="5851156"/>
            </a:xfrm>
          </p:grpSpPr>
          <p:sp>
            <p:nvSpPr>
              <p:cNvPr id="1270" name="Tint05 TextBox"/>
              <p:cNvSpPr txBox="1"/>
              <p:nvPr/>
            </p:nvSpPr>
            <p:spPr>
              <a:xfrm>
                <a:off x="15380991" y="3604619"/>
                <a:ext cx="529703" cy="113503"/>
              </a:xfrm>
              <a:prstGeom prst="rect">
                <a:avLst/>
              </a:prstGeom>
              <a:noFill/>
            </p:spPr>
            <p:txBody>
              <a:bodyPr wrap="square" lIns="0" tIns="0" rIns="0" bIns="0" rtlCol="0">
                <a:spAutoFit/>
              </a:bodyPr>
              <a:lstStyle/>
              <a:p>
                <a:r>
                  <a:rPr lang="en-US" sz="662" b="0">
                    <a:latin typeface="+mn-lt"/>
                  </a:rPr>
                  <a:t>5% lighter</a:t>
                </a:r>
              </a:p>
            </p:txBody>
          </p:sp>
          <p:sp>
            <p:nvSpPr>
              <p:cNvPr id="1271" name="Tint10 TextBox"/>
              <p:cNvSpPr txBox="1"/>
              <p:nvPr/>
            </p:nvSpPr>
            <p:spPr>
              <a:xfrm>
                <a:off x="15380991" y="3955931"/>
                <a:ext cx="592951" cy="113503"/>
              </a:xfrm>
              <a:prstGeom prst="rect">
                <a:avLst/>
              </a:prstGeom>
              <a:noFill/>
            </p:spPr>
            <p:txBody>
              <a:bodyPr wrap="square" lIns="0" tIns="0" rIns="0" bIns="0" rtlCol="0">
                <a:spAutoFit/>
              </a:bodyPr>
              <a:lstStyle/>
              <a:p>
                <a:r>
                  <a:rPr lang="en-US" sz="662" b="0">
                    <a:latin typeface="+mn-lt"/>
                  </a:rPr>
                  <a:t>10% lighter</a:t>
                </a:r>
              </a:p>
            </p:txBody>
          </p:sp>
          <p:sp>
            <p:nvSpPr>
              <p:cNvPr id="1272" name="Tint15 TextBox"/>
              <p:cNvSpPr txBox="1"/>
              <p:nvPr/>
            </p:nvSpPr>
            <p:spPr>
              <a:xfrm>
                <a:off x="15380991" y="4307242"/>
                <a:ext cx="592951" cy="113503"/>
              </a:xfrm>
              <a:prstGeom prst="rect">
                <a:avLst/>
              </a:prstGeom>
              <a:noFill/>
            </p:spPr>
            <p:txBody>
              <a:bodyPr wrap="square" lIns="0" tIns="0" rIns="0" bIns="0" rtlCol="0">
                <a:spAutoFit/>
              </a:bodyPr>
              <a:lstStyle/>
              <a:p>
                <a:r>
                  <a:rPr lang="en-US" sz="662" b="0">
                    <a:latin typeface="+mn-lt"/>
                  </a:rPr>
                  <a:t>15% lighter</a:t>
                </a:r>
              </a:p>
            </p:txBody>
          </p:sp>
          <p:sp>
            <p:nvSpPr>
              <p:cNvPr id="1273" name="Tint25 TextBox"/>
              <p:cNvSpPr txBox="1"/>
              <p:nvPr/>
            </p:nvSpPr>
            <p:spPr>
              <a:xfrm>
                <a:off x="15380991" y="4658744"/>
                <a:ext cx="592951" cy="113503"/>
              </a:xfrm>
              <a:prstGeom prst="rect">
                <a:avLst/>
              </a:prstGeom>
              <a:noFill/>
            </p:spPr>
            <p:txBody>
              <a:bodyPr wrap="square" lIns="0" tIns="0" rIns="0" bIns="0" rtlCol="0">
                <a:spAutoFit/>
              </a:bodyPr>
              <a:lstStyle/>
              <a:p>
                <a:r>
                  <a:rPr lang="en-US" sz="662" b="0">
                    <a:latin typeface="+mn-lt"/>
                  </a:rPr>
                  <a:t>25% lighter</a:t>
                </a:r>
              </a:p>
            </p:txBody>
          </p:sp>
          <p:sp>
            <p:nvSpPr>
              <p:cNvPr id="1274" name="Tint35 TextBox"/>
              <p:cNvSpPr txBox="1"/>
              <p:nvPr/>
            </p:nvSpPr>
            <p:spPr>
              <a:xfrm>
                <a:off x="15380991" y="5010055"/>
                <a:ext cx="592951" cy="113503"/>
              </a:xfrm>
              <a:prstGeom prst="rect">
                <a:avLst/>
              </a:prstGeom>
              <a:noFill/>
            </p:spPr>
            <p:txBody>
              <a:bodyPr wrap="square" lIns="0" tIns="0" rIns="0" bIns="0" rtlCol="0">
                <a:spAutoFit/>
              </a:bodyPr>
              <a:lstStyle/>
              <a:p>
                <a:r>
                  <a:rPr lang="en-US" sz="662" b="0">
                    <a:latin typeface="+mn-lt"/>
                  </a:rPr>
                  <a:t>35% lighter</a:t>
                </a:r>
              </a:p>
            </p:txBody>
          </p:sp>
          <p:sp>
            <p:nvSpPr>
              <p:cNvPr id="1275" name="Tint40 TextBox"/>
              <p:cNvSpPr txBox="1"/>
              <p:nvPr/>
            </p:nvSpPr>
            <p:spPr>
              <a:xfrm>
                <a:off x="15380991" y="5361558"/>
                <a:ext cx="592951" cy="113503"/>
              </a:xfrm>
              <a:prstGeom prst="rect">
                <a:avLst/>
              </a:prstGeom>
              <a:noFill/>
            </p:spPr>
            <p:txBody>
              <a:bodyPr wrap="square" lIns="0" tIns="0" rIns="0" bIns="0" rtlCol="0">
                <a:spAutoFit/>
              </a:bodyPr>
              <a:lstStyle/>
              <a:p>
                <a:r>
                  <a:rPr lang="en-US" sz="662" b="0">
                    <a:latin typeface="+mn-lt"/>
                  </a:rPr>
                  <a:t>40% lighter</a:t>
                </a:r>
              </a:p>
            </p:txBody>
          </p:sp>
          <p:sp>
            <p:nvSpPr>
              <p:cNvPr id="1276" name="Tint50 TextBox"/>
              <p:cNvSpPr txBox="1"/>
              <p:nvPr/>
            </p:nvSpPr>
            <p:spPr>
              <a:xfrm>
                <a:off x="15380991" y="5713060"/>
                <a:ext cx="592951" cy="113503"/>
              </a:xfrm>
              <a:prstGeom prst="rect">
                <a:avLst/>
              </a:prstGeom>
              <a:noFill/>
            </p:spPr>
            <p:txBody>
              <a:bodyPr wrap="square" lIns="0" tIns="0" rIns="0" bIns="0" rtlCol="0">
                <a:spAutoFit/>
              </a:bodyPr>
              <a:lstStyle/>
              <a:p>
                <a:r>
                  <a:rPr lang="en-US" sz="662" b="0">
                    <a:latin typeface="+mn-lt"/>
                  </a:rPr>
                  <a:t>50% lighter</a:t>
                </a:r>
              </a:p>
            </p:txBody>
          </p:sp>
          <p:sp>
            <p:nvSpPr>
              <p:cNvPr id="1277" name="Tint60 TextBox"/>
              <p:cNvSpPr txBox="1"/>
              <p:nvPr/>
            </p:nvSpPr>
            <p:spPr>
              <a:xfrm>
                <a:off x="15380991" y="6064562"/>
                <a:ext cx="592951" cy="113503"/>
              </a:xfrm>
              <a:prstGeom prst="rect">
                <a:avLst/>
              </a:prstGeom>
              <a:noFill/>
            </p:spPr>
            <p:txBody>
              <a:bodyPr wrap="square" lIns="0" tIns="0" rIns="0" bIns="0" rtlCol="0">
                <a:spAutoFit/>
              </a:bodyPr>
              <a:lstStyle/>
              <a:p>
                <a:r>
                  <a:rPr lang="en-US" sz="662" b="0">
                    <a:latin typeface="+mn-lt"/>
                  </a:rPr>
                  <a:t>60% lighter</a:t>
                </a:r>
              </a:p>
            </p:txBody>
          </p:sp>
          <p:sp>
            <p:nvSpPr>
              <p:cNvPr id="1278" name="Tint75 TextBox"/>
              <p:cNvSpPr txBox="1"/>
              <p:nvPr/>
            </p:nvSpPr>
            <p:spPr>
              <a:xfrm>
                <a:off x="15380991" y="6416255"/>
                <a:ext cx="592951" cy="113503"/>
              </a:xfrm>
              <a:prstGeom prst="rect">
                <a:avLst/>
              </a:prstGeom>
              <a:noFill/>
            </p:spPr>
            <p:txBody>
              <a:bodyPr wrap="square" lIns="0" tIns="0" rIns="0" bIns="0" rtlCol="0">
                <a:spAutoFit/>
              </a:bodyPr>
              <a:lstStyle/>
              <a:p>
                <a:r>
                  <a:rPr lang="en-US" sz="662" b="0">
                    <a:latin typeface="+mn-lt"/>
                  </a:rPr>
                  <a:t>75% lighter</a:t>
                </a:r>
              </a:p>
            </p:txBody>
          </p:sp>
          <p:sp>
            <p:nvSpPr>
              <p:cNvPr id="1279" name="Tint80 TextBox"/>
              <p:cNvSpPr txBox="1"/>
              <p:nvPr/>
            </p:nvSpPr>
            <p:spPr>
              <a:xfrm>
                <a:off x="15380991" y="6767948"/>
                <a:ext cx="592951" cy="113503"/>
              </a:xfrm>
              <a:prstGeom prst="rect">
                <a:avLst/>
              </a:prstGeom>
              <a:noFill/>
            </p:spPr>
            <p:txBody>
              <a:bodyPr wrap="square" lIns="0" tIns="0" rIns="0" bIns="0" rtlCol="0">
                <a:spAutoFit/>
              </a:bodyPr>
              <a:lstStyle/>
              <a:p>
                <a:r>
                  <a:rPr lang="en-US" sz="662" b="0">
                    <a:latin typeface="+mn-lt"/>
                  </a:rPr>
                  <a:t>80% lighter</a:t>
                </a:r>
              </a:p>
            </p:txBody>
          </p:sp>
          <p:sp>
            <p:nvSpPr>
              <p:cNvPr id="1280" name="Tint90 TextBox"/>
              <p:cNvSpPr txBox="1"/>
              <p:nvPr/>
            </p:nvSpPr>
            <p:spPr>
              <a:xfrm>
                <a:off x="15380991" y="7120184"/>
                <a:ext cx="592951" cy="113503"/>
              </a:xfrm>
              <a:prstGeom prst="rect">
                <a:avLst/>
              </a:prstGeom>
              <a:noFill/>
            </p:spPr>
            <p:txBody>
              <a:bodyPr wrap="square" lIns="0" tIns="0" rIns="0" bIns="0" rtlCol="0">
                <a:spAutoFit/>
              </a:bodyPr>
              <a:lstStyle/>
              <a:p>
                <a:r>
                  <a:rPr lang="en-US" sz="662" b="0">
                    <a:latin typeface="+mn-lt"/>
                  </a:rPr>
                  <a:t>90% lighter</a:t>
                </a:r>
              </a:p>
            </p:txBody>
          </p:sp>
          <p:sp>
            <p:nvSpPr>
              <p:cNvPr id="1281" name="True TextBox"/>
              <p:cNvSpPr txBox="1"/>
              <p:nvPr/>
            </p:nvSpPr>
            <p:spPr>
              <a:xfrm>
                <a:off x="15380991" y="3139103"/>
                <a:ext cx="183817" cy="113503"/>
              </a:xfrm>
              <a:prstGeom prst="rect">
                <a:avLst/>
              </a:prstGeom>
              <a:noFill/>
            </p:spPr>
            <p:txBody>
              <a:bodyPr wrap="square" lIns="0" tIns="0" rIns="0" bIns="0" rtlCol="0">
                <a:spAutoFit/>
              </a:bodyPr>
              <a:lstStyle/>
              <a:p>
                <a:r>
                  <a:rPr lang="en-US" sz="662" b="0">
                    <a:latin typeface="+mn-lt"/>
                  </a:rPr>
                  <a:t>Full</a:t>
                </a:r>
              </a:p>
            </p:txBody>
          </p:sp>
          <p:sp>
            <p:nvSpPr>
              <p:cNvPr id="1282" name="Shade05 TextBox"/>
              <p:cNvSpPr txBox="1"/>
              <p:nvPr/>
            </p:nvSpPr>
            <p:spPr>
              <a:xfrm>
                <a:off x="15380991" y="2787789"/>
                <a:ext cx="525750" cy="113503"/>
              </a:xfrm>
              <a:prstGeom prst="rect">
                <a:avLst/>
              </a:prstGeom>
              <a:noFill/>
            </p:spPr>
            <p:txBody>
              <a:bodyPr wrap="square" lIns="0" tIns="0" rIns="0" bIns="0" rtlCol="0">
                <a:spAutoFit/>
              </a:bodyPr>
              <a:lstStyle/>
              <a:p>
                <a:r>
                  <a:rPr lang="en-US" sz="662" b="0">
                    <a:latin typeface="+mn-lt"/>
                  </a:rPr>
                  <a:t>5% darker</a:t>
                </a:r>
              </a:p>
            </p:txBody>
          </p:sp>
          <p:sp>
            <p:nvSpPr>
              <p:cNvPr id="1283" name="Shade15 TextBox"/>
              <p:cNvSpPr txBox="1"/>
              <p:nvPr/>
            </p:nvSpPr>
            <p:spPr>
              <a:xfrm>
                <a:off x="15380991" y="2436665"/>
                <a:ext cx="588997" cy="113503"/>
              </a:xfrm>
              <a:prstGeom prst="rect">
                <a:avLst/>
              </a:prstGeom>
              <a:noFill/>
            </p:spPr>
            <p:txBody>
              <a:bodyPr wrap="square" lIns="0" tIns="0" rIns="0" bIns="0" rtlCol="0">
                <a:spAutoFit/>
              </a:bodyPr>
              <a:lstStyle/>
              <a:p>
                <a:r>
                  <a:rPr lang="en-US" sz="662" b="0">
                    <a:latin typeface="+mn-lt"/>
                  </a:rPr>
                  <a:t>15% darker</a:t>
                </a:r>
              </a:p>
            </p:txBody>
          </p:sp>
          <p:sp>
            <p:nvSpPr>
              <p:cNvPr id="1284" name="Shade25 TextBox"/>
              <p:cNvSpPr txBox="1"/>
              <p:nvPr/>
            </p:nvSpPr>
            <p:spPr>
              <a:xfrm>
                <a:off x="15380991" y="2085348"/>
                <a:ext cx="588997" cy="113503"/>
              </a:xfrm>
              <a:prstGeom prst="rect">
                <a:avLst/>
              </a:prstGeom>
              <a:noFill/>
            </p:spPr>
            <p:txBody>
              <a:bodyPr wrap="square" lIns="0" tIns="0" rIns="0" bIns="0" rtlCol="0">
                <a:spAutoFit/>
              </a:bodyPr>
              <a:lstStyle/>
              <a:p>
                <a:r>
                  <a:rPr lang="en-US" sz="662" b="0">
                    <a:latin typeface="+mn-lt"/>
                  </a:rPr>
                  <a:t>25% darker</a:t>
                </a:r>
              </a:p>
            </p:txBody>
          </p:sp>
          <p:sp>
            <p:nvSpPr>
              <p:cNvPr id="1285" name="Shade35 TextBox"/>
              <p:cNvSpPr txBox="1"/>
              <p:nvPr/>
            </p:nvSpPr>
            <p:spPr>
              <a:xfrm>
                <a:off x="15380991" y="1733845"/>
                <a:ext cx="588997" cy="113503"/>
              </a:xfrm>
              <a:prstGeom prst="rect">
                <a:avLst/>
              </a:prstGeom>
              <a:noFill/>
            </p:spPr>
            <p:txBody>
              <a:bodyPr wrap="square" lIns="0" tIns="0" rIns="0" bIns="0" rtlCol="0">
                <a:spAutoFit/>
              </a:bodyPr>
              <a:lstStyle/>
              <a:p>
                <a:r>
                  <a:rPr lang="en-US" sz="662" b="0">
                    <a:latin typeface="+mn-lt"/>
                  </a:rPr>
                  <a:t>35% darker</a:t>
                </a:r>
              </a:p>
            </p:txBody>
          </p:sp>
          <p:sp>
            <p:nvSpPr>
              <p:cNvPr id="1286" name="Shade50 TextBox"/>
              <p:cNvSpPr txBox="1"/>
              <p:nvPr/>
            </p:nvSpPr>
            <p:spPr>
              <a:xfrm>
                <a:off x="15380991" y="1382531"/>
                <a:ext cx="588997" cy="113503"/>
              </a:xfrm>
              <a:prstGeom prst="rect">
                <a:avLst/>
              </a:prstGeom>
              <a:noFill/>
            </p:spPr>
            <p:txBody>
              <a:bodyPr wrap="square" lIns="0" tIns="0" rIns="0" bIns="0" rtlCol="0">
                <a:spAutoFit/>
              </a:bodyPr>
              <a:lstStyle/>
              <a:p>
                <a:r>
                  <a:rPr lang="en-US" sz="662" b="0">
                    <a:latin typeface="+mn-lt"/>
                  </a:rPr>
                  <a:t>50% darker</a:t>
                </a:r>
              </a:p>
            </p:txBody>
          </p:sp>
        </p:grpSp>
      </p:grpSp>
      <p:pic>
        <p:nvPicPr>
          <p:cNvPr id="2010" name="Picture Temp" hidden="1"/>
          <p:cNvPicPr>
            <a:picLocks noChangeAspect="1"/>
          </p:cNvPicPr>
          <p:nvPr userDrawn="1"/>
        </p:nvPicPr>
        <p:blipFill>
          <a:blip r:embed="rId2"/>
          <a:srcRect/>
          <a:stretch>
            <a:fillRect/>
          </a:stretch>
        </p:blipFill>
        <p:spPr>
          <a:xfrm>
            <a:off x="427899" y="1633623"/>
            <a:ext cx="1677859" cy="1838726"/>
          </a:xfrm>
          <a:prstGeom prst="rect">
            <a:avLst/>
          </a:prstGeom>
        </p:spPr>
      </p:pic>
      <p:grpSp>
        <p:nvGrpSpPr>
          <p:cNvPr id="2011" name="Callout L" hidden="1"/>
          <p:cNvGrpSpPr/>
          <p:nvPr userDrawn="1"/>
        </p:nvGrpSpPr>
        <p:grpSpPr>
          <a:xfrm>
            <a:off x="440652" y="3243228"/>
            <a:ext cx="4073236" cy="1409894"/>
            <a:chOff x="2650684" y="3770134"/>
            <a:chExt cx="6219824" cy="1367807"/>
          </a:xfrm>
        </p:grpSpPr>
        <p:sp>
          <p:nvSpPr>
            <p:cNvPr id="2012" name="Callout Plate"/>
            <p:cNvSpPr/>
            <p:nvPr/>
          </p:nvSpPr>
          <p:spPr>
            <a:xfrm>
              <a:off x="2650684" y="3770134"/>
              <a:ext cx="6219824" cy="1367807"/>
            </a:xfrm>
            <a:prstGeom prst="rect">
              <a:avLst/>
            </a:prstGeom>
            <a:solidFill>
              <a:srgbClr val="FBFCFF"/>
            </a:solidFill>
            <a:ln w="9525">
              <a:solidFill>
                <a:srgbClr val="B4C2DA"/>
              </a:solidFill>
              <a:miter lim="800000"/>
            </a:ln>
            <a:effectLst>
              <a:outerShdw blurRad="254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2060"/>
                </a:solidFill>
              </a:endParaRPr>
            </a:p>
          </p:txBody>
        </p:sp>
        <p:sp>
          <p:nvSpPr>
            <p:cNvPr id="2013" name="Highlight" hidden="1"/>
            <p:cNvSpPr/>
            <p:nvPr/>
          </p:nvSpPr>
          <p:spPr>
            <a:xfrm>
              <a:off x="4077039" y="3877886"/>
              <a:ext cx="3084761" cy="242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14" name="Whiteout"/>
            <p:cNvSpPr/>
            <p:nvPr/>
          </p:nvSpPr>
          <p:spPr>
            <a:xfrm>
              <a:off x="2964281" y="3986721"/>
              <a:ext cx="647027" cy="161028"/>
            </a:xfrm>
            <a:prstGeom prst="rect">
              <a:avLst/>
            </a:prstGeom>
            <a:solidFill>
              <a:srgbClr val="FBFC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015" name="Callout R" hidden="1"/>
          <p:cNvGrpSpPr/>
          <p:nvPr userDrawn="1"/>
        </p:nvGrpSpPr>
        <p:grpSpPr>
          <a:xfrm>
            <a:off x="4657373" y="3243228"/>
            <a:ext cx="4073236" cy="1409894"/>
            <a:chOff x="2650684" y="3770134"/>
            <a:chExt cx="6219824" cy="1367807"/>
          </a:xfrm>
        </p:grpSpPr>
        <p:sp>
          <p:nvSpPr>
            <p:cNvPr id="2016" name="Callout Plate"/>
            <p:cNvSpPr/>
            <p:nvPr/>
          </p:nvSpPr>
          <p:spPr>
            <a:xfrm>
              <a:off x="2650684" y="3770134"/>
              <a:ext cx="6219824" cy="1367807"/>
            </a:xfrm>
            <a:prstGeom prst="rect">
              <a:avLst/>
            </a:prstGeom>
            <a:solidFill>
              <a:srgbClr val="FBFCFF"/>
            </a:solidFill>
            <a:ln w="9525">
              <a:solidFill>
                <a:srgbClr val="B4C2DA"/>
              </a:solidFill>
              <a:miter lim="800000"/>
            </a:ln>
            <a:effectLst>
              <a:outerShdw blurRad="254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2060"/>
                </a:solidFill>
              </a:endParaRPr>
            </a:p>
          </p:txBody>
        </p:sp>
        <p:sp>
          <p:nvSpPr>
            <p:cNvPr id="2017" name="Highlight" hidden="1"/>
            <p:cNvSpPr/>
            <p:nvPr/>
          </p:nvSpPr>
          <p:spPr>
            <a:xfrm>
              <a:off x="4077039" y="3877886"/>
              <a:ext cx="3084761" cy="242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18" name="Whiteout" hidden="1"/>
            <p:cNvSpPr/>
            <p:nvPr/>
          </p:nvSpPr>
          <p:spPr>
            <a:xfrm>
              <a:off x="2964281" y="3986721"/>
              <a:ext cx="647027" cy="161028"/>
            </a:xfrm>
            <a:prstGeom prst="rect">
              <a:avLst/>
            </a:prstGeom>
            <a:solidFill>
              <a:srgbClr val="FBFC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019" name="Callout" hidden="1"/>
          <p:cNvGrpSpPr/>
          <p:nvPr userDrawn="1"/>
        </p:nvGrpSpPr>
        <p:grpSpPr>
          <a:xfrm>
            <a:off x="2516891" y="4322191"/>
            <a:ext cx="5511338" cy="1409894"/>
            <a:chOff x="2650684" y="3770134"/>
            <a:chExt cx="6219824" cy="1367807"/>
          </a:xfrm>
        </p:grpSpPr>
        <p:sp>
          <p:nvSpPr>
            <p:cNvPr id="2020" name="Callout Plate"/>
            <p:cNvSpPr/>
            <p:nvPr/>
          </p:nvSpPr>
          <p:spPr>
            <a:xfrm>
              <a:off x="2650684" y="3770134"/>
              <a:ext cx="6219824" cy="1367807"/>
            </a:xfrm>
            <a:prstGeom prst="rect">
              <a:avLst/>
            </a:prstGeom>
            <a:solidFill>
              <a:srgbClr val="FBFCFF"/>
            </a:solidFill>
            <a:ln w="9525">
              <a:solidFill>
                <a:srgbClr val="B4C2DA"/>
              </a:solidFill>
              <a:miter lim="800000"/>
            </a:ln>
            <a:effectLst>
              <a:outerShdw blurRad="254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2060"/>
                </a:solidFill>
              </a:endParaRPr>
            </a:p>
          </p:txBody>
        </p:sp>
        <p:sp>
          <p:nvSpPr>
            <p:cNvPr id="2021" name="Highlight" hidden="1"/>
            <p:cNvSpPr/>
            <p:nvPr/>
          </p:nvSpPr>
          <p:spPr>
            <a:xfrm>
              <a:off x="4077039" y="3877886"/>
              <a:ext cx="3084761" cy="242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22" name="Whiteout" hidden="1"/>
            <p:cNvSpPr/>
            <p:nvPr/>
          </p:nvSpPr>
          <p:spPr>
            <a:xfrm>
              <a:off x="2964281" y="3986721"/>
              <a:ext cx="647027" cy="161028"/>
            </a:xfrm>
            <a:prstGeom prst="rect">
              <a:avLst/>
            </a:prstGeom>
            <a:solidFill>
              <a:srgbClr val="FBFC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2023" name="Straight Connector 2022"/>
          <p:cNvCxnSpPr/>
          <p:nvPr userDrawn="1"/>
        </p:nvCxnSpPr>
        <p:spPr>
          <a:xfrm rot="5400000">
            <a:off x="4618844" y="-2906248"/>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24" name="Straight Connector 2023"/>
          <p:cNvCxnSpPr/>
          <p:nvPr userDrawn="1"/>
        </p:nvCxnSpPr>
        <p:spPr>
          <a:xfrm rot="5400000">
            <a:off x="4618844" y="-3006364"/>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25" name="Straight Connector 2024"/>
          <p:cNvCxnSpPr/>
          <p:nvPr userDrawn="1"/>
        </p:nvCxnSpPr>
        <p:spPr>
          <a:xfrm rot="5400000">
            <a:off x="4600611" y="-1360676"/>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26" name="Straight Connector 2025"/>
          <p:cNvCxnSpPr/>
          <p:nvPr userDrawn="1"/>
        </p:nvCxnSpPr>
        <p:spPr>
          <a:xfrm rot="5400000">
            <a:off x="4600611" y="-146079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27" name="Straight Connector 2026"/>
          <p:cNvCxnSpPr/>
          <p:nvPr userDrawn="1"/>
        </p:nvCxnSpPr>
        <p:spPr>
          <a:xfrm rot="5400000">
            <a:off x="4600611" y="-852069"/>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28" name="Straight Connector 2027"/>
          <p:cNvCxnSpPr/>
          <p:nvPr userDrawn="1"/>
        </p:nvCxnSpPr>
        <p:spPr>
          <a:xfrm rot="5400000">
            <a:off x="4600611" y="-952185"/>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29" name="Straight Connector 2028"/>
          <p:cNvCxnSpPr/>
          <p:nvPr userDrawn="1"/>
        </p:nvCxnSpPr>
        <p:spPr>
          <a:xfrm rot="5400000">
            <a:off x="4600611" y="691514"/>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30" name="Straight Connector 2029"/>
          <p:cNvCxnSpPr/>
          <p:nvPr userDrawn="1"/>
        </p:nvCxnSpPr>
        <p:spPr>
          <a:xfrm rot="5400000">
            <a:off x="4600611" y="591398"/>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31" name="Straight Connector 2030"/>
          <p:cNvCxnSpPr/>
          <p:nvPr userDrawn="1"/>
        </p:nvCxnSpPr>
        <p:spPr>
          <a:xfrm rot="5400000">
            <a:off x="4600611" y="170098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32" name="Straight Connector 2031"/>
          <p:cNvCxnSpPr/>
          <p:nvPr userDrawn="1"/>
        </p:nvCxnSpPr>
        <p:spPr>
          <a:xfrm rot="5400000">
            <a:off x="4600611" y="1600866"/>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3045875425"/>
      </p:ext>
    </p:extLst>
  </p:cSld>
  <p:clrMapOvr>
    <a:masterClrMapping/>
  </p:clrMapOvr>
  <p:transition>
    <p:fade/>
  </p:transition>
  <p:extLst>
    <p:ext uri="{DCECCB84-F9BA-43D5-87BE-67443E8EF086}">
      <p15:sldGuideLst xmlns:p15="http://schemas.microsoft.com/office/powerpoint/2012/main">
        <p15:guide id="52" pos="192" userDrawn="1">
          <p15:clr>
            <a:srgbClr val="FBAE40"/>
          </p15:clr>
        </p15:guide>
        <p15:guide id="53" pos="576" userDrawn="1">
          <p15:clr>
            <a:srgbClr val="FBAE40"/>
          </p15:clr>
        </p15:guide>
        <p15:guide id="54" pos="648" userDrawn="1">
          <p15:clr>
            <a:srgbClr val="FBAE40"/>
          </p15:clr>
        </p15:guide>
        <p15:guide id="55" pos="1032" userDrawn="1">
          <p15:clr>
            <a:srgbClr val="FBAE40"/>
          </p15:clr>
        </p15:guide>
        <p15:guide id="56" pos="1104" userDrawn="1">
          <p15:clr>
            <a:srgbClr val="FBAE40"/>
          </p15:clr>
        </p15:guide>
        <p15:guide id="57" pos="1488" userDrawn="1">
          <p15:clr>
            <a:srgbClr val="FBAE40"/>
          </p15:clr>
        </p15:guide>
        <p15:guide id="58" pos="1560" userDrawn="1">
          <p15:clr>
            <a:srgbClr val="FBAE40"/>
          </p15:clr>
        </p15:guide>
        <p15:guide id="59" pos="1944" userDrawn="1">
          <p15:clr>
            <a:srgbClr val="FBAE40"/>
          </p15:clr>
        </p15:guide>
        <p15:guide id="60" pos="2016" userDrawn="1">
          <p15:clr>
            <a:srgbClr val="FBAE40"/>
          </p15:clr>
        </p15:guide>
        <p15:guide id="61" pos="2400" userDrawn="1">
          <p15:clr>
            <a:srgbClr val="FBAE40"/>
          </p15:clr>
        </p15:guide>
        <p15:guide id="62" pos="2472" userDrawn="1">
          <p15:clr>
            <a:srgbClr val="FBAE40"/>
          </p15:clr>
        </p15:guide>
        <p15:guide id="63" pos="2856" userDrawn="1">
          <p15:clr>
            <a:srgbClr val="FBAE40"/>
          </p15:clr>
        </p15:guide>
        <p15:guide id="64" pos="2928" userDrawn="1">
          <p15:clr>
            <a:srgbClr val="FBAE40"/>
          </p15:clr>
        </p15:guide>
        <p15:guide id="65" pos="3312" userDrawn="1">
          <p15:clr>
            <a:srgbClr val="FBAE40"/>
          </p15:clr>
        </p15:guide>
        <p15:guide id="66" pos="3384" userDrawn="1">
          <p15:clr>
            <a:srgbClr val="FBAE40"/>
          </p15:clr>
        </p15:guide>
        <p15:guide id="67" pos="3768" userDrawn="1">
          <p15:clr>
            <a:srgbClr val="FBAE40"/>
          </p15:clr>
        </p15:guide>
        <p15:guide id="68" pos="3840" userDrawn="1">
          <p15:clr>
            <a:srgbClr val="FBAE40"/>
          </p15:clr>
        </p15:guide>
        <p15:guide id="69" pos="4224" userDrawn="1">
          <p15:clr>
            <a:srgbClr val="FBAE40"/>
          </p15:clr>
        </p15:guide>
        <p15:guide id="70" pos="4296" userDrawn="1">
          <p15:clr>
            <a:srgbClr val="FBAE40"/>
          </p15:clr>
        </p15:guide>
        <p15:guide id="71" pos="4680" userDrawn="1">
          <p15:clr>
            <a:srgbClr val="FBAE40"/>
          </p15:clr>
        </p15:guide>
        <p15:guide id="72" pos="4752" userDrawn="1">
          <p15:clr>
            <a:srgbClr val="FBAE40"/>
          </p15:clr>
        </p15:guide>
        <p15:guide id="73" pos="5136" userDrawn="1">
          <p15:clr>
            <a:srgbClr val="FBAE40"/>
          </p15:clr>
        </p15:guide>
        <p15:guide id="74" pos="5208" userDrawn="1">
          <p15:clr>
            <a:srgbClr val="FBAE40"/>
          </p15:clr>
        </p15:guide>
        <p15:guide id="75" orient="horz" pos="4056" userDrawn="1">
          <p15:clr>
            <a:srgbClr val="FBAE40"/>
          </p15:clr>
        </p15:guide>
        <p15:guide id="76" orient="horz" pos="400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94485" y="253781"/>
            <a:ext cx="8000241" cy="931553"/>
          </a:xfrm>
          <a:prstGeom prst="rect">
            <a:avLst/>
          </a:prstGeom>
        </p:spPr>
        <p:txBody>
          <a:bodyPr lIns="0"/>
          <a:lstStyle>
            <a:lvl1pPr marL="0" indent="0">
              <a:buFontTx/>
              <a:buNone/>
              <a:defRPr sz="2400">
                <a:solidFill>
                  <a:schemeClr val="accent4"/>
                </a:solidFill>
                <a:latin typeface="Calibri" panose="020F0502020204030204" pitchFamily="34" charset="0"/>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a:t>Click to edit Master text styles</a:t>
            </a:r>
          </a:p>
        </p:txBody>
      </p:sp>
      <p:cxnSp>
        <p:nvCxnSpPr>
          <p:cNvPr id="5" name="Straight Connector 4"/>
          <p:cNvCxnSpPr/>
          <p:nvPr userDrawn="1"/>
        </p:nvCxnSpPr>
        <p:spPr>
          <a:xfrm>
            <a:off x="0" y="1231622"/>
            <a:ext cx="9144000" cy="0"/>
          </a:xfrm>
          <a:prstGeom prst="line">
            <a:avLst/>
          </a:prstGeom>
          <a:solidFill>
            <a:srgbClr val="004990"/>
          </a:solidFill>
          <a:ln w="6350" cap="rnd"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Content Placeholder 7"/>
          <p:cNvSpPr>
            <a:spLocks noGrp="1"/>
          </p:cNvSpPr>
          <p:nvPr>
            <p:ph sz="quarter" idx="12"/>
          </p:nvPr>
        </p:nvSpPr>
        <p:spPr>
          <a:xfrm>
            <a:off x="593727" y="1320642"/>
            <a:ext cx="8000999" cy="4806753"/>
          </a:xfrm>
          <a:prstGeom prst="rect">
            <a:avLst/>
          </a:prstGeom>
        </p:spPr>
        <p:txBody>
          <a:bodyPr lIns="0"/>
          <a:lstStyle>
            <a:lvl1pPr marL="282575" indent="-282575" algn="l" defTabSz="914400" rtl="0" eaLnBrk="1" latinLnBrk="0" hangingPunct="1">
              <a:spcBef>
                <a:spcPct val="0"/>
              </a:spcBef>
              <a:spcAft>
                <a:spcPts val="300"/>
              </a:spcAft>
              <a:buClr>
                <a:schemeClr val="accent4"/>
              </a:buClr>
              <a:buSzPct val="90000"/>
              <a:buFont typeface="Wingdings" panose="05000000000000000000" pitchFamily="2" charset="2"/>
              <a:buChar char="n"/>
              <a:defRPr lang="en-US" sz="2000" kern="1200" smtClean="0">
                <a:solidFill>
                  <a:schemeClr val="tx1"/>
                </a:solidFill>
                <a:latin typeface="Calibri" panose="020F0502020204030204" pitchFamily="34" charset="0"/>
                <a:ea typeface="+mn-ea"/>
                <a:cs typeface="+mn-cs"/>
              </a:defRPr>
            </a:lvl1pPr>
            <a:lvl2pPr marL="574675" indent="-285750">
              <a:spcBef>
                <a:spcPct val="0"/>
              </a:spcBef>
              <a:spcAft>
                <a:spcPts val="300"/>
              </a:spcAft>
              <a:buClr>
                <a:schemeClr val="accent4"/>
              </a:buClr>
              <a:buFont typeface="Calibri" panose="020F0502020204030204" pitchFamily="34" charset="0"/>
              <a:buChar char="—"/>
              <a:defRPr>
                <a:latin typeface="Calibri" panose="020F0502020204030204" pitchFamily="34" charset="0"/>
              </a:defRPr>
            </a:lvl2pPr>
            <a:lvl3pPr marL="744538" indent="-168275">
              <a:spcBef>
                <a:spcPct val="0"/>
              </a:spcBef>
              <a:spcAft>
                <a:spcPts val="300"/>
              </a:spcAft>
              <a:buClr>
                <a:schemeClr val="accent4"/>
              </a:buClr>
              <a:buFont typeface="Symbol" panose="05050102010706020507" pitchFamily="18" charset="2"/>
              <a:buChar char=""/>
              <a:defRPr>
                <a:latin typeface="Calibri" panose="020F0502020204030204" pitchFamily="34" charset="0"/>
              </a:defRPr>
            </a:lvl3pPr>
            <a:lvl4pPr marL="971550" indent="-174625">
              <a:spcAft>
                <a:spcPts val="300"/>
              </a:spcAft>
              <a:buClr>
                <a:schemeClr val="accent4"/>
              </a:buClr>
              <a:buSzPct val="70000"/>
              <a:buFont typeface="Arial" panose="020B0604020202020204" pitchFamily="34" charset="0"/>
              <a:buChar char="►"/>
              <a:defRPr>
                <a:latin typeface="Calibri" panose="020F0502020204030204" pitchFamily="34" charset="0"/>
              </a:defRPr>
            </a:lvl4pPr>
            <a:lvl5pPr marL="1141413" indent="-169863">
              <a:spcAft>
                <a:spcPts val="300"/>
              </a:spcAft>
              <a:buClr>
                <a:schemeClr val="accent4"/>
              </a:buCl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p:cNvSpPr>
            <a:spLocks noGrp="1"/>
          </p:cNvSpPr>
          <p:nvPr>
            <p:ph type="sldNum" sz="quarter" idx="13"/>
          </p:nvPr>
        </p:nvSpPr>
        <p:spPr>
          <a:xfrm>
            <a:off x="7226301" y="6604001"/>
            <a:ext cx="1555750" cy="230186"/>
          </a:xfrm>
        </p:spPr>
        <p:txBody>
          <a:bodyPr/>
          <a:lstStyle/>
          <a:p>
            <a:pPr>
              <a:defRPr/>
            </a:pPr>
            <a:fld id="{EDBD4F59-D158-4828-BC4B-A2B6698F28EC}" type="slidenum">
              <a:rPr lang="en-US" smtClean="0"/>
              <a:t>‹#›</a:t>
            </a:fld>
            <a:endParaRPr lang="en-US"/>
          </a:p>
        </p:txBody>
      </p:sp>
    </p:spTree>
    <p:extLst>
      <p:ext uri="{BB962C8B-B14F-4D97-AF65-F5344CB8AC3E}">
        <p14:creationId xmlns:p14="http://schemas.microsoft.com/office/powerpoint/2010/main" val="42050723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9" name="Title Placeholder 2"/>
          <p:cNvSpPr>
            <a:spLocks noGrp="1"/>
          </p:cNvSpPr>
          <p:nvPr>
            <p:ph type="title"/>
          </p:nvPr>
        </p:nvSpPr>
        <p:spPr>
          <a:xfrm>
            <a:off x="3116792" y="3269532"/>
            <a:ext cx="5477934" cy="84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sz="3200">
                <a:solidFill>
                  <a:schemeClr val="accent4"/>
                </a:solidFill>
                <a:latin typeface="Calibri" panose="020F0502020204030204" pitchFamily="34" charset="0"/>
              </a:defRPr>
            </a:lvl1pPr>
          </a:lstStyle>
          <a:p>
            <a:pPr lvl="0"/>
            <a:r>
              <a:rPr lang="en-US"/>
              <a:t>Click to edit Master title style</a:t>
            </a:r>
          </a:p>
        </p:txBody>
      </p:sp>
      <p:cxnSp>
        <p:nvCxnSpPr>
          <p:cNvPr id="7" name="Straight Connector 6"/>
          <p:cNvCxnSpPr/>
          <p:nvPr userDrawn="1"/>
        </p:nvCxnSpPr>
        <p:spPr>
          <a:xfrm>
            <a:off x="2931584" y="1598613"/>
            <a:ext cx="0" cy="4666720"/>
          </a:xfrm>
          <a:prstGeom prst="line">
            <a:avLst/>
          </a:prstGeom>
          <a:solidFill>
            <a:srgbClr val="004990"/>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Slide Number Placeholder 16"/>
          <p:cNvSpPr>
            <a:spLocks noGrp="1"/>
          </p:cNvSpPr>
          <p:nvPr>
            <p:ph type="sldNum" sz="quarter" idx="14"/>
          </p:nvPr>
        </p:nvSpPr>
        <p:spPr>
          <a:xfrm>
            <a:off x="7226301" y="6604001"/>
            <a:ext cx="1555750" cy="230186"/>
          </a:xfrm>
        </p:spPr>
        <p:txBody>
          <a:bodyPr/>
          <a:lstStyle/>
          <a:p>
            <a:pPr>
              <a:defRPr/>
            </a:pPr>
            <a:fld id="{EDBD4F59-D158-4828-BC4B-A2B6698F28EC}" type="slidenum">
              <a:rPr lang="en-US" smtClean="0"/>
              <a:t>‹#›</a:t>
            </a:fld>
            <a:endParaRPr lang="en-US"/>
          </a:p>
        </p:txBody>
      </p:sp>
    </p:spTree>
    <p:extLst>
      <p:ext uri="{BB962C8B-B14F-4D97-AF65-F5344CB8AC3E}">
        <p14:creationId xmlns:p14="http://schemas.microsoft.com/office/powerpoint/2010/main" val="412528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Option blank with logo">
    <p:spTree>
      <p:nvGrpSpPr>
        <p:cNvPr id="1" name=""/>
        <p:cNvGrpSpPr/>
        <p:nvPr/>
      </p:nvGrpSpPr>
      <p:grpSpPr>
        <a:xfrm>
          <a:off x="0" y="0"/>
          <a:ext cx="0" cy="0"/>
          <a:chOff x="0" y="0"/>
          <a:chExt cx="0" cy="0"/>
        </a:xfrm>
      </p:grpSpPr>
      <p:sp>
        <p:nvSpPr>
          <p:cNvPr id="10" name="Rectangle 9"/>
          <p:cNvSpPr/>
          <p:nvPr/>
        </p:nvSpPr>
        <p:spPr>
          <a:xfrm>
            <a:off x="0" y="6276515"/>
            <a:ext cx="9144000" cy="5814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Picture Placeholder 2"/>
          <p:cNvSpPr>
            <a:spLocks noGrp="1"/>
          </p:cNvSpPr>
          <p:nvPr>
            <p:ph type="pic" sz="quarter" idx="20"/>
          </p:nvPr>
        </p:nvSpPr>
        <p:spPr>
          <a:xfrm>
            <a:off x="1120440" y="2283774"/>
            <a:ext cx="2041860" cy="2059626"/>
          </a:xfrm>
          <a:prstGeom prst="rect">
            <a:avLst/>
          </a:prstGeom>
        </p:spPr>
        <p:txBody>
          <a:bodyPr lIns="0" tIns="0" rIns="0" bIns="0"/>
          <a:lstStyle>
            <a:lvl1pPr marL="0" indent="0">
              <a:buFontTx/>
              <a:buNone/>
              <a:defRPr lang="en-US" sz="1100" kern="1200">
                <a:solidFill>
                  <a:schemeClr val="tx1"/>
                </a:solidFill>
                <a:latin typeface="Calibri" panose="020F0502020204030204" pitchFamily="34" charset="0"/>
                <a:ea typeface="+mn-ea"/>
                <a:cs typeface="+mn-cs"/>
              </a:defRPr>
            </a:lvl1pPr>
          </a:lstStyle>
          <a:p>
            <a:r>
              <a:rPr lang="en-US"/>
              <a:t>Click icon to add picture</a:t>
            </a:r>
          </a:p>
        </p:txBody>
      </p:sp>
      <p:sp>
        <p:nvSpPr>
          <p:cNvPr id="13" name="Title 14"/>
          <p:cNvSpPr>
            <a:spLocks noGrp="1"/>
          </p:cNvSpPr>
          <p:nvPr>
            <p:ph type="title" hasCustomPrompt="1"/>
          </p:nvPr>
        </p:nvSpPr>
        <p:spPr>
          <a:xfrm>
            <a:off x="3886201" y="2840763"/>
            <a:ext cx="4955101" cy="1007339"/>
          </a:xfrm>
          <a:prstGeom prst="rect">
            <a:avLst/>
          </a:prstGeom>
        </p:spPr>
        <p:txBody>
          <a:bodyPr lIns="0" tIns="0" rIns="0" bIns="0">
            <a:noAutofit/>
          </a:bodyPr>
          <a:lstStyle>
            <a:lvl1pPr algn="l">
              <a:defRPr sz="2400">
                <a:solidFill>
                  <a:schemeClr val="accent1"/>
                </a:solidFill>
                <a:latin typeface="Calibri" panose="020F0502020204030204" pitchFamily="34" charset="0"/>
              </a:defRPr>
            </a:lvl1pPr>
          </a:lstStyle>
          <a:p>
            <a:r>
              <a:rPr lang="en-US"/>
              <a:t>Click to Add Title (Title Case)</a:t>
            </a:r>
          </a:p>
        </p:txBody>
      </p:sp>
      <p:sp>
        <p:nvSpPr>
          <p:cNvPr id="3" name="Text Placeholder 2"/>
          <p:cNvSpPr>
            <a:spLocks noGrp="1"/>
          </p:cNvSpPr>
          <p:nvPr>
            <p:ph type="body" sz="quarter" idx="21" hasCustomPrompt="1"/>
          </p:nvPr>
        </p:nvSpPr>
        <p:spPr>
          <a:xfrm>
            <a:off x="3886200" y="3924300"/>
            <a:ext cx="4953000" cy="419100"/>
          </a:xfrm>
          <a:prstGeom prst="rect">
            <a:avLst/>
          </a:prstGeom>
        </p:spPr>
        <p:txBody>
          <a:bodyPr lIns="0" tIns="0" rIns="0" bIns="0"/>
          <a:lstStyle>
            <a:lvl1pPr marL="0" indent="0" algn="l">
              <a:buNone/>
              <a:defRPr lang="en-US" sz="1200" smtClean="0">
                <a:solidFill>
                  <a:schemeClr val="tx1">
                    <a:lumMod val="65000"/>
                    <a:lumOff val="35000"/>
                  </a:schemeClr>
                </a:solidFill>
              </a:defRPr>
            </a:lvl1pPr>
            <a:lvl2pPr>
              <a:defRPr lang="en-US" smtClean="0">
                <a:solidFill>
                  <a:schemeClr val="tx1">
                    <a:lumMod val="65000"/>
                    <a:lumOff val="35000"/>
                  </a:schemeClr>
                </a:solidFill>
              </a:defRPr>
            </a:lvl2pPr>
            <a:lvl3pPr>
              <a:defRPr lang="en-US" smtClean="0">
                <a:solidFill>
                  <a:schemeClr val="tx1">
                    <a:lumMod val="65000"/>
                    <a:lumOff val="35000"/>
                  </a:schemeClr>
                </a:solidFill>
              </a:defRPr>
            </a:lvl3pPr>
            <a:lvl4pPr>
              <a:defRPr lang="en-US" smtClean="0">
                <a:solidFill>
                  <a:schemeClr val="tx1">
                    <a:lumMod val="65000"/>
                    <a:lumOff val="35000"/>
                  </a:schemeClr>
                </a:solidFill>
              </a:defRPr>
            </a:lvl4pPr>
            <a:lvl5pPr>
              <a:defRPr lang="en-US">
                <a:solidFill>
                  <a:schemeClr val="tx1">
                    <a:lumMod val="65000"/>
                    <a:lumOff val="35000"/>
                  </a:schemeClr>
                </a:solidFill>
              </a:defRPr>
            </a:lvl5pPr>
          </a:lstStyle>
          <a:p>
            <a:pPr lvl="0"/>
            <a:r>
              <a:rPr lang="en-US"/>
              <a:t>Click to Add Author’s Name (Title Case)</a:t>
            </a:r>
          </a:p>
        </p:txBody>
      </p:sp>
      <p:sp>
        <p:nvSpPr>
          <p:cNvPr id="15" name="Rectangle 14"/>
          <p:cNvSpPr/>
          <p:nvPr userDrawn="1"/>
        </p:nvSpPr>
        <p:spPr>
          <a:xfrm>
            <a:off x="0" y="1095377"/>
            <a:ext cx="9144000" cy="371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90368084"/>
      </p:ext>
    </p:extLst>
  </p:cSld>
  <p:clrMapOvr>
    <a:masterClrMapping/>
  </p:clrMapOvr>
  <p:extLst>
    <p:ext uri="{DCECCB84-F9BA-43D5-87BE-67443E8EF086}">
      <p15:sldGuideLst xmlns:p15="http://schemas.microsoft.com/office/powerpoint/2012/main">
        <p15:guide id="1" pos="19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 Column">
    <p:spTree>
      <p:nvGrpSpPr>
        <p:cNvPr id="1" name=""/>
        <p:cNvGrpSpPr/>
        <p:nvPr/>
      </p:nvGrpSpPr>
      <p:grpSpPr>
        <a:xfrm>
          <a:off x="0" y="0"/>
          <a:ext cx="0" cy="0"/>
          <a:chOff x="0" y="0"/>
          <a:chExt cx="0" cy="0"/>
        </a:xfrm>
      </p:grpSpPr>
      <p:sp>
        <p:nvSpPr>
          <p:cNvPr id="15" name="Content Placeholder 7"/>
          <p:cNvSpPr>
            <a:spLocks noGrp="1"/>
          </p:cNvSpPr>
          <p:nvPr>
            <p:ph sz="quarter" idx="12"/>
          </p:nvPr>
        </p:nvSpPr>
        <p:spPr>
          <a:xfrm>
            <a:off x="593727" y="1320642"/>
            <a:ext cx="3938587" cy="4806753"/>
          </a:xfrm>
          <a:prstGeom prst="rect">
            <a:avLst/>
          </a:prstGeom>
        </p:spPr>
        <p:txBody>
          <a:bodyPr lIns="0"/>
          <a:lstStyle>
            <a:lvl1pPr marL="282575" indent="-282575" algn="l" defTabSz="914400" rtl="0" eaLnBrk="1" latinLnBrk="0" hangingPunct="1">
              <a:spcBef>
                <a:spcPct val="0"/>
              </a:spcBef>
              <a:spcAft>
                <a:spcPts val="300"/>
              </a:spcAft>
              <a:buClr>
                <a:schemeClr val="accent4"/>
              </a:buClr>
              <a:buSzPct val="90000"/>
              <a:buFont typeface="Wingdings" panose="05000000000000000000" pitchFamily="2" charset="2"/>
              <a:buChar char="n"/>
              <a:defRPr lang="en-US" sz="2000" kern="1200" smtClean="0">
                <a:solidFill>
                  <a:schemeClr val="tx1"/>
                </a:solidFill>
                <a:latin typeface="Calibri" panose="020F0502020204030204" pitchFamily="34" charset="0"/>
                <a:ea typeface="+mn-ea"/>
                <a:cs typeface="+mn-cs"/>
              </a:defRPr>
            </a:lvl1pPr>
            <a:lvl2pPr marL="574675" indent="-285750">
              <a:spcBef>
                <a:spcPct val="0"/>
              </a:spcBef>
              <a:spcAft>
                <a:spcPts val="300"/>
              </a:spcAft>
              <a:buClr>
                <a:schemeClr val="accent4"/>
              </a:buClr>
              <a:buFont typeface="Calibri" panose="020F0502020204030204" pitchFamily="34" charset="0"/>
              <a:buChar char="—"/>
              <a:defRPr>
                <a:latin typeface="Calibri" panose="020F0502020204030204" pitchFamily="34" charset="0"/>
              </a:defRPr>
            </a:lvl2pPr>
            <a:lvl3pPr marL="744538" indent="-168275">
              <a:spcBef>
                <a:spcPct val="0"/>
              </a:spcBef>
              <a:spcAft>
                <a:spcPts val="300"/>
              </a:spcAft>
              <a:buClr>
                <a:schemeClr val="accent4"/>
              </a:buClr>
              <a:buFont typeface="Symbol" panose="05050102010706020507" pitchFamily="18" charset="2"/>
              <a:buChar char=""/>
              <a:defRPr>
                <a:latin typeface="Calibri" panose="020F0502020204030204" pitchFamily="34" charset="0"/>
              </a:defRPr>
            </a:lvl3pPr>
            <a:lvl4pPr marL="971550" indent="-174625">
              <a:spcAft>
                <a:spcPts val="300"/>
              </a:spcAft>
              <a:buClr>
                <a:schemeClr val="accent4"/>
              </a:buClr>
              <a:buSzPct val="70000"/>
              <a:buFont typeface="Arial" panose="020B0604020202020204" pitchFamily="34" charset="0"/>
              <a:buChar char="►"/>
              <a:defRPr>
                <a:latin typeface="Calibri" panose="020F0502020204030204" pitchFamily="34" charset="0"/>
              </a:defRPr>
            </a:lvl4pPr>
            <a:lvl5pPr marL="1141413" indent="-169863">
              <a:spcAft>
                <a:spcPts val="300"/>
              </a:spcAft>
              <a:buClr>
                <a:schemeClr val="accent4"/>
              </a:buCl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7"/>
          <p:cNvSpPr>
            <a:spLocks noGrp="1"/>
          </p:cNvSpPr>
          <p:nvPr>
            <p:ph sz="quarter" idx="13"/>
          </p:nvPr>
        </p:nvSpPr>
        <p:spPr>
          <a:xfrm>
            <a:off x="4662489" y="1320642"/>
            <a:ext cx="3938587" cy="4806753"/>
          </a:xfrm>
          <a:prstGeom prst="rect">
            <a:avLst/>
          </a:prstGeom>
        </p:spPr>
        <p:txBody>
          <a:bodyPr lIns="0"/>
          <a:lstStyle>
            <a:lvl1pPr marL="282575" indent="-282575" algn="l" defTabSz="914400" rtl="0" eaLnBrk="1" latinLnBrk="0" hangingPunct="1">
              <a:spcBef>
                <a:spcPct val="0"/>
              </a:spcBef>
              <a:spcAft>
                <a:spcPts val="300"/>
              </a:spcAft>
              <a:buClr>
                <a:schemeClr val="accent4"/>
              </a:buClr>
              <a:buSzPct val="90000"/>
              <a:buFont typeface="Wingdings" panose="05000000000000000000" pitchFamily="2" charset="2"/>
              <a:buChar char="n"/>
              <a:defRPr lang="en-US" sz="2000" kern="1200" smtClean="0">
                <a:solidFill>
                  <a:schemeClr val="tx1"/>
                </a:solidFill>
                <a:latin typeface="Calibri" panose="020F0502020204030204" pitchFamily="34" charset="0"/>
                <a:ea typeface="+mn-ea"/>
                <a:cs typeface="+mn-cs"/>
              </a:defRPr>
            </a:lvl1pPr>
            <a:lvl2pPr marL="574675" indent="-285750">
              <a:spcBef>
                <a:spcPct val="0"/>
              </a:spcBef>
              <a:spcAft>
                <a:spcPts val="300"/>
              </a:spcAft>
              <a:buClr>
                <a:schemeClr val="accent4"/>
              </a:buClr>
              <a:buFont typeface="Calibri" panose="020F0502020204030204" pitchFamily="34" charset="0"/>
              <a:buChar char="—"/>
              <a:defRPr>
                <a:latin typeface="Calibri" panose="020F0502020204030204" pitchFamily="34" charset="0"/>
              </a:defRPr>
            </a:lvl2pPr>
            <a:lvl3pPr marL="744538" indent="-168275">
              <a:spcBef>
                <a:spcPct val="0"/>
              </a:spcBef>
              <a:spcAft>
                <a:spcPts val="300"/>
              </a:spcAft>
              <a:buClr>
                <a:schemeClr val="accent4"/>
              </a:buClr>
              <a:buFont typeface="Symbol" panose="05050102010706020507" pitchFamily="18" charset="2"/>
              <a:buChar char=""/>
              <a:defRPr>
                <a:latin typeface="Calibri" panose="020F0502020204030204" pitchFamily="34" charset="0"/>
              </a:defRPr>
            </a:lvl3pPr>
            <a:lvl4pPr marL="971550" indent="-174625">
              <a:spcAft>
                <a:spcPts val="300"/>
              </a:spcAft>
              <a:buClr>
                <a:schemeClr val="accent4"/>
              </a:buClr>
              <a:buSzPct val="70000"/>
              <a:buFont typeface="Arial" panose="020B0604020202020204" pitchFamily="34" charset="0"/>
              <a:buChar char="►"/>
              <a:defRPr>
                <a:latin typeface="Calibri" panose="020F0502020204030204" pitchFamily="34" charset="0"/>
              </a:defRPr>
            </a:lvl4pPr>
            <a:lvl5pPr marL="1141413" indent="-169863">
              <a:spcAft>
                <a:spcPts val="300"/>
              </a:spcAft>
              <a:buClr>
                <a:schemeClr val="accent4"/>
              </a:buCl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16"/>
          <p:cNvSpPr>
            <a:spLocks noGrp="1"/>
          </p:cNvSpPr>
          <p:nvPr>
            <p:ph type="sldNum" sz="quarter" idx="14"/>
          </p:nvPr>
        </p:nvSpPr>
        <p:spPr>
          <a:xfrm>
            <a:off x="7226301" y="6604001"/>
            <a:ext cx="1555750" cy="230186"/>
          </a:xfrm>
        </p:spPr>
        <p:txBody>
          <a:bodyPr/>
          <a:lstStyle/>
          <a:p>
            <a:pPr>
              <a:defRPr/>
            </a:pPr>
            <a:fld id="{EDBD4F59-D158-4828-BC4B-A2B6698F28EC}" type="slidenum">
              <a:rPr lang="en-US" smtClean="0"/>
              <a:t>‹#›</a:t>
            </a:fld>
            <a:endParaRPr lang="en-US"/>
          </a:p>
        </p:txBody>
      </p:sp>
      <p:sp>
        <p:nvSpPr>
          <p:cNvPr id="18" name="Text Placeholder 6"/>
          <p:cNvSpPr>
            <a:spLocks noGrp="1"/>
          </p:cNvSpPr>
          <p:nvPr>
            <p:ph type="body" sz="quarter" idx="10"/>
          </p:nvPr>
        </p:nvSpPr>
        <p:spPr>
          <a:xfrm>
            <a:off x="594485" y="253781"/>
            <a:ext cx="8000241" cy="931553"/>
          </a:xfrm>
          <a:prstGeom prst="rect">
            <a:avLst/>
          </a:prstGeom>
        </p:spPr>
        <p:txBody>
          <a:bodyPr lIns="0"/>
          <a:lstStyle>
            <a:lvl1pPr marL="0" indent="0">
              <a:buFontTx/>
              <a:buNone/>
              <a:defRPr sz="2400">
                <a:solidFill>
                  <a:schemeClr val="accent4"/>
                </a:solidFill>
                <a:latin typeface="Calibri" panose="020F0502020204030204" pitchFamily="34" charset="0"/>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a:t>Click to edit Master text styles</a:t>
            </a:r>
          </a:p>
        </p:txBody>
      </p:sp>
      <p:cxnSp>
        <p:nvCxnSpPr>
          <p:cNvPr id="21" name="Straight Connector 20"/>
          <p:cNvCxnSpPr/>
          <p:nvPr userDrawn="1"/>
        </p:nvCxnSpPr>
        <p:spPr>
          <a:xfrm>
            <a:off x="0" y="1231622"/>
            <a:ext cx="9144000" cy="0"/>
          </a:xfrm>
          <a:prstGeom prst="line">
            <a:avLst/>
          </a:prstGeom>
          <a:solidFill>
            <a:srgbClr val="004990"/>
          </a:solidFill>
          <a:ln w="6350" cap="rnd"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25102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Presentation Title and Cont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01626" y="253781"/>
            <a:ext cx="8569325" cy="931553"/>
          </a:xfrm>
          <a:prstGeom prst="rect">
            <a:avLst/>
          </a:prstGeom>
        </p:spPr>
        <p:txBody>
          <a:bodyPr lIns="0"/>
          <a:lstStyle>
            <a:lvl1pPr marL="0" indent="0">
              <a:spcBef>
                <a:spcPct val="0"/>
              </a:spcBef>
              <a:buFontTx/>
              <a:buNone/>
              <a:defRPr sz="2400">
                <a:solidFill>
                  <a:schemeClr val="accent1"/>
                </a:solidFill>
                <a:latin typeface="Calibri" panose="020F0502020204030204" pitchFamily="34" charset="0"/>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a:t>Click to edit Master text styles</a:t>
            </a:r>
          </a:p>
        </p:txBody>
      </p:sp>
      <p:cxnSp>
        <p:nvCxnSpPr>
          <p:cNvPr id="5" name="Straight Connector 4"/>
          <p:cNvCxnSpPr/>
          <p:nvPr userDrawn="1"/>
        </p:nvCxnSpPr>
        <p:spPr>
          <a:xfrm>
            <a:off x="0" y="1231622"/>
            <a:ext cx="9144000" cy="0"/>
          </a:xfrm>
          <a:prstGeom prst="line">
            <a:avLst/>
          </a:prstGeom>
          <a:solidFill>
            <a:srgbClr val="004990"/>
          </a:solidFill>
          <a:ln w="6350" cap="rnd"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9"/>
          <p:cNvSpPr>
            <a:spLocks noGrp="1"/>
          </p:cNvSpPr>
          <p:nvPr>
            <p:ph type="sldNum" sz="quarter" idx="13"/>
          </p:nvPr>
        </p:nvSpPr>
        <p:spPr/>
        <p:txBody>
          <a:bodyPr/>
          <a:lstStyle>
            <a:lvl1pPr>
              <a:defRPr>
                <a:solidFill>
                  <a:srgbClr val="002C54"/>
                </a:solidFill>
                <a:latin typeface="Calibri" panose="020F0502020204030204" pitchFamily="34" charset="0"/>
              </a:defRPr>
            </a:lvl1pPr>
          </a:lstStyle>
          <a:p>
            <a:pPr>
              <a:defRPr/>
            </a:pPr>
            <a:fld id="{EDBD4F59-D158-4828-BC4B-A2B6698F28EC}" type="slidenum">
              <a:rPr lang="en-US" smtClean="0"/>
              <a:t>‹#›</a:t>
            </a:fld>
            <a:endParaRPr lang="en-US"/>
          </a:p>
        </p:txBody>
      </p:sp>
      <p:sp>
        <p:nvSpPr>
          <p:cNvPr id="6" name="Content Placeholder 7"/>
          <p:cNvSpPr>
            <a:spLocks noGrp="1"/>
          </p:cNvSpPr>
          <p:nvPr>
            <p:ph sz="quarter" idx="12"/>
          </p:nvPr>
        </p:nvSpPr>
        <p:spPr>
          <a:xfrm>
            <a:off x="301626" y="1435338"/>
            <a:ext cx="8569324" cy="4870045"/>
          </a:xfrm>
          <a:prstGeom prst="rect">
            <a:avLst/>
          </a:prstGeom>
        </p:spPr>
        <p:txBody>
          <a:bodyPr lIns="0"/>
          <a:lstStyle>
            <a:lvl1pPr marL="174625" indent="-174625" algn="l" defTabSz="914400" rtl="0" eaLnBrk="1" latinLnBrk="0" hangingPunct="1">
              <a:spcBef>
                <a:spcPct val="0"/>
              </a:spcBef>
              <a:spcAft>
                <a:spcPts val="900"/>
              </a:spcAft>
              <a:buClr>
                <a:schemeClr val="accent1"/>
              </a:buClr>
              <a:buSzTx/>
              <a:buFont typeface="Wingdings" panose="05000000000000000000" pitchFamily="2" charset="2"/>
              <a:buChar char=""/>
              <a:defRPr lang="en-US" sz="1400" kern="1200" smtClean="0">
                <a:solidFill>
                  <a:schemeClr val="tx1"/>
                </a:solidFill>
                <a:latin typeface="Calibri" panose="020F0502020204030204" pitchFamily="34" charset="0"/>
                <a:ea typeface="+mn-ea"/>
                <a:cs typeface="+mn-cs"/>
              </a:defRPr>
            </a:lvl1pPr>
            <a:lvl2pPr marL="396875" indent="-169863">
              <a:spcBef>
                <a:spcPct val="0"/>
              </a:spcBef>
              <a:spcAft>
                <a:spcPts val="900"/>
              </a:spcAft>
              <a:buClr>
                <a:schemeClr val="accent1"/>
              </a:buClr>
              <a:buSzTx/>
              <a:buFont typeface="Arial Black" panose="020B0A04020102090204" pitchFamily="34" charset="0"/>
              <a:buChar char="–"/>
              <a:defRPr sz="1400">
                <a:latin typeface="Calibri" panose="020F0502020204030204" pitchFamily="34" charset="0"/>
              </a:defRPr>
            </a:lvl2pPr>
            <a:lvl3pPr marL="573088" indent="-128016">
              <a:spcBef>
                <a:spcPct val="0"/>
              </a:spcBef>
              <a:spcAft>
                <a:spcPts val="900"/>
              </a:spcAft>
              <a:buClr>
                <a:schemeClr val="accent1"/>
              </a:buClr>
              <a:buSzPct val="80000"/>
              <a:buFont typeface="Symbol" panose="05050102010706020507" pitchFamily="18" charset="2"/>
              <a:buChar char=""/>
              <a:defRPr sz="1400">
                <a:latin typeface="Calibri" panose="020F0502020204030204" pitchFamily="34" charset="0"/>
              </a:defRPr>
            </a:lvl3pPr>
            <a:lvl4pPr marL="739775" indent="-128016">
              <a:spcBef>
                <a:spcPct val="0"/>
              </a:spcBef>
              <a:spcAft>
                <a:spcPts val="900"/>
              </a:spcAft>
              <a:buClr>
                <a:schemeClr val="accent1"/>
              </a:buClr>
              <a:buSzTx/>
              <a:buFont typeface="Wingdings" panose="05000000000000000000" pitchFamily="2" charset="2"/>
              <a:buChar char="§"/>
              <a:defRPr sz="1400">
                <a:latin typeface="Calibri" panose="020F0502020204030204" pitchFamily="34" charset="0"/>
              </a:defRPr>
            </a:lvl4pPr>
            <a:lvl5pPr marL="914400" indent="-128016">
              <a:spcBef>
                <a:spcPct val="0"/>
              </a:spcBef>
              <a:spcAft>
                <a:spcPts val="900"/>
              </a:spcAft>
              <a:buClr>
                <a:schemeClr val="accent1"/>
              </a:buClr>
              <a:buSzTx/>
              <a:buFont typeface="Arial Black" panose="020B0A04020102090204" pitchFamily="34" charset="0"/>
              <a:buChar char="–"/>
              <a:defRPr sz="140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9447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1B7B08-DE16-E245-9214-CC3419ED46E7}"/>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nvGrpSpPr>
          <p:cNvPr id="10" name="Group 9">
            <a:extLst>
              <a:ext uri="{FF2B5EF4-FFF2-40B4-BE49-F238E27FC236}">
                <a16:creationId xmlns:a16="http://schemas.microsoft.com/office/drawing/2014/main" id="{DC241E72-4B5D-2C41-A1F0-FAAA545B1051}"/>
              </a:ext>
            </a:extLst>
          </p:cNvPr>
          <p:cNvGrpSpPr/>
          <p:nvPr userDrawn="1"/>
        </p:nvGrpSpPr>
        <p:grpSpPr>
          <a:xfrm>
            <a:off x="5576695" y="-5515246"/>
            <a:ext cx="7386500" cy="16195472"/>
            <a:chOff x="5969591" y="-4820302"/>
            <a:chExt cx="9983268" cy="16416816"/>
          </a:xfrm>
        </p:grpSpPr>
        <p:sp>
          <p:nvSpPr>
            <p:cNvPr id="8" name="Rectangle 7">
              <a:extLst>
                <a:ext uri="{FF2B5EF4-FFF2-40B4-BE49-F238E27FC236}">
                  <a16:creationId xmlns:a16="http://schemas.microsoft.com/office/drawing/2014/main" id="{D64F6077-4573-BD44-B42E-54B59DF31908}"/>
                </a:ext>
              </a:extLst>
            </p:cNvPr>
            <p:cNvSpPr/>
            <p:nvPr userDrawn="1"/>
          </p:nvSpPr>
          <p:spPr>
            <a:xfrm rot="2700000">
              <a:off x="5969591" y="-4820302"/>
              <a:ext cx="9640600" cy="9640600"/>
            </a:xfrm>
            <a:prstGeom prst="rect">
              <a:avLst/>
            </a:prstGeom>
            <a:solidFill>
              <a:srgbClr val="F9D7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A9D7ACA-55F9-B441-B49E-F44FCBE590F1}"/>
                </a:ext>
              </a:extLst>
            </p:cNvPr>
            <p:cNvSpPr/>
            <p:nvPr userDrawn="1"/>
          </p:nvSpPr>
          <p:spPr>
            <a:xfrm rot="2700000">
              <a:off x="8304632" y="3948287"/>
              <a:ext cx="7648227" cy="7648227"/>
            </a:xfrm>
            <a:prstGeom prst="rect">
              <a:avLst/>
            </a:prstGeom>
            <a:solidFill>
              <a:srgbClr val="CAD7E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1" name="Picture 7">
            <a:extLst>
              <a:ext uri="{FF2B5EF4-FFF2-40B4-BE49-F238E27FC236}">
                <a16:creationId xmlns:a16="http://schemas.microsoft.com/office/drawing/2014/main" id="{167E0F8D-0D44-C14F-B8E5-0B8BF72DD301}"/>
              </a:ext>
            </a:extLst>
          </p:cNvPr>
          <p:cNvPicPr>
            <a:picLocks noChangeAspect="1" noChangeArrowheads="1"/>
          </p:cNvPicPr>
          <p:nvPr userDrawn="1"/>
        </p:nvPicPr>
        <p:blipFill>
          <a:blip r:embed="rId2"/>
          <a:srcRect/>
          <a:stretch>
            <a:fillRect/>
          </a:stretch>
        </p:blipFill>
        <p:spPr>
          <a:xfrm>
            <a:off x="375974" y="2132606"/>
            <a:ext cx="4970499" cy="107694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4D808A23-D78E-474E-B799-2DFEC0B2812E}"/>
              </a:ext>
            </a:extLst>
          </p:cNvPr>
          <p:cNvCxnSpPr/>
          <p:nvPr userDrawn="1"/>
        </p:nvCxnSpPr>
        <p:spPr>
          <a:xfrm>
            <a:off x="1394660" y="4430269"/>
            <a:ext cx="4921623" cy="1"/>
          </a:xfrm>
          <a:prstGeom prst="line">
            <a:avLst/>
          </a:prstGeom>
          <a:ln w="34925">
            <a:solidFill>
              <a:srgbClr val="6586BF"/>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9AFDF1E9-D44A-F74B-9414-EB96EE88FC32}"/>
              </a:ext>
            </a:extLst>
          </p:cNvPr>
          <p:cNvSpPr>
            <a:spLocks noGrp="1"/>
          </p:cNvSpPr>
          <p:nvPr>
            <p:ph type="title"/>
          </p:nvPr>
        </p:nvSpPr>
        <p:spPr>
          <a:xfrm>
            <a:off x="1293794" y="3429000"/>
            <a:ext cx="7886700" cy="770838"/>
          </a:xfrm>
        </p:spPr>
        <p:txBody>
          <a:bodyPr>
            <a:normAutofit/>
          </a:bodyPr>
          <a:lstStyle>
            <a:lvl1pPr>
              <a:defRPr sz="2700">
                <a:latin typeface="Calibri" panose="020F0502020204030204" pitchFamily="34" charset="0"/>
                <a:cs typeface="Calibri" panose="020F0502020204030204" pitchFamily="34" charset="0"/>
              </a:defRPr>
            </a:lvl1pPr>
          </a:lstStyle>
          <a:p>
            <a:r>
              <a:rPr lang="en-US"/>
              <a:t>Click to edit Master title style</a:t>
            </a:r>
          </a:p>
        </p:txBody>
      </p:sp>
      <p:sp>
        <p:nvSpPr>
          <p:cNvPr id="14" name="Text Placeholder 2">
            <a:extLst>
              <a:ext uri="{FF2B5EF4-FFF2-40B4-BE49-F238E27FC236}">
                <a16:creationId xmlns:a16="http://schemas.microsoft.com/office/drawing/2014/main" id="{C62C50A1-9F50-C742-BBB2-9A44AC5F8482}"/>
              </a:ext>
            </a:extLst>
          </p:cNvPr>
          <p:cNvSpPr>
            <a:spLocks noGrp="1"/>
          </p:cNvSpPr>
          <p:nvPr>
            <p:ph type="body" idx="1"/>
          </p:nvPr>
        </p:nvSpPr>
        <p:spPr>
          <a:xfrm>
            <a:off x="1305209" y="4695330"/>
            <a:ext cx="7886700" cy="590199"/>
          </a:xfrm>
          <a:prstGeom prst="rect">
            <a:avLst/>
          </a:prstGeom>
        </p:spPr>
        <p:txBody>
          <a:bodyPr>
            <a:normAutofit/>
          </a:bodyPr>
          <a:lstStyle>
            <a:lvl1pPr marL="0" indent="0">
              <a:buNone/>
              <a:defRPr sz="1800">
                <a:solidFill>
                  <a:schemeClr val="accent4"/>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20" name="Text Placeholder 19">
            <a:extLst>
              <a:ext uri="{FF2B5EF4-FFF2-40B4-BE49-F238E27FC236}">
                <a16:creationId xmlns:a16="http://schemas.microsoft.com/office/drawing/2014/main" id="{62F0413B-B168-7141-9A58-CBCE01A773F4}"/>
              </a:ext>
            </a:extLst>
          </p:cNvPr>
          <p:cNvSpPr>
            <a:spLocks noGrp="1"/>
          </p:cNvSpPr>
          <p:nvPr>
            <p:ph type="body" sz="quarter" idx="10"/>
          </p:nvPr>
        </p:nvSpPr>
        <p:spPr>
          <a:xfrm>
            <a:off x="1304926" y="5618166"/>
            <a:ext cx="5443745" cy="822325"/>
          </a:xfrm>
          <a:prstGeom prst="rect">
            <a:avLst/>
          </a:prstGeom>
        </p:spPr>
        <p:txBody>
          <a:bodyPr>
            <a:normAutofit/>
          </a:bodyPr>
          <a:lstStyle>
            <a:lvl1pPr marL="0" indent="0">
              <a:buNone/>
              <a:defRPr sz="1500">
                <a:solidFill>
                  <a:schemeClr val="accent4"/>
                </a:solidFill>
                <a:latin typeface="Calibri" panose="020F0502020204030204" pitchFamily="34" charset="0"/>
                <a:cs typeface="Calibri" panose="020F0502020204030204" pitchFamily="34" charset="0"/>
              </a:defRPr>
            </a:lvl1pPr>
            <a:lvl2pPr marL="342900" indent="0">
              <a:buNone/>
              <a:defRPr/>
            </a:lvl2pPr>
          </a:lstStyle>
          <a:p>
            <a:pPr lvl="0"/>
            <a:r>
              <a:rPr lang="en-US"/>
              <a:t>Click to edit Master text styles</a:t>
            </a:r>
          </a:p>
        </p:txBody>
      </p:sp>
    </p:spTree>
    <p:extLst>
      <p:ext uri="{BB962C8B-B14F-4D97-AF65-F5344CB8AC3E}">
        <p14:creationId xmlns:p14="http://schemas.microsoft.com/office/powerpoint/2010/main" val="1353986007"/>
      </p:ext>
    </p:extLst>
  </p:cSld>
  <p:clrMapOvr>
    <a:masterClrMapping/>
  </p:clrMapOvr>
  <p:extLst>
    <p:ext uri="{DCECCB84-F9BA-43D5-87BE-67443E8EF086}">
      <p15:sldGuideLst xmlns:p15="http://schemas.microsoft.com/office/powerpoint/2012/main">
        <p15:guide id="2" pos="115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C59F9C-EB03-634E-B7D7-835D6CAE8246}"/>
              </a:ext>
            </a:extLst>
          </p:cNvPr>
          <p:cNvSpPr/>
          <p:nvPr userDrawn="1"/>
        </p:nvSpPr>
        <p:spPr>
          <a:xfrm>
            <a:off x="7432289" y="0"/>
            <a:ext cx="173655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09847D5-3698-1F4A-B40A-96FF1CDCEA38}"/>
              </a:ext>
            </a:extLst>
          </p:cNvPr>
          <p:cNvSpPr>
            <a:spLocks noGrp="1"/>
          </p:cNvSpPr>
          <p:nvPr>
            <p:ph type="title" hasCustomPrompt="1"/>
          </p:nvPr>
        </p:nvSpPr>
        <p:spPr>
          <a:xfrm>
            <a:off x="400050" y="170259"/>
            <a:ext cx="8356324" cy="662781"/>
          </a:xfrm>
          <a:prstGeom prst="rect">
            <a:avLst/>
          </a:prstGeo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C7926F7-6177-D648-B919-B7DE647B1F30}"/>
              </a:ext>
            </a:extLst>
          </p:cNvPr>
          <p:cNvSpPr>
            <a:spLocks noGrp="1"/>
          </p:cNvSpPr>
          <p:nvPr>
            <p:ph type="sldNum" sz="quarter" idx="12"/>
          </p:nvPr>
        </p:nvSpPr>
        <p:spPr>
          <a:xfrm>
            <a:off x="7970335" y="6356353"/>
            <a:ext cx="786039" cy="365125"/>
          </a:xfrm>
          <a:prstGeom prst="rect">
            <a:avLst/>
          </a:prstGeom>
        </p:spPr>
        <p:txBody>
          <a:bodyPr anchor="b"/>
          <a:lstStyle>
            <a:lvl1pPr algn="r">
              <a:defRPr sz="750">
                <a:solidFill>
                  <a:schemeClr val="bg1"/>
                </a:solidFill>
              </a:defRPr>
            </a:lvl1pPr>
          </a:lstStyle>
          <a:p>
            <a:fld id="{65EFC9F2-F479-5B49-B423-304EC38F00E7}" type="slidenum">
              <a:rPr lang="en-US" smtClean="0"/>
              <a:t>‹#›</a:t>
            </a:fld>
            <a:endParaRPr lang="en-US"/>
          </a:p>
        </p:txBody>
      </p:sp>
      <p:cxnSp>
        <p:nvCxnSpPr>
          <p:cNvPr id="9" name="Straight Connector 8">
            <a:extLst>
              <a:ext uri="{FF2B5EF4-FFF2-40B4-BE49-F238E27FC236}">
                <a16:creationId xmlns:a16="http://schemas.microsoft.com/office/drawing/2014/main" id="{3E061578-E5ED-D741-A935-BB87C3395D1A}"/>
              </a:ext>
            </a:extLst>
          </p:cNvPr>
          <p:cNvCxnSpPr/>
          <p:nvPr userDrawn="1"/>
        </p:nvCxnSpPr>
        <p:spPr>
          <a:xfrm>
            <a:off x="391695" y="917142"/>
            <a:ext cx="8360612"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38BE921E-EB6D-B949-8F7F-5C593BB6A54D}"/>
              </a:ext>
            </a:extLst>
          </p:cNvPr>
          <p:cNvSpPr>
            <a:spLocks noGrp="1"/>
          </p:cNvSpPr>
          <p:nvPr>
            <p:ph type="pic" sz="quarter" idx="16"/>
          </p:nvPr>
        </p:nvSpPr>
        <p:spPr>
          <a:xfrm>
            <a:off x="7746263" y="1101725"/>
            <a:ext cx="997686" cy="1735138"/>
          </a:xfrm>
          <a:prstGeom prst="rect">
            <a:avLst/>
          </a:prstGeom>
          <a:effectLst>
            <a:outerShdw blurRad="50800" dist="38100" dir="2700000" algn="tl" rotWithShape="0">
              <a:prstClr val="black">
                <a:alpha val="40000"/>
              </a:prstClr>
            </a:outerShdw>
          </a:effectLst>
        </p:spPr>
        <p:txBody>
          <a:bodyPr/>
          <a:lstStyle/>
          <a:p>
            <a:endParaRPr lang="en-US"/>
          </a:p>
        </p:txBody>
      </p:sp>
      <p:sp>
        <p:nvSpPr>
          <p:cNvPr id="10" name="Text Placeholder 6">
            <a:extLst>
              <a:ext uri="{FF2B5EF4-FFF2-40B4-BE49-F238E27FC236}">
                <a16:creationId xmlns:a16="http://schemas.microsoft.com/office/drawing/2014/main" id="{8618236B-CE57-CB45-B365-9F2639473C1A}"/>
              </a:ext>
            </a:extLst>
          </p:cNvPr>
          <p:cNvSpPr>
            <a:spLocks noGrp="1"/>
          </p:cNvSpPr>
          <p:nvPr>
            <p:ph type="body" sz="quarter" idx="13" hasCustomPrompt="1"/>
          </p:nvPr>
        </p:nvSpPr>
        <p:spPr>
          <a:xfrm>
            <a:off x="400051" y="1022589"/>
            <a:ext cx="6855714" cy="490399"/>
          </a:xfrm>
          <a:prstGeom prst="rect">
            <a:avLst/>
          </a:prstGeom>
        </p:spPr>
        <p:txBody>
          <a:bodyPr>
            <a:normAutofit/>
          </a:bodyPr>
          <a:lstStyle>
            <a:lvl1pPr marL="0" indent="0">
              <a:buNone/>
              <a:defRPr sz="2250" b="0" i="0">
                <a:solidFill>
                  <a:schemeClr val="accent4"/>
                </a:solidFill>
                <a:latin typeface="Calibri" panose="020F0502020204030204" pitchFamily="34" charset="0"/>
                <a:cs typeface="Calibri" panose="020F0502020204030204" pitchFamily="34" charset="0"/>
              </a:defRPr>
            </a:lvl1pPr>
            <a:lvl2pPr marL="342900" indent="0">
              <a:buNone/>
              <a:defRPr/>
            </a:lvl2pPr>
          </a:lstStyle>
          <a:p>
            <a:pPr lvl="0"/>
            <a:r>
              <a:rPr lang="en-US"/>
              <a:t>Header</a:t>
            </a:r>
          </a:p>
        </p:txBody>
      </p:sp>
      <p:sp>
        <p:nvSpPr>
          <p:cNvPr id="11" name="Text Placeholder 12">
            <a:extLst>
              <a:ext uri="{FF2B5EF4-FFF2-40B4-BE49-F238E27FC236}">
                <a16:creationId xmlns:a16="http://schemas.microsoft.com/office/drawing/2014/main" id="{EE8A4BBA-36B0-5543-A60F-0ACD4CC24657}"/>
              </a:ext>
            </a:extLst>
          </p:cNvPr>
          <p:cNvSpPr>
            <a:spLocks noGrp="1"/>
          </p:cNvSpPr>
          <p:nvPr>
            <p:ph type="body" sz="quarter" idx="15"/>
          </p:nvPr>
        </p:nvSpPr>
        <p:spPr>
          <a:xfrm>
            <a:off x="400051" y="1623317"/>
            <a:ext cx="6855714" cy="4828854"/>
          </a:xfrm>
          <a:prstGeom prst="rect">
            <a:avLst/>
          </a:prstGeom>
        </p:spPr>
        <p:txBody>
          <a:bodyPr>
            <a:normAutofit/>
          </a:bodyPr>
          <a:lstStyle>
            <a:lvl1pPr marL="0" indent="0">
              <a:lnSpc>
                <a:spcPct val="100000"/>
              </a:lnSpc>
              <a:buClr>
                <a:schemeClr val="accent1"/>
              </a:buClr>
              <a:buFont typeface="Arial" panose="020B0604020202020204" pitchFamily="34" charset="0"/>
              <a:buNone/>
              <a:defRPr sz="1800">
                <a:latin typeface="+mn-lt"/>
              </a:defRPr>
            </a:lvl1pPr>
            <a:lvl2pPr marL="514350" indent="-171450">
              <a:lnSpc>
                <a:spcPct val="100000"/>
              </a:lnSpc>
              <a:buClr>
                <a:schemeClr val="accent1"/>
              </a:buClr>
              <a:buSzTx/>
              <a:buFont typeface="Arial" panose="020B0604020202020204" pitchFamily="34" charset="0"/>
              <a:buChar char="•"/>
              <a:defRPr sz="1500">
                <a:latin typeface="+mn-lt"/>
              </a:defRPr>
            </a:lvl2pPr>
            <a:lvl3pPr marL="857250" indent="-171450">
              <a:lnSpc>
                <a:spcPct val="100000"/>
              </a:lnSpc>
              <a:buClr>
                <a:schemeClr val="accent4"/>
              </a:buClr>
              <a:buSzPct val="60000"/>
              <a:buFont typeface="Courier New" panose="02070309020205020404" pitchFamily="49" charset="0"/>
              <a:buChar char="o"/>
              <a:defRPr sz="1350">
                <a:latin typeface="+mn-lt"/>
              </a:defRPr>
            </a:lvl3pPr>
            <a:lvl4pPr marL="1200150" indent="-171450">
              <a:lnSpc>
                <a:spcPct val="100000"/>
              </a:lnSpc>
              <a:buClr>
                <a:schemeClr val="accent4"/>
              </a:buClr>
              <a:buSzPct val="60000"/>
              <a:buFont typeface="Wingdings" pitchFamily="2" charset="2"/>
              <a:buChar char="q"/>
              <a:defRPr sz="1200">
                <a:latin typeface="+mn-lt"/>
              </a:defRPr>
            </a:lvl4pPr>
            <a:lvl5pPr>
              <a:lnSpc>
                <a:spcPct val="100000"/>
              </a:lnSpc>
              <a:buClr>
                <a:schemeClr val="accent4"/>
              </a:buClr>
              <a:defRPr sz="1050">
                <a:latin typeface="+mn-lt"/>
              </a:defRPr>
            </a:lvl5pPr>
          </a:lstStyle>
          <a:p>
            <a:pPr lvl="0"/>
            <a:r>
              <a:rPr lang="en-US"/>
              <a:t>Click to edit Master text styles</a:t>
            </a:r>
          </a:p>
          <a:p>
            <a:pPr lvl="1"/>
            <a:r>
              <a:rPr lang="en-US"/>
              <a:t>1st level</a:t>
            </a:r>
          </a:p>
          <a:p>
            <a:pPr lvl="2"/>
            <a:r>
              <a:rPr lang="en-US"/>
              <a:t>Second level</a:t>
            </a:r>
          </a:p>
          <a:p>
            <a:pPr lvl="3"/>
            <a:r>
              <a:rPr lang="en-US"/>
              <a:t>Third level</a:t>
            </a:r>
          </a:p>
          <a:p>
            <a:pPr lvl="4"/>
            <a:r>
              <a:rPr lang="en-US"/>
              <a:t>Fourth level</a:t>
            </a:r>
          </a:p>
        </p:txBody>
      </p:sp>
    </p:spTree>
    <p:extLst>
      <p:ext uri="{BB962C8B-B14F-4D97-AF65-F5344CB8AC3E}">
        <p14:creationId xmlns:p14="http://schemas.microsoft.com/office/powerpoint/2010/main" val="3321179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eam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C59F9C-EB03-634E-B7D7-835D6CAE8246}"/>
              </a:ext>
            </a:extLst>
          </p:cNvPr>
          <p:cNvSpPr/>
          <p:nvPr userDrawn="1"/>
        </p:nvSpPr>
        <p:spPr>
          <a:xfrm>
            <a:off x="7432289" y="0"/>
            <a:ext cx="173655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09847D5-3698-1F4A-B40A-96FF1CDCEA38}"/>
              </a:ext>
            </a:extLst>
          </p:cNvPr>
          <p:cNvSpPr>
            <a:spLocks noGrp="1"/>
          </p:cNvSpPr>
          <p:nvPr>
            <p:ph type="title" hasCustomPrompt="1"/>
          </p:nvPr>
        </p:nvSpPr>
        <p:spPr>
          <a:xfrm>
            <a:off x="400050" y="170259"/>
            <a:ext cx="8356324" cy="662781"/>
          </a:xfrm>
          <a:prstGeom prst="rect">
            <a:avLst/>
          </a:prstGeom>
        </p:spPr>
        <p:txBody>
          <a:bodyPr>
            <a:normAutofit/>
          </a:bodyPr>
          <a:lstStyle>
            <a:lvl1pPr>
              <a:defRPr sz="2400"/>
            </a:lvl1pPr>
          </a:lstStyle>
          <a:p>
            <a:r>
              <a:rPr lang="en-US"/>
              <a:t>Click to Edit Master Title Style</a:t>
            </a:r>
          </a:p>
        </p:txBody>
      </p:sp>
      <p:sp>
        <p:nvSpPr>
          <p:cNvPr id="5" name="Slide Number Placeholder 4">
            <a:extLst>
              <a:ext uri="{FF2B5EF4-FFF2-40B4-BE49-F238E27FC236}">
                <a16:creationId xmlns:a16="http://schemas.microsoft.com/office/drawing/2014/main" id="{9C7926F7-6177-D648-B919-B7DE647B1F30}"/>
              </a:ext>
            </a:extLst>
          </p:cNvPr>
          <p:cNvSpPr>
            <a:spLocks noGrp="1"/>
          </p:cNvSpPr>
          <p:nvPr>
            <p:ph type="sldNum" sz="quarter" idx="12"/>
          </p:nvPr>
        </p:nvSpPr>
        <p:spPr>
          <a:xfrm>
            <a:off x="7970335" y="6356353"/>
            <a:ext cx="786039" cy="365125"/>
          </a:xfrm>
          <a:prstGeom prst="rect">
            <a:avLst/>
          </a:prstGeom>
        </p:spPr>
        <p:txBody>
          <a:bodyPr anchor="b"/>
          <a:lstStyle>
            <a:lvl1pPr algn="r">
              <a:defRPr sz="750">
                <a:solidFill>
                  <a:schemeClr val="bg1"/>
                </a:solidFill>
              </a:defRPr>
            </a:lvl1pPr>
          </a:lstStyle>
          <a:p>
            <a:fld id="{65EFC9F2-F479-5B49-B423-304EC38F00E7}" type="slidenum">
              <a:rPr lang="en-US" smtClean="0"/>
              <a:t>‹#›</a:t>
            </a:fld>
            <a:endParaRPr lang="en-US"/>
          </a:p>
        </p:txBody>
      </p:sp>
      <p:cxnSp>
        <p:nvCxnSpPr>
          <p:cNvPr id="9" name="Straight Connector 8">
            <a:extLst>
              <a:ext uri="{FF2B5EF4-FFF2-40B4-BE49-F238E27FC236}">
                <a16:creationId xmlns:a16="http://schemas.microsoft.com/office/drawing/2014/main" id="{3E061578-E5ED-D741-A935-BB87C3395D1A}"/>
              </a:ext>
            </a:extLst>
          </p:cNvPr>
          <p:cNvCxnSpPr/>
          <p:nvPr userDrawn="1"/>
        </p:nvCxnSpPr>
        <p:spPr>
          <a:xfrm>
            <a:off x="391695" y="917142"/>
            <a:ext cx="8360612"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38BE921E-EB6D-B949-8F7F-5C593BB6A54D}"/>
              </a:ext>
            </a:extLst>
          </p:cNvPr>
          <p:cNvSpPr>
            <a:spLocks noGrp="1"/>
          </p:cNvSpPr>
          <p:nvPr>
            <p:ph type="pic" sz="quarter" idx="16"/>
          </p:nvPr>
        </p:nvSpPr>
        <p:spPr>
          <a:xfrm>
            <a:off x="7746263" y="1101725"/>
            <a:ext cx="997686" cy="1735138"/>
          </a:xfrm>
          <a:prstGeom prst="rect">
            <a:avLst/>
          </a:prstGeom>
          <a:effectLst>
            <a:outerShdw blurRad="50800" dist="38100" dir="2700000" algn="tl" rotWithShape="0">
              <a:prstClr val="black">
                <a:alpha val="40000"/>
              </a:prstClr>
            </a:outerShdw>
          </a:effectLst>
        </p:spPr>
        <p:txBody>
          <a:bodyPr/>
          <a:lstStyle/>
          <a:p>
            <a:endParaRPr lang="en-US"/>
          </a:p>
        </p:txBody>
      </p:sp>
      <p:sp>
        <p:nvSpPr>
          <p:cNvPr id="10" name="Text Placeholder 6">
            <a:extLst>
              <a:ext uri="{FF2B5EF4-FFF2-40B4-BE49-F238E27FC236}">
                <a16:creationId xmlns:a16="http://schemas.microsoft.com/office/drawing/2014/main" id="{8618236B-CE57-CB45-B365-9F2639473C1A}"/>
              </a:ext>
            </a:extLst>
          </p:cNvPr>
          <p:cNvSpPr>
            <a:spLocks noGrp="1"/>
          </p:cNvSpPr>
          <p:nvPr>
            <p:ph type="body" sz="quarter" idx="13" hasCustomPrompt="1"/>
          </p:nvPr>
        </p:nvSpPr>
        <p:spPr>
          <a:xfrm>
            <a:off x="400051" y="1022589"/>
            <a:ext cx="6855714" cy="490399"/>
          </a:xfrm>
          <a:prstGeom prst="rect">
            <a:avLst/>
          </a:prstGeom>
        </p:spPr>
        <p:txBody>
          <a:bodyPr>
            <a:normAutofit/>
          </a:bodyPr>
          <a:lstStyle>
            <a:lvl1pPr marL="0" indent="0">
              <a:buNone/>
              <a:defRPr sz="2250" b="0" i="0">
                <a:solidFill>
                  <a:schemeClr val="accent4"/>
                </a:solidFill>
                <a:latin typeface="Calibri" panose="020F0502020204030204" pitchFamily="34" charset="0"/>
                <a:cs typeface="Calibri" panose="020F0502020204030204" pitchFamily="34" charset="0"/>
              </a:defRPr>
            </a:lvl1pPr>
            <a:lvl2pPr marL="342900" indent="0">
              <a:buNone/>
              <a:defRPr/>
            </a:lvl2pPr>
          </a:lstStyle>
          <a:p>
            <a:pPr lvl="0"/>
            <a:r>
              <a:rPr lang="en-US"/>
              <a:t>Header</a:t>
            </a:r>
          </a:p>
        </p:txBody>
      </p:sp>
      <p:sp>
        <p:nvSpPr>
          <p:cNvPr id="11" name="Text Placeholder 12">
            <a:extLst>
              <a:ext uri="{FF2B5EF4-FFF2-40B4-BE49-F238E27FC236}">
                <a16:creationId xmlns:a16="http://schemas.microsoft.com/office/drawing/2014/main" id="{EE8A4BBA-36B0-5543-A60F-0ACD4CC24657}"/>
              </a:ext>
            </a:extLst>
          </p:cNvPr>
          <p:cNvSpPr>
            <a:spLocks noGrp="1"/>
          </p:cNvSpPr>
          <p:nvPr>
            <p:ph type="body" sz="quarter" idx="15"/>
          </p:nvPr>
        </p:nvSpPr>
        <p:spPr>
          <a:xfrm>
            <a:off x="400051" y="1623317"/>
            <a:ext cx="6855714" cy="4828854"/>
          </a:xfrm>
          <a:prstGeom prst="rect">
            <a:avLst/>
          </a:prstGeom>
        </p:spPr>
        <p:txBody>
          <a:bodyPr>
            <a:normAutofit/>
          </a:bodyPr>
          <a:lstStyle>
            <a:lvl1pPr marL="0" indent="0">
              <a:lnSpc>
                <a:spcPct val="100000"/>
              </a:lnSpc>
              <a:buClr>
                <a:schemeClr val="accent1"/>
              </a:buClr>
              <a:buFont typeface="Arial" panose="020B0604020202020204" pitchFamily="34" charset="0"/>
              <a:buNone/>
              <a:defRPr sz="1800">
                <a:latin typeface="+mn-lt"/>
              </a:defRPr>
            </a:lvl1pPr>
            <a:lvl2pPr marL="514350" indent="-171450">
              <a:lnSpc>
                <a:spcPct val="100000"/>
              </a:lnSpc>
              <a:buClr>
                <a:schemeClr val="accent1"/>
              </a:buClr>
              <a:buSzTx/>
              <a:buFont typeface="Arial" panose="020B0604020202020204" pitchFamily="34" charset="0"/>
              <a:buChar char="•"/>
              <a:defRPr sz="1500">
                <a:latin typeface="+mn-lt"/>
              </a:defRPr>
            </a:lvl2pPr>
            <a:lvl3pPr marL="857250" indent="-171450">
              <a:lnSpc>
                <a:spcPct val="100000"/>
              </a:lnSpc>
              <a:buClr>
                <a:schemeClr val="accent4"/>
              </a:buClr>
              <a:buSzPct val="60000"/>
              <a:buFont typeface="Courier New" panose="02070309020205020404" pitchFamily="49" charset="0"/>
              <a:buChar char="o"/>
              <a:defRPr sz="1350">
                <a:latin typeface="+mn-lt"/>
              </a:defRPr>
            </a:lvl3pPr>
            <a:lvl4pPr marL="1200150" indent="-171450">
              <a:lnSpc>
                <a:spcPct val="100000"/>
              </a:lnSpc>
              <a:buClr>
                <a:schemeClr val="accent4"/>
              </a:buClr>
              <a:buSzPct val="60000"/>
              <a:buFont typeface="Wingdings" pitchFamily="2" charset="2"/>
              <a:buChar char="q"/>
              <a:defRPr sz="1200">
                <a:latin typeface="+mn-lt"/>
              </a:defRPr>
            </a:lvl4pPr>
            <a:lvl5pPr>
              <a:lnSpc>
                <a:spcPct val="100000"/>
              </a:lnSpc>
              <a:buClr>
                <a:schemeClr val="accent4"/>
              </a:buClr>
              <a:defRPr sz="1050">
                <a:latin typeface="+mn-lt"/>
              </a:defRPr>
            </a:lvl5pPr>
          </a:lstStyle>
          <a:p>
            <a:pPr lvl="0"/>
            <a:r>
              <a:rPr lang="en-US"/>
              <a:t>Click to edit Master text styles</a:t>
            </a:r>
          </a:p>
          <a:p>
            <a:pPr lvl="1"/>
            <a:r>
              <a:rPr lang="en-US"/>
              <a:t>1st level</a:t>
            </a:r>
          </a:p>
          <a:p>
            <a:pPr lvl="2"/>
            <a:r>
              <a:rPr lang="en-US"/>
              <a:t>Second level</a:t>
            </a:r>
          </a:p>
          <a:p>
            <a:pPr lvl="3"/>
            <a:r>
              <a:rPr lang="en-US"/>
              <a:t>Third level</a:t>
            </a:r>
          </a:p>
          <a:p>
            <a:pPr lvl="4"/>
            <a:r>
              <a:rPr lang="en-US"/>
              <a:t>Fourth level</a:t>
            </a:r>
          </a:p>
        </p:txBody>
      </p:sp>
    </p:spTree>
    <p:extLst>
      <p:ext uri="{BB962C8B-B14F-4D97-AF65-F5344CB8AC3E}">
        <p14:creationId xmlns:p14="http://schemas.microsoft.com/office/powerpoint/2010/main" val="21750195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eam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C59F9C-EB03-634E-B7D7-835D6CAE8246}"/>
              </a:ext>
            </a:extLst>
          </p:cNvPr>
          <p:cNvSpPr/>
          <p:nvPr userDrawn="1"/>
        </p:nvSpPr>
        <p:spPr>
          <a:xfrm>
            <a:off x="5521700" y="0"/>
            <a:ext cx="364714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09847D5-3698-1F4A-B40A-96FF1CDCEA38}"/>
              </a:ext>
            </a:extLst>
          </p:cNvPr>
          <p:cNvSpPr>
            <a:spLocks noGrp="1"/>
          </p:cNvSpPr>
          <p:nvPr>
            <p:ph type="title" hasCustomPrompt="1"/>
          </p:nvPr>
        </p:nvSpPr>
        <p:spPr>
          <a:xfrm>
            <a:off x="400050" y="170259"/>
            <a:ext cx="8356324" cy="662781"/>
          </a:xfrm>
          <a:prstGeom prst="rect">
            <a:avLst/>
          </a:prstGeo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C7926F7-6177-D648-B919-B7DE647B1F30}"/>
              </a:ext>
            </a:extLst>
          </p:cNvPr>
          <p:cNvSpPr>
            <a:spLocks noGrp="1"/>
          </p:cNvSpPr>
          <p:nvPr>
            <p:ph type="sldNum" sz="quarter" idx="12"/>
          </p:nvPr>
        </p:nvSpPr>
        <p:spPr>
          <a:xfrm>
            <a:off x="7970335" y="6356353"/>
            <a:ext cx="786039" cy="365125"/>
          </a:xfrm>
          <a:prstGeom prst="rect">
            <a:avLst/>
          </a:prstGeom>
        </p:spPr>
        <p:txBody>
          <a:bodyPr anchor="b"/>
          <a:lstStyle>
            <a:lvl1pPr algn="r">
              <a:defRPr sz="750">
                <a:solidFill>
                  <a:schemeClr val="bg1"/>
                </a:solidFill>
              </a:defRPr>
            </a:lvl1pPr>
          </a:lstStyle>
          <a:p>
            <a:fld id="{65EFC9F2-F479-5B49-B423-304EC38F00E7}" type="slidenum">
              <a:rPr lang="en-US" smtClean="0"/>
              <a:t>‹#›</a:t>
            </a:fld>
            <a:endParaRPr lang="en-US"/>
          </a:p>
        </p:txBody>
      </p:sp>
      <p:cxnSp>
        <p:nvCxnSpPr>
          <p:cNvPr id="9" name="Straight Connector 8">
            <a:extLst>
              <a:ext uri="{FF2B5EF4-FFF2-40B4-BE49-F238E27FC236}">
                <a16:creationId xmlns:a16="http://schemas.microsoft.com/office/drawing/2014/main" id="{3E061578-E5ED-D741-A935-BB87C3395D1A}"/>
              </a:ext>
            </a:extLst>
          </p:cNvPr>
          <p:cNvCxnSpPr/>
          <p:nvPr userDrawn="1"/>
        </p:nvCxnSpPr>
        <p:spPr>
          <a:xfrm>
            <a:off x="391695" y="917142"/>
            <a:ext cx="8360612"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C97B8B56-100E-E842-920C-375A7B19A9E2}"/>
              </a:ext>
            </a:extLst>
          </p:cNvPr>
          <p:cNvSpPr>
            <a:spLocks noGrp="1"/>
          </p:cNvSpPr>
          <p:nvPr>
            <p:ph type="body" sz="quarter" idx="17" hasCustomPrompt="1"/>
          </p:nvPr>
        </p:nvSpPr>
        <p:spPr>
          <a:xfrm>
            <a:off x="5940239" y="4906026"/>
            <a:ext cx="2812067" cy="490399"/>
          </a:xfrm>
          <a:prstGeom prst="rect">
            <a:avLst/>
          </a:prstGeom>
        </p:spPr>
        <p:txBody>
          <a:bodyPr>
            <a:normAutofit/>
          </a:bodyPr>
          <a:lstStyle>
            <a:lvl1pPr marL="0" indent="0">
              <a:buNone/>
              <a:defRPr sz="1950" b="0" i="0">
                <a:solidFill>
                  <a:schemeClr val="bg1"/>
                </a:solidFill>
                <a:latin typeface="Calibri" panose="020F0502020204030204" pitchFamily="34" charset="0"/>
                <a:cs typeface="Calibri" panose="020F0502020204030204" pitchFamily="34" charset="0"/>
              </a:defRPr>
            </a:lvl1pPr>
            <a:lvl2pPr marL="342900" indent="0">
              <a:buNone/>
              <a:defRPr/>
            </a:lvl2pPr>
          </a:lstStyle>
          <a:p>
            <a:pPr lvl="0"/>
            <a:r>
              <a:rPr lang="en-US"/>
              <a:t>Name</a:t>
            </a:r>
          </a:p>
        </p:txBody>
      </p:sp>
      <p:sp>
        <p:nvSpPr>
          <p:cNvPr id="12" name="Text Placeholder 12">
            <a:extLst>
              <a:ext uri="{FF2B5EF4-FFF2-40B4-BE49-F238E27FC236}">
                <a16:creationId xmlns:a16="http://schemas.microsoft.com/office/drawing/2014/main" id="{01AA429F-15EE-AD44-905B-9E3EBFAE0A00}"/>
              </a:ext>
            </a:extLst>
          </p:cNvPr>
          <p:cNvSpPr>
            <a:spLocks noGrp="1"/>
          </p:cNvSpPr>
          <p:nvPr>
            <p:ph type="body" sz="quarter" idx="18" hasCustomPrompt="1"/>
          </p:nvPr>
        </p:nvSpPr>
        <p:spPr>
          <a:xfrm>
            <a:off x="5940239" y="5445017"/>
            <a:ext cx="2812067" cy="1007157"/>
          </a:xfrm>
          <a:prstGeom prst="rect">
            <a:avLst/>
          </a:prstGeom>
        </p:spPr>
        <p:txBody>
          <a:bodyPr>
            <a:normAutofit/>
          </a:bodyPr>
          <a:lstStyle>
            <a:lvl1pPr marL="0" indent="0">
              <a:buClr>
                <a:schemeClr val="accent1"/>
              </a:buClr>
              <a:buNone/>
              <a:defRPr sz="1500">
                <a:solidFill>
                  <a:schemeClr val="bg1"/>
                </a:solidFill>
                <a:latin typeface="Calibri" panose="020F0502020204030204" pitchFamily="34" charset="0"/>
                <a:cs typeface="Calibri" panose="020F0502020204030204" pitchFamily="34" charset="0"/>
              </a:defRPr>
            </a:lvl1pPr>
            <a:lvl2pPr marL="514350" indent="-171450">
              <a:buClr>
                <a:schemeClr val="accent1"/>
              </a:buClr>
              <a:buSzPct val="75000"/>
              <a:buFont typeface="Courier New" panose="02070309020205020404" pitchFamily="49" charset="0"/>
              <a:buChar char="o"/>
              <a:defRPr sz="1500"/>
            </a:lvl2pPr>
            <a:lvl3pPr marL="857250" indent="-171450">
              <a:buClr>
                <a:schemeClr val="accent1"/>
              </a:buClr>
              <a:buSzPct val="75000"/>
              <a:buFont typeface="Wingdings" pitchFamily="2" charset="2"/>
              <a:buChar char="v"/>
              <a:defRPr sz="1500"/>
            </a:lvl3pPr>
            <a:lvl4pPr marL="1200150" indent="-171450">
              <a:buClr>
                <a:schemeClr val="accent1"/>
              </a:buClr>
              <a:buSzPct val="75000"/>
              <a:buFont typeface="Wingdings" pitchFamily="2" charset="2"/>
              <a:buChar char="Ø"/>
              <a:defRPr sz="1500"/>
            </a:lvl4pPr>
            <a:lvl5pPr>
              <a:buClr>
                <a:schemeClr val="accent1"/>
              </a:buClr>
              <a:defRPr/>
            </a:lvl5pPr>
          </a:lstStyle>
          <a:p>
            <a:pPr lvl="0"/>
            <a:r>
              <a:rPr lang="en-US"/>
              <a:t>Title, Company </a:t>
            </a:r>
          </a:p>
        </p:txBody>
      </p:sp>
      <p:sp>
        <p:nvSpPr>
          <p:cNvPr id="14" name="Text Placeholder 6">
            <a:extLst>
              <a:ext uri="{FF2B5EF4-FFF2-40B4-BE49-F238E27FC236}">
                <a16:creationId xmlns:a16="http://schemas.microsoft.com/office/drawing/2014/main" id="{85F6384D-362F-4446-9423-650B73A8DA72}"/>
              </a:ext>
            </a:extLst>
          </p:cNvPr>
          <p:cNvSpPr>
            <a:spLocks noGrp="1"/>
          </p:cNvSpPr>
          <p:nvPr>
            <p:ph type="body" sz="quarter" idx="13" hasCustomPrompt="1"/>
          </p:nvPr>
        </p:nvSpPr>
        <p:spPr>
          <a:xfrm>
            <a:off x="400051" y="1022589"/>
            <a:ext cx="4427982" cy="490399"/>
          </a:xfrm>
          <a:prstGeom prst="rect">
            <a:avLst/>
          </a:prstGeom>
        </p:spPr>
        <p:txBody>
          <a:bodyPr>
            <a:normAutofit/>
          </a:bodyPr>
          <a:lstStyle>
            <a:lvl1pPr marL="0" indent="0">
              <a:buNone/>
              <a:defRPr sz="2250" b="0" i="0">
                <a:solidFill>
                  <a:schemeClr val="accent4"/>
                </a:solidFill>
                <a:latin typeface="Calibri" panose="020F0502020204030204" pitchFamily="34" charset="0"/>
                <a:cs typeface="Calibri" panose="020F0502020204030204" pitchFamily="34" charset="0"/>
              </a:defRPr>
            </a:lvl1pPr>
            <a:lvl2pPr marL="342900" indent="0">
              <a:buNone/>
              <a:defRPr/>
            </a:lvl2pPr>
          </a:lstStyle>
          <a:p>
            <a:pPr lvl="0"/>
            <a:r>
              <a:rPr lang="en-US"/>
              <a:t>Header</a:t>
            </a:r>
          </a:p>
        </p:txBody>
      </p:sp>
      <p:sp>
        <p:nvSpPr>
          <p:cNvPr id="15" name="Text Placeholder 12">
            <a:extLst>
              <a:ext uri="{FF2B5EF4-FFF2-40B4-BE49-F238E27FC236}">
                <a16:creationId xmlns:a16="http://schemas.microsoft.com/office/drawing/2014/main" id="{5220A8F4-29ED-0649-9A25-736A3FDF8764}"/>
              </a:ext>
            </a:extLst>
          </p:cNvPr>
          <p:cNvSpPr>
            <a:spLocks noGrp="1"/>
          </p:cNvSpPr>
          <p:nvPr>
            <p:ph type="body" sz="quarter" idx="15"/>
          </p:nvPr>
        </p:nvSpPr>
        <p:spPr>
          <a:xfrm>
            <a:off x="400051" y="1623317"/>
            <a:ext cx="4427982" cy="4828854"/>
          </a:xfrm>
          <a:prstGeom prst="rect">
            <a:avLst/>
          </a:prstGeom>
        </p:spPr>
        <p:txBody>
          <a:bodyPr>
            <a:normAutofit/>
          </a:bodyPr>
          <a:lstStyle>
            <a:lvl1pPr marL="0" indent="0">
              <a:lnSpc>
                <a:spcPct val="100000"/>
              </a:lnSpc>
              <a:buClr>
                <a:schemeClr val="accent1"/>
              </a:buClr>
              <a:buFont typeface="Arial" panose="020B0604020202020204" pitchFamily="34" charset="0"/>
              <a:buNone/>
              <a:defRPr sz="1800">
                <a:latin typeface="+mn-lt"/>
              </a:defRPr>
            </a:lvl1pPr>
            <a:lvl2pPr marL="514350" indent="-171450">
              <a:lnSpc>
                <a:spcPct val="100000"/>
              </a:lnSpc>
              <a:buClr>
                <a:schemeClr val="accent1"/>
              </a:buClr>
              <a:buSzTx/>
              <a:buFont typeface="Arial" panose="020B0604020202020204" pitchFamily="34" charset="0"/>
              <a:buChar char="•"/>
              <a:defRPr sz="1500">
                <a:latin typeface="+mn-lt"/>
              </a:defRPr>
            </a:lvl2pPr>
            <a:lvl3pPr marL="857250" indent="-171450">
              <a:lnSpc>
                <a:spcPct val="100000"/>
              </a:lnSpc>
              <a:buClr>
                <a:schemeClr val="accent4"/>
              </a:buClr>
              <a:buSzPct val="60000"/>
              <a:buFont typeface="Courier New" panose="02070309020205020404" pitchFamily="49" charset="0"/>
              <a:buChar char="o"/>
              <a:defRPr sz="1350">
                <a:latin typeface="+mn-lt"/>
              </a:defRPr>
            </a:lvl3pPr>
            <a:lvl4pPr marL="1200150" indent="-171450">
              <a:lnSpc>
                <a:spcPct val="100000"/>
              </a:lnSpc>
              <a:buClr>
                <a:schemeClr val="accent4"/>
              </a:buClr>
              <a:buSzPct val="60000"/>
              <a:buFont typeface="Wingdings" pitchFamily="2" charset="2"/>
              <a:buChar char="q"/>
              <a:defRPr sz="1200">
                <a:latin typeface="+mn-lt"/>
              </a:defRPr>
            </a:lvl4pPr>
            <a:lvl5pPr>
              <a:lnSpc>
                <a:spcPct val="100000"/>
              </a:lnSpc>
              <a:buClr>
                <a:schemeClr val="accent4"/>
              </a:buClr>
              <a:defRPr sz="1050">
                <a:latin typeface="+mn-lt"/>
              </a:defRPr>
            </a:lvl5pPr>
          </a:lstStyle>
          <a:p>
            <a:pPr lvl="0"/>
            <a:r>
              <a:rPr lang="en-US"/>
              <a:t>Click to edit Master text styles</a:t>
            </a:r>
          </a:p>
          <a:p>
            <a:pPr lvl="1"/>
            <a:r>
              <a:rPr lang="en-US"/>
              <a:t>1st level</a:t>
            </a:r>
          </a:p>
          <a:p>
            <a:pPr lvl="2"/>
            <a:r>
              <a:rPr lang="en-US"/>
              <a:t>Second level</a:t>
            </a:r>
          </a:p>
          <a:p>
            <a:pPr lvl="3"/>
            <a:r>
              <a:rPr lang="en-US"/>
              <a:t>Third level</a:t>
            </a:r>
          </a:p>
          <a:p>
            <a:pPr lvl="4"/>
            <a:r>
              <a:rPr lang="en-US"/>
              <a:t>Fourth level</a:t>
            </a:r>
          </a:p>
        </p:txBody>
      </p:sp>
      <p:sp>
        <p:nvSpPr>
          <p:cNvPr id="8" name="Text Placeholder 7">
            <a:extLst>
              <a:ext uri="{FF2B5EF4-FFF2-40B4-BE49-F238E27FC236}">
                <a16:creationId xmlns:a16="http://schemas.microsoft.com/office/drawing/2014/main" id="{ED3AF4EA-9B8F-E74F-9174-B1F6D0EF66B0}"/>
              </a:ext>
            </a:extLst>
          </p:cNvPr>
          <p:cNvSpPr>
            <a:spLocks noGrp="1"/>
          </p:cNvSpPr>
          <p:nvPr>
            <p:ph type="body" sz="quarter" idx="19" hasCustomPrompt="1"/>
          </p:nvPr>
        </p:nvSpPr>
        <p:spPr>
          <a:xfrm>
            <a:off x="5940239" y="1101728"/>
            <a:ext cx="2812067" cy="3667769"/>
          </a:xfrm>
          <a:prstGeom prst="rect">
            <a:avLst/>
          </a:prstGeom>
        </p:spPr>
        <p:txBody>
          <a:bodyPr/>
          <a:lstStyle>
            <a:lvl1pPr marL="0" indent="0">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941294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847D5-3698-1F4A-B40A-96FF1CDCEA38}"/>
              </a:ext>
            </a:extLst>
          </p:cNvPr>
          <p:cNvSpPr>
            <a:spLocks noGrp="1"/>
          </p:cNvSpPr>
          <p:nvPr>
            <p:ph type="title" hasCustomPrompt="1"/>
          </p:nvPr>
        </p:nvSpPr>
        <p:spPr>
          <a:xfrm>
            <a:off x="400050" y="170259"/>
            <a:ext cx="8356324" cy="662781"/>
          </a:xfrm>
          <a:prstGeom prst="rect">
            <a:avLst/>
          </a:prstGeom>
        </p:spPr>
        <p:txBody>
          <a:bodyPr>
            <a:normAutofit/>
          </a:bodyPr>
          <a:lstStyle>
            <a:lvl1pPr>
              <a:defRPr sz="3000"/>
            </a:lvl1pPr>
          </a:lstStyle>
          <a:p>
            <a:r>
              <a:rPr lang="en-US"/>
              <a:t>Click to Edit Master Title Style</a:t>
            </a:r>
          </a:p>
        </p:txBody>
      </p:sp>
      <p:sp>
        <p:nvSpPr>
          <p:cNvPr id="5" name="Slide Number Placeholder 4">
            <a:extLst>
              <a:ext uri="{FF2B5EF4-FFF2-40B4-BE49-F238E27FC236}">
                <a16:creationId xmlns:a16="http://schemas.microsoft.com/office/drawing/2014/main" id="{9C7926F7-6177-D648-B919-B7DE647B1F30}"/>
              </a:ext>
            </a:extLst>
          </p:cNvPr>
          <p:cNvSpPr>
            <a:spLocks noGrp="1"/>
          </p:cNvSpPr>
          <p:nvPr>
            <p:ph type="sldNum" sz="quarter" idx="12"/>
          </p:nvPr>
        </p:nvSpPr>
        <p:spPr>
          <a:xfrm>
            <a:off x="6698973" y="6356353"/>
            <a:ext cx="2057400" cy="365125"/>
          </a:xfrm>
          <a:prstGeom prst="rect">
            <a:avLst/>
          </a:prstGeom>
        </p:spPr>
        <p:txBody>
          <a:bodyPr anchor="b"/>
          <a:lstStyle>
            <a:lvl1pPr algn="r">
              <a:defRPr sz="750"/>
            </a:lvl1pPr>
          </a:lstStyle>
          <a:p>
            <a:fld id="{65EFC9F2-F479-5B49-B423-304EC38F00E7}" type="slidenum">
              <a:rPr lang="en-US" smtClean="0"/>
              <a:t>‹#›</a:t>
            </a:fld>
            <a:endParaRPr lang="en-US"/>
          </a:p>
        </p:txBody>
      </p:sp>
      <p:sp>
        <p:nvSpPr>
          <p:cNvPr id="7" name="Text Placeholder 6">
            <a:extLst>
              <a:ext uri="{FF2B5EF4-FFF2-40B4-BE49-F238E27FC236}">
                <a16:creationId xmlns:a16="http://schemas.microsoft.com/office/drawing/2014/main" id="{9CE8B4EE-06C7-584C-BD55-06B599CDA488}"/>
              </a:ext>
            </a:extLst>
          </p:cNvPr>
          <p:cNvSpPr>
            <a:spLocks noGrp="1"/>
          </p:cNvSpPr>
          <p:nvPr>
            <p:ph type="body" sz="quarter" idx="13" hasCustomPrompt="1"/>
          </p:nvPr>
        </p:nvSpPr>
        <p:spPr>
          <a:xfrm>
            <a:off x="400051" y="1022589"/>
            <a:ext cx="8355806" cy="490399"/>
          </a:xfrm>
          <a:prstGeom prst="rect">
            <a:avLst/>
          </a:prstGeom>
        </p:spPr>
        <p:txBody>
          <a:bodyPr>
            <a:normAutofit/>
          </a:bodyPr>
          <a:lstStyle>
            <a:lvl1pPr marL="0" indent="0">
              <a:buNone/>
              <a:defRPr sz="2250" b="0" i="0">
                <a:solidFill>
                  <a:schemeClr val="accent4"/>
                </a:solidFill>
                <a:latin typeface="Calibri" panose="020F0502020204030204" pitchFamily="34" charset="0"/>
                <a:cs typeface="Calibri" panose="020F0502020204030204" pitchFamily="34" charset="0"/>
              </a:defRPr>
            </a:lvl1pPr>
            <a:lvl2pPr marL="342900" indent="0">
              <a:buNone/>
              <a:defRPr/>
            </a:lvl2pPr>
          </a:lstStyle>
          <a:p>
            <a:pPr lvl="0"/>
            <a:r>
              <a:rPr lang="en-US"/>
              <a:t>Header</a:t>
            </a:r>
          </a:p>
        </p:txBody>
      </p:sp>
      <p:sp>
        <p:nvSpPr>
          <p:cNvPr id="13" name="Text Placeholder 12">
            <a:extLst>
              <a:ext uri="{FF2B5EF4-FFF2-40B4-BE49-F238E27FC236}">
                <a16:creationId xmlns:a16="http://schemas.microsoft.com/office/drawing/2014/main" id="{67B4FE2E-397D-6F45-A1ED-18FBF9FB940A}"/>
              </a:ext>
            </a:extLst>
          </p:cNvPr>
          <p:cNvSpPr>
            <a:spLocks noGrp="1"/>
          </p:cNvSpPr>
          <p:nvPr>
            <p:ph type="body" sz="quarter" idx="15"/>
          </p:nvPr>
        </p:nvSpPr>
        <p:spPr>
          <a:xfrm>
            <a:off x="400051" y="1623317"/>
            <a:ext cx="8355806" cy="4828854"/>
          </a:xfrm>
          <a:prstGeom prst="rect">
            <a:avLst/>
          </a:prstGeom>
        </p:spPr>
        <p:txBody>
          <a:bodyPr>
            <a:normAutofit/>
          </a:bodyPr>
          <a:lstStyle>
            <a:lvl1pPr marL="0" indent="0">
              <a:lnSpc>
                <a:spcPct val="100000"/>
              </a:lnSpc>
              <a:buClr>
                <a:schemeClr val="accent1"/>
              </a:buClr>
              <a:buFont typeface="Arial" panose="020B0604020202020204" pitchFamily="34" charset="0"/>
              <a:buNone/>
              <a:defRPr sz="1800">
                <a:latin typeface="+mn-lt"/>
              </a:defRPr>
            </a:lvl1pPr>
            <a:lvl2pPr marL="514350" indent="-171450">
              <a:lnSpc>
                <a:spcPct val="100000"/>
              </a:lnSpc>
              <a:buClr>
                <a:schemeClr val="accent1"/>
              </a:buClr>
              <a:buSzTx/>
              <a:buFont typeface="Arial" panose="020B0604020202020204" pitchFamily="34" charset="0"/>
              <a:buChar char="•"/>
              <a:defRPr sz="1500">
                <a:latin typeface="+mn-lt"/>
              </a:defRPr>
            </a:lvl2pPr>
            <a:lvl3pPr marL="857250" indent="-171450">
              <a:lnSpc>
                <a:spcPct val="100000"/>
              </a:lnSpc>
              <a:buClr>
                <a:schemeClr val="accent4"/>
              </a:buClr>
              <a:buSzPct val="60000"/>
              <a:buFont typeface="Courier New" panose="02070309020205020404" pitchFamily="49" charset="0"/>
              <a:buChar char="o"/>
              <a:defRPr sz="1350">
                <a:latin typeface="+mn-lt"/>
              </a:defRPr>
            </a:lvl3pPr>
            <a:lvl4pPr marL="1200150" indent="-171450">
              <a:lnSpc>
                <a:spcPct val="100000"/>
              </a:lnSpc>
              <a:buClr>
                <a:schemeClr val="accent4"/>
              </a:buClr>
              <a:buSzPct val="60000"/>
              <a:buFont typeface="Wingdings" pitchFamily="2" charset="2"/>
              <a:buChar char="q"/>
              <a:defRPr sz="1200">
                <a:latin typeface="+mn-lt"/>
              </a:defRPr>
            </a:lvl4pPr>
            <a:lvl5pPr>
              <a:lnSpc>
                <a:spcPct val="100000"/>
              </a:lnSpc>
              <a:buClr>
                <a:schemeClr val="accent4"/>
              </a:buClr>
              <a:defRPr sz="1050">
                <a:latin typeface="+mn-lt"/>
              </a:defRPr>
            </a:lvl5pPr>
          </a:lstStyle>
          <a:p>
            <a:pPr lvl="0"/>
            <a:r>
              <a:rPr lang="en-US"/>
              <a:t>Click to edit Master text styles</a:t>
            </a:r>
          </a:p>
          <a:p>
            <a:pPr lvl="1"/>
            <a:r>
              <a:rPr lang="en-US"/>
              <a:t>1st level</a:t>
            </a:r>
          </a:p>
          <a:p>
            <a:pPr lvl="2"/>
            <a:r>
              <a:rPr lang="en-US"/>
              <a:t>Second level</a:t>
            </a:r>
          </a:p>
          <a:p>
            <a:pPr lvl="3"/>
            <a:r>
              <a:rPr lang="en-US"/>
              <a:t>Third level</a:t>
            </a:r>
          </a:p>
          <a:p>
            <a:pPr lvl="4"/>
            <a:r>
              <a:rPr lang="en-US"/>
              <a:t>Fourth level</a:t>
            </a:r>
          </a:p>
        </p:txBody>
      </p:sp>
    </p:spTree>
    <p:extLst>
      <p:ext uri="{BB962C8B-B14F-4D97-AF65-F5344CB8AC3E}">
        <p14:creationId xmlns:p14="http://schemas.microsoft.com/office/powerpoint/2010/main" val="4102066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1B7B08-DE16-E245-9214-CC3419ED46E7}"/>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Meiryo" panose="020B0604030504040204" pitchFamily="34" charset="-128"/>
              <a:ea typeface="Meiryo" panose="020B0604030504040204" pitchFamily="34" charset="-128"/>
            </a:endParaRPr>
          </a:p>
        </p:txBody>
      </p:sp>
      <p:grpSp>
        <p:nvGrpSpPr>
          <p:cNvPr id="10" name="Group 9">
            <a:extLst>
              <a:ext uri="{FF2B5EF4-FFF2-40B4-BE49-F238E27FC236}">
                <a16:creationId xmlns:a16="http://schemas.microsoft.com/office/drawing/2014/main" id="{DC241E72-4B5D-2C41-A1F0-FAAA545B1051}"/>
              </a:ext>
            </a:extLst>
          </p:cNvPr>
          <p:cNvGrpSpPr/>
          <p:nvPr userDrawn="1"/>
        </p:nvGrpSpPr>
        <p:grpSpPr>
          <a:xfrm>
            <a:off x="5576695" y="-5515246"/>
            <a:ext cx="7386500" cy="16195472"/>
            <a:chOff x="5969591" y="-4820302"/>
            <a:chExt cx="9983268" cy="16416816"/>
          </a:xfrm>
        </p:grpSpPr>
        <p:sp>
          <p:nvSpPr>
            <p:cNvPr id="8" name="Rectangle 7">
              <a:extLst>
                <a:ext uri="{FF2B5EF4-FFF2-40B4-BE49-F238E27FC236}">
                  <a16:creationId xmlns:a16="http://schemas.microsoft.com/office/drawing/2014/main" id="{D64F6077-4573-BD44-B42E-54B59DF31908}"/>
                </a:ext>
              </a:extLst>
            </p:cNvPr>
            <p:cNvSpPr/>
            <p:nvPr userDrawn="1"/>
          </p:nvSpPr>
          <p:spPr>
            <a:xfrm rot="2700000">
              <a:off x="5969591" y="-4820302"/>
              <a:ext cx="9640600" cy="9640600"/>
            </a:xfrm>
            <a:prstGeom prst="rect">
              <a:avLst/>
            </a:prstGeom>
            <a:solidFill>
              <a:srgbClr val="F9D7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eiryo" panose="020B0604030504040204" pitchFamily="34" charset="-128"/>
                <a:ea typeface="Meiryo" panose="020B0604030504040204" pitchFamily="34" charset="-128"/>
              </a:endParaRPr>
            </a:p>
          </p:txBody>
        </p:sp>
        <p:sp>
          <p:nvSpPr>
            <p:cNvPr id="9" name="Rectangle 8">
              <a:extLst>
                <a:ext uri="{FF2B5EF4-FFF2-40B4-BE49-F238E27FC236}">
                  <a16:creationId xmlns:a16="http://schemas.microsoft.com/office/drawing/2014/main" id="{5A9D7ACA-55F9-B441-B49E-F44FCBE590F1}"/>
                </a:ext>
              </a:extLst>
            </p:cNvPr>
            <p:cNvSpPr/>
            <p:nvPr userDrawn="1"/>
          </p:nvSpPr>
          <p:spPr>
            <a:xfrm rot="2700000">
              <a:off x="8304632" y="3948287"/>
              <a:ext cx="7648227" cy="7648227"/>
            </a:xfrm>
            <a:prstGeom prst="rect">
              <a:avLst/>
            </a:prstGeom>
            <a:solidFill>
              <a:srgbClr val="CAD7E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eiryo" panose="020B0604030504040204" pitchFamily="34" charset="-128"/>
                <a:ea typeface="Meiryo" panose="020B0604030504040204" pitchFamily="34" charset="-128"/>
              </a:endParaRPr>
            </a:p>
          </p:txBody>
        </p:sp>
      </p:grpSp>
      <p:pic>
        <p:nvPicPr>
          <p:cNvPr id="11" name="Picture 7">
            <a:extLst>
              <a:ext uri="{FF2B5EF4-FFF2-40B4-BE49-F238E27FC236}">
                <a16:creationId xmlns:a16="http://schemas.microsoft.com/office/drawing/2014/main" id="{167E0F8D-0D44-C14F-B8E5-0B8BF72DD301}"/>
              </a:ext>
            </a:extLst>
          </p:cNvPr>
          <p:cNvPicPr>
            <a:picLocks noChangeAspect="1" noChangeArrowheads="1"/>
          </p:cNvPicPr>
          <p:nvPr userDrawn="1"/>
        </p:nvPicPr>
        <p:blipFill>
          <a:blip r:embed="rId2"/>
          <a:srcRect/>
          <a:stretch>
            <a:fillRect/>
          </a:stretch>
        </p:blipFill>
        <p:spPr>
          <a:xfrm>
            <a:off x="375974" y="2132606"/>
            <a:ext cx="4970499" cy="107694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4D808A23-D78E-474E-B799-2DFEC0B2812E}"/>
              </a:ext>
            </a:extLst>
          </p:cNvPr>
          <p:cNvCxnSpPr/>
          <p:nvPr userDrawn="1"/>
        </p:nvCxnSpPr>
        <p:spPr>
          <a:xfrm>
            <a:off x="1394660" y="4430269"/>
            <a:ext cx="4921623" cy="1"/>
          </a:xfrm>
          <a:prstGeom prst="line">
            <a:avLst/>
          </a:prstGeom>
          <a:ln w="34925">
            <a:solidFill>
              <a:srgbClr val="6586BF"/>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9AFDF1E9-D44A-F74B-9414-EB96EE88FC32}"/>
              </a:ext>
            </a:extLst>
          </p:cNvPr>
          <p:cNvSpPr>
            <a:spLocks noGrp="1"/>
          </p:cNvSpPr>
          <p:nvPr>
            <p:ph type="title"/>
          </p:nvPr>
        </p:nvSpPr>
        <p:spPr>
          <a:xfrm>
            <a:off x="1293794" y="3429000"/>
            <a:ext cx="7886700" cy="770838"/>
          </a:xfrm>
        </p:spPr>
        <p:txBody>
          <a:bodyPr>
            <a:normAutofit/>
          </a:bodyPr>
          <a:lstStyle>
            <a:lvl1pPr>
              <a:defRPr sz="2700">
                <a:latin typeface="Meiryo" panose="020B0604030504040204" pitchFamily="34" charset="-128"/>
                <a:ea typeface="Meiryo" panose="020B0604030504040204" pitchFamily="34" charset="-128"/>
                <a:cs typeface="Calibri" panose="020F0502020204030204" pitchFamily="34" charset="0"/>
              </a:defRPr>
            </a:lvl1pPr>
          </a:lstStyle>
          <a:p>
            <a:r>
              <a:rPr lang="en-US"/>
              <a:t>Click to edit Master title style</a:t>
            </a:r>
          </a:p>
        </p:txBody>
      </p:sp>
      <p:sp>
        <p:nvSpPr>
          <p:cNvPr id="14" name="Text Placeholder 2">
            <a:extLst>
              <a:ext uri="{FF2B5EF4-FFF2-40B4-BE49-F238E27FC236}">
                <a16:creationId xmlns:a16="http://schemas.microsoft.com/office/drawing/2014/main" id="{C62C50A1-9F50-C742-BBB2-9A44AC5F8482}"/>
              </a:ext>
            </a:extLst>
          </p:cNvPr>
          <p:cNvSpPr>
            <a:spLocks noGrp="1"/>
          </p:cNvSpPr>
          <p:nvPr>
            <p:ph type="body" idx="1"/>
          </p:nvPr>
        </p:nvSpPr>
        <p:spPr>
          <a:xfrm>
            <a:off x="1305209" y="4695330"/>
            <a:ext cx="7886700" cy="590199"/>
          </a:xfrm>
          <a:prstGeom prst="rect">
            <a:avLst/>
          </a:prstGeom>
        </p:spPr>
        <p:txBody>
          <a:bodyPr>
            <a:normAutofit/>
          </a:bodyPr>
          <a:lstStyle>
            <a:lvl1pPr marL="0" indent="0">
              <a:buNone/>
              <a:defRPr sz="1800">
                <a:solidFill>
                  <a:schemeClr val="accent4"/>
                </a:solidFill>
                <a:latin typeface="Meiryo" panose="020B0604030504040204" pitchFamily="34" charset="-128"/>
                <a:ea typeface="Meiryo" panose="020B0604030504040204" pitchFamily="34" charset="-128"/>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20" name="Text Placeholder 19">
            <a:extLst>
              <a:ext uri="{FF2B5EF4-FFF2-40B4-BE49-F238E27FC236}">
                <a16:creationId xmlns:a16="http://schemas.microsoft.com/office/drawing/2014/main" id="{62F0413B-B168-7141-9A58-CBCE01A773F4}"/>
              </a:ext>
            </a:extLst>
          </p:cNvPr>
          <p:cNvSpPr>
            <a:spLocks noGrp="1"/>
          </p:cNvSpPr>
          <p:nvPr>
            <p:ph type="body" sz="quarter" idx="10"/>
          </p:nvPr>
        </p:nvSpPr>
        <p:spPr>
          <a:xfrm>
            <a:off x="1304926" y="5618166"/>
            <a:ext cx="5443745" cy="822325"/>
          </a:xfrm>
          <a:prstGeom prst="rect">
            <a:avLst/>
          </a:prstGeom>
        </p:spPr>
        <p:txBody>
          <a:bodyPr>
            <a:normAutofit/>
          </a:bodyPr>
          <a:lstStyle>
            <a:lvl1pPr marL="0" indent="0">
              <a:buNone/>
              <a:defRPr sz="1500">
                <a:solidFill>
                  <a:schemeClr val="accent4"/>
                </a:solidFill>
                <a:latin typeface="Meiryo" panose="020B0604030504040204" pitchFamily="34" charset="-128"/>
                <a:ea typeface="Meiryo" panose="020B0604030504040204" pitchFamily="34" charset="-128"/>
                <a:cs typeface="Calibri" panose="020F0502020204030204" pitchFamily="34" charset="0"/>
              </a:defRPr>
            </a:lvl1pPr>
            <a:lvl2pPr marL="342900" indent="0">
              <a:buNone/>
              <a:defRPr/>
            </a:lvl2pPr>
          </a:lstStyle>
          <a:p>
            <a:pPr lvl="0"/>
            <a:r>
              <a:rPr lang="en-US"/>
              <a:t>Click to edit Master text styles</a:t>
            </a:r>
          </a:p>
        </p:txBody>
      </p:sp>
    </p:spTree>
    <p:extLst>
      <p:ext uri="{BB962C8B-B14F-4D97-AF65-F5344CB8AC3E}">
        <p14:creationId xmlns:p14="http://schemas.microsoft.com/office/powerpoint/2010/main" val="394358307"/>
      </p:ext>
    </p:extLst>
  </p:cSld>
  <p:clrMapOvr>
    <a:masterClrMapping/>
  </p:clrMapOvr>
  <p:extLst>
    <p:ext uri="{DCECCB84-F9BA-43D5-87BE-67443E8EF086}">
      <p15:sldGuideLst xmlns:p15="http://schemas.microsoft.com/office/powerpoint/2012/main">
        <p15:guide id="2" pos="1152"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Header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847D5-3698-1F4A-B40A-96FF1CDCEA38}"/>
              </a:ext>
            </a:extLst>
          </p:cNvPr>
          <p:cNvSpPr>
            <a:spLocks noGrp="1"/>
          </p:cNvSpPr>
          <p:nvPr>
            <p:ph type="title" hasCustomPrompt="1"/>
          </p:nvPr>
        </p:nvSpPr>
        <p:spPr>
          <a:xfrm>
            <a:off x="400050" y="170259"/>
            <a:ext cx="8356324" cy="662781"/>
          </a:xfrm>
          <a:prstGeom prst="rect">
            <a:avLst/>
          </a:prstGeom>
        </p:spPr>
        <p:txBody>
          <a:bodyPr>
            <a:normAutofit/>
          </a:bodyPr>
          <a:lstStyle>
            <a:lvl1pPr>
              <a:defRPr sz="3000"/>
            </a:lvl1pPr>
          </a:lstStyle>
          <a:p>
            <a:r>
              <a:rPr lang="en-US"/>
              <a:t>Click to Edit Master Title Style</a:t>
            </a:r>
          </a:p>
        </p:txBody>
      </p:sp>
      <p:sp>
        <p:nvSpPr>
          <p:cNvPr id="5" name="Slide Number Placeholder 4">
            <a:extLst>
              <a:ext uri="{FF2B5EF4-FFF2-40B4-BE49-F238E27FC236}">
                <a16:creationId xmlns:a16="http://schemas.microsoft.com/office/drawing/2014/main" id="{9C7926F7-6177-D648-B919-B7DE647B1F30}"/>
              </a:ext>
            </a:extLst>
          </p:cNvPr>
          <p:cNvSpPr>
            <a:spLocks noGrp="1"/>
          </p:cNvSpPr>
          <p:nvPr>
            <p:ph type="sldNum" sz="quarter" idx="12"/>
          </p:nvPr>
        </p:nvSpPr>
        <p:spPr>
          <a:xfrm>
            <a:off x="6698973" y="6356353"/>
            <a:ext cx="2057400" cy="365125"/>
          </a:xfrm>
          <a:prstGeom prst="rect">
            <a:avLst/>
          </a:prstGeom>
        </p:spPr>
        <p:txBody>
          <a:bodyPr anchor="b"/>
          <a:lstStyle>
            <a:lvl1pPr algn="r">
              <a:defRPr sz="750"/>
            </a:lvl1pPr>
          </a:lstStyle>
          <a:p>
            <a:fld id="{65EFC9F2-F479-5B49-B423-304EC38F00E7}" type="slidenum">
              <a:rPr lang="en-US" smtClean="0"/>
              <a:t>‹#›</a:t>
            </a:fld>
            <a:endParaRPr lang="en-US"/>
          </a:p>
        </p:txBody>
      </p:sp>
      <p:sp>
        <p:nvSpPr>
          <p:cNvPr id="7" name="Text Placeholder 6">
            <a:extLst>
              <a:ext uri="{FF2B5EF4-FFF2-40B4-BE49-F238E27FC236}">
                <a16:creationId xmlns:a16="http://schemas.microsoft.com/office/drawing/2014/main" id="{9CE8B4EE-06C7-584C-BD55-06B599CDA488}"/>
              </a:ext>
            </a:extLst>
          </p:cNvPr>
          <p:cNvSpPr>
            <a:spLocks noGrp="1"/>
          </p:cNvSpPr>
          <p:nvPr>
            <p:ph type="body" sz="quarter" idx="13" hasCustomPrompt="1"/>
          </p:nvPr>
        </p:nvSpPr>
        <p:spPr>
          <a:xfrm>
            <a:off x="400051" y="1022589"/>
            <a:ext cx="8355806" cy="490399"/>
          </a:xfrm>
          <a:prstGeom prst="rect">
            <a:avLst/>
          </a:prstGeom>
        </p:spPr>
        <p:txBody>
          <a:bodyPr>
            <a:normAutofit/>
          </a:bodyPr>
          <a:lstStyle>
            <a:lvl1pPr marL="0" indent="0">
              <a:buNone/>
              <a:defRPr sz="2250" b="0" i="0">
                <a:solidFill>
                  <a:schemeClr val="accent4"/>
                </a:solidFill>
                <a:latin typeface="Calibri" panose="020F0502020204030204" pitchFamily="34" charset="0"/>
                <a:cs typeface="Calibri" panose="020F0502020204030204" pitchFamily="34" charset="0"/>
              </a:defRPr>
            </a:lvl1pPr>
            <a:lvl2pPr marL="342900" indent="0">
              <a:buNone/>
              <a:defRPr/>
            </a:lvl2pPr>
          </a:lstStyle>
          <a:p>
            <a:pPr lvl="0"/>
            <a:r>
              <a:rPr lang="en-US"/>
              <a:t>Header</a:t>
            </a:r>
          </a:p>
        </p:txBody>
      </p:sp>
      <p:sp>
        <p:nvSpPr>
          <p:cNvPr id="13" name="Text Placeholder 12">
            <a:extLst>
              <a:ext uri="{FF2B5EF4-FFF2-40B4-BE49-F238E27FC236}">
                <a16:creationId xmlns:a16="http://schemas.microsoft.com/office/drawing/2014/main" id="{67B4FE2E-397D-6F45-A1ED-18FBF9FB940A}"/>
              </a:ext>
            </a:extLst>
          </p:cNvPr>
          <p:cNvSpPr>
            <a:spLocks noGrp="1"/>
          </p:cNvSpPr>
          <p:nvPr>
            <p:ph type="body" sz="quarter" idx="15"/>
          </p:nvPr>
        </p:nvSpPr>
        <p:spPr>
          <a:xfrm>
            <a:off x="400051" y="1623317"/>
            <a:ext cx="8355806" cy="4828854"/>
          </a:xfrm>
          <a:prstGeom prst="rect">
            <a:avLst/>
          </a:prstGeom>
        </p:spPr>
        <p:txBody>
          <a:bodyPr>
            <a:normAutofit/>
          </a:bodyPr>
          <a:lstStyle>
            <a:lvl1pPr marL="0" indent="0">
              <a:lnSpc>
                <a:spcPct val="100000"/>
              </a:lnSpc>
              <a:buClr>
                <a:schemeClr val="accent1"/>
              </a:buClr>
              <a:buFont typeface="Arial" panose="020B0604020202020204" pitchFamily="34" charset="0"/>
              <a:buNone/>
              <a:defRPr sz="1650">
                <a:latin typeface="+mn-lt"/>
              </a:defRPr>
            </a:lvl1pPr>
            <a:lvl2pPr marL="514350" indent="-171450">
              <a:lnSpc>
                <a:spcPct val="100000"/>
              </a:lnSpc>
              <a:buClr>
                <a:schemeClr val="accent1"/>
              </a:buClr>
              <a:buSzTx/>
              <a:buFont typeface="Arial" panose="020B0604020202020204" pitchFamily="34" charset="0"/>
              <a:buChar char="•"/>
              <a:defRPr sz="1350">
                <a:latin typeface="+mn-lt"/>
              </a:defRPr>
            </a:lvl2pPr>
            <a:lvl3pPr marL="857250" indent="-171450">
              <a:lnSpc>
                <a:spcPct val="100000"/>
              </a:lnSpc>
              <a:buClr>
                <a:schemeClr val="accent4"/>
              </a:buClr>
              <a:buSzPct val="60000"/>
              <a:buFont typeface="Courier New" panose="02070309020205020404" pitchFamily="49" charset="0"/>
              <a:buChar char="o"/>
              <a:defRPr sz="1200">
                <a:latin typeface="+mn-lt"/>
              </a:defRPr>
            </a:lvl3pPr>
            <a:lvl4pPr marL="1200150" indent="-171450">
              <a:lnSpc>
                <a:spcPct val="100000"/>
              </a:lnSpc>
              <a:buClr>
                <a:schemeClr val="accent4"/>
              </a:buClr>
              <a:buSzPct val="60000"/>
              <a:buFont typeface="Wingdings" pitchFamily="2" charset="2"/>
              <a:buChar char="q"/>
              <a:defRPr sz="1200">
                <a:latin typeface="+mn-lt"/>
              </a:defRPr>
            </a:lvl4pPr>
            <a:lvl5pPr>
              <a:lnSpc>
                <a:spcPct val="100000"/>
              </a:lnSpc>
              <a:buClr>
                <a:schemeClr val="accent4"/>
              </a:buClr>
              <a:defRPr sz="1050">
                <a:latin typeface="+mn-lt"/>
              </a:defRPr>
            </a:lvl5pPr>
          </a:lstStyle>
          <a:p>
            <a:pPr lvl="0"/>
            <a:r>
              <a:rPr lang="en-US"/>
              <a:t>Click to edit Master text styles</a:t>
            </a:r>
          </a:p>
          <a:p>
            <a:pPr lvl="1"/>
            <a:r>
              <a:rPr lang="en-US"/>
              <a:t>1st level</a:t>
            </a:r>
          </a:p>
          <a:p>
            <a:pPr lvl="2"/>
            <a:r>
              <a:rPr lang="en-US"/>
              <a:t>Second level</a:t>
            </a:r>
          </a:p>
          <a:p>
            <a:pPr lvl="3"/>
            <a:r>
              <a:rPr lang="en-US"/>
              <a:t>Third level</a:t>
            </a:r>
          </a:p>
          <a:p>
            <a:pPr lvl="4"/>
            <a:r>
              <a:rPr lang="en-US"/>
              <a:t>Fourth level</a:t>
            </a:r>
          </a:p>
        </p:txBody>
      </p:sp>
    </p:spTree>
    <p:extLst>
      <p:ext uri="{BB962C8B-B14F-4D97-AF65-F5344CB8AC3E}">
        <p14:creationId xmlns:p14="http://schemas.microsoft.com/office/powerpoint/2010/main" val="26067764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847D5-3698-1F4A-B40A-96FF1CDCEA38}"/>
              </a:ext>
            </a:extLst>
          </p:cNvPr>
          <p:cNvSpPr>
            <a:spLocks noGrp="1"/>
          </p:cNvSpPr>
          <p:nvPr>
            <p:ph type="title" hasCustomPrompt="1"/>
          </p:nvPr>
        </p:nvSpPr>
        <p:spPr>
          <a:xfrm>
            <a:off x="400050" y="170259"/>
            <a:ext cx="8356324" cy="662781"/>
          </a:xfrm>
          <a:prstGeom prst="rect">
            <a:avLst/>
          </a:prstGeom>
        </p:spPr>
        <p:txBody>
          <a:bodyPr>
            <a:normAutofit/>
          </a:bodyPr>
          <a:lstStyle>
            <a:lvl1pPr>
              <a:defRPr sz="2400">
                <a:latin typeface="Meiryo" panose="020B0604030504040204" pitchFamily="34" charset="-128"/>
                <a:ea typeface="Meiryo" panose="020B0604030504040204" pitchFamily="34" charset="-128"/>
              </a:defRPr>
            </a:lvl1pPr>
          </a:lstStyle>
          <a:p>
            <a:r>
              <a:rPr lang="en-US"/>
              <a:t>Click to Edit Master Title Style</a:t>
            </a:r>
          </a:p>
        </p:txBody>
      </p:sp>
      <p:sp>
        <p:nvSpPr>
          <p:cNvPr id="5" name="Slide Number Placeholder 4">
            <a:extLst>
              <a:ext uri="{FF2B5EF4-FFF2-40B4-BE49-F238E27FC236}">
                <a16:creationId xmlns:a16="http://schemas.microsoft.com/office/drawing/2014/main" id="{9C7926F7-6177-D648-B919-B7DE647B1F30}"/>
              </a:ext>
            </a:extLst>
          </p:cNvPr>
          <p:cNvSpPr>
            <a:spLocks noGrp="1"/>
          </p:cNvSpPr>
          <p:nvPr>
            <p:ph type="sldNum" sz="quarter" idx="12"/>
          </p:nvPr>
        </p:nvSpPr>
        <p:spPr>
          <a:xfrm>
            <a:off x="6698973" y="6356353"/>
            <a:ext cx="2057400" cy="365125"/>
          </a:xfrm>
          <a:prstGeom prst="rect">
            <a:avLst/>
          </a:prstGeom>
        </p:spPr>
        <p:txBody>
          <a:bodyPr anchor="b"/>
          <a:lstStyle>
            <a:lvl1pPr algn="r">
              <a:defRPr sz="750"/>
            </a:lvl1pPr>
          </a:lstStyle>
          <a:p>
            <a:fld id="{65EFC9F2-F479-5B49-B423-304EC38F00E7}" type="slidenum">
              <a:rPr lang="en-US" smtClean="0"/>
              <a:t>‹#›</a:t>
            </a:fld>
            <a:endParaRPr lang="en-US"/>
          </a:p>
        </p:txBody>
      </p:sp>
      <p:sp>
        <p:nvSpPr>
          <p:cNvPr id="13" name="Text Placeholder 12">
            <a:extLst>
              <a:ext uri="{FF2B5EF4-FFF2-40B4-BE49-F238E27FC236}">
                <a16:creationId xmlns:a16="http://schemas.microsoft.com/office/drawing/2014/main" id="{67B4FE2E-397D-6F45-A1ED-18FBF9FB940A}"/>
              </a:ext>
            </a:extLst>
          </p:cNvPr>
          <p:cNvSpPr>
            <a:spLocks noGrp="1"/>
          </p:cNvSpPr>
          <p:nvPr>
            <p:ph type="body" sz="quarter" idx="15"/>
          </p:nvPr>
        </p:nvSpPr>
        <p:spPr>
          <a:xfrm>
            <a:off x="400567" y="1022586"/>
            <a:ext cx="8355806" cy="5429014"/>
          </a:xfrm>
          <a:prstGeom prst="rect">
            <a:avLst/>
          </a:prstGeom>
        </p:spPr>
        <p:txBody>
          <a:bodyPr>
            <a:normAutofit/>
          </a:bodyPr>
          <a:lstStyle>
            <a:lvl1pPr marL="0" indent="0">
              <a:lnSpc>
                <a:spcPct val="100000"/>
              </a:lnSpc>
              <a:buClr>
                <a:schemeClr val="accent1"/>
              </a:buClr>
              <a:buFont typeface="Arial" panose="020B0604020202020204" pitchFamily="34" charset="0"/>
              <a:buNone/>
              <a:defRPr sz="1650"/>
            </a:lvl1pPr>
            <a:lvl2pPr marL="514350" indent="-171450">
              <a:lnSpc>
                <a:spcPct val="100000"/>
              </a:lnSpc>
              <a:buClr>
                <a:schemeClr val="accent1"/>
              </a:buClr>
              <a:buSzTx/>
              <a:buFont typeface="Arial" panose="020B0604020202020204" pitchFamily="34" charset="0"/>
              <a:buChar char="•"/>
              <a:defRPr sz="1350"/>
            </a:lvl2pPr>
            <a:lvl3pPr marL="857250" indent="-171450">
              <a:lnSpc>
                <a:spcPct val="100000"/>
              </a:lnSpc>
              <a:buClr>
                <a:schemeClr val="accent4"/>
              </a:buClr>
              <a:buSzPct val="60000"/>
              <a:buFont typeface="Courier New" panose="02070309020205020404" pitchFamily="49" charset="0"/>
              <a:buChar char="o"/>
              <a:defRPr sz="1200"/>
            </a:lvl3pPr>
            <a:lvl4pPr marL="1200150" indent="-171450">
              <a:lnSpc>
                <a:spcPct val="100000"/>
              </a:lnSpc>
              <a:buClr>
                <a:schemeClr val="accent4"/>
              </a:buClr>
              <a:buSzPct val="60000"/>
              <a:buFont typeface="Wingdings" pitchFamily="2" charset="2"/>
              <a:buChar char="q"/>
              <a:defRPr sz="1200"/>
            </a:lvl4pPr>
            <a:lvl5pPr>
              <a:lnSpc>
                <a:spcPct val="100000"/>
              </a:lnSpc>
              <a:buClr>
                <a:schemeClr val="accent4"/>
              </a:buClr>
              <a:defRPr sz="1050"/>
            </a:lvl5pPr>
          </a:lstStyle>
          <a:p>
            <a:pPr lvl="0"/>
            <a:r>
              <a:rPr lang="en-US"/>
              <a:t>Click to edit Master text styles</a:t>
            </a:r>
          </a:p>
          <a:p>
            <a:pPr lvl="1"/>
            <a:r>
              <a:rPr lang="en-US"/>
              <a:t>1st level</a:t>
            </a:r>
          </a:p>
          <a:p>
            <a:pPr lvl="2"/>
            <a:r>
              <a:rPr lang="en-US"/>
              <a:t>Second level</a:t>
            </a:r>
          </a:p>
          <a:p>
            <a:pPr lvl="3"/>
            <a:r>
              <a:rPr lang="en-US"/>
              <a:t>Third level</a:t>
            </a:r>
          </a:p>
          <a:p>
            <a:pPr lvl="4"/>
            <a:r>
              <a:rPr lang="en-US"/>
              <a:t>Fourth level</a:t>
            </a:r>
          </a:p>
        </p:txBody>
      </p:sp>
    </p:spTree>
    <p:extLst>
      <p:ext uri="{BB962C8B-B14F-4D97-AF65-F5344CB8AC3E}">
        <p14:creationId xmlns:p14="http://schemas.microsoft.com/office/powerpoint/2010/main" val="234357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Option blank with logo with disclaimer">
    <p:spTree>
      <p:nvGrpSpPr>
        <p:cNvPr id="1" name=""/>
        <p:cNvGrpSpPr/>
        <p:nvPr/>
      </p:nvGrpSpPr>
      <p:grpSpPr>
        <a:xfrm>
          <a:off x="0" y="0"/>
          <a:ext cx="0" cy="0"/>
          <a:chOff x="0" y="0"/>
          <a:chExt cx="0" cy="0"/>
        </a:xfrm>
      </p:grpSpPr>
      <p:sp>
        <p:nvSpPr>
          <p:cNvPr id="10" name="Rectangle 9"/>
          <p:cNvSpPr/>
          <p:nvPr/>
        </p:nvSpPr>
        <p:spPr>
          <a:xfrm>
            <a:off x="0" y="6276515"/>
            <a:ext cx="9144000" cy="5814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Picture Placeholder 2"/>
          <p:cNvSpPr>
            <a:spLocks noGrp="1"/>
          </p:cNvSpPr>
          <p:nvPr>
            <p:ph type="pic" sz="quarter" idx="20"/>
          </p:nvPr>
        </p:nvSpPr>
        <p:spPr>
          <a:xfrm>
            <a:off x="1120440" y="2283774"/>
            <a:ext cx="2041860" cy="2059626"/>
          </a:xfrm>
          <a:prstGeom prst="rect">
            <a:avLst/>
          </a:prstGeom>
        </p:spPr>
        <p:txBody>
          <a:bodyPr lIns="0" tIns="0" rIns="0" bIns="0"/>
          <a:lstStyle>
            <a:lvl1pPr marL="0" indent="0">
              <a:buFontTx/>
              <a:buNone/>
              <a:defRPr lang="en-US" sz="1100" kern="1200">
                <a:solidFill>
                  <a:schemeClr val="tx1"/>
                </a:solidFill>
                <a:latin typeface="Calibri" panose="020F0502020204030204" pitchFamily="34" charset="0"/>
                <a:ea typeface="+mn-ea"/>
                <a:cs typeface="+mn-cs"/>
              </a:defRPr>
            </a:lvl1pPr>
          </a:lstStyle>
          <a:p>
            <a:r>
              <a:rPr lang="en-US"/>
              <a:t>Click icon to add picture</a:t>
            </a:r>
          </a:p>
        </p:txBody>
      </p:sp>
      <p:sp>
        <p:nvSpPr>
          <p:cNvPr id="12" name="Rectangle 2"/>
          <p:cNvSpPr txBox="1">
            <a:spLocks noChangeArrowheads="1"/>
          </p:cNvSpPr>
          <p:nvPr/>
        </p:nvSpPr>
        <p:spPr>
          <a:xfrm>
            <a:off x="5565664" y="486101"/>
            <a:ext cx="32735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400" b="1" cap="all">
                <a:latin typeface="Calibri" panose="020F0502020204030204" pitchFamily="34" charset="0"/>
              </a:rPr>
              <a:t>Privileged and Confidential</a:t>
            </a:r>
          </a:p>
          <a:p>
            <a:pPr algn="r" eaLnBrk="1" hangingPunct="1">
              <a:defRPr/>
            </a:pPr>
            <a:r>
              <a:rPr lang="en-US" sz="1400" b="1" cap="all">
                <a:latin typeface="Calibri" panose="020F0502020204030204" pitchFamily="34" charset="0"/>
              </a:rPr>
              <a:t>Attorney Work Product </a:t>
            </a:r>
          </a:p>
        </p:txBody>
      </p:sp>
      <p:sp>
        <p:nvSpPr>
          <p:cNvPr id="13" name="Title 14"/>
          <p:cNvSpPr>
            <a:spLocks noGrp="1"/>
          </p:cNvSpPr>
          <p:nvPr>
            <p:ph type="title" hasCustomPrompt="1"/>
          </p:nvPr>
        </p:nvSpPr>
        <p:spPr>
          <a:xfrm>
            <a:off x="3886201" y="2840763"/>
            <a:ext cx="4955101" cy="1007339"/>
          </a:xfrm>
          <a:prstGeom prst="rect">
            <a:avLst/>
          </a:prstGeom>
        </p:spPr>
        <p:txBody>
          <a:bodyPr lIns="0" tIns="0" rIns="0" bIns="0">
            <a:noAutofit/>
          </a:bodyPr>
          <a:lstStyle>
            <a:lvl1pPr algn="l">
              <a:defRPr sz="2400">
                <a:solidFill>
                  <a:schemeClr val="accent1"/>
                </a:solidFill>
                <a:latin typeface="Calibri" panose="020F0502020204030204" pitchFamily="34" charset="0"/>
              </a:defRPr>
            </a:lvl1pPr>
          </a:lstStyle>
          <a:p>
            <a:r>
              <a:rPr lang="en-US"/>
              <a:t>Click to Add Title (Title Case)</a:t>
            </a:r>
          </a:p>
        </p:txBody>
      </p:sp>
      <p:sp>
        <p:nvSpPr>
          <p:cNvPr id="3" name="Text Placeholder 2"/>
          <p:cNvSpPr>
            <a:spLocks noGrp="1"/>
          </p:cNvSpPr>
          <p:nvPr>
            <p:ph type="body" sz="quarter" idx="21" hasCustomPrompt="1"/>
          </p:nvPr>
        </p:nvSpPr>
        <p:spPr>
          <a:xfrm>
            <a:off x="3886200" y="3924300"/>
            <a:ext cx="4953000" cy="419100"/>
          </a:xfrm>
          <a:prstGeom prst="rect">
            <a:avLst/>
          </a:prstGeom>
        </p:spPr>
        <p:txBody>
          <a:bodyPr lIns="0" tIns="0" rIns="0" bIns="0"/>
          <a:lstStyle>
            <a:lvl1pPr marL="0" indent="0" algn="l">
              <a:buNone/>
              <a:defRPr lang="en-US" sz="1200" smtClean="0">
                <a:solidFill>
                  <a:schemeClr val="tx1">
                    <a:lumMod val="65000"/>
                    <a:lumOff val="35000"/>
                  </a:schemeClr>
                </a:solidFill>
              </a:defRPr>
            </a:lvl1pPr>
            <a:lvl2pPr>
              <a:defRPr lang="en-US" smtClean="0">
                <a:solidFill>
                  <a:schemeClr val="tx1">
                    <a:lumMod val="65000"/>
                    <a:lumOff val="35000"/>
                  </a:schemeClr>
                </a:solidFill>
              </a:defRPr>
            </a:lvl2pPr>
            <a:lvl3pPr>
              <a:defRPr lang="en-US" smtClean="0">
                <a:solidFill>
                  <a:schemeClr val="tx1">
                    <a:lumMod val="65000"/>
                    <a:lumOff val="35000"/>
                  </a:schemeClr>
                </a:solidFill>
              </a:defRPr>
            </a:lvl3pPr>
            <a:lvl4pPr>
              <a:defRPr lang="en-US" smtClean="0">
                <a:solidFill>
                  <a:schemeClr val="tx1">
                    <a:lumMod val="65000"/>
                    <a:lumOff val="35000"/>
                  </a:schemeClr>
                </a:solidFill>
              </a:defRPr>
            </a:lvl4pPr>
            <a:lvl5pPr>
              <a:defRPr lang="en-US">
                <a:solidFill>
                  <a:schemeClr val="tx1">
                    <a:lumMod val="65000"/>
                    <a:lumOff val="35000"/>
                  </a:schemeClr>
                </a:solidFill>
              </a:defRPr>
            </a:lvl5pPr>
          </a:lstStyle>
          <a:p>
            <a:pPr lvl="0"/>
            <a:r>
              <a:rPr lang="en-US"/>
              <a:t>Click to Add Author’s Name (Title Case)</a:t>
            </a:r>
          </a:p>
        </p:txBody>
      </p:sp>
      <p:sp>
        <p:nvSpPr>
          <p:cNvPr id="15" name="Rectangle 14"/>
          <p:cNvSpPr/>
          <p:nvPr userDrawn="1"/>
        </p:nvSpPr>
        <p:spPr>
          <a:xfrm>
            <a:off x="0" y="1095377"/>
            <a:ext cx="9144000" cy="371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94125677"/>
      </p:ext>
    </p:extLst>
  </p:cSld>
  <p:clrMapOvr>
    <a:masterClrMapping/>
  </p:clrMapOvr>
  <p:extLst>
    <p:ext uri="{DCECCB84-F9BA-43D5-87BE-67443E8EF086}">
      <p15:sldGuideLst xmlns:p15="http://schemas.microsoft.com/office/powerpoint/2012/main">
        <p15:guide id="1" pos="19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1B7B08-DE16-E245-9214-CC3419ED46E7}"/>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nvGrpSpPr>
          <p:cNvPr id="10" name="Group 9">
            <a:extLst>
              <a:ext uri="{FF2B5EF4-FFF2-40B4-BE49-F238E27FC236}">
                <a16:creationId xmlns:a16="http://schemas.microsoft.com/office/drawing/2014/main" id="{DC241E72-4B5D-2C41-A1F0-FAAA545B1051}"/>
              </a:ext>
            </a:extLst>
          </p:cNvPr>
          <p:cNvGrpSpPr/>
          <p:nvPr userDrawn="1"/>
        </p:nvGrpSpPr>
        <p:grpSpPr>
          <a:xfrm>
            <a:off x="5576695" y="-5515246"/>
            <a:ext cx="7386500" cy="16195472"/>
            <a:chOff x="5969591" y="-4820302"/>
            <a:chExt cx="9983268" cy="16416816"/>
          </a:xfrm>
        </p:grpSpPr>
        <p:sp>
          <p:nvSpPr>
            <p:cNvPr id="8" name="Rectangle 7">
              <a:extLst>
                <a:ext uri="{FF2B5EF4-FFF2-40B4-BE49-F238E27FC236}">
                  <a16:creationId xmlns:a16="http://schemas.microsoft.com/office/drawing/2014/main" id="{D64F6077-4573-BD44-B42E-54B59DF31908}"/>
                </a:ext>
              </a:extLst>
            </p:cNvPr>
            <p:cNvSpPr/>
            <p:nvPr userDrawn="1"/>
          </p:nvSpPr>
          <p:spPr>
            <a:xfrm rot="2700000">
              <a:off x="5969591" y="-4820302"/>
              <a:ext cx="9640600" cy="9640600"/>
            </a:xfrm>
            <a:prstGeom prst="rect">
              <a:avLst/>
            </a:prstGeom>
            <a:solidFill>
              <a:srgbClr val="F9D7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A9D7ACA-55F9-B441-B49E-F44FCBE590F1}"/>
                </a:ext>
              </a:extLst>
            </p:cNvPr>
            <p:cNvSpPr/>
            <p:nvPr userDrawn="1"/>
          </p:nvSpPr>
          <p:spPr>
            <a:xfrm rot="2700000">
              <a:off x="8304632" y="3948287"/>
              <a:ext cx="7648227" cy="7648227"/>
            </a:xfrm>
            <a:prstGeom prst="rect">
              <a:avLst/>
            </a:prstGeom>
            <a:solidFill>
              <a:srgbClr val="CAD7E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1" name="Picture 7">
            <a:extLst>
              <a:ext uri="{FF2B5EF4-FFF2-40B4-BE49-F238E27FC236}">
                <a16:creationId xmlns:a16="http://schemas.microsoft.com/office/drawing/2014/main" id="{167E0F8D-0D44-C14F-B8E5-0B8BF72DD301}"/>
              </a:ext>
            </a:extLst>
          </p:cNvPr>
          <p:cNvPicPr>
            <a:picLocks noChangeAspect="1" noChangeArrowheads="1"/>
          </p:cNvPicPr>
          <p:nvPr userDrawn="1"/>
        </p:nvPicPr>
        <p:blipFill>
          <a:blip r:embed="rId2"/>
          <a:srcRect/>
          <a:stretch>
            <a:fillRect/>
          </a:stretch>
        </p:blipFill>
        <p:spPr>
          <a:xfrm>
            <a:off x="375974" y="2132606"/>
            <a:ext cx="4970499" cy="107694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4D808A23-D78E-474E-B799-2DFEC0B2812E}"/>
              </a:ext>
            </a:extLst>
          </p:cNvPr>
          <p:cNvCxnSpPr/>
          <p:nvPr userDrawn="1"/>
        </p:nvCxnSpPr>
        <p:spPr>
          <a:xfrm>
            <a:off x="1394660" y="4430269"/>
            <a:ext cx="4921623" cy="1"/>
          </a:xfrm>
          <a:prstGeom prst="line">
            <a:avLst/>
          </a:prstGeom>
          <a:ln w="34925">
            <a:solidFill>
              <a:srgbClr val="6586BF"/>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9AFDF1E9-D44A-F74B-9414-EB96EE88FC32}"/>
              </a:ext>
            </a:extLst>
          </p:cNvPr>
          <p:cNvSpPr>
            <a:spLocks noGrp="1"/>
          </p:cNvSpPr>
          <p:nvPr>
            <p:ph type="title"/>
          </p:nvPr>
        </p:nvSpPr>
        <p:spPr>
          <a:xfrm>
            <a:off x="1293794" y="3429000"/>
            <a:ext cx="7886700" cy="770838"/>
          </a:xfrm>
        </p:spPr>
        <p:txBody>
          <a:bodyPr>
            <a:normAutofit/>
          </a:bodyPr>
          <a:lstStyle>
            <a:lvl1pPr>
              <a:defRPr sz="2700">
                <a:latin typeface="Meiryo" panose="020B0604030504040204" pitchFamily="34" charset="-128"/>
                <a:ea typeface="Meiryo" panose="020B0604030504040204" pitchFamily="34" charset="-128"/>
                <a:cs typeface="Calibri" panose="020F0502020204030204" pitchFamily="34" charset="0"/>
              </a:defRPr>
            </a:lvl1pPr>
          </a:lstStyle>
          <a:p>
            <a:r>
              <a:rPr lang="en-US"/>
              <a:t>Click to edit Master title style</a:t>
            </a:r>
          </a:p>
        </p:txBody>
      </p:sp>
      <p:sp>
        <p:nvSpPr>
          <p:cNvPr id="14" name="Text Placeholder 2">
            <a:extLst>
              <a:ext uri="{FF2B5EF4-FFF2-40B4-BE49-F238E27FC236}">
                <a16:creationId xmlns:a16="http://schemas.microsoft.com/office/drawing/2014/main" id="{C62C50A1-9F50-C742-BBB2-9A44AC5F8482}"/>
              </a:ext>
            </a:extLst>
          </p:cNvPr>
          <p:cNvSpPr>
            <a:spLocks noGrp="1"/>
          </p:cNvSpPr>
          <p:nvPr>
            <p:ph type="body" idx="1"/>
          </p:nvPr>
        </p:nvSpPr>
        <p:spPr>
          <a:xfrm>
            <a:off x="1305209" y="4695330"/>
            <a:ext cx="7886700" cy="590199"/>
          </a:xfrm>
          <a:prstGeom prst="rect">
            <a:avLst/>
          </a:prstGeom>
        </p:spPr>
        <p:txBody>
          <a:bodyPr>
            <a:normAutofit/>
          </a:bodyPr>
          <a:lstStyle>
            <a:lvl1pPr marL="0" indent="0">
              <a:buNone/>
              <a:defRPr sz="1800">
                <a:solidFill>
                  <a:schemeClr val="accent4"/>
                </a:solidFill>
                <a:latin typeface="Meiryo" panose="020B0604030504040204" pitchFamily="34" charset="-128"/>
                <a:ea typeface="Meiryo" panose="020B0604030504040204" pitchFamily="34" charset="-128"/>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20" name="Text Placeholder 19">
            <a:extLst>
              <a:ext uri="{FF2B5EF4-FFF2-40B4-BE49-F238E27FC236}">
                <a16:creationId xmlns:a16="http://schemas.microsoft.com/office/drawing/2014/main" id="{62F0413B-B168-7141-9A58-CBCE01A773F4}"/>
              </a:ext>
            </a:extLst>
          </p:cNvPr>
          <p:cNvSpPr>
            <a:spLocks noGrp="1"/>
          </p:cNvSpPr>
          <p:nvPr>
            <p:ph type="body" sz="quarter" idx="10"/>
          </p:nvPr>
        </p:nvSpPr>
        <p:spPr>
          <a:xfrm>
            <a:off x="1304926" y="5618166"/>
            <a:ext cx="5443745" cy="822325"/>
          </a:xfrm>
          <a:prstGeom prst="rect">
            <a:avLst/>
          </a:prstGeom>
        </p:spPr>
        <p:txBody>
          <a:bodyPr>
            <a:normAutofit/>
          </a:bodyPr>
          <a:lstStyle>
            <a:lvl1pPr marL="0" indent="0">
              <a:buNone/>
              <a:defRPr sz="1500">
                <a:solidFill>
                  <a:schemeClr val="accent4"/>
                </a:solidFill>
                <a:latin typeface="Calibri" panose="020F0502020204030204" pitchFamily="34" charset="0"/>
                <a:cs typeface="Calibri" panose="020F0502020204030204" pitchFamily="34" charset="0"/>
              </a:defRPr>
            </a:lvl1pPr>
            <a:lvl2pPr marL="342900" indent="0">
              <a:buNone/>
              <a:defRPr/>
            </a:lvl2pPr>
          </a:lstStyle>
          <a:p>
            <a:pPr lvl="0"/>
            <a:r>
              <a:rPr lang="en-US"/>
              <a:t>Click to edit Master text styles</a:t>
            </a:r>
          </a:p>
        </p:txBody>
      </p:sp>
    </p:spTree>
    <p:extLst>
      <p:ext uri="{BB962C8B-B14F-4D97-AF65-F5344CB8AC3E}">
        <p14:creationId xmlns:p14="http://schemas.microsoft.com/office/powerpoint/2010/main" val="1071655583"/>
      </p:ext>
    </p:extLst>
  </p:cSld>
  <p:clrMapOvr>
    <a:masterClrMapping/>
  </p:clrMapOvr>
  <p:extLst>
    <p:ext uri="{DCECCB84-F9BA-43D5-87BE-67443E8EF086}">
      <p15:sldGuideLst xmlns:p15="http://schemas.microsoft.com/office/powerpoint/2012/main">
        <p15:guide id="2" pos="1152"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eam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C59F9C-EB03-634E-B7D7-835D6CAE8246}"/>
              </a:ext>
            </a:extLst>
          </p:cNvPr>
          <p:cNvSpPr/>
          <p:nvPr userDrawn="1"/>
        </p:nvSpPr>
        <p:spPr>
          <a:xfrm>
            <a:off x="7432289" y="0"/>
            <a:ext cx="173655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09847D5-3698-1F4A-B40A-96FF1CDCEA38}"/>
              </a:ext>
            </a:extLst>
          </p:cNvPr>
          <p:cNvSpPr>
            <a:spLocks noGrp="1"/>
          </p:cNvSpPr>
          <p:nvPr>
            <p:ph type="title" hasCustomPrompt="1"/>
          </p:nvPr>
        </p:nvSpPr>
        <p:spPr>
          <a:xfrm>
            <a:off x="400050" y="170259"/>
            <a:ext cx="8356324" cy="662781"/>
          </a:xfrm>
          <a:prstGeom prst="rect">
            <a:avLst/>
          </a:prstGeo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C7926F7-6177-D648-B919-B7DE647B1F30}"/>
              </a:ext>
            </a:extLst>
          </p:cNvPr>
          <p:cNvSpPr>
            <a:spLocks noGrp="1"/>
          </p:cNvSpPr>
          <p:nvPr>
            <p:ph type="sldNum" sz="quarter" idx="12"/>
          </p:nvPr>
        </p:nvSpPr>
        <p:spPr>
          <a:xfrm>
            <a:off x="7970335" y="6356353"/>
            <a:ext cx="786039" cy="365125"/>
          </a:xfrm>
          <a:prstGeom prst="rect">
            <a:avLst/>
          </a:prstGeom>
        </p:spPr>
        <p:txBody>
          <a:bodyPr anchor="b"/>
          <a:lstStyle>
            <a:lvl1pPr algn="r">
              <a:defRPr sz="750">
                <a:solidFill>
                  <a:schemeClr val="bg1"/>
                </a:solidFill>
              </a:defRPr>
            </a:lvl1pPr>
          </a:lstStyle>
          <a:p>
            <a:fld id="{65EFC9F2-F479-5B49-B423-304EC38F00E7}" type="slidenum">
              <a:rPr lang="en-US" smtClean="0"/>
              <a:t>‹#›</a:t>
            </a:fld>
            <a:endParaRPr lang="en-US"/>
          </a:p>
        </p:txBody>
      </p:sp>
      <p:cxnSp>
        <p:nvCxnSpPr>
          <p:cNvPr id="9" name="Straight Connector 8">
            <a:extLst>
              <a:ext uri="{FF2B5EF4-FFF2-40B4-BE49-F238E27FC236}">
                <a16:creationId xmlns:a16="http://schemas.microsoft.com/office/drawing/2014/main" id="{3E061578-E5ED-D741-A935-BB87C3395D1A}"/>
              </a:ext>
            </a:extLst>
          </p:cNvPr>
          <p:cNvCxnSpPr/>
          <p:nvPr userDrawn="1"/>
        </p:nvCxnSpPr>
        <p:spPr>
          <a:xfrm>
            <a:off x="391695" y="917142"/>
            <a:ext cx="8360612"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38BE921E-EB6D-B949-8F7F-5C593BB6A54D}"/>
              </a:ext>
            </a:extLst>
          </p:cNvPr>
          <p:cNvSpPr>
            <a:spLocks noGrp="1"/>
          </p:cNvSpPr>
          <p:nvPr>
            <p:ph type="pic" sz="quarter" idx="16"/>
          </p:nvPr>
        </p:nvSpPr>
        <p:spPr>
          <a:xfrm>
            <a:off x="7746263" y="1101725"/>
            <a:ext cx="997686" cy="1735138"/>
          </a:xfrm>
          <a:prstGeom prst="rect">
            <a:avLst/>
          </a:prstGeom>
          <a:effectLst>
            <a:outerShdw blurRad="50800" dist="38100" dir="2700000" algn="tl" rotWithShape="0">
              <a:prstClr val="black">
                <a:alpha val="40000"/>
              </a:prstClr>
            </a:outerShdw>
          </a:effectLst>
        </p:spPr>
        <p:txBody>
          <a:bodyPr/>
          <a:lstStyle/>
          <a:p>
            <a:endParaRPr lang="en-US"/>
          </a:p>
        </p:txBody>
      </p:sp>
      <p:sp>
        <p:nvSpPr>
          <p:cNvPr id="10" name="Text Placeholder 6">
            <a:extLst>
              <a:ext uri="{FF2B5EF4-FFF2-40B4-BE49-F238E27FC236}">
                <a16:creationId xmlns:a16="http://schemas.microsoft.com/office/drawing/2014/main" id="{8618236B-CE57-CB45-B365-9F2639473C1A}"/>
              </a:ext>
            </a:extLst>
          </p:cNvPr>
          <p:cNvSpPr>
            <a:spLocks noGrp="1"/>
          </p:cNvSpPr>
          <p:nvPr>
            <p:ph type="body" sz="quarter" idx="13" hasCustomPrompt="1"/>
          </p:nvPr>
        </p:nvSpPr>
        <p:spPr>
          <a:xfrm>
            <a:off x="400051" y="1022589"/>
            <a:ext cx="6855714" cy="490399"/>
          </a:xfrm>
          <a:prstGeom prst="rect">
            <a:avLst/>
          </a:prstGeom>
        </p:spPr>
        <p:txBody>
          <a:bodyPr>
            <a:normAutofit/>
          </a:bodyPr>
          <a:lstStyle>
            <a:lvl1pPr marL="0" indent="0">
              <a:buNone/>
              <a:defRPr sz="2250" b="0" i="0">
                <a:solidFill>
                  <a:schemeClr val="accent4"/>
                </a:solidFill>
                <a:latin typeface="Meiryo" panose="020B0604030504040204" pitchFamily="34" charset="-128"/>
                <a:ea typeface="Meiryo" panose="020B0604030504040204" pitchFamily="34" charset="-128"/>
                <a:cs typeface="Calibri" panose="020F0502020204030204" pitchFamily="34" charset="0"/>
              </a:defRPr>
            </a:lvl1pPr>
            <a:lvl2pPr marL="342900" indent="0">
              <a:buNone/>
              <a:defRPr/>
            </a:lvl2pPr>
          </a:lstStyle>
          <a:p>
            <a:pPr lvl="0"/>
            <a:r>
              <a:rPr lang="en-US"/>
              <a:t>Header</a:t>
            </a:r>
          </a:p>
        </p:txBody>
      </p:sp>
      <p:sp>
        <p:nvSpPr>
          <p:cNvPr id="11" name="Text Placeholder 12">
            <a:extLst>
              <a:ext uri="{FF2B5EF4-FFF2-40B4-BE49-F238E27FC236}">
                <a16:creationId xmlns:a16="http://schemas.microsoft.com/office/drawing/2014/main" id="{EE8A4BBA-36B0-5543-A60F-0ACD4CC24657}"/>
              </a:ext>
            </a:extLst>
          </p:cNvPr>
          <p:cNvSpPr>
            <a:spLocks noGrp="1"/>
          </p:cNvSpPr>
          <p:nvPr>
            <p:ph type="body" sz="quarter" idx="15"/>
          </p:nvPr>
        </p:nvSpPr>
        <p:spPr>
          <a:xfrm>
            <a:off x="400051" y="1623317"/>
            <a:ext cx="6855714" cy="4828854"/>
          </a:xfrm>
          <a:prstGeom prst="rect">
            <a:avLst/>
          </a:prstGeom>
        </p:spPr>
        <p:txBody>
          <a:bodyPr>
            <a:normAutofit/>
          </a:bodyPr>
          <a:lstStyle>
            <a:lvl1pPr marL="0" indent="0">
              <a:lnSpc>
                <a:spcPct val="100000"/>
              </a:lnSpc>
              <a:buClr>
                <a:schemeClr val="accent1"/>
              </a:buClr>
              <a:buFont typeface="Arial" panose="020B0604020202020204" pitchFamily="34" charset="0"/>
              <a:buNone/>
              <a:defRPr sz="1800">
                <a:latin typeface="Meiryo" panose="020B0604030504040204" pitchFamily="34" charset="-128"/>
                <a:ea typeface="Meiryo" panose="020B0604030504040204" pitchFamily="34" charset="-128"/>
              </a:defRPr>
            </a:lvl1pPr>
            <a:lvl2pPr marL="514350" indent="-171450">
              <a:lnSpc>
                <a:spcPct val="100000"/>
              </a:lnSpc>
              <a:buClr>
                <a:schemeClr val="accent1"/>
              </a:buClr>
              <a:buSzTx/>
              <a:buFont typeface="Arial" panose="020B0604020202020204" pitchFamily="34" charset="0"/>
              <a:buChar char="•"/>
              <a:defRPr sz="1500">
                <a:latin typeface="Meiryo" panose="020B0604030504040204" pitchFamily="34" charset="-128"/>
                <a:ea typeface="Meiryo" panose="020B0604030504040204" pitchFamily="34" charset="-128"/>
              </a:defRPr>
            </a:lvl2pPr>
            <a:lvl3pPr marL="857250" indent="-171450">
              <a:lnSpc>
                <a:spcPct val="100000"/>
              </a:lnSpc>
              <a:buClr>
                <a:schemeClr val="accent4"/>
              </a:buClr>
              <a:buSzPct val="60000"/>
              <a:buFont typeface="Courier New" panose="02070309020205020404" pitchFamily="49" charset="0"/>
              <a:buChar char="o"/>
              <a:defRPr sz="1350">
                <a:latin typeface="Meiryo" panose="020B0604030504040204" pitchFamily="34" charset="-128"/>
                <a:ea typeface="Meiryo" panose="020B0604030504040204" pitchFamily="34" charset="-128"/>
              </a:defRPr>
            </a:lvl3pPr>
            <a:lvl4pPr marL="1200150" indent="-171450">
              <a:lnSpc>
                <a:spcPct val="100000"/>
              </a:lnSpc>
              <a:buClr>
                <a:schemeClr val="accent4"/>
              </a:buClr>
              <a:buSzPct val="60000"/>
              <a:buFont typeface="Wingdings" pitchFamily="2" charset="2"/>
              <a:buChar char="q"/>
              <a:defRPr sz="1200">
                <a:latin typeface="Meiryo" panose="020B0604030504040204" pitchFamily="34" charset="-128"/>
                <a:ea typeface="Meiryo" panose="020B0604030504040204" pitchFamily="34" charset="-128"/>
              </a:defRPr>
            </a:lvl4pPr>
            <a:lvl5pPr>
              <a:lnSpc>
                <a:spcPct val="100000"/>
              </a:lnSpc>
              <a:buClr>
                <a:schemeClr val="accent4"/>
              </a:buClr>
              <a:defRPr sz="1050">
                <a:latin typeface="Meiryo" panose="020B0604030504040204" pitchFamily="34" charset="-128"/>
                <a:ea typeface="Meiryo" panose="020B0604030504040204" pitchFamily="34" charset="-128"/>
              </a:defRPr>
            </a:lvl5pPr>
          </a:lstStyle>
          <a:p>
            <a:pPr lvl="0"/>
            <a:r>
              <a:rPr lang="en-US"/>
              <a:t>Click to edit Master text styles</a:t>
            </a:r>
          </a:p>
          <a:p>
            <a:pPr lvl="1"/>
            <a:r>
              <a:rPr lang="en-US"/>
              <a:t>1st level</a:t>
            </a:r>
          </a:p>
          <a:p>
            <a:pPr lvl="2"/>
            <a:r>
              <a:rPr lang="en-US"/>
              <a:t>Second level</a:t>
            </a:r>
          </a:p>
          <a:p>
            <a:pPr lvl="3"/>
            <a:r>
              <a:rPr lang="en-US"/>
              <a:t>Third level</a:t>
            </a:r>
          </a:p>
          <a:p>
            <a:pPr lvl="4"/>
            <a:r>
              <a:rPr lang="en-US"/>
              <a:t>Fourth level</a:t>
            </a:r>
          </a:p>
        </p:txBody>
      </p:sp>
    </p:spTree>
    <p:extLst>
      <p:ext uri="{BB962C8B-B14F-4D97-AF65-F5344CB8AC3E}">
        <p14:creationId xmlns:p14="http://schemas.microsoft.com/office/powerpoint/2010/main" val="29703805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eam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C59F9C-EB03-634E-B7D7-835D6CAE8246}"/>
              </a:ext>
            </a:extLst>
          </p:cNvPr>
          <p:cNvSpPr/>
          <p:nvPr userDrawn="1"/>
        </p:nvSpPr>
        <p:spPr>
          <a:xfrm>
            <a:off x="5521700" y="0"/>
            <a:ext cx="364714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09847D5-3698-1F4A-B40A-96FF1CDCEA38}"/>
              </a:ext>
            </a:extLst>
          </p:cNvPr>
          <p:cNvSpPr>
            <a:spLocks noGrp="1"/>
          </p:cNvSpPr>
          <p:nvPr>
            <p:ph type="title" hasCustomPrompt="1"/>
          </p:nvPr>
        </p:nvSpPr>
        <p:spPr>
          <a:xfrm>
            <a:off x="400050" y="170259"/>
            <a:ext cx="8356324" cy="662781"/>
          </a:xfrm>
          <a:prstGeom prst="rect">
            <a:avLst/>
          </a:prstGeo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C7926F7-6177-D648-B919-B7DE647B1F30}"/>
              </a:ext>
            </a:extLst>
          </p:cNvPr>
          <p:cNvSpPr>
            <a:spLocks noGrp="1"/>
          </p:cNvSpPr>
          <p:nvPr>
            <p:ph type="sldNum" sz="quarter" idx="12"/>
          </p:nvPr>
        </p:nvSpPr>
        <p:spPr>
          <a:xfrm>
            <a:off x="7970335" y="6356353"/>
            <a:ext cx="786039" cy="365125"/>
          </a:xfrm>
          <a:prstGeom prst="rect">
            <a:avLst/>
          </a:prstGeom>
        </p:spPr>
        <p:txBody>
          <a:bodyPr anchor="b"/>
          <a:lstStyle>
            <a:lvl1pPr algn="r">
              <a:defRPr sz="750">
                <a:solidFill>
                  <a:schemeClr val="bg1"/>
                </a:solidFill>
              </a:defRPr>
            </a:lvl1pPr>
          </a:lstStyle>
          <a:p>
            <a:fld id="{65EFC9F2-F479-5B49-B423-304EC38F00E7}" type="slidenum">
              <a:rPr lang="en-US" smtClean="0"/>
              <a:t>‹#›</a:t>
            </a:fld>
            <a:endParaRPr lang="en-US"/>
          </a:p>
        </p:txBody>
      </p:sp>
      <p:cxnSp>
        <p:nvCxnSpPr>
          <p:cNvPr id="9" name="Straight Connector 8">
            <a:extLst>
              <a:ext uri="{FF2B5EF4-FFF2-40B4-BE49-F238E27FC236}">
                <a16:creationId xmlns:a16="http://schemas.microsoft.com/office/drawing/2014/main" id="{3E061578-E5ED-D741-A935-BB87C3395D1A}"/>
              </a:ext>
            </a:extLst>
          </p:cNvPr>
          <p:cNvCxnSpPr/>
          <p:nvPr userDrawn="1"/>
        </p:nvCxnSpPr>
        <p:spPr>
          <a:xfrm>
            <a:off x="391695" y="917142"/>
            <a:ext cx="8360612"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C97B8B56-100E-E842-920C-375A7B19A9E2}"/>
              </a:ext>
            </a:extLst>
          </p:cNvPr>
          <p:cNvSpPr>
            <a:spLocks noGrp="1"/>
          </p:cNvSpPr>
          <p:nvPr>
            <p:ph type="body" sz="quarter" idx="17" hasCustomPrompt="1"/>
          </p:nvPr>
        </p:nvSpPr>
        <p:spPr>
          <a:xfrm>
            <a:off x="5940239" y="4906026"/>
            <a:ext cx="2812067" cy="490399"/>
          </a:xfrm>
          <a:prstGeom prst="rect">
            <a:avLst/>
          </a:prstGeom>
        </p:spPr>
        <p:txBody>
          <a:bodyPr>
            <a:normAutofit/>
          </a:bodyPr>
          <a:lstStyle>
            <a:lvl1pPr marL="0" indent="0">
              <a:buNone/>
              <a:defRPr sz="1950" b="0" i="0">
                <a:solidFill>
                  <a:schemeClr val="bg1"/>
                </a:solidFill>
                <a:latin typeface="Calibri" panose="020F0502020204030204" pitchFamily="34" charset="0"/>
                <a:cs typeface="Calibri" panose="020F0502020204030204" pitchFamily="34" charset="0"/>
              </a:defRPr>
            </a:lvl1pPr>
            <a:lvl2pPr marL="342900" indent="0">
              <a:buNone/>
              <a:defRPr/>
            </a:lvl2pPr>
          </a:lstStyle>
          <a:p>
            <a:pPr lvl="0"/>
            <a:r>
              <a:rPr lang="en-US"/>
              <a:t>Name</a:t>
            </a:r>
          </a:p>
        </p:txBody>
      </p:sp>
      <p:sp>
        <p:nvSpPr>
          <p:cNvPr id="12" name="Text Placeholder 12">
            <a:extLst>
              <a:ext uri="{FF2B5EF4-FFF2-40B4-BE49-F238E27FC236}">
                <a16:creationId xmlns:a16="http://schemas.microsoft.com/office/drawing/2014/main" id="{01AA429F-15EE-AD44-905B-9E3EBFAE0A00}"/>
              </a:ext>
            </a:extLst>
          </p:cNvPr>
          <p:cNvSpPr>
            <a:spLocks noGrp="1"/>
          </p:cNvSpPr>
          <p:nvPr>
            <p:ph type="body" sz="quarter" idx="18" hasCustomPrompt="1"/>
          </p:nvPr>
        </p:nvSpPr>
        <p:spPr>
          <a:xfrm>
            <a:off x="5940239" y="5445017"/>
            <a:ext cx="2812067" cy="1007157"/>
          </a:xfrm>
          <a:prstGeom prst="rect">
            <a:avLst/>
          </a:prstGeom>
        </p:spPr>
        <p:txBody>
          <a:bodyPr>
            <a:normAutofit/>
          </a:bodyPr>
          <a:lstStyle>
            <a:lvl1pPr marL="0" indent="0">
              <a:buClr>
                <a:schemeClr val="accent1"/>
              </a:buClr>
              <a:buNone/>
              <a:defRPr sz="1500">
                <a:solidFill>
                  <a:schemeClr val="bg1"/>
                </a:solidFill>
                <a:latin typeface="Calibri" panose="020F0502020204030204" pitchFamily="34" charset="0"/>
                <a:cs typeface="Calibri" panose="020F0502020204030204" pitchFamily="34" charset="0"/>
              </a:defRPr>
            </a:lvl1pPr>
            <a:lvl2pPr marL="514350" indent="-171450">
              <a:buClr>
                <a:schemeClr val="accent1"/>
              </a:buClr>
              <a:buSzPct val="75000"/>
              <a:buFont typeface="Courier New" panose="02070309020205020404" pitchFamily="49" charset="0"/>
              <a:buChar char="o"/>
              <a:defRPr sz="1500"/>
            </a:lvl2pPr>
            <a:lvl3pPr marL="857250" indent="-171450">
              <a:buClr>
                <a:schemeClr val="accent1"/>
              </a:buClr>
              <a:buSzPct val="75000"/>
              <a:buFont typeface="Wingdings" pitchFamily="2" charset="2"/>
              <a:buChar char="v"/>
              <a:defRPr sz="1500"/>
            </a:lvl3pPr>
            <a:lvl4pPr marL="1200150" indent="-171450">
              <a:buClr>
                <a:schemeClr val="accent1"/>
              </a:buClr>
              <a:buSzPct val="75000"/>
              <a:buFont typeface="Wingdings" pitchFamily="2" charset="2"/>
              <a:buChar char="Ø"/>
              <a:defRPr sz="1500"/>
            </a:lvl4pPr>
            <a:lvl5pPr>
              <a:buClr>
                <a:schemeClr val="accent1"/>
              </a:buClr>
              <a:defRPr/>
            </a:lvl5pPr>
          </a:lstStyle>
          <a:p>
            <a:pPr lvl="0"/>
            <a:r>
              <a:rPr lang="en-US"/>
              <a:t>Title, Company </a:t>
            </a:r>
          </a:p>
        </p:txBody>
      </p:sp>
      <p:sp>
        <p:nvSpPr>
          <p:cNvPr id="14" name="Text Placeholder 6">
            <a:extLst>
              <a:ext uri="{FF2B5EF4-FFF2-40B4-BE49-F238E27FC236}">
                <a16:creationId xmlns:a16="http://schemas.microsoft.com/office/drawing/2014/main" id="{85F6384D-362F-4446-9423-650B73A8DA72}"/>
              </a:ext>
            </a:extLst>
          </p:cNvPr>
          <p:cNvSpPr>
            <a:spLocks noGrp="1"/>
          </p:cNvSpPr>
          <p:nvPr>
            <p:ph type="body" sz="quarter" idx="13" hasCustomPrompt="1"/>
          </p:nvPr>
        </p:nvSpPr>
        <p:spPr>
          <a:xfrm>
            <a:off x="400051" y="1022589"/>
            <a:ext cx="4427982" cy="490399"/>
          </a:xfrm>
          <a:prstGeom prst="rect">
            <a:avLst/>
          </a:prstGeom>
        </p:spPr>
        <p:txBody>
          <a:bodyPr>
            <a:normAutofit/>
          </a:bodyPr>
          <a:lstStyle>
            <a:lvl1pPr marL="0" indent="0">
              <a:buNone/>
              <a:defRPr sz="2250" b="0" i="0">
                <a:solidFill>
                  <a:schemeClr val="accent4"/>
                </a:solidFill>
                <a:latin typeface="Meiryo" panose="020B0604030504040204" pitchFamily="34" charset="-128"/>
                <a:ea typeface="Meiryo" panose="020B0604030504040204" pitchFamily="34" charset="-128"/>
                <a:cs typeface="Calibri" panose="020F0502020204030204" pitchFamily="34" charset="0"/>
              </a:defRPr>
            </a:lvl1pPr>
            <a:lvl2pPr marL="342900" indent="0">
              <a:buNone/>
              <a:defRPr/>
            </a:lvl2pPr>
          </a:lstStyle>
          <a:p>
            <a:pPr lvl="0"/>
            <a:r>
              <a:rPr lang="en-US"/>
              <a:t>Header</a:t>
            </a:r>
          </a:p>
        </p:txBody>
      </p:sp>
      <p:sp>
        <p:nvSpPr>
          <p:cNvPr id="15" name="Text Placeholder 12">
            <a:extLst>
              <a:ext uri="{FF2B5EF4-FFF2-40B4-BE49-F238E27FC236}">
                <a16:creationId xmlns:a16="http://schemas.microsoft.com/office/drawing/2014/main" id="{5220A8F4-29ED-0649-9A25-736A3FDF8764}"/>
              </a:ext>
            </a:extLst>
          </p:cNvPr>
          <p:cNvSpPr>
            <a:spLocks noGrp="1"/>
          </p:cNvSpPr>
          <p:nvPr>
            <p:ph type="body" sz="quarter" idx="15"/>
          </p:nvPr>
        </p:nvSpPr>
        <p:spPr>
          <a:xfrm>
            <a:off x="400051" y="1623317"/>
            <a:ext cx="4427982" cy="4828854"/>
          </a:xfrm>
          <a:prstGeom prst="rect">
            <a:avLst/>
          </a:prstGeom>
        </p:spPr>
        <p:txBody>
          <a:bodyPr>
            <a:normAutofit/>
          </a:bodyPr>
          <a:lstStyle>
            <a:lvl1pPr marL="0" indent="0">
              <a:lnSpc>
                <a:spcPct val="100000"/>
              </a:lnSpc>
              <a:buClr>
                <a:schemeClr val="accent1"/>
              </a:buClr>
              <a:buFont typeface="Arial" panose="020B0604020202020204" pitchFamily="34" charset="0"/>
              <a:buNone/>
              <a:defRPr sz="1800">
                <a:latin typeface="Meiryo" panose="020B0604030504040204" pitchFamily="34" charset="-128"/>
                <a:ea typeface="Meiryo" panose="020B0604030504040204" pitchFamily="34" charset="-128"/>
              </a:defRPr>
            </a:lvl1pPr>
            <a:lvl2pPr marL="514350" indent="-171450">
              <a:lnSpc>
                <a:spcPct val="100000"/>
              </a:lnSpc>
              <a:buClr>
                <a:schemeClr val="accent1"/>
              </a:buClr>
              <a:buSzTx/>
              <a:buFont typeface="Arial" panose="020B0604020202020204" pitchFamily="34" charset="0"/>
              <a:buChar char="•"/>
              <a:defRPr sz="1500">
                <a:latin typeface="Meiryo" panose="020B0604030504040204" pitchFamily="34" charset="-128"/>
                <a:ea typeface="Meiryo" panose="020B0604030504040204" pitchFamily="34" charset="-128"/>
              </a:defRPr>
            </a:lvl2pPr>
            <a:lvl3pPr marL="857250" indent="-171450">
              <a:lnSpc>
                <a:spcPct val="100000"/>
              </a:lnSpc>
              <a:buClr>
                <a:schemeClr val="accent4"/>
              </a:buClr>
              <a:buSzPct val="60000"/>
              <a:buFont typeface="Courier New" panose="02070309020205020404" pitchFamily="49" charset="0"/>
              <a:buChar char="o"/>
              <a:defRPr sz="1350">
                <a:latin typeface="Meiryo" panose="020B0604030504040204" pitchFamily="34" charset="-128"/>
                <a:ea typeface="Meiryo" panose="020B0604030504040204" pitchFamily="34" charset="-128"/>
              </a:defRPr>
            </a:lvl3pPr>
            <a:lvl4pPr marL="1200150" indent="-171450">
              <a:lnSpc>
                <a:spcPct val="100000"/>
              </a:lnSpc>
              <a:buClr>
                <a:schemeClr val="accent4"/>
              </a:buClr>
              <a:buSzPct val="60000"/>
              <a:buFont typeface="Wingdings" pitchFamily="2" charset="2"/>
              <a:buChar char="q"/>
              <a:defRPr sz="1200">
                <a:latin typeface="Meiryo" panose="020B0604030504040204" pitchFamily="34" charset="-128"/>
                <a:ea typeface="Meiryo" panose="020B0604030504040204" pitchFamily="34" charset="-128"/>
              </a:defRPr>
            </a:lvl4pPr>
            <a:lvl5pPr>
              <a:lnSpc>
                <a:spcPct val="100000"/>
              </a:lnSpc>
              <a:buClr>
                <a:schemeClr val="accent4"/>
              </a:buClr>
              <a:defRPr sz="1050">
                <a:latin typeface="Meiryo" panose="020B0604030504040204" pitchFamily="34" charset="-128"/>
                <a:ea typeface="Meiryo" panose="020B0604030504040204" pitchFamily="34" charset="-128"/>
              </a:defRPr>
            </a:lvl5pPr>
          </a:lstStyle>
          <a:p>
            <a:pPr lvl="0"/>
            <a:r>
              <a:rPr lang="en-US"/>
              <a:t>Click to edit Master text styles</a:t>
            </a:r>
          </a:p>
          <a:p>
            <a:pPr lvl="1"/>
            <a:r>
              <a:rPr lang="en-US"/>
              <a:t>1st level</a:t>
            </a:r>
          </a:p>
          <a:p>
            <a:pPr lvl="2"/>
            <a:r>
              <a:rPr lang="en-US"/>
              <a:t>Second level</a:t>
            </a:r>
          </a:p>
          <a:p>
            <a:pPr lvl="3"/>
            <a:r>
              <a:rPr lang="en-US"/>
              <a:t>Third level</a:t>
            </a:r>
          </a:p>
          <a:p>
            <a:pPr lvl="4"/>
            <a:r>
              <a:rPr lang="en-US"/>
              <a:t>Fourth level</a:t>
            </a:r>
          </a:p>
        </p:txBody>
      </p:sp>
      <p:sp>
        <p:nvSpPr>
          <p:cNvPr id="8" name="Text Placeholder 7">
            <a:extLst>
              <a:ext uri="{FF2B5EF4-FFF2-40B4-BE49-F238E27FC236}">
                <a16:creationId xmlns:a16="http://schemas.microsoft.com/office/drawing/2014/main" id="{ED3AF4EA-9B8F-E74F-9174-B1F6D0EF66B0}"/>
              </a:ext>
            </a:extLst>
          </p:cNvPr>
          <p:cNvSpPr>
            <a:spLocks noGrp="1"/>
          </p:cNvSpPr>
          <p:nvPr>
            <p:ph type="body" sz="quarter" idx="19" hasCustomPrompt="1"/>
          </p:nvPr>
        </p:nvSpPr>
        <p:spPr>
          <a:xfrm>
            <a:off x="5940239" y="1101728"/>
            <a:ext cx="2812067" cy="3667769"/>
          </a:xfrm>
          <a:prstGeom prst="rect">
            <a:avLst/>
          </a:prstGeom>
        </p:spPr>
        <p:txBody>
          <a:bodyPr/>
          <a:lstStyle>
            <a:lvl1pPr marL="0" indent="0">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861090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Header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847D5-3698-1F4A-B40A-96FF1CDCEA38}"/>
              </a:ext>
            </a:extLst>
          </p:cNvPr>
          <p:cNvSpPr>
            <a:spLocks noGrp="1"/>
          </p:cNvSpPr>
          <p:nvPr>
            <p:ph type="title" hasCustomPrompt="1"/>
          </p:nvPr>
        </p:nvSpPr>
        <p:spPr>
          <a:xfrm>
            <a:off x="400050" y="170259"/>
            <a:ext cx="8356324" cy="662781"/>
          </a:xfrm>
          <a:prstGeom prst="rect">
            <a:avLst/>
          </a:prstGeom>
        </p:spPr>
        <p:txBody>
          <a:bodyPr>
            <a:normAutofit/>
          </a:bodyPr>
          <a:lstStyle>
            <a:lvl1pPr>
              <a:defRPr sz="3000">
                <a:latin typeface="Meiryo" panose="020B0604030504040204" pitchFamily="34" charset="-128"/>
                <a:ea typeface="Meiryo" panose="020B0604030504040204" pitchFamily="34" charset="-128"/>
              </a:defRPr>
            </a:lvl1pPr>
          </a:lstStyle>
          <a:p>
            <a:r>
              <a:rPr lang="en-US"/>
              <a:t>Click to Edit Master Title Style</a:t>
            </a:r>
          </a:p>
        </p:txBody>
      </p:sp>
      <p:sp>
        <p:nvSpPr>
          <p:cNvPr id="5" name="Slide Number Placeholder 4">
            <a:extLst>
              <a:ext uri="{FF2B5EF4-FFF2-40B4-BE49-F238E27FC236}">
                <a16:creationId xmlns:a16="http://schemas.microsoft.com/office/drawing/2014/main" id="{9C7926F7-6177-D648-B919-B7DE647B1F30}"/>
              </a:ext>
            </a:extLst>
          </p:cNvPr>
          <p:cNvSpPr>
            <a:spLocks noGrp="1"/>
          </p:cNvSpPr>
          <p:nvPr>
            <p:ph type="sldNum" sz="quarter" idx="12"/>
          </p:nvPr>
        </p:nvSpPr>
        <p:spPr>
          <a:xfrm>
            <a:off x="6698973" y="6356353"/>
            <a:ext cx="2057400" cy="365125"/>
          </a:xfrm>
          <a:prstGeom prst="rect">
            <a:avLst/>
          </a:prstGeom>
        </p:spPr>
        <p:txBody>
          <a:bodyPr anchor="b"/>
          <a:lstStyle>
            <a:lvl1pPr algn="r">
              <a:defRPr sz="750"/>
            </a:lvl1pPr>
          </a:lstStyle>
          <a:p>
            <a:fld id="{65EFC9F2-F479-5B49-B423-304EC38F00E7}" type="slidenum">
              <a:rPr lang="en-US" smtClean="0"/>
              <a:t>‹#›</a:t>
            </a:fld>
            <a:endParaRPr lang="en-US"/>
          </a:p>
        </p:txBody>
      </p:sp>
      <p:sp>
        <p:nvSpPr>
          <p:cNvPr id="7" name="Text Placeholder 6">
            <a:extLst>
              <a:ext uri="{FF2B5EF4-FFF2-40B4-BE49-F238E27FC236}">
                <a16:creationId xmlns:a16="http://schemas.microsoft.com/office/drawing/2014/main" id="{9CE8B4EE-06C7-584C-BD55-06B599CDA488}"/>
              </a:ext>
            </a:extLst>
          </p:cNvPr>
          <p:cNvSpPr>
            <a:spLocks noGrp="1"/>
          </p:cNvSpPr>
          <p:nvPr>
            <p:ph type="body" sz="quarter" idx="13" hasCustomPrompt="1"/>
          </p:nvPr>
        </p:nvSpPr>
        <p:spPr>
          <a:xfrm>
            <a:off x="400051" y="1022589"/>
            <a:ext cx="8355806" cy="490399"/>
          </a:xfrm>
          <a:prstGeom prst="rect">
            <a:avLst/>
          </a:prstGeom>
        </p:spPr>
        <p:txBody>
          <a:bodyPr>
            <a:normAutofit/>
          </a:bodyPr>
          <a:lstStyle>
            <a:lvl1pPr marL="0" indent="0">
              <a:buNone/>
              <a:defRPr sz="2250" b="0" i="0">
                <a:solidFill>
                  <a:schemeClr val="accent4"/>
                </a:solidFill>
                <a:latin typeface="Meiryo" panose="020B0604030504040204" pitchFamily="34" charset="-128"/>
                <a:ea typeface="Meiryo" panose="020B0604030504040204" pitchFamily="34" charset="-128"/>
                <a:cs typeface="Calibri" panose="020F0502020204030204" pitchFamily="34" charset="0"/>
              </a:defRPr>
            </a:lvl1pPr>
            <a:lvl2pPr marL="342900" indent="0">
              <a:buNone/>
              <a:defRPr/>
            </a:lvl2pPr>
          </a:lstStyle>
          <a:p>
            <a:pPr lvl="0"/>
            <a:r>
              <a:rPr lang="en-US"/>
              <a:t>Header</a:t>
            </a:r>
          </a:p>
        </p:txBody>
      </p:sp>
      <p:sp>
        <p:nvSpPr>
          <p:cNvPr id="13" name="Text Placeholder 12">
            <a:extLst>
              <a:ext uri="{FF2B5EF4-FFF2-40B4-BE49-F238E27FC236}">
                <a16:creationId xmlns:a16="http://schemas.microsoft.com/office/drawing/2014/main" id="{67B4FE2E-397D-6F45-A1ED-18FBF9FB940A}"/>
              </a:ext>
            </a:extLst>
          </p:cNvPr>
          <p:cNvSpPr>
            <a:spLocks noGrp="1"/>
          </p:cNvSpPr>
          <p:nvPr>
            <p:ph type="body" sz="quarter" idx="15"/>
          </p:nvPr>
        </p:nvSpPr>
        <p:spPr>
          <a:xfrm>
            <a:off x="400051" y="1623317"/>
            <a:ext cx="8355806" cy="4828854"/>
          </a:xfrm>
          <a:prstGeom prst="rect">
            <a:avLst/>
          </a:prstGeom>
        </p:spPr>
        <p:txBody>
          <a:bodyPr>
            <a:normAutofit/>
          </a:bodyPr>
          <a:lstStyle>
            <a:lvl1pPr marL="0" indent="0">
              <a:lnSpc>
                <a:spcPct val="100000"/>
              </a:lnSpc>
              <a:buClr>
                <a:schemeClr val="accent1"/>
              </a:buClr>
              <a:buFont typeface="Arial" panose="020B0604020202020204" pitchFamily="34" charset="0"/>
              <a:buNone/>
              <a:defRPr sz="1800">
                <a:latin typeface="Meiryo" panose="020B0604030504040204" pitchFamily="34" charset="-128"/>
                <a:ea typeface="Meiryo" panose="020B0604030504040204" pitchFamily="34" charset="-128"/>
              </a:defRPr>
            </a:lvl1pPr>
            <a:lvl2pPr marL="514350" indent="-171450">
              <a:lnSpc>
                <a:spcPct val="100000"/>
              </a:lnSpc>
              <a:buClr>
                <a:schemeClr val="accent1"/>
              </a:buClr>
              <a:buSzTx/>
              <a:buFont typeface="Arial" panose="020B0604020202020204" pitchFamily="34" charset="0"/>
              <a:buChar char="•"/>
              <a:defRPr sz="1500">
                <a:latin typeface="Meiryo" panose="020B0604030504040204" pitchFamily="34" charset="-128"/>
                <a:ea typeface="Meiryo" panose="020B0604030504040204" pitchFamily="34" charset="-128"/>
              </a:defRPr>
            </a:lvl2pPr>
            <a:lvl3pPr marL="857250" indent="-171450">
              <a:lnSpc>
                <a:spcPct val="100000"/>
              </a:lnSpc>
              <a:buClr>
                <a:schemeClr val="accent4"/>
              </a:buClr>
              <a:buSzPct val="60000"/>
              <a:buFont typeface="Courier New" panose="02070309020205020404" pitchFamily="49" charset="0"/>
              <a:buChar char="o"/>
              <a:defRPr sz="1350">
                <a:latin typeface="Meiryo" panose="020B0604030504040204" pitchFamily="34" charset="-128"/>
                <a:ea typeface="Meiryo" panose="020B0604030504040204" pitchFamily="34" charset="-128"/>
              </a:defRPr>
            </a:lvl3pPr>
            <a:lvl4pPr marL="1200150" indent="-171450">
              <a:lnSpc>
                <a:spcPct val="100000"/>
              </a:lnSpc>
              <a:buClr>
                <a:schemeClr val="accent4"/>
              </a:buClr>
              <a:buSzPct val="60000"/>
              <a:buFont typeface="Wingdings" pitchFamily="2" charset="2"/>
              <a:buChar char="q"/>
              <a:defRPr sz="1200">
                <a:latin typeface="Meiryo" panose="020B0604030504040204" pitchFamily="34" charset="-128"/>
                <a:ea typeface="Meiryo" panose="020B0604030504040204" pitchFamily="34" charset="-128"/>
              </a:defRPr>
            </a:lvl4pPr>
            <a:lvl5pPr>
              <a:lnSpc>
                <a:spcPct val="100000"/>
              </a:lnSpc>
              <a:buClr>
                <a:schemeClr val="accent4"/>
              </a:buClr>
              <a:defRPr sz="1050">
                <a:latin typeface="Meiryo" panose="020B0604030504040204" pitchFamily="34" charset="-128"/>
                <a:ea typeface="Meiryo" panose="020B0604030504040204" pitchFamily="34" charset="-128"/>
              </a:defRPr>
            </a:lvl5pPr>
          </a:lstStyle>
          <a:p>
            <a:pPr lvl="0"/>
            <a:r>
              <a:rPr lang="en-US"/>
              <a:t>Click to edit Master text styles</a:t>
            </a:r>
          </a:p>
          <a:p>
            <a:pPr lvl="1"/>
            <a:r>
              <a:rPr lang="en-US"/>
              <a:t>1st level</a:t>
            </a:r>
          </a:p>
          <a:p>
            <a:pPr lvl="2"/>
            <a:r>
              <a:rPr lang="en-US"/>
              <a:t>Second level</a:t>
            </a:r>
          </a:p>
          <a:p>
            <a:pPr lvl="3"/>
            <a:r>
              <a:rPr lang="en-US"/>
              <a:t>Third level</a:t>
            </a:r>
          </a:p>
          <a:p>
            <a:pPr lvl="4"/>
            <a:r>
              <a:rPr lang="en-US"/>
              <a:t>Fourth level</a:t>
            </a:r>
          </a:p>
        </p:txBody>
      </p:sp>
    </p:spTree>
    <p:extLst>
      <p:ext uri="{BB962C8B-B14F-4D97-AF65-F5344CB8AC3E}">
        <p14:creationId xmlns:p14="http://schemas.microsoft.com/office/powerpoint/2010/main" val="41403174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1B7B08-DE16-E245-9214-CC3419ED46E7}"/>
              </a:ext>
            </a:extLst>
          </p:cNvPr>
          <p:cNvSpPr/>
          <p:nvPr userDrawn="1"/>
        </p:nvSpPr>
        <p:spPr>
          <a:xfrm>
            <a:off x="80963" y="6350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Meiryo" panose="020B0604030504040204" pitchFamily="34" charset="-128"/>
              <a:ea typeface="Meiryo" panose="020B0604030504040204" pitchFamily="34" charset="-128"/>
            </a:endParaRPr>
          </a:p>
        </p:txBody>
      </p:sp>
      <p:grpSp>
        <p:nvGrpSpPr>
          <p:cNvPr id="10" name="Group 9">
            <a:extLst>
              <a:ext uri="{FF2B5EF4-FFF2-40B4-BE49-F238E27FC236}">
                <a16:creationId xmlns:a16="http://schemas.microsoft.com/office/drawing/2014/main" id="{DC241E72-4B5D-2C41-A1F0-FAAA545B1051}"/>
              </a:ext>
            </a:extLst>
          </p:cNvPr>
          <p:cNvGrpSpPr/>
          <p:nvPr userDrawn="1"/>
        </p:nvGrpSpPr>
        <p:grpSpPr>
          <a:xfrm>
            <a:off x="5657657" y="-5451746"/>
            <a:ext cx="7386500" cy="16195472"/>
            <a:chOff x="5969591" y="-4820302"/>
            <a:chExt cx="9983268" cy="16416816"/>
          </a:xfrm>
        </p:grpSpPr>
        <p:sp>
          <p:nvSpPr>
            <p:cNvPr id="8" name="Rectangle 7">
              <a:extLst>
                <a:ext uri="{FF2B5EF4-FFF2-40B4-BE49-F238E27FC236}">
                  <a16:creationId xmlns:a16="http://schemas.microsoft.com/office/drawing/2014/main" id="{D64F6077-4573-BD44-B42E-54B59DF31908}"/>
                </a:ext>
              </a:extLst>
            </p:cNvPr>
            <p:cNvSpPr/>
            <p:nvPr userDrawn="1"/>
          </p:nvSpPr>
          <p:spPr>
            <a:xfrm rot="2700000">
              <a:off x="5969591" y="-4820302"/>
              <a:ext cx="9640600" cy="9640600"/>
            </a:xfrm>
            <a:prstGeom prst="rect">
              <a:avLst/>
            </a:prstGeom>
            <a:solidFill>
              <a:srgbClr val="F9D7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eiryo" panose="020B0604030504040204" pitchFamily="34" charset="-128"/>
                <a:ea typeface="Meiryo" panose="020B0604030504040204" pitchFamily="34" charset="-128"/>
              </a:endParaRPr>
            </a:p>
          </p:txBody>
        </p:sp>
        <p:sp>
          <p:nvSpPr>
            <p:cNvPr id="9" name="Rectangle 8">
              <a:extLst>
                <a:ext uri="{FF2B5EF4-FFF2-40B4-BE49-F238E27FC236}">
                  <a16:creationId xmlns:a16="http://schemas.microsoft.com/office/drawing/2014/main" id="{5A9D7ACA-55F9-B441-B49E-F44FCBE590F1}"/>
                </a:ext>
              </a:extLst>
            </p:cNvPr>
            <p:cNvSpPr/>
            <p:nvPr userDrawn="1"/>
          </p:nvSpPr>
          <p:spPr>
            <a:xfrm rot="2700000">
              <a:off x="8304632" y="3948287"/>
              <a:ext cx="7648227" cy="7648227"/>
            </a:xfrm>
            <a:prstGeom prst="rect">
              <a:avLst/>
            </a:prstGeom>
            <a:solidFill>
              <a:srgbClr val="CAD7E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eiryo" panose="020B0604030504040204" pitchFamily="34" charset="-128"/>
                <a:ea typeface="Meiryo" panose="020B0604030504040204" pitchFamily="34" charset="-128"/>
              </a:endParaRPr>
            </a:p>
          </p:txBody>
        </p:sp>
      </p:grpSp>
      <p:pic>
        <p:nvPicPr>
          <p:cNvPr id="11" name="Picture 7">
            <a:extLst>
              <a:ext uri="{FF2B5EF4-FFF2-40B4-BE49-F238E27FC236}">
                <a16:creationId xmlns:a16="http://schemas.microsoft.com/office/drawing/2014/main" id="{167E0F8D-0D44-C14F-B8E5-0B8BF72DD301}"/>
              </a:ext>
            </a:extLst>
          </p:cNvPr>
          <p:cNvPicPr>
            <a:picLocks noChangeAspect="1" noChangeArrowheads="1"/>
          </p:cNvPicPr>
          <p:nvPr userDrawn="1"/>
        </p:nvPicPr>
        <p:blipFill>
          <a:blip r:embed="rId2"/>
          <a:srcRect/>
          <a:stretch>
            <a:fillRect/>
          </a:stretch>
        </p:blipFill>
        <p:spPr>
          <a:xfrm>
            <a:off x="456937" y="2196106"/>
            <a:ext cx="4970499" cy="107694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4D808A23-D78E-474E-B799-2DFEC0B2812E}"/>
              </a:ext>
            </a:extLst>
          </p:cNvPr>
          <p:cNvCxnSpPr/>
          <p:nvPr userDrawn="1"/>
        </p:nvCxnSpPr>
        <p:spPr>
          <a:xfrm>
            <a:off x="1475624" y="4493769"/>
            <a:ext cx="4921623" cy="1"/>
          </a:xfrm>
          <a:prstGeom prst="line">
            <a:avLst/>
          </a:prstGeom>
          <a:ln w="34925">
            <a:solidFill>
              <a:srgbClr val="6586BF"/>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9AFDF1E9-D44A-F74B-9414-EB96EE88FC32}"/>
              </a:ext>
            </a:extLst>
          </p:cNvPr>
          <p:cNvSpPr>
            <a:spLocks noGrp="1"/>
          </p:cNvSpPr>
          <p:nvPr>
            <p:ph type="title"/>
          </p:nvPr>
        </p:nvSpPr>
        <p:spPr>
          <a:xfrm>
            <a:off x="1374756" y="3492500"/>
            <a:ext cx="7886700" cy="770838"/>
          </a:xfrm>
        </p:spPr>
        <p:txBody>
          <a:bodyPr>
            <a:normAutofit/>
          </a:bodyPr>
          <a:lstStyle>
            <a:lvl1pPr>
              <a:defRPr sz="2700">
                <a:latin typeface="Meiryo" panose="020B0604030504040204" pitchFamily="34" charset="-128"/>
                <a:ea typeface="Meiryo" panose="020B0604030504040204" pitchFamily="34" charset="-128"/>
                <a:cs typeface="Calibri" panose="020F0502020204030204" pitchFamily="34" charset="0"/>
              </a:defRPr>
            </a:lvl1pPr>
          </a:lstStyle>
          <a:p>
            <a:r>
              <a:rPr lang="en-US"/>
              <a:t>Click to edit Master title style</a:t>
            </a:r>
          </a:p>
        </p:txBody>
      </p:sp>
      <p:sp>
        <p:nvSpPr>
          <p:cNvPr id="14" name="Text Placeholder 2">
            <a:extLst>
              <a:ext uri="{FF2B5EF4-FFF2-40B4-BE49-F238E27FC236}">
                <a16:creationId xmlns:a16="http://schemas.microsoft.com/office/drawing/2014/main" id="{C62C50A1-9F50-C742-BBB2-9A44AC5F8482}"/>
              </a:ext>
            </a:extLst>
          </p:cNvPr>
          <p:cNvSpPr>
            <a:spLocks noGrp="1"/>
          </p:cNvSpPr>
          <p:nvPr>
            <p:ph type="body" idx="1"/>
          </p:nvPr>
        </p:nvSpPr>
        <p:spPr>
          <a:xfrm>
            <a:off x="1386172" y="4758830"/>
            <a:ext cx="7886700" cy="590199"/>
          </a:xfrm>
          <a:prstGeom prst="rect">
            <a:avLst/>
          </a:prstGeom>
        </p:spPr>
        <p:txBody>
          <a:bodyPr>
            <a:normAutofit/>
          </a:bodyPr>
          <a:lstStyle>
            <a:lvl1pPr marL="0" indent="0">
              <a:buNone/>
              <a:defRPr sz="1800">
                <a:solidFill>
                  <a:schemeClr val="accent4"/>
                </a:solidFill>
                <a:latin typeface="Meiryo" panose="020B0604030504040204" pitchFamily="34" charset="-128"/>
                <a:ea typeface="Meiryo" panose="020B0604030504040204" pitchFamily="34" charset="-128"/>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20" name="Text Placeholder 19">
            <a:extLst>
              <a:ext uri="{FF2B5EF4-FFF2-40B4-BE49-F238E27FC236}">
                <a16:creationId xmlns:a16="http://schemas.microsoft.com/office/drawing/2014/main" id="{62F0413B-B168-7141-9A58-CBCE01A773F4}"/>
              </a:ext>
            </a:extLst>
          </p:cNvPr>
          <p:cNvSpPr>
            <a:spLocks noGrp="1"/>
          </p:cNvSpPr>
          <p:nvPr>
            <p:ph type="body" sz="quarter" idx="10"/>
          </p:nvPr>
        </p:nvSpPr>
        <p:spPr>
          <a:xfrm>
            <a:off x="1385888" y="5681666"/>
            <a:ext cx="5443745" cy="822325"/>
          </a:xfrm>
          <a:prstGeom prst="rect">
            <a:avLst/>
          </a:prstGeom>
        </p:spPr>
        <p:txBody>
          <a:bodyPr>
            <a:normAutofit/>
          </a:bodyPr>
          <a:lstStyle>
            <a:lvl1pPr marL="0" indent="0">
              <a:buNone/>
              <a:defRPr sz="1500">
                <a:solidFill>
                  <a:schemeClr val="accent4"/>
                </a:solidFill>
                <a:latin typeface="Meiryo" panose="020B0604030504040204" pitchFamily="34" charset="-128"/>
                <a:ea typeface="Meiryo" panose="020B0604030504040204" pitchFamily="34" charset="-128"/>
                <a:cs typeface="Calibri" panose="020F0502020204030204" pitchFamily="34" charset="0"/>
              </a:defRPr>
            </a:lvl1pPr>
            <a:lvl2pPr marL="342900" indent="0">
              <a:buNone/>
              <a:defRPr/>
            </a:lvl2pPr>
          </a:lstStyle>
          <a:p>
            <a:pPr lvl="0"/>
            <a:r>
              <a:rPr lang="en-US"/>
              <a:t>Click to edit Master text styles</a:t>
            </a:r>
          </a:p>
        </p:txBody>
      </p:sp>
    </p:spTree>
    <p:extLst>
      <p:ext uri="{BB962C8B-B14F-4D97-AF65-F5344CB8AC3E}">
        <p14:creationId xmlns:p14="http://schemas.microsoft.com/office/powerpoint/2010/main" val="3531067166"/>
      </p:ext>
    </p:extLst>
  </p:cSld>
  <p:clrMapOvr>
    <a:masterClrMapping/>
  </p:clrMapOvr>
  <p:extLst>
    <p:ext uri="{DCECCB84-F9BA-43D5-87BE-67443E8EF086}">
      <p15:sldGuideLst xmlns:p15="http://schemas.microsoft.com/office/powerpoint/2012/main">
        <p15:guide id="2" pos="1152"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eam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C59F9C-EB03-634E-B7D7-835D6CAE8246}"/>
              </a:ext>
            </a:extLst>
          </p:cNvPr>
          <p:cNvSpPr/>
          <p:nvPr userDrawn="1"/>
        </p:nvSpPr>
        <p:spPr>
          <a:xfrm>
            <a:off x="7432289" y="0"/>
            <a:ext cx="173655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09847D5-3698-1F4A-B40A-96FF1CDCEA38}"/>
              </a:ext>
            </a:extLst>
          </p:cNvPr>
          <p:cNvSpPr>
            <a:spLocks noGrp="1"/>
          </p:cNvSpPr>
          <p:nvPr>
            <p:ph type="title" hasCustomPrompt="1"/>
          </p:nvPr>
        </p:nvSpPr>
        <p:spPr>
          <a:xfrm>
            <a:off x="400050" y="170259"/>
            <a:ext cx="8356324" cy="662781"/>
          </a:xfrm>
          <a:prstGeom prst="rect">
            <a:avLst/>
          </a:prstGeom>
        </p:spPr>
        <p:txBody>
          <a:bodyPr/>
          <a:lstStyle>
            <a:lvl1pPr>
              <a:defRPr>
                <a:latin typeface="Meiryo" panose="020B0604030504040204" pitchFamily="34" charset="-128"/>
                <a:ea typeface="Meiryo" panose="020B0604030504040204" pitchFamily="34" charset="-128"/>
              </a:defRPr>
            </a:lvl1pPr>
          </a:lstStyle>
          <a:p>
            <a:r>
              <a:rPr lang="en-US"/>
              <a:t>Click to Edit Master Title Style</a:t>
            </a:r>
          </a:p>
        </p:txBody>
      </p:sp>
      <p:sp>
        <p:nvSpPr>
          <p:cNvPr id="5" name="Slide Number Placeholder 4">
            <a:extLst>
              <a:ext uri="{FF2B5EF4-FFF2-40B4-BE49-F238E27FC236}">
                <a16:creationId xmlns:a16="http://schemas.microsoft.com/office/drawing/2014/main" id="{9C7926F7-6177-D648-B919-B7DE647B1F30}"/>
              </a:ext>
            </a:extLst>
          </p:cNvPr>
          <p:cNvSpPr>
            <a:spLocks noGrp="1"/>
          </p:cNvSpPr>
          <p:nvPr>
            <p:ph type="sldNum" sz="quarter" idx="12"/>
          </p:nvPr>
        </p:nvSpPr>
        <p:spPr>
          <a:xfrm>
            <a:off x="7970335" y="6356353"/>
            <a:ext cx="786039" cy="365125"/>
          </a:xfrm>
          <a:prstGeom prst="rect">
            <a:avLst/>
          </a:prstGeom>
        </p:spPr>
        <p:txBody>
          <a:bodyPr anchor="b"/>
          <a:lstStyle>
            <a:lvl1pPr algn="r">
              <a:defRPr sz="750">
                <a:solidFill>
                  <a:schemeClr val="bg1"/>
                </a:solidFill>
              </a:defRPr>
            </a:lvl1pPr>
          </a:lstStyle>
          <a:p>
            <a:fld id="{65EFC9F2-F479-5B49-B423-304EC38F00E7}" type="slidenum">
              <a:rPr lang="en-US" smtClean="0"/>
              <a:t>‹#›</a:t>
            </a:fld>
            <a:endParaRPr lang="en-US"/>
          </a:p>
        </p:txBody>
      </p:sp>
      <p:cxnSp>
        <p:nvCxnSpPr>
          <p:cNvPr id="9" name="Straight Connector 8">
            <a:extLst>
              <a:ext uri="{FF2B5EF4-FFF2-40B4-BE49-F238E27FC236}">
                <a16:creationId xmlns:a16="http://schemas.microsoft.com/office/drawing/2014/main" id="{3E061578-E5ED-D741-A935-BB87C3395D1A}"/>
              </a:ext>
            </a:extLst>
          </p:cNvPr>
          <p:cNvCxnSpPr/>
          <p:nvPr userDrawn="1"/>
        </p:nvCxnSpPr>
        <p:spPr>
          <a:xfrm>
            <a:off x="391695" y="917142"/>
            <a:ext cx="8360612"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38BE921E-EB6D-B949-8F7F-5C593BB6A54D}"/>
              </a:ext>
            </a:extLst>
          </p:cNvPr>
          <p:cNvSpPr>
            <a:spLocks noGrp="1"/>
          </p:cNvSpPr>
          <p:nvPr>
            <p:ph type="pic" sz="quarter" idx="16"/>
          </p:nvPr>
        </p:nvSpPr>
        <p:spPr>
          <a:xfrm>
            <a:off x="7746263" y="1101725"/>
            <a:ext cx="997686" cy="1735138"/>
          </a:xfrm>
          <a:prstGeom prst="rect">
            <a:avLst/>
          </a:prstGeom>
          <a:effectLst>
            <a:outerShdw blurRad="50800" dist="38100" dir="2700000" algn="tl" rotWithShape="0">
              <a:prstClr val="black">
                <a:alpha val="40000"/>
              </a:prstClr>
            </a:outerShdw>
          </a:effectLst>
        </p:spPr>
        <p:txBody>
          <a:bodyPr/>
          <a:lstStyle/>
          <a:p>
            <a:endParaRPr lang="en-US"/>
          </a:p>
        </p:txBody>
      </p:sp>
      <p:sp>
        <p:nvSpPr>
          <p:cNvPr id="10" name="Text Placeholder 6">
            <a:extLst>
              <a:ext uri="{FF2B5EF4-FFF2-40B4-BE49-F238E27FC236}">
                <a16:creationId xmlns:a16="http://schemas.microsoft.com/office/drawing/2014/main" id="{8618236B-CE57-CB45-B365-9F2639473C1A}"/>
              </a:ext>
            </a:extLst>
          </p:cNvPr>
          <p:cNvSpPr>
            <a:spLocks noGrp="1"/>
          </p:cNvSpPr>
          <p:nvPr>
            <p:ph type="body" sz="quarter" idx="13" hasCustomPrompt="1"/>
          </p:nvPr>
        </p:nvSpPr>
        <p:spPr>
          <a:xfrm>
            <a:off x="400051" y="1022589"/>
            <a:ext cx="6855714" cy="490399"/>
          </a:xfrm>
          <a:prstGeom prst="rect">
            <a:avLst/>
          </a:prstGeom>
        </p:spPr>
        <p:txBody>
          <a:bodyPr>
            <a:normAutofit/>
          </a:bodyPr>
          <a:lstStyle>
            <a:lvl1pPr marL="0" indent="0">
              <a:buNone/>
              <a:defRPr sz="2250" b="0" i="0">
                <a:solidFill>
                  <a:schemeClr val="accent4"/>
                </a:solidFill>
                <a:latin typeface="Meiryo" panose="020B0604030504040204" pitchFamily="34" charset="-128"/>
                <a:ea typeface="Meiryo" panose="020B0604030504040204" pitchFamily="34" charset="-128"/>
                <a:cs typeface="Calibri" panose="020F0502020204030204" pitchFamily="34" charset="0"/>
              </a:defRPr>
            </a:lvl1pPr>
            <a:lvl2pPr marL="342900" indent="0">
              <a:buNone/>
              <a:defRPr/>
            </a:lvl2pPr>
          </a:lstStyle>
          <a:p>
            <a:pPr lvl="0"/>
            <a:r>
              <a:rPr lang="en-US"/>
              <a:t>Header</a:t>
            </a:r>
          </a:p>
        </p:txBody>
      </p:sp>
      <p:sp>
        <p:nvSpPr>
          <p:cNvPr id="11" name="Text Placeholder 12">
            <a:extLst>
              <a:ext uri="{FF2B5EF4-FFF2-40B4-BE49-F238E27FC236}">
                <a16:creationId xmlns:a16="http://schemas.microsoft.com/office/drawing/2014/main" id="{EE8A4BBA-36B0-5543-A60F-0ACD4CC24657}"/>
              </a:ext>
            </a:extLst>
          </p:cNvPr>
          <p:cNvSpPr>
            <a:spLocks noGrp="1"/>
          </p:cNvSpPr>
          <p:nvPr>
            <p:ph type="body" sz="quarter" idx="15"/>
          </p:nvPr>
        </p:nvSpPr>
        <p:spPr>
          <a:xfrm>
            <a:off x="400051" y="1623317"/>
            <a:ext cx="6855714" cy="4828854"/>
          </a:xfrm>
          <a:prstGeom prst="rect">
            <a:avLst/>
          </a:prstGeom>
        </p:spPr>
        <p:txBody>
          <a:bodyPr>
            <a:normAutofit/>
          </a:bodyPr>
          <a:lstStyle>
            <a:lvl1pPr marL="0" indent="0">
              <a:lnSpc>
                <a:spcPct val="100000"/>
              </a:lnSpc>
              <a:buClr>
                <a:schemeClr val="accent1"/>
              </a:buClr>
              <a:buFont typeface="Arial" panose="020B0604020202020204" pitchFamily="34" charset="0"/>
              <a:buNone/>
              <a:defRPr sz="1800">
                <a:latin typeface="Meiryo" panose="020B0604030504040204" pitchFamily="34" charset="-128"/>
                <a:ea typeface="Meiryo" panose="020B0604030504040204" pitchFamily="34" charset="-128"/>
              </a:defRPr>
            </a:lvl1pPr>
            <a:lvl2pPr marL="514350" indent="-171450">
              <a:lnSpc>
                <a:spcPct val="100000"/>
              </a:lnSpc>
              <a:buClr>
                <a:schemeClr val="accent1"/>
              </a:buClr>
              <a:buSzTx/>
              <a:buFont typeface="Arial" panose="020B0604020202020204" pitchFamily="34" charset="0"/>
              <a:buChar char="•"/>
              <a:defRPr sz="1500">
                <a:latin typeface="Meiryo" panose="020B0604030504040204" pitchFamily="34" charset="-128"/>
                <a:ea typeface="Meiryo" panose="020B0604030504040204" pitchFamily="34" charset="-128"/>
              </a:defRPr>
            </a:lvl2pPr>
            <a:lvl3pPr marL="857250" indent="-171450">
              <a:lnSpc>
                <a:spcPct val="100000"/>
              </a:lnSpc>
              <a:buClr>
                <a:schemeClr val="accent4"/>
              </a:buClr>
              <a:buSzPct val="60000"/>
              <a:buFont typeface="Courier New" panose="02070309020205020404" pitchFamily="49" charset="0"/>
              <a:buChar char="o"/>
              <a:defRPr sz="1350">
                <a:latin typeface="Meiryo" panose="020B0604030504040204" pitchFamily="34" charset="-128"/>
                <a:ea typeface="Meiryo" panose="020B0604030504040204" pitchFamily="34" charset="-128"/>
              </a:defRPr>
            </a:lvl3pPr>
            <a:lvl4pPr marL="1200150" indent="-171450">
              <a:lnSpc>
                <a:spcPct val="100000"/>
              </a:lnSpc>
              <a:buClr>
                <a:schemeClr val="accent4"/>
              </a:buClr>
              <a:buSzPct val="60000"/>
              <a:buFont typeface="Wingdings" pitchFamily="2" charset="2"/>
              <a:buChar char="q"/>
              <a:defRPr sz="1200">
                <a:latin typeface="Meiryo" panose="020B0604030504040204" pitchFamily="34" charset="-128"/>
                <a:ea typeface="Meiryo" panose="020B0604030504040204" pitchFamily="34" charset="-128"/>
              </a:defRPr>
            </a:lvl4pPr>
            <a:lvl5pPr>
              <a:lnSpc>
                <a:spcPct val="100000"/>
              </a:lnSpc>
              <a:buClr>
                <a:schemeClr val="accent4"/>
              </a:buClr>
              <a:defRPr sz="1050">
                <a:latin typeface="Meiryo" panose="020B0604030504040204" pitchFamily="34" charset="-128"/>
                <a:ea typeface="Meiryo" panose="020B0604030504040204" pitchFamily="34" charset="-128"/>
              </a:defRPr>
            </a:lvl5pPr>
          </a:lstStyle>
          <a:p>
            <a:pPr lvl="0"/>
            <a:r>
              <a:rPr lang="en-US"/>
              <a:t>Click to edit Master text styles</a:t>
            </a:r>
          </a:p>
          <a:p>
            <a:pPr lvl="1"/>
            <a:r>
              <a:rPr lang="en-US"/>
              <a:t>1st level</a:t>
            </a:r>
          </a:p>
          <a:p>
            <a:pPr lvl="2"/>
            <a:r>
              <a:rPr lang="en-US"/>
              <a:t>Second level</a:t>
            </a:r>
          </a:p>
          <a:p>
            <a:pPr lvl="3"/>
            <a:r>
              <a:rPr lang="en-US"/>
              <a:t>Third level</a:t>
            </a:r>
          </a:p>
          <a:p>
            <a:pPr lvl="4"/>
            <a:r>
              <a:rPr lang="en-US"/>
              <a:t>Fourth level</a:t>
            </a:r>
          </a:p>
        </p:txBody>
      </p:sp>
    </p:spTree>
    <p:extLst>
      <p:ext uri="{BB962C8B-B14F-4D97-AF65-F5344CB8AC3E}">
        <p14:creationId xmlns:p14="http://schemas.microsoft.com/office/powerpoint/2010/main" val="19109771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Team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C59F9C-EB03-634E-B7D7-835D6CAE8246}"/>
              </a:ext>
            </a:extLst>
          </p:cNvPr>
          <p:cNvSpPr/>
          <p:nvPr userDrawn="1"/>
        </p:nvSpPr>
        <p:spPr>
          <a:xfrm>
            <a:off x="5521700" y="0"/>
            <a:ext cx="364714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09847D5-3698-1F4A-B40A-96FF1CDCEA38}"/>
              </a:ext>
            </a:extLst>
          </p:cNvPr>
          <p:cNvSpPr>
            <a:spLocks noGrp="1"/>
          </p:cNvSpPr>
          <p:nvPr>
            <p:ph type="title" hasCustomPrompt="1"/>
          </p:nvPr>
        </p:nvSpPr>
        <p:spPr>
          <a:xfrm>
            <a:off x="400050" y="170259"/>
            <a:ext cx="8356324" cy="662781"/>
          </a:xfrm>
          <a:prstGeom prst="rect">
            <a:avLst/>
          </a:prstGeom>
        </p:spPr>
        <p:txBody>
          <a:bodyPr/>
          <a:lstStyle>
            <a:lvl1pPr>
              <a:defRPr>
                <a:latin typeface="Meiryo" panose="020B0604030504040204" pitchFamily="34" charset="-128"/>
                <a:ea typeface="Meiryo" panose="020B0604030504040204" pitchFamily="34" charset="-128"/>
              </a:defRPr>
            </a:lvl1pPr>
          </a:lstStyle>
          <a:p>
            <a:r>
              <a:rPr lang="en-US"/>
              <a:t>Click to Edit Master Title Style</a:t>
            </a:r>
          </a:p>
        </p:txBody>
      </p:sp>
      <p:sp>
        <p:nvSpPr>
          <p:cNvPr id="5" name="Slide Number Placeholder 4">
            <a:extLst>
              <a:ext uri="{FF2B5EF4-FFF2-40B4-BE49-F238E27FC236}">
                <a16:creationId xmlns:a16="http://schemas.microsoft.com/office/drawing/2014/main" id="{9C7926F7-6177-D648-B919-B7DE647B1F30}"/>
              </a:ext>
            </a:extLst>
          </p:cNvPr>
          <p:cNvSpPr>
            <a:spLocks noGrp="1"/>
          </p:cNvSpPr>
          <p:nvPr>
            <p:ph type="sldNum" sz="quarter" idx="12"/>
          </p:nvPr>
        </p:nvSpPr>
        <p:spPr>
          <a:xfrm>
            <a:off x="7970335" y="6356353"/>
            <a:ext cx="786039" cy="365125"/>
          </a:xfrm>
          <a:prstGeom prst="rect">
            <a:avLst/>
          </a:prstGeom>
        </p:spPr>
        <p:txBody>
          <a:bodyPr anchor="b"/>
          <a:lstStyle>
            <a:lvl1pPr algn="r">
              <a:defRPr sz="750">
                <a:solidFill>
                  <a:schemeClr val="bg1"/>
                </a:solidFill>
              </a:defRPr>
            </a:lvl1pPr>
          </a:lstStyle>
          <a:p>
            <a:fld id="{65EFC9F2-F479-5B49-B423-304EC38F00E7}" type="slidenum">
              <a:rPr lang="en-US" smtClean="0"/>
              <a:t>‹#›</a:t>
            </a:fld>
            <a:endParaRPr lang="en-US"/>
          </a:p>
        </p:txBody>
      </p:sp>
      <p:cxnSp>
        <p:nvCxnSpPr>
          <p:cNvPr id="9" name="Straight Connector 8">
            <a:extLst>
              <a:ext uri="{FF2B5EF4-FFF2-40B4-BE49-F238E27FC236}">
                <a16:creationId xmlns:a16="http://schemas.microsoft.com/office/drawing/2014/main" id="{3E061578-E5ED-D741-A935-BB87C3395D1A}"/>
              </a:ext>
            </a:extLst>
          </p:cNvPr>
          <p:cNvCxnSpPr/>
          <p:nvPr userDrawn="1"/>
        </p:nvCxnSpPr>
        <p:spPr>
          <a:xfrm>
            <a:off x="391695" y="917142"/>
            <a:ext cx="8360612"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C97B8B56-100E-E842-920C-375A7B19A9E2}"/>
              </a:ext>
            </a:extLst>
          </p:cNvPr>
          <p:cNvSpPr>
            <a:spLocks noGrp="1"/>
          </p:cNvSpPr>
          <p:nvPr>
            <p:ph type="body" sz="quarter" idx="17" hasCustomPrompt="1"/>
          </p:nvPr>
        </p:nvSpPr>
        <p:spPr>
          <a:xfrm>
            <a:off x="5940239" y="4906026"/>
            <a:ext cx="2812067" cy="490399"/>
          </a:xfrm>
          <a:prstGeom prst="rect">
            <a:avLst/>
          </a:prstGeom>
        </p:spPr>
        <p:txBody>
          <a:bodyPr>
            <a:normAutofit/>
          </a:bodyPr>
          <a:lstStyle>
            <a:lvl1pPr marL="0" indent="0">
              <a:buNone/>
              <a:defRPr sz="1950" b="0" i="0">
                <a:solidFill>
                  <a:schemeClr val="bg1"/>
                </a:solidFill>
                <a:latin typeface="Meiryo" panose="020B0604030504040204" pitchFamily="34" charset="-128"/>
                <a:ea typeface="Meiryo" panose="020B0604030504040204" pitchFamily="34" charset="-128"/>
                <a:cs typeface="Calibri" panose="020F0502020204030204" pitchFamily="34" charset="0"/>
              </a:defRPr>
            </a:lvl1pPr>
            <a:lvl2pPr marL="342900" indent="0">
              <a:buNone/>
              <a:defRPr/>
            </a:lvl2pPr>
          </a:lstStyle>
          <a:p>
            <a:pPr lvl="0"/>
            <a:r>
              <a:rPr lang="en-US"/>
              <a:t>Name</a:t>
            </a:r>
          </a:p>
        </p:txBody>
      </p:sp>
      <p:sp>
        <p:nvSpPr>
          <p:cNvPr id="12" name="Text Placeholder 12">
            <a:extLst>
              <a:ext uri="{FF2B5EF4-FFF2-40B4-BE49-F238E27FC236}">
                <a16:creationId xmlns:a16="http://schemas.microsoft.com/office/drawing/2014/main" id="{01AA429F-15EE-AD44-905B-9E3EBFAE0A00}"/>
              </a:ext>
            </a:extLst>
          </p:cNvPr>
          <p:cNvSpPr>
            <a:spLocks noGrp="1"/>
          </p:cNvSpPr>
          <p:nvPr>
            <p:ph type="body" sz="quarter" idx="18" hasCustomPrompt="1"/>
          </p:nvPr>
        </p:nvSpPr>
        <p:spPr>
          <a:xfrm>
            <a:off x="5940239" y="5445017"/>
            <a:ext cx="2812067" cy="1007157"/>
          </a:xfrm>
          <a:prstGeom prst="rect">
            <a:avLst/>
          </a:prstGeom>
        </p:spPr>
        <p:txBody>
          <a:bodyPr>
            <a:normAutofit/>
          </a:bodyPr>
          <a:lstStyle>
            <a:lvl1pPr marL="0" indent="0">
              <a:buClr>
                <a:schemeClr val="accent1"/>
              </a:buClr>
              <a:buNone/>
              <a:defRPr sz="1500">
                <a:solidFill>
                  <a:schemeClr val="bg1"/>
                </a:solidFill>
                <a:latin typeface="Meiryo" panose="020B0604030504040204" pitchFamily="34" charset="-128"/>
                <a:ea typeface="Meiryo" panose="020B0604030504040204" pitchFamily="34" charset="-128"/>
                <a:cs typeface="Calibri" panose="020F0502020204030204" pitchFamily="34" charset="0"/>
              </a:defRPr>
            </a:lvl1pPr>
            <a:lvl2pPr marL="514350" indent="-171450">
              <a:buClr>
                <a:schemeClr val="accent1"/>
              </a:buClr>
              <a:buSzPct val="75000"/>
              <a:buFont typeface="Courier New" panose="02070309020205020404" pitchFamily="49" charset="0"/>
              <a:buChar char="o"/>
              <a:defRPr sz="1500"/>
            </a:lvl2pPr>
            <a:lvl3pPr marL="857250" indent="-171450">
              <a:buClr>
                <a:schemeClr val="accent1"/>
              </a:buClr>
              <a:buSzPct val="75000"/>
              <a:buFont typeface="Wingdings" pitchFamily="2" charset="2"/>
              <a:buChar char="v"/>
              <a:defRPr sz="1500"/>
            </a:lvl3pPr>
            <a:lvl4pPr marL="1200150" indent="-171450">
              <a:buClr>
                <a:schemeClr val="accent1"/>
              </a:buClr>
              <a:buSzPct val="75000"/>
              <a:buFont typeface="Wingdings" pitchFamily="2" charset="2"/>
              <a:buChar char="Ø"/>
              <a:defRPr sz="1500"/>
            </a:lvl4pPr>
            <a:lvl5pPr>
              <a:buClr>
                <a:schemeClr val="accent1"/>
              </a:buClr>
              <a:defRPr/>
            </a:lvl5pPr>
          </a:lstStyle>
          <a:p>
            <a:pPr lvl="0"/>
            <a:r>
              <a:rPr lang="en-US"/>
              <a:t>Title, Company </a:t>
            </a:r>
          </a:p>
        </p:txBody>
      </p:sp>
      <p:sp>
        <p:nvSpPr>
          <p:cNvPr id="14" name="Text Placeholder 6">
            <a:extLst>
              <a:ext uri="{FF2B5EF4-FFF2-40B4-BE49-F238E27FC236}">
                <a16:creationId xmlns:a16="http://schemas.microsoft.com/office/drawing/2014/main" id="{85F6384D-362F-4446-9423-650B73A8DA72}"/>
              </a:ext>
            </a:extLst>
          </p:cNvPr>
          <p:cNvSpPr>
            <a:spLocks noGrp="1"/>
          </p:cNvSpPr>
          <p:nvPr>
            <p:ph type="body" sz="quarter" idx="13" hasCustomPrompt="1"/>
          </p:nvPr>
        </p:nvSpPr>
        <p:spPr>
          <a:xfrm>
            <a:off x="400051" y="1022589"/>
            <a:ext cx="4427982" cy="490399"/>
          </a:xfrm>
          <a:prstGeom prst="rect">
            <a:avLst/>
          </a:prstGeom>
        </p:spPr>
        <p:txBody>
          <a:bodyPr>
            <a:normAutofit/>
          </a:bodyPr>
          <a:lstStyle>
            <a:lvl1pPr marL="0" indent="0">
              <a:buNone/>
              <a:defRPr sz="2250" b="0" i="0">
                <a:solidFill>
                  <a:schemeClr val="accent4"/>
                </a:solidFill>
                <a:latin typeface="Calibri" panose="020F0502020204030204" pitchFamily="34" charset="0"/>
                <a:cs typeface="Calibri" panose="020F0502020204030204" pitchFamily="34" charset="0"/>
              </a:defRPr>
            </a:lvl1pPr>
            <a:lvl2pPr marL="342900" indent="0">
              <a:buNone/>
              <a:defRPr/>
            </a:lvl2pPr>
          </a:lstStyle>
          <a:p>
            <a:pPr lvl="0"/>
            <a:r>
              <a:rPr lang="en-US"/>
              <a:t>m</a:t>
            </a:r>
          </a:p>
        </p:txBody>
      </p:sp>
      <p:sp>
        <p:nvSpPr>
          <p:cNvPr id="15" name="Text Placeholder 12">
            <a:extLst>
              <a:ext uri="{FF2B5EF4-FFF2-40B4-BE49-F238E27FC236}">
                <a16:creationId xmlns:a16="http://schemas.microsoft.com/office/drawing/2014/main" id="{5220A8F4-29ED-0649-9A25-736A3FDF8764}"/>
              </a:ext>
            </a:extLst>
          </p:cNvPr>
          <p:cNvSpPr>
            <a:spLocks noGrp="1"/>
          </p:cNvSpPr>
          <p:nvPr>
            <p:ph type="body" sz="quarter" idx="15"/>
          </p:nvPr>
        </p:nvSpPr>
        <p:spPr>
          <a:xfrm>
            <a:off x="400051" y="1623317"/>
            <a:ext cx="4427982" cy="4828854"/>
          </a:xfrm>
          <a:prstGeom prst="rect">
            <a:avLst/>
          </a:prstGeom>
        </p:spPr>
        <p:txBody>
          <a:bodyPr>
            <a:normAutofit/>
          </a:bodyPr>
          <a:lstStyle>
            <a:lvl1pPr marL="0" indent="0">
              <a:lnSpc>
                <a:spcPct val="100000"/>
              </a:lnSpc>
              <a:buClr>
                <a:schemeClr val="accent1"/>
              </a:buClr>
              <a:buFont typeface="Arial" panose="020B0604020202020204" pitchFamily="34" charset="0"/>
              <a:buNone/>
              <a:defRPr sz="1800">
                <a:latin typeface="Meiryo" panose="020B0604030504040204" pitchFamily="34" charset="-128"/>
                <a:ea typeface="Meiryo" panose="020B0604030504040204" pitchFamily="34" charset="-128"/>
              </a:defRPr>
            </a:lvl1pPr>
            <a:lvl2pPr marL="514350" indent="-171450">
              <a:lnSpc>
                <a:spcPct val="100000"/>
              </a:lnSpc>
              <a:buClr>
                <a:schemeClr val="accent1"/>
              </a:buClr>
              <a:buSzTx/>
              <a:buFont typeface="Arial" panose="020B0604020202020204" pitchFamily="34" charset="0"/>
              <a:buChar char="•"/>
              <a:defRPr sz="1500">
                <a:latin typeface="Meiryo" panose="020B0604030504040204" pitchFamily="34" charset="-128"/>
                <a:ea typeface="Meiryo" panose="020B0604030504040204" pitchFamily="34" charset="-128"/>
              </a:defRPr>
            </a:lvl2pPr>
            <a:lvl3pPr marL="857250" indent="-171450">
              <a:lnSpc>
                <a:spcPct val="100000"/>
              </a:lnSpc>
              <a:buClr>
                <a:schemeClr val="accent4"/>
              </a:buClr>
              <a:buSzPct val="60000"/>
              <a:buFont typeface="Courier New" panose="02070309020205020404" pitchFamily="49" charset="0"/>
              <a:buChar char="o"/>
              <a:defRPr sz="1350">
                <a:latin typeface="Meiryo" panose="020B0604030504040204" pitchFamily="34" charset="-128"/>
                <a:ea typeface="Meiryo" panose="020B0604030504040204" pitchFamily="34" charset="-128"/>
              </a:defRPr>
            </a:lvl3pPr>
            <a:lvl4pPr marL="1200150" indent="-171450">
              <a:lnSpc>
                <a:spcPct val="100000"/>
              </a:lnSpc>
              <a:buClr>
                <a:schemeClr val="accent4"/>
              </a:buClr>
              <a:buSzPct val="60000"/>
              <a:buFont typeface="Wingdings" pitchFamily="2" charset="2"/>
              <a:buChar char="q"/>
              <a:defRPr sz="1200">
                <a:latin typeface="Meiryo" panose="020B0604030504040204" pitchFamily="34" charset="-128"/>
                <a:ea typeface="Meiryo" panose="020B0604030504040204" pitchFamily="34" charset="-128"/>
              </a:defRPr>
            </a:lvl4pPr>
            <a:lvl5pPr>
              <a:lnSpc>
                <a:spcPct val="100000"/>
              </a:lnSpc>
              <a:buClr>
                <a:schemeClr val="accent4"/>
              </a:buClr>
              <a:defRPr sz="1050">
                <a:latin typeface="Meiryo" panose="020B0604030504040204" pitchFamily="34" charset="-128"/>
                <a:ea typeface="Meiryo" panose="020B0604030504040204" pitchFamily="34" charset="-128"/>
              </a:defRPr>
            </a:lvl5pPr>
          </a:lstStyle>
          <a:p>
            <a:pPr lvl="0"/>
            <a:r>
              <a:rPr lang="en-US"/>
              <a:t>Click to edit Master text styles</a:t>
            </a:r>
          </a:p>
          <a:p>
            <a:pPr lvl="1"/>
            <a:r>
              <a:rPr lang="en-US"/>
              <a:t>1st level</a:t>
            </a:r>
          </a:p>
          <a:p>
            <a:pPr lvl="2"/>
            <a:r>
              <a:rPr lang="en-US"/>
              <a:t>Second level</a:t>
            </a:r>
          </a:p>
          <a:p>
            <a:pPr lvl="3"/>
            <a:r>
              <a:rPr lang="en-US"/>
              <a:t>Third level</a:t>
            </a:r>
          </a:p>
          <a:p>
            <a:pPr lvl="4"/>
            <a:r>
              <a:rPr lang="en-US"/>
              <a:t>Fourth level</a:t>
            </a:r>
          </a:p>
        </p:txBody>
      </p:sp>
      <p:sp>
        <p:nvSpPr>
          <p:cNvPr id="8" name="Text Placeholder 7">
            <a:extLst>
              <a:ext uri="{FF2B5EF4-FFF2-40B4-BE49-F238E27FC236}">
                <a16:creationId xmlns:a16="http://schemas.microsoft.com/office/drawing/2014/main" id="{ED3AF4EA-9B8F-E74F-9174-B1F6D0EF66B0}"/>
              </a:ext>
            </a:extLst>
          </p:cNvPr>
          <p:cNvSpPr>
            <a:spLocks noGrp="1"/>
          </p:cNvSpPr>
          <p:nvPr>
            <p:ph type="body" sz="quarter" idx="19" hasCustomPrompt="1"/>
          </p:nvPr>
        </p:nvSpPr>
        <p:spPr>
          <a:xfrm>
            <a:off x="5940239" y="1101728"/>
            <a:ext cx="2812067" cy="3667769"/>
          </a:xfrm>
          <a:prstGeom prst="rect">
            <a:avLst/>
          </a:prstGeom>
        </p:spPr>
        <p:txBody>
          <a:bodyPr/>
          <a:lstStyle>
            <a:lvl1pPr marL="0" indent="0">
              <a:lnSpc>
                <a:spcPct val="100000"/>
              </a:lnSpc>
              <a:buNone/>
              <a:defRPr>
                <a:solidFill>
                  <a:schemeClr val="bg1"/>
                </a:solidFill>
                <a:latin typeface="Meiryo" panose="020B0604030504040204" pitchFamily="34" charset="-128"/>
                <a:ea typeface="Meiryo" panose="020B0604030504040204" pitchFamily="34" charset="-128"/>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044587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Team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C59F9C-EB03-634E-B7D7-835D6CAE8246}"/>
              </a:ext>
            </a:extLst>
          </p:cNvPr>
          <p:cNvSpPr/>
          <p:nvPr userDrawn="1"/>
        </p:nvSpPr>
        <p:spPr>
          <a:xfrm>
            <a:off x="5521700" y="0"/>
            <a:ext cx="364714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09847D5-3698-1F4A-B40A-96FF1CDCEA38}"/>
              </a:ext>
            </a:extLst>
          </p:cNvPr>
          <p:cNvSpPr>
            <a:spLocks noGrp="1"/>
          </p:cNvSpPr>
          <p:nvPr>
            <p:ph type="title" hasCustomPrompt="1"/>
          </p:nvPr>
        </p:nvSpPr>
        <p:spPr>
          <a:xfrm>
            <a:off x="400050" y="170259"/>
            <a:ext cx="8356324" cy="662781"/>
          </a:xfrm>
          <a:prstGeom prst="rect">
            <a:avLst/>
          </a:prstGeom>
        </p:spPr>
        <p:txBody>
          <a:bodyPr/>
          <a:lstStyle>
            <a:lvl1pPr>
              <a:defRPr>
                <a:latin typeface="Meiryo" panose="020B0604030504040204" pitchFamily="34" charset="-128"/>
                <a:ea typeface="Meiryo" panose="020B0604030504040204" pitchFamily="34" charset="-128"/>
              </a:defRPr>
            </a:lvl1pPr>
          </a:lstStyle>
          <a:p>
            <a:r>
              <a:rPr lang="en-US"/>
              <a:t>Click to Edit Master Title Style</a:t>
            </a:r>
          </a:p>
        </p:txBody>
      </p:sp>
      <p:sp>
        <p:nvSpPr>
          <p:cNvPr id="5" name="Slide Number Placeholder 4">
            <a:extLst>
              <a:ext uri="{FF2B5EF4-FFF2-40B4-BE49-F238E27FC236}">
                <a16:creationId xmlns:a16="http://schemas.microsoft.com/office/drawing/2014/main" id="{9C7926F7-6177-D648-B919-B7DE647B1F30}"/>
              </a:ext>
            </a:extLst>
          </p:cNvPr>
          <p:cNvSpPr>
            <a:spLocks noGrp="1"/>
          </p:cNvSpPr>
          <p:nvPr>
            <p:ph type="sldNum" sz="quarter" idx="12"/>
          </p:nvPr>
        </p:nvSpPr>
        <p:spPr>
          <a:xfrm>
            <a:off x="7970335" y="6356353"/>
            <a:ext cx="786039" cy="365125"/>
          </a:xfrm>
          <a:prstGeom prst="rect">
            <a:avLst/>
          </a:prstGeom>
        </p:spPr>
        <p:txBody>
          <a:bodyPr anchor="b"/>
          <a:lstStyle>
            <a:lvl1pPr algn="r">
              <a:defRPr sz="750">
                <a:solidFill>
                  <a:schemeClr val="bg1"/>
                </a:solidFill>
              </a:defRPr>
            </a:lvl1pPr>
          </a:lstStyle>
          <a:p>
            <a:fld id="{65EFC9F2-F479-5B49-B423-304EC38F00E7}" type="slidenum">
              <a:rPr lang="en-US" smtClean="0"/>
              <a:t>‹#›</a:t>
            </a:fld>
            <a:endParaRPr lang="en-US"/>
          </a:p>
        </p:txBody>
      </p:sp>
      <p:cxnSp>
        <p:nvCxnSpPr>
          <p:cNvPr id="9" name="Straight Connector 8">
            <a:extLst>
              <a:ext uri="{FF2B5EF4-FFF2-40B4-BE49-F238E27FC236}">
                <a16:creationId xmlns:a16="http://schemas.microsoft.com/office/drawing/2014/main" id="{3E061578-E5ED-D741-A935-BB87C3395D1A}"/>
              </a:ext>
            </a:extLst>
          </p:cNvPr>
          <p:cNvCxnSpPr/>
          <p:nvPr userDrawn="1"/>
        </p:nvCxnSpPr>
        <p:spPr>
          <a:xfrm>
            <a:off x="391695" y="917142"/>
            <a:ext cx="8360612"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C97B8B56-100E-E842-920C-375A7B19A9E2}"/>
              </a:ext>
            </a:extLst>
          </p:cNvPr>
          <p:cNvSpPr>
            <a:spLocks noGrp="1"/>
          </p:cNvSpPr>
          <p:nvPr>
            <p:ph type="body" sz="quarter" idx="17" hasCustomPrompt="1"/>
          </p:nvPr>
        </p:nvSpPr>
        <p:spPr>
          <a:xfrm>
            <a:off x="5940239" y="4906026"/>
            <a:ext cx="2812067" cy="490399"/>
          </a:xfrm>
          <a:prstGeom prst="rect">
            <a:avLst/>
          </a:prstGeom>
        </p:spPr>
        <p:txBody>
          <a:bodyPr>
            <a:normAutofit/>
          </a:bodyPr>
          <a:lstStyle>
            <a:lvl1pPr marL="0" indent="0">
              <a:buNone/>
              <a:defRPr sz="1950" b="0" i="0">
                <a:solidFill>
                  <a:schemeClr val="bg1"/>
                </a:solidFill>
                <a:latin typeface="Meiryo" panose="020B0604030504040204" pitchFamily="34" charset="-128"/>
                <a:ea typeface="Meiryo" panose="020B0604030504040204" pitchFamily="34" charset="-128"/>
                <a:cs typeface="Calibri" panose="020F0502020204030204" pitchFamily="34" charset="0"/>
              </a:defRPr>
            </a:lvl1pPr>
            <a:lvl2pPr marL="342900" indent="0">
              <a:buNone/>
              <a:defRPr/>
            </a:lvl2pPr>
          </a:lstStyle>
          <a:p>
            <a:pPr lvl="0"/>
            <a:r>
              <a:rPr lang="en-US"/>
              <a:t>Name</a:t>
            </a:r>
          </a:p>
        </p:txBody>
      </p:sp>
      <p:sp>
        <p:nvSpPr>
          <p:cNvPr id="12" name="Text Placeholder 12">
            <a:extLst>
              <a:ext uri="{FF2B5EF4-FFF2-40B4-BE49-F238E27FC236}">
                <a16:creationId xmlns:a16="http://schemas.microsoft.com/office/drawing/2014/main" id="{01AA429F-15EE-AD44-905B-9E3EBFAE0A00}"/>
              </a:ext>
            </a:extLst>
          </p:cNvPr>
          <p:cNvSpPr>
            <a:spLocks noGrp="1"/>
          </p:cNvSpPr>
          <p:nvPr>
            <p:ph type="body" sz="quarter" idx="18" hasCustomPrompt="1"/>
          </p:nvPr>
        </p:nvSpPr>
        <p:spPr>
          <a:xfrm>
            <a:off x="5940239" y="5445017"/>
            <a:ext cx="2812067" cy="1007157"/>
          </a:xfrm>
          <a:prstGeom prst="rect">
            <a:avLst/>
          </a:prstGeom>
        </p:spPr>
        <p:txBody>
          <a:bodyPr>
            <a:normAutofit/>
          </a:bodyPr>
          <a:lstStyle>
            <a:lvl1pPr marL="0" indent="0">
              <a:buClr>
                <a:schemeClr val="accent1"/>
              </a:buClr>
              <a:buNone/>
              <a:defRPr sz="1500">
                <a:solidFill>
                  <a:schemeClr val="bg1"/>
                </a:solidFill>
                <a:latin typeface="Meiryo" panose="020B0604030504040204" pitchFamily="34" charset="-128"/>
                <a:ea typeface="Meiryo" panose="020B0604030504040204" pitchFamily="34" charset="-128"/>
                <a:cs typeface="Calibri" panose="020F0502020204030204" pitchFamily="34" charset="0"/>
              </a:defRPr>
            </a:lvl1pPr>
            <a:lvl2pPr marL="514350" indent="-171450">
              <a:buClr>
                <a:schemeClr val="accent1"/>
              </a:buClr>
              <a:buSzPct val="75000"/>
              <a:buFont typeface="Courier New" panose="02070309020205020404" pitchFamily="49" charset="0"/>
              <a:buChar char="o"/>
              <a:defRPr sz="1500"/>
            </a:lvl2pPr>
            <a:lvl3pPr marL="857250" indent="-171450">
              <a:buClr>
                <a:schemeClr val="accent1"/>
              </a:buClr>
              <a:buSzPct val="75000"/>
              <a:buFont typeface="Wingdings" pitchFamily="2" charset="2"/>
              <a:buChar char="v"/>
              <a:defRPr sz="1500"/>
            </a:lvl3pPr>
            <a:lvl4pPr marL="1200150" indent="-171450">
              <a:buClr>
                <a:schemeClr val="accent1"/>
              </a:buClr>
              <a:buSzPct val="75000"/>
              <a:buFont typeface="Wingdings" pitchFamily="2" charset="2"/>
              <a:buChar char="Ø"/>
              <a:defRPr sz="1500"/>
            </a:lvl4pPr>
            <a:lvl5pPr>
              <a:buClr>
                <a:schemeClr val="accent1"/>
              </a:buClr>
              <a:defRPr/>
            </a:lvl5pPr>
          </a:lstStyle>
          <a:p>
            <a:pPr lvl="0"/>
            <a:r>
              <a:rPr lang="en-US"/>
              <a:t>Title, Company </a:t>
            </a:r>
          </a:p>
        </p:txBody>
      </p:sp>
      <p:sp>
        <p:nvSpPr>
          <p:cNvPr id="14" name="Text Placeholder 6">
            <a:extLst>
              <a:ext uri="{FF2B5EF4-FFF2-40B4-BE49-F238E27FC236}">
                <a16:creationId xmlns:a16="http://schemas.microsoft.com/office/drawing/2014/main" id="{85F6384D-362F-4446-9423-650B73A8DA72}"/>
              </a:ext>
            </a:extLst>
          </p:cNvPr>
          <p:cNvSpPr>
            <a:spLocks noGrp="1"/>
          </p:cNvSpPr>
          <p:nvPr>
            <p:ph type="body" sz="quarter" idx="13" hasCustomPrompt="1"/>
          </p:nvPr>
        </p:nvSpPr>
        <p:spPr>
          <a:xfrm>
            <a:off x="400051" y="1022589"/>
            <a:ext cx="4427982" cy="490399"/>
          </a:xfrm>
          <a:prstGeom prst="rect">
            <a:avLst/>
          </a:prstGeom>
        </p:spPr>
        <p:txBody>
          <a:bodyPr>
            <a:normAutofit/>
          </a:bodyPr>
          <a:lstStyle>
            <a:lvl1pPr marL="0" indent="0">
              <a:buNone/>
              <a:defRPr sz="2250" b="0" i="0">
                <a:solidFill>
                  <a:schemeClr val="accent4"/>
                </a:solidFill>
                <a:latin typeface="Meiryo" panose="020B0604030504040204" pitchFamily="34" charset="-128"/>
                <a:ea typeface="Meiryo" panose="020B0604030504040204" pitchFamily="34" charset="-128"/>
                <a:cs typeface="Calibri" panose="020F0502020204030204" pitchFamily="34" charset="0"/>
              </a:defRPr>
            </a:lvl1pPr>
            <a:lvl2pPr marL="342900" indent="0">
              <a:buNone/>
              <a:defRPr/>
            </a:lvl2pPr>
          </a:lstStyle>
          <a:p>
            <a:pPr marL="0" marR="0" lvl="0" indent="0" algn="l" defTabSz="685800" rtl="0" eaLnBrk="1" fontAlgn="auto" latinLnBrk="0" hangingPunct="1">
              <a:lnSpc>
                <a:spcPct val="90000"/>
              </a:lnSpc>
              <a:spcBef>
                <a:spcPts val="750"/>
              </a:spcBef>
              <a:spcAft>
                <a:spcPct val="0"/>
              </a:spcAft>
              <a:buClrTx/>
              <a:buSzTx/>
              <a:buFont typeface="Arial" panose="020B0604020202020204" pitchFamily="34" charset="0"/>
              <a:buNone/>
              <a:defRPr/>
            </a:pPr>
            <a:r>
              <a:rPr lang="en-US"/>
              <a:t>Header</a:t>
            </a:r>
          </a:p>
          <a:p>
            <a:pPr lvl="0"/>
            <a:endParaRPr lang="en-US"/>
          </a:p>
        </p:txBody>
      </p:sp>
      <p:sp>
        <p:nvSpPr>
          <p:cNvPr id="15" name="Text Placeholder 12">
            <a:extLst>
              <a:ext uri="{FF2B5EF4-FFF2-40B4-BE49-F238E27FC236}">
                <a16:creationId xmlns:a16="http://schemas.microsoft.com/office/drawing/2014/main" id="{5220A8F4-29ED-0649-9A25-736A3FDF8764}"/>
              </a:ext>
            </a:extLst>
          </p:cNvPr>
          <p:cNvSpPr>
            <a:spLocks noGrp="1"/>
          </p:cNvSpPr>
          <p:nvPr>
            <p:ph type="body" sz="quarter" idx="15"/>
          </p:nvPr>
        </p:nvSpPr>
        <p:spPr>
          <a:xfrm>
            <a:off x="400051" y="1623317"/>
            <a:ext cx="4427982" cy="4828854"/>
          </a:xfrm>
          <a:prstGeom prst="rect">
            <a:avLst/>
          </a:prstGeom>
        </p:spPr>
        <p:txBody>
          <a:bodyPr>
            <a:normAutofit/>
          </a:bodyPr>
          <a:lstStyle>
            <a:lvl1pPr marL="0" indent="0">
              <a:lnSpc>
                <a:spcPct val="100000"/>
              </a:lnSpc>
              <a:buClr>
                <a:schemeClr val="accent1"/>
              </a:buClr>
              <a:buFont typeface="Arial" panose="020B0604020202020204" pitchFamily="34" charset="0"/>
              <a:buNone/>
              <a:defRPr sz="1800">
                <a:latin typeface="Meiryo" panose="020B0604030504040204" pitchFamily="34" charset="-128"/>
                <a:ea typeface="Meiryo" panose="020B0604030504040204" pitchFamily="34" charset="-128"/>
              </a:defRPr>
            </a:lvl1pPr>
            <a:lvl2pPr marL="514350" indent="-171450">
              <a:lnSpc>
                <a:spcPct val="100000"/>
              </a:lnSpc>
              <a:buClr>
                <a:schemeClr val="accent1"/>
              </a:buClr>
              <a:buSzTx/>
              <a:buFont typeface="Arial" panose="020B0604020202020204" pitchFamily="34" charset="0"/>
              <a:buChar char="•"/>
              <a:defRPr sz="1500">
                <a:latin typeface="Meiryo" panose="020B0604030504040204" pitchFamily="34" charset="-128"/>
                <a:ea typeface="Meiryo" panose="020B0604030504040204" pitchFamily="34" charset="-128"/>
              </a:defRPr>
            </a:lvl2pPr>
            <a:lvl3pPr marL="857250" indent="-171450">
              <a:lnSpc>
                <a:spcPct val="100000"/>
              </a:lnSpc>
              <a:buClr>
                <a:schemeClr val="accent4"/>
              </a:buClr>
              <a:buSzPct val="60000"/>
              <a:buFont typeface="Courier New" panose="02070309020205020404" pitchFamily="49" charset="0"/>
              <a:buChar char="o"/>
              <a:defRPr sz="1350">
                <a:latin typeface="Meiryo" panose="020B0604030504040204" pitchFamily="34" charset="-128"/>
                <a:ea typeface="Meiryo" panose="020B0604030504040204" pitchFamily="34" charset="-128"/>
              </a:defRPr>
            </a:lvl3pPr>
            <a:lvl4pPr marL="1200150" indent="-171450">
              <a:lnSpc>
                <a:spcPct val="100000"/>
              </a:lnSpc>
              <a:buClr>
                <a:schemeClr val="accent4"/>
              </a:buClr>
              <a:buSzPct val="60000"/>
              <a:buFont typeface="Wingdings" pitchFamily="2" charset="2"/>
              <a:buChar char="q"/>
              <a:defRPr sz="1200">
                <a:latin typeface="Meiryo" panose="020B0604030504040204" pitchFamily="34" charset="-128"/>
                <a:ea typeface="Meiryo" panose="020B0604030504040204" pitchFamily="34" charset="-128"/>
              </a:defRPr>
            </a:lvl4pPr>
            <a:lvl5pPr>
              <a:lnSpc>
                <a:spcPct val="100000"/>
              </a:lnSpc>
              <a:buClr>
                <a:schemeClr val="accent4"/>
              </a:buClr>
              <a:defRPr sz="1050">
                <a:latin typeface="Meiryo" panose="020B0604030504040204" pitchFamily="34" charset="-128"/>
                <a:ea typeface="Meiryo" panose="020B0604030504040204" pitchFamily="34" charset="-128"/>
              </a:defRPr>
            </a:lvl5pPr>
          </a:lstStyle>
          <a:p>
            <a:pPr lvl="0"/>
            <a:r>
              <a:rPr lang="en-US"/>
              <a:t>Click to edit Master text styles</a:t>
            </a:r>
          </a:p>
          <a:p>
            <a:pPr lvl="1"/>
            <a:r>
              <a:rPr lang="en-US"/>
              <a:t>1st level</a:t>
            </a:r>
          </a:p>
          <a:p>
            <a:pPr lvl="2"/>
            <a:r>
              <a:rPr lang="en-US"/>
              <a:t>Second level</a:t>
            </a:r>
          </a:p>
          <a:p>
            <a:pPr lvl="3"/>
            <a:r>
              <a:rPr lang="en-US"/>
              <a:t>Third level</a:t>
            </a:r>
          </a:p>
          <a:p>
            <a:pPr lvl="4"/>
            <a:r>
              <a:rPr lang="en-US"/>
              <a:t>Fourth level</a:t>
            </a:r>
          </a:p>
        </p:txBody>
      </p:sp>
      <p:sp>
        <p:nvSpPr>
          <p:cNvPr id="8" name="Text Placeholder 7">
            <a:extLst>
              <a:ext uri="{FF2B5EF4-FFF2-40B4-BE49-F238E27FC236}">
                <a16:creationId xmlns:a16="http://schemas.microsoft.com/office/drawing/2014/main" id="{ED3AF4EA-9B8F-E74F-9174-B1F6D0EF66B0}"/>
              </a:ext>
            </a:extLst>
          </p:cNvPr>
          <p:cNvSpPr>
            <a:spLocks noGrp="1"/>
          </p:cNvSpPr>
          <p:nvPr>
            <p:ph type="body" sz="quarter" idx="19" hasCustomPrompt="1"/>
          </p:nvPr>
        </p:nvSpPr>
        <p:spPr>
          <a:xfrm>
            <a:off x="5940239" y="1101728"/>
            <a:ext cx="2812067" cy="3667769"/>
          </a:xfrm>
          <a:prstGeom prst="rect">
            <a:avLst/>
          </a:prstGeom>
        </p:spPr>
        <p:txBody>
          <a:bodyPr/>
          <a:lstStyle>
            <a:lvl1pPr marL="0" indent="0">
              <a:lnSpc>
                <a:spcPct val="100000"/>
              </a:lnSpc>
              <a:buNone/>
              <a:defRPr>
                <a:solidFill>
                  <a:schemeClr val="bg1"/>
                </a:solidFill>
                <a:latin typeface="Meiryo" panose="020B0604030504040204" pitchFamily="34" charset="-128"/>
                <a:ea typeface="Meiryo" panose="020B0604030504040204" pitchFamily="34" charset="-128"/>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6922524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Header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847D5-3698-1F4A-B40A-96FF1CDCEA38}"/>
              </a:ext>
            </a:extLst>
          </p:cNvPr>
          <p:cNvSpPr>
            <a:spLocks noGrp="1"/>
          </p:cNvSpPr>
          <p:nvPr>
            <p:ph type="title" hasCustomPrompt="1"/>
          </p:nvPr>
        </p:nvSpPr>
        <p:spPr>
          <a:xfrm>
            <a:off x="400050" y="170259"/>
            <a:ext cx="8356324" cy="662781"/>
          </a:xfrm>
          <a:prstGeom prst="rect">
            <a:avLst/>
          </a:prstGeom>
        </p:spPr>
        <p:txBody>
          <a:bodyPr>
            <a:normAutofit/>
          </a:bodyPr>
          <a:lstStyle>
            <a:lvl1pPr>
              <a:defRPr sz="3000">
                <a:latin typeface="Meiryo" panose="020B0604030504040204" pitchFamily="34" charset="-128"/>
                <a:ea typeface="Meiryo" panose="020B0604030504040204" pitchFamily="34" charset="-128"/>
              </a:defRPr>
            </a:lvl1pPr>
          </a:lstStyle>
          <a:p>
            <a:r>
              <a:rPr lang="en-US"/>
              <a:t>Click to Edit Master Title Style</a:t>
            </a:r>
          </a:p>
        </p:txBody>
      </p:sp>
      <p:sp>
        <p:nvSpPr>
          <p:cNvPr id="5" name="Slide Number Placeholder 4">
            <a:extLst>
              <a:ext uri="{FF2B5EF4-FFF2-40B4-BE49-F238E27FC236}">
                <a16:creationId xmlns:a16="http://schemas.microsoft.com/office/drawing/2014/main" id="{9C7926F7-6177-D648-B919-B7DE647B1F30}"/>
              </a:ext>
            </a:extLst>
          </p:cNvPr>
          <p:cNvSpPr>
            <a:spLocks noGrp="1"/>
          </p:cNvSpPr>
          <p:nvPr>
            <p:ph type="sldNum" sz="quarter" idx="12"/>
          </p:nvPr>
        </p:nvSpPr>
        <p:spPr>
          <a:xfrm>
            <a:off x="6698973" y="6356353"/>
            <a:ext cx="2057400" cy="365125"/>
          </a:xfrm>
          <a:prstGeom prst="rect">
            <a:avLst/>
          </a:prstGeom>
        </p:spPr>
        <p:txBody>
          <a:bodyPr anchor="b"/>
          <a:lstStyle>
            <a:lvl1pPr algn="r">
              <a:defRPr sz="750"/>
            </a:lvl1pPr>
          </a:lstStyle>
          <a:p>
            <a:fld id="{65EFC9F2-F479-5B49-B423-304EC38F00E7}" type="slidenum">
              <a:rPr lang="en-US" smtClean="0"/>
              <a:t>‹#›</a:t>
            </a:fld>
            <a:endParaRPr lang="en-US"/>
          </a:p>
        </p:txBody>
      </p:sp>
      <p:sp>
        <p:nvSpPr>
          <p:cNvPr id="7" name="Text Placeholder 6">
            <a:extLst>
              <a:ext uri="{FF2B5EF4-FFF2-40B4-BE49-F238E27FC236}">
                <a16:creationId xmlns:a16="http://schemas.microsoft.com/office/drawing/2014/main" id="{9CE8B4EE-06C7-584C-BD55-06B599CDA488}"/>
              </a:ext>
            </a:extLst>
          </p:cNvPr>
          <p:cNvSpPr>
            <a:spLocks noGrp="1"/>
          </p:cNvSpPr>
          <p:nvPr>
            <p:ph type="body" sz="quarter" idx="13" hasCustomPrompt="1"/>
          </p:nvPr>
        </p:nvSpPr>
        <p:spPr>
          <a:xfrm>
            <a:off x="400051" y="1022589"/>
            <a:ext cx="8355806" cy="490399"/>
          </a:xfrm>
          <a:prstGeom prst="rect">
            <a:avLst/>
          </a:prstGeom>
        </p:spPr>
        <p:txBody>
          <a:bodyPr>
            <a:normAutofit/>
          </a:bodyPr>
          <a:lstStyle>
            <a:lvl1pPr marL="0" indent="0">
              <a:buNone/>
              <a:defRPr sz="2250" b="0" i="0">
                <a:solidFill>
                  <a:schemeClr val="accent4"/>
                </a:solidFill>
                <a:latin typeface="Meiryo" panose="020B0604030504040204" pitchFamily="34" charset="-128"/>
                <a:ea typeface="Meiryo" panose="020B0604030504040204" pitchFamily="34" charset="-128"/>
                <a:cs typeface="Calibri" panose="020F0502020204030204" pitchFamily="34" charset="0"/>
              </a:defRPr>
            </a:lvl1pPr>
            <a:lvl2pPr marL="342900" indent="0">
              <a:buNone/>
              <a:defRPr/>
            </a:lvl2pPr>
          </a:lstStyle>
          <a:p>
            <a:pPr lvl="0"/>
            <a:r>
              <a:rPr lang="en-US"/>
              <a:t>Header</a:t>
            </a:r>
          </a:p>
        </p:txBody>
      </p:sp>
      <p:sp>
        <p:nvSpPr>
          <p:cNvPr id="13" name="Text Placeholder 12">
            <a:extLst>
              <a:ext uri="{FF2B5EF4-FFF2-40B4-BE49-F238E27FC236}">
                <a16:creationId xmlns:a16="http://schemas.microsoft.com/office/drawing/2014/main" id="{67B4FE2E-397D-6F45-A1ED-18FBF9FB940A}"/>
              </a:ext>
            </a:extLst>
          </p:cNvPr>
          <p:cNvSpPr>
            <a:spLocks noGrp="1"/>
          </p:cNvSpPr>
          <p:nvPr>
            <p:ph type="body" sz="quarter" idx="15"/>
          </p:nvPr>
        </p:nvSpPr>
        <p:spPr>
          <a:xfrm>
            <a:off x="400051" y="1623317"/>
            <a:ext cx="8355806" cy="4828854"/>
          </a:xfrm>
          <a:prstGeom prst="rect">
            <a:avLst/>
          </a:prstGeom>
        </p:spPr>
        <p:txBody>
          <a:bodyPr>
            <a:normAutofit/>
          </a:bodyPr>
          <a:lstStyle>
            <a:lvl1pPr marL="0" indent="0">
              <a:lnSpc>
                <a:spcPct val="100000"/>
              </a:lnSpc>
              <a:buClr>
                <a:schemeClr val="accent1"/>
              </a:buClr>
              <a:buFont typeface="Arial" panose="020B0604020202020204" pitchFamily="34" charset="0"/>
              <a:buNone/>
              <a:defRPr sz="1800">
                <a:latin typeface="Meiryo" panose="020B0604030504040204" pitchFamily="34" charset="-128"/>
                <a:ea typeface="Meiryo" panose="020B0604030504040204" pitchFamily="34" charset="-128"/>
              </a:defRPr>
            </a:lvl1pPr>
            <a:lvl2pPr marL="514350" indent="-171450">
              <a:lnSpc>
                <a:spcPct val="100000"/>
              </a:lnSpc>
              <a:buClr>
                <a:schemeClr val="accent1"/>
              </a:buClr>
              <a:buSzTx/>
              <a:buFont typeface="Arial" panose="020B0604020202020204" pitchFamily="34" charset="0"/>
              <a:buChar char="•"/>
              <a:defRPr sz="1500">
                <a:latin typeface="Meiryo" panose="020B0604030504040204" pitchFamily="34" charset="-128"/>
                <a:ea typeface="Meiryo" panose="020B0604030504040204" pitchFamily="34" charset="-128"/>
              </a:defRPr>
            </a:lvl2pPr>
            <a:lvl3pPr marL="857250" indent="-171450">
              <a:lnSpc>
                <a:spcPct val="100000"/>
              </a:lnSpc>
              <a:buClr>
                <a:schemeClr val="accent4"/>
              </a:buClr>
              <a:buSzPct val="60000"/>
              <a:buFont typeface="Courier New" panose="02070309020205020404" pitchFamily="49" charset="0"/>
              <a:buChar char="o"/>
              <a:defRPr sz="1350">
                <a:latin typeface="Meiryo" panose="020B0604030504040204" pitchFamily="34" charset="-128"/>
                <a:ea typeface="Meiryo" panose="020B0604030504040204" pitchFamily="34" charset="-128"/>
              </a:defRPr>
            </a:lvl3pPr>
            <a:lvl4pPr marL="1200150" indent="-171450">
              <a:lnSpc>
                <a:spcPct val="100000"/>
              </a:lnSpc>
              <a:buClr>
                <a:schemeClr val="accent4"/>
              </a:buClr>
              <a:buSzPct val="60000"/>
              <a:buFont typeface="Wingdings" pitchFamily="2" charset="2"/>
              <a:buChar char="q"/>
              <a:defRPr sz="1200">
                <a:latin typeface="Meiryo" panose="020B0604030504040204" pitchFamily="34" charset="-128"/>
                <a:ea typeface="Meiryo" panose="020B0604030504040204" pitchFamily="34" charset="-128"/>
              </a:defRPr>
            </a:lvl4pPr>
            <a:lvl5pPr>
              <a:lnSpc>
                <a:spcPct val="100000"/>
              </a:lnSpc>
              <a:buClr>
                <a:schemeClr val="accent4"/>
              </a:buClr>
              <a:defRPr sz="1050">
                <a:latin typeface="Meiryo" panose="020B0604030504040204" pitchFamily="34" charset="-128"/>
                <a:ea typeface="Meiryo" panose="020B0604030504040204" pitchFamily="34" charset="-128"/>
              </a:defRPr>
            </a:lvl5pPr>
          </a:lstStyle>
          <a:p>
            <a:pPr lvl="0"/>
            <a:r>
              <a:rPr lang="en-US"/>
              <a:t>Click to edit Master text styles</a:t>
            </a:r>
          </a:p>
          <a:p>
            <a:pPr lvl="1"/>
            <a:r>
              <a:rPr lang="en-US"/>
              <a:t>1st level</a:t>
            </a:r>
          </a:p>
          <a:p>
            <a:pPr lvl="2"/>
            <a:r>
              <a:rPr lang="en-US"/>
              <a:t>Second level</a:t>
            </a:r>
          </a:p>
          <a:p>
            <a:pPr lvl="3"/>
            <a:r>
              <a:rPr lang="en-US"/>
              <a:t>Third level</a:t>
            </a:r>
          </a:p>
          <a:p>
            <a:pPr lvl="4"/>
            <a:r>
              <a:rPr lang="en-US"/>
              <a:t>Fourth level</a:t>
            </a:r>
          </a:p>
        </p:txBody>
      </p:sp>
    </p:spTree>
    <p:extLst>
      <p:ext uri="{BB962C8B-B14F-4D97-AF65-F5344CB8AC3E}">
        <p14:creationId xmlns:p14="http://schemas.microsoft.com/office/powerpoint/2010/main" val="37597996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847D5-3698-1F4A-B40A-96FF1CDCEA38}"/>
              </a:ext>
            </a:extLst>
          </p:cNvPr>
          <p:cNvSpPr>
            <a:spLocks noGrp="1"/>
          </p:cNvSpPr>
          <p:nvPr>
            <p:ph type="title" hasCustomPrompt="1"/>
          </p:nvPr>
        </p:nvSpPr>
        <p:spPr>
          <a:xfrm>
            <a:off x="400050" y="170259"/>
            <a:ext cx="8356324" cy="662781"/>
          </a:xfrm>
          <a:prstGeom prst="rect">
            <a:avLst/>
          </a:prstGeom>
        </p:spPr>
        <p:txBody>
          <a:bodyPr>
            <a:normAutofit/>
          </a:bodyPr>
          <a:lstStyle>
            <a:lvl1pPr>
              <a:defRPr sz="3000"/>
            </a:lvl1pPr>
          </a:lstStyle>
          <a:p>
            <a:r>
              <a:rPr lang="en-US"/>
              <a:t>Click to Edit Master Title Style</a:t>
            </a:r>
          </a:p>
        </p:txBody>
      </p:sp>
      <p:sp>
        <p:nvSpPr>
          <p:cNvPr id="5" name="Slide Number Placeholder 4">
            <a:extLst>
              <a:ext uri="{FF2B5EF4-FFF2-40B4-BE49-F238E27FC236}">
                <a16:creationId xmlns:a16="http://schemas.microsoft.com/office/drawing/2014/main" id="{9C7926F7-6177-D648-B919-B7DE647B1F30}"/>
              </a:ext>
            </a:extLst>
          </p:cNvPr>
          <p:cNvSpPr>
            <a:spLocks noGrp="1"/>
          </p:cNvSpPr>
          <p:nvPr>
            <p:ph type="sldNum" sz="quarter" idx="12"/>
          </p:nvPr>
        </p:nvSpPr>
        <p:spPr>
          <a:xfrm>
            <a:off x="6698973" y="6356353"/>
            <a:ext cx="2057400" cy="365125"/>
          </a:xfrm>
          <a:prstGeom prst="rect">
            <a:avLst/>
          </a:prstGeom>
        </p:spPr>
        <p:txBody>
          <a:bodyPr anchor="b"/>
          <a:lstStyle>
            <a:lvl1pPr algn="r">
              <a:defRPr sz="750"/>
            </a:lvl1pPr>
          </a:lstStyle>
          <a:p>
            <a:fld id="{65EFC9F2-F479-5B49-B423-304EC38F00E7}" type="slidenum">
              <a:rPr lang="en-US" smtClean="0"/>
              <a:t>‹#›</a:t>
            </a:fld>
            <a:endParaRPr lang="en-US"/>
          </a:p>
        </p:txBody>
      </p:sp>
      <p:sp>
        <p:nvSpPr>
          <p:cNvPr id="13" name="Text Placeholder 12">
            <a:extLst>
              <a:ext uri="{FF2B5EF4-FFF2-40B4-BE49-F238E27FC236}">
                <a16:creationId xmlns:a16="http://schemas.microsoft.com/office/drawing/2014/main" id="{67B4FE2E-397D-6F45-A1ED-18FBF9FB940A}"/>
              </a:ext>
            </a:extLst>
          </p:cNvPr>
          <p:cNvSpPr>
            <a:spLocks noGrp="1"/>
          </p:cNvSpPr>
          <p:nvPr>
            <p:ph type="body" sz="quarter" idx="15"/>
          </p:nvPr>
        </p:nvSpPr>
        <p:spPr>
          <a:xfrm>
            <a:off x="400567" y="1022586"/>
            <a:ext cx="8355806" cy="5429014"/>
          </a:xfrm>
          <a:prstGeom prst="rect">
            <a:avLst/>
          </a:prstGeom>
        </p:spPr>
        <p:txBody>
          <a:bodyPr>
            <a:normAutofit/>
          </a:bodyPr>
          <a:lstStyle>
            <a:lvl1pPr marL="0" indent="0">
              <a:lnSpc>
                <a:spcPct val="100000"/>
              </a:lnSpc>
              <a:buClr>
                <a:schemeClr val="accent1"/>
              </a:buClr>
              <a:buFont typeface="Arial" panose="020B0604020202020204" pitchFamily="34" charset="0"/>
              <a:buNone/>
              <a:defRPr sz="1800"/>
            </a:lvl1pPr>
            <a:lvl2pPr marL="514350" indent="-171450">
              <a:lnSpc>
                <a:spcPct val="100000"/>
              </a:lnSpc>
              <a:buClr>
                <a:schemeClr val="accent1"/>
              </a:buClr>
              <a:buSzTx/>
              <a:buFont typeface="Arial" panose="020B0604020202020204" pitchFamily="34" charset="0"/>
              <a:buChar char="•"/>
              <a:defRPr sz="1500"/>
            </a:lvl2pPr>
            <a:lvl3pPr marL="857250" indent="-171450">
              <a:lnSpc>
                <a:spcPct val="100000"/>
              </a:lnSpc>
              <a:buClr>
                <a:schemeClr val="accent4"/>
              </a:buClr>
              <a:buSzPct val="60000"/>
              <a:buFont typeface="Courier New" panose="02070309020205020404" pitchFamily="49" charset="0"/>
              <a:buChar char="o"/>
              <a:defRPr sz="1350"/>
            </a:lvl3pPr>
            <a:lvl4pPr marL="1200150" indent="-171450">
              <a:lnSpc>
                <a:spcPct val="100000"/>
              </a:lnSpc>
              <a:buClr>
                <a:schemeClr val="accent4"/>
              </a:buClr>
              <a:buSzPct val="60000"/>
              <a:buFont typeface="Wingdings" pitchFamily="2" charset="2"/>
              <a:buChar char="q"/>
              <a:defRPr sz="1200"/>
            </a:lvl4pPr>
            <a:lvl5pPr>
              <a:lnSpc>
                <a:spcPct val="100000"/>
              </a:lnSpc>
              <a:buClr>
                <a:schemeClr val="accent4"/>
              </a:buClr>
              <a:defRPr sz="1050"/>
            </a:lvl5pPr>
          </a:lstStyle>
          <a:p>
            <a:pPr lvl="0"/>
            <a:r>
              <a:rPr lang="en-US"/>
              <a:t>Click to edit Master text styles</a:t>
            </a:r>
          </a:p>
          <a:p>
            <a:pPr lvl="1"/>
            <a:r>
              <a:rPr lang="en-US"/>
              <a:t>1st level</a:t>
            </a:r>
          </a:p>
          <a:p>
            <a:pPr lvl="2"/>
            <a:r>
              <a:rPr lang="en-US"/>
              <a:t>Second level</a:t>
            </a:r>
          </a:p>
          <a:p>
            <a:pPr lvl="3"/>
            <a:r>
              <a:rPr lang="en-US"/>
              <a:t>Third level</a:t>
            </a:r>
          </a:p>
          <a:p>
            <a:pPr lvl="4"/>
            <a:r>
              <a:rPr lang="en-US"/>
              <a:t>Fourth level</a:t>
            </a:r>
          </a:p>
        </p:txBody>
      </p:sp>
    </p:spTree>
    <p:extLst>
      <p:ext uri="{BB962C8B-B14F-4D97-AF65-F5344CB8AC3E}">
        <p14:creationId xmlns:p14="http://schemas.microsoft.com/office/powerpoint/2010/main" val="2841448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age Option grey rectangles">
    <p:spTree>
      <p:nvGrpSpPr>
        <p:cNvPr id="1" name=""/>
        <p:cNvGrpSpPr/>
        <p:nvPr/>
      </p:nvGrpSpPr>
      <p:grpSpPr>
        <a:xfrm>
          <a:off x="0" y="0"/>
          <a:ext cx="0" cy="0"/>
          <a:chOff x="0" y="0"/>
          <a:chExt cx="0" cy="0"/>
        </a:xfrm>
      </p:grpSpPr>
      <p:sp>
        <p:nvSpPr>
          <p:cNvPr id="5" name="Rectangle 4"/>
          <p:cNvSpPr/>
          <p:nvPr/>
        </p:nvSpPr>
        <p:spPr>
          <a:xfrm>
            <a:off x="0" y="5248656"/>
            <a:ext cx="9144000" cy="160934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p:nvSpPr>
        <p:spPr>
          <a:xfrm>
            <a:off x="0" y="4978313"/>
            <a:ext cx="9144000" cy="265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7"/>
          <p:cNvSpPr>
            <a:spLocks noGrp="1"/>
          </p:cNvSpPr>
          <p:nvPr>
            <p:ph type="body" sz="quarter" idx="10" hasCustomPrompt="1"/>
          </p:nvPr>
        </p:nvSpPr>
        <p:spPr>
          <a:xfrm>
            <a:off x="2852929" y="2551178"/>
            <a:ext cx="5884863" cy="1090520"/>
          </a:xfrm>
          <a:prstGeom prst="rect">
            <a:avLst/>
          </a:prstGeom>
        </p:spPr>
        <p:txBody>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Add Title (Title Case)</a:t>
            </a:r>
          </a:p>
        </p:txBody>
      </p:sp>
      <p:sp>
        <p:nvSpPr>
          <p:cNvPr id="10" name="Text Placeholder 9"/>
          <p:cNvSpPr>
            <a:spLocks noGrp="1"/>
          </p:cNvSpPr>
          <p:nvPr>
            <p:ph type="body" sz="quarter" idx="11"/>
          </p:nvPr>
        </p:nvSpPr>
        <p:spPr>
          <a:xfrm>
            <a:off x="2852928" y="2304290"/>
            <a:ext cx="2743200" cy="240129"/>
          </a:xfrm>
          <a:prstGeom prst="rect">
            <a:avLst/>
          </a:prstGeom>
        </p:spPr>
        <p:txBody>
          <a:bodyPr/>
          <a:lstStyle>
            <a:lvl1pPr marL="0" indent="0">
              <a:buFontTx/>
              <a:buNone/>
              <a:defRPr sz="1200">
                <a:solidFill>
                  <a:schemeClr val="accent1"/>
                </a:solidFill>
              </a:defRPr>
            </a:lvl1pPr>
          </a:lstStyle>
          <a:p>
            <a:pPr lvl="0"/>
            <a:r>
              <a:rPr lang="en-US"/>
              <a:t>Click to edit Master text styles</a:t>
            </a:r>
          </a:p>
        </p:txBody>
      </p:sp>
      <p:sp>
        <p:nvSpPr>
          <p:cNvPr id="11" name="Text Placeholder 9"/>
          <p:cNvSpPr>
            <a:spLocks noGrp="1"/>
          </p:cNvSpPr>
          <p:nvPr>
            <p:ph type="body" sz="quarter" idx="12"/>
          </p:nvPr>
        </p:nvSpPr>
        <p:spPr>
          <a:xfrm>
            <a:off x="2852928" y="4379976"/>
            <a:ext cx="1472184" cy="246888"/>
          </a:xfrm>
          <a:prstGeom prst="rect">
            <a:avLst/>
          </a:prstGeom>
        </p:spPr>
        <p:txBody>
          <a:bodyPr/>
          <a:lstStyle>
            <a:lvl1pPr marL="0" indent="0">
              <a:buFontTx/>
              <a:buNone/>
              <a:defRPr sz="1000"/>
            </a:lvl1pPr>
          </a:lstStyle>
          <a:p>
            <a:pPr lvl="0"/>
            <a:r>
              <a:rPr lang="en-US"/>
              <a:t>Click to edit Master text styles</a:t>
            </a:r>
          </a:p>
        </p:txBody>
      </p:sp>
      <p:sp>
        <p:nvSpPr>
          <p:cNvPr id="12" name="Text Placeholder 9"/>
          <p:cNvSpPr>
            <a:spLocks noGrp="1"/>
          </p:cNvSpPr>
          <p:nvPr>
            <p:ph type="body" sz="quarter" idx="13"/>
          </p:nvPr>
        </p:nvSpPr>
        <p:spPr>
          <a:xfrm>
            <a:off x="2852928" y="4123944"/>
            <a:ext cx="1472184" cy="246888"/>
          </a:xfrm>
          <a:prstGeom prst="rect">
            <a:avLst/>
          </a:prstGeom>
        </p:spPr>
        <p:txBody>
          <a:bodyPr/>
          <a:lstStyle>
            <a:lvl1pPr marL="0" indent="0">
              <a:buFontTx/>
              <a:buNone/>
              <a:defRPr sz="1000"/>
            </a:lvl1pPr>
          </a:lstStyle>
          <a:p>
            <a:pPr lvl="0"/>
            <a:r>
              <a:rPr lang="en-US"/>
              <a:t>Click to edit Master text styles</a:t>
            </a:r>
          </a:p>
        </p:txBody>
      </p:sp>
      <p:sp>
        <p:nvSpPr>
          <p:cNvPr id="13" name="Text Placeholder 9"/>
          <p:cNvSpPr>
            <a:spLocks noGrp="1"/>
          </p:cNvSpPr>
          <p:nvPr>
            <p:ph type="body" sz="quarter" idx="14"/>
          </p:nvPr>
        </p:nvSpPr>
        <p:spPr>
          <a:xfrm>
            <a:off x="4331871" y="4379976"/>
            <a:ext cx="1472184" cy="246888"/>
          </a:xfrm>
          <a:prstGeom prst="rect">
            <a:avLst/>
          </a:prstGeom>
        </p:spPr>
        <p:txBody>
          <a:bodyPr/>
          <a:lstStyle>
            <a:lvl1pPr marL="0" indent="0">
              <a:buFontTx/>
              <a:buNone/>
              <a:defRPr sz="1000"/>
            </a:lvl1pPr>
          </a:lstStyle>
          <a:p>
            <a:pPr lvl="0"/>
            <a:r>
              <a:rPr lang="en-US"/>
              <a:t>Click to edit Master text styles</a:t>
            </a:r>
          </a:p>
        </p:txBody>
      </p:sp>
      <p:sp>
        <p:nvSpPr>
          <p:cNvPr id="14" name="Text Placeholder 9"/>
          <p:cNvSpPr>
            <a:spLocks noGrp="1"/>
          </p:cNvSpPr>
          <p:nvPr>
            <p:ph type="body" sz="quarter" idx="15"/>
          </p:nvPr>
        </p:nvSpPr>
        <p:spPr>
          <a:xfrm>
            <a:off x="4331871" y="4123944"/>
            <a:ext cx="1472184" cy="246888"/>
          </a:xfrm>
          <a:prstGeom prst="rect">
            <a:avLst/>
          </a:prstGeom>
        </p:spPr>
        <p:txBody>
          <a:bodyPr/>
          <a:lstStyle>
            <a:lvl1pPr marL="0" indent="0">
              <a:buFontTx/>
              <a:buNone/>
              <a:defRPr sz="1000"/>
            </a:lvl1pPr>
          </a:lstStyle>
          <a:p>
            <a:pPr lvl="0"/>
            <a:r>
              <a:rPr lang="en-US"/>
              <a:t>Click to edit Master text styles</a:t>
            </a:r>
          </a:p>
        </p:txBody>
      </p:sp>
      <p:sp>
        <p:nvSpPr>
          <p:cNvPr id="15" name="Text Placeholder 9"/>
          <p:cNvSpPr>
            <a:spLocks noGrp="1"/>
          </p:cNvSpPr>
          <p:nvPr>
            <p:ph type="body" sz="quarter" idx="16"/>
          </p:nvPr>
        </p:nvSpPr>
        <p:spPr>
          <a:xfrm>
            <a:off x="5810814" y="4379976"/>
            <a:ext cx="1472184" cy="246888"/>
          </a:xfrm>
          <a:prstGeom prst="rect">
            <a:avLst/>
          </a:prstGeom>
        </p:spPr>
        <p:txBody>
          <a:bodyPr/>
          <a:lstStyle>
            <a:lvl1pPr marL="0" indent="0">
              <a:buFontTx/>
              <a:buNone/>
              <a:defRPr sz="1000"/>
            </a:lvl1pPr>
          </a:lstStyle>
          <a:p>
            <a:pPr lvl="0"/>
            <a:r>
              <a:rPr lang="en-US"/>
              <a:t>Click to edit Master text styles</a:t>
            </a:r>
          </a:p>
        </p:txBody>
      </p:sp>
      <p:sp>
        <p:nvSpPr>
          <p:cNvPr id="16" name="Text Placeholder 9"/>
          <p:cNvSpPr>
            <a:spLocks noGrp="1"/>
          </p:cNvSpPr>
          <p:nvPr>
            <p:ph type="body" sz="quarter" idx="17"/>
          </p:nvPr>
        </p:nvSpPr>
        <p:spPr>
          <a:xfrm>
            <a:off x="5810814" y="4123944"/>
            <a:ext cx="1472184" cy="246888"/>
          </a:xfrm>
          <a:prstGeom prst="rect">
            <a:avLst/>
          </a:prstGeom>
        </p:spPr>
        <p:txBody>
          <a:bodyPr/>
          <a:lstStyle>
            <a:lvl1pPr marL="0" indent="0">
              <a:buFontTx/>
              <a:buNone/>
              <a:defRPr sz="1000"/>
            </a:lvl1pPr>
          </a:lstStyle>
          <a:p>
            <a:pPr lvl="0"/>
            <a:r>
              <a:rPr lang="en-US"/>
              <a:t>Click to edit Master text styles</a:t>
            </a:r>
          </a:p>
        </p:txBody>
      </p:sp>
      <p:sp>
        <p:nvSpPr>
          <p:cNvPr id="17" name="Text Placeholder 9"/>
          <p:cNvSpPr>
            <a:spLocks noGrp="1"/>
          </p:cNvSpPr>
          <p:nvPr>
            <p:ph type="body" sz="quarter" idx="18"/>
          </p:nvPr>
        </p:nvSpPr>
        <p:spPr>
          <a:xfrm>
            <a:off x="7289757" y="4379976"/>
            <a:ext cx="1472184" cy="246888"/>
          </a:xfrm>
          <a:prstGeom prst="rect">
            <a:avLst/>
          </a:prstGeom>
        </p:spPr>
        <p:txBody>
          <a:bodyPr/>
          <a:lstStyle>
            <a:lvl1pPr marL="0" indent="0">
              <a:buFontTx/>
              <a:buNone/>
              <a:defRPr sz="1000"/>
            </a:lvl1pPr>
          </a:lstStyle>
          <a:p>
            <a:pPr lvl="0"/>
            <a:r>
              <a:rPr lang="en-US"/>
              <a:t>Click to edit Master text styles</a:t>
            </a:r>
          </a:p>
        </p:txBody>
      </p:sp>
      <p:sp>
        <p:nvSpPr>
          <p:cNvPr id="18" name="Text Placeholder 9"/>
          <p:cNvSpPr>
            <a:spLocks noGrp="1"/>
          </p:cNvSpPr>
          <p:nvPr>
            <p:ph type="body" sz="quarter" idx="19"/>
          </p:nvPr>
        </p:nvSpPr>
        <p:spPr>
          <a:xfrm>
            <a:off x="7289757" y="4123944"/>
            <a:ext cx="1472184" cy="246888"/>
          </a:xfrm>
          <a:prstGeom prst="rect">
            <a:avLst/>
          </a:prstGeom>
        </p:spPr>
        <p:txBody>
          <a:bodyPr/>
          <a:lstStyle>
            <a:lvl1pPr marL="0" indent="0">
              <a:buFontTx/>
              <a:buNone/>
              <a:defRPr sz="1000"/>
            </a:lvl1pPr>
          </a:lstStyle>
          <a:p>
            <a:pPr lvl="0"/>
            <a:r>
              <a:rPr lang="en-US"/>
              <a:t>Click to edit Master text styles</a:t>
            </a:r>
          </a:p>
        </p:txBody>
      </p:sp>
      <p:sp>
        <p:nvSpPr>
          <p:cNvPr id="19" name="Text Placeholder 9"/>
          <p:cNvSpPr>
            <a:spLocks noGrp="1"/>
          </p:cNvSpPr>
          <p:nvPr>
            <p:ph type="body" sz="quarter" idx="20"/>
          </p:nvPr>
        </p:nvSpPr>
        <p:spPr>
          <a:xfrm>
            <a:off x="2852928" y="3666746"/>
            <a:ext cx="2743200" cy="240129"/>
          </a:xfrm>
          <a:prstGeom prst="rect">
            <a:avLst/>
          </a:prstGeom>
        </p:spPr>
        <p:txBody>
          <a:bodyPr/>
          <a:lstStyle>
            <a:lvl1pPr marL="0" indent="0">
              <a:buFontTx/>
              <a:buNone/>
              <a:defRPr sz="10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643284592"/>
      </p:ext>
    </p:extLst>
  </p:cSld>
  <p:clrMapOvr>
    <a:masterClrMapping/>
  </p:clrMapOvr>
  <p:extLst>
    <p:ext uri="{DCECCB84-F9BA-43D5-87BE-67443E8EF086}">
      <p15:sldGuideLst xmlns:p15="http://schemas.microsoft.com/office/powerpoint/2012/main">
        <p15:guide id="1" pos="432"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847D5-3698-1F4A-B40A-96FF1CDCEA38}"/>
              </a:ext>
            </a:extLst>
          </p:cNvPr>
          <p:cNvSpPr>
            <a:spLocks noGrp="1"/>
          </p:cNvSpPr>
          <p:nvPr>
            <p:ph type="title" hasCustomPrompt="1"/>
          </p:nvPr>
        </p:nvSpPr>
        <p:spPr>
          <a:xfrm>
            <a:off x="400050" y="170259"/>
            <a:ext cx="8356324" cy="662781"/>
          </a:xfrm>
          <a:prstGeom prst="rect">
            <a:avLst/>
          </a:prstGeom>
        </p:spPr>
        <p:txBody>
          <a:bodyPr>
            <a:normAutofit/>
          </a:bodyPr>
          <a:lstStyle>
            <a:lvl1pPr>
              <a:defRPr sz="3000"/>
            </a:lvl1pPr>
          </a:lstStyle>
          <a:p>
            <a:r>
              <a:rPr lang="en-US"/>
              <a:t>Click to Edit Master Title Style</a:t>
            </a:r>
          </a:p>
        </p:txBody>
      </p:sp>
      <p:sp>
        <p:nvSpPr>
          <p:cNvPr id="5" name="Slide Number Placeholder 4">
            <a:extLst>
              <a:ext uri="{FF2B5EF4-FFF2-40B4-BE49-F238E27FC236}">
                <a16:creationId xmlns:a16="http://schemas.microsoft.com/office/drawing/2014/main" id="{9C7926F7-6177-D648-B919-B7DE647B1F30}"/>
              </a:ext>
            </a:extLst>
          </p:cNvPr>
          <p:cNvSpPr>
            <a:spLocks noGrp="1"/>
          </p:cNvSpPr>
          <p:nvPr>
            <p:ph type="sldNum" sz="quarter" idx="12"/>
          </p:nvPr>
        </p:nvSpPr>
        <p:spPr>
          <a:xfrm>
            <a:off x="6698973" y="6356353"/>
            <a:ext cx="2057400" cy="365125"/>
          </a:xfrm>
          <a:prstGeom prst="rect">
            <a:avLst/>
          </a:prstGeom>
        </p:spPr>
        <p:txBody>
          <a:bodyPr anchor="b"/>
          <a:lstStyle>
            <a:lvl1pPr algn="r">
              <a:defRPr sz="750"/>
            </a:lvl1pPr>
          </a:lstStyle>
          <a:p>
            <a:fld id="{65EFC9F2-F479-5B49-B423-304EC38F00E7}" type="slidenum">
              <a:rPr lang="en-US" smtClean="0"/>
              <a:t>‹#›</a:t>
            </a:fld>
            <a:endParaRPr lang="en-US"/>
          </a:p>
        </p:txBody>
      </p:sp>
      <p:sp>
        <p:nvSpPr>
          <p:cNvPr id="13" name="Text Placeholder 12">
            <a:extLst>
              <a:ext uri="{FF2B5EF4-FFF2-40B4-BE49-F238E27FC236}">
                <a16:creationId xmlns:a16="http://schemas.microsoft.com/office/drawing/2014/main" id="{67B4FE2E-397D-6F45-A1ED-18FBF9FB940A}"/>
              </a:ext>
            </a:extLst>
          </p:cNvPr>
          <p:cNvSpPr>
            <a:spLocks noGrp="1"/>
          </p:cNvSpPr>
          <p:nvPr>
            <p:ph type="body" sz="quarter" idx="15"/>
          </p:nvPr>
        </p:nvSpPr>
        <p:spPr>
          <a:xfrm>
            <a:off x="400567" y="1022589"/>
            <a:ext cx="8355806" cy="365125"/>
          </a:xfrm>
          <a:prstGeom prst="rect">
            <a:avLst/>
          </a:prstGeom>
        </p:spPr>
        <p:txBody>
          <a:bodyPr>
            <a:normAutofit/>
          </a:bodyPr>
          <a:lstStyle>
            <a:lvl1pPr marL="0" indent="0">
              <a:buClr>
                <a:schemeClr val="accent1"/>
              </a:buClr>
              <a:buFont typeface="Arial" panose="020B0604020202020204" pitchFamily="34" charset="0"/>
              <a:buNone/>
              <a:defRPr sz="1800"/>
            </a:lvl1pPr>
            <a:lvl2pPr marL="514350" indent="-171450">
              <a:buClr>
                <a:schemeClr val="accent1"/>
              </a:buClr>
              <a:buSzTx/>
              <a:buFont typeface="Arial" panose="020B0604020202020204" pitchFamily="34" charset="0"/>
              <a:buChar char="•"/>
              <a:defRPr sz="1500"/>
            </a:lvl2pPr>
            <a:lvl3pPr marL="857250" indent="-171450">
              <a:buClr>
                <a:schemeClr val="accent4"/>
              </a:buClr>
              <a:buSzPct val="60000"/>
              <a:buFont typeface="Courier New" panose="02070309020205020404" pitchFamily="49" charset="0"/>
              <a:buChar char="o"/>
              <a:defRPr sz="1350"/>
            </a:lvl3pPr>
            <a:lvl4pPr marL="1200150" indent="-171450">
              <a:buClr>
                <a:schemeClr val="accent4"/>
              </a:buClr>
              <a:buSzPct val="60000"/>
              <a:buFont typeface="Wingdings" pitchFamily="2" charset="2"/>
              <a:buChar char="q"/>
              <a:defRPr sz="1200"/>
            </a:lvl4pPr>
            <a:lvl5pPr>
              <a:buClr>
                <a:schemeClr val="accent4"/>
              </a:buClr>
              <a:defRPr sz="1050"/>
            </a:lvl5pPr>
          </a:lstStyle>
          <a:p>
            <a:pPr lvl="0"/>
            <a:r>
              <a:rPr lang="en-US"/>
              <a:t>Click to edit Master text styles</a:t>
            </a:r>
          </a:p>
        </p:txBody>
      </p:sp>
      <p:sp>
        <p:nvSpPr>
          <p:cNvPr id="6" name="Text Placeholder 12">
            <a:extLst>
              <a:ext uri="{FF2B5EF4-FFF2-40B4-BE49-F238E27FC236}">
                <a16:creationId xmlns:a16="http://schemas.microsoft.com/office/drawing/2014/main" id="{BF591F1C-E9FA-3349-AEBC-BD3975D83D94}"/>
              </a:ext>
            </a:extLst>
          </p:cNvPr>
          <p:cNvSpPr>
            <a:spLocks noGrp="1"/>
          </p:cNvSpPr>
          <p:nvPr>
            <p:ph type="body" sz="quarter" idx="16" hasCustomPrompt="1"/>
          </p:nvPr>
        </p:nvSpPr>
        <p:spPr>
          <a:xfrm>
            <a:off x="400568" y="1488937"/>
            <a:ext cx="8342867" cy="4962665"/>
          </a:xfrm>
          <a:prstGeom prst="rect">
            <a:avLst/>
          </a:prstGeom>
        </p:spPr>
        <p:txBody>
          <a:bodyPr numCol="2">
            <a:normAutofit/>
          </a:bodyPr>
          <a:lstStyle>
            <a:lvl1pPr marL="0" indent="0">
              <a:buClr>
                <a:schemeClr val="accent1"/>
              </a:buClr>
              <a:buFont typeface="Arial" panose="020B0604020202020204" pitchFamily="34" charset="0"/>
              <a:buNone/>
              <a:defRPr sz="1800"/>
            </a:lvl1pPr>
            <a:lvl2pPr marL="514350" indent="-171450">
              <a:lnSpc>
                <a:spcPct val="100000"/>
              </a:lnSpc>
              <a:buClr>
                <a:schemeClr val="accent1"/>
              </a:buClr>
              <a:buSzTx/>
              <a:buFont typeface="Arial" panose="020B0604020202020204" pitchFamily="34" charset="0"/>
              <a:buChar char="•"/>
              <a:defRPr sz="1500"/>
            </a:lvl2pPr>
            <a:lvl3pPr marL="857250" indent="-171450">
              <a:lnSpc>
                <a:spcPct val="100000"/>
              </a:lnSpc>
              <a:buClr>
                <a:schemeClr val="accent4"/>
              </a:buClr>
              <a:buSzPct val="60000"/>
              <a:buFont typeface="Courier New" panose="02070309020205020404" pitchFamily="49" charset="0"/>
              <a:buChar char="o"/>
              <a:defRPr sz="1350"/>
            </a:lvl3pPr>
            <a:lvl4pPr marL="1200150" indent="-171450">
              <a:lnSpc>
                <a:spcPct val="100000"/>
              </a:lnSpc>
              <a:buClr>
                <a:schemeClr val="accent4"/>
              </a:buClr>
              <a:buSzPct val="60000"/>
              <a:buFont typeface="Wingdings" pitchFamily="2" charset="2"/>
              <a:buChar char="q"/>
              <a:defRPr sz="1200"/>
            </a:lvl4pPr>
            <a:lvl5pPr marL="1371600" indent="0">
              <a:lnSpc>
                <a:spcPct val="100000"/>
              </a:lnSpc>
              <a:buClr>
                <a:schemeClr val="accent4"/>
              </a:buClr>
              <a:buNone/>
              <a:defRPr sz="1050"/>
            </a:lvl5pPr>
          </a:lstStyle>
          <a:p>
            <a:pPr lvl="1"/>
            <a:r>
              <a:rPr lang="en-US"/>
              <a:t>1st level</a:t>
            </a:r>
          </a:p>
          <a:p>
            <a:pPr lvl="2"/>
            <a:r>
              <a:rPr lang="en-US"/>
              <a:t>Second level</a:t>
            </a:r>
          </a:p>
          <a:p>
            <a:pPr lvl="3"/>
            <a:r>
              <a:rPr lang="en-US"/>
              <a:t>Third level</a:t>
            </a:r>
          </a:p>
          <a:p>
            <a:pPr lvl="4"/>
            <a:r>
              <a:rPr lang="en-US"/>
              <a:t>Fourth level</a:t>
            </a:r>
          </a:p>
          <a:p>
            <a:pPr lvl="4"/>
            <a:endParaRPr lang="en-US"/>
          </a:p>
          <a:p>
            <a:pPr lvl="4"/>
            <a:endParaRPr lang="en-US"/>
          </a:p>
          <a:p>
            <a:pPr lvl="4"/>
            <a:endParaRPr lang="en-US"/>
          </a:p>
          <a:p>
            <a:pPr lvl="4"/>
            <a:endParaRPr lang="en-US"/>
          </a:p>
          <a:p>
            <a:pPr lvl="4"/>
            <a:endParaRPr lang="en-US"/>
          </a:p>
          <a:p>
            <a:pPr lvl="4"/>
            <a:endParaRPr lang="en-US"/>
          </a:p>
          <a:p>
            <a:pPr lvl="4"/>
            <a:endParaRPr lang="en-US"/>
          </a:p>
          <a:p>
            <a:pPr lvl="4"/>
            <a:endParaRPr lang="en-US"/>
          </a:p>
          <a:p>
            <a:pPr lvl="4"/>
            <a:endParaRPr lang="en-US"/>
          </a:p>
          <a:p>
            <a:pPr lvl="4"/>
            <a:endParaRPr lang="en-US"/>
          </a:p>
          <a:p>
            <a:pPr lvl="4"/>
            <a:endParaRPr lang="en-US"/>
          </a:p>
          <a:p>
            <a:pPr lvl="4"/>
            <a:endParaRPr lang="en-US"/>
          </a:p>
          <a:p>
            <a:pPr lvl="4"/>
            <a:endParaRPr lang="en-US"/>
          </a:p>
          <a:p>
            <a:pPr lvl="1"/>
            <a:r>
              <a:rPr lang="en-US"/>
              <a:t>1st level</a:t>
            </a:r>
          </a:p>
          <a:p>
            <a:pPr lvl="2"/>
            <a:r>
              <a:rPr lang="en-US"/>
              <a:t>Second level</a:t>
            </a:r>
          </a:p>
          <a:p>
            <a:pPr lvl="3"/>
            <a:r>
              <a:rPr lang="en-US"/>
              <a:t>Third level</a:t>
            </a:r>
          </a:p>
          <a:p>
            <a:pPr lvl="4"/>
            <a:r>
              <a:rPr lang="en-US"/>
              <a:t>Fourth level</a:t>
            </a:r>
          </a:p>
          <a:p>
            <a:pPr lvl="4"/>
            <a:endParaRPr lang="en-US"/>
          </a:p>
        </p:txBody>
      </p:sp>
    </p:spTree>
    <p:extLst>
      <p:ext uri="{BB962C8B-B14F-4D97-AF65-F5344CB8AC3E}">
        <p14:creationId xmlns:p14="http://schemas.microsoft.com/office/powerpoint/2010/main" val="6211905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847D5-3698-1F4A-B40A-96FF1CDCEA38}"/>
              </a:ext>
            </a:extLst>
          </p:cNvPr>
          <p:cNvSpPr>
            <a:spLocks noGrp="1"/>
          </p:cNvSpPr>
          <p:nvPr>
            <p:ph type="title" hasCustomPrompt="1"/>
          </p:nvPr>
        </p:nvSpPr>
        <p:spPr>
          <a:xfrm>
            <a:off x="400050" y="170259"/>
            <a:ext cx="8356324" cy="662781"/>
          </a:xfrm>
          <a:prstGeom prst="rect">
            <a:avLst/>
          </a:prstGeom>
        </p:spPr>
        <p:txBody>
          <a:bodyPr>
            <a:normAutofit/>
          </a:bodyPr>
          <a:lstStyle>
            <a:lvl1pPr>
              <a:defRPr sz="3000"/>
            </a:lvl1pPr>
          </a:lstStyle>
          <a:p>
            <a:r>
              <a:rPr lang="en-US"/>
              <a:t>Click to Edit Master Title Style</a:t>
            </a:r>
          </a:p>
        </p:txBody>
      </p:sp>
      <p:sp>
        <p:nvSpPr>
          <p:cNvPr id="5" name="Slide Number Placeholder 4">
            <a:extLst>
              <a:ext uri="{FF2B5EF4-FFF2-40B4-BE49-F238E27FC236}">
                <a16:creationId xmlns:a16="http://schemas.microsoft.com/office/drawing/2014/main" id="{9C7926F7-6177-D648-B919-B7DE647B1F30}"/>
              </a:ext>
            </a:extLst>
          </p:cNvPr>
          <p:cNvSpPr>
            <a:spLocks noGrp="1"/>
          </p:cNvSpPr>
          <p:nvPr>
            <p:ph type="sldNum" sz="quarter" idx="12"/>
          </p:nvPr>
        </p:nvSpPr>
        <p:spPr>
          <a:xfrm>
            <a:off x="6698973" y="6356353"/>
            <a:ext cx="2057400" cy="365125"/>
          </a:xfrm>
          <a:prstGeom prst="rect">
            <a:avLst/>
          </a:prstGeom>
        </p:spPr>
        <p:txBody>
          <a:bodyPr anchor="b"/>
          <a:lstStyle>
            <a:lvl1pPr algn="r">
              <a:defRPr sz="750"/>
            </a:lvl1pPr>
          </a:lstStyle>
          <a:p>
            <a:fld id="{65EFC9F2-F479-5B49-B423-304EC38F00E7}" type="slidenum">
              <a:rPr lang="en-US" smtClean="0"/>
              <a:t>‹#›</a:t>
            </a:fld>
            <a:endParaRPr lang="en-US"/>
          </a:p>
        </p:txBody>
      </p:sp>
      <p:sp>
        <p:nvSpPr>
          <p:cNvPr id="7" name="Text Placeholder 6">
            <a:extLst>
              <a:ext uri="{FF2B5EF4-FFF2-40B4-BE49-F238E27FC236}">
                <a16:creationId xmlns:a16="http://schemas.microsoft.com/office/drawing/2014/main" id="{9CE8B4EE-06C7-584C-BD55-06B599CDA488}"/>
              </a:ext>
            </a:extLst>
          </p:cNvPr>
          <p:cNvSpPr>
            <a:spLocks noGrp="1"/>
          </p:cNvSpPr>
          <p:nvPr>
            <p:ph type="body" sz="quarter" idx="13" hasCustomPrompt="1"/>
          </p:nvPr>
        </p:nvSpPr>
        <p:spPr>
          <a:xfrm>
            <a:off x="400051" y="1022589"/>
            <a:ext cx="8355806" cy="490399"/>
          </a:xfrm>
          <a:prstGeom prst="rect">
            <a:avLst/>
          </a:prstGeom>
        </p:spPr>
        <p:txBody>
          <a:bodyPr>
            <a:normAutofit/>
          </a:bodyPr>
          <a:lstStyle>
            <a:lvl1pPr marL="0" indent="0">
              <a:buNone/>
              <a:defRPr sz="2250" b="0" i="0">
                <a:solidFill>
                  <a:schemeClr val="accent4"/>
                </a:solidFill>
                <a:latin typeface="Calibri" panose="020F0502020204030204" pitchFamily="34" charset="0"/>
                <a:cs typeface="Calibri" panose="020F0502020204030204" pitchFamily="34" charset="0"/>
              </a:defRPr>
            </a:lvl1pPr>
            <a:lvl2pPr marL="342900" indent="0">
              <a:buNone/>
              <a:defRPr/>
            </a:lvl2pPr>
          </a:lstStyle>
          <a:p>
            <a:pPr lvl="0"/>
            <a:r>
              <a:rPr lang="en-US"/>
              <a:t>Header</a:t>
            </a:r>
          </a:p>
        </p:txBody>
      </p:sp>
      <p:sp>
        <p:nvSpPr>
          <p:cNvPr id="13" name="Text Placeholder 12">
            <a:extLst>
              <a:ext uri="{FF2B5EF4-FFF2-40B4-BE49-F238E27FC236}">
                <a16:creationId xmlns:a16="http://schemas.microsoft.com/office/drawing/2014/main" id="{67B4FE2E-397D-6F45-A1ED-18FBF9FB940A}"/>
              </a:ext>
            </a:extLst>
          </p:cNvPr>
          <p:cNvSpPr>
            <a:spLocks noGrp="1"/>
          </p:cNvSpPr>
          <p:nvPr>
            <p:ph type="body" sz="quarter" idx="15" hasCustomPrompt="1"/>
          </p:nvPr>
        </p:nvSpPr>
        <p:spPr>
          <a:xfrm>
            <a:off x="400051" y="1623317"/>
            <a:ext cx="8355806" cy="4053088"/>
          </a:xfrm>
          <a:prstGeom prst="rect">
            <a:avLst/>
          </a:prstGeom>
        </p:spPr>
        <p:txBody>
          <a:bodyPr>
            <a:normAutofit/>
          </a:bodyPr>
          <a:lstStyle>
            <a:lvl1pPr marL="342900" indent="-342900">
              <a:lnSpc>
                <a:spcPct val="100000"/>
              </a:lnSpc>
              <a:buClr>
                <a:schemeClr val="accent1"/>
              </a:buClr>
              <a:buSzPct val="80000"/>
              <a:buFont typeface="+mj-lt"/>
              <a:buAutoNum type="arabicPeriod"/>
              <a:defRPr sz="1800">
                <a:latin typeface="+mn-lt"/>
              </a:defRPr>
            </a:lvl1pPr>
            <a:lvl2pPr marL="342900" indent="0">
              <a:lnSpc>
                <a:spcPct val="100000"/>
              </a:lnSpc>
              <a:buClr>
                <a:schemeClr val="accent1"/>
              </a:buClr>
              <a:buSzTx/>
              <a:buFont typeface="+mj-lt"/>
              <a:buNone/>
              <a:defRPr sz="1500" baseline="30000">
                <a:latin typeface="+mn-lt"/>
              </a:defRPr>
            </a:lvl2pPr>
            <a:lvl3pPr marL="685800" indent="0">
              <a:buClr>
                <a:schemeClr val="accent4"/>
              </a:buClr>
              <a:buSzPct val="60000"/>
              <a:buFont typeface="+mj-lt"/>
              <a:buNone/>
              <a:defRPr sz="1350">
                <a:latin typeface="+mn-lt"/>
              </a:defRPr>
            </a:lvl3pPr>
            <a:lvl4pPr marL="1028700" indent="0">
              <a:buClr>
                <a:schemeClr val="accent4"/>
              </a:buClr>
              <a:buSzPct val="60000"/>
              <a:buFont typeface="+mj-lt"/>
              <a:buNone/>
              <a:defRPr sz="1200">
                <a:latin typeface="+mn-lt"/>
              </a:defRPr>
            </a:lvl4pPr>
            <a:lvl5pPr marL="1371600" indent="0">
              <a:buClr>
                <a:schemeClr val="accent4"/>
              </a:buClr>
              <a:buFont typeface="+mj-lt"/>
              <a:buNone/>
              <a:defRPr sz="1050">
                <a:latin typeface="+mn-lt"/>
              </a:defRPr>
            </a:lvl5pPr>
          </a:lstStyle>
          <a:p>
            <a:pPr lvl="0"/>
            <a:r>
              <a:rPr lang="en-US"/>
              <a:t>Bullet 1</a:t>
            </a:r>
          </a:p>
          <a:p>
            <a:pPr lvl="0"/>
            <a:r>
              <a:rPr lang="en-US"/>
              <a:t>Bullet 2</a:t>
            </a:r>
          </a:p>
          <a:p>
            <a:pPr lvl="0"/>
            <a:r>
              <a:rPr lang="en-US"/>
              <a:t>Bullet 3</a:t>
            </a:r>
          </a:p>
          <a:p>
            <a:pPr lvl="0"/>
            <a:endParaRPr lang="en-US"/>
          </a:p>
          <a:p>
            <a:pPr lvl="1"/>
            <a:endParaRPr lang="en-US"/>
          </a:p>
          <a:p>
            <a:pPr lvl="1"/>
            <a:endParaRPr lang="en-US"/>
          </a:p>
        </p:txBody>
      </p:sp>
    </p:spTree>
    <p:extLst>
      <p:ext uri="{BB962C8B-B14F-4D97-AF65-F5344CB8AC3E}">
        <p14:creationId xmlns:p14="http://schemas.microsoft.com/office/powerpoint/2010/main" val="20731642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847D5-3698-1F4A-B40A-96FF1CDCEA38}"/>
              </a:ext>
            </a:extLst>
          </p:cNvPr>
          <p:cNvSpPr>
            <a:spLocks noGrp="1"/>
          </p:cNvSpPr>
          <p:nvPr>
            <p:ph type="title" hasCustomPrompt="1"/>
          </p:nvPr>
        </p:nvSpPr>
        <p:spPr>
          <a:xfrm>
            <a:off x="400050" y="170259"/>
            <a:ext cx="8356324" cy="662781"/>
          </a:xfrm>
          <a:prstGeom prst="rect">
            <a:avLst/>
          </a:prstGeom>
        </p:spPr>
        <p:txBody>
          <a:bodyPr>
            <a:normAutofit/>
          </a:bodyPr>
          <a:lstStyle>
            <a:lvl1pPr>
              <a:defRPr sz="3000"/>
            </a:lvl1pPr>
          </a:lstStyle>
          <a:p>
            <a:r>
              <a:rPr lang="en-US"/>
              <a:t>Click to Edit Master Title Style</a:t>
            </a:r>
          </a:p>
        </p:txBody>
      </p:sp>
      <p:sp>
        <p:nvSpPr>
          <p:cNvPr id="5" name="Slide Number Placeholder 4">
            <a:extLst>
              <a:ext uri="{FF2B5EF4-FFF2-40B4-BE49-F238E27FC236}">
                <a16:creationId xmlns:a16="http://schemas.microsoft.com/office/drawing/2014/main" id="{9C7926F7-6177-D648-B919-B7DE647B1F30}"/>
              </a:ext>
            </a:extLst>
          </p:cNvPr>
          <p:cNvSpPr>
            <a:spLocks noGrp="1"/>
          </p:cNvSpPr>
          <p:nvPr>
            <p:ph type="sldNum" sz="quarter" idx="12"/>
          </p:nvPr>
        </p:nvSpPr>
        <p:spPr>
          <a:xfrm>
            <a:off x="6698973" y="6356353"/>
            <a:ext cx="2057400" cy="365125"/>
          </a:xfrm>
          <a:prstGeom prst="rect">
            <a:avLst/>
          </a:prstGeom>
        </p:spPr>
        <p:txBody>
          <a:bodyPr anchor="b"/>
          <a:lstStyle>
            <a:lvl1pPr algn="r">
              <a:defRPr sz="750"/>
            </a:lvl1pPr>
          </a:lstStyle>
          <a:p>
            <a:fld id="{65EFC9F2-F479-5B49-B423-304EC38F00E7}" type="slidenum">
              <a:rPr lang="en-US" smtClean="0"/>
              <a:t>‹#›</a:t>
            </a:fld>
            <a:endParaRPr lang="en-US"/>
          </a:p>
        </p:txBody>
      </p:sp>
    </p:spTree>
    <p:extLst>
      <p:ext uri="{BB962C8B-B14F-4D97-AF65-F5344CB8AC3E}">
        <p14:creationId xmlns:p14="http://schemas.microsoft.com/office/powerpoint/2010/main" val="14553274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DC310C-6ED8-B44B-9EEF-86BB14EF6895}"/>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cxnSp>
        <p:nvCxnSpPr>
          <p:cNvPr id="10" name="Straight Connector 9">
            <a:extLst>
              <a:ext uri="{FF2B5EF4-FFF2-40B4-BE49-F238E27FC236}">
                <a16:creationId xmlns:a16="http://schemas.microsoft.com/office/drawing/2014/main" id="{61F60064-B032-BB40-BA37-8DA125173620}"/>
              </a:ext>
            </a:extLst>
          </p:cNvPr>
          <p:cNvCxnSpPr/>
          <p:nvPr userDrawn="1"/>
        </p:nvCxnSpPr>
        <p:spPr>
          <a:xfrm>
            <a:off x="1305827" y="3220205"/>
            <a:ext cx="4921623" cy="1"/>
          </a:xfrm>
          <a:prstGeom prst="line">
            <a:avLst/>
          </a:prstGeom>
          <a:ln w="19050">
            <a:solidFill>
              <a:srgbClr val="6586BF"/>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E81735A9-7874-D74C-A25D-CA4E12C2AF12}"/>
              </a:ext>
            </a:extLst>
          </p:cNvPr>
          <p:cNvSpPr>
            <a:spLocks noGrp="1"/>
          </p:cNvSpPr>
          <p:nvPr>
            <p:ph type="body" sz="quarter" idx="14" hasCustomPrompt="1"/>
          </p:nvPr>
        </p:nvSpPr>
        <p:spPr>
          <a:xfrm>
            <a:off x="1203231" y="3429000"/>
            <a:ext cx="4993481" cy="1139768"/>
          </a:xfrm>
          <a:prstGeom prst="rect">
            <a:avLst/>
          </a:prstGeom>
        </p:spPr>
        <p:txBody>
          <a:bodyPr/>
          <a:lstStyle>
            <a:lvl1pPr marL="0" indent="0">
              <a:defRPr lang="en-US" sz="2250" b="0" i="0" kern="1200" smtClean="0">
                <a:solidFill>
                  <a:schemeClr val="accent4"/>
                </a:solidFill>
                <a:effectLst/>
                <a:latin typeface="Calibri Light" panose="020F0302020204030204" pitchFamily="34" charset="0"/>
                <a:ea typeface="+mn-ea"/>
                <a:cs typeface="Calibri Light" panose="020F0302020204030204" pitchFamily="34" charset="0"/>
              </a:defRPr>
            </a:lvl1pPr>
          </a:lstStyle>
          <a:p>
            <a:pPr marL="171450" lvl="0" indent="-171450" algn="l" defTabSz="685800" rtl="0" eaLnBrk="1" latinLnBrk="0" hangingPunct="1">
              <a:lnSpc>
                <a:spcPct val="90000"/>
              </a:lnSpc>
              <a:spcBef>
                <a:spcPts val="750"/>
              </a:spcBef>
              <a:buFont typeface="Arial" panose="020B0604020202020204" pitchFamily="34" charset="0"/>
              <a:buNone/>
            </a:pPr>
            <a:r>
              <a:rPr lang="en-US"/>
              <a:t>Name, Title</a:t>
            </a:r>
          </a:p>
          <a:p>
            <a:pPr marL="171450" lvl="0" indent="-171450" algn="l" defTabSz="685800" rtl="0" eaLnBrk="1" latinLnBrk="0" hangingPunct="1">
              <a:lnSpc>
                <a:spcPct val="90000"/>
              </a:lnSpc>
              <a:spcBef>
                <a:spcPts val="750"/>
              </a:spcBef>
              <a:buFont typeface="Arial" panose="020B0604020202020204" pitchFamily="34" charset="0"/>
              <a:buNone/>
            </a:pPr>
            <a:r>
              <a:rPr lang="en-US"/>
              <a:t>Email</a:t>
            </a:r>
          </a:p>
        </p:txBody>
      </p:sp>
      <p:pic>
        <p:nvPicPr>
          <p:cNvPr id="11" name="Picture 7">
            <a:extLst>
              <a:ext uri="{FF2B5EF4-FFF2-40B4-BE49-F238E27FC236}">
                <a16:creationId xmlns:a16="http://schemas.microsoft.com/office/drawing/2014/main" id="{38988B34-8B32-FC4F-8D89-AEC17F682B67}"/>
              </a:ext>
            </a:extLst>
          </p:cNvPr>
          <p:cNvPicPr>
            <a:picLocks noChangeAspect="1" noChangeArrowheads="1"/>
          </p:cNvPicPr>
          <p:nvPr userDrawn="1"/>
        </p:nvPicPr>
        <p:blipFill>
          <a:blip r:embed="rId2"/>
          <a:srcRect/>
          <a:stretch>
            <a:fillRect/>
          </a:stretch>
        </p:blipFill>
        <p:spPr>
          <a:xfrm>
            <a:off x="774330" y="1234937"/>
            <a:ext cx="2568934" cy="556602"/>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3">
            <a:extLst>
              <a:ext uri="{FF2B5EF4-FFF2-40B4-BE49-F238E27FC236}">
                <a16:creationId xmlns:a16="http://schemas.microsoft.com/office/drawing/2014/main" id="{7ED02A1C-83AD-9046-98C3-B0579FDA1923}"/>
              </a:ext>
            </a:extLst>
          </p:cNvPr>
          <p:cNvSpPr>
            <a:spLocks noGrp="1"/>
          </p:cNvSpPr>
          <p:nvPr>
            <p:ph type="body" sz="quarter" idx="12" hasCustomPrompt="1"/>
          </p:nvPr>
        </p:nvSpPr>
        <p:spPr>
          <a:xfrm>
            <a:off x="1233489" y="2392727"/>
            <a:ext cx="4993481" cy="750307"/>
          </a:xfrm>
          <a:prstGeom prst="rect">
            <a:avLst/>
          </a:prstGeom>
        </p:spPr>
        <p:txBody>
          <a:bodyPr anchor="b"/>
          <a:lstStyle>
            <a:lvl1pPr marL="0" indent="0">
              <a:buNone/>
              <a:defRPr lang="en-US" sz="3600" b="0" i="0" kern="1200" smtClean="0">
                <a:solidFill>
                  <a:schemeClr val="tx1"/>
                </a:solidFill>
                <a:latin typeface="Avenir Next Medium" panose="020B0503020202020204" pitchFamily="34" charset="0"/>
                <a:ea typeface="+mn-ea"/>
                <a:cs typeface="Calibri Light" panose="020F03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Thank you!</a:t>
            </a:r>
          </a:p>
        </p:txBody>
      </p:sp>
      <p:sp>
        <p:nvSpPr>
          <p:cNvPr id="13" name="Text Placeholder 5">
            <a:extLst>
              <a:ext uri="{FF2B5EF4-FFF2-40B4-BE49-F238E27FC236}">
                <a16:creationId xmlns:a16="http://schemas.microsoft.com/office/drawing/2014/main" id="{0FDA2C54-7DE7-9B47-9894-7BE41BE076D5}"/>
              </a:ext>
            </a:extLst>
          </p:cNvPr>
          <p:cNvSpPr txBox="1"/>
          <p:nvPr userDrawn="1"/>
        </p:nvSpPr>
        <p:spPr>
          <a:xfrm>
            <a:off x="1215274" y="5483774"/>
            <a:ext cx="8088410" cy="14434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Char char="•"/>
              <a:defRPr lang="en-US" sz="3000" b="0" i="0" kern="1200" smtClean="0">
                <a:solidFill>
                  <a:schemeClr val="accent4"/>
                </a:solidFill>
                <a:effectLst/>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1200">
                <a:solidFill>
                  <a:schemeClr val="tx2"/>
                </a:solidFill>
              </a:rPr>
              <a:t>Corporate Website	</a:t>
            </a:r>
            <a:r>
              <a:rPr lang="en-US" sz="1200">
                <a:solidFill>
                  <a:schemeClr val="accent1"/>
                </a:solidFill>
              </a:rPr>
              <a:t>|</a:t>
            </a:r>
            <a:r>
              <a:rPr lang="en-US" sz="1200">
                <a:solidFill>
                  <a:schemeClr val="tx2"/>
                </a:solidFill>
              </a:rPr>
              <a:t>  </a:t>
            </a:r>
            <a:r>
              <a:rPr lang="en-US" sz="1200" u="sng">
                <a:solidFill>
                  <a:schemeClr val="accent4"/>
                </a:solidFill>
              </a:rPr>
              <a:t>Glasslewis.com</a:t>
            </a:r>
          </a:p>
          <a:p>
            <a:pPr marL="0" marR="0" lvl="0" indent="0" algn="l" defTabSz="685800" rtl="0" eaLnBrk="1" fontAlgn="auto" latinLnBrk="0" hangingPunct="1">
              <a:lnSpc>
                <a:spcPct val="90000"/>
              </a:lnSpc>
              <a:spcBef>
                <a:spcPts val="750"/>
              </a:spcBef>
              <a:spcAft>
                <a:spcPct val="0"/>
              </a:spcAft>
              <a:buClrTx/>
              <a:buSzTx/>
              <a:buFont typeface="Arial" panose="020B0604020202020204" pitchFamily="34" charset="0"/>
              <a:buNone/>
              <a:defRPr/>
            </a:pPr>
            <a:r>
              <a:rPr lang="en-US" sz="1200">
                <a:solidFill>
                  <a:schemeClr val="tx2"/>
                </a:solidFill>
              </a:rPr>
              <a:t>Email		</a:t>
            </a:r>
            <a:r>
              <a:rPr lang="en-US" sz="1200">
                <a:solidFill>
                  <a:schemeClr val="accent1"/>
                </a:solidFill>
              </a:rPr>
              <a:t>|</a:t>
            </a:r>
            <a:r>
              <a:rPr lang="en-US" sz="1200">
                <a:solidFill>
                  <a:schemeClr val="tx2"/>
                </a:solidFill>
              </a:rPr>
              <a:t>  </a:t>
            </a:r>
            <a:r>
              <a:rPr lang="en-US" sz="1200" b="0" i="0" u="sng" kern="1200">
                <a:solidFill>
                  <a:schemeClr val="accent4"/>
                </a:solidFill>
                <a:effectLst/>
                <a:latin typeface="Calibri Light" panose="020F0302020204030204" pitchFamily="34" charset="0"/>
                <a:ea typeface="+mn-ea"/>
                <a:cs typeface="Calibri Light" panose="020F0302020204030204" pitchFamily="34" charset="0"/>
              </a:rPr>
              <a:t>Info@glasslewis.com</a:t>
            </a:r>
          </a:p>
          <a:p>
            <a:pPr marL="0" marR="0" lvl="0" indent="0" algn="l" defTabSz="685800" rtl="0" eaLnBrk="1" fontAlgn="auto" latinLnBrk="0" hangingPunct="1">
              <a:lnSpc>
                <a:spcPct val="90000"/>
              </a:lnSpc>
              <a:spcBef>
                <a:spcPts val="750"/>
              </a:spcBef>
              <a:spcAft>
                <a:spcPct val="0"/>
              </a:spcAft>
              <a:buClrTx/>
              <a:buSzTx/>
              <a:buFont typeface="Arial" panose="020B0604020202020204" pitchFamily="34" charset="0"/>
              <a:buNone/>
              <a:defRPr/>
            </a:pPr>
            <a:r>
              <a:rPr lang="en-US" sz="1200">
                <a:solidFill>
                  <a:schemeClr val="tx2"/>
                </a:solidFill>
              </a:rPr>
              <a:t>Social		</a:t>
            </a:r>
            <a:r>
              <a:rPr lang="en-US" sz="1200">
                <a:solidFill>
                  <a:schemeClr val="accent1"/>
                </a:solidFill>
              </a:rPr>
              <a:t>|         </a:t>
            </a:r>
            <a:r>
              <a:rPr lang="en-US" sz="1200" b="0" i="0" u="sng" kern="1200">
                <a:solidFill>
                  <a:schemeClr val="accent4"/>
                </a:solidFill>
                <a:effectLst/>
                <a:latin typeface="Calibri Light" panose="020F0302020204030204" pitchFamily="34" charset="0"/>
                <a:ea typeface="+mn-ea"/>
                <a:cs typeface="Calibri Light" panose="020F0302020204030204" pitchFamily="34" charset="0"/>
              </a:rPr>
              <a:t>@glasslewis.com</a:t>
            </a:r>
            <a:r>
              <a:rPr lang="en-US" sz="1200">
                <a:solidFill>
                  <a:schemeClr val="tx2"/>
                </a:solidFill>
              </a:rPr>
              <a:t>	</a:t>
            </a:r>
            <a:r>
              <a:rPr lang="en-US" sz="1200" b="0" i="0" u="sng" kern="1200">
                <a:solidFill>
                  <a:schemeClr val="accent4"/>
                </a:solidFill>
                <a:effectLst/>
                <a:latin typeface="Calibri Light" panose="020F0302020204030204" pitchFamily="34" charset="0"/>
                <a:ea typeface="+mn-ea"/>
                <a:cs typeface="Calibri Light" panose="020F0302020204030204" pitchFamily="34" charset="0"/>
              </a:rPr>
              <a:t>Glass, Lewis &amp; Co.</a:t>
            </a:r>
          </a:p>
          <a:p>
            <a:pPr marL="0" marR="0" lvl="0" indent="0" algn="l" defTabSz="685800" rtl="0" eaLnBrk="1" fontAlgn="auto" latinLnBrk="0" hangingPunct="1">
              <a:lnSpc>
                <a:spcPct val="90000"/>
              </a:lnSpc>
              <a:spcBef>
                <a:spcPts val="750"/>
              </a:spcBef>
              <a:spcAft>
                <a:spcPct val="0"/>
              </a:spcAft>
              <a:buClrTx/>
              <a:buSzTx/>
              <a:buFont typeface="Arial" panose="020B0604020202020204" pitchFamily="34" charset="0"/>
              <a:buNone/>
              <a:defRPr/>
            </a:pPr>
            <a:endParaRPr lang="en-US" sz="1200">
              <a:solidFill>
                <a:schemeClr val="tx2"/>
              </a:solidFill>
            </a:endParaRPr>
          </a:p>
          <a:p>
            <a:pPr>
              <a:buFont typeface="Arial" panose="020B0604020202020204" pitchFamily="34" charset="0"/>
              <a:buNone/>
            </a:pPr>
            <a:endParaRPr lang="en-US" sz="1200">
              <a:solidFill>
                <a:schemeClr val="tx2"/>
              </a:solidFill>
            </a:endParaRPr>
          </a:p>
        </p:txBody>
      </p:sp>
      <p:pic>
        <p:nvPicPr>
          <p:cNvPr id="2" name="Picture 1">
            <a:extLst>
              <a:ext uri="{FF2B5EF4-FFF2-40B4-BE49-F238E27FC236}">
                <a16:creationId xmlns:a16="http://schemas.microsoft.com/office/drawing/2014/main" id="{C8B6C435-680E-964F-A57E-8779BB659A1A}"/>
              </a:ext>
            </a:extLst>
          </p:cNvPr>
          <p:cNvPicPr>
            <a:picLocks noChangeAspect="1"/>
          </p:cNvPicPr>
          <p:nvPr userDrawn="1"/>
        </p:nvPicPr>
        <p:blipFill>
          <a:blip r:embed="rId3"/>
          <a:srcRect/>
          <a:stretch>
            <a:fillRect/>
          </a:stretch>
        </p:blipFill>
        <p:spPr>
          <a:xfrm>
            <a:off x="2797830" y="6223735"/>
            <a:ext cx="197504" cy="216670"/>
          </a:xfrm>
          <a:prstGeom prst="rect">
            <a:avLst/>
          </a:prstGeom>
        </p:spPr>
      </p:pic>
      <p:pic>
        <p:nvPicPr>
          <p:cNvPr id="3" name="Picture 2">
            <a:extLst>
              <a:ext uri="{FF2B5EF4-FFF2-40B4-BE49-F238E27FC236}">
                <a16:creationId xmlns:a16="http://schemas.microsoft.com/office/drawing/2014/main" id="{313C09E1-A1E6-684C-9DAF-B3F900D03099}"/>
              </a:ext>
            </a:extLst>
          </p:cNvPr>
          <p:cNvPicPr>
            <a:picLocks noChangeAspect="1"/>
          </p:cNvPicPr>
          <p:nvPr userDrawn="1"/>
        </p:nvPicPr>
        <p:blipFill>
          <a:blip r:embed="rId4"/>
          <a:srcRect/>
          <a:stretch>
            <a:fillRect/>
          </a:stretch>
        </p:blipFill>
        <p:spPr>
          <a:xfrm>
            <a:off x="4467785" y="6222101"/>
            <a:ext cx="155757" cy="198608"/>
          </a:xfrm>
          <a:prstGeom prst="rect">
            <a:avLst/>
          </a:prstGeom>
        </p:spPr>
      </p:pic>
      <p:grpSp>
        <p:nvGrpSpPr>
          <p:cNvPr id="15" name="Group 14">
            <a:extLst>
              <a:ext uri="{FF2B5EF4-FFF2-40B4-BE49-F238E27FC236}">
                <a16:creationId xmlns:a16="http://schemas.microsoft.com/office/drawing/2014/main" id="{6B79FCB1-4F98-7848-8D0C-A7A82C3720EC}"/>
              </a:ext>
            </a:extLst>
          </p:cNvPr>
          <p:cNvGrpSpPr/>
          <p:nvPr userDrawn="1"/>
        </p:nvGrpSpPr>
        <p:grpSpPr>
          <a:xfrm flipV="1">
            <a:off x="6007477" y="-5728596"/>
            <a:ext cx="8077964" cy="18047895"/>
            <a:chOff x="5849952" y="-3942769"/>
            <a:chExt cx="10917821" cy="18294555"/>
          </a:xfrm>
        </p:grpSpPr>
        <p:sp>
          <p:nvSpPr>
            <p:cNvPr id="16" name="Rectangle 15">
              <a:extLst>
                <a:ext uri="{FF2B5EF4-FFF2-40B4-BE49-F238E27FC236}">
                  <a16:creationId xmlns:a16="http://schemas.microsoft.com/office/drawing/2014/main" id="{3FC3DF97-C562-1E4E-9AD6-0DB39FED7ACB}"/>
                </a:ext>
              </a:extLst>
            </p:cNvPr>
            <p:cNvSpPr/>
            <p:nvPr userDrawn="1"/>
          </p:nvSpPr>
          <p:spPr>
            <a:xfrm rot="2700000">
              <a:off x="7127173" y="-3942769"/>
              <a:ext cx="9640600" cy="9640600"/>
            </a:xfrm>
            <a:prstGeom prst="rect">
              <a:avLst/>
            </a:prstGeom>
            <a:solidFill>
              <a:srgbClr val="F9D7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215EF848-5342-CC45-BC6B-D994ACF1EB07}"/>
                </a:ext>
              </a:extLst>
            </p:cNvPr>
            <p:cNvSpPr/>
            <p:nvPr userDrawn="1"/>
          </p:nvSpPr>
          <p:spPr>
            <a:xfrm rot="2700000">
              <a:off x="5849952" y="5320395"/>
              <a:ext cx="9031391" cy="9031391"/>
            </a:xfrm>
            <a:prstGeom prst="rect">
              <a:avLst/>
            </a:prstGeom>
            <a:solidFill>
              <a:srgbClr val="CAD7E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grpSp>
    </p:spTree>
    <p:extLst>
      <p:ext uri="{BB962C8B-B14F-4D97-AF65-F5344CB8AC3E}">
        <p14:creationId xmlns:p14="http://schemas.microsoft.com/office/powerpoint/2010/main" val="22943657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08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DC310C-6ED8-B44B-9EEF-86BB14EF6895}"/>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8" name="Picture 7" descr="Icon&#10;&#10;Description automatically generated">
            <a:extLst>
              <a:ext uri="{FF2B5EF4-FFF2-40B4-BE49-F238E27FC236}">
                <a16:creationId xmlns:a16="http://schemas.microsoft.com/office/drawing/2014/main" id="{51C2E90F-D2FE-194B-8BEE-D51895D46BBA}"/>
              </a:ext>
            </a:extLst>
          </p:cNvPr>
          <p:cNvPicPr>
            <a:picLocks noChangeAspect="1"/>
          </p:cNvPicPr>
          <p:nvPr userDrawn="1"/>
        </p:nvPicPr>
        <p:blipFill>
          <a:blip r:embed="rId2">
            <a:alphaModFix amt="20000"/>
          </a:blip>
          <a:srcRect/>
          <a:stretch>
            <a:fillRect/>
          </a:stretch>
        </p:blipFill>
        <p:spPr>
          <a:xfrm>
            <a:off x="6106904" y="-1718524"/>
            <a:ext cx="4112831" cy="5483774"/>
          </a:xfrm>
          <a:prstGeom prst="rect">
            <a:avLst/>
          </a:prstGeom>
        </p:spPr>
      </p:pic>
      <p:pic>
        <p:nvPicPr>
          <p:cNvPr id="9" name="Picture 8">
            <a:extLst>
              <a:ext uri="{FF2B5EF4-FFF2-40B4-BE49-F238E27FC236}">
                <a16:creationId xmlns:a16="http://schemas.microsoft.com/office/drawing/2014/main" id="{B9E0E9CC-923D-AB47-95BA-A598047BFF78}"/>
              </a:ext>
            </a:extLst>
          </p:cNvPr>
          <p:cNvPicPr>
            <a:picLocks noChangeAspect="1"/>
          </p:cNvPicPr>
          <p:nvPr userDrawn="1"/>
        </p:nvPicPr>
        <p:blipFill>
          <a:blip r:embed="rId3"/>
          <a:srcRect/>
          <a:stretch>
            <a:fillRect/>
          </a:stretch>
        </p:blipFill>
        <p:spPr>
          <a:xfrm rot="18000000">
            <a:off x="-2474708" y="4617662"/>
            <a:ext cx="4077418" cy="3077224"/>
          </a:xfrm>
          <a:prstGeom prst="rect">
            <a:avLst/>
          </a:prstGeom>
        </p:spPr>
      </p:pic>
      <p:cxnSp>
        <p:nvCxnSpPr>
          <p:cNvPr id="10" name="Straight Connector 9">
            <a:extLst>
              <a:ext uri="{FF2B5EF4-FFF2-40B4-BE49-F238E27FC236}">
                <a16:creationId xmlns:a16="http://schemas.microsoft.com/office/drawing/2014/main" id="{61F60064-B032-BB40-BA37-8DA125173620}"/>
              </a:ext>
            </a:extLst>
          </p:cNvPr>
          <p:cNvCxnSpPr/>
          <p:nvPr userDrawn="1"/>
        </p:nvCxnSpPr>
        <p:spPr>
          <a:xfrm>
            <a:off x="1305827" y="4370059"/>
            <a:ext cx="4921623" cy="1"/>
          </a:xfrm>
          <a:prstGeom prst="line">
            <a:avLst/>
          </a:prstGeom>
          <a:ln w="19050">
            <a:solidFill>
              <a:srgbClr val="6586BF"/>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D72FA03-DB4C-0F41-9AA2-D2931C2B206A}"/>
              </a:ext>
            </a:extLst>
          </p:cNvPr>
          <p:cNvSpPr>
            <a:spLocks noGrp="1"/>
          </p:cNvSpPr>
          <p:nvPr>
            <p:ph type="body" sz="quarter" idx="12"/>
          </p:nvPr>
        </p:nvSpPr>
        <p:spPr>
          <a:xfrm>
            <a:off x="1233489" y="2223670"/>
            <a:ext cx="4993481" cy="2065338"/>
          </a:xfrm>
          <a:prstGeom prst="rect">
            <a:avLst/>
          </a:prstGeom>
        </p:spPr>
        <p:txBody>
          <a:bodyPr anchor="b"/>
          <a:lstStyle>
            <a:lvl1pPr marL="0" indent="0">
              <a:buNone/>
              <a:defRPr lang="en-US" sz="3600" b="0" i="0" kern="1200" smtClean="0">
                <a:solidFill>
                  <a:schemeClr val="tx1"/>
                </a:solidFill>
                <a:latin typeface="Avenir Next Medium" panose="020B0503020202020204" pitchFamily="34" charset="0"/>
                <a:ea typeface="+mn-ea"/>
                <a:cs typeface="Calibri Light" panose="020F03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8" name="Text Placeholder 17">
            <a:extLst>
              <a:ext uri="{FF2B5EF4-FFF2-40B4-BE49-F238E27FC236}">
                <a16:creationId xmlns:a16="http://schemas.microsoft.com/office/drawing/2014/main" id="{E81735A9-7874-D74C-A25D-CA4E12C2AF12}"/>
              </a:ext>
            </a:extLst>
          </p:cNvPr>
          <p:cNvSpPr>
            <a:spLocks noGrp="1"/>
          </p:cNvSpPr>
          <p:nvPr>
            <p:ph type="body" sz="quarter" idx="14"/>
          </p:nvPr>
        </p:nvSpPr>
        <p:spPr>
          <a:xfrm>
            <a:off x="1233489" y="4451108"/>
            <a:ext cx="4993481" cy="2065337"/>
          </a:xfrm>
          <a:prstGeom prst="rect">
            <a:avLst/>
          </a:prstGeom>
        </p:spPr>
        <p:txBody>
          <a:bodyPr/>
          <a:lstStyle>
            <a:lvl1pPr marL="0" indent="0">
              <a:defRPr lang="en-US" sz="2250" b="0" i="0" kern="1200" smtClean="0">
                <a:solidFill>
                  <a:schemeClr val="accent4"/>
                </a:solidFill>
                <a:effectLst/>
                <a:latin typeface="Calibri Light" panose="020F0302020204030204" pitchFamily="34" charset="0"/>
                <a:ea typeface="+mn-ea"/>
                <a:cs typeface="Calibri Light" panose="020F0302020204030204" pitchFamily="34" charset="0"/>
              </a:defRPr>
            </a:lvl1pPr>
          </a:lstStyle>
          <a:p>
            <a:pPr marL="171450" lvl="0" indent="-171450" algn="l" defTabSz="685800" rtl="0" eaLnBrk="1" latinLnBrk="0" hangingPunct="1">
              <a:lnSpc>
                <a:spcPct val="90000"/>
              </a:lnSpc>
              <a:spcBef>
                <a:spcPts val="750"/>
              </a:spcBef>
              <a:buFont typeface="Arial" panose="020B0604020202020204" pitchFamily="34" charset="0"/>
              <a:buNone/>
            </a:pPr>
            <a:r>
              <a:rPr lang="en-US"/>
              <a:t>Click to edit Master text styles</a:t>
            </a:r>
          </a:p>
        </p:txBody>
      </p:sp>
    </p:spTree>
    <p:extLst>
      <p:ext uri="{BB962C8B-B14F-4D97-AF65-F5344CB8AC3E}">
        <p14:creationId xmlns:p14="http://schemas.microsoft.com/office/powerpoint/2010/main" val="20824916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DC310C-6ED8-B44B-9EEF-86BB14EF6895}"/>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8" name="Picture 7" descr="Icon&#10;&#10;Description automatically generated">
            <a:extLst>
              <a:ext uri="{FF2B5EF4-FFF2-40B4-BE49-F238E27FC236}">
                <a16:creationId xmlns:a16="http://schemas.microsoft.com/office/drawing/2014/main" id="{51C2E90F-D2FE-194B-8BEE-D51895D46BBA}"/>
              </a:ext>
            </a:extLst>
          </p:cNvPr>
          <p:cNvPicPr>
            <a:picLocks noChangeAspect="1"/>
          </p:cNvPicPr>
          <p:nvPr userDrawn="1"/>
        </p:nvPicPr>
        <p:blipFill>
          <a:blip r:embed="rId2">
            <a:alphaModFix amt="20000"/>
          </a:blip>
          <a:srcRect/>
          <a:stretch>
            <a:fillRect/>
          </a:stretch>
        </p:blipFill>
        <p:spPr>
          <a:xfrm>
            <a:off x="-1107846" y="-2227435"/>
            <a:ext cx="4112831" cy="5483774"/>
          </a:xfrm>
          <a:prstGeom prst="rect">
            <a:avLst/>
          </a:prstGeom>
        </p:spPr>
      </p:pic>
      <p:pic>
        <p:nvPicPr>
          <p:cNvPr id="9" name="Picture 8">
            <a:extLst>
              <a:ext uri="{FF2B5EF4-FFF2-40B4-BE49-F238E27FC236}">
                <a16:creationId xmlns:a16="http://schemas.microsoft.com/office/drawing/2014/main" id="{B9E0E9CC-923D-AB47-95BA-A598047BFF78}"/>
              </a:ext>
            </a:extLst>
          </p:cNvPr>
          <p:cNvPicPr>
            <a:picLocks noChangeAspect="1"/>
          </p:cNvPicPr>
          <p:nvPr userDrawn="1"/>
        </p:nvPicPr>
        <p:blipFill>
          <a:blip r:embed="rId3"/>
          <a:srcRect/>
          <a:stretch>
            <a:fillRect/>
          </a:stretch>
        </p:blipFill>
        <p:spPr>
          <a:xfrm rot="20700000">
            <a:off x="7347618" y="4228756"/>
            <a:ext cx="3058064" cy="4102965"/>
          </a:xfrm>
          <a:prstGeom prst="rect">
            <a:avLst/>
          </a:prstGeom>
        </p:spPr>
      </p:pic>
      <p:cxnSp>
        <p:nvCxnSpPr>
          <p:cNvPr id="10" name="Straight Connector 9">
            <a:extLst>
              <a:ext uri="{FF2B5EF4-FFF2-40B4-BE49-F238E27FC236}">
                <a16:creationId xmlns:a16="http://schemas.microsoft.com/office/drawing/2014/main" id="{61F60064-B032-BB40-BA37-8DA125173620}"/>
              </a:ext>
            </a:extLst>
          </p:cNvPr>
          <p:cNvCxnSpPr/>
          <p:nvPr userDrawn="1"/>
        </p:nvCxnSpPr>
        <p:spPr>
          <a:xfrm>
            <a:off x="1305827" y="4370059"/>
            <a:ext cx="4921623" cy="1"/>
          </a:xfrm>
          <a:prstGeom prst="line">
            <a:avLst/>
          </a:prstGeom>
          <a:ln w="19050">
            <a:solidFill>
              <a:srgbClr val="6586BF"/>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D72FA03-DB4C-0F41-9AA2-D2931C2B206A}"/>
              </a:ext>
            </a:extLst>
          </p:cNvPr>
          <p:cNvSpPr>
            <a:spLocks noGrp="1"/>
          </p:cNvSpPr>
          <p:nvPr>
            <p:ph type="body" sz="quarter" idx="12"/>
          </p:nvPr>
        </p:nvSpPr>
        <p:spPr>
          <a:xfrm>
            <a:off x="1233489" y="2223670"/>
            <a:ext cx="4993481" cy="2065338"/>
          </a:xfrm>
          <a:prstGeom prst="rect">
            <a:avLst/>
          </a:prstGeom>
        </p:spPr>
        <p:txBody>
          <a:bodyPr anchor="b"/>
          <a:lstStyle>
            <a:lvl1pPr marL="0" indent="0">
              <a:buNone/>
              <a:defRPr lang="en-US" sz="3600" b="0" i="0" kern="1200" smtClean="0">
                <a:solidFill>
                  <a:schemeClr val="tx1"/>
                </a:solidFill>
                <a:latin typeface="Avenir Next Medium" panose="020B0503020202020204" pitchFamily="34" charset="0"/>
                <a:ea typeface="+mn-ea"/>
                <a:cs typeface="Calibri Light" panose="020F03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8" name="Text Placeholder 17">
            <a:extLst>
              <a:ext uri="{FF2B5EF4-FFF2-40B4-BE49-F238E27FC236}">
                <a16:creationId xmlns:a16="http://schemas.microsoft.com/office/drawing/2014/main" id="{E81735A9-7874-D74C-A25D-CA4E12C2AF12}"/>
              </a:ext>
            </a:extLst>
          </p:cNvPr>
          <p:cNvSpPr>
            <a:spLocks noGrp="1"/>
          </p:cNvSpPr>
          <p:nvPr>
            <p:ph type="body" sz="quarter" idx="14"/>
          </p:nvPr>
        </p:nvSpPr>
        <p:spPr>
          <a:xfrm>
            <a:off x="1233489" y="4451108"/>
            <a:ext cx="4993481" cy="2065337"/>
          </a:xfrm>
          <a:prstGeom prst="rect">
            <a:avLst/>
          </a:prstGeom>
        </p:spPr>
        <p:txBody>
          <a:bodyPr/>
          <a:lstStyle>
            <a:lvl1pPr marL="0" indent="0">
              <a:defRPr lang="en-US" sz="2250" b="0" i="0" kern="1200" smtClean="0">
                <a:solidFill>
                  <a:schemeClr val="accent4"/>
                </a:solidFill>
                <a:effectLst/>
                <a:latin typeface="Calibri Light" panose="020F0302020204030204" pitchFamily="34" charset="0"/>
                <a:ea typeface="+mn-ea"/>
                <a:cs typeface="Calibri Light" panose="020F0302020204030204" pitchFamily="34" charset="0"/>
              </a:defRPr>
            </a:lvl1pPr>
          </a:lstStyle>
          <a:p>
            <a:pPr marL="171450" lvl="0" indent="-171450" algn="l" defTabSz="685800" rtl="0" eaLnBrk="1" latinLnBrk="0" hangingPunct="1">
              <a:lnSpc>
                <a:spcPct val="90000"/>
              </a:lnSpc>
              <a:spcBef>
                <a:spcPts val="750"/>
              </a:spcBef>
              <a:buFont typeface="Arial" panose="020B0604020202020204" pitchFamily="34" charset="0"/>
              <a:buNone/>
            </a:pPr>
            <a:r>
              <a:rPr lang="en-US"/>
              <a:t>Click to edit Master text styles</a:t>
            </a:r>
          </a:p>
        </p:txBody>
      </p:sp>
    </p:spTree>
    <p:extLst>
      <p:ext uri="{BB962C8B-B14F-4D97-AF65-F5344CB8AC3E}">
        <p14:creationId xmlns:p14="http://schemas.microsoft.com/office/powerpoint/2010/main" val="10563542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DC310C-6ED8-B44B-9EEF-86BB14EF6895}"/>
              </a:ext>
            </a:extLst>
          </p:cNvPr>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accent6"/>
              </a:solidFill>
            </a:endParaRPr>
          </a:p>
        </p:txBody>
      </p:sp>
      <p:pic>
        <p:nvPicPr>
          <p:cNvPr id="8" name="Picture 7" descr="Icon&#10;&#10;Description automatically generated">
            <a:extLst>
              <a:ext uri="{FF2B5EF4-FFF2-40B4-BE49-F238E27FC236}">
                <a16:creationId xmlns:a16="http://schemas.microsoft.com/office/drawing/2014/main" id="{51C2E90F-D2FE-194B-8BEE-D51895D46BBA}"/>
              </a:ext>
            </a:extLst>
          </p:cNvPr>
          <p:cNvPicPr>
            <a:picLocks noChangeAspect="1"/>
          </p:cNvPicPr>
          <p:nvPr userDrawn="1"/>
        </p:nvPicPr>
        <p:blipFill>
          <a:blip r:embed="rId2">
            <a:alphaModFix amt="20000"/>
          </a:blip>
          <a:srcRect/>
          <a:stretch>
            <a:fillRect/>
          </a:stretch>
        </p:blipFill>
        <p:spPr>
          <a:xfrm>
            <a:off x="6106904" y="-1718524"/>
            <a:ext cx="4112831" cy="5483774"/>
          </a:xfrm>
          <a:prstGeom prst="rect">
            <a:avLst/>
          </a:prstGeom>
        </p:spPr>
      </p:pic>
      <p:cxnSp>
        <p:nvCxnSpPr>
          <p:cNvPr id="10" name="Straight Connector 9">
            <a:extLst>
              <a:ext uri="{FF2B5EF4-FFF2-40B4-BE49-F238E27FC236}">
                <a16:creationId xmlns:a16="http://schemas.microsoft.com/office/drawing/2014/main" id="{61F60064-B032-BB40-BA37-8DA125173620}"/>
              </a:ext>
            </a:extLst>
          </p:cNvPr>
          <p:cNvCxnSpPr/>
          <p:nvPr userDrawn="1"/>
        </p:nvCxnSpPr>
        <p:spPr>
          <a:xfrm>
            <a:off x="1305827" y="4370059"/>
            <a:ext cx="4921623" cy="1"/>
          </a:xfrm>
          <a:prstGeom prst="line">
            <a:avLst/>
          </a:prstGeom>
          <a:ln w="19050">
            <a:solidFill>
              <a:srgbClr val="6586BF"/>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D72FA03-DB4C-0F41-9AA2-D2931C2B206A}"/>
              </a:ext>
            </a:extLst>
          </p:cNvPr>
          <p:cNvSpPr>
            <a:spLocks noGrp="1"/>
          </p:cNvSpPr>
          <p:nvPr>
            <p:ph type="body" sz="quarter" idx="12"/>
          </p:nvPr>
        </p:nvSpPr>
        <p:spPr>
          <a:xfrm>
            <a:off x="1233489" y="2223670"/>
            <a:ext cx="4993481" cy="2065338"/>
          </a:xfrm>
          <a:prstGeom prst="rect">
            <a:avLst/>
          </a:prstGeom>
        </p:spPr>
        <p:txBody>
          <a:bodyPr anchor="b"/>
          <a:lstStyle>
            <a:lvl1pPr marL="0" indent="0">
              <a:buNone/>
              <a:defRPr lang="en-US" sz="3600" b="0" i="0" kern="1200" smtClean="0">
                <a:solidFill>
                  <a:schemeClr val="bg1"/>
                </a:solidFill>
                <a:latin typeface="Avenir Next Medium" panose="020B0503020202020204" pitchFamily="34" charset="0"/>
                <a:ea typeface="+mn-ea"/>
                <a:cs typeface="Calibri Light" panose="020F03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8" name="Text Placeholder 17">
            <a:extLst>
              <a:ext uri="{FF2B5EF4-FFF2-40B4-BE49-F238E27FC236}">
                <a16:creationId xmlns:a16="http://schemas.microsoft.com/office/drawing/2014/main" id="{E81735A9-7874-D74C-A25D-CA4E12C2AF12}"/>
              </a:ext>
            </a:extLst>
          </p:cNvPr>
          <p:cNvSpPr>
            <a:spLocks noGrp="1"/>
          </p:cNvSpPr>
          <p:nvPr>
            <p:ph type="body" sz="quarter" idx="14"/>
          </p:nvPr>
        </p:nvSpPr>
        <p:spPr>
          <a:xfrm>
            <a:off x="1233489" y="4451108"/>
            <a:ext cx="4993481" cy="2065337"/>
          </a:xfrm>
          <a:prstGeom prst="rect">
            <a:avLst/>
          </a:prstGeom>
        </p:spPr>
        <p:txBody>
          <a:bodyPr/>
          <a:lstStyle>
            <a:lvl1pPr marL="0" indent="0">
              <a:defRPr lang="en-US" sz="2250" b="0" i="0" kern="1200" smtClean="0">
                <a:solidFill>
                  <a:schemeClr val="bg1"/>
                </a:solidFill>
                <a:effectLst/>
                <a:latin typeface="Calibri Light" panose="020F0302020204030204" pitchFamily="34" charset="0"/>
                <a:ea typeface="+mn-ea"/>
                <a:cs typeface="Calibri Light" panose="020F0302020204030204" pitchFamily="34" charset="0"/>
              </a:defRPr>
            </a:lvl1pPr>
          </a:lstStyle>
          <a:p>
            <a:pPr marL="171450" lvl="0" indent="-171450" algn="l" defTabSz="685800" rtl="0" eaLnBrk="1" latinLnBrk="0" hangingPunct="1">
              <a:lnSpc>
                <a:spcPct val="90000"/>
              </a:lnSpc>
              <a:spcBef>
                <a:spcPts val="750"/>
              </a:spcBef>
              <a:buFont typeface="Arial" panose="020B0604020202020204" pitchFamily="34" charset="0"/>
              <a:buNone/>
            </a:pPr>
            <a:r>
              <a:rPr lang="en-US"/>
              <a:t>Click to edit Master text styles</a:t>
            </a:r>
          </a:p>
        </p:txBody>
      </p:sp>
      <p:pic>
        <p:nvPicPr>
          <p:cNvPr id="12" name="Picture 11" descr="Shape&#10;&#10;Description automatically generated">
            <a:extLst>
              <a:ext uri="{FF2B5EF4-FFF2-40B4-BE49-F238E27FC236}">
                <a16:creationId xmlns:a16="http://schemas.microsoft.com/office/drawing/2014/main" id="{7CC8A591-6913-BD4B-A309-C3BE1053B205}"/>
              </a:ext>
            </a:extLst>
          </p:cNvPr>
          <p:cNvPicPr>
            <a:picLocks noChangeAspect="1"/>
          </p:cNvPicPr>
          <p:nvPr userDrawn="1"/>
        </p:nvPicPr>
        <p:blipFill>
          <a:blip r:embed="rId3"/>
          <a:srcRect/>
          <a:stretch>
            <a:fillRect/>
          </a:stretch>
        </p:blipFill>
        <p:spPr>
          <a:xfrm rot="575940">
            <a:off x="-1908888" y="4091552"/>
            <a:ext cx="2976372" cy="4108755"/>
          </a:xfrm>
          <a:prstGeom prst="rect">
            <a:avLst/>
          </a:prstGeom>
        </p:spPr>
      </p:pic>
    </p:spTree>
    <p:extLst>
      <p:ext uri="{BB962C8B-B14F-4D97-AF65-F5344CB8AC3E}">
        <p14:creationId xmlns:p14="http://schemas.microsoft.com/office/powerpoint/2010/main" val="26147757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DC310C-6ED8-B44B-9EEF-86BB14EF6895}"/>
              </a:ext>
            </a:extLst>
          </p:cNvPr>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8" name="Picture 7" descr="Icon&#10;&#10;Description automatically generated">
            <a:extLst>
              <a:ext uri="{FF2B5EF4-FFF2-40B4-BE49-F238E27FC236}">
                <a16:creationId xmlns:a16="http://schemas.microsoft.com/office/drawing/2014/main" id="{51C2E90F-D2FE-194B-8BEE-D51895D46BBA}"/>
              </a:ext>
            </a:extLst>
          </p:cNvPr>
          <p:cNvPicPr>
            <a:picLocks noChangeAspect="1"/>
          </p:cNvPicPr>
          <p:nvPr userDrawn="1"/>
        </p:nvPicPr>
        <p:blipFill>
          <a:blip r:embed="rId2">
            <a:alphaModFix amt="20000"/>
          </a:blip>
          <a:srcRect/>
          <a:stretch>
            <a:fillRect/>
          </a:stretch>
        </p:blipFill>
        <p:spPr>
          <a:xfrm>
            <a:off x="-1107846" y="-2227435"/>
            <a:ext cx="4112831" cy="5483774"/>
          </a:xfrm>
          <a:prstGeom prst="rect">
            <a:avLst/>
          </a:prstGeom>
        </p:spPr>
      </p:pic>
      <p:cxnSp>
        <p:nvCxnSpPr>
          <p:cNvPr id="10" name="Straight Connector 9">
            <a:extLst>
              <a:ext uri="{FF2B5EF4-FFF2-40B4-BE49-F238E27FC236}">
                <a16:creationId xmlns:a16="http://schemas.microsoft.com/office/drawing/2014/main" id="{61F60064-B032-BB40-BA37-8DA125173620}"/>
              </a:ext>
            </a:extLst>
          </p:cNvPr>
          <p:cNvCxnSpPr/>
          <p:nvPr userDrawn="1"/>
        </p:nvCxnSpPr>
        <p:spPr>
          <a:xfrm>
            <a:off x="1305827" y="4370059"/>
            <a:ext cx="4921623" cy="1"/>
          </a:xfrm>
          <a:prstGeom prst="line">
            <a:avLst/>
          </a:prstGeom>
          <a:ln w="19050">
            <a:solidFill>
              <a:srgbClr val="6586BF"/>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D72FA03-DB4C-0F41-9AA2-D2931C2B206A}"/>
              </a:ext>
            </a:extLst>
          </p:cNvPr>
          <p:cNvSpPr>
            <a:spLocks noGrp="1"/>
          </p:cNvSpPr>
          <p:nvPr>
            <p:ph type="body" sz="quarter" idx="12"/>
          </p:nvPr>
        </p:nvSpPr>
        <p:spPr>
          <a:xfrm>
            <a:off x="1233489" y="2223670"/>
            <a:ext cx="4993481" cy="2065338"/>
          </a:xfrm>
          <a:prstGeom prst="rect">
            <a:avLst/>
          </a:prstGeom>
        </p:spPr>
        <p:txBody>
          <a:bodyPr anchor="b"/>
          <a:lstStyle>
            <a:lvl1pPr marL="0" indent="0">
              <a:buNone/>
              <a:defRPr lang="en-US" sz="3600" b="0" i="0" kern="1200" smtClean="0">
                <a:solidFill>
                  <a:schemeClr val="bg1"/>
                </a:solidFill>
                <a:latin typeface="Avenir Next Medium" panose="020B0503020202020204" pitchFamily="34" charset="0"/>
                <a:ea typeface="+mn-ea"/>
                <a:cs typeface="Calibri Light" panose="020F03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8" name="Text Placeholder 17">
            <a:extLst>
              <a:ext uri="{FF2B5EF4-FFF2-40B4-BE49-F238E27FC236}">
                <a16:creationId xmlns:a16="http://schemas.microsoft.com/office/drawing/2014/main" id="{E81735A9-7874-D74C-A25D-CA4E12C2AF12}"/>
              </a:ext>
            </a:extLst>
          </p:cNvPr>
          <p:cNvSpPr>
            <a:spLocks noGrp="1"/>
          </p:cNvSpPr>
          <p:nvPr>
            <p:ph type="body" sz="quarter" idx="14"/>
          </p:nvPr>
        </p:nvSpPr>
        <p:spPr>
          <a:xfrm>
            <a:off x="1233489" y="4451108"/>
            <a:ext cx="4993481" cy="2065337"/>
          </a:xfrm>
          <a:prstGeom prst="rect">
            <a:avLst/>
          </a:prstGeom>
        </p:spPr>
        <p:txBody>
          <a:bodyPr/>
          <a:lstStyle>
            <a:lvl1pPr marL="0" indent="0">
              <a:defRPr lang="en-US" sz="2250" b="0" i="0" kern="1200" smtClean="0">
                <a:solidFill>
                  <a:schemeClr val="bg1"/>
                </a:solidFill>
                <a:effectLst/>
                <a:latin typeface="Calibri Light" panose="020F0302020204030204" pitchFamily="34" charset="0"/>
                <a:ea typeface="+mn-ea"/>
                <a:cs typeface="Calibri Light" panose="020F0302020204030204" pitchFamily="34" charset="0"/>
              </a:defRPr>
            </a:lvl1pPr>
          </a:lstStyle>
          <a:p>
            <a:pPr marL="171450" lvl="0" indent="-171450" algn="l" defTabSz="685800" rtl="0" eaLnBrk="1" latinLnBrk="0" hangingPunct="1">
              <a:lnSpc>
                <a:spcPct val="90000"/>
              </a:lnSpc>
              <a:spcBef>
                <a:spcPts val="750"/>
              </a:spcBef>
              <a:buFont typeface="Arial" panose="020B0604020202020204" pitchFamily="34" charset="0"/>
              <a:buNone/>
            </a:pPr>
            <a:r>
              <a:rPr lang="en-US"/>
              <a:t>Click to edit Master text styles</a:t>
            </a:r>
          </a:p>
        </p:txBody>
      </p:sp>
      <p:pic>
        <p:nvPicPr>
          <p:cNvPr id="9" name="Picture 8">
            <a:extLst>
              <a:ext uri="{FF2B5EF4-FFF2-40B4-BE49-F238E27FC236}">
                <a16:creationId xmlns:a16="http://schemas.microsoft.com/office/drawing/2014/main" id="{3E4A6273-E389-8345-9B69-33DB70FA8837}"/>
              </a:ext>
            </a:extLst>
          </p:cNvPr>
          <p:cNvPicPr>
            <a:picLocks noChangeAspect="1"/>
          </p:cNvPicPr>
          <p:nvPr userDrawn="1"/>
        </p:nvPicPr>
        <p:blipFill>
          <a:blip r:embed="rId3"/>
          <a:srcRect/>
          <a:stretch>
            <a:fillRect/>
          </a:stretch>
        </p:blipFill>
        <p:spPr>
          <a:xfrm rot="2700000">
            <a:off x="6895199" y="4741625"/>
            <a:ext cx="3962903" cy="3077224"/>
          </a:xfrm>
          <a:prstGeom prst="rect">
            <a:avLst/>
          </a:prstGeom>
        </p:spPr>
      </p:pic>
    </p:spTree>
    <p:extLst>
      <p:ext uri="{BB962C8B-B14F-4D97-AF65-F5344CB8AC3E}">
        <p14:creationId xmlns:p14="http://schemas.microsoft.com/office/powerpoint/2010/main" val="40191626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ver Page">
    <p:spTree>
      <p:nvGrpSpPr>
        <p:cNvPr id="1" name=""/>
        <p:cNvGrpSpPr/>
        <p:nvPr/>
      </p:nvGrpSpPr>
      <p:grpSpPr>
        <a:xfrm>
          <a:off x="0" y="0"/>
          <a:ext cx="0" cy="0"/>
          <a:chOff x="0" y="0"/>
          <a:chExt cx="0" cy="0"/>
        </a:xfrm>
      </p:grpSpPr>
      <p:sp>
        <p:nvSpPr>
          <p:cNvPr id="6" name="CREATE DATE"/>
          <p:cNvSpPr>
            <a:spLocks noGrp="1"/>
          </p:cNvSpPr>
          <p:nvPr>
            <p:ph type="body" sz="quarter" idx="10" hasCustomPrompt="1"/>
            <p:custDataLst>
              <p:tags r:id="rId1"/>
            </p:custDataLst>
          </p:nvPr>
        </p:nvSpPr>
        <p:spPr>
          <a:xfrm>
            <a:off x="382386" y="6421093"/>
            <a:ext cx="3250276" cy="223907"/>
          </a:xfrm>
        </p:spPr>
        <p:txBody>
          <a:bodyPr lIns="0" tIns="0" rIns="0" bIns="0">
            <a:spAutoFit/>
          </a:bodyPr>
          <a:lstStyle>
            <a:lvl1pPr>
              <a:spcBef>
                <a:spcPct val="0"/>
              </a:spcBef>
              <a:defRPr sz="1091"/>
            </a:lvl1pPr>
            <a:lvl2pPr>
              <a:defRPr sz="1455"/>
            </a:lvl2pPr>
            <a:lvl3pPr>
              <a:defRPr sz="1455"/>
            </a:lvl3pPr>
            <a:lvl4pPr>
              <a:defRPr sz="1455"/>
            </a:lvl4pPr>
            <a:lvl5pPr>
              <a:defRPr sz="1455"/>
            </a:lvl5pPr>
          </a:lstStyle>
          <a:p>
            <a:pPr lvl="0"/>
            <a:r>
              <a:rPr lang="en-US" sz="1455" b="0"/>
              <a:t>&lt;&lt;COVER PAGE DATE&gt;&gt;</a:t>
            </a:r>
          </a:p>
        </p:txBody>
      </p:sp>
      <p:sp>
        <p:nvSpPr>
          <p:cNvPr id="3" name="PRESENTATION INFOLINE"/>
          <p:cNvSpPr>
            <a:spLocks noGrp="1"/>
          </p:cNvSpPr>
          <p:nvPr>
            <p:ph type="subTitle" idx="1" hasCustomPrompt="1"/>
            <p:custDataLst>
              <p:tags r:id="rId2"/>
            </p:custDataLst>
          </p:nvPr>
        </p:nvSpPr>
        <p:spPr>
          <a:xfrm>
            <a:off x="382386" y="3158836"/>
            <a:ext cx="7456516" cy="274320"/>
          </a:xfrm>
          <a:prstGeom prst="rect">
            <a:avLst/>
          </a:prstGeom>
        </p:spPr>
        <p:txBody>
          <a:bodyPr lIns="0" tIns="0" rIns="0" bIns="0" anchor="t" anchorCtr="0">
            <a:noAutofit/>
          </a:bodyPr>
          <a:lstStyle>
            <a:lvl1pPr marL="0" indent="0" algn="l">
              <a:lnSpc>
                <a:spcPts val="2000"/>
              </a:lnSpc>
              <a:spcBef>
                <a:spcPct val="0"/>
              </a:spcBef>
              <a:spcAft>
                <a:spcPts val="2000"/>
              </a:spcAft>
              <a:buNone/>
              <a:defRPr sz="1818" i="0" baseline="0">
                <a:solidFill>
                  <a:schemeClr val="tx1"/>
                </a:solidFill>
                <a:latin typeface="UBSHeadline"/>
                <a:ea typeface="Arial Unicode MS" pitchFamily="34" charset="-128"/>
              </a:defRPr>
            </a:lvl1pPr>
            <a:lvl2pPr marL="457053" indent="0" algn="ctr">
              <a:buNone/>
              <a:defRPr>
                <a:solidFill>
                  <a:schemeClr val="tx1">
                    <a:tint val="75000"/>
                  </a:schemeClr>
                </a:solidFill>
              </a:defRPr>
            </a:lvl2pPr>
            <a:lvl3pPr marL="914105" indent="0" algn="ctr">
              <a:buNone/>
              <a:defRPr>
                <a:solidFill>
                  <a:schemeClr val="tx1">
                    <a:tint val="75000"/>
                  </a:schemeClr>
                </a:solidFill>
              </a:defRPr>
            </a:lvl3pPr>
            <a:lvl4pPr marL="1371156" indent="0" algn="ctr">
              <a:buNone/>
              <a:defRPr>
                <a:solidFill>
                  <a:schemeClr val="tx1">
                    <a:tint val="75000"/>
                  </a:schemeClr>
                </a:solidFill>
              </a:defRPr>
            </a:lvl4pPr>
            <a:lvl5pPr marL="1828208" indent="0" algn="ctr">
              <a:buNone/>
              <a:defRPr>
                <a:solidFill>
                  <a:schemeClr val="tx1">
                    <a:tint val="75000"/>
                  </a:schemeClr>
                </a:solidFill>
              </a:defRPr>
            </a:lvl5pPr>
            <a:lvl6pPr marL="2285260" indent="0" algn="ctr">
              <a:buNone/>
              <a:defRPr>
                <a:solidFill>
                  <a:schemeClr val="tx1">
                    <a:tint val="75000"/>
                  </a:schemeClr>
                </a:solidFill>
              </a:defRPr>
            </a:lvl6pPr>
            <a:lvl7pPr marL="2742311" indent="0" algn="ctr">
              <a:buNone/>
              <a:defRPr>
                <a:solidFill>
                  <a:schemeClr val="tx1">
                    <a:tint val="75000"/>
                  </a:schemeClr>
                </a:solidFill>
              </a:defRPr>
            </a:lvl7pPr>
            <a:lvl8pPr marL="3199364" indent="0" algn="ctr">
              <a:buNone/>
              <a:defRPr>
                <a:solidFill>
                  <a:schemeClr val="tx1">
                    <a:tint val="75000"/>
                  </a:schemeClr>
                </a:solidFill>
              </a:defRPr>
            </a:lvl8pPr>
            <a:lvl9pPr marL="3656415" indent="0" algn="ctr">
              <a:buNone/>
              <a:defRPr>
                <a:solidFill>
                  <a:schemeClr val="tx1">
                    <a:tint val="75000"/>
                  </a:schemeClr>
                </a:solidFill>
              </a:defRPr>
            </a:lvl9pPr>
          </a:lstStyle>
          <a:p>
            <a:r>
              <a:rPr lang="en-US"/>
              <a:t>&lt;&lt;Presentation subtitle / info line&gt;&gt;</a:t>
            </a:r>
          </a:p>
        </p:txBody>
      </p:sp>
      <p:sp>
        <p:nvSpPr>
          <p:cNvPr id="2" name="PRESENTATION TITLE"/>
          <p:cNvSpPr>
            <a:spLocks noGrp="1"/>
          </p:cNvSpPr>
          <p:nvPr>
            <p:ph type="ctrTitle" hasCustomPrompt="1"/>
            <p:custDataLst>
              <p:tags r:id="rId3"/>
            </p:custDataLst>
          </p:nvPr>
        </p:nvSpPr>
        <p:spPr>
          <a:xfrm>
            <a:off x="382386" y="1978431"/>
            <a:ext cx="7456516" cy="856211"/>
          </a:xfrm>
        </p:spPr>
        <p:txBody>
          <a:bodyPr lIns="0" tIns="36576" rIns="0" bIns="36576" anchor="b" anchorCtr="0">
            <a:noAutofit/>
          </a:bodyPr>
          <a:lstStyle>
            <a:lvl1pPr>
              <a:lnSpc>
                <a:spcPts val="3818"/>
              </a:lnSpc>
              <a:spcAft>
                <a:spcPts val="3818"/>
              </a:spcAft>
              <a:defRPr sz="3636" baseline="0">
                <a:solidFill>
                  <a:schemeClr val="tx1"/>
                </a:solidFill>
                <a:latin typeface="Frutiger 45 Light"/>
                <a:ea typeface="Arial Unicode MS" pitchFamily="34" charset="-128"/>
              </a:defRPr>
            </a:lvl1pPr>
          </a:lstStyle>
          <a:p>
            <a:r>
              <a:rPr lang="en-US"/>
              <a:t>&lt;&lt;Presentation title&gt;&gt;</a:t>
            </a:r>
          </a:p>
        </p:txBody>
      </p:sp>
      <p:sp>
        <p:nvSpPr>
          <p:cNvPr id="10" name="SECURITY TEXT"/>
          <p:cNvSpPr txBox="1"/>
          <p:nvPr>
            <p:custDataLst>
              <p:tags r:id="rId4"/>
            </p:custDataLst>
          </p:nvPr>
        </p:nvSpPr>
        <p:spPr>
          <a:xfrm>
            <a:off x="6916190" y="673797"/>
            <a:ext cx="1812175" cy="167866"/>
          </a:xfrm>
          <a:prstGeom prst="rect">
            <a:avLst/>
          </a:prstGeom>
        </p:spPr>
        <p:txBody>
          <a:bodyPr vert="horz" wrap="square" lIns="66502" tIns="0" rIns="0" bIns="0" rtlCol="0" anchor="b" anchorCtr="0">
            <a:spAutoFit/>
          </a:bodyPr>
          <a:lstStyle>
            <a:lvl1pPr marL="0" indent="0" algn="l" defTabSz="1005505" rtl="0" eaLnBrk="1" latinLnBrk="0" hangingPunct="1">
              <a:spcBef>
                <a:spcPct val="20000"/>
              </a:spcBef>
              <a:buSzPct val="120000"/>
              <a:buFont typeface="Symbol" pitchFamily="18" charset="2"/>
              <a:buNone/>
              <a:defRPr sz="1200" b="0" kern="1200" baseline="0">
                <a:solidFill>
                  <a:schemeClr val="tx1"/>
                </a:solidFill>
                <a:latin typeface="+mn-lt"/>
                <a:ea typeface="+mn-ea"/>
                <a:cs typeface="+mn-cs"/>
              </a:defRPr>
            </a:lvl1pPr>
            <a:lvl2pPr marL="816973" indent="-314218" algn="l" defTabSz="1005505" rtl="0" eaLnBrk="1" latinLnBrk="0" hangingPunct="1">
              <a:spcBef>
                <a:spcPct val="20000"/>
              </a:spcBef>
              <a:buFont typeface="Arial" pitchFamily="34" charset="0"/>
              <a:buChar char="–"/>
              <a:defRPr sz="1300" kern="1200">
                <a:solidFill>
                  <a:schemeClr val="tx1"/>
                </a:solidFill>
                <a:latin typeface="+mj-lt"/>
                <a:ea typeface="+mn-ea"/>
                <a:cs typeface="+mn-cs"/>
              </a:defRPr>
            </a:lvl2pPr>
            <a:lvl3pPr marL="1256881" indent="-251375" algn="l" defTabSz="1005505" rtl="0" eaLnBrk="1" latinLnBrk="0" hangingPunct="1">
              <a:spcBef>
                <a:spcPct val="20000"/>
              </a:spcBef>
              <a:buFont typeface="Arial" pitchFamily="34" charset="0"/>
              <a:buChar char="•"/>
              <a:defRPr sz="1300" kern="1200">
                <a:solidFill>
                  <a:schemeClr val="tx1"/>
                </a:solidFill>
                <a:latin typeface="+mj-lt"/>
                <a:ea typeface="+mn-ea"/>
                <a:cs typeface="+mn-cs"/>
              </a:defRPr>
            </a:lvl3pPr>
            <a:lvl4pPr marL="1759633" indent="-251375" algn="l" defTabSz="1005505" rtl="0" eaLnBrk="1" latinLnBrk="0" hangingPunct="1">
              <a:spcBef>
                <a:spcPct val="20000"/>
              </a:spcBef>
              <a:buFont typeface="Arial" pitchFamily="34" charset="0"/>
              <a:buChar char="–"/>
              <a:defRPr sz="1300" kern="1200">
                <a:solidFill>
                  <a:schemeClr val="tx1"/>
                </a:solidFill>
                <a:latin typeface="+mj-lt"/>
                <a:ea typeface="+mn-ea"/>
                <a:cs typeface="+mn-cs"/>
              </a:defRPr>
            </a:lvl4pPr>
            <a:lvl5pPr marL="2262384" indent="-251375" algn="l" defTabSz="1005505" rtl="0" eaLnBrk="1" latinLnBrk="0" hangingPunct="1">
              <a:spcBef>
                <a:spcPct val="20000"/>
              </a:spcBef>
              <a:buFont typeface="Arial" pitchFamily="34" charset="0"/>
              <a:buChar char="»"/>
              <a:defRPr sz="1300" kern="1200">
                <a:solidFill>
                  <a:schemeClr val="tx1"/>
                </a:solidFill>
                <a:latin typeface="+mj-lt"/>
                <a:ea typeface="+mn-ea"/>
                <a:cs typeface="+mn-cs"/>
              </a:defRPr>
            </a:lvl5pPr>
            <a:lvl6pPr marL="2765137" indent="-251375" algn="l" defTabSz="10055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7890" indent="-251375" algn="l" defTabSz="10055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0641" indent="-251375" algn="l" defTabSz="10055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3393" indent="-251375" algn="l" defTabSz="10055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1091" b="0" i="0" u="none" strike="noStrike" kern="1200" cap="none" spc="0" normalizeH="0" baseline="0" noProof="0">
                <a:ln>
                  <a:noFill/>
                </a:ln>
                <a:solidFill>
                  <a:prstClr val="black"/>
                </a:solidFill>
                <a:effectLst/>
                <a:uLnTx/>
                <a:uFillTx/>
                <a:latin typeface="Frutiger 45 Light"/>
                <a:ea typeface="MS PGothic"/>
                <a:cs typeface="+mn-cs"/>
              </a:rPr>
              <a:t>Confidential</a:t>
            </a:r>
          </a:p>
        </p:txBody>
      </p:sp>
      <p:sp>
        <p:nvSpPr>
          <p:cNvPr id="7" name="PRESENTATION AUTHOR"/>
          <p:cNvSpPr>
            <a:spLocks noGrp="1"/>
          </p:cNvSpPr>
          <p:nvPr>
            <p:ph type="body" sz="quarter" idx="11" hasCustomPrompt="1"/>
            <p:custDataLst>
              <p:tags r:id="rId5"/>
            </p:custDataLst>
          </p:nvPr>
        </p:nvSpPr>
        <p:spPr>
          <a:xfrm>
            <a:off x="382385" y="3956858"/>
            <a:ext cx="4123113" cy="249382"/>
          </a:xfrm>
        </p:spPr>
        <p:txBody>
          <a:bodyPr lIns="0" tIns="0" rIns="0" bIns="0" anchor="b" anchorCtr="0"/>
          <a:lstStyle>
            <a:lvl1pPr>
              <a:spcAft>
                <a:spcPts val="1636"/>
              </a:spcAft>
              <a:defRPr sz="1455" baseline="0">
                <a:latin typeface="Frutiger 45 Light"/>
              </a:defRPr>
            </a:lvl1pPr>
          </a:lstStyle>
          <a:p>
            <a:pPr lvl="0"/>
            <a:r>
              <a:rPr lang="en-US"/>
              <a:t>&lt;&lt;Presenter / Author&gt;&gt;</a:t>
            </a:r>
          </a:p>
        </p:txBody>
      </p:sp>
      <p:sp>
        <p:nvSpPr>
          <p:cNvPr id="9" name="PRESENTATION AUTHOR FUNCTION"/>
          <p:cNvSpPr>
            <a:spLocks noGrp="1"/>
          </p:cNvSpPr>
          <p:nvPr>
            <p:ph type="body" sz="quarter" idx="12" hasCustomPrompt="1"/>
            <p:custDataLst>
              <p:tags r:id="rId6"/>
            </p:custDataLst>
          </p:nvPr>
        </p:nvSpPr>
        <p:spPr>
          <a:xfrm>
            <a:off x="382385" y="4181302"/>
            <a:ext cx="4123113" cy="249382"/>
          </a:xfrm>
        </p:spPr>
        <p:txBody>
          <a:bodyPr lIns="0" tIns="0" rIns="0" bIns="0" anchor="b" anchorCtr="0"/>
          <a:lstStyle>
            <a:lvl1pPr>
              <a:spcAft>
                <a:spcPts val="1636"/>
              </a:spcAft>
              <a:defRPr sz="1455" baseline="0">
                <a:latin typeface="Frutiger 45 Light"/>
              </a:defRPr>
            </a:lvl1pPr>
          </a:lstStyle>
          <a:p>
            <a:pPr lvl="0"/>
            <a:r>
              <a:rPr lang="en-US"/>
              <a:t>&lt;&lt;Presenter / Author function&gt;&gt;</a:t>
            </a:r>
          </a:p>
        </p:txBody>
      </p:sp>
      <p:sp>
        <p:nvSpPr>
          <p:cNvPr id="4" name="DraftStamp" hidden="1"/>
          <p:cNvSpPr txBox="1"/>
          <p:nvPr userDrawn="1">
            <p:custDataLst>
              <p:tags r:id="rId7"/>
            </p:custDataLst>
          </p:nvPr>
        </p:nvSpPr>
        <p:spPr>
          <a:xfrm>
            <a:off x="7065819" y="819727"/>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5" name="Picture 4"/>
          <p:cNvPicPr>
            <a:picLocks noChangeAspect="1"/>
          </p:cNvPicPr>
          <p:nvPr userDrawn="1">
            <p:custDataLst>
              <p:tags r:id="rId8"/>
            </p:custDataLst>
          </p:nvPr>
        </p:nvPicPr>
        <p:blipFill>
          <a:blip r:embed="rId10"/>
          <a:srcRect/>
          <a:stretch>
            <a:fillRect/>
          </a:stretch>
        </p:blipFill>
        <p:spPr>
          <a:xfrm>
            <a:off x="390699" y="515392"/>
            <a:ext cx="1007509" cy="368221"/>
          </a:xfrm>
          <a:prstGeom prst="rect">
            <a:avLst/>
          </a:prstGeom>
        </p:spPr>
      </p:pic>
    </p:spTree>
    <p:extLst>
      <p:ext uri="{BB962C8B-B14F-4D97-AF65-F5344CB8AC3E}">
        <p14:creationId xmlns:p14="http://schemas.microsoft.com/office/powerpoint/2010/main" val="15627436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Page" preserve="1">
  <p:cSld name="Section Page">
    <p:spTree>
      <p:nvGrpSpPr>
        <p:cNvPr id="1" name=""/>
        <p:cNvGrpSpPr/>
        <p:nvPr/>
      </p:nvGrpSpPr>
      <p:grpSpPr>
        <a:xfrm>
          <a:off x="0" y="0"/>
          <a:ext cx="0" cy="0"/>
          <a:chOff x="0" y="0"/>
          <a:chExt cx="0" cy="0"/>
        </a:xfrm>
      </p:grpSpPr>
      <p:sp>
        <p:nvSpPr>
          <p:cNvPr id="4" name="DIVIDER TITLE"/>
          <p:cNvSpPr>
            <a:spLocks noGrp="1"/>
          </p:cNvSpPr>
          <p:nvPr>
            <p:ph type="subTitle" idx="1" hasCustomPrompt="1"/>
            <p:custDataLst>
              <p:tags r:id="rId1"/>
            </p:custDataLst>
          </p:nvPr>
        </p:nvSpPr>
        <p:spPr>
          <a:xfrm>
            <a:off x="382386" y="2211188"/>
            <a:ext cx="6924502" cy="1753985"/>
          </a:xfrm>
          <a:prstGeom prst="rect">
            <a:avLst/>
          </a:prstGeom>
        </p:spPr>
        <p:txBody>
          <a:bodyPr lIns="0" tIns="45720" rIns="0" bIns="45720">
            <a:noAutofit/>
          </a:bodyPr>
          <a:lstStyle>
            <a:lvl1pPr marL="0" indent="0" algn="l">
              <a:buNone/>
              <a:defRPr sz="2909" baseline="0">
                <a:solidFill>
                  <a:schemeClr val="tx1"/>
                </a:solidFill>
                <a:latin typeface="Frutiger 45 Light"/>
                <a:ea typeface="Arial Unicode MS" pitchFamily="34" charset="-128"/>
              </a:defRPr>
            </a:lvl1pPr>
            <a:lvl2pPr marL="457053" indent="0" algn="ctr">
              <a:buNone/>
              <a:defRPr>
                <a:solidFill>
                  <a:schemeClr val="tx1">
                    <a:tint val="75000"/>
                  </a:schemeClr>
                </a:solidFill>
              </a:defRPr>
            </a:lvl2pPr>
            <a:lvl3pPr marL="914105" indent="0" algn="ctr">
              <a:buNone/>
              <a:defRPr>
                <a:solidFill>
                  <a:schemeClr val="tx1">
                    <a:tint val="75000"/>
                  </a:schemeClr>
                </a:solidFill>
              </a:defRPr>
            </a:lvl3pPr>
            <a:lvl4pPr marL="1371156" indent="0" algn="ctr">
              <a:buNone/>
              <a:defRPr>
                <a:solidFill>
                  <a:schemeClr val="tx1">
                    <a:tint val="75000"/>
                  </a:schemeClr>
                </a:solidFill>
              </a:defRPr>
            </a:lvl4pPr>
            <a:lvl5pPr marL="1828208" indent="0" algn="ctr">
              <a:buNone/>
              <a:defRPr>
                <a:solidFill>
                  <a:schemeClr val="tx1">
                    <a:tint val="75000"/>
                  </a:schemeClr>
                </a:solidFill>
              </a:defRPr>
            </a:lvl5pPr>
            <a:lvl6pPr marL="2285260" indent="0" algn="ctr">
              <a:buNone/>
              <a:defRPr>
                <a:solidFill>
                  <a:schemeClr val="tx1">
                    <a:tint val="75000"/>
                  </a:schemeClr>
                </a:solidFill>
              </a:defRPr>
            </a:lvl6pPr>
            <a:lvl7pPr marL="2742311" indent="0" algn="ctr">
              <a:buNone/>
              <a:defRPr>
                <a:solidFill>
                  <a:schemeClr val="tx1">
                    <a:tint val="75000"/>
                  </a:schemeClr>
                </a:solidFill>
              </a:defRPr>
            </a:lvl7pPr>
            <a:lvl8pPr marL="3199364" indent="0" algn="ctr">
              <a:buNone/>
              <a:defRPr>
                <a:solidFill>
                  <a:schemeClr val="tx1">
                    <a:tint val="75000"/>
                  </a:schemeClr>
                </a:solidFill>
              </a:defRPr>
            </a:lvl8pPr>
            <a:lvl9pPr marL="3656415" indent="0" algn="ctr">
              <a:buNone/>
              <a:defRPr>
                <a:solidFill>
                  <a:schemeClr val="tx1">
                    <a:tint val="75000"/>
                  </a:schemeClr>
                </a:solidFill>
              </a:defRPr>
            </a:lvl9pPr>
          </a:lstStyle>
          <a:p>
            <a:r>
              <a:rPr lang="en-US"/>
              <a:t>&lt;&lt;Divider title&gt;&gt;</a:t>
            </a:r>
          </a:p>
        </p:txBody>
      </p:sp>
      <p:sp>
        <p:nvSpPr>
          <p:cNvPr id="6" name="DIVIDER NUMBER"/>
          <p:cNvSpPr>
            <a:spLocks noGrp="1"/>
          </p:cNvSpPr>
          <p:nvPr>
            <p:ph type="ctrTitle" hasCustomPrompt="1"/>
            <p:custDataLst>
              <p:tags r:id="rId2"/>
            </p:custDataLst>
          </p:nvPr>
        </p:nvSpPr>
        <p:spPr>
          <a:xfrm>
            <a:off x="382387" y="1895304"/>
            <a:ext cx="6234545" cy="349135"/>
          </a:xfrm>
        </p:spPr>
        <p:txBody>
          <a:bodyPr lIns="0" tIns="45720" rIns="0" bIns="45720" anchor="t" anchorCtr="0">
            <a:noAutofit/>
          </a:bodyPr>
          <a:lstStyle>
            <a:lvl1pPr>
              <a:defRPr sz="1636" baseline="0">
                <a:solidFill>
                  <a:schemeClr val="tx1"/>
                </a:solidFill>
                <a:latin typeface="UBSHeadline"/>
                <a:ea typeface="Arial Unicode MS" pitchFamily="34" charset="-128"/>
              </a:defRPr>
            </a:lvl1pPr>
          </a:lstStyle>
          <a:p>
            <a:r>
              <a:rPr lang="en-US"/>
              <a:t>Click to edit Section / Appendix number</a:t>
            </a:r>
          </a:p>
        </p:txBody>
      </p:sp>
      <p:pic>
        <p:nvPicPr>
          <p:cNvPr id="2" name="Picture 1"/>
          <p:cNvPicPr>
            <a:picLocks noChangeAspect="1"/>
          </p:cNvPicPr>
          <p:nvPr userDrawn="1">
            <p:custDataLst>
              <p:tags r:id="rId3"/>
            </p:custDataLst>
          </p:nvPr>
        </p:nvPicPr>
        <p:blipFill>
          <a:blip r:embed="rId5"/>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1694421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Page Option grey rectangles with disclaimer">
    <p:spTree>
      <p:nvGrpSpPr>
        <p:cNvPr id="1" name=""/>
        <p:cNvGrpSpPr/>
        <p:nvPr/>
      </p:nvGrpSpPr>
      <p:grpSpPr>
        <a:xfrm>
          <a:off x="0" y="0"/>
          <a:ext cx="0" cy="0"/>
          <a:chOff x="0" y="0"/>
          <a:chExt cx="0" cy="0"/>
        </a:xfrm>
      </p:grpSpPr>
      <p:sp>
        <p:nvSpPr>
          <p:cNvPr id="5" name="Rectangle 4"/>
          <p:cNvSpPr/>
          <p:nvPr/>
        </p:nvSpPr>
        <p:spPr>
          <a:xfrm>
            <a:off x="0" y="5248656"/>
            <a:ext cx="9144000" cy="160934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p:nvSpPr>
        <p:spPr>
          <a:xfrm>
            <a:off x="0" y="4978313"/>
            <a:ext cx="9144000" cy="265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7"/>
          <p:cNvSpPr>
            <a:spLocks noGrp="1"/>
          </p:cNvSpPr>
          <p:nvPr>
            <p:ph type="body" sz="quarter" idx="10" hasCustomPrompt="1"/>
          </p:nvPr>
        </p:nvSpPr>
        <p:spPr>
          <a:xfrm>
            <a:off x="2852929" y="2551178"/>
            <a:ext cx="5884863" cy="1090520"/>
          </a:xfrm>
          <a:prstGeom prst="rect">
            <a:avLst/>
          </a:prstGeom>
        </p:spPr>
        <p:txBody>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Add Title (Title Case)</a:t>
            </a:r>
          </a:p>
        </p:txBody>
      </p:sp>
      <p:sp>
        <p:nvSpPr>
          <p:cNvPr id="10" name="Text Placeholder 9"/>
          <p:cNvSpPr>
            <a:spLocks noGrp="1"/>
          </p:cNvSpPr>
          <p:nvPr>
            <p:ph type="body" sz="quarter" idx="11"/>
          </p:nvPr>
        </p:nvSpPr>
        <p:spPr>
          <a:xfrm>
            <a:off x="2852928" y="2304290"/>
            <a:ext cx="2743200" cy="240129"/>
          </a:xfrm>
          <a:prstGeom prst="rect">
            <a:avLst/>
          </a:prstGeom>
        </p:spPr>
        <p:txBody>
          <a:bodyPr/>
          <a:lstStyle>
            <a:lvl1pPr marL="0" indent="0">
              <a:buFontTx/>
              <a:buNone/>
              <a:defRPr sz="1200">
                <a:solidFill>
                  <a:schemeClr val="accent1"/>
                </a:solidFill>
              </a:defRPr>
            </a:lvl1pPr>
          </a:lstStyle>
          <a:p>
            <a:pPr lvl="0"/>
            <a:r>
              <a:rPr lang="en-US"/>
              <a:t>Click to edit Master text styles</a:t>
            </a:r>
          </a:p>
        </p:txBody>
      </p:sp>
      <p:sp>
        <p:nvSpPr>
          <p:cNvPr id="11" name="Text Placeholder 9"/>
          <p:cNvSpPr>
            <a:spLocks noGrp="1"/>
          </p:cNvSpPr>
          <p:nvPr>
            <p:ph type="body" sz="quarter" idx="12"/>
          </p:nvPr>
        </p:nvSpPr>
        <p:spPr>
          <a:xfrm>
            <a:off x="2852928" y="4379976"/>
            <a:ext cx="1472184" cy="246888"/>
          </a:xfrm>
          <a:prstGeom prst="rect">
            <a:avLst/>
          </a:prstGeom>
        </p:spPr>
        <p:txBody>
          <a:bodyPr/>
          <a:lstStyle>
            <a:lvl1pPr marL="0" indent="0">
              <a:buFontTx/>
              <a:buNone/>
              <a:defRPr sz="1000"/>
            </a:lvl1pPr>
          </a:lstStyle>
          <a:p>
            <a:pPr lvl="0"/>
            <a:r>
              <a:rPr lang="en-US"/>
              <a:t>Click to edit Master text styles</a:t>
            </a:r>
          </a:p>
        </p:txBody>
      </p:sp>
      <p:sp>
        <p:nvSpPr>
          <p:cNvPr id="12" name="Text Placeholder 9"/>
          <p:cNvSpPr>
            <a:spLocks noGrp="1"/>
          </p:cNvSpPr>
          <p:nvPr>
            <p:ph type="body" sz="quarter" idx="13"/>
          </p:nvPr>
        </p:nvSpPr>
        <p:spPr>
          <a:xfrm>
            <a:off x="2852928" y="4123944"/>
            <a:ext cx="1472184" cy="246888"/>
          </a:xfrm>
          <a:prstGeom prst="rect">
            <a:avLst/>
          </a:prstGeom>
        </p:spPr>
        <p:txBody>
          <a:bodyPr/>
          <a:lstStyle>
            <a:lvl1pPr marL="0" indent="0">
              <a:buFontTx/>
              <a:buNone/>
              <a:defRPr sz="1000"/>
            </a:lvl1pPr>
          </a:lstStyle>
          <a:p>
            <a:pPr lvl="0"/>
            <a:r>
              <a:rPr lang="en-US"/>
              <a:t>Click to edit Master text styles</a:t>
            </a:r>
          </a:p>
        </p:txBody>
      </p:sp>
      <p:sp>
        <p:nvSpPr>
          <p:cNvPr id="13" name="Text Placeholder 9"/>
          <p:cNvSpPr>
            <a:spLocks noGrp="1"/>
          </p:cNvSpPr>
          <p:nvPr>
            <p:ph type="body" sz="quarter" idx="14"/>
          </p:nvPr>
        </p:nvSpPr>
        <p:spPr>
          <a:xfrm>
            <a:off x="4331871" y="4379976"/>
            <a:ext cx="1472184" cy="246888"/>
          </a:xfrm>
          <a:prstGeom prst="rect">
            <a:avLst/>
          </a:prstGeom>
        </p:spPr>
        <p:txBody>
          <a:bodyPr/>
          <a:lstStyle>
            <a:lvl1pPr marL="0" indent="0">
              <a:buFontTx/>
              <a:buNone/>
              <a:defRPr sz="1000"/>
            </a:lvl1pPr>
          </a:lstStyle>
          <a:p>
            <a:pPr lvl="0"/>
            <a:r>
              <a:rPr lang="en-US"/>
              <a:t>Click to edit Master text styles</a:t>
            </a:r>
          </a:p>
        </p:txBody>
      </p:sp>
      <p:sp>
        <p:nvSpPr>
          <p:cNvPr id="14" name="Text Placeholder 9"/>
          <p:cNvSpPr>
            <a:spLocks noGrp="1"/>
          </p:cNvSpPr>
          <p:nvPr>
            <p:ph type="body" sz="quarter" idx="15"/>
          </p:nvPr>
        </p:nvSpPr>
        <p:spPr>
          <a:xfrm>
            <a:off x="4331871" y="4123944"/>
            <a:ext cx="1472184" cy="246888"/>
          </a:xfrm>
          <a:prstGeom prst="rect">
            <a:avLst/>
          </a:prstGeom>
        </p:spPr>
        <p:txBody>
          <a:bodyPr/>
          <a:lstStyle>
            <a:lvl1pPr marL="0" indent="0">
              <a:buFontTx/>
              <a:buNone/>
              <a:defRPr sz="1000"/>
            </a:lvl1pPr>
          </a:lstStyle>
          <a:p>
            <a:pPr lvl="0"/>
            <a:r>
              <a:rPr lang="en-US"/>
              <a:t>Click to edit Master text styles</a:t>
            </a:r>
          </a:p>
        </p:txBody>
      </p:sp>
      <p:sp>
        <p:nvSpPr>
          <p:cNvPr id="15" name="Text Placeholder 9"/>
          <p:cNvSpPr>
            <a:spLocks noGrp="1"/>
          </p:cNvSpPr>
          <p:nvPr>
            <p:ph type="body" sz="quarter" idx="16"/>
          </p:nvPr>
        </p:nvSpPr>
        <p:spPr>
          <a:xfrm>
            <a:off x="5810814" y="4379976"/>
            <a:ext cx="1472184" cy="246888"/>
          </a:xfrm>
          <a:prstGeom prst="rect">
            <a:avLst/>
          </a:prstGeom>
        </p:spPr>
        <p:txBody>
          <a:bodyPr/>
          <a:lstStyle>
            <a:lvl1pPr marL="0" indent="0">
              <a:buFontTx/>
              <a:buNone/>
              <a:defRPr sz="1000"/>
            </a:lvl1pPr>
          </a:lstStyle>
          <a:p>
            <a:pPr lvl="0"/>
            <a:r>
              <a:rPr lang="en-US"/>
              <a:t>Click to edit Master text styles</a:t>
            </a:r>
          </a:p>
        </p:txBody>
      </p:sp>
      <p:sp>
        <p:nvSpPr>
          <p:cNvPr id="16" name="Text Placeholder 9"/>
          <p:cNvSpPr>
            <a:spLocks noGrp="1"/>
          </p:cNvSpPr>
          <p:nvPr>
            <p:ph type="body" sz="quarter" idx="17"/>
          </p:nvPr>
        </p:nvSpPr>
        <p:spPr>
          <a:xfrm>
            <a:off x="5810814" y="4123944"/>
            <a:ext cx="1472184" cy="246888"/>
          </a:xfrm>
          <a:prstGeom prst="rect">
            <a:avLst/>
          </a:prstGeom>
        </p:spPr>
        <p:txBody>
          <a:bodyPr/>
          <a:lstStyle>
            <a:lvl1pPr marL="0" indent="0">
              <a:buFontTx/>
              <a:buNone/>
              <a:defRPr sz="1000"/>
            </a:lvl1pPr>
          </a:lstStyle>
          <a:p>
            <a:pPr lvl="0"/>
            <a:r>
              <a:rPr lang="en-US"/>
              <a:t>Click to edit Master text styles</a:t>
            </a:r>
          </a:p>
        </p:txBody>
      </p:sp>
      <p:sp>
        <p:nvSpPr>
          <p:cNvPr id="17" name="Text Placeholder 9"/>
          <p:cNvSpPr>
            <a:spLocks noGrp="1"/>
          </p:cNvSpPr>
          <p:nvPr>
            <p:ph type="body" sz="quarter" idx="18"/>
          </p:nvPr>
        </p:nvSpPr>
        <p:spPr>
          <a:xfrm>
            <a:off x="7289757" y="4379976"/>
            <a:ext cx="1472184" cy="246888"/>
          </a:xfrm>
          <a:prstGeom prst="rect">
            <a:avLst/>
          </a:prstGeom>
        </p:spPr>
        <p:txBody>
          <a:bodyPr/>
          <a:lstStyle>
            <a:lvl1pPr marL="0" indent="0">
              <a:buFontTx/>
              <a:buNone/>
              <a:defRPr sz="1000"/>
            </a:lvl1pPr>
          </a:lstStyle>
          <a:p>
            <a:pPr lvl="0"/>
            <a:r>
              <a:rPr lang="en-US"/>
              <a:t>Click to edit Master text styles</a:t>
            </a:r>
          </a:p>
        </p:txBody>
      </p:sp>
      <p:sp>
        <p:nvSpPr>
          <p:cNvPr id="18" name="Text Placeholder 9"/>
          <p:cNvSpPr>
            <a:spLocks noGrp="1"/>
          </p:cNvSpPr>
          <p:nvPr>
            <p:ph type="body" sz="quarter" idx="19"/>
          </p:nvPr>
        </p:nvSpPr>
        <p:spPr>
          <a:xfrm>
            <a:off x="7289757" y="4123944"/>
            <a:ext cx="1472184" cy="246888"/>
          </a:xfrm>
          <a:prstGeom prst="rect">
            <a:avLst/>
          </a:prstGeom>
        </p:spPr>
        <p:txBody>
          <a:bodyPr/>
          <a:lstStyle>
            <a:lvl1pPr marL="0" indent="0">
              <a:buFontTx/>
              <a:buNone/>
              <a:defRPr sz="1000"/>
            </a:lvl1pPr>
          </a:lstStyle>
          <a:p>
            <a:pPr lvl="0"/>
            <a:r>
              <a:rPr lang="en-US"/>
              <a:t>Click to edit Master text styles</a:t>
            </a:r>
          </a:p>
        </p:txBody>
      </p:sp>
      <p:sp>
        <p:nvSpPr>
          <p:cNvPr id="19" name="Text Placeholder 9"/>
          <p:cNvSpPr>
            <a:spLocks noGrp="1"/>
          </p:cNvSpPr>
          <p:nvPr>
            <p:ph type="body" sz="quarter" idx="20"/>
          </p:nvPr>
        </p:nvSpPr>
        <p:spPr>
          <a:xfrm>
            <a:off x="2852928" y="3666746"/>
            <a:ext cx="2743200" cy="240129"/>
          </a:xfrm>
          <a:prstGeom prst="rect">
            <a:avLst/>
          </a:prstGeom>
        </p:spPr>
        <p:txBody>
          <a:bodyPr/>
          <a:lstStyle>
            <a:lvl1pPr marL="0" indent="0">
              <a:buFontTx/>
              <a:buNone/>
              <a:defRPr sz="1000">
                <a:solidFill>
                  <a:schemeClr val="accent1"/>
                </a:solidFill>
              </a:defRPr>
            </a:lvl1pPr>
          </a:lstStyle>
          <a:p>
            <a:pPr lvl="0"/>
            <a:r>
              <a:rPr lang="en-US"/>
              <a:t>Click to edit Master text styles</a:t>
            </a:r>
          </a:p>
        </p:txBody>
      </p:sp>
      <p:sp>
        <p:nvSpPr>
          <p:cNvPr id="20" name="Rectangle 2"/>
          <p:cNvSpPr txBox="1">
            <a:spLocks noChangeArrowheads="1"/>
          </p:cNvSpPr>
          <p:nvPr userDrawn="1"/>
        </p:nvSpPr>
        <p:spPr>
          <a:xfrm>
            <a:off x="5565664" y="486101"/>
            <a:ext cx="32735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400" b="1" cap="all">
                <a:latin typeface="Calibri" panose="020F0502020204030204" pitchFamily="34" charset="0"/>
              </a:rPr>
              <a:t>Privileged and Confidential</a:t>
            </a:r>
          </a:p>
          <a:p>
            <a:pPr algn="r" eaLnBrk="1" hangingPunct="1">
              <a:defRPr/>
            </a:pPr>
            <a:r>
              <a:rPr lang="en-US" sz="1400" b="1" cap="all">
                <a:latin typeface="Calibri" panose="020F0502020204030204" pitchFamily="34" charset="0"/>
              </a:rPr>
              <a:t>Attorney Work Product </a:t>
            </a:r>
          </a:p>
        </p:txBody>
      </p:sp>
    </p:spTree>
    <p:extLst>
      <p:ext uri="{BB962C8B-B14F-4D97-AF65-F5344CB8AC3E}">
        <p14:creationId xmlns:p14="http://schemas.microsoft.com/office/powerpoint/2010/main" val="645461672"/>
      </p:ext>
    </p:extLst>
  </p:cSld>
  <p:clrMapOvr>
    <a:masterClrMapping/>
  </p:clrMapOvr>
  <p:extLst>
    <p:ext uri="{DCECCB84-F9BA-43D5-87BE-67443E8EF086}">
      <p15:sldGuideLst xmlns:p15="http://schemas.microsoft.com/office/powerpoint/2012/main">
        <p15:guide id="1" pos="432"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
        <p:cNvGrpSpPr/>
        <p:nvPr/>
      </p:nvGrpSpPr>
      <p:grpSpPr>
        <a:xfrm>
          <a:off x="0" y="0"/>
          <a:ext cx="0" cy="0"/>
          <a:chOff x="0" y="0"/>
          <a:chExt cx="0" cy="0"/>
        </a:xfrm>
      </p:grpSpPr>
      <p:sp>
        <p:nvSpPr>
          <p:cNvPr id="14" name="TOC BODY"/>
          <p:cNvSpPr>
            <a:spLocks noGrp="1"/>
          </p:cNvSpPr>
          <p:nvPr>
            <p:ph type="body" sz="quarter" idx="12"/>
            <p:custDataLst>
              <p:tags r:id="rId1"/>
            </p:custDataLst>
          </p:nvPr>
        </p:nvSpPr>
        <p:spPr>
          <a:xfrm>
            <a:off x="382386" y="1364319"/>
            <a:ext cx="8354291" cy="4726081"/>
          </a:xfrm>
          <a:prstGeom prst="rect">
            <a:avLst/>
          </a:prstGeom>
        </p:spPr>
        <p:txBody>
          <a:bodyPr lIns="0" rIns="0">
            <a:normAutofit/>
          </a:bodyPr>
          <a:lstStyle>
            <a:lvl1pPr marL="342038" indent="-342038">
              <a:buNone/>
              <a:defRPr sz="1091">
                <a:latin typeface="Frutiger 45 Light"/>
              </a:defRPr>
            </a:lvl1pPr>
            <a:lvl2pPr>
              <a:buNone/>
              <a:defRPr/>
            </a:lvl2pPr>
            <a:lvl3pPr>
              <a:buNone/>
              <a:defRPr/>
            </a:lvl3pPr>
            <a:lvl4pPr>
              <a:buNone/>
              <a:defRPr/>
            </a:lvl4pPr>
            <a:lvl5pPr>
              <a:buNone/>
              <a:defRPr/>
            </a:lvl5pPr>
          </a:lstStyle>
          <a:p>
            <a:pPr lvl="0"/>
            <a:r>
              <a:rPr lang="en-US"/>
              <a:t>Click to edit Master text styles</a:t>
            </a:r>
          </a:p>
        </p:txBody>
      </p:sp>
      <p:sp>
        <p:nvSpPr>
          <p:cNvPr id="2" name="TOC TITLE"/>
          <p:cNvSpPr>
            <a:spLocks noGrp="1"/>
          </p:cNvSpPr>
          <p:nvPr>
            <p:ph type="title" hasCustomPrompt="1"/>
            <p:custDataLst>
              <p:tags r:id="rId2"/>
            </p:custDataLst>
          </p:nvPr>
        </p:nvSpPr>
        <p:spPr>
          <a:xfrm>
            <a:off x="382386" y="5"/>
            <a:ext cx="8354291" cy="856211"/>
          </a:xfrm>
        </p:spPr>
        <p:txBody>
          <a:bodyPr lIns="0" tIns="0" rIns="0" bIns="0" anchor="b" anchorCtr="0">
            <a:normAutofit/>
          </a:bodyPr>
          <a:lstStyle>
            <a:lvl1pPr algn="l">
              <a:lnSpc>
                <a:spcPts val="2909"/>
              </a:lnSpc>
              <a:defRPr sz="2545">
                <a:solidFill>
                  <a:schemeClr val="tx1"/>
                </a:solidFill>
                <a:latin typeface="Frutiger 45 Light"/>
              </a:defRPr>
            </a:lvl1pPr>
          </a:lstStyle>
          <a:p>
            <a:r>
              <a:rPr lang="en-US"/>
              <a:t>Table of contents</a:t>
            </a:r>
          </a:p>
        </p:txBody>
      </p:sp>
      <p:sp>
        <p:nvSpPr>
          <p:cNvPr id="12" name="DOCUMENT ID" hidden="1"/>
          <p:cNvSpPr txBox="1"/>
          <p:nvPr>
            <p:custDataLst>
              <p:tags r:id="rId3"/>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19"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cxnSp>
        <p:nvCxnSpPr>
          <p:cNvPr id="20" name="THIN BLUE LINE"/>
          <p:cNvCxnSpPr/>
          <p:nvPr userDrawn="1"/>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PXP_GRIDLINES" hidden="1"/>
          <p:cNvGrpSpPr/>
          <p:nvPr userDrawn="1"/>
        </p:nvGrpSpPr>
        <p:grpSpPr>
          <a:xfrm>
            <a:off x="-27854" y="0"/>
            <a:ext cx="9175530" cy="6858000"/>
            <a:chOff x="-30640" y="0"/>
            <a:chExt cx="10093083" cy="7543800"/>
          </a:xfrm>
        </p:grpSpPr>
        <p:cxnSp>
          <p:nvCxnSpPr>
            <p:cNvPr id="26" name="Straight Connector 25"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7" name="Straight Connector 26"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DraftStamp" hidden="1"/>
          <p:cNvSpPr txBox="1"/>
          <p:nvPr userDrawn="1">
            <p:custDataLst>
              <p:tags r:id="rId4"/>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4" name="Picture 3"/>
          <p:cNvPicPr>
            <a:picLocks noChangeAspect="1"/>
          </p:cNvPicPr>
          <p:nvPr userDrawn="1">
            <p:custDataLst>
              <p:tags r:id="rId5"/>
            </p:custDataLst>
          </p:nvPr>
        </p:nvPicPr>
        <p:blipFill>
          <a:blip r:embed="rId7"/>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18661970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Default Body Slide">
    <p:spTree>
      <p:nvGrpSpPr>
        <p:cNvPr id="1" name=""/>
        <p:cNvGrpSpPr/>
        <p:nvPr/>
      </p:nvGrpSpPr>
      <p:grpSpPr>
        <a:xfrm>
          <a:off x="0" y="0"/>
          <a:ext cx="0" cy="0"/>
          <a:chOff x="0" y="0"/>
          <a:chExt cx="0" cy="0"/>
        </a:xfrm>
      </p:grpSpPr>
      <p:sp>
        <p:nvSpPr>
          <p:cNvPr id="35" name="LAYOUT BODY"/>
          <p:cNvSpPr>
            <a:spLocks noGrp="1"/>
          </p:cNvSpPr>
          <p:nvPr>
            <p:ph sz="quarter" idx="12"/>
            <p:custDataLst>
              <p:tags r:id="rId1"/>
            </p:custDataLst>
          </p:nvPr>
        </p:nvSpPr>
        <p:spPr>
          <a:xfrm>
            <a:off x="382386" y="1487979"/>
            <a:ext cx="8354290" cy="4354412"/>
          </a:xfrm>
          <a:prstGeom prst="rect">
            <a:avLst/>
          </a:prstGeom>
        </p:spPr>
        <p:txBody>
          <a:bodyPr lIns="0" tIns="0" rIns="0" bIns="0">
            <a:noAutofit/>
          </a:bodyPr>
          <a:lstStyle>
            <a:lvl1pPr marL="0" indent="0">
              <a:spcBef>
                <a:spcPts val="600"/>
              </a:spcBef>
              <a:buFontTx/>
              <a:buNone/>
              <a:defRPr sz="1000">
                <a:latin typeface="+mn-lt"/>
                <a:cs typeface="Aharoni" pitchFamily="2" charset="-79"/>
              </a:defRPr>
            </a:lvl1pPr>
            <a:lvl2pPr marL="0" indent="0">
              <a:spcBef>
                <a:spcPts val="600"/>
              </a:spcBef>
              <a:buFontTx/>
              <a:buNone/>
              <a:defRPr sz="1000">
                <a:latin typeface="+mn-lt"/>
                <a:cs typeface="Aharoni" pitchFamily="2" charset="-79"/>
              </a:defRPr>
            </a:lvl2pPr>
            <a:lvl3pPr marL="206378" indent="-206378">
              <a:spcBef>
                <a:spcPts val="600"/>
              </a:spcBef>
              <a:buClr>
                <a:schemeClr val="tx2"/>
              </a:buClr>
              <a:buFont typeface="Symbol" pitchFamily="18" charset="2"/>
              <a:buChar char="·"/>
              <a:defRPr sz="1000">
                <a:latin typeface="+mn-lt"/>
                <a:cs typeface="Aharoni" pitchFamily="2" charset="-79"/>
              </a:defRPr>
            </a:lvl3pPr>
            <a:lvl4pPr marL="418527" indent="-207820">
              <a:spcBef>
                <a:spcPts val="300"/>
              </a:spcBef>
              <a:buClr>
                <a:schemeClr val="tx1"/>
              </a:buClr>
              <a:buSzPct val="84000"/>
              <a:buFont typeface="Times New Roman" pitchFamily="18" charset="0"/>
              <a:buChar char="–"/>
              <a:defRPr sz="1000">
                <a:latin typeface="+mn-lt"/>
                <a:cs typeface="Aharoni" pitchFamily="2" charset="-79"/>
              </a:defRPr>
            </a:lvl4pPr>
            <a:lvl5pPr marL="624904" indent="-204934">
              <a:spcBef>
                <a:spcPts val="300"/>
              </a:spcBef>
              <a:buClr>
                <a:schemeClr val="tx1"/>
              </a:buClr>
              <a:buSzPct val="84000"/>
              <a:buFont typeface="Times New Roman" pitchFamily="18" charset="0"/>
              <a:buChar char="–"/>
              <a:defRPr lang="en-US" sz="1000" kern="1200" smtClean="0">
                <a:solidFill>
                  <a:schemeClr val="tx1"/>
                </a:solidFill>
                <a:latin typeface="+mn-lt"/>
                <a:ea typeface="+mn-ea"/>
                <a:cs typeface="Aharoni" pitchFamily="2" charset="-79"/>
              </a:defRPr>
            </a:lvl5pPr>
            <a:lvl6pPr marL="624904" indent="-204934">
              <a:spcBef>
                <a:spcPts val="300"/>
              </a:spcBef>
              <a:buClr>
                <a:srgbClr val="000000"/>
              </a:buClr>
              <a:buSzPct val="84000"/>
              <a:buFont typeface="Times New Roman" pitchFamily="18" charset="0"/>
              <a:buChar char="–"/>
              <a:defRPr sz="1000" b="0"/>
            </a:lvl6pPr>
            <a:lvl7pPr marL="624904" indent="-209264">
              <a:spcBef>
                <a:spcPts val="300"/>
              </a:spcBef>
              <a:buClr>
                <a:srgbClr val="000000"/>
              </a:buClr>
              <a:buSzPct val="84000"/>
              <a:buFont typeface="Times New Roman" pitchFamily="18" charset="0"/>
              <a:buChar char="–"/>
              <a:defRPr sz="1000"/>
            </a:lvl7pPr>
            <a:lvl8pPr marL="624904" indent="-206378">
              <a:spcBef>
                <a:spcPts val="300"/>
              </a:spcBef>
              <a:buClr>
                <a:srgbClr val="000000"/>
              </a:buClr>
              <a:buSzPct val="84000"/>
              <a:buFont typeface="Times New Roman" pitchFamily="18" charset="0"/>
              <a:buChar char="–"/>
              <a:defRPr sz="1000"/>
            </a:lvl8pPr>
            <a:lvl9pPr marL="624904" indent="-206378">
              <a:spcBef>
                <a:spcPts val="300"/>
              </a:spcBef>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THIN BLUE LINE"/>
          <p:cNvCxnSpPr/>
          <p:nvPr>
            <p:custDataLst>
              <p:tags r:id="rId2"/>
            </p:custDataLst>
          </p:nvPr>
        </p:nvCxnSpPr>
        <p:spPr>
          <a:xfrm>
            <a:off x="382386" y="93806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PAGE HEADING"/>
          <p:cNvSpPr>
            <a:spLocks noGrp="1"/>
          </p:cNvSpPr>
          <p:nvPr>
            <p:ph type="title" hasCustomPrompt="1"/>
            <p:custDataLst>
              <p:tags r:id="rId3"/>
            </p:custDataLst>
          </p:nvPr>
        </p:nvSpPr>
        <p:spPr>
          <a:xfrm>
            <a:off x="382386" y="5"/>
            <a:ext cx="8354291" cy="856211"/>
          </a:xfrm>
        </p:spPr>
        <p:txBody>
          <a:bodyPr lIns="0" tIns="0" rIns="0" bIns="0" anchor="b" anchorCtr="0">
            <a:normAutofit/>
          </a:bodyPr>
          <a:lstStyle>
            <a:lvl1pPr>
              <a:lnSpc>
                <a:spcPts val="2909"/>
              </a:lnSpc>
              <a:defRPr sz="2545" b="0" baseline="0">
                <a:solidFill>
                  <a:schemeClr val="tx1"/>
                </a:solidFill>
                <a:latin typeface="Frutiger 45 Light"/>
                <a:ea typeface="Arial Unicode MS" pitchFamily="34" charset="-128"/>
              </a:defRPr>
            </a:lvl1pPr>
          </a:lstStyle>
          <a:p>
            <a:r>
              <a:rPr lang="en-US"/>
              <a:t>&lt;&lt;Page heading&gt;&gt;</a:t>
            </a:r>
          </a:p>
        </p:txBody>
      </p:sp>
      <p:sp>
        <p:nvSpPr>
          <p:cNvPr id="12" name="DOCUMENT ID" hidden="1"/>
          <p:cNvSpPr txBox="1"/>
          <p:nvPr>
            <p:custDataLst>
              <p:tags r:id="rId4"/>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19"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20" name="PXP_GRIDLINES" hidden="1"/>
          <p:cNvGrpSpPr/>
          <p:nvPr userDrawn="1"/>
        </p:nvGrpSpPr>
        <p:grpSpPr>
          <a:xfrm>
            <a:off x="-27854" y="0"/>
            <a:ext cx="9175530" cy="6858000"/>
            <a:chOff x="-30640" y="0"/>
            <a:chExt cx="10093083" cy="7543800"/>
          </a:xfrm>
        </p:grpSpPr>
        <p:cxnSp>
          <p:nvCxnSpPr>
            <p:cNvPr id="33" name="Straight Connector 32"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1" name="Straight Connector 40"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DraftStamp" hidden="1"/>
          <p:cNvSpPr txBox="1"/>
          <p:nvPr userDrawn="1">
            <p:custDataLst>
              <p:tags r:id="rId5"/>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4" name="Picture 3"/>
          <p:cNvPicPr>
            <a:picLocks noChangeAspect="1"/>
          </p:cNvPicPr>
          <p:nvPr userDrawn="1">
            <p:custDataLst>
              <p:tags r:id="rId6"/>
            </p:custDataLst>
          </p:nvPr>
        </p:nvPicPr>
        <p:blipFill>
          <a:blip r:embed="rId8"/>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33666228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cxnSp>
        <p:nvCxnSpPr>
          <p:cNvPr id="8"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PAGE HEADING"/>
          <p:cNvSpPr>
            <a:spLocks noGrp="1"/>
          </p:cNvSpPr>
          <p:nvPr>
            <p:ph type="title" hasCustomPrompt="1"/>
            <p:custDataLst>
              <p:tags r:id="rId1"/>
            </p:custDataLst>
          </p:nvPr>
        </p:nvSpPr>
        <p:spPr>
          <a:xfrm>
            <a:off x="382386" y="5"/>
            <a:ext cx="8354291" cy="856211"/>
          </a:xfrm>
        </p:spPr>
        <p:txBody>
          <a:bodyPr lIns="0" tIns="0" rIns="0" bIns="0" anchor="b" anchorCtr="0">
            <a:normAutofit/>
          </a:bodyPr>
          <a:lstStyle>
            <a:lvl1pPr>
              <a:lnSpc>
                <a:spcPts val="2909"/>
              </a:lnSpc>
              <a:defRPr sz="2545" b="0" baseline="0">
                <a:solidFill>
                  <a:schemeClr val="tx1"/>
                </a:solidFill>
                <a:latin typeface="Frutiger 45 Light"/>
                <a:ea typeface="Arial Unicode MS" pitchFamily="34" charset="-128"/>
              </a:defRPr>
            </a:lvl1pPr>
          </a:lstStyle>
          <a:p>
            <a:r>
              <a:rPr lang="en-US"/>
              <a:t>&lt;&lt;Page heading&gt;&gt;</a:t>
            </a:r>
          </a:p>
        </p:txBody>
      </p:sp>
      <p:sp>
        <p:nvSpPr>
          <p:cNvPr id="14" name="DOCUMENT ID" hidden="1"/>
          <p:cNvSpPr txBox="1"/>
          <p:nvPr>
            <p:custDataLst>
              <p:tags r:id="rId2"/>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18"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19" name="PXP_GRIDLINES" hidden="1"/>
          <p:cNvGrpSpPr/>
          <p:nvPr userDrawn="1"/>
        </p:nvGrpSpPr>
        <p:grpSpPr>
          <a:xfrm>
            <a:off x="-27854" y="0"/>
            <a:ext cx="9175530" cy="6858000"/>
            <a:chOff x="-30640" y="0"/>
            <a:chExt cx="10093083" cy="7543800"/>
          </a:xfrm>
        </p:grpSpPr>
        <p:cxnSp>
          <p:nvCxnSpPr>
            <p:cNvPr id="20" name="Straight Connector 19"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3" name="Straight Connector 22"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7" name="Straight Connector 26"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3"/>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4"/>
            </p:custDataLst>
          </p:nvPr>
        </p:nvPicPr>
        <p:blipFill>
          <a:blip r:embed="rId6"/>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16492541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Large_Standard_1x1">
    <p:spTree>
      <p:nvGrpSpPr>
        <p:cNvPr id="1" name=""/>
        <p:cNvGrpSpPr/>
        <p:nvPr/>
      </p:nvGrpSpPr>
      <p:grpSpPr>
        <a:xfrm>
          <a:off x="0" y="0"/>
          <a:ext cx="0" cy="0"/>
          <a:chOff x="0" y="0"/>
          <a:chExt cx="0" cy="0"/>
        </a:xfrm>
      </p:grpSpPr>
      <p:sp>
        <p:nvSpPr>
          <p:cNvPr id="15" name="LAYOUT BODY"/>
          <p:cNvSpPr>
            <a:spLocks noGrp="1"/>
          </p:cNvSpPr>
          <p:nvPr>
            <p:ph sz="quarter" idx="12"/>
            <p:custDataLst>
              <p:tags r:id="rId1"/>
            </p:custDataLst>
          </p:nvPr>
        </p:nvSpPr>
        <p:spPr>
          <a:xfrm>
            <a:off x="2419004" y="1812175"/>
            <a:ext cx="6317673"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Clr>
                <a:schemeClr val="tx1"/>
              </a:buClr>
              <a:buSzPct val="84000"/>
              <a:buFont typeface="Times New Roman" pitchFamily="18" charset="0"/>
              <a:buChar char="–"/>
              <a:defRPr sz="1000">
                <a:latin typeface="+mn-lt"/>
              </a:defRPr>
            </a:lvl4pPr>
            <a:lvl5pPr marL="624904" indent="-204934">
              <a:buClr>
                <a:schemeClr val="tx1"/>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 name="LAYOUT HEADER"/>
          <p:cNvSpPr>
            <a:spLocks noGrp="1"/>
          </p:cNvSpPr>
          <p:nvPr>
            <p:ph type="body" idx="16" hasCustomPrompt="1"/>
            <p:custDataLst>
              <p:tags r:id="rId2"/>
            </p:custDataLst>
          </p:nvPr>
        </p:nvSpPr>
        <p:spPr>
          <a:xfrm>
            <a:off x="2419004" y="1487980"/>
            <a:ext cx="6317673"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11" name="MESSAGE CONCLUSION"/>
          <p:cNvSpPr>
            <a:spLocks noGrp="1"/>
          </p:cNvSpPr>
          <p:nvPr>
            <p:ph type="body" sz="quarter" idx="27" hasCustomPrompt="1"/>
            <p:custDataLst>
              <p:tags r:id="rId3"/>
            </p:custDataLst>
          </p:nvPr>
        </p:nvSpPr>
        <p:spPr>
          <a:xfrm>
            <a:off x="382387" y="1487980"/>
            <a:ext cx="1795549" cy="4355869"/>
          </a:xfrm>
          <a:prstGeom prst="rect">
            <a:avLst/>
          </a:prstGeom>
        </p:spPr>
        <p:txBody>
          <a:bodyPr lIns="0" tIns="0" rIns="0" bIns="0">
            <a:noAutofit/>
          </a:bodyPr>
          <a:lstStyle>
            <a:lvl1pPr marL="0" indent="0">
              <a:lnSpc>
                <a:spcPct val="100000"/>
              </a:lnSpc>
              <a:spcBef>
                <a:spcPts val="818"/>
              </a:spcBef>
              <a:buFont typeface="Arial" pitchFamily="34" charset="0"/>
              <a:buNone/>
              <a:defRPr sz="1273" b="0">
                <a:solidFill>
                  <a:schemeClr val="tx1"/>
                </a:solidFill>
                <a:latin typeface="UBSHeadline"/>
              </a:defRPr>
            </a:lvl1pPr>
            <a:lvl2pPr marL="0" indent="0">
              <a:spcBef>
                <a:spcPts val="818"/>
              </a:spcBef>
              <a:buNone/>
              <a:defRPr sz="1273" b="0">
                <a:solidFill>
                  <a:schemeClr val="tx2"/>
                </a:solidFill>
                <a:latin typeface="UBSHeadline"/>
              </a:defRPr>
            </a:lvl2pPr>
            <a:lvl3pPr>
              <a:buFont typeface="Symbol" pitchFamily="18" charset="2"/>
              <a:buChar char="·"/>
              <a:defRPr baseline="0">
                <a:latin typeface="UBSHeadline"/>
              </a:defRPr>
            </a:lvl3pPr>
            <a:lvl4pPr marL="415641" indent="-202047">
              <a:buClr>
                <a:schemeClr val="tx1"/>
              </a:buClr>
              <a:buSzPct val="84000"/>
              <a:buFont typeface="Times New Roman" pitchFamily="18" charset="0"/>
              <a:buChar char="–"/>
              <a:defRPr>
                <a:latin typeface="UBSHeadline"/>
              </a:defRPr>
            </a:lvl4pPr>
            <a:lvl5pPr>
              <a:buClr>
                <a:schemeClr val="tx1"/>
              </a:buClr>
              <a:buSzPct val="84000"/>
              <a:buFont typeface="Times New Roman" pitchFamily="18" charset="0"/>
              <a:buChar char="–"/>
              <a:defRPr>
                <a:latin typeface="UBSHeadline"/>
              </a:defRPr>
            </a:lvl5pPr>
            <a:lvl6pPr>
              <a:buClr>
                <a:schemeClr val="tx1"/>
              </a:buClr>
              <a:buSzPct val="84000"/>
              <a:defRPr>
                <a:latin typeface="UBSHeadline"/>
              </a:defRPr>
            </a:lvl6pPr>
            <a:lvl7pPr>
              <a:buClr>
                <a:schemeClr val="tx1"/>
              </a:buClr>
              <a:buSzPct val="84000"/>
              <a:defRPr>
                <a:latin typeface="UBSHeadline"/>
              </a:defRPr>
            </a:lvl7pPr>
            <a:lvl8pPr>
              <a:buClr>
                <a:schemeClr val="tx1"/>
              </a:buClr>
              <a:buSzPct val="84000"/>
              <a:defRPr>
                <a:latin typeface="UBSHeadline"/>
              </a:defRPr>
            </a:lvl8pPr>
            <a:lvl9pPr>
              <a:buClr>
                <a:schemeClr val="tx1"/>
              </a:buClr>
              <a:buSzPct val="84000"/>
              <a:defRPr>
                <a:latin typeface="UBSHeadline"/>
              </a:defRPr>
            </a:lvl9pPr>
          </a:lstStyle>
          <a:p>
            <a:pPr lvl="0"/>
            <a:r>
              <a:rPr lang="en-US"/>
              <a:t>&lt;&lt;Message&gt;&gt;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4"/>
            <a:endParaRPr lang="en-US"/>
          </a:p>
        </p:txBody>
      </p:sp>
      <p:cxnSp>
        <p:nvCxnSpPr>
          <p:cNvPr id="14"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4"/>
            </p:custDataLst>
          </p:nvPr>
        </p:nvSpPr>
        <p:spPr>
          <a:xfrm>
            <a:off x="382386" y="5"/>
            <a:ext cx="8354291" cy="856211"/>
          </a:xfrm>
        </p:spPr>
        <p:txBody>
          <a:bodyPr lIns="0" tIns="0" rIns="0" bIns="0" anchor="b" anchorCtr="0">
            <a:normAutofit/>
          </a:bodyPr>
          <a:lstStyle>
            <a:lvl1pPr>
              <a:lnSpc>
                <a:spcPts val="2909"/>
              </a:lnSpc>
              <a:defRPr sz="2545" b="0" baseline="0">
                <a:solidFill>
                  <a:schemeClr val="tx1"/>
                </a:solidFill>
                <a:latin typeface="Frutiger 45 Light"/>
                <a:ea typeface="Arial Unicode MS" pitchFamily="34" charset="-128"/>
              </a:defRPr>
            </a:lvl1pPr>
          </a:lstStyle>
          <a:p>
            <a:r>
              <a:rPr lang="en-US"/>
              <a:t>&lt;&lt;Page heading&gt;&gt;</a:t>
            </a:r>
          </a:p>
        </p:txBody>
      </p:sp>
      <p:sp>
        <p:nvSpPr>
          <p:cNvPr id="10" name="DOCUMENT ID" hidden="1"/>
          <p:cNvSpPr txBox="1"/>
          <p:nvPr>
            <p:custDataLst>
              <p:tags r:id="rId5"/>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21"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22" name="PXP_GRIDLINES" hidden="1"/>
          <p:cNvGrpSpPr/>
          <p:nvPr userDrawn="1"/>
        </p:nvGrpSpPr>
        <p:grpSpPr>
          <a:xfrm>
            <a:off x="-27854" y="0"/>
            <a:ext cx="9175530" cy="6858000"/>
            <a:chOff x="-30640" y="0"/>
            <a:chExt cx="10093083" cy="7543800"/>
          </a:xfrm>
        </p:grpSpPr>
        <p:cxnSp>
          <p:nvCxnSpPr>
            <p:cNvPr id="23" name="Straight Connector 22"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9" name="Straight Connector 38"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3" name="Straight Connector 42"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6"/>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7"/>
            </p:custDataLst>
          </p:nvPr>
        </p:nvPicPr>
        <p:blipFill>
          <a:blip r:embed="rId9"/>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28108753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Large_Standard_1x1_FullHeight">
    <p:spTree>
      <p:nvGrpSpPr>
        <p:cNvPr id="1" name=""/>
        <p:cNvGrpSpPr/>
        <p:nvPr/>
      </p:nvGrpSpPr>
      <p:grpSpPr>
        <a:xfrm>
          <a:off x="0" y="0"/>
          <a:ext cx="0" cy="0"/>
          <a:chOff x="0" y="0"/>
          <a:chExt cx="0" cy="0"/>
        </a:xfrm>
      </p:grpSpPr>
      <p:sp>
        <p:nvSpPr>
          <p:cNvPr id="16" name="LAYOUT BODY"/>
          <p:cNvSpPr>
            <a:spLocks noGrp="1"/>
          </p:cNvSpPr>
          <p:nvPr>
            <p:ph sz="quarter" idx="12"/>
            <p:custDataLst>
              <p:tags r:id="rId1"/>
            </p:custDataLst>
          </p:nvPr>
        </p:nvSpPr>
        <p:spPr>
          <a:xfrm>
            <a:off x="2416520" y="1812177"/>
            <a:ext cx="6317673" cy="4015047"/>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 name="LAYOUT HEADER"/>
          <p:cNvSpPr>
            <a:spLocks noGrp="1"/>
          </p:cNvSpPr>
          <p:nvPr>
            <p:ph type="body" idx="16" hasCustomPrompt="1"/>
            <p:custDataLst>
              <p:tags r:id="rId2"/>
            </p:custDataLst>
          </p:nvPr>
        </p:nvSpPr>
        <p:spPr>
          <a:xfrm>
            <a:off x="2416520" y="1487980"/>
            <a:ext cx="6317673"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12" name="MESSAGE CONCLUSION"/>
          <p:cNvSpPr>
            <a:spLocks noGrp="1"/>
          </p:cNvSpPr>
          <p:nvPr>
            <p:ph type="body" sz="quarter" idx="15" hasCustomPrompt="1"/>
            <p:custDataLst>
              <p:tags r:id="rId3"/>
            </p:custDataLst>
          </p:nvPr>
        </p:nvSpPr>
        <p:spPr>
          <a:xfrm>
            <a:off x="382387" y="1487978"/>
            <a:ext cx="1795549" cy="4355869"/>
          </a:xfrm>
          <a:prstGeom prst="rect">
            <a:avLst/>
          </a:prstGeom>
        </p:spPr>
        <p:txBody>
          <a:bodyPr lIns="0" tIns="0" rIns="0" bIns="0">
            <a:noAutofit/>
          </a:bodyPr>
          <a:lstStyle>
            <a:lvl1pPr marL="0" indent="0">
              <a:lnSpc>
                <a:spcPct val="100000"/>
              </a:lnSpc>
              <a:spcBef>
                <a:spcPts val="818"/>
              </a:spcBef>
              <a:buFont typeface="Arial" pitchFamily="34" charset="0"/>
              <a:buNone/>
              <a:defRPr sz="1273" b="0">
                <a:solidFill>
                  <a:schemeClr val="tx1"/>
                </a:solidFill>
                <a:latin typeface="UBSHeadline"/>
              </a:defRPr>
            </a:lvl1pPr>
            <a:lvl2pPr marL="0" indent="0">
              <a:spcBef>
                <a:spcPts val="818"/>
              </a:spcBef>
              <a:buNone/>
              <a:defRPr sz="1273" b="0">
                <a:solidFill>
                  <a:schemeClr val="tx2"/>
                </a:solidFill>
                <a:latin typeface="UBSHeadline"/>
              </a:defRPr>
            </a:lvl2pPr>
            <a:lvl3pPr>
              <a:buFont typeface="Symbol" pitchFamily="18" charset="2"/>
              <a:buChar char="·"/>
              <a:defRPr baseline="0">
                <a:latin typeface="UBSHeadline"/>
              </a:defRPr>
            </a:lvl3pPr>
            <a:lvl4pPr marL="415641" indent="-202047">
              <a:buSzPct val="84000"/>
              <a:buFont typeface="Times New Roman" pitchFamily="18" charset="0"/>
              <a:buChar char="–"/>
              <a:defRPr>
                <a:latin typeface="UBSHeadline"/>
              </a:defRPr>
            </a:lvl4pPr>
            <a:lvl5pPr>
              <a:buFont typeface="Times New Roman" pitchFamily="18" charset="0"/>
              <a:buChar char="–"/>
              <a:defRPr>
                <a:latin typeface="UBSHeadline"/>
              </a:defRPr>
            </a:lvl5pPr>
            <a:lvl6pPr>
              <a:defRPr>
                <a:latin typeface="UBSHeadline"/>
              </a:defRPr>
            </a:lvl6pPr>
            <a:lvl7pPr>
              <a:defRPr>
                <a:latin typeface="UBSHeadline"/>
              </a:defRPr>
            </a:lvl7pPr>
            <a:lvl8pPr>
              <a:defRPr>
                <a:latin typeface="UBSHeadline"/>
              </a:defRPr>
            </a:lvl8pPr>
            <a:lvl9pPr>
              <a:defRPr>
                <a:latin typeface="UBSHeadline"/>
              </a:defRPr>
            </a:lvl9pPr>
          </a:lstStyle>
          <a:p>
            <a:pPr lvl="0"/>
            <a:r>
              <a:rPr lang="en-US"/>
              <a:t>&lt;&lt;Message&gt;&gt;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4"/>
            <a:endParaRPr lang="en-US"/>
          </a:p>
        </p:txBody>
      </p:sp>
      <p:cxnSp>
        <p:nvCxnSpPr>
          <p:cNvPr id="14"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4"/>
            </p:custDataLst>
          </p:nvPr>
        </p:nvSpPr>
        <p:spPr>
          <a:xfrm>
            <a:off x="382386" y="5"/>
            <a:ext cx="8354291" cy="856211"/>
          </a:xfrm>
        </p:spPr>
        <p:txBody>
          <a:bodyPr lIns="0" tIns="0" rIns="0" bIns="0" anchor="b" anchorCtr="0">
            <a:normAutofit/>
          </a:bodyPr>
          <a:lstStyle>
            <a:lvl1pPr>
              <a:lnSpc>
                <a:spcPts val="2909"/>
              </a:lnSpc>
              <a:defRPr sz="2545" b="0" baseline="0">
                <a:solidFill>
                  <a:schemeClr val="tx1"/>
                </a:solidFill>
                <a:latin typeface="Frutiger 45 Light"/>
                <a:ea typeface="Arial Unicode MS" pitchFamily="34" charset="-128"/>
              </a:defRPr>
            </a:lvl1pPr>
          </a:lstStyle>
          <a:p>
            <a:r>
              <a:rPr lang="en-US"/>
              <a:t>&lt;&lt;Page heading&gt;&gt;</a:t>
            </a:r>
          </a:p>
        </p:txBody>
      </p:sp>
      <p:sp>
        <p:nvSpPr>
          <p:cNvPr id="10" name="DOCUMENT ID" hidden="1"/>
          <p:cNvSpPr txBox="1"/>
          <p:nvPr>
            <p:custDataLst>
              <p:tags r:id="rId5"/>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21"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22" name="PXP_GRIDLINES" hidden="1"/>
          <p:cNvGrpSpPr/>
          <p:nvPr userDrawn="1"/>
        </p:nvGrpSpPr>
        <p:grpSpPr>
          <a:xfrm>
            <a:off x="-27854" y="0"/>
            <a:ext cx="9175530" cy="6858000"/>
            <a:chOff x="-30640" y="0"/>
            <a:chExt cx="10093083" cy="7543800"/>
          </a:xfrm>
        </p:grpSpPr>
        <p:cxnSp>
          <p:nvCxnSpPr>
            <p:cNvPr id="23" name="Straight Connector 22"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9" name="Straight Connector 38"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3" name="Straight Connector 42"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6"/>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7"/>
            </p:custDataLst>
          </p:nvPr>
        </p:nvPicPr>
        <p:blipFill>
          <a:blip r:embed="rId9"/>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2953720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Large_Standard_1x2">
    <p:spTree>
      <p:nvGrpSpPr>
        <p:cNvPr id="1" name=""/>
        <p:cNvGrpSpPr/>
        <p:nvPr/>
      </p:nvGrpSpPr>
      <p:grpSpPr>
        <a:xfrm>
          <a:off x="0" y="0"/>
          <a:ext cx="0" cy="0"/>
          <a:chOff x="0" y="0"/>
          <a:chExt cx="0" cy="0"/>
        </a:xfrm>
      </p:grpSpPr>
      <p:sp>
        <p:nvSpPr>
          <p:cNvPr id="17" name="LAYOUT BODY"/>
          <p:cNvSpPr>
            <a:spLocks noGrp="1"/>
          </p:cNvSpPr>
          <p:nvPr>
            <p:ph sz="quarter" idx="28"/>
            <p:custDataLst>
              <p:tags r:id="rId1"/>
            </p:custDataLst>
          </p:nvPr>
        </p:nvSpPr>
        <p:spPr>
          <a:xfrm>
            <a:off x="2416520" y="3985495"/>
            <a:ext cx="6317673"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 name="LAYOUT HEADER"/>
          <p:cNvSpPr>
            <a:spLocks noGrp="1"/>
          </p:cNvSpPr>
          <p:nvPr>
            <p:ph type="body" idx="18" hasCustomPrompt="1"/>
            <p:custDataLst>
              <p:tags r:id="rId2"/>
            </p:custDataLst>
          </p:nvPr>
        </p:nvSpPr>
        <p:spPr>
          <a:xfrm>
            <a:off x="2416520" y="3649289"/>
            <a:ext cx="6317673"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16" name="LAYOUT BODY"/>
          <p:cNvSpPr>
            <a:spLocks noGrp="1"/>
          </p:cNvSpPr>
          <p:nvPr>
            <p:ph sz="quarter" idx="12"/>
            <p:custDataLst>
              <p:tags r:id="rId3"/>
            </p:custDataLst>
          </p:nvPr>
        </p:nvSpPr>
        <p:spPr>
          <a:xfrm>
            <a:off x="2416520" y="1812176"/>
            <a:ext cx="6317673"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 name="LAYOUT HEADER"/>
          <p:cNvSpPr>
            <a:spLocks noGrp="1"/>
          </p:cNvSpPr>
          <p:nvPr>
            <p:ph type="body" idx="16" hasCustomPrompt="1"/>
            <p:custDataLst>
              <p:tags r:id="rId4"/>
            </p:custDataLst>
          </p:nvPr>
        </p:nvSpPr>
        <p:spPr>
          <a:xfrm>
            <a:off x="2416520" y="1487980"/>
            <a:ext cx="6317673"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15" name="MESSAGE CONCLUSION"/>
          <p:cNvSpPr>
            <a:spLocks noGrp="1"/>
          </p:cNvSpPr>
          <p:nvPr>
            <p:ph type="body" sz="quarter" idx="27" hasCustomPrompt="1"/>
            <p:custDataLst>
              <p:tags r:id="rId5"/>
            </p:custDataLst>
          </p:nvPr>
        </p:nvSpPr>
        <p:spPr>
          <a:xfrm>
            <a:off x="382387" y="1487980"/>
            <a:ext cx="1795549" cy="4355869"/>
          </a:xfrm>
          <a:prstGeom prst="rect">
            <a:avLst/>
          </a:prstGeom>
        </p:spPr>
        <p:txBody>
          <a:bodyPr lIns="0" tIns="0" rIns="0" bIns="0">
            <a:noAutofit/>
          </a:bodyPr>
          <a:lstStyle>
            <a:lvl1pPr marL="0" indent="0">
              <a:lnSpc>
                <a:spcPct val="100000"/>
              </a:lnSpc>
              <a:spcBef>
                <a:spcPts val="818"/>
              </a:spcBef>
              <a:buFont typeface="Arial" pitchFamily="34" charset="0"/>
              <a:buNone/>
              <a:defRPr sz="1273" b="0">
                <a:solidFill>
                  <a:schemeClr val="tx1"/>
                </a:solidFill>
                <a:latin typeface="UBSHeadline"/>
              </a:defRPr>
            </a:lvl1pPr>
            <a:lvl2pPr marL="0" indent="0">
              <a:spcBef>
                <a:spcPts val="818"/>
              </a:spcBef>
              <a:buNone/>
              <a:defRPr sz="1273" b="0">
                <a:solidFill>
                  <a:schemeClr val="tx2"/>
                </a:solidFill>
                <a:latin typeface="UBSHeadline"/>
              </a:defRPr>
            </a:lvl2pPr>
            <a:lvl3pPr>
              <a:buFont typeface="Symbol" pitchFamily="18" charset="2"/>
              <a:buChar char="·"/>
              <a:defRPr baseline="0">
                <a:latin typeface="UBSHeadline"/>
              </a:defRPr>
            </a:lvl3pPr>
            <a:lvl4pPr marL="415641" indent="-202047">
              <a:buSzPct val="84000"/>
              <a:buFont typeface="Times New Roman" pitchFamily="18" charset="0"/>
              <a:buChar char="–"/>
              <a:defRPr>
                <a:latin typeface="UBSHeadline"/>
              </a:defRPr>
            </a:lvl4pPr>
            <a:lvl5pPr>
              <a:buFont typeface="Times New Roman" pitchFamily="18" charset="0"/>
              <a:buChar char="–"/>
              <a:defRPr>
                <a:latin typeface="UBSHeadline"/>
              </a:defRPr>
            </a:lvl5pPr>
            <a:lvl6pPr>
              <a:defRPr>
                <a:latin typeface="UBSHeadline"/>
              </a:defRPr>
            </a:lvl6pPr>
            <a:lvl7pPr>
              <a:defRPr>
                <a:latin typeface="UBSHeadline"/>
              </a:defRPr>
            </a:lvl7pPr>
            <a:lvl8pPr>
              <a:defRPr>
                <a:latin typeface="UBSHeadline"/>
              </a:defRPr>
            </a:lvl8pPr>
            <a:lvl9pPr>
              <a:defRPr>
                <a:latin typeface="UBSHeadline"/>
              </a:defRPr>
            </a:lvl9pPr>
          </a:lstStyle>
          <a:p>
            <a:pPr lvl="0"/>
            <a:r>
              <a:rPr lang="en-US"/>
              <a:t>&lt;&lt;Message&gt;&gt;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4"/>
            <a:endParaRPr lang="en-US"/>
          </a:p>
        </p:txBody>
      </p:sp>
      <p:cxnSp>
        <p:nvCxnSpPr>
          <p:cNvPr id="14"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6"/>
            </p:custDataLst>
          </p:nvPr>
        </p:nvSpPr>
        <p:spPr>
          <a:xfrm>
            <a:off x="382386" y="5"/>
            <a:ext cx="8354291" cy="856211"/>
          </a:xfrm>
        </p:spPr>
        <p:txBody>
          <a:bodyPr lIns="0" tIns="0" rIns="0" bIns="0" anchor="b" anchorCtr="0">
            <a:normAutofit/>
          </a:bodyPr>
          <a:lstStyle>
            <a:lvl1pPr>
              <a:lnSpc>
                <a:spcPts val="2909"/>
              </a:lnSpc>
              <a:defRPr sz="2545" b="0" baseline="0">
                <a:solidFill>
                  <a:schemeClr val="tx1"/>
                </a:solidFill>
                <a:latin typeface="Frutiger 45 Light"/>
                <a:ea typeface="Arial Unicode MS" pitchFamily="34" charset="-128"/>
              </a:defRPr>
            </a:lvl1pPr>
          </a:lstStyle>
          <a:p>
            <a:r>
              <a:rPr lang="en-US"/>
              <a:t>&lt;&lt;Page heading&gt;&gt;</a:t>
            </a:r>
          </a:p>
        </p:txBody>
      </p:sp>
      <p:sp>
        <p:nvSpPr>
          <p:cNvPr id="12" name="DOCUMENT ID" hidden="1"/>
          <p:cNvSpPr txBox="1"/>
          <p:nvPr>
            <p:custDataLst>
              <p:tags r:id="rId7"/>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23"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24" name="PXP_GRIDLINES" hidden="1"/>
          <p:cNvGrpSpPr/>
          <p:nvPr userDrawn="1"/>
        </p:nvGrpSpPr>
        <p:grpSpPr>
          <a:xfrm>
            <a:off x="-27854" y="0"/>
            <a:ext cx="9175530" cy="6858000"/>
            <a:chOff x="-30640" y="0"/>
            <a:chExt cx="10093083" cy="7543800"/>
          </a:xfrm>
        </p:grpSpPr>
        <p:cxnSp>
          <p:nvCxnSpPr>
            <p:cNvPr id="25" name="Straight Connector 24"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7" name="Straight Connector 26"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5" name="Straight Connector 44"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Straight Connector 47"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8"/>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9"/>
            </p:custDataLst>
          </p:nvPr>
        </p:nvPicPr>
        <p:blipFill>
          <a:blip r:embed="rId11"/>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10666011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Large_Standard_2x1_FullHeight">
    <p:spTree>
      <p:nvGrpSpPr>
        <p:cNvPr id="1" name=""/>
        <p:cNvGrpSpPr/>
        <p:nvPr/>
      </p:nvGrpSpPr>
      <p:grpSpPr>
        <a:xfrm>
          <a:off x="0" y="0"/>
          <a:ext cx="0" cy="0"/>
          <a:chOff x="0" y="0"/>
          <a:chExt cx="0" cy="0"/>
        </a:xfrm>
      </p:grpSpPr>
      <p:sp>
        <p:nvSpPr>
          <p:cNvPr id="19" name="LAYOUT BODY"/>
          <p:cNvSpPr>
            <a:spLocks noGrp="1"/>
          </p:cNvSpPr>
          <p:nvPr>
            <p:ph sz="quarter" idx="28"/>
            <p:custDataLst>
              <p:tags r:id="rId1"/>
            </p:custDataLst>
          </p:nvPr>
        </p:nvSpPr>
        <p:spPr>
          <a:xfrm>
            <a:off x="5677594" y="1812177"/>
            <a:ext cx="3042458" cy="4015047"/>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 name="LAYOUT HEADER"/>
          <p:cNvSpPr>
            <a:spLocks noGrp="1"/>
          </p:cNvSpPr>
          <p:nvPr>
            <p:ph type="body" idx="18" hasCustomPrompt="1"/>
            <p:custDataLst>
              <p:tags r:id="rId2"/>
            </p:custDataLst>
          </p:nvPr>
        </p:nvSpPr>
        <p:spPr>
          <a:xfrm>
            <a:off x="5677594" y="1487980"/>
            <a:ext cx="3042458"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18" name="LAYOUT BODY"/>
          <p:cNvSpPr>
            <a:spLocks noGrp="1"/>
          </p:cNvSpPr>
          <p:nvPr>
            <p:ph sz="quarter" idx="12"/>
            <p:custDataLst>
              <p:tags r:id="rId3"/>
            </p:custDataLst>
          </p:nvPr>
        </p:nvSpPr>
        <p:spPr>
          <a:xfrm>
            <a:off x="2413989" y="1812177"/>
            <a:ext cx="3042458" cy="4015047"/>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 name="LAYOUT HEADER"/>
          <p:cNvSpPr>
            <a:spLocks noGrp="1"/>
          </p:cNvSpPr>
          <p:nvPr>
            <p:ph type="body" idx="16" hasCustomPrompt="1"/>
            <p:custDataLst>
              <p:tags r:id="rId4"/>
            </p:custDataLst>
          </p:nvPr>
        </p:nvSpPr>
        <p:spPr>
          <a:xfrm>
            <a:off x="2417650" y="1487980"/>
            <a:ext cx="3042458"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13" name="MESSAGE CONCLUSION"/>
          <p:cNvSpPr>
            <a:spLocks noGrp="1"/>
          </p:cNvSpPr>
          <p:nvPr>
            <p:ph type="body" sz="quarter" idx="27" hasCustomPrompt="1"/>
            <p:custDataLst>
              <p:tags r:id="rId5"/>
            </p:custDataLst>
          </p:nvPr>
        </p:nvSpPr>
        <p:spPr>
          <a:xfrm>
            <a:off x="382387" y="1487980"/>
            <a:ext cx="1795549" cy="4355869"/>
          </a:xfrm>
          <a:prstGeom prst="rect">
            <a:avLst/>
          </a:prstGeom>
        </p:spPr>
        <p:txBody>
          <a:bodyPr lIns="0" tIns="0" rIns="0" bIns="0">
            <a:noAutofit/>
          </a:bodyPr>
          <a:lstStyle>
            <a:lvl1pPr marL="0" indent="0">
              <a:lnSpc>
                <a:spcPct val="100000"/>
              </a:lnSpc>
              <a:spcBef>
                <a:spcPts val="818"/>
              </a:spcBef>
              <a:buFont typeface="Arial" pitchFamily="34" charset="0"/>
              <a:buNone/>
              <a:defRPr sz="1273" b="0">
                <a:solidFill>
                  <a:schemeClr val="tx1"/>
                </a:solidFill>
                <a:latin typeface="UBSHeadline"/>
              </a:defRPr>
            </a:lvl1pPr>
            <a:lvl2pPr marL="0" indent="0">
              <a:spcBef>
                <a:spcPts val="818"/>
              </a:spcBef>
              <a:buNone/>
              <a:defRPr sz="1273" b="0">
                <a:solidFill>
                  <a:schemeClr val="tx2"/>
                </a:solidFill>
                <a:latin typeface="UBSHeadline"/>
              </a:defRPr>
            </a:lvl2pPr>
            <a:lvl3pPr>
              <a:buFont typeface="Symbol" pitchFamily="18" charset="2"/>
              <a:buChar char="·"/>
              <a:defRPr baseline="0">
                <a:latin typeface="UBSHeadline"/>
              </a:defRPr>
            </a:lvl3pPr>
            <a:lvl4pPr marL="415641" indent="-202047">
              <a:buSzPct val="84000"/>
              <a:buFont typeface="Times New Roman" pitchFamily="18" charset="0"/>
              <a:buChar char="–"/>
              <a:defRPr>
                <a:latin typeface="UBSHeadline"/>
              </a:defRPr>
            </a:lvl4pPr>
            <a:lvl5pPr>
              <a:buFont typeface="Times New Roman" pitchFamily="18" charset="0"/>
              <a:buChar char="–"/>
              <a:defRPr>
                <a:latin typeface="UBSHeadline"/>
              </a:defRPr>
            </a:lvl5pPr>
            <a:lvl6pPr>
              <a:defRPr>
                <a:latin typeface="UBSHeadline"/>
              </a:defRPr>
            </a:lvl6pPr>
            <a:lvl7pPr>
              <a:defRPr>
                <a:latin typeface="UBSHeadline"/>
              </a:defRPr>
            </a:lvl7pPr>
            <a:lvl8pPr>
              <a:defRPr>
                <a:latin typeface="UBSHeadline"/>
              </a:defRPr>
            </a:lvl8pPr>
            <a:lvl9pPr>
              <a:defRPr>
                <a:latin typeface="UBSHeadline"/>
              </a:defRPr>
            </a:lvl9pPr>
          </a:lstStyle>
          <a:p>
            <a:pPr lvl="0"/>
            <a:r>
              <a:rPr lang="en-US"/>
              <a:t>&lt;&lt;Message&gt;&gt;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4"/>
            <a:endParaRPr lang="en-US"/>
          </a:p>
        </p:txBody>
      </p:sp>
      <p:cxnSp>
        <p:nvCxnSpPr>
          <p:cNvPr id="14"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6"/>
            </p:custDataLst>
          </p:nvPr>
        </p:nvSpPr>
        <p:spPr>
          <a:xfrm>
            <a:off x="382386" y="5"/>
            <a:ext cx="8354291" cy="856211"/>
          </a:xfrm>
        </p:spPr>
        <p:txBody>
          <a:bodyPr vert="horz" lIns="0" tIns="0" rIns="0" bIns="0" rtlCol="0" anchor="b" anchorCtr="0">
            <a:normAutofit/>
          </a:bodyPr>
          <a:lstStyle>
            <a:lvl1pPr>
              <a:lnSpc>
                <a:spcPts val="2909"/>
              </a:lnSpc>
              <a:defRPr lang="en-US">
                <a:latin typeface="Frutiger 45 Light"/>
              </a:defRPr>
            </a:lvl1pPr>
          </a:lstStyle>
          <a:p>
            <a:pPr lvl="0"/>
            <a:r>
              <a:rPr lang="en-US"/>
              <a:t>&lt;&lt;Page heading&gt;&gt;</a:t>
            </a:r>
          </a:p>
        </p:txBody>
      </p:sp>
      <p:sp>
        <p:nvSpPr>
          <p:cNvPr id="12" name="DOCUMENT ID" hidden="1"/>
          <p:cNvSpPr txBox="1"/>
          <p:nvPr>
            <p:custDataLst>
              <p:tags r:id="rId7"/>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23"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24" name="PXP_GRIDLINES" hidden="1"/>
          <p:cNvGrpSpPr/>
          <p:nvPr userDrawn="1"/>
        </p:nvGrpSpPr>
        <p:grpSpPr>
          <a:xfrm>
            <a:off x="-27854" y="0"/>
            <a:ext cx="9175530" cy="6858000"/>
            <a:chOff x="-30640" y="0"/>
            <a:chExt cx="10093083" cy="7543800"/>
          </a:xfrm>
        </p:grpSpPr>
        <p:cxnSp>
          <p:nvCxnSpPr>
            <p:cNvPr id="25" name="Straight Connector 24"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7" name="Straight Connector 26"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5" name="Straight Connector 44"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Straight Connector 47"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8"/>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9"/>
            </p:custDataLst>
          </p:nvPr>
        </p:nvPicPr>
        <p:blipFill>
          <a:blip r:embed="rId11"/>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7144029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Large_Standard_2x2">
    <p:spTree>
      <p:nvGrpSpPr>
        <p:cNvPr id="1" name=""/>
        <p:cNvGrpSpPr/>
        <p:nvPr/>
      </p:nvGrpSpPr>
      <p:grpSpPr>
        <a:xfrm>
          <a:off x="0" y="0"/>
          <a:ext cx="0" cy="0"/>
          <a:chOff x="0" y="0"/>
          <a:chExt cx="0" cy="0"/>
        </a:xfrm>
      </p:grpSpPr>
      <p:sp>
        <p:nvSpPr>
          <p:cNvPr id="22" name="LAYOUT BODY"/>
          <p:cNvSpPr>
            <a:spLocks noGrp="1"/>
          </p:cNvSpPr>
          <p:nvPr>
            <p:ph sz="quarter" idx="30"/>
            <p:custDataLst>
              <p:tags r:id="rId1"/>
            </p:custDataLst>
          </p:nvPr>
        </p:nvSpPr>
        <p:spPr>
          <a:xfrm>
            <a:off x="5677594" y="3965171"/>
            <a:ext cx="3042458"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 name="LAYOUT HEADER"/>
          <p:cNvSpPr>
            <a:spLocks noGrp="1"/>
          </p:cNvSpPr>
          <p:nvPr>
            <p:ph type="body" idx="22" hasCustomPrompt="1"/>
            <p:custDataLst>
              <p:tags r:id="rId2"/>
            </p:custDataLst>
          </p:nvPr>
        </p:nvSpPr>
        <p:spPr>
          <a:xfrm>
            <a:off x="5677594" y="3635060"/>
            <a:ext cx="3042458" cy="33750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1" name="LAYOUT BODY"/>
          <p:cNvSpPr>
            <a:spLocks noGrp="1"/>
          </p:cNvSpPr>
          <p:nvPr>
            <p:ph sz="quarter" idx="29"/>
            <p:custDataLst>
              <p:tags r:id="rId3"/>
            </p:custDataLst>
          </p:nvPr>
        </p:nvSpPr>
        <p:spPr>
          <a:xfrm>
            <a:off x="2416521" y="3965171"/>
            <a:ext cx="3042458"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 name="LAYOUT HEADER"/>
          <p:cNvSpPr>
            <a:spLocks noGrp="1"/>
          </p:cNvSpPr>
          <p:nvPr>
            <p:ph type="body" idx="18" hasCustomPrompt="1"/>
            <p:custDataLst>
              <p:tags r:id="rId4"/>
            </p:custDataLst>
          </p:nvPr>
        </p:nvSpPr>
        <p:spPr>
          <a:xfrm>
            <a:off x="2416521" y="3649289"/>
            <a:ext cx="3042458"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0" name="LAYOUT BODY"/>
          <p:cNvSpPr>
            <a:spLocks noGrp="1"/>
          </p:cNvSpPr>
          <p:nvPr>
            <p:ph sz="quarter" idx="28"/>
            <p:custDataLst>
              <p:tags r:id="rId5"/>
            </p:custDataLst>
          </p:nvPr>
        </p:nvSpPr>
        <p:spPr>
          <a:xfrm>
            <a:off x="5677594" y="1812175"/>
            <a:ext cx="3042458"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 name="LAYOUT HEADER"/>
          <p:cNvSpPr>
            <a:spLocks noGrp="1"/>
          </p:cNvSpPr>
          <p:nvPr>
            <p:ph type="body" idx="20" hasCustomPrompt="1"/>
            <p:custDataLst>
              <p:tags r:id="rId6"/>
            </p:custDataLst>
          </p:nvPr>
        </p:nvSpPr>
        <p:spPr>
          <a:xfrm>
            <a:off x="5677594" y="1487980"/>
            <a:ext cx="3042458"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19" name="LAYOUT BODY"/>
          <p:cNvSpPr>
            <a:spLocks noGrp="1"/>
          </p:cNvSpPr>
          <p:nvPr>
            <p:ph sz="quarter" idx="12"/>
            <p:custDataLst>
              <p:tags r:id="rId7"/>
            </p:custDataLst>
          </p:nvPr>
        </p:nvSpPr>
        <p:spPr>
          <a:xfrm>
            <a:off x="2416521" y="1812175"/>
            <a:ext cx="3042458"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 name="LAYOUT HEADER"/>
          <p:cNvSpPr>
            <a:spLocks noGrp="1"/>
          </p:cNvSpPr>
          <p:nvPr>
            <p:ph type="body" idx="16" hasCustomPrompt="1"/>
            <p:custDataLst>
              <p:tags r:id="rId8"/>
            </p:custDataLst>
          </p:nvPr>
        </p:nvSpPr>
        <p:spPr>
          <a:xfrm>
            <a:off x="2416521" y="1487980"/>
            <a:ext cx="3042458"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18" name="MESSAGE CONCLUSION"/>
          <p:cNvSpPr>
            <a:spLocks noGrp="1"/>
          </p:cNvSpPr>
          <p:nvPr>
            <p:ph type="body" sz="quarter" idx="27" hasCustomPrompt="1"/>
            <p:custDataLst>
              <p:tags r:id="rId9"/>
            </p:custDataLst>
          </p:nvPr>
        </p:nvSpPr>
        <p:spPr>
          <a:xfrm>
            <a:off x="382387" y="1487980"/>
            <a:ext cx="1795549" cy="4355869"/>
          </a:xfrm>
          <a:prstGeom prst="rect">
            <a:avLst/>
          </a:prstGeom>
        </p:spPr>
        <p:txBody>
          <a:bodyPr lIns="0" tIns="0" rIns="0" bIns="0">
            <a:noAutofit/>
          </a:bodyPr>
          <a:lstStyle>
            <a:lvl1pPr marL="0" indent="0">
              <a:lnSpc>
                <a:spcPct val="100000"/>
              </a:lnSpc>
              <a:spcBef>
                <a:spcPts val="818"/>
              </a:spcBef>
              <a:buFont typeface="Arial" pitchFamily="34" charset="0"/>
              <a:buNone/>
              <a:defRPr sz="1273" b="0">
                <a:solidFill>
                  <a:schemeClr val="tx1"/>
                </a:solidFill>
                <a:latin typeface="UBSHeadline"/>
              </a:defRPr>
            </a:lvl1pPr>
            <a:lvl2pPr marL="0" indent="0">
              <a:spcBef>
                <a:spcPts val="818"/>
              </a:spcBef>
              <a:buNone/>
              <a:defRPr sz="1273" b="0">
                <a:solidFill>
                  <a:schemeClr val="tx2"/>
                </a:solidFill>
                <a:latin typeface="UBSHeadline"/>
              </a:defRPr>
            </a:lvl2pPr>
            <a:lvl3pPr>
              <a:buFont typeface="Symbol" pitchFamily="18" charset="2"/>
              <a:buChar char="·"/>
              <a:defRPr baseline="0">
                <a:latin typeface="UBSHeadline"/>
              </a:defRPr>
            </a:lvl3pPr>
            <a:lvl4pPr marL="415641" indent="-202047">
              <a:buSzPct val="84000"/>
              <a:buFont typeface="Times New Roman" pitchFamily="18" charset="0"/>
              <a:buChar char="–"/>
              <a:defRPr>
                <a:latin typeface="UBSHeadline"/>
              </a:defRPr>
            </a:lvl4pPr>
            <a:lvl5pPr>
              <a:buFont typeface="Times New Roman" pitchFamily="18" charset="0"/>
              <a:buChar char="–"/>
              <a:defRPr>
                <a:latin typeface="UBSHeadline"/>
              </a:defRPr>
            </a:lvl5pPr>
            <a:lvl6pPr>
              <a:defRPr>
                <a:latin typeface="UBSHeadline"/>
              </a:defRPr>
            </a:lvl6pPr>
            <a:lvl7pPr>
              <a:defRPr>
                <a:latin typeface="UBSHeadline"/>
              </a:defRPr>
            </a:lvl7pPr>
            <a:lvl8pPr>
              <a:defRPr>
                <a:latin typeface="UBSHeadline"/>
              </a:defRPr>
            </a:lvl8pPr>
            <a:lvl9pPr>
              <a:defRPr>
                <a:latin typeface="UBSHeadline"/>
              </a:defRPr>
            </a:lvl9pPr>
          </a:lstStyle>
          <a:p>
            <a:pPr lvl="0"/>
            <a:r>
              <a:rPr lang="en-US"/>
              <a:t>&lt;&lt;Message&gt;&gt;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4"/>
            <a:endParaRPr lang="en-US"/>
          </a:p>
        </p:txBody>
      </p:sp>
      <p:cxnSp>
        <p:nvCxnSpPr>
          <p:cNvPr id="14"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10"/>
            </p:custDataLst>
          </p:nvPr>
        </p:nvSpPr>
        <p:spPr>
          <a:xfrm>
            <a:off x="382386" y="5"/>
            <a:ext cx="8354291" cy="856211"/>
          </a:xfrm>
        </p:spPr>
        <p:txBody>
          <a:bodyPr vert="horz" lIns="0" tIns="0" rIns="0" bIns="0" rtlCol="0" anchor="b" anchorCtr="0">
            <a:normAutofit/>
          </a:bodyPr>
          <a:lstStyle>
            <a:lvl1pPr>
              <a:lnSpc>
                <a:spcPts val="2909"/>
              </a:lnSpc>
              <a:defRPr lang="en-US">
                <a:latin typeface="Frutiger 45 Light"/>
              </a:defRPr>
            </a:lvl1pPr>
          </a:lstStyle>
          <a:p>
            <a:pPr lvl="0"/>
            <a:r>
              <a:rPr lang="en-US"/>
              <a:t>&lt;&lt;Page heading&gt;&gt;</a:t>
            </a:r>
          </a:p>
        </p:txBody>
      </p:sp>
      <p:sp>
        <p:nvSpPr>
          <p:cNvPr id="16" name="DOCUMENT ID" hidden="1"/>
          <p:cNvSpPr txBox="1"/>
          <p:nvPr>
            <p:custDataLst>
              <p:tags r:id="rId11"/>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27"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28" name="PXP_GRIDLINES" hidden="1"/>
          <p:cNvGrpSpPr/>
          <p:nvPr userDrawn="1"/>
        </p:nvGrpSpPr>
        <p:grpSpPr>
          <a:xfrm>
            <a:off x="-27854" y="0"/>
            <a:ext cx="9175530" cy="6858000"/>
            <a:chOff x="-30640" y="0"/>
            <a:chExt cx="10093083" cy="7543800"/>
          </a:xfrm>
        </p:grpSpPr>
        <p:cxnSp>
          <p:nvCxnSpPr>
            <p:cNvPr id="29" name="Straight Connector 28"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8" name="Straight Connector 47"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9" name="Straight Connector 48"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12"/>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13"/>
            </p:custDataLst>
          </p:nvPr>
        </p:nvPicPr>
        <p:blipFill>
          <a:blip r:embed="rId15"/>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31227871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Large_Standard_2x3">
    <p:spTree>
      <p:nvGrpSpPr>
        <p:cNvPr id="1" name=""/>
        <p:cNvGrpSpPr/>
        <p:nvPr/>
      </p:nvGrpSpPr>
      <p:grpSpPr>
        <a:xfrm>
          <a:off x="0" y="0"/>
          <a:ext cx="0" cy="0"/>
          <a:chOff x="0" y="0"/>
          <a:chExt cx="0" cy="0"/>
        </a:xfrm>
      </p:grpSpPr>
      <p:sp>
        <p:nvSpPr>
          <p:cNvPr id="31" name="LAYOUT BODY"/>
          <p:cNvSpPr>
            <a:spLocks noGrp="1"/>
          </p:cNvSpPr>
          <p:nvPr>
            <p:ph sz="quarter" idx="32"/>
            <p:custDataLst>
              <p:tags r:id="rId1"/>
            </p:custDataLst>
          </p:nvPr>
        </p:nvSpPr>
        <p:spPr>
          <a:xfrm>
            <a:off x="5677594" y="4721631"/>
            <a:ext cx="3042458" cy="972589"/>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6" name="LAYOUT HEADER"/>
          <p:cNvSpPr>
            <a:spLocks noGrp="1"/>
          </p:cNvSpPr>
          <p:nvPr>
            <p:ph type="body" idx="26" hasCustomPrompt="1"/>
            <p:custDataLst>
              <p:tags r:id="rId2"/>
            </p:custDataLst>
          </p:nvPr>
        </p:nvSpPr>
        <p:spPr>
          <a:xfrm>
            <a:off x="5677594" y="4405747"/>
            <a:ext cx="3042458"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7" name="LAYOUT BODY"/>
          <p:cNvSpPr>
            <a:spLocks noGrp="1"/>
          </p:cNvSpPr>
          <p:nvPr>
            <p:ph sz="quarter" idx="29"/>
            <p:custDataLst>
              <p:tags r:id="rId3"/>
            </p:custDataLst>
          </p:nvPr>
        </p:nvSpPr>
        <p:spPr>
          <a:xfrm>
            <a:off x="2416521" y="4721631"/>
            <a:ext cx="3042458" cy="972589"/>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 name="LAYOUT HEADER"/>
          <p:cNvSpPr>
            <a:spLocks noGrp="1"/>
          </p:cNvSpPr>
          <p:nvPr>
            <p:ph type="body" idx="24" hasCustomPrompt="1"/>
            <p:custDataLst>
              <p:tags r:id="rId4"/>
            </p:custDataLst>
          </p:nvPr>
        </p:nvSpPr>
        <p:spPr>
          <a:xfrm>
            <a:off x="2416521" y="4405747"/>
            <a:ext cx="3042458"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9" name="LAYOUT BODY"/>
          <p:cNvSpPr>
            <a:spLocks noGrp="1"/>
          </p:cNvSpPr>
          <p:nvPr>
            <p:ph sz="quarter" idx="31"/>
            <p:custDataLst>
              <p:tags r:id="rId5"/>
            </p:custDataLst>
          </p:nvPr>
        </p:nvSpPr>
        <p:spPr>
          <a:xfrm>
            <a:off x="5677594" y="3256247"/>
            <a:ext cx="3042458" cy="972589"/>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 name="LAYOUT HEADER"/>
          <p:cNvSpPr>
            <a:spLocks noGrp="1"/>
          </p:cNvSpPr>
          <p:nvPr>
            <p:ph type="body" idx="22" hasCustomPrompt="1"/>
            <p:custDataLst>
              <p:tags r:id="rId6"/>
            </p:custDataLst>
          </p:nvPr>
        </p:nvSpPr>
        <p:spPr>
          <a:xfrm>
            <a:off x="5677594" y="2942707"/>
            <a:ext cx="3042458"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4" name="LAYOUT BODY"/>
          <p:cNvSpPr>
            <a:spLocks noGrp="1"/>
          </p:cNvSpPr>
          <p:nvPr>
            <p:ph sz="quarter" idx="28"/>
            <p:custDataLst>
              <p:tags r:id="rId7"/>
            </p:custDataLst>
          </p:nvPr>
        </p:nvSpPr>
        <p:spPr>
          <a:xfrm>
            <a:off x="2416521" y="3256247"/>
            <a:ext cx="3042458" cy="972589"/>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 name="LAYOUT HEADER"/>
          <p:cNvSpPr>
            <a:spLocks noGrp="1"/>
          </p:cNvSpPr>
          <p:nvPr>
            <p:ph type="body" idx="18" hasCustomPrompt="1"/>
            <p:custDataLst>
              <p:tags r:id="rId8"/>
            </p:custDataLst>
          </p:nvPr>
        </p:nvSpPr>
        <p:spPr>
          <a:xfrm>
            <a:off x="2416521" y="2942707"/>
            <a:ext cx="3042458"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8" name="LAYOUT BODY"/>
          <p:cNvSpPr>
            <a:spLocks noGrp="1"/>
          </p:cNvSpPr>
          <p:nvPr>
            <p:ph sz="quarter" idx="30"/>
            <p:custDataLst>
              <p:tags r:id="rId9"/>
            </p:custDataLst>
          </p:nvPr>
        </p:nvSpPr>
        <p:spPr>
          <a:xfrm>
            <a:off x="5677594" y="1812177"/>
            <a:ext cx="3042458" cy="972589"/>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 name="LAYOUT HEADER"/>
          <p:cNvSpPr>
            <a:spLocks noGrp="1"/>
          </p:cNvSpPr>
          <p:nvPr>
            <p:ph type="body" idx="20" hasCustomPrompt="1"/>
            <p:custDataLst>
              <p:tags r:id="rId10"/>
            </p:custDataLst>
          </p:nvPr>
        </p:nvSpPr>
        <p:spPr>
          <a:xfrm>
            <a:off x="5677594" y="1487980"/>
            <a:ext cx="3042458"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3" name="LAYOUT BODY"/>
          <p:cNvSpPr>
            <a:spLocks noGrp="1"/>
          </p:cNvSpPr>
          <p:nvPr>
            <p:ph sz="quarter" idx="12"/>
            <p:custDataLst>
              <p:tags r:id="rId11"/>
            </p:custDataLst>
          </p:nvPr>
        </p:nvSpPr>
        <p:spPr>
          <a:xfrm>
            <a:off x="2416521" y="1812177"/>
            <a:ext cx="3042458" cy="972589"/>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 name="LAYOUT HEADER"/>
          <p:cNvSpPr>
            <a:spLocks noGrp="1"/>
          </p:cNvSpPr>
          <p:nvPr>
            <p:ph type="body" idx="16" hasCustomPrompt="1"/>
            <p:custDataLst>
              <p:tags r:id="rId12"/>
            </p:custDataLst>
          </p:nvPr>
        </p:nvSpPr>
        <p:spPr>
          <a:xfrm>
            <a:off x="2416521" y="1487980"/>
            <a:ext cx="3042458"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2" name="MESSAGE CONCLUSION"/>
          <p:cNvSpPr>
            <a:spLocks noGrp="1"/>
          </p:cNvSpPr>
          <p:nvPr>
            <p:ph type="body" sz="quarter" idx="27" hasCustomPrompt="1"/>
            <p:custDataLst>
              <p:tags r:id="rId13"/>
            </p:custDataLst>
          </p:nvPr>
        </p:nvSpPr>
        <p:spPr>
          <a:xfrm>
            <a:off x="382387" y="1487980"/>
            <a:ext cx="1795549" cy="4355869"/>
          </a:xfrm>
          <a:prstGeom prst="rect">
            <a:avLst/>
          </a:prstGeom>
        </p:spPr>
        <p:txBody>
          <a:bodyPr lIns="0" tIns="0" rIns="0" bIns="0">
            <a:noAutofit/>
          </a:bodyPr>
          <a:lstStyle>
            <a:lvl1pPr marL="0" indent="0">
              <a:lnSpc>
                <a:spcPct val="100000"/>
              </a:lnSpc>
              <a:spcBef>
                <a:spcPts val="818"/>
              </a:spcBef>
              <a:buFont typeface="Arial" pitchFamily="34" charset="0"/>
              <a:buNone/>
              <a:defRPr sz="1273" b="0">
                <a:solidFill>
                  <a:schemeClr val="tx1"/>
                </a:solidFill>
                <a:latin typeface="UBSHeadline"/>
              </a:defRPr>
            </a:lvl1pPr>
            <a:lvl2pPr marL="0" indent="0">
              <a:spcBef>
                <a:spcPts val="818"/>
              </a:spcBef>
              <a:buNone/>
              <a:defRPr sz="1273" b="0">
                <a:solidFill>
                  <a:schemeClr val="tx2"/>
                </a:solidFill>
                <a:latin typeface="UBSHeadline"/>
              </a:defRPr>
            </a:lvl2pPr>
            <a:lvl3pPr>
              <a:buFont typeface="Symbol" pitchFamily="18" charset="2"/>
              <a:buChar char="·"/>
              <a:defRPr baseline="0">
                <a:latin typeface="UBSHeadline"/>
              </a:defRPr>
            </a:lvl3pPr>
            <a:lvl4pPr marL="415641" indent="-202047">
              <a:buSzPct val="84000"/>
              <a:buFont typeface="Times New Roman" pitchFamily="18" charset="0"/>
              <a:buChar char="–"/>
              <a:defRPr>
                <a:latin typeface="UBSHeadline"/>
              </a:defRPr>
            </a:lvl4pPr>
            <a:lvl5pPr>
              <a:buFont typeface="Times New Roman" pitchFamily="18" charset="0"/>
              <a:buChar char="–"/>
              <a:defRPr>
                <a:latin typeface="UBSHeadline"/>
              </a:defRPr>
            </a:lvl5pPr>
            <a:lvl6pPr>
              <a:defRPr>
                <a:latin typeface="UBSHeadline"/>
              </a:defRPr>
            </a:lvl6pPr>
            <a:lvl7pPr>
              <a:defRPr>
                <a:latin typeface="UBSHeadline"/>
              </a:defRPr>
            </a:lvl7pPr>
            <a:lvl8pPr>
              <a:defRPr>
                <a:latin typeface="UBSHeadline"/>
              </a:defRPr>
            </a:lvl8pPr>
            <a:lvl9pPr>
              <a:defRPr>
                <a:latin typeface="UBSHeadline"/>
              </a:defRPr>
            </a:lvl9pPr>
          </a:lstStyle>
          <a:p>
            <a:pPr lvl="0"/>
            <a:r>
              <a:rPr lang="en-US"/>
              <a:t>&lt;&lt;Message&gt;&gt;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4"/>
            <a:endParaRPr lang="en-US"/>
          </a:p>
        </p:txBody>
      </p:sp>
      <p:cxnSp>
        <p:nvCxnSpPr>
          <p:cNvPr id="14"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14"/>
            </p:custDataLst>
          </p:nvPr>
        </p:nvSpPr>
        <p:spPr>
          <a:xfrm>
            <a:off x="382386" y="5"/>
            <a:ext cx="8354291" cy="856211"/>
          </a:xfrm>
        </p:spPr>
        <p:txBody>
          <a:bodyPr vert="horz" lIns="0" tIns="0" rIns="0" bIns="0" rtlCol="0" anchor="b" anchorCtr="0">
            <a:normAutofit/>
          </a:bodyPr>
          <a:lstStyle>
            <a:lvl1pPr>
              <a:lnSpc>
                <a:spcPts val="2909"/>
              </a:lnSpc>
              <a:defRPr lang="en-US">
                <a:latin typeface="Frutiger 45 Light"/>
              </a:defRPr>
            </a:lvl1pPr>
          </a:lstStyle>
          <a:p>
            <a:pPr lvl="0"/>
            <a:r>
              <a:rPr lang="en-US"/>
              <a:t>&lt;&lt;Page heading&gt;&gt;</a:t>
            </a:r>
          </a:p>
        </p:txBody>
      </p:sp>
      <p:sp>
        <p:nvSpPr>
          <p:cNvPr id="20" name="DOCUMENT ID" hidden="1"/>
          <p:cNvSpPr txBox="1"/>
          <p:nvPr>
            <p:custDataLst>
              <p:tags r:id="rId15"/>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32"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33" name="PXP_GRIDLINES" hidden="1"/>
          <p:cNvGrpSpPr/>
          <p:nvPr userDrawn="1"/>
        </p:nvGrpSpPr>
        <p:grpSpPr>
          <a:xfrm>
            <a:off x="-27854" y="0"/>
            <a:ext cx="9175530" cy="6858000"/>
            <a:chOff x="-30640" y="0"/>
            <a:chExt cx="10093083" cy="7543800"/>
          </a:xfrm>
        </p:grpSpPr>
        <p:cxnSp>
          <p:nvCxnSpPr>
            <p:cNvPr id="34" name="Straight Connector 33"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5" name="Straight Connector 34"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55" name="Straight Connector 54"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7" name="Straight Connector 56"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16"/>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17"/>
            </p:custDataLst>
          </p:nvPr>
        </p:nvPicPr>
        <p:blipFill>
          <a:blip r:embed="rId19"/>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29662216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Large_Standard_2x(1and2)">
    <p:spTree>
      <p:nvGrpSpPr>
        <p:cNvPr id="1" name=""/>
        <p:cNvGrpSpPr/>
        <p:nvPr/>
      </p:nvGrpSpPr>
      <p:grpSpPr>
        <a:xfrm>
          <a:off x="0" y="0"/>
          <a:ext cx="0" cy="0"/>
          <a:chOff x="0" y="0"/>
          <a:chExt cx="0" cy="0"/>
        </a:xfrm>
      </p:grpSpPr>
      <p:sp>
        <p:nvSpPr>
          <p:cNvPr id="20" name="LAYOUT BODY"/>
          <p:cNvSpPr>
            <a:spLocks noGrp="1"/>
          </p:cNvSpPr>
          <p:nvPr>
            <p:ph sz="quarter" idx="29"/>
            <p:custDataLst>
              <p:tags r:id="rId1"/>
            </p:custDataLst>
          </p:nvPr>
        </p:nvSpPr>
        <p:spPr>
          <a:xfrm>
            <a:off x="5677594" y="3965171"/>
            <a:ext cx="3042458"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 name="LAYOUT HEADER"/>
          <p:cNvSpPr>
            <a:spLocks noGrp="1"/>
          </p:cNvSpPr>
          <p:nvPr>
            <p:ph type="body" idx="22" hasCustomPrompt="1"/>
            <p:custDataLst>
              <p:tags r:id="rId2"/>
            </p:custDataLst>
          </p:nvPr>
        </p:nvSpPr>
        <p:spPr>
          <a:xfrm>
            <a:off x="5677594" y="3649289"/>
            <a:ext cx="3042458"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19" name="LAYOUT BODY"/>
          <p:cNvSpPr>
            <a:spLocks noGrp="1"/>
          </p:cNvSpPr>
          <p:nvPr>
            <p:ph sz="quarter" idx="28"/>
            <p:custDataLst>
              <p:tags r:id="rId3"/>
            </p:custDataLst>
          </p:nvPr>
        </p:nvSpPr>
        <p:spPr>
          <a:xfrm>
            <a:off x="5677594" y="1812175"/>
            <a:ext cx="3042458"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 name="LAYOUT HEADER"/>
          <p:cNvSpPr>
            <a:spLocks noGrp="1"/>
          </p:cNvSpPr>
          <p:nvPr>
            <p:ph type="body" idx="20" hasCustomPrompt="1"/>
            <p:custDataLst>
              <p:tags r:id="rId4"/>
            </p:custDataLst>
          </p:nvPr>
        </p:nvSpPr>
        <p:spPr>
          <a:xfrm>
            <a:off x="5677594" y="1487980"/>
            <a:ext cx="3042458"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18" name="LAYOUT BODY"/>
          <p:cNvSpPr>
            <a:spLocks noGrp="1"/>
          </p:cNvSpPr>
          <p:nvPr>
            <p:ph sz="quarter" idx="12"/>
            <p:custDataLst>
              <p:tags r:id="rId5"/>
            </p:custDataLst>
          </p:nvPr>
        </p:nvSpPr>
        <p:spPr>
          <a:xfrm>
            <a:off x="2416521" y="1812176"/>
            <a:ext cx="3042458" cy="3832167"/>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 name="LAYOUT HEADER"/>
          <p:cNvSpPr>
            <a:spLocks noGrp="1"/>
          </p:cNvSpPr>
          <p:nvPr>
            <p:ph type="body" idx="16" hasCustomPrompt="1"/>
            <p:custDataLst>
              <p:tags r:id="rId6"/>
            </p:custDataLst>
          </p:nvPr>
        </p:nvSpPr>
        <p:spPr>
          <a:xfrm>
            <a:off x="2416521" y="1487980"/>
            <a:ext cx="3042458"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17" name="MESSAGE CONCLUSION"/>
          <p:cNvSpPr>
            <a:spLocks noGrp="1"/>
          </p:cNvSpPr>
          <p:nvPr>
            <p:ph type="body" sz="quarter" idx="27" hasCustomPrompt="1"/>
            <p:custDataLst>
              <p:tags r:id="rId7"/>
            </p:custDataLst>
          </p:nvPr>
        </p:nvSpPr>
        <p:spPr>
          <a:xfrm>
            <a:off x="382387" y="1487980"/>
            <a:ext cx="1795549" cy="4355869"/>
          </a:xfrm>
          <a:prstGeom prst="rect">
            <a:avLst/>
          </a:prstGeom>
        </p:spPr>
        <p:txBody>
          <a:bodyPr lIns="0" tIns="0" rIns="0" bIns="0">
            <a:noAutofit/>
          </a:bodyPr>
          <a:lstStyle>
            <a:lvl1pPr marL="0" indent="0">
              <a:lnSpc>
                <a:spcPct val="100000"/>
              </a:lnSpc>
              <a:spcBef>
                <a:spcPts val="818"/>
              </a:spcBef>
              <a:buFont typeface="Arial" pitchFamily="34" charset="0"/>
              <a:buNone/>
              <a:defRPr sz="1273" b="0">
                <a:solidFill>
                  <a:schemeClr val="tx1"/>
                </a:solidFill>
                <a:latin typeface="UBSHeadline"/>
              </a:defRPr>
            </a:lvl1pPr>
            <a:lvl2pPr marL="0" indent="0">
              <a:spcBef>
                <a:spcPts val="818"/>
              </a:spcBef>
              <a:buNone/>
              <a:defRPr sz="1273" b="0">
                <a:solidFill>
                  <a:schemeClr val="tx2"/>
                </a:solidFill>
                <a:latin typeface="UBSHeadline"/>
              </a:defRPr>
            </a:lvl2pPr>
            <a:lvl3pPr>
              <a:buFont typeface="Symbol" pitchFamily="18" charset="2"/>
              <a:buChar char="·"/>
              <a:defRPr baseline="0">
                <a:latin typeface="UBSHeadline"/>
              </a:defRPr>
            </a:lvl3pPr>
            <a:lvl4pPr marL="415641" indent="-202047">
              <a:buSzPct val="84000"/>
              <a:buFont typeface="Times New Roman" pitchFamily="18" charset="0"/>
              <a:buChar char="–"/>
              <a:defRPr>
                <a:latin typeface="UBSHeadline"/>
              </a:defRPr>
            </a:lvl4pPr>
            <a:lvl5pPr>
              <a:buFont typeface="Times New Roman" pitchFamily="18" charset="0"/>
              <a:buChar char="–"/>
              <a:defRPr>
                <a:latin typeface="UBSHeadline"/>
              </a:defRPr>
            </a:lvl5pPr>
            <a:lvl6pPr>
              <a:defRPr>
                <a:latin typeface="UBSHeadline"/>
              </a:defRPr>
            </a:lvl6pPr>
            <a:lvl7pPr>
              <a:defRPr>
                <a:latin typeface="UBSHeadline"/>
              </a:defRPr>
            </a:lvl7pPr>
            <a:lvl8pPr>
              <a:defRPr>
                <a:latin typeface="UBSHeadline"/>
              </a:defRPr>
            </a:lvl8pPr>
            <a:lvl9pPr>
              <a:defRPr>
                <a:latin typeface="UBSHeadline"/>
              </a:defRPr>
            </a:lvl9pPr>
          </a:lstStyle>
          <a:p>
            <a:pPr lvl="0"/>
            <a:r>
              <a:rPr lang="en-US"/>
              <a:t>&lt;&lt;Message&gt;&gt;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4"/>
            <a:endParaRPr lang="en-US"/>
          </a:p>
        </p:txBody>
      </p:sp>
      <p:cxnSp>
        <p:nvCxnSpPr>
          <p:cNvPr id="14"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8"/>
            </p:custDataLst>
          </p:nvPr>
        </p:nvSpPr>
        <p:spPr>
          <a:xfrm>
            <a:off x="382386" y="5"/>
            <a:ext cx="8354291" cy="856211"/>
          </a:xfrm>
        </p:spPr>
        <p:txBody>
          <a:bodyPr vert="horz" lIns="0" tIns="0" rIns="0" bIns="0" rtlCol="0" anchor="b" anchorCtr="0">
            <a:normAutofit/>
          </a:bodyPr>
          <a:lstStyle>
            <a:lvl1pPr>
              <a:lnSpc>
                <a:spcPts val="2909"/>
              </a:lnSpc>
              <a:defRPr lang="en-US">
                <a:latin typeface="Frutiger 45 Light"/>
              </a:defRPr>
            </a:lvl1pPr>
          </a:lstStyle>
          <a:p>
            <a:pPr lvl="0"/>
            <a:r>
              <a:rPr lang="en-US"/>
              <a:t>&lt;&lt;Page heading&gt;&gt;</a:t>
            </a:r>
          </a:p>
        </p:txBody>
      </p:sp>
      <p:sp>
        <p:nvSpPr>
          <p:cNvPr id="15" name="DOCUMENT ID" hidden="1"/>
          <p:cNvSpPr txBox="1"/>
          <p:nvPr>
            <p:custDataLst>
              <p:tags r:id="rId9"/>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25"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27" name="PXP_GRIDLINES" hidden="1"/>
          <p:cNvGrpSpPr/>
          <p:nvPr userDrawn="1"/>
        </p:nvGrpSpPr>
        <p:grpSpPr>
          <a:xfrm>
            <a:off x="-27854" y="0"/>
            <a:ext cx="9175530" cy="6858000"/>
            <a:chOff x="-30640" y="0"/>
            <a:chExt cx="10093083" cy="7543800"/>
          </a:xfrm>
        </p:grpSpPr>
        <p:cxnSp>
          <p:nvCxnSpPr>
            <p:cNvPr id="28" name="Straight Connector 27"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9" name="Straight Connector 48"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0" name="Straight Connector 49"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10"/>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11"/>
            </p:custDataLst>
          </p:nvPr>
        </p:nvPicPr>
        <p:blipFill>
          <a:blip r:embed="rId13"/>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288079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tion Tit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01625" y="253781"/>
            <a:ext cx="8537575" cy="931553"/>
          </a:xfrm>
          <a:prstGeom prst="rect">
            <a:avLst/>
          </a:prstGeom>
        </p:spPr>
        <p:txBody>
          <a:bodyPr lIns="0"/>
          <a:lstStyle>
            <a:lvl1pPr>
              <a:defRPr lang="en-US" sz="2400" kern="1200">
                <a:solidFill>
                  <a:schemeClr val="accent1"/>
                </a:solidFill>
                <a:latin typeface="Calibri" panose="020F0502020204030204" pitchFamily="34" charset="0"/>
                <a:ea typeface="+mn-ea"/>
                <a:cs typeface="+mn-cs"/>
              </a:defRPr>
            </a:lvl1pPr>
          </a:lstStyle>
          <a:p>
            <a:r>
              <a:rPr lang="en-US"/>
              <a:t>Click to Enter Title (Title Case)</a:t>
            </a:r>
          </a:p>
        </p:txBody>
      </p:sp>
      <p:sp>
        <p:nvSpPr>
          <p:cNvPr id="2" name="Slide Number Placeholder 1"/>
          <p:cNvSpPr>
            <a:spLocks noGrp="1"/>
          </p:cNvSpPr>
          <p:nvPr>
            <p:ph type="sldNum" sz="quarter" idx="13"/>
          </p:nvPr>
        </p:nvSpPr>
        <p:spPr/>
        <p:txBody>
          <a:bodyPr/>
          <a:lstStyle/>
          <a:p>
            <a:pPr>
              <a:defRPr/>
            </a:pPr>
            <a:fld id="{EDBD4F59-D158-4828-BC4B-A2B6698F28EC}" type="slidenum">
              <a:rPr lang="en-US" smtClean="0"/>
              <a:t>‹#›</a:t>
            </a:fld>
            <a:endParaRPr lang="en-US"/>
          </a:p>
        </p:txBody>
      </p:sp>
      <p:sp>
        <p:nvSpPr>
          <p:cNvPr id="11" name="Content Placeholder 10"/>
          <p:cNvSpPr>
            <a:spLocks noGrp="1"/>
          </p:cNvSpPr>
          <p:nvPr>
            <p:ph sz="quarter" idx="14"/>
          </p:nvPr>
        </p:nvSpPr>
        <p:spPr>
          <a:xfrm>
            <a:off x="301624" y="1371600"/>
            <a:ext cx="8540496" cy="4969002"/>
          </a:xfrm>
          <a:prstGeom prst="rect">
            <a:avLst/>
          </a:prstGeom>
        </p:spPr>
        <p:txBody>
          <a:bodyPr lIns="0" rIns="0"/>
          <a:lstStyle>
            <a:lvl1pPr marL="171450" indent="-171450">
              <a:spcBef>
                <a:spcPts val="600"/>
              </a:spcBef>
              <a:spcAft>
                <a:spcPct val="0"/>
              </a:spcAft>
              <a:buClr>
                <a:schemeClr val="accent1"/>
              </a:buClr>
              <a:buSzPct val="75000"/>
              <a:buFont typeface="Arial" panose="020B0604020202020204" pitchFamily="34" charset="0"/>
              <a:buChar char="►"/>
              <a:defRPr sz="1400"/>
            </a:lvl1pPr>
            <a:lvl2pPr marL="402336" indent="-173736">
              <a:spcBef>
                <a:spcPts val="600"/>
              </a:spcBef>
              <a:spcAft>
                <a:spcPct val="0"/>
              </a:spcAft>
              <a:buClr>
                <a:schemeClr val="accent1"/>
              </a:buClr>
              <a:buFont typeface="Wingdings" panose="05000000000000000000" pitchFamily="2" charset="2"/>
              <a:buChar char=""/>
              <a:defRPr sz="1400"/>
            </a:lvl2pPr>
            <a:lvl3pPr marL="576072" indent="-128016">
              <a:spcBef>
                <a:spcPts val="600"/>
              </a:spcBef>
              <a:spcAft>
                <a:spcPct val="0"/>
              </a:spcAft>
              <a:buClr>
                <a:schemeClr val="accent1"/>
              </a:buClr>
              <a:buFont typeface="Arial Black" panose="020B0A04020102020204" pitchFamily="34" charset="0"/>
              <a:buChar char="–"/>
              <a:defRPr sz="1400"/>
            </a:lvl3pPr>
            <a:lvl4pPr marL="742950" indent="-128016">
              <a:spcBef>
                <a:spcPts val="600"/>
              </a:spcBef>
              <a:spcAft>
                <a:spcPct val="0"/>
              </a:spcAft>
              <a:buClr>
                <a:schemeClr val="accent1"/>
              </a:buClr>
              <a:buSzPct val="80000"/>
              <a:buFont typeface="Symbol" panose="05050102010706020507" pitchFamily="18" charset="2"/>
              <a:buChar char=""/>
              <a:defRPr sz="1400"/>
            </a:lvl4pPr>
            <a:lvl5pPr marL="969264" indent="-173038">
              <a:spcBef>
                <a:spcPts val="600"/>
              </a:spcBef>
              <a:spcAft>
                <a:spcPct val="0"/>
              </a:spcAft>
              <a:buClr>
                <a:schemeClr val="accent1"/>
              </a:buClr>
              <a:buSzPct val="750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34295045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Large_Standard_(1and2)x2">
    <p:spTree>
      <p:nvGrpSpPr>
        <p:cNvPr id="1" name=""/>
        <p:cNvGrpSpPr/>
        <p:nvPr/>
      </p:nvGrpSpPr>
      <p:grpSpPr>
        <a:xfrm>
          <a:off x="0" y="0"/>
          <a:ext cx="0" cy="0"/>
          <a:chOff x="0" y="0"/>
          <a:chExt cx="0" cy="0"/>
        </a:xfrm>
      </p:grpSpPr>
      <p:sp>
        <p:nvSpPr>
          <p:cNvPr id="21" name="LAYOUT BODY"/>
          <p:cNvSpPr>
            <a:spLocks noGrp="1"/>
          </p:cNvSpPr>
          <p:nvPr>
            <p:ph sz="quarter" idx="29"/>
            <p:custDataLst>
              <p:tags r:id="rId1"/>
            </p:custDataLst>
          </p:nvPr>
        </p:nvSpPr>
        <p:spPr>
          <a:xfrm>
            <a:off x="5677594" y="3965171"/>
            <a:ext cx="3042458"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 name="LAYOUT HEADER"/>
          <p:cNvSpPr>
            <a:spLocks noGrp="1"/>
          </p:cNvSpPr>
          <p:nvPr>
            <p:ph type="body" idx="20" hasCustomPrompt="1"/>
            <p:custDataLst>
              <p:tags r:id="rId2"/>
            </p:custDataLst>
          </p:nvPr>
        </p:nvSpPr>
        <p:spPr>
          <a:xfrm>
            <a:off x="5677594" y="3649289"/>
            <a:ext cx="3042458"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0" name="LAYOUT BODY"/>
          <p:cNvSpPr>
            <a:spLocks noGrp="1"/>
          </p:cNvSpPr>
          <p:nvPr>
            <p:ph sz="quarter" idx="28"/>
            <p:custDataLst>
              <p:tags r:id="rId3"/>
            </p:custDataLst>
          </p:nvPr>
        </p:nvSpPr>
        <p:spPr>
          <a:xfrm>
            <a:off x="2416521" y="3965171"/>
            <a:ext cx="3042458"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 name="LAYOUT HEADER"/>
          <p:cNvSpPr>
            <a:spLocks noGrp="1"/>
          </p:cNvSpPr>
          <p:nvPr>
            <p:ph type="body" idx="18" hasCustomPrompt="1"/>
            <p:custDataLst>
              <p:tags r:id="rId4"/>
            </p:custDataLst>
          </p:nvPr>
        </p:nvSpPr>
        <p:spPr>
          <a:xfrm>
            <a:off x="2416521" y="3649289"/>
            <a:ext cx="3042458"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18" name="LAYOUT BODY"/>
          <p:cNvSpPr>
            <a:spLocks noGrp="1"/>
          </p:cNvSpPr>
          <p:nvPr>
            <p:ph sz="quarter" idx="12"/>
            <p:custDataLst>
              <p:tags r:id="rId5"/>
            </p:custDataLst>
          </p:nvPr>
        </p:nvSpPr>
        <p:spPr>
          <a:xfrm>
            <a:off x="2416522" y="1812175"/>
            <a:ext cx="6317673"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 name="LAYOUT HEADER"/>
          <p:cNvSpPr>
            <a:spLocks noGrp="1"/>
          </p:cNvSpPr>
          <p:nvPr>
            <p:ph type="body" idx="16" hasCustomPrompt="1"/>
            <p:custDataLst>
              <p:tags r:id="rId6"/>
            </p:custDataLst>
          </p:nvPr>
        </p:nvSpPr>
        <p:spPr>
          <a:xfrm>
            <a:off x="2416520" y="1487980"/>
            <a:ext cx="6317673"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17" name="MESSAGE CONCLUSION"/>
          <p:cNvSpPr>
            <a:spLocks noGrp="1"/>
          </p:cNvSpPr>
          <p:nvPr>
            <p:ph type="body" sz="quarter" idx="27" hasCustomPrompt="1"/>
            <p:custDataLst>
              <p:tags r:id="rId7"/>
            </p:custDataLst>
          </p:nvPr>
        </p:nvSpPr>
        <p:spPr>
          <a:xfrm>
            <a:off x="382387" y="1487980"/>
            <a:ext cx="1795549" cy="4355869"/>
          </a:xfrm>
          <a:prstGeom prst="rect">
            <a:avLst/>
          </a:prstGeom>
        </p:spPr>
        <p:txBody>
          <a:bodyPr lIns="0" tIns="0" rIns="0" bIns="0">
            <a:noAutofit/>
          </a:bodyPr>
          <a:lstStyle>
            <a:lvl1pPr marL="0" indent="0">
              <a:lnSpc>
                <a:spcPct val="100000"/>
              </a:lnSpc>
              <a:spcBef>
                <a:spcPts val="818"/>
              </a:spcBef>
              <a:buFont typeface="Arial" pitchFamily="34" charset="0"/>
              <a:buNone/>
              <a:defRPr sz="1273" b="0">
                <a:solidFill>
                  <a:schemeClr val="tx1"/>
                </a:solidFill>
                <a:latin typeface="UBSHeadline"/>
              </a:defRPr>
            </a:lvl1pPr>
            <a:lvl2pPr marL="0" indent="0">
              <a:spcBef>
                <a:spcPts val="818"/>
              </a:spcBef>
              <a:buNone/>
              <a:defRPr sz="1273" b="0">
                <a:solidFill>
                  <a:schemeClr val="tx2"/>
                </a:solidFill>
                <a:latin typeface="UBSHeadline"/>
              </a:defRPr>
            </a:lvl2pPr>
            <a:lvl3pPr>
              <a:buFont typeface="Symbol" pitchFamily="18" charset="2"/>
              <a:buChar char="·"/>
              <a:defRPr baseline="0">
                <a:latin typeface="UBSHeadline"/>
              </a:defRPr>
            </a:lvl3pPr>
            <a:lvl4pPr marL="415641" indent="-202047">
              <a:buSzPct val="84000"/>
              <a:buFont typeface="Times New Roman" pitchFamily="18" charset="0"/>
              <a:buChar char="–"/>
              <a:defRPr>
                <a:latin typeface="UBSHeadline"/>
              </a:defRPr>
            </a:lvl4pPr>
            <a:lvl5pPr>
              <a:buFont typeface="Times New Roman" pitchFamily="18" charset="0"/>
              <a:buChar char="–"/>
              <a:defRPr>
                <a:latin typeface="UBSHeadline"/>
              </a:defRPr>
            </a:lvl5pPr>
            <a:lvl6pPr>
              <a:defRPr>
                <a:latin typeface="UBSHeadline"/>
              </a:defRPr>
            </a:lvl6pPr>
            <a:lvl7pPr>
              <a:defRPr>
                <a:latin typeface="UBSHeadline"/>
              </a:defRPr>
            </a:lvl7pPr>
            <a:lvl8pPr>
              <a:defRPr>
                <a:latin typeface="UBSHeadline"/>
              </a:defRPr>
            </a:lvl8pPr>
            <a:lvl9pPr>
              <a:defRPr>
                <a:latin typeface="UBSHeadline"/>
              </a:defRPr>
            </a:lvl9pPr>
          </a:lstStyle>
          <a:p>
            <a:pPr lvl="0"/>
            <a:r>
              <a:rPr lang="en-US"/>
              <a:t>&lt;&lt;Message&gt;&gt;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4"/>
            <a:endParaRPr lang="en-US"/>
          </a:p>
        </p:txBody>
      </p:sp>
      <p:cxnSp>
        <p:nvCxnSpPr>
          <p:cNvPr id="14"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8"/>
            </p:custDataLst>
          </p:nvPr>
        </p:nvSpPr>
        <p:spPr>
          <a:xfrm>
            <a:off x="382386" y="5"/>
            <a:ext cx="8354291" cy="856211"/>
          </a:xfrm>
        </p:spPr>
        <p:txBody>
          <a:bodyPr vert="horz" lIns="0" tIns="0" rIns="0" bIns="0" rtlCol="0" anchor="b" anchorCtr="0">
            <a:normAutofit/>
          </a:bodyPr>
          <a:lstStyle>
            <a:lvl1pPr>
              <a:lnSpc>
                <a:spcPts val="2909"/>
              </a:lnSpc>
              <a:defRPr lang="en-US">
                <a:latin typeface="Frutiger 45 Light"/>
              </a:defRPr>
            </a:lvl1pPr>
          </a:lstStyle>
          <a:p>
            <a:pPr lvl="0"/>
            <a:r>
              <a:rPr lang="en-US"/>
              <a:t>&lt;&lt;Page heading&gt;&gt;</a:t>
            </a:r>
          </a:p>
        </p:txBody>
      </p:sp>
      <p:sp>
        <p:nvSpPr>
          <p:cNvPr id="15" name="DOCUMENT ID" hidden="1"/>
          <p:cNvSpPr txBox="1"/>
          <p:nvPr>
            <p:custDataLst>
              <p:tags r:id="rId9"/>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25"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27" name="PXP_GRIDLINES" hidden="1"/>
          <p:cNvGrpSpPr/>
          <p:nvPr userDrawn="1"/>
        </p:nvGrpSpPr>
        <p:grpSpPr>
          <a:xfrm>
            <a:off x="-27854" y="0"/>
            <a:ext cx="9175530" cy="6858000"/>
            <a:chOff x="-30640" y="0"/>
            <a:chExt cx="10093083" cy="7543800"/>
          </a:xfrm>
        </p:grpSpPr>
        <p:cxnSp>
          <p:nvCxnSpPr>
            <p:cNvPr id="28" name="Straight Connector 27"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9" name="Straight Connector 48"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0" name="Straight Connector 49"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10"/>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11"/>
            </p:custDataLst>
          </p:nvPr>
        </p:nvPicPr>
        <p:blipFill>
          <a:blip r:embed="rId13"/>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38097435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Large_Standard_(2and1)x2">
    <p:spTree>
      <p:nvGrpSpPr>
        <p:cNvPr id="1" name=""/>
        <p:cNvGrpSpPr/>
        <p:nvPr/>
      </p:nvGrpSpPr>
      <p:grpSpPr>
        <a:xfrm>
          <a:off x="0" y="0"/>
          <a:ext cx="0" cy="0"/>
          <a:chOff x="0" y="0"/>
          <a:chExt cx="0" cy="0"/>
        </a:xfrm>
      </p:grpSpPr>
      <p:sp>
        <p:nvSpPr>
          <p:cNvPr id="18" name="LAYOUT BODY"/>
          <p:cNvSpPr>
            <a:spLocks noGrp="1"/>
          </p:cNvSpPr>
          <p:nvPr>
            <p:ph sz="quarter" idx="12"/>
            <p:custDataLst>
              <p:tags r:id="rId1"/>
            </p:custDataLst>
          </p:nvPr>
        </p:nvSpPr>
        <p:spPr>
          <a:xfrm>
            <a:off x="2416522" y="3964944"/>
            <a:ext cx="6317673"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 name="LAYOUT HEADER"/>
          <p:cNvSpPr>
            <a:spLocks noGrp="1"/>
          </p:cNvSpPr>
          <p:nvPr>
            <p:ph type="body" idx="16" hasCustomPrompt="1"/>
            <p:custDataLst>
              <p:tags r:id="rId2"/>
            </p:custDataLst>
          </p:nvPr>
        </p:nvSpPr>
        <p:spPr>
          <a:xfrm>
            <a:off x="2416520" y="3649289"/>
            <a:ext cx="6317673"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1" name="LAYOUT BODY"/>
          <p:cNvSpPr>
            <a:spLocks noGrp="1"/>
          </p:cNvSpPr>
          <p:nvPr>
            <p:ph sz="quarter" idx="29"/>
            <p:custDataLst>
              <p:tags r:id="rId3"/>
            </p:custDataLst>
          </p:nvPr>
        </p:nvSpPr>
        <p:spPr>
          <a:xfrm>
            <a:off x="5677594" y="1812386"/>
            <a:ext cx="3042458"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 name="LAYOUT HEADER"/>
          <p:cNvSpPr>
            <a:spLocks noGrp="1"/>
          </p:cNvSpPr>
          <p:nvPr>
            <p:ph type="body" idx="20" hasCustomPrompt="1"/>
            <p:custDataLst>
              <p:tags r:id="rId4"/>
            </p:custDataLst>
          </p:nvPr>
        </p:nvSpPr>
        <p:spPr>
          <a:xfrm>
            <a:off x="5677594" y="1487980"/>
            <a:ext cx="3042458"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0" name="LAYOUT BODY"/>
          <p:cNvSpPr>
            <a:spLocks noGrp="1"/>
          </p:cNvSpPr>
          <p:nvPr>
            <p:ph sz="quarter" idx="28"/>
            <p:custDataLst>
              <p:tags r:id="rId5"/>
            </p:custDataLst>
          </p:nvPr>
        </p:nvSpPr>
        <p:spPr>
          <a:xfrm>
            <a:off x="2416521" y="1812402"/>
            <a:ext cx="3042458"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 name="LAYOUT HEADER"/>
          <p:cNvSpPr>
            <a:spLocks noGrp="1"/>
          </p:cNvSpPr>
          <p:nvPr>
            <p:ph type="body" idx="18" hasCustomPrompt="1"/>
            <p:custDataLst>
              <p:tags r:id="rId6"/>
            </p:custDataLst>
          </p:nvPr>
        </p:nvSpPr>
        <p:spPr>
          <a:xfrm>
            <a:off x="2416521" y="1487980"/>
            <a:ext cx="3042458"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17" name="MESSAGE CONCLUSION"/>
          <p:cNvSpPr>
            <a:spLocks noGrp="1"/>
          </p:cNvSpPr>
          <p:nvPr>
            <p:ph type="body" sz="quarter" idx="27" hasCustomPrompt="1"/>
            <p:custDataLst>
              <p:tags r:id="rId7"/>
            </p:custDataLst>
          </p:nvPr>
        </p:nvSpPr>
        <p:spPr>
          <a:xfrm>
            <a:off x="382387" y="1487980"/>
            <a:ext cx="1795549" cy="4355869"/>
          </a:xfrm>
          <a:prstGeom prst="rect">
            <a:avLst/>
          </a:prstGeom>
        </p:spPr>
        <p:txBody>
          <a:bodyPr lIns="0" tIns="0" rIns="0" bIns="0">
            <a:noAutofit/>
          </a:bodyPr>
          <a:lstStyle>
            <a:lvl1pPr marL="0" indent="0">
              <a:lnSpc>
                <a:spcPct val="100000"/>
              </a:lnSpc>
              <a:spcBef>
                <a:spcPts val="818"/>
              </a:spcBef>
              <a:buFont typeface="Arial" pitchFamily="34" charset="0"/>
              <a:buNone/>
              <a:defRPr sz="1273" b="0">
                <a:solidFill>
                  <a:schemeClr val="tx1"/>
                </a:solidFill>
                <a:latin typeface="UBSHeadline"/>
              </a:defRPr>
            </a:lvl1pPr>
            <a:lvl2pPr marL="0" indent="0">
              <a:spcBef>
                <a:spcPts val="818"/>
              </a:spcBef>
              <a:buNone/>
              <a:defRPr sz="1273" b="0">
                <a:solidFill>
                  <a:schemeClr val="tx2"/>
                </a:solidFill>
                <a:latin typeface="UBSHeadline"/>
              </a:defRPr>
            </a:lvl2pPr>
            <a:lvl3pPr>
              <a:buFont typeface="Symbol" pitchFamily="18" charset="2"/>
              <a:buChar char="·"/>
              <a:defRPr baseline="0">
                <a:latin typeface="UBSHeadline"/>
              </a:defRPr>
            </a:lvl3pPr>
            <a:lvl4pPr marL="415641" indent="-202047">
              <a:buSzPct val="84000"/>
              <a:buFont typeface="Times New Roman" pitchFamily="18" charset="0"/>
              <a:buChar char="–"/>
              <a:defRPr>
                <a:latin typeface="UBSHeadline"/>
              </a:defRPr>
            </a:lvl4pPr>
            <a:lvl5pPr>
              <a:buFont typeface="Times New Roman" pitchFamily="18" charset="0"/>
              <a:buChar char="–"/>
              <a:defRPr>
                <a:latin typeface="UBSHeadline"/>
              </a:defRPr>
            </a:lvl5pPr>
            <a:lvl6pPr>
              <a:defRPr>
                <a:latin typeface="UBSHeadline"/>
              </a:defRPr>
            </a:lvl6pPr>
            <a:lvl7pPr>
              <a:defRPr>
                <a:latin typeface="UBSHeadline"/>
              </a:defRPr>
            </a:lvl7pPr>
            <a:lvl8pPr>
              <a:defRPr>
                <a:latin typeface="UBSHeadline"/>
              </a:defRPr>
            </a:lvl8pPr>
            <a:lvl9pPr>
              <a:defRPr>
                <a:latin typeface="UBSHeadline"/>
              </a:defRPr>
            </a:lvl9pPr>
          </a:lstStyle>
          <a:p>
            <a:pPr lvl="0"/>
            <a:r>
              <a:rPr lang="en-US"/>
              <a:t>&lt;&lt;Message&gt;&gt;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4"/>
            <a:endParaRPr lang="en-US"/>
          </a:p>
        </p:txBody>
      </p:sp>
      <p:cxnSp>
        <p:nvCxnSpPr>
          <p:cNvPr id="14"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8"/>
            </p:custDataLst>
          </p:nvPr>
        </p:nvSpPr>
        <p:spPr>
          <a:xfrm>
            <a:off x="382386" y="5"/>
            <a:ext cx="8354291" cy="856211"/>
          </a:xfrm>
        </p:spPr>
        <p:txBody>
          <a:bodyPr vert="horz" lIns="0" tIns="0" rIns="0" bIns="0" rtlCol="0" anchor="b" anchorCtr="0">
            <a:normAutofit/>
          </a:bodyPr>
          <a:lstStyle>
            <a:lvl1pPr>
              <a:lnSpc>
                <a:spcPts val="2909"/>
              </a:lnSpc>
              <a:defRPr lang="en-US">
                <a:latin typeface="Frutiger 45 Light"/>
              </a:defRPr>
            </a:lvl1pPr>
          </a:lstStyle>
          <a:p>
            <a:pPr lvl="0"/>
            <a:r>
              <a:rPr lang="en-US"/>
              <a:t>&lt;&lt;Page heading&gt;&gt;</a:t>
            </a:r>
          </a:p>
        </p:txBody>
      </p:sp>
      <p:sp>
        <p:nvSpPr>
          <p:cNvPr id="15" name="DOCUMENT ID" hidden="1"/>
          <p:cNvSpPr txBox="1"/>
          <p:nvPr>
            <p:custDataLst>
              <p:tags r:id="rId9"/>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25"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27" name="PXP_GRIDLINES" hidden="1"/>
          <p:cNvGrpSpPr/>
          <p:nvPr userDrawn="1"/>
        </p:nvGrpSpPr>
        <p:grpSpPr>
          <a:xfrm>
            <a:off x="-27854" y="0"/>
            <a:ext cx="9175530" cy="6858000"/>
            <a:chOff x="-30640" y="0"/>
            <a:chExt cx="10093083" cy="7543800"/>
          </a:xfrm>
        </p:grpSpPr>
        <p:cxnSp>
          <p:nvCxnSpPr>
            <p:cNvPr id="28" name="Straight Connector 27"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9" name="Straight Connector 48"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0" name="Straight Connector 49"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10"/>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11"/>
            </p:custDataLst>
          </p:nvPr>
        </p:nvPicPr>
        <p:blipFill>
          <a:blip r:embed="rId13"/>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21825366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Large_Standard_4x2">
    <p:spTree>
      <p:nvGrpSpPr>
        <p:cNvPr id="1" name=""/>
        <p:cNvGrpSpPr/>
        <p:nvPr/>
      </p:nvGrpSpPr>
      <p:grpSpPr>
        <a:xfrm>
          <a:off x="0" y="0"/>
          <a:ext cx="0" cy="0"/>
          <a:chOff x="0" y="0"/>
          <a:chExt cx="0" cy="0"/>
        </a:xfrm>
      </p:grpSpPr>
      <p:sp>
        <p:nvSpPr>
          <p:cNvPr id="35" name="LAYOUT BODY"/>
          <p:cNvSpPr>
            <a:spLocks noGrp="1"/>
          </p:cNvSpPr>
          <p:nvPr>
            <p:ph sz="quarter" idx="40"/>
            <p:custDataLst>
              <p:tags r:id="rId1"/>
            </p:custDataLst>
          </p:nvPr>
        </p:nvSpPr>
        <p:spPr>
          <a:xfrm>
            <a:off x="7315200" y="3965171"/>
            <a:ext cx="1421476"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3" name="LAYOUT HEADER"/>
          <p:cNvSpPr>
            <a:spLocks noGrp="1"/>
          </p:cNvSpPr>
          <p:nvPr>
            <p:ph type="body" idx="33" hasCustomPrompt="1"/>
            <p:custDataLst>
              <p:tags r:id="rId2"/>
            </p:custDataLst>
          </p:nvPr>
        </p:nvSpPr>
        <p:spPr>
          <a:xfrm>
            <a:off x="7315200" y="3649289"/>
            <a:ext cx="142147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34" name="LAYOUT BODY"/>
          <p:cNvSpPr>
            <a:spLocks noGrp="1"/>
          </p:cNvSpPr>
          <p:nvPr>
            <p:ph sz="quarter" idx="39"/>
            <p:custDataLst>
              <p:tags r:id="rId3"/>
            </p:custDataLst>
          </p:nvPr>
        </p:nvSpPr>
        <p:spPr>
          <a:xfrm>
            <a:off x="5677593" y="3965171"/>
            <a:ext cx="1421476"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 name="LAYOUT HEADER"/>
          <p:cNvSpPr>
            <a:spLocks noGrp="1"/>
          </p:cNvSpPr>
          <p:nvPr>
            <p:ph type="body" idx="29" hasCustomPrompt="1"/>
            <p:custDataLst>
              <p:tags r:id="rId4"/>
            </p:custDataLst>
          </p:nvPr>
        </p:nvSpPr>
        <p:spPr>
          <a:xfrm>
            <a:off x="5677593" y="3649289"/>
            <a:ext cx="142147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31" name="LAYOUT BODY"/>
          <p:cNvSpPr>
            <a:spLocks noGrp="1"/>
          </p:cNvSpPr>
          <p:nvPr>
            <p:ph sz="quarter" idx="36"/>
            <p:custDataLst>
              <p:tags r:id="rId5"/>
            </p:custDataLst>
          </p:nvPr>
        </p:nvSpPr>
        <p:spPr>
          <a:xfrm>
            <a:off x="4048299" y="3965171"/>
            <a:ext cx="1421476"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 name="LAYOUT HEADER"/>
          <p:cNvSpPr>
            <a:spLocks noGrp="1"/>
          </p:cNvSpPr>
          <p:nvPr>
            <p:ph type="body" idx="25" hasCustomPrompt="1"/>
            <p:custDataLst>
              <p:tags r:id="rId6"/>
            </p:custDataLst>
          </p:nvPr>
        </p:nvSpPr>
        <p:spPr>
          <a:xfrm>
            <a:off x="4048299" y="3649289"/>
            <a:ext cx="142147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30" name="LAYOUT BODY"/>
          <p:cNvSpPr>
            <a:spLocks noGrp="1"/>
          </p:cNvSpPr>
          <p:nvPr>
            <p:ph sz="quarter" idx="35"/>
            <p:custDataLst>
              <p:tags r:id="rId7"/>
            </p:custDataLst>
          </p:nvPr>
        </p:nvSpPr>
        <p:spPr>
          <a:xfrm>
            <a:off x="2416521" y="3965171"/>
            <a:ext cx="1421476"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 name="LAYOUT HEADER"/>
          <p:cNvSpPr>
            <a:spLocks noGrp="1"/>
          </p:cNvSpPr>
          <p:nvPr>
            <p:ph type="body" idx="18" hasCustomPrompt="1"/>
            <p:custDataLst>
              <p:tags r:id="rId8"/>
            </p:custDataLst>
          </p:nvPr>
        </p:nvSpPr>
        <p:spPr>
          <a:xfrm>
            <a:off x="2416521" y="3649289"/>
            <a:ext cx="142147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36" name="LAYOUT BODY"/>
          <p:cNvSpPr>
            <a:spLocks noGrp="1"/>
          </p:cNvSpPr>
          <p:nvPr>
            <p:ph sz="quarter" idx="41"/>
            <p:custDataLst>
              <p:tags r:id="rId9"/>
            </p:custDataLst>
          </p:nvPr>
        </p:nvSpPr>
        <p:spPr>
          <a:xfrm>
            <a:off x="7315200" y="1812175"/>
            <a:ext cx="1421476"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 name="LAYOUT HEADER"/>
          <p:cNvSpPr>
            <a:spLocks noGrp="1"/>
          </p:cNvSpPr>
          <p:nvPr>
            <p:ph type="body" idx="31" hasCustomPrompt="1"/>
            <p:custDataLst>
              <p:tags r:id="rId10"/>
            </p:custDataLst>
          </p:nvPr>
        </p:nvSpPr>
        <p:spPr>
          <a:xfrm>
            <a:off x="7315200" y="1487980"/>
            <a:ext cx="142147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33" name="LAYOUT BODY"/>
          <p:cNvSpPr>
            <a:spLocks noGrp="1"/>
          </p:cNvSpPr>
          <p:nvPr>
            <p:ph sz="quarter" idx="38"/>
            <p:custDataLst>
              <p:tags r:id="rId11"/>
            </p:custDataLst>
          </p:nvPr>
        </p:nvSpPr>
        <p:spPr>
          <a:xfrm>
            <a:off x="5677593" y="1812175"/>
            <a:ext cx="1421476"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 name="LAYOUT HEADER"/>
          <p:cNvSpPr>
            <a:spLocks noGrp="1"/>
          </p:cNvSpPr>
          <p:nvPr>
            <p:ph type="body" idx="27" hasCustomPrompt="1"/>
            <p:custDataLst>
              <p:tags r:id="rId12"/>
            </p:custDataLst>
          </p:nvPr>
        </p:nvSpPr>
        <p:spPr>
          <a:xfrm>
            <a:off x="5677593" y="1487980"/>
            <a:ext cx="142147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32" name="LAYOUT BODY"/>
          <p:cNvSpPr>
            <a:spLocks noGrp="1"/>
          </p:cNvSpPr>
          <p:nvPr>
            <p:ph sz="quarter" idx="37"/>
            <p:custDataLst>
              <p:tags r:id="rId13"/>
            </p:custDataLst>
          </p:nvPr>
        </p:nvSpPr>
        <p:spPr>
          <a:xfrm>
            <a:off x="4048299" y="1812175"/>
            <a:ext cx="1421476"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LAYOUT HEADER"/>
          <p:cNvSpPr>
            <a:spLocks noGrp="1"/>
          </p:cNvSpPr>
          <p:nvPr>
            <p:ph type="body" idx="23" hasCustomPrompt="1"/>
            <p:custDataLst>
              <p:tags r:id="rId14"/>
            </p:custDataLst>
          </p:nvPr>
        </p:nvSpPr>
        <p:spPr>
          <a:xfrm>
            <a:off x="4048299" y="1487980"/>
            <a:ext cx="142147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9" name="LAYOUT BODY"/>
          <p:cNvSpPr>
            <a:spLocks noGrp="1"/>
          </p:cNvSpPr>
          <p:nvPr>
            <p:ph sz="quarter" idx="12"/>
            <p:custDataLst>
              <p:tags r:id="rId15"/>
            </p:custDataLst>
          </p:nvPr>
        </p:nvSpPr>
        <p:spPr>
          <a:xfrm>
            <a:off x="2416521" y="1812175"/>
            <a:ext cx="1421476"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 name="LAYOUT HEADER"/>
          <p:cNvSpPr>
            <a:spLocks noGrp="1"/>
          </p:cNvSpPr>
          <p:nvPr>
            <p:ph type="body" idx="16" hasCustomPrompt="1"/>
            <p:custDataLst>
              <p:tags r:id="rId16"/>
            </p:custDataLst>
          </p:nvPr>
        </p:nvSpPr>
        <p:spPr>
          <a:xfrm>
            <a:off x="2416521" y="1487980"/>
            <a:ext cx="142147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8" name="MESSAGE CONCLUSION"/>
          <p:cNvSpPr>
            <a:spLocks noGrp="1"/>
          </p:cNvSpPr>
          <p:nvPr>
            <p:ph type="body" sz="quarter" idx="42" hasCustomPrompt="1"/>
            <p:custDataLst>
              <p:tags r:id="rId17"/>
            </p:custDataLst>
          </p:nvPr>
        </p:nvSpPr>
        <p:spPr>
          <a:xfrm>
            <a:off x="382387" y="1487980"/>
            <a:ext cx="1795549" cy="4355869"/>
          </a:xfrm>
          <a:prstGeom prst="rect">
            <a:avLst/>
          </a:prstGeom>
        </p:spPr>
        <p:txBody>
          <a:bodyPr lIns="0" tIns="0" rIns="0" bIns="0">
            <a:noAutofit/>
          </a:bodyPr>
          <a:lstStyle>
            <a:lvl1pPr marL="0" indent="0">
              <a:lnSpc>
                <a:spcPct val="100000"/>
              </a:lnSpc>
              <a:spcBef>
                <a:spcPts val="818"/>
              </a:spcBef>
              <a:buFont typeface="Arial" pitchFamily="34" charset="0"/>
              <a:buNone/>
              <a:defRPr sz="1273" b="0">
                <a:solidFill>
                  <a:schemeClr val="tx1"/>
                </a:solidFill>
                <a:latin typeface="UBSHeadline"/>
              </a:defRPr>
            </a:lvl1pPr>
            <a:lvl2pPr marL="0" indent="0">
              <a:spcBef>
                <a:spcPts val="818"/>
              </a:spcBef>
              <a:buNone/>
              <a:defRPr sz="1273" b="0">
                <a:solidFill>
                  <a:schemeClr val="tx2"/>
                </a:solidFill>
                <a:latin typeface="UBSHeadline"/>
              </a:defRPr>
            </a:lvl2pPr>
            <a:lvl3pPr>
              <a:buFont typeface="Symbol" pitchFamily="18" charset="2"/>
              <a:buChar char="·"/>
              <a:defRPr baseline="0">
                <a:latin typeface="UBSHeadline"/>
              </a:defRPr>
            </a:lvl3pPr>
            <a:lvl4pPr marL="415641" indent="-202047">
              <a:buSzPct val="84000"/>
              <a:buFont typeface="Times New Roman" pitchFamily="18" charset="0"/>
              <a:buChar char="–"/>
              <a:defRPr>
                <a:latin typeface="UBSHeadline"/>
              </a:defRPr>
            </a:lvl4pPr>
            <a:lvl5pPr>
              <a:buFont typeface="Times New Roman" pitchFamily="18" charset="0"/>
              <a:buChar char="–"/>
              <a:defRPr>
                <a:latin typeface="UBSHeadline"/>
              </a:defRPr>
            </a:lvl5pPr>
            <a:lvl6pPr>
              <a:defRPr>
                <a:latin typeface="UBSHeadline"/>
              </a:defRPr>
            </a:lvl6pPr>
            <a:lvl7pPr>
              <a:defRPr>
                <a:latin typeface="UBSHeadline"/>
              </a:defRPr>
            </a:lvl7pPr>
            <a:lvl8pPr>
              <a:defRPr>
                <a:latin typeface="UBSHeadline"/>
              </a:defRPr>
            </a:lvl8pPr>
            <a:lvl9pPr>
              <a:defRPr>
                <a:latin typeface="UBSHeadline"/>
              </a:defRPr>
            </a:lvl9pPr>
          </a:lstStyle>
          <a:p>
            <a:pPr lvl="0"/>
            <a:r>
              <a:rPr lang="en-US"/>
              <a:t>&lt;&lt;Message&gt;&gt;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4"/>
            <a:endParaRPr lang="en-US"/>
          </a:p>
        </p:txBody>
      </p:sp>
      <p:cxnSp>
        <p:nvCxnSpPr>
          <p:cNvPr id="14"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18"/>
            </p:custDataLst>
          </p:nvPr>
        </p:nvSpPr>
        <p:spPr>
          <a:xfrm>
            <a:off x="382386" y="5"/>
            <a:ext cx="8354291" cy="856211"/>
          </a:xfrm>
        </p:spPr>
        <p:txBody>
          <a:bodyPr vert="horz" lIns="0" tIns="0" rIns="0" bIns="0" rtlCol="0" anchor="b" anchorCtr="0">
            <a:normAutofit/>
          </a:bodyPr>
          <a:lstStyle>
            <a:lvl1pPr>
              <a:lnSpc>
                <a:spcPts val="2909"/>
              </a:lnSpc>
              <a:defRPr lang="en-US">
                <a:latin typeface="Frutiger 45 Light"/>
              </a:defRPr>
            </a:lvl1pPr>
          </a:lstStyle>
          <a:p>
            <a:pPr lvl="0"/>
            <a:r>
              <a:rPr lang="en-US"/>
              <a:t>&lt;&lt;Page heading&gt;&gt;</a:t>
            </a:r>
          </a:p>
        </p:txBody>
      </p:sp>
      <p:sp>
        <p:nvSpPr>
          <p:cNvPr id="24" name="DOCUMENT ID" hidden="1"/>
          <p:cNvSpPr txBox="1"/>
          <p:nvPr>
            <p:custDataLst>
              <p:tags r:id="rId19"/>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37"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38" name="PXP_GRIDLINES" hidden="1"/>
          <p:cNvGrpSpPr/>
          <p:nvPr userDrawn="1"/>
        </p:nvGrpSpPr>
        <p:grpSpPr>
          <a:xfrm>
            <a:off x="-27854" y="0"/>
            <a:ext cx="9175530" cy="6858000"/>
            <a:chOff x="-30640" y="0"/>
            <a:chExt cx="10093083" cy="7543800"/>
          </a:xfrm>
        </p:grpSpPr>
        <p:cxnSp>
          <p:nvCxnSpPr>
            <p:cNvPr id="39" name="Straight Connector 38"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1" name="Straight Connector 40"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5" name="Straight Connector 44"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62" name="Straight Connector 61"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4" name="Straight Connector 63"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20"/>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21"/>
            </p:custDataLst>
          </p:nvPr>
        </p:nvPicPr>
        <p:blipFill>
          <a:blip r:embed="rId23"/>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34836812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Large_Standard_(4and1)x2">
    <p:spTree>
      <p:nvGrpSpPr>
        <p:cNvPr id="1" name=""/>
        <p:cNvGrpSpPr/>
        <p:nvPr/>
      </p:nvGrpSpPr>
      <p:grpSpPr>
        <a:xfrm>
          <a:off x="0" y="0"/>
          <a:ext cx="0" cy="0"/>
          <a:chOff x="0" y="0"/>
          <a:chExt cx="0" cy="0"/>
        </a:xfrm>
      </p:grpSpPr>
      <p:sp>
        <p:nvSpPr>
          <p:cNvPr id="28" name="LAYOUT BODY"/>
          <p:cNvSpPr>
            <a:spLocks noGrp="1"/>
          </p:cNvSpPr>
          <p:nvPr>
            <p:ph sz="quarter" idx="36"/>
            <p:custDataLst>
              <p:tags r:id="rId1"/>
            </p:custDataLst>
          </p:nvPr>
        </p:nvSpPr>
        <p:spPr>
          <a:xfrm>
            <a:off x="2416520" y="3965171"/>
            <a:ext cx="6317673"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 name="LAYOUT HEADER"/>
          <p:cNvSpPr>
            <a:spLocks noGrp="1"/>
          </p:cNvSpPr>
          <p:nvPr>
            <p:ph type="body" idx="18" hasCustomPrompt="1"/>
            <p:custDataLst>
              <p:tags r:id="rId2"/>
            </p:custDataLst>
          </p:nvPr>
        </p:nvSpPr>
        <p:spPr>
          <a:xfrm>
            <a:off x="2416520" y="3649289"/>
            <a:ext cx="6317673"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7" name="LAYOUT BODY"/>
          <p:cNvSpPr>
            <a:spLocks noGrp="1"/>
          </p:cNvSpPr>
          <p:nvPr>
            <p:ph sz="quarter" idx="35"/>
            <p:custDataLst>
              <p:tags r:id="rId3"/>
            </p:custDataLst>
          </p:nvPr>
        </p:nvSpPr>
        <p:spPr>
          <a:xfrm>
            <a:off x="7315200" y="1812175"/>
            <a:ext cx="1421476"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 name="LAYOUT HEADER"/>
          <p:cNvSpPr>
            <a:spLocks noGrp="1"/>
          </p:cNvSpPr>
          <p:nvPr>
            <p:ph type="body" idx="31" hasCustomPrompt="1"/>
            <p:custDataLst>
              <p:tags r:id="rId4"/>
            </p:custDataLst>
          </p:nvPr>
        </p:nvSpPr>
        <p:spPr>
          <a:xfrm>
            <a:off x="7315200" y="1487980"/>
            <a:ext cx="142147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3" name="LAYOUT BODY"/>
          <p:cNvSpPr>
            <a:spLocks noGrp="1"/>
          </p:cNvSpPr>
          <p:nvPr>
            <p:ph sz="quarter" idx="34"/>
            <p:custDataLst>
              <p:tags r:id="rId5"/>
            </p:custDataLst>
          </p:nvPr>
        </p:nvSpPr>
        <p:spPr>
          <a:xfrm>
            <a:off x="5677593" y="1812175"/>
            <a:ext cx="1421476"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 name="LAYOUT HEADER"/>
          <p:cNvSpPr>
            <a:spLocks noGrp="1"/>
          </p:cNvSpPr>
          <p:nvPr>
            <p:ph type="body" idx="27" hasCustomPrompt="1"/>
            <p:custDataLst>
              <p:tags r:id="rId6"/>
            </p:custDataLst>
          </p:nvPr>
        </p:nvSpPr>
        <p:spPr>
          <a:xfrm>
            <a:off x="5677593" y="1487980"/>
            <a:ext cx="142147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2" name="LAYOUT BODY"/>
          <p:cNvSpPr>
            <a:spLocks noGrp="1"/>
          </p:cNvSpPr>
          <p:nvPr>
            <p:ph sz="quarter" idx="33"/>
            <p:custDataLst>
              <p:tags r:id="rId7"/>
            </p:custDataLst>
          </p:nvPr>
        </p:nvSpPr>
        <p:spPr>
          <a:xfrm>
            <a:off x="4048299" y="1812175"/>
            <a:ext cx="1421476"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LAYOUT HEADER"/>
          <p:cNvSpPr>
            <a:spLocks noGrp="1"/>
          </p:cNvSpPr>
          <p:nvPr>
            <p:ph type="body" idx="23" hasCustomPrompt="1"/>
            <p:custDataLst>
              <p:tags r:id="rId8"/>
            </p:custDataLst>
          </p:nvPr>
        </p:nvSpPr>
        <p:spPr>
          <a:xfrm>
            <a:off x="4048299" y="1487980"/>
            <a:ext cx="142147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1" name="LAYOUT BODY"/>
          <p:cNvSpPr>
            <a:spLocks noGrp="1"/>
          </p:cNvSpPr>
          <p:nvPr>
            <p:ph sz="quarter" idx="12"/>
            <p:custDataLst>
              <p:tags r:id="rId9"/>
            </p:custDataLst>
          </p:nvPr>
        </p:nvSpPr>
        <p:spPr>
          <a:xfrm>
            <a:off x="2416521" y="1812175"/>
            <a:ext cx="1421476"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 name="LAYOUT HEADER"/>
          <p:cNvSpPr>
            <a:spLocks noGrp="1"/>
          </p:cNvSpPr>
          <p:nvPr>
            <p:ph type="body" idx="16" hasCustomPrompt="1"/>
            <p:custDataLst>
              <p:tags r:id="rId10"/>
            </p:custDataLst>
          </p:nvPr>
        </p:nvSpPr>
        <p:spPr>
          <a:xfrm>
            <a:off x="2416521" y="1487980"/>
            <a:ext cx="142147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0" name="MESSAGE CONCLUSION"/>
          <p:cNvSpPr>
            <a:spLocks noGrp="1"/>
          </p:cNvSpPr>
          <p:nvPr>
            <p:ph type="body" sz="quarter" idx="37" hasCustomPrompt="1"/>
            <p:custDataLst>
              <p:tags r:id="rId11"/>
            </p:custDataLst>
          </p:nvPr>
        </p:nvSpPr>
        <p:spPr>
          <a:xfrm>
            <a:off x="382387" y="1487980"/>
            <a:ext cx="1795549" cy="4355869"/>
          </a:xfrm>
          <a:prstGeom prst="rect">
            <a:avLst/>
          </a:prstGeom>
        </p:spPr>
        <p:txBody>
          <a:bodyPr lIns="0" tIns="0" rIns="0" bIns="0">
            <a:noAutofit/>
          </a:bodyPr>
          <a:lstStyle>
            <a:lvl1pPr marL="0" indent="0">
              <a:lnSpc>
                <a:spcPct val="100000"/>
              </a:lnSpc>
              <a:spcBef>
                <a:spcPts val="818"/>
              </a:spcBef>
              <a:buFont typeface="Arial" pitchFamily="34" charset="0"/>
              <a:buNone/>
              <a:defRPr sz="1273" b="0">
                <a:solidFill>
                  <a:schemeClr val="tx1"/>
                </a:solidFill>
                <a:latin typeface="UBSHeadline"/>
              </a:defRPr>
            </a:lvl1pPr>
            <a:lvl2pPr marL="0" indent="0">
              <a:spcBef>
                <a:spcPts val="818"/>
              </a:spcBef>
              <a:buNone/>
              <a:defRPr sz="1273" b="0">
                <a:solidFill>
                  <a:schemeClr val="tx2"/>
                </a:solidFill>
                <a:latin typeface="UBSHeadline"/>
              </a:defRPr>
            </a:lvl2pPr>
            <a:lvl3pPr>
              <a:buFont typeface="Symbol" pitchFamily="18" charset="2"/>
              <a:buChar char="·"/>
              <a:defRPr baseline="0">
                <a:latin typeface="UBSHeadline"/>
              </a:defRPr>
            </a:lvl3pPr>
            <a:lvl4pPr marL="415641" indent="-202047">
              <a:buSzPct val="84000"/>
              <a:buFont typeface="Times New Roman" pitchFamily="18" charset="0"/>
              <a:buChar char="–"/>
              <a:defRPr>
                <a:latin typeface="UBSHeadline"/>
              </a:defRPr>
            </a:lvl4pPr>
            <a:lvl5pPr>
              <a:buFont typeface="Times New Roman" pitchFamily="18" charset="0"/>
              <a:buChar char="–"/>
              <a:defRPr>
                <a:latin typeface="UBSHeadline"/>
              </a:defRPr>
            </a:lvl5pPr>
            <a:lvl6pPr>
              <a:defRPr>
                <a:latin typeface="UBSHeadline"/>
              </a:defRPr>
            </a:lvl6pPr>
            <a:lvl7pPr>
              <a:defRPr>
                <a:latin typeface="UBSHeadline"/>
              </a:defRPr>
            </a:lvl7pPr>
            <a:lvl8pPr>
              <a:defRPr>
                <a:latin typeface="UBSHeadline"/>
              </a:defRPr>
            </a:lvl8pPr>
            <a:lvl9pPr>
              <a:defRPr>
                <a:latin typeface="UBSHeadline"/>
              </a:defRPr>
            </a:lvl9pPr>
          </a:lstStyle>
          <a:p>
            <a:pPr lvl="0"/>
            <a:r>
              <a:rPr lang="en-US"/>
              <a:t>&lt;&lt;Message&gt;&gt;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4"/>
            <a:endParaRPr lang="en-US"/>
          </a:p>
        </p:txBody>
      </p:sp>
      <p:cxnSp>
        <p:nvCxnSpPr>
          <p:cNvPr id="14"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12"/>
            </p:custDataLst>
          </p:nvPr>
        </p:nvSpPr>
        <p:spPr>
          <a:xfrm>
            <a:off x="382386" y="5"/>
            <a:ext cx="8354291" cy="856211"/>
          </a:xfrm>
        </p:spPr>
        <p:txBody>
          <a:bodyPr vert="horz" lIns="0" tIns="0" rIns="0" bIns="0" rtlCol="0" anchor="b" anchorCtr="0">
            <a:normAutofit/>
          </a:bodyPr>
          <a:lstStyle>
            <a:lvl1pPr>
              <a:lnSpc>
                <a:spcPts val="2909"/>
              </a:lnSpc>
              <a:defRPr lang="en-US">
                <a:latin typeface="Frutiger 45 Light"/>
              </a:defRPr>
            </a:lvl1pPr>
          </a:lstStyle>
          <a:p>
            <a:pPr lvl="0"/>
            <a:r>
              <a:rPr lang="en-US"/>
              <a:t>&lt;&lt;Page heading&gt;&gt;</a:t>
            </a:r>
          </a:p>
        </p:txBody>
      </p:sp>
      <p:sp>
        <p:nvSpPr>
          <p:cNvPr id="18" name="DOCUMENT ID" hidden="1"/>
          <p:cNvSpPr txBox="1"/>
          <p:nvPr>
            <p:custDataLst>
              <p:tags r:id="rId13"/>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29"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30" name="PXP_GRIDLINES" hidden="1"/>
          <p:cNvGrpSpPr/>
          <p:nvPr userDrawn="1"/>
        </p:nvGrpSpPr>
        <p:grpSpPr>
          <a:xfrm>
            <a:off x="-27854" y="0"/>
            <a:ext cx="9175530" cy="6858000"/>
            <a:chOff x="-30640" y="0"/>
            <a:chExt cx="10093083" cy="7543800"/>
          </a:xfrm>
        </p:grpSpPr>
        <p:cxnSp>
          <p:nvCxnSpPr>
            <p:cNvPr id="31" name="Straight Connector 30"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5" name="Straight Connector 34"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50" name="Straight Connector 49"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52" name="Straight Connector 51"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14"/>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15"/>
            </p:custDataLst>
          </p:nvPr>
        </p:nvPicPr>
        <p:blipFill>
          <a:blip r:embed="rId17"/>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416102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Large_Standard_3x2">
    <p:spTree>
      <p:nvGrpSpPr>
        <p:cNvPr id="1" name=""/>
        <p:cNvGrpSpPr/>
        <p:nvPr/>
      </p:nvGrpSpPr>
      <p:grpSpPr>
        <a:xfrm>
          <a:off x="0" y="0"/>
          <a:ext cx="0" cy="0"/>
          <a:chOff x="0" y="0"/>
          <a:chExt cx="0" cy="0"/>
        </a:xfrm>
      </p:grpSpPr>
      <p:sp>
        <p:nvSpPr>
          <p:cNvPr id="30" name="LAYOUT BODY"/>
          <p:cNvSpPr>
            <a:spLocks noGrp="1"/>
          </p:cNvSpPr>
          <p:nvPr>
            <p:ph sz="quarter" idx="33"/>
            <p:custDataLst>
              <p:tags r:id="rId1"/>
            </p:custDataLst>
          </p:nvPr>
        </p:nvSpPr>
        <p:spPr>
          <a:xfrm>
            <a:off x="6749935" y="3965171"/>
            <a:ext cx="1961804"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 name="LAYOUT HEADER"/>
          <p:cNvSpPr>
            <a:spLocks noGrp="1"/>
          </p:cNvSpPr>
          <p:nvPr>
            <p:ph type="body" idx="27" hasCustomPrompt="1"/>
            <p:custDataLst>
              <p:tags r:id="rId2"/>
            </p:custDataLst>
          </p:nvPr>
        </p:nvSpPr>
        <p:spPr>
          <a:xfrm>
            <a:off x="6749935" y="3649289"/>
            <a:ext cx="1961804"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9" name="LAYOUT BODY"/>
          <p:cNvSpPr>
            <a:spLocks noGrp="1"/>
          </p:cNvSpPr>
          <p:nvPr>
            <p:ph sz="quarter" idx="32"/>
            <p:custDataLst>
              <p:tags r:id="rId3"/>
            </p:custDataLst>
          </p:nvPr>
        </p:nvSpPr>
        <p:spPr>
          <a:xfrm>
            <a:off x="4588626" y="3965171"/>
            <a:ext cx="1961804"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 name="LAYOUT HEADER"/>
          <p:cNvSpPr>
            <a:spLocks noGrp="1"/>
          </p:cNvSpPr>
          <p:nvPr>
            <p:ph type="body" idx="22" hasCustomPrompt="1"/>
            <p:custDataLst>
              <p:tags r:id="rId4"/>
            </p:custDataLst>
          </p:nvPr>
        </p:nvSpPr>
        <p:spPr>
          <a:xfrm>
            <a:off x="4588626" y="3649289"/>
            <a:ext cx="1961804"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8" name="LAYOUT BODY"/>
          <p:cNvSpPr>
            <a:spLocks noGrp="1"/>
          </p:cNvSpPr>
          <p:nvPr>
            <p:ph sz="quarter" idx="31"/>
            <p:custDataLst>
              <p:tags r:id="rId5"/>
            </p:custDataLst>
          </p:nvPr>
        </p:nvSpPr>
        <p:spPr>
          <a:xfrm>
            <a:off x="2416522" y="3965171"/>
            <a:ext cx="1961804"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 name="LAYOUT HEADER"/>
          <p:cNvSpPr>
            <a:spLocks noGrp="1"/>
          </p:cNvSpPr>
          <p:nvPr>
            <p:ph type="body" idx="18" hasCustomPrompt="1"/>
            <p:custDataLst>
              <p:tags r:id="rId6"/>
            </p:custDataLst>
          </p:nvPr>
        </p:nvSpPr>
        <p:spPr>
          <a:xfrm>
            <a:off x="2416522" y="3649289"/>
            <a:ext cx="1961804"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7" name="LAYOUT BODY"/>
          <p:cNvSpPr>
            <a:spLocks noGrp="1"/>
          </p:cNvSpPr>
          <p:nvPr>
            <p:ph sz="quarter" idx="30"/>
            <p:custDataLst>
              <p:tags r:id="rId7"/>
            </p:custDataLst>
          </p:nvPr>
        </p:nvSpPr>
        <p:spPr>
          <a:xfrm>
            <a:off x="6749935" y="1812175"/>
            <a:ext cx="1961804"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 name="LAYOUT HEADER"/>
          <p:cNvSpPr>
            <a:spLocks noGrp="1"/>
          </p:cNvSpPr>
          <p:nvPr>
            <p:ph type="body" idx="25" hasCustomPrompt="1"/>
            <p:custDataLst>
              <p:tags r:id="rId8"/>
            </p:custDataLst>
          </p:nvPr>
        </p:nvSpPr>
        <p:spPr>
          <a:xfrm>
            <a:off x="6749935" y="1487980"/>
            <a:ext cx="1961804"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4" name="LAYOUT BODY"/>
          <p:cNvSpPr>
            <a:spLocks noGrp="1"/>
          </p:cNvSpPr>
          <p:nvPr>
            <p:ph sz="quarter" idx="29"/>
            <p:custDataLst>
              <p:tags r:id="rId9"/>
            </p:custDataLst>
          </p:nvPr>
        </p:nvSpPr>
        <p:spPr>
          <a:xfrm>
            <a:off x="4588626" y="1812175"/>
            <a:ext cx="1961804"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 name="LAYOUT HEADER"/>
          <p:cNvSpPr>
            <a:spLocks noGrp="1"/>
          </p:cNvSpPr>
          <p:nvPr>
            <p:ph type="body" idx="20" hasCustomPrompt="1"/>
            <p:custDataLst>
              <p:tags r:id="rId10"/>
            </p:custDataLst>
          </p:nvPr>
        </p:nvSpPr>
        <p:spPr>
          <a:xfrm>
            <a:off x="4588626" y="1487980"/>
            <a:ext cx="1961804"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3" name="LAYOUT BODY"/>
          <p:cNvSpPr>
            <a:spLocks noGrp="1"/>
          </p:cNvSpPr>
          <p:nvPr>
            <p:ph sz="quarter" idx="12"/>
            <p:custDataLst>
              <p:tags r:id="rId11"/>
            </p:custDataLst>
          </p:nvPr>
        </p:nvSpPr>
        <p:spPr>
          <a:xfrm>
            <a:off x="2416522" y="1812175"/>
            <a:ext cx="1961804"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 name="LAYOUT HEADER"/>
          <p:cNvSpPr>
            <a:spLocks noGrp="1"/>
          </p:cNvSpPr>
          <p:nvPr>
            <p:ph type="body" idx="16" hasCustomPrompt="1"/>
            <p:custDataLst>
              <p:tags r:id="rId12"/>
            </p:custDataLst>
          </p:nvPr>
        </p:nvSpPr>
        <p:spPr>
          <a:xfrm>
            <a:off x="2416522" y="1487980"/>
            <a:ext cx="1961804"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2" name="MESSAGE CONCLUSION"/>
          <p:cNvSpPr>
            <a:spLocks noGrp="1"/>
          </p:cNvSpPr>
          <p:nvPr>
            <p:ph type="body" sz="quarter" idx="34" hasCustomPrompt="1"/>
            <p:custDataLst>
              <p:tags r:id="rId13"/>
            </p:custDataLst>
          </p:nvPr>
        </p:nvSpPr>
        <p:spPr>
          <a:xfrm>
            <a:off x="382387" y="1487980"/>
            <a:ext cx="1795549" cy="4355869"/>
          </a:xfrm>
          <a:prstGeom prst="rect">
            <a:avLst/>
          </a:prstGeom>
        </p:spPr>
        <p:txBody>
          <a:bodyPr lIns="0" tIns="0" rIns="0" bIns="0">
            <a:noAutofit/>
          </a:bodyPr>
          <a:lstStyle>
            <a:lvl1pPr marL="0" indent="0">
              <a:lnSpc>
                <a:spcPct val="100000"/>
              </a:lnSpc>
              <a:spcBef>
                <a:spcPts val="818"/>
              </a:spcBef>
              <a:buFont typeface="Arial" pitchFamily="34" charset="0"/>
              <a:buNone/>
              <a:defRPr sz="1273" b="0">
                <a:solidFill>
                  <a:schemeClr val="tx1"/>
                </a:solidFill>
                <a:latin typeface="UBSHeadline"/>
              </a:defRPr>
            </a:lvl1pPr>
            <a:lvl2pPr marL="0" indent="0">
              <a:spcBef>
                <a:spcPts val="818"/>
              </a:spcBef>
              <a:buNone/>
              <a:defRPr sz="1273" b="0">
                <a:solidFill>
                  <a:schemeClr val="tx2"/>
                </a:solidFill>
                <a:latin typeface="UBSHeadline"/>
              </a:defRPr>
            </a:lvl2pPr>
            <a:lvl3pPr>
              <a:buFont typeface="Symbol" pitchFamily="18" charset="2"/>
              <a:buChar char="·"/>
              <a:defRPr baseline="0">
                <a:latin typeface="UBSHeadline"/>
              </a:defRPr>
            </a:lvl3pPr>
            <a:lvl4pPr marL="415641" indent="-202047">
              <a:buSzPct val="84000"/>
              <a:buFont typeface="Times New Roman" pitchFamily="18" charset="0"/>
              <a:buChar char="–"/>
              <a:defRPr>
                <a:latin typeface="UBSHeadline"/>
              </a:defRPr>
            </a:lvl4pPr>
            <a:lvl5pPr>
              <a:buFont typeface="Times New Roman" pitchFamily="18" charset="0"/>
              <a:buChar char="–"/>
              <a:defRPr>
                <a:latin typeface="UBSHeadline"/>
              </a:defRPr>
            </a:lvl5pPr>
            <a:lvl6pPr>
              <a:defRPr>
                <a:latin typeface="UBSHeadline"/>
              </a:defRPr>
            </a:lvl6pPr>
            <a:lvl7pPr>
              <a:defRPr>
                <a:latin typeface="UBSHeadline"/>
              </a:defRPr>
            </a:lvl7pPr>
            <a:lvl8pPr>
              <a:defRPr>
                <a:latin typeface="UBSHeadline"/>
              </a:defRPr>
            </a:lvl8pPr>
            <a:lvl9pPr>
              <a:defRPr>
                <a:latin typeface="UBSHeadline"/>
              </a:defRPr>
            </a:lvl9pPr>
          </a:lstStyle>
          <a:p>
            <a:pPr lvl="0"/>
            <a:r>
              <a:rPr lang="en-US"/>
              <a:t>&lt;&lt;Message&gt;&gt;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4"/>
            <a:endParaRPr lang="en-US"/>
          </a:p>
        </p:txBody>
      </p:sp>
      <p:cxnSp>
        <p:nvCxnSpPr>
          <p:cNvPr id="14"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14"/>
            </p:custDataLst>
          </p:nvPr>
        </p:nvSpPr>
        <p:spPr>
          <a:xfrm>
            <a:off x="382386" y="5"/>
            <a:ext cx="8354291" cy="856211"/>
          </a:xfrm>
        </p:spPr>
        <p:txBody>
          <a:bodyPr vert="horz" lIns="0" tIns="0" rIns="0" bIns="0" rtlCol="0" anchor="b" anchorCtr="0">
            <a:normAutofit/>
          </a:bodyPr>
          <a:lstStyle>
            <a:lvl1pPr>
              <a:lnSpc>
                <a:spcPts val="2909"/>
              </a:lnSpc>
              <a:defRPr lang="en-US">
                <a:latin typeface="Frutiger 45 Light"/>
              </a:defRPr>
            </a:lvl1pPr>
          </a:lstStyle>
          <a:p>
            <a:pPr lvl="0"/>
            <a:r>
              <a:rPr lang="en-US"/>
              <a:t>&lt;&lt;Page heading&gt;&gt;</a:t>
            </a:r>
          </a:p>
        </p:txBody>
      </p:sp>
      <p:sp>
        <p:nvSpPr>
          <p:cNvPr id="20" name="DOCUMENT ID" hidden="1"/>
          <p:cNvSpPr txBox="1"/>
          <p:nvPr>
            <p:custDataLst>
              <p:tags r:id="rId15"/>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31"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32" name="PXP_GRIDLINES" hidden="1"/>
          <p:cNvGrpSpPr/>
          <p:nvPr userDrawn="1"/>
        </p:nvGrpSpPr>
        <p:grpSpPr>
          <a:xfrm>
            <a:off x="-27854" y="0"/>
            <a:ext cx="9175530" cy="6858000"/>
            <a:chOff x="-30640" y="0"/>
            <a:chExt cx="10093083" cy="7543800"/>
          </a:xfrm>
        </p:grpSpPr>
        <p:cxnSp>
          <p:nvCxnSpPr>
            <p:cNvPr id="33" name="Straight Connector 32"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9" name="Straight Connector 38"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16"/>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17"/>
            </p:custDataLst>
          </p:nvPr>
        </p:nvPicPr>
        <p:blipFill>
          <a:blip r:embed="rId19"/>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30542974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Large_Standard_(3and2)x2">
    <p:spTree>
      <p:nvGrpSpPr>
        <p:cNvPr id="1" name=""/>
        <p:cNvGrpSpPr/>
        <p:nvPr/>
      </p:nvGrpSpPr>
      <p:grpSpPr>
        <a:xfrm>
          <a:off x="0" y="0"/>
          <a:ext cx="0" cy="0"/>
          <a:chOff x="0" y="0"/>
          <a:chExt cx="0" cy="0"/>
        </a:xfrm>
      </p:grpSpPr>
      <p:sp>
        <p:nvSpPr>
          <p:cNvPr id="30" name="LAYOUT BODY"/>
          <p:cNvSpPr>
            <a:spLocks noGrp="1"/>
          </p:cNvSpPr>
          <p:nvPr>
            <p:ph sz="quarter" idx="33"/>
            <p:custDataLst>
              <p:tags r:id="rId1"/>
            </p:custDataLst>
          </p:nvPr>
        </p:nvSpPr>
        <p:spPr>
          <a:xfrm>
            <a:off x="5662885" y="3965171"/>
            <a:ext cx="1961804"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 name="LAYOUT HEADER"/>
          <p:cNvSpPr>
            <a:spLocks noGrp="1"/>
          </p:cNvSpPr>
          <p:nvPr>
            <p:ph type="body" idx="27" hasCustomPrompt="1"/>
            <p:custDataLst>
              <p:tags r:id="rId2"/>
            </p:custDataLst>
          </p:nvPr>
        </p:nvSpPr>
        <p:spPr>
          <a:xfrm>
            <a:off x="5662885" y="3649289"/>
            <a:ext cx="1961804"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9" name="LAYOUT BODY"/>
          <p:cNvSpPr>
            <a:spLocks noGrp="1"/>
          </p:cNvSpPr>
          <p:nvPr>
            <p:ph sz="quarter" idx="32"/>
            <p:custDataLst>
              <p:tags r:id="rId3"/>
            </p:custDataLst>
          </p:nvPr>
        </p:nvSpPr>
        <p:spPr>
          <a:xfrm>
            <a:off x="3501577" y="3965171"/>
            <a:ext cx="1961804"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 name="LAYOUT HEADER"/>
          <p:cNvSpPr>
            <a:spLocks noGrp="1"/>
          </p:cNvSpPr>
          <p:nvPr>
            <p:ph type="body" idx="22" hasCustomPrompt="1"/>
            <p:custDataLst>
              <p:tags r:id="rId4"/>
            </p:custDataLst>
          </p:nvPr>
        </p:nvSpPr>
        <p:spPr>
          <a:xfrm>
            <a:off x="3501577" y="3649289"/>
            <a:ext cx="1961804"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7" name="LAYOUT BODY"/>
          <p:cNvSpPr>
            <a:spLocks noGrp="1"/>
          </p:cNvSpPr>
          <p:nvPr>
            <p:ph sz="quarter" idx="30"/>
            <p:custDataLst>
              <p:tags r:id="rId5"/>
            </p:custDataLst>
          </p:nvPr>
        </p:nvSpPr>
        <p:spPr>
          <a:xfrm>
            <a:off x="6749935" y="1812175"/>
            <a:ext cx="1961804"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 name="LAYOUT HEADER"/>
          <p:cNvSpPr>
            <a:spLocks noGrp="1"/>
          </p:cNvSpPr>
          <p:nvPr>
            <p:ph type="body" idx="25" hasCustomPrompt="1"/>
            <p:custDataLst>
              <p:tags r:id="rId6"/>
            </p:custDataLst>
          </p:nvPr>
        </p:nvSpPr>
        <p:spPr>
          <a:xfrm>
            <a:off x="6749935" y="1487980"/>
            <a:ext cx="1961804"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4" name="LAYOUT BODY"/>
          <p:cNvSpPr>
            <a:spLocks noGrp="1"/>
          </p:cNvSpPr>
          <p:nvPr>
            <p:ph sz="quarter" idx="29"/>
            <p:custDataLst>
              <p:tags r:id="rId7"/>
            </p:custDataLst>
          </p:nvPr>
        </p:nvSpPr>
        <p:spPr>
          <a:xfrm>
            <a:off x="4588626" y="1812175"/>
            <a:ext cx="1961804"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 name="LAYOUT HEADER"/>
          <p:cNvSpPr>
            <a:spLocks noGrp="1"/>
          </p:cNvSpPr>
          <p:nvPr>
            <p:ph type="body" idx="20" hasCustomPrompt="1"/>
            <p:custDataLst>
              <p:tags r:id="rId8"/>
            </p:custDataLst>
          </p:nvPr>
        </p:nvSpPr>
        <p:spPr>
          <a:xfrm>
            <a:off x="4588626" y="1487980"/>
            <a:ext cx="1961804"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3" name="LAYOUT BODY"/>
          <p:cNvSpPr>
            <a:spLocks noGrp="1"/>
          </p:cNvSpPr>
          <p:nvPr>
            <p:ph sz="quarter" idx="12"/>
            <p:custDataLst>
              <p:tags r:id="rId9"/>
            </p:custDataLst>
          </p:nvPr>
        </p:nvSpPr>
        <p:spPr>
          <a:xfrm>
            <a:off x="2416522" y="1812175"/>
            <a:ext cx="1961804"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 name="LAYOUT HEADER"/>
          <p:cNvSpPr>
            <a:spLocks noGrp="1"/>
          </p:cNvSpPr>
          <p:nvPr>
            <p:ph type="body" idx="16" hasCustomPrompt="1"/>
            <p:custDataLst>
              <p:tags r:id="rId10"/>
            </p:custDataLst>
          </p:nvPr>
        </p:nvSpPr>
        <p:spPr>
          <a:xfrm>
            <a:off x="2416522" y="1487980"/>
            <a:ext cx="1961804"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2" name="MESSAGE CONCLUSION"/>
          <p:cNvSpPr>
            <a:spLocks noGrp="1"/>
          </p:cNvSpPr>
          <p:nvPr>
            <p:ph type="body" sz="quarter" idx="34" hasCustomPrompt="1"/>
            <p:custDataLst>
              <p:tags r:id="rId11"/>
            </p:custDataLst>
          </p:nvPr>
        </p:nvSpPr>
        <p:spPr>
          <a:xfrm>
            <a:off x="382387" y="1487980"/>
            <a:ext cx="1795549" cy="4355869"/>
          </a:xfrm>
          <a:prstGeom prst="rect">
            <a:avLst/>
          </a:prstGeom>
        </p:spPr>
        <p:txBody>
          <a:bodyPr lIns="0" tIns="0" rIns="0" bIns="0">
            <a:noAutofit/>
          </a:bodyPr>
          <a:lstStyle>
            <a:lvl1pPr marL="0" indent="0">
              <a:lnSpc>
                <a:spcPct val="100000"/>
              </a:lnSpc>
              <a:spcBef>
                <a:spcPts val="818"/>
              </a:spcBef>
              <a:buFont typeface="Arial" pitchFamily="34" charset="0"/>
              <a:buNone/>
              <a:defRPr sz="1273" b="0">
                <a:solidFill>
                  <a:schemeClr val="tx1"/>
                </a:solidFill>
                <a:latin typeface="UBSHeadline"/>
              </a:defRPr>
            </a:lvl1pPr>
            <a:lvl2pPr marL="0" indent="0">
              <a:spcBef>
                <a:spcPts val="818"/>
              </a:spcBef>
              <a:buNone/>
              <a:defRPr sz="1273" b="0">
                <a:solidFill>
                  <a:schemeClr val="tx2"/>
                </a:solidFill>
                <a:latin typeface="UBSHeadline"/>
              </a:defRPr>
            </a:lvl2pPr>
            <a:lvl3pPr>
              <a:buFont typeface="Symbol" pitchFamily="18" charset="2"/>
              <a:buChar char="·"/>
              <a:defRPr baseline="0">
                <a:latin typeface="UBSHeadline"/>
              </a:defRPr>
            </a:lvl3pPr>
            <a:lvl4pPr marL="415641" indent="-202047">
              <a:buSzPct val="84000"/>
              <a:buFont typeface="Times New Roman" pitchFamily="18" charset="0"/>
              <a:buChar char="–"/>
              <a:defRPr>
                <a:latin typeface="UBSHeadline"/>
              </a:defRPr>
            </a:lvl4pPr>
            <a:lvl5pPr>
              <a:buFont typeface="Times New Roman" pitchFamily="18" charset="0"/>
              <a:buChar char="–"/>
              <a:defRPr>
                <a:latin typeface="UBSHeadline"/>
              </a:defRPr>
            </a:lvl5pPr>
            <a:lvl6pPr>
              <a:defRPr>
                <a:latin typeface="UBSHeadline"/>
              </a:defRPr>
            </a:lvl6pPr>
            <a:lvl7pPr>
              <a:defRPr>
                <a:latin typeface="UBSHeadline"/>
              </a:defRPr>
            </a:lvl7pPr>
            <a:lvl8pPr>
              <a:defRPr>
                <a:latin typeface="UBSHeadline"/>
              </a:defRPr>
            </a:lvl8pPr>
            <a:lvl9pPr>
              <a:defRPr>
                <a:latin typeface="UBSHeadline"/>
              </a:defRPr>
            </a:lvl9pPr>
          </a:lstStyle>
          <a:p>
            <a:pPr lvl="0"/>
            <a:r>
              <a:rPr lang="en-US"/>
              <a:t>&lt;&lt;Message&gt;&gt;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4"/>
            <a:endParaRPr lang="en-US"/>
          </a:p>
        </p:txBody>
      </p:sp>
      <p:cxnSp>
        <p:nvCxnSpPr>
          <p:cNvPr id="14"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12"/>
            </p:custDataLst>
          </p:nvPr>
        </p:nvSpPr>
        <p:spPr>
          <a:xfrm>
            <a:off x="382386" y="5"/>
            <a:ext cx="8354291" cy="856211"/>
          </a:xfrm>
        </p:spPr>
        <p:txBody>
          <a:bodyPr vert="horz" lIns="0" tIns="0" rIns="0" bIns="0" rtlCol="0" anchor="b" anchorCtr="0">
            <a:normAutofit/>
          </a:bodyPr>
          <a:lstStyle>
            <a:lvl1pPr>
              <a:lnSpc>
                <a:spcPts val="2909"/>
              </a:lnSpc>
              <a:defRPr lang="en-US">
                <a:latin typeface="Frutiger 45 Light"/>
              </a:defRPr>
            </a:lvl1pPr>
          </a:lstStyle>
          <a:p>
            <a:pPr lvl="0"/>
            <a:r>
              <a:rPr lang="en-US"/>
              <a:t>&lt;&lt;Page heading&gt;&gt;</a:t>
            </a:r>
          </a:p>
        </p:txBody>
      </p:sp>
      <p:sp>
        <p:nvSpPr>
          <p:cNvPr id="20" name="DOCUMENT ID" hidden="1"/>
          <p:cNvSpPr txBox="1"/>
          <p:nvPr>
            <p:custDataLst>
              <p:tags r:id="rId13"/>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31"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32" name="PXP_GRIDLINES" hidden="1"/>
          <p:cNvGrpSpPr/>
          <p:nvPr userDrawn="1"/>
        </p:nvGrpSpPr>
        <p:grpSpPr>
          <a:xfrm>
            <a:off x="-27854" y="0"/>
            <a:ext cx="9175530" cy="6858000"/>
            <a:chOff x="-30640" y="0"/>
            <a:chExt cx="10093083" cy="7543800"/>
          </a:xfrm>
        </p:grpSpPr>
        <p:cxnSp>
          <p:nvCxnSpPr>
            <p:cNvPr id="33" name="Straight Connector 32"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52" name="Straight Connector 51"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14"/>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15"/>
            </p:custDataLst>
          </p:nvPr>
        </p:nvPicPr>
        <p:blipFill>
          <a:blip r:embed="rId17"/>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14037657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io_Slide_Text">
    <p:spTree>
      <p:nvGrpSpPr>
        <p:cNvPr id="1" name=""/>
        <p:cNvGrpSpPr/>
        <p:nvPr/>
      </p:nvGrpSpPr>
      <p:grpSpPr>
        <a:xfrm>
          <a:off x="0" y="0"/>
          <a:ext cx="0" cy="0"/>
          <a:chOff x="0" y="0"/>
          <a:chExt cx="0" cy="0"/>
        </a:xfrm>
      </p:grpSpPr>
      <p:sp>
        <p:nvSpPr>
          <p:cNvPr id="56" name="LAYOUT HEADER"/>
          <p:cNvSpPr>
            <a:spLocks noGrp="1"/>
          </p:cNvSpPr>
          <p:nvPr>
            <p:ph type="body" idx="16" hasCustomPrompt="1"/>
            <p:custDataLst>
              <p:tags r:id="rId1"/>
            </p:custDataLst>
          </p:nvPr>
        </p:nvSpPr>
        <p:spPr>
          <a:xfrm>
            <a:off x="2416522" y="1487980"/>
            <a:ext cx="6317673"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2" name="BIO_TEXT"/>
          <p:cNvSpPr>
            <a:spLocks noGrp="1"/>
          </p:cNvSpPr>
          <p:nvPr>
            <p:ph type="body" sz="quarter" idx="34" hasCustomPrompt="1"/>
            <p:custDataLst>
              <p:tags r:id="rId2"/>
            </p:custDataLst>
          </p:nvPr>
        </p:nvSpPr>
        <p:spPr>
          <a:xfrm>
            <a:off x="382387" y="1487980"/>
            <a:ext cx="1662545" cy="4355869"/>
          </a:xfrm>
          <a:prstGeom prst="rect">
            <a:avLst/>
          </a:prstGeom>
        </p:spPr>
        <p:txBody>
          <a:bodyPr lIns="0" tIns="0" rIns="0" bIns="0">
            <a:noAutofit/>
          </a:bodyPr>
          <a:lstStyle>
            <a:lvl1pPr marL="0" indent="0">
              <a:lnSpc>
                <a:spcPct val="100000"/>
              </a:lnSpc>
              <a:spcBef>
                <a:spcPts val="818"/>
              </a:spcBef>
              <a:buFont typeface="Arial" pitchFamily="34" charset="0"/>
              <a:buNone/>
              <a:defRPr sz="1091" b="0">
                <a:solidFill>
                  <a:schemeClr val="tx1"/>
                </a:solidFill>
                <a:latin typeface="Frutiger 45 Light"/>
              </a:defRPr>
            </a:lvl1pPr>
            <a:lvl2pPr marL="0" indent="0">
              <a:spcBef>
                <a:spcPts val="818"/>
              </a:spcBef>
              <a:buNone/>
              <a:defRPr sz="1273" b="0">
                <a:solidFill>
                  <a:schemeClr val="tx2"/>
                </a:solidFill>
                <a:latin typeface="+mj-lt"/>
              </a:defRPr>
            </a:lvl2pPr>
            <a:lvl3pPr>
              <a:buFont typeface="Symbol" pitchFamily="18" charset="2"/>
              <a:buChar char="·"/>
              <a:defRPr baseline="0">
                <a:latin typeface="+mj-lt"/>
              </a:defRPr>
            </a:lvl3pPr>
            <a:lvl4pPr marL="415641" indent="-202047">
              <a:buSzPct val="84000"/>
              <a:buFont typeface="Times New Roman" pitchFamily="18" charset="0"/>
              <a:buChar char="–"/>
              <a:defRPr>
                <a:latin typeface="+mj-lt"/>
              </a:defRPr>
            </a:lvl4pPr>
            <a:lvl5pPr marL="415641" indent="0">
              <a:buFont typeface="Times New Roman" pitchFamily="18" charset="0"/>
              <a:buNone/>
              <a:defRPr>
                <a:latin typeface="+mj-lt"/>
              </a:defRPr>
            </a:lvl5pPr>
            <a:lvl6pPr>
              <a:defRPr>
                <a:latin typeface="+mj-lt"/>
              </a:defRPr>
            </a:lvl6pPr>
            <a:lvl7pPr>
              <a:defRPr>
                <a:latin typeface="+mj-lt"/>
              </a:defRPr>
            </a:lvl7pPr>
            <a:lvl8pPr>
              <a:defRPr>
                <a:latin typeface="+mj-lt"/>
              </a:defRPr>
            </a:lvl8pPr>
            <a:lvl9pPr>
              <a:defRPr>
                <a:latin typeface="+mj-lt"/>
              </a:defRPr>
            </a:lvl9pPr>
          </a:lstStyle>
          <a:p>
            <a:pPr lvl="0"/>
            <a:r>
              <a:rPr lang="en-US"/>
              <a:t>&lt;&lt;Bio_Details&gt;&gt;</a:t>
            </a:r>
          </a:p>
        </p:txBody>
      </p:sp>
      <p:cxnSp>
        <p:nvCxnSpPr>
          <p:cNvPr id="14"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3"/>
            </p:custDataLst>
          </p:nvPr>
        </p:nvSpPr>
        <p:spPr>
          <a:xfrm>
            <a:off x="382386" y="5"/>
            <a:ext cx="8354291" cy="856211"/>
          </a:xfrm>
        </p:spPr>
        <p:txBody>
          <a:bodyPr vert="horz" lIns="0" tIns="0" rIns="0" bIns="0" rtlCol="0" anchor="b" anchorCtr="0">
            <a:normAutofit/>
          </a:bodyPr>
          <a:lstStyle>
            <a:lvl1pPr>
              <a:lnSpc>
                <a:spcPts val="2909"/>
              </a:lnSpc>
              <a:defRPr lang="en-US">
                <a:latin typeface="Frutiger 45 Light"/>
              </a:defRPr>
            </a:lvl1pPr>
          </a:lstStyle>
          <a:p>
            <a:pPr lvl="0"/>
            <a:r>
              <a:rPr lang="en-US"/>
              <a:t>&lt;&lt;Page heading&gt;&gt;</a:t>
            </a:r>
          </a:p>
        </p:txBody>
      </p:sp>
      <p:sp>
        <p:nvSpPr>
          <p:cNvPr id="20" name="DOCUMENT ID" hidden="1"/>
          <p:cNvSpPr txBox="1"/>
          <p:nvPr>
            <p:custDataLst>
              <p:tags r:id="rId4"/>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31"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32" name="PXP_GRIDLINES" hidden="1"/>
          <p:cNvGrpSpPr/>
          <p:nvPr userDrawn="1"/>
        </p:nvGrpSpPr>
        <p:grpSpPr>
          <a:xfrm>
            <a:off x="-27854" y="0"/>
            <a:ext cx="9175530" cy="6858000"/>
            <a:chOff x="-30640" y="0"/>
            <a:chExt cx="10093083" cy="7543800"/>
          </a:xfrm>
        </p:grpSpPr>
        <p:cxnSp>
          <p:nvCxnSpPr>
            <p:cNvPr id="33" name="Straight Connector 32"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52" name="Straight Connector 51"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8" name="LAYOUT BODY"/>
          <p:cNvSpPr>
            <a:spLocks noGrp="1"/>
          </p:cNvSpPr>
          <p:nvPr>
            <p:ph sz="quarter" idx="12"/>
            <p:custDataLst>
              <p:tags r:id="rId5"/>
            </p:custDataLst>
          </p:nvPr>
        </p:nvSpPr>
        <p:spPr>
          <a:xfrm>
            <a:off x="2416522" y="1812174"/>
            <a:ext cx="6317673" cy="3915295"/>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9" name="BIO_DIVIDERLINE"/>
          <p:cNvCxnSpPr/>
          <p:nvPr userDrawn="1"/>
        </p:nvCxnSpPr>
        <p:spPr>
          <a:xfrm>
            <a:off x="2237313" y="1507773"/>
            <a:ext cx="0" cy="4053839"/>
          </a:xfrm>
          <a:prstGeom prst="line">
            <a:avLst/>
          </a:prstGeom>
          <a:ln w="508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DraftStamp" hidden="1"/>
          <p:cNvSpPr txBox="1"/>
          <p:nvPr userDrawn="1">
            <p:custDataLst>
              <p:tags r:id="rId6"/>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7"/>
            </p:custDataLst>
          </p:nvPr>
        </p:nvPicPr>
        <p:blipFill>
          <a:blip r:embed="rId9"/>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32843120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io_Slide_TextandPicture">
    <p:spTree>
      <p:nvGrpSpPr>
        <p:cNvPr id="1" name=""/>
        <p:cNvGrpSpPr/>
        <p:nvPr/>
      </p:nvGrpSpPr>
      <p:grpSpPr>
        <a:xfrm>
          <a:off x="0" y="0"/>
          <a:ext cx="0" cy="0"/>
          <a:chOff x="0" y="0"/>
          <a:chExt cx="0" cy="0"/>
        </a:xfrm>
      </p:grpSpPr>
      <p:sp>
        <p:nvSpPr>
          <p:cNvPr id="56" name="LAYOUT HEADER"/>
          <p:cNvSpPr>
            <a:spLocks noGrp="1"/>
          </p:cNvSpPr>
          <p:nvPr>
            <p:ph type="body" idx="16" hasCustomPrompt="1"/>
            <p:custDataLst>
              <p:tags r:id="rId1"/>
            </p:custDataLst>
          </p:nvPr>
        </p:nvSpPr>
        <p:spPr>
          <a:xfrm>
            <a:off x="2416522" y="1487980"/>
            <a:ext cx="6317673"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2" name="BIO_TEXT"/>
          <p:cNvSpPr>
            <a:spLocks noGrp="1"/>
          </p:cNvSpPr>
          <p:nvPr>
            <p:ph type="body" sz="quarter" idx="34" hasCustomPrompt="1"/>
            <p:custDataLst>
              <p:tags r:id="rId2"/>
            </p:custDataLst>
          </p:nvPr>
        </p:nvSpPr>
        <p:spPr>
          <a:xfrm>
            <a:off x="382387" y="3059086"/>
            <a:ext cx="1662545" cy="2502131"/>
          </a:xfrm>
          <a:prstGeom prst="rect">
            <a:avLst/>
          </a:prstGeom>
        </p:spPr>
        <p:txBody>
          <a:bodyPr lIns="0" tIns="0" rIns="0" bIns="0">
            <a:noAutofit/>
          </a:bodyPr>
          <a:lstStyle>
            <a:lvl1pPr marL="0" indent="0">
              <a:lnSpc>
                <a:spcPct val="100000"/>
              </a:lnSpc>
              <a:spcBef>
                <a:spcPts val="818"/>
              </a:spcBef>
              <a:buFont typeface="Arial" pitchFamily="34" charset="0"/>
              <a:buNone/>
              <a:defRPr sz="1091" b="0">
                <a:solidFill>
                  <a:schemeClr val="tx1"/>
                </a:solidFill>
                <a:latin typeface="Frutiger 45 Light"/>
              </a:defRPr>
            </a:lvl1pPr>
            <a:lvl2pPr marL="0" indent="0">
              <a:spcBef>
                <a:spcPts val="818"/>
              </a:spcBef>
              <a:buNone/>
              <a:defRPr sz="1273" b="0">
                <a:solidFill>
                  <a:schemeClr val="tx2"/>
                </a:solidFill>
                <a:latin typeface="+mj-lt"/>
              </a:defRPr>
            </a:lvl2pPr>
            <a:lvl3pPr>
              <a:buFont typeface="Symbol" pitchFamily="18" charset="2"/>
              <a:buChar char="·"/>
              <a:defRPr baseline="0">
                <a:latin typeface="+mj-lt"/>
              </a:defRPr>
            </a:lvl3pPr>
            <a:lvl4pPr marL="415641" indent="-202047">
              <a:buSzPct val="84000"/>
              <a:buFont typeface="Times New Roman" pitchFamily="18" charset="0"/>
              <a:buChar char="–"/>
              <a:defRPr>
                <a:latin typeface="+mj-lt"/>
              </a:defRPr>
            </a:lvl4pPr>
            <a:lvl5pPr marL="415641" indent="0">
              <a:buFont typeface="Times New Roman" pitchFamily="18" charset="0"/>
              <a:buNone/>
              <a:defRPr>
                <a:latin typeface="+mj-lt"/>
              </a:defRPr>
            </a:lvl5pPr>
            <a:lvl6pPr>
              <a:defRPr>
                <a:latin typeface="+mj-lt"/>
              </a:defRPr>
            </a:lvl6pPr>
            <a:lvl7pPr>
              <a:defRPr>
                <a:latin typeface="+mj-lt"/>
              </a:defRPr>
            </a:lvl7pPr>
            <a:lvl8pPr>
              <a:defRPr>
                <a:latin typeface="+mj-lt"/>
              </a:defRPr>
            </a:lvl8pPr>
            <a:lvl9pPr>
              <a:defRPr>
                <a:latin typeface="+mj-lt"/>
              </a:defRPr>
            </a:lvl9pPr>
          </a:lstStyle>
          <a:p>
            <a:pPr lvl="0"/>
            <a:r>
              <a:rPr lang="en-US"/>
              <a:t>&lt;&lt;Bio_Details&gt;&gt;</a:t>
            </a:r>
          </a:p>
        </p:txBody>
      </p:sp>
      <p:cxnSp>
        <p:nvCxnSpPr>
          <p:cNvPr id="14"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3"/>
            </p:custDataLst>
          </p:nvPr>
        </p:nvSpPr>
        <p:spPr>
          <a:xfrm>
            <a:off x="382386" y="5"/>
            <a:ext cx="8354291" cy="856211"/>
          </a:xfrm>
        </p:spPr>
        <p:txBody>
          <a:bodyPr vert="horz" lIns="0" tIns="0" rIns="0" bIns="0" rtlCol="0" anchor="b" anchorCtr="0">
            <a:normAutofit/>
          </a:bodyPr>
          <a:lstStyle>
            <a:lvl1pPr>
              <a:lnSpc>
                <a:spcPts val="2909"/>
              </a:lnSpc>
              <a:defRPr lang="en-US">
                <a:latin typeface="Frutiger 45 Light"/>
              </a:defRPr>
            </a:lvl1pPr>
          </a:lstStyle>
          <a:p>
            <a:pPr lvl="0"/>
            <a:r>
              <a:rPr lang="en-US"/>
              <a:t>&lt;&lt;Page heading&gt;&gt;</a:t>
            </a:r>
          </a:p>
        </p:txBody>
      </p:sp>
      <p:sp>
        <p:nvSpPr>
          <p:cNvPr id="20" name="DOCUMENT ID" hidden="1"/>
          <p:cNvSpPr txBox="1"/>
          <p:nvPr>
            <p:custDataLst>
              <p:tags r:id="rId4"/>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31"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32" name="PXP_GRIDLINES" hidden="1"/>
          <p:cNvGrpSpPr/>
          <p:nvPr userDrawn="1"/>
        </p:nvGrpSpPr>
        <p:grpSpPr>
          <a:xfrm>
            <a:off x="-27854" y="0"/>
            <a:ext cx="9175530" cy="6858000"/>
            <a:chOff x="-30640" y="0"/>
            <a:chExt cx="10093083" cy="7543800"/>
          </a:xfrm>
        </p:grpSpPr>
        <p:cxnSp>
          <p:nvCxnSpPr>
            <p:cNvPr id="33" name="Straight Connector 32"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52" name="Straight Connector 51"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8" name="LAYOUT BODY"/>
          <p:cNvSpPr>
            <a:spLocks noGrp="1"/>
          </p:cNvSpPr>
          <p:nvPr>
            <p:ph sz="quarter" idx="12"/>
            <p:custDataLst>
              <p:tags r:id="rId5"/>
            </p:custDataLst>
          </p:nvPr>
        </p:nvSpPr>
        <p:spPr>
          <a:xfrm>
            <a:off x="2416522" y="1812174"/>
            <a:ext cx="6317673" cy="3915295"/>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9" name="BIO_DIVIDERLINE"/>
          <p:cNvCxnSpPr/>
          <p:nvPr userDrawn="1"/>
        </p:nvCxnSpPr>
        <p:spPr>
          <a:xfrm>
            <a:off x="2237313" y="1507773"/>
            <a:ext cx="0" cy="4053839"/>
          </a:xfrm>
          <a:prstGeom prst="line">
            <a:avLst/>
          </a:prstGeom>
          <a:ln w="508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BIO_PICTURE"/>
          <p:cNvSpPr>
            <a:spLocks noGrp="1"/>
          </p:cNvSpPr>
          <p:nvPr>
            <p:ph sz="quarter" idx="35" hasCustomPrompt="1"/>
            <p:custDataLst>
              <p:tags r:id="rId6"/>
            </p:custDataLst>
          </p:nvPr>
        </p:nvSpPr>
        <p:spPr>
          <a:xfrm>
            <a:off x="382445" y="1487981"/>
            <a:ext cx="1662545" cy="1486477"/>
          </a:xfrm>
        </p:spPr>
        <p:txBody>
          <a:bodyPr/>
          <a:lstStyle>
            <a:lvl1pPr>
              <a:defRPr baseline="0">
                <a:latin typeface="Frutiger 45 Light"/>
              </a:defRPr>
            </a:lvl1pPr>
          </a:lstStyle>
          <a:p>
            <a:pPr lvl="0"/>
            <a:r>
              <a:rPr lang="en-US"/>
              <a:t>&lt;&lt;Bio Picture&gt;&gt;</a:t>
            </a:r>
          </a:p>
        </p:txBody>
      </p:sp>
      <p:sp>
        <p:nvSpPr>
          <p:cNvPr id="2" name="DraftStamp" hidden="1"/>
          <p:cNvSpPr txBox="1"/>
          <p:nvPr userDrawn="1">
            <p:custDataLst>
              <p:tags r:id="rId7"/>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8"/>
            </p:custDataLst>
          </p:nvPr>
        </p:nvPicPr>
        <p:blipFill>
          <a:blip r:embed="rId10"/>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22008196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Medium_1x1">
    <p:spTree>
      <p:nvGrpSpPr>
        <p:cNvPr id="1" name=""/>
        <p:cNvGrpSpPr/>
        <p:nvPr/>
      </p:nvGrpSpPr>
      <p:grpSpPr>
        <a:xfrm>
          <a:off x="0" y="0"/>
          <a:ext cx="0" cy="0"/>
          <a:chOff x="0" y="0"/>
          <a:chExt cx="0" cy="0"/>
        </a:xfrm>
      </p:grpSpPr>
      <p:sp>
        <p:nvSpPr>
          <p:cNvPr id="11" name="LAYOUT BODY"/>
          <p:cNvSpPr>
            <a:spLocks noGrp="1"/>
          </p:cNvSpPr>
          <p:nvPr>
            <p:ph sz="quarter" idx="12"/>
            <p:custDataLst>
              <p:tags r:id="rId1"/>
            </p:custDataLst>
          </p:nvPr>
        </p:nvSpPr>
        <p:spPr>
          <a:xfrm>
            <a:off x="382384" y="1813099"/>
            <a:ext cx="6899564" cy="1670858"/>
          </a:xfrm>
          <a:prstGeom prst="rect">
            <a:avLst/>
          </a:prstGeom>
        </p:spPr>
        <p:txBody>
          <a:bodyPr lIns="0" tIns="0" rIns="0" bIns="0">
            <a:noAutofit/>
          </a:bodyPr>
          <a:lstStyle>
            <a:lvl1pPr marL="0" indent="0">
              <a:buFontTx/>
              <a:buNone/>
              <a:defRPr sz="1000"/>
            </a:lvl1pPr>
            <a:lvl2pPr marL="0" indent="0">
              <a:buFontTx/>
              <a:buNone/>
              <a:defRPr sz="1000"/>
            </a:lvl2pPr>
            <a:lvl3pPr marL="206378" indent="-206378">
              <a:buClr>
                <a:schemeClr val="tx2"/>
              </a:buClr>
              <a:buFont typeface="Symbol" pitchFamily="18" charset="2"/>
              <a:buChar char="·"/>
              <a:defRPr sz="1000"/>
            </a:lvl3pPr>
            <a:lvl4pPr marL="418527" indent="-207820">
              <a:buSzPct val="84000"/>
              <a:buFont typeface="Times New Roman" pitchFamily="18" charset="0"/>
              <a:buChar char="–"/>
              <a:defRPr sz="1000"/>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LAYOUT HEADER"/>
          <p:cNvSpPr>
            <a:spLocks noGrp="1"/>
          </p:cNvSpPr>
          <p:nvPr>
            <p:ph type="body" idx="14" hasCustomPrompt="1"/>
            <p:custDataLst>
              <p:tags r:id="rId2"/>
            </p:custDataLst>
          </p:nvPr>
        </p:nvSpPr>
        <p:spPr>
          <a:xfrm>
            <a:off x="382384" y="1487980"/>
            <a:ext cx="6899564"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cxnSp>
        <p:nvCxnSpPr>
          <p:cNvPr id="10"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3"/>
            </p:custDataLst>
          </p:nvPr>
        </p:nvSpPr>
        <p:spPr>
          <a:xfrm>
            <a:off x="382386" y="5"/>
            <a:ext cx="8354291" cy="856211"/>
          </a:xfrm>
        </p:spPr>
        <p:txBody>
          <a:bodyPr vert="horz" lIns="0" tIns="0" rIns="0" bIns="0" rtlCol="0" anchor="b" anchorCtr="0">
            <a:normAutofit/>
          </a:bodyPr>
          <a:lstStyle>
            <a:lvl1pPr>
              <a:lnSpc>
                <a:spcPts val="2909"/>
              </a:lnSpc>
              <a:defRPr lang="en-US">
                <a:latin typeface="Frutiger 45 Light"/>
              </a:defRPr>
            </a:lvl1pPr>
          </a:lstStyle>
          <a:p>
            <a:pPr lvl="0"/>
            <a:r>
              <a:rPr lang="en-US"/>
              <a:t>&lt;&lt;Page heading&gt;&gt;</a:t>
            </a:r>
          </a:p>
        </p:txBody>
      </p:sp>
      <p:sp>
        <p:nvSpPr>
          <p:cNvPr id="9" name="DOCUMENT ID" hidden="1"/>
          <p:cNvSpPr txBox="1"/>
          <p:nvPr>
            <p:custDataLst>
              <p:tags r:id="rId4"/>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20"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21" name="PXP_GRIDLINES" hidden="1"/>
          <p:cNvGrpSpPr/>
          <p:nvPr userDrawn="1"/>
        </p:nvGrpSpPr>
        <p:grpSpPr>
          <a:xfrm>
            <a:off x="-27854" y="0"/>
            <a:ext cx="9175530" cy="6858000"/>
            <a:chOff x="-30640" y="0"/>
            <a:chExt cx="10093083" cy="7543800"/>
          </a:xfrm>
        </p:grpSpPr>
        <p:cxnSp>
          <p:nvCxnSpPr>
            <p:cNvPr id="22" name="Straight Connector 21"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3" name="Straight Connector 22"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9" name="Straight Connector 38"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3" name="Straight Connector 42"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5"/>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6"/>
            </p:custDataLst>
          </p:nvPr>
        </p:nvPicPr>
        <p:blipFill>
          <a:blip r:embed="rId8"/>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29718021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Medium_1x1_FullHeight">
    <p:spTree>
      <p:nvGrpSpPr>
        <p:cNvPr id="1" name=""/>
        <p:cNvGrpSpPr/>
        <p:nvPr/>
      </p:nvGrpSpPr>
      <p:grpSpPr>
        <a:xfrm>
          <a:off x="0" y="0"/>
          <a:ext cx="0" cy="0"/>
          <a:chOff x="0" y="0"/>
          <a:chExt cx="0" cy="0"/>
        </a:xfrm>
      </p:grpSpPr>
      <p:sp>
        <p:nvSpPr>
          <p:cNvPr id="11" name="LAYOUT BODY"/>
          <p:cNvSpPr>
            <a:spLocks noGrp="1"/>
          </p:cNvSpPr>
          <p:nvPr>
            <p:ph sz="quarter" idx="12"/>
            <p:custDataLst>
              <p:tags r:id="rId1"/>
            </p:custDataLst>
          </p:nvPr>
        </p:nvSpPr>
        <p:spPr>
          <a:xfrm>
            <a:off x="382384" y="1813099"/>
            <a:ext cx="6899564" cy="3832167"/>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LAYOUT HEADER"/>
          <p:cNvSpPr>
            <a:spLocks noGrp="1"/>
          </p:cNvSpPr>
          <p:nvPr>
            <p:ph type="body" idx="14" hasCustomPrompt="1"/>
            <p:custDataLst>
              <p:tags r:id="rId2"/>
            </p:custDataLst>
          </p:nvPr>
        </p:nvSpPr>
        <p:spPr>
          <a:xfrm>
            <a:off x="382384" y="1487980"/>
            <a:ext cx="6899564"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cxnSp>
        <p:nvCxnSpPr>
          <p:cNvPr id="10"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3"/>
            </p:custDataLst>
          </p:nvPr>
        </p:nvSpPr>
        <p:spPr>
          <a:xfrm>
            <a:off x="382386" y="5"/>
            <a:ext cx="8354291" cy="856211"/>
          </a:xfrm>
        </p:spPr>
        <p:txBody>
          <a:bodyPr vert="horz" lIns="0" tIns="0" rIns="0" bIns="0" rtlCol="0" anchor="b" anchorCtr="0">
            <a:normAutofit/>
          </a:bodyPr>
          <a:lstStyle>
            <a:lvl1pPr>
              <a:lnSpc>
                <a:spcPts val="2909"/>
              </a:lnSpc>
              <a:defRPr lang="en-US">
                <a:latin typeface="Frutiger 45 Light"/>
              </a:defRPr>
            </a:lvl1pPr>
          </a:lstStyle>
          <a:p>
            <a:pPr lvl="0"/>
            <a:r>
              <a:rPr lang="en-US"/>
              <a:t>&lt;&lt;Page heading&gt;&gt;</a:t>
            </a:r>
          </a:p>
        </p:txBody>
      </p:sp>
      <p:sp>
        <p:nvSpPr>
          <p:cNvPr id="9" name="DOCUMENT ID" hidden="1"/>
          <p:cNvSpPr txBox="1"/>
          <p:nvPr>
            <p:custDataLst>
              <p:tags r:id="rId4"/>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20"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21" name="PXP_GRIDLINES" hidden="1"/>
          <p:cNvGrpSpPr/>
          <p:nvPr userDrawn="1"/>
        </p:nvGrpSpPr>
        <p:grpSpPr>
          <a:xfrm>
            <a:off x="-27854" y="0"/>
            <a:ext cx="9175530" cy="6858000"/>
            <a:chOff x="-30640" y="0"/>
            <a:chExt cx="10093083" cy="7543800"/>
          </a:xfrm>
        </p:grpSpPr>
        <p:cxnSp>
          <p:nvCxnSpPr>
            <p:cNvPr id="22" name="Straight Connector 21"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3" name="Straight Connector 22"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9" name="Straight Connector 38"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3" name="Straight Connector 42"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5"/>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6"/>
            </p:custDataLst>
          </p:nvPr>
        </p:nvPicPr>
        <p:blipFill>
          <a:blip r:embed="rId8"/>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1102620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tch Title and Content">
    <p:spTree>
      <p:nvGrpSpPr>
        <p:cNvPr id="1" name=""/>
        <p:cNvGrpSpPr/>
        <p:nvPr/>
      </p:nvGrpSpPr>
      <p:grpSpPr>
        <a:xfrm>
          <a:off x="0" y="0"/>
          <a:ext cx="0" cy="0"/>
          <a:chOff x="0" y="0"/>
          <a:chExt cx="0" cy="0"/>
        </a:xfrm>
      </p:grpSpPr>
      <p:sp>
        <p:nvSpPr>
          <p:cNvPr id="6" name="Content Placeholder 7"/>
          <p:cNvSpPr>
            <a:spLocks noGrp="1"/>
          </p:cNvSpPr>
          <p:nvPr>
            <p:ph sz="quarter" idx="12"/>
          </p:nvPr>
        </p:nvSpPr>
        <p:spPr>
          <a:xfrm>
            <a:off x="304801" y="1371601"/>
            <a:ext cx="8536940" cy="4894344"/>
          </a:xfrm>
          <a:prstGeom prst="rect">
            <a:avLst/>
          </a:prstGeom>
        </p:spPr>
        <p:txBody>
          <a:bodyPr lIns="0"/>
          <a:lstStyle>
            <a:lvl1pPr marL="177800" indent="-184150" algn="l" defTabSz="914400" rtl="0" eaLnBrk="1" latinLnBrk="0" hangingPunct="1">
              <a:spcBef>
                <a:spcPts val="600"/>
              </a:spcBef>
              <a:spcAft>
                <a:spcPct val="0"/>
              </a:spcAft>
              <a:buClr>
                <a:schemeClr val="accent1"/>
              </a:buClr>
              <a:buSzPct val="75000"/>
              <a:buFont typeface="Arial" panose="020B0604020202020204" pitchFamily="34" charset="0"/>
              <a:buChar char="►"/>
              <a:defRPr lang="en-US" sz="1100" kern="1200" smtClean="0">
                <a:solidFill>
                  <a:schemeClr val="tx1"/>
                </a:solidFill>
                <a:latin typeface="Calibri" panose="020F0502020204030204" pitchFamily="34" charset="0"/>
                <a:ea typeface="+mn-ea"/>
                <a:cs typeface="+mn-cs"/>
              </a:defRPr>
            </a:lvl1pPr>
            <a:lvl2pPr marL="341313" indent="-118872">
              <a:spcBef>
                <a:spcPts val="600"/>
              </a:spcBef>
              <a:spcAft>
                <a:spcPct val="0"/>
              </a:spcAft>
              <a:buClr>
                <a:schemeClr val="accent1"/>
              </a:buClr>
              <a:buSzTx/>
              <a:buFont typeface="Wingdings" panose="05000000000000000000" pitchFamily="2" charset="2"/>
              <a:buChar char=""/>
              <a:defRPr sz="1100">
                <a:latin typeface="Calibri" panose="020F0502020204030204" pitchFamily="34" charset="0"/>
              </a:defRPr>
            </a:lvl2pPr>
            <a:lvl3pPr marL="493776" indent="-127000">
              <a:spcBef>
                <a:spcPts val="600"/>
              </a:spcBef>
              <a:spcAft>
                <a:spcPct val="0"/>
              </a:spcAft>
              <a:buClr>
                <a:schemeClr val="accent1"/>
              </a:buClr>
              <a:buSzTx/>
              <a:buFont typeface="Arial Black" panose="020B0A04020102020204" pitchFamily="34" charset="0"/>
              <a:buChar char="–"/>
              <a:defRPr sz="1100">
                <a:latin typeface="Calibri" panose="020F0502020204030204" pitchFamily="34" charset="0"/>
              </a:defRPr>
            </a:lvl3pPr>
            <a:lvl4pPr marL="628650" indent="-118872">
              <a:spcBef>
                <a:spcPts val="600"/>
              </a:spcBef>
              <a:spcAft>
                <a:spcPct val="0"/>
              </a:spcAft>
              <a:buClr>
                <a:schemeClr val="accent1"/>
              </a:buClr>
              <a:buSzPct val="80000"/>
              <a:buFont typeface="Symbol" panose="05050102010706020507" pitchFamily="18" charset="2"/>
              <a:buChar char=""/>
              <a:defRPr sz="1100">
                <a:latin typeface="Calibri" panose="020F0502020204030204" pitchFamily="34" charset="0"/>
              </a:defRPr>
            </a:lvl4pPr>
            <a:lvl5pPr marL="800100" indent="-153988">
              <a:spcBef>
                <a:spcPts val="600"/>
              </a:spcBef>
              <a:spcAft>
                <a:spcPct val="0"/>
              </a:spcAft>
              <a:buClr>
                <a:schemeClr val="accent1"/>
              </a:buClr>
              <a:buSzPct val="75000"/>
              <a:buFont typeface="Arial" panose="020B0604020202020204" pitchFamily="34" charset="0"/>
              <a:buChar char="►"/>
              <a:defRPr sz="110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3"/>
          </p:nvPr>
        </p:nvSpPr>
        <p:spPr/>
        <p:txBody>
          <a:bodyPr/>
          <a:lstStyle/>
          <a:p>
            <a:pPr>
              <a:defRPr/>
            </a:pPr>
            <a:fld id="{EDBD4F59-D158-4828-BC4B-A2B6698F28EC}" type="slidenum">
              <a:rPr lang="en-US" smtClean="0"/>
              <a:t>‹#›</a:t>
            </a:fld>
            <a:endParaRPr lang="en-US"/>
          </a:p>
        </p:txBody>
      </p:sp>
      <p:sp>
        <p:nvSpPr>
          <p:cNvPr id="8" name="Title 3"/>
          <p:cNvSpPr>
            <a:spLocks noGrp="1"/>
          </p:cNvSpPr>
          <p:nvPr>
            <p:ph type="title" hasCustomPrompt="1"/>
          </p:nvPr>
        </p:nvSpPr>
        <p:spPr>
          <a:xfrm>
            <a:off x="301625" y="253781"/>
            <a:ext cx="8537575" cy="931553"/>
          </a:xfrm>
          <a:prstGeom prst="rect">
            <a:avLst/>
          </a:prstGeom>
        </p:spPr>
        <p:txBody>
          <a:bodyPr lIns="0"/>
          <a:lstStyle>
            <a:lvl1pPr>
              <a:defRPr lang="en-US" sz="2400" kern="1200">
                <a:solidFill>
                  <a:schemeClr val="accent1"/>
                </a:solidFill>
                <a:latin typeface="Calibri" panose="020F0502020204030204" pitchFamily="34" charset="0"/>
                <a:ea typeface="+mn-ea"/>
                <a:cs typeface="+mn-cs"/>
              </a:defRPr>
            </a:lvl1pPr>
          </a:lstStyle>
          <a:p>
            <a:r>
              <a:rPr lang="en-US"/>
              <a:t>Click to Enter Title (Title Case)</a:t>
            </a:r>
          </a:p>
        </p:txBody>
      </p:sp>
      <p:sp>
        <p:nvSpPr>
          <p:cNvPr id="2" name="Footer Placeholder 1"/>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049271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Large_1x1">
    <p:spTree>
      <p:nvGrpSpPr>
        <p:cNvPr id="1" name=""/>
        <p:cNvGrpSpPr/>
        <p:nvPr/>
      </p:nvGrpSpPr>
      <p:grpSpPr>
        <a:xfrm>
          <a:off x="0" y="0"/>
          <a:ext cx="0" cy="0"/>
          <a:chOff x="0" y="0"/>
          <a:chExt cx="0" cy="0"/>
        </a:xfrm>
      </p:grpSpPr>
      <p:sp>
        <p:nvSpPr>
          <p:cNvPr id="11" name="LAYOUT BODY"/>
          <p:cNvSpPr>
            <a:spLocks noGrp="1"/>
          </p:cNvSpPr>
          <p:nvPr>
            <p:ph sz="quarter" idx="12"/>
            <p:custDataLst>
              <p:tags r:id="rId1"/>
            </p:custDataLst>
          </p:nvPr>
        </p:nvSpPr>
        <p:spPr>
          <a:xfrm>
            <a:off x="382386" y="1813097"/>
            <a:ext cx="8354291"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LAYOUT HEADER"/>
          <p:cNvSpPr>
            <a:spLocks noGrp="1"/>
          </p:cNvSpPr>
          <p:nvPr>
            <p:ph type="body" idx="14" hasCustomPrompt="1"/>
            <p:custDataLst>
              <p:tags r:id="rId2"/>
            </p:custDataLst>
          </p:nvPr>
        </p:nvSpPr>
        <p:spPr>
          <a:xfrm>
            <a:off x="382386" y="1487980"/>
            <a:ext cx="8354291"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cxnSp>
        <p:nvCxnSpPr>
          <p:cNvPr id="10"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3"/>
            </p:custDataLst>
          </p:nvPr>
        </p:nvSpPr>
        <p:spPr>
          <a:xfrm>
            <a:off x="382386" y="5"/>
            <a:ext cx="8354291" cy="856211"/>
          </a:xfrm>
        </p:spPr>
        <p:txBody>
          <a:bodyPr vert="horz" lIns="0" tIns="0" rIns="0" bIns="0" rtlCol="0" anchor="b" anchorCtr="0">
            <a:normAutofit/>
          </a:bodyPr>
          <a:lstStyle>
            <a:lvl1pPr>
              <a:lnSpc>
                <a:spcPts val="2909"/>
              </a:lnSpc>
              <a:defRPr lang="en-US">
                <a:latin typeface="Frutiger 45 Light"/>
              </a:defRPr>
            </a:lvl1pPr>
          </a:lstStyle>
          <a:p>
            <a:pPr lvl="0"/>
            <a:r>
              <a:rPr lang="en-US"/>
              <a:t>&lt;&lt;Page heading&gt;&gt;</a:t>
            </a:r>
          </a:p>
        </p:txBody>
      </p:sp>
      <p:sp>
        <p:nvSpPr>
          <p:cNvPr id="9" name="DOCUMENT ID" hidden="1"/>
          <p:cNvSpPr txBox="1"/>
          <p:nvPr>
            <p:custDataLst>
              <p:tags r:id="rId4"/>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20"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21" name="PXP_GRIDLINES" hidden="1"/>
          <p:cNvGrpSpPr/>
          <p:nvPr userDrawn="1"/>
        </p:nvGrpSpPr>
        <p:grpSpPr>
          <a:xfrm>
            <a:off x="-27854" y="0"/>
            <a:ext cx="9175530" cy="6858000"/>
            <a:chOff x="-30640" y="0"/>
            <a:chExt cx="10093083" cy="7543800"/>
          </a:xfrm>
        </p:grpSpPr>
        <p:cxnSp>
          <p:nvCxnSpPr>
            <p:cNvPr id="22" name="Straight Connector 21"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3" name="Straight Connector 22"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9" name="Straight Connector 38"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3" name="Straight Connector 42"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5"/>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6"/>
            </p:custDataLst>
          </p:nvPr>
        </p:nvPicPr>
        <p:blipFill>
          <a:blip r:embed="rId8"/>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20821951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Large_1x1_FullHeight">
    <p:spTree>
      <p:nvGrpSpPr>
        <p:cNvPr id="1" name=""/>
        <p:cNvGrpSpPr/>
        <p:nvPr/>
      </p:nvGrpSpPr>
      <p:grpSpPr>
        <a:xfrm>
          <a:off x="0" y="0"/>
          <a:ext cx="0" cy="0"/>
          <a:chOff x="0" y="0"/>
          <a:chExt cx="0" cy="0"/>
        </a:xfrm>
      </p:grpSpPr>
      <p:sp>
        <p:nvSpPr>
          <p:cNvPr id="11" name="LAYOUT BODY"/>
          <p:cNvSpPr>
            <a:spLocks noGrp="1"/>
          </p:cNvSpPr>
          <p:nvPr>
            <p:ph sz="quarter" idx="12"/>
            <p:custDataLst>
              <p:tags r:id="rId1"/>
            </p:custDataLst>
          </p:nvPr>
        </p:nvSpPr>
        <p:spPr>
          <a:xfrm>
            <a:off x="382386" y="1813098"/>
            <a:ext cx="8354291" cy="4015047"/>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LAYOUT HEADER"/>
          <p:cNvSpPr>
            <a:spLocks noGrp="1"/>
          </p:cNvSpPr>
          <p:nvPr>
            <p:ph type="body" idx="14" hasCustomPrompt="1"/>
            <p:custDataLst>
              <p:tags r:id="rId2"/>
            </p:custDataLst>
          </p:nvPr>
        </p:nvSpPr>
        <p:spPr>
          <a:xfrm>
            <a:off x="382386" y="1487980"/>
            <a:ext cx="8354291"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cxnSp>
        <p:nvCxnSpPr>
          <p:cNvPr id="10"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3"/>
            </p:custDataLst>
          </p:nvPr>
        </p:nvSpPr>
        <p:spPr>
          <a:xfrm>
            <a:off x="382386" y="5"/>
            <a:ext cx="8354291" cy="856211"/>
          </a:xfrm>
        </p:spPr>
        <p:txBody>
          <a:bodyPr vert="horz" lIns="0" tIns="0" rIns="0" bIns="0" rtlCol="0" anchor="b" anchorCtr="0">
            <a:normAutofit/>
          </a:bodyPr>
          <a:lstStyle>
            <a:lvl1pPr>
              <a:lnSpc>
                <a:spcPts val="2909"/>
              </a:lnSpc>
              <a:defRPr lang="en-US">
                <a:latin typeface="Frutiger 45 Light"/>
              </a:defRPr>
            </a:lvl1pPr>
          </a:lstStyle>
          <a:p>
            <a:pPr lvl="0"/>
            <a:r>
              <a:rPr lang="en-US"/>
              <a:t>&lt;&lt;Page heading&gt;&gt;</a:t>
            </a:r>
          </a:p>
        </p:txBody>
      </p:sp>
      <p:sp>
        <p:nvSpPr>
          <p:cNvPr id="9" name="DOCUMENT ID" hidden="1"/>
          <p:cNvSpPr txBox="1"/>
          <p:nvPr>
            <p:custDataLst>
              <p:tags r:id="rId4"/>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20"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21" name="PXP_GRIDLINES" hidden="1"/>
          <p:cNvGrpSpPr/>
          <p:nvPr userDrawn="1"/>
        </p:nvGrpSpPr>
        <p:grpSpPr>
          <a:xfrm>
            <a:off x="-27854" y="0"/>
            <a:ext cx="9175530" cy="6858000"/>
            <a:chOff x="-30640" y="0"/>
            <a:chExt cx="10093083" cy="7543800"/>
          </a:xfrm>
        </p:grpSpPr>
        <p:cxnSp>
          <p:nvCxnSpPr>
            <p:cNvPr id="22" name="Straight Connector 21"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3" name="Straight Connector 22"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9" name="Straight Connector 38"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3" name="Straight Connector 42"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5"/>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6"/>
            </p:custDataLst>
          </p:nvPr>
        </p:nvPicPr>
        <p:blipFill>
          <a:blip r:embed="rId8"/>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31077704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Large 2x1">
    <p:spTree>
      <p:nvGrpSpPr>
        <p:cNvPr id="1" name=""/>
        <p:cNvGrpSpPr/>
        <p:nvPr/>
      </p:nvGrpSpPr>
      <p:grpSpPr>
        <a:xfrm>
          <a:off x="0" y="0"/>
          <a:ext cx="0" cy="0"/>
          <a:chOff x="0" y="0"/>
          <a:chExt cx="0" cy="0"/>
        </a:xfrm>
      </p:grpSpPr>
      <p:sp>
        <p:nvSpPr>
          <p:cNvPr id="15" name="LAYOUT BODY"/>
          <p:cNvSpPr>
            <a:spLocks noGrp="1"/>
          </p:cNvSpPr>
          <p:nvPr>
            <p:ph sz="quarter" idx="26"/>
            <p:custDataLst>
              <p:tags r:id="rId1"/>
            </p:custDataLst>
          </p:nvPr>
        </p:nvSpPr>
        <p:spPr>
          <a:xfrm>
            <a:off x="4680067" y="1813100"/>
            <a:ext cx="4039985"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LAYOUT HEADER"/>
          <p:cNvSpPr>
            <a:spLocks noGrp="1"/>
          </p:cNvSpPr>
          <p:nvPr>
            <p:ph type="body" idx="25" hasCustomPrompt="1"/>
            <p:custDataLst>
              <p:tags r:id="rId2"/>
            </p:custDataLst>
          </p:nvPr>
        </p:nvSpPr>
        <p:spPr>
          <a:xfrm>
            <a:off x="4680067" y="1487980"/>
            <a:ext cx="4039985"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13" name="LAYOUT BODY"/>
          <p:cNvSpPr>
            <a:spLocks noGrp="1"/>
          </p:cNvSpPr>
          <p:nvPr>
            <p:ph sz="quarter" idx="12"/>
            <p:custDataLst>
              <p:tags r:id="rId3"/>
            </p:custDataLst>
          </p:nvPr>
        </p:nvSpPr>
        <p:spPr>
          <a:xfrm>
            <a:off x="382387" y="1813099"/>
            <a:ext cx="4039985"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LAYOUT HEADER"/>
          <p:cNvSpPr>
            <a:spLocks noGrp="1"/>
          </p:cNvSpPr>
          <p:nvPr>
            <p:ph type="body" idx="14" hasCustomPrompt="1"/>
            <p:custDataLst>
              <p:tags r:id="rId4"/>
            </p:custDataLst>
          </p:nvPr>
        </p:nvSpPr>
        <p:spPr>
          <a:xfrm>
            <a:off x="382387" y="1487980"/>
            <a:ext cx="4039985"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cxnSp>
        <p:nvCxnSpPr>
          <p:cNvPr id="12"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5"/>
            </p:custDataLst>
          </p:nvPr>
        </p:nvSpPr>
        <p:spPr>
          <a:xfrm>
            <a:off x="382386" y="5"/>
            <a:ext cx="8354291" cy="856211"/>
          </a:xfrm>
        </p:spPr>
        <p:txBody>
          <a:bodyPr vert="horz" lIns="0" tIns="0" rIns="0" bIns="0" rtlCol="0" anchor="b" anchorCtr="0">
            <a:normAutofit/>
          </a:bodyPr>
          <a:lstStyle>
            <a:lvl1pPr>
              <a:lnSpc>
                <a:spcPts val="2909"/>
              </a:lnSpc>
              <a:defRPr lang="en-US">
                <a:latin typeface="Frutiger 45 Light"/>
              </a:defRPr>
            </a:lvl1pPr>
          </a:lstStyle>
          <a:p>
            <a:pPr lvl="0"/>
            <a:r>
              <a:rPr lang="en-US"/>
              <a:t>&lt;&lt;Page heading&gt;&gt;</a:t>
            </a:r>
          </a:p>
        </p:txBody>
      </p:sp>
      <p:sp>
        <p:nvSpPr>
          <p:cNvPr id="11" name="DOCUMENT ID" hidden="1"/>
          <p:cNvSpPr txBox="1"/>
          <p:nvPr>
            <p:custDataLst>
              <p:tags r:id="rId6"/>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22"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23" name="PXP_GRIDLINES" hidden="1"/>
          <p:cNvGrpSpPr/>
          <p:nvPr userDrawn="1"/>
        </p:nvGrpSpPr>
        <p:grpSpPr>
          <a:xfrm>
            <a:off x="-27854" y="0"/>
            <a:ext cx="9175530" cy="6858000"/>
            <a:chOff x="-30640" y="0"/>
            <a:chExt cx="10093083" cy="7543800"/>
          </a:xfrm>
        </p:grpSpPr>
        <p:cxnSp>
          <p:nvCxnSpPr>
            <p:cNvPr id="24" name="Straight Connector 23"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5" name="Straight Connector 44"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9" name="Straight Connector 48"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7"/>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8"/>
            </p:custDataLst>
          </p:nvPr>
        </p:nvPicPr>
        <p:blipFill>
          <a:blip r:embed="rId10"/>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31687128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Large 2x1_FullHeight">
    <p:spTree>
      <p:nvGrpSpPr>
        <p:cNvPr id="1" name=""/>
        <p:cNvGrpSpPr/>
        <p:nvPr/>
      </p:nvGrpSpPr>
      <p:grpSpPr>
        <a:xfrm>
          <a:off x="0" y="0"/>
          <a:ext cx="0" cy="0"/>
          <a:chOff x="0" y="0"/>
          <a:chExt cx="0" cy="0"/>
        </a:xfrm>
      </p:grpSpPr>
      <p:sp>
        <p:nvSpPr>
          <p:cNvPr id="15" name="LAYOUT BODY"/>
          <p:cNvSpPr>
            <a:spLocks noGrp="1"/>
          </p:cNvSpPr>
          <p:nvPr>
            <p:ph sz="quarter" idx="26"/>
            <p:custDataLst>
              <p:tags r:id="rId1"/>
            </p:custDataLst>
          </p:nvPr>
        </p:nvSpPr>
        <p:spPr>
          <a:xfrm>
            <a:off x="4680067" y="1813102"/>
            <a:ext cx="4039985" cy="4015047"/>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LAYOUT HEADER"/>
          <p:cNvSpPr>
            <a:spLocks noGrp="1"/>
          </p:cNvSpPr>
          <p:nvPr>
            <p:ph type="body" idx="25" hasCustomPrompt="1"/>
            <p:custDataLst>
              <p:tags r:id="rId2"/>
            </p:custDataLst>
          </p:nvPr>
        </p:nvSpPr>
        <p:spPr>
          <a:xfrm>
            <a:off x="4680067" y="1487980"/>
            <a:ext cx="4039985"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13" name="LAYOUT BODY"/>
          <p:cNvSpPr>
            <a:spLocks noGrp="1"/>
          </p:cNvSpPr>
          <p:nvPr>
            <p:ph sz="quarter" idx="12"/>
            <p:custDataLst>
              <p:tags r:id="rId3"/>
            </p:custDataLst>
          </p:nvPr>
        </p:nvSpPr>
        <p:spPr>
          <a:xfrm>
            <a:off x="382387" y="1813099"/>
            <a:ext cx="4039985" cy="4015047"/>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LAYOUT HEADER"/>
          <p:cNvSpPr>
            <a:spLocks noGrp="1"/>
          </p:cNvSpPr>
          <p:nvPr>
            <p:ph type="body" idx="14" hasCustomPrompt="1"/>
            <p:custDataLst>
              <p:tags r:id="rId4"/>
            </p:custDataLst>
          </p:nvPr>
        </p:nvSpPr>
        <p:spPr>
          <a:xfrm>
            <a:off x="382387" y="1487980"/>
            <a:ext cx="4039985"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cxnSp>
        <p:nvCxnSpPr>
          <p:cNvPr id="12"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5"/>
            </p:custDataLst>
          </p:nvPr>
        </p:nvSpPr>
        <p:spPr>
          <a:xfrm>
            <a:off x="382386" y="5"/>
            <a:ext cx="8354291" cy="856211"/>
          </a:xfrm>
        </p:spPr>
        <p:txBody>
          <a:bodyPr vert="horz" lIns="0" tIns="0" rIns="0" bIns="0" rtlCol="0" anchor="b" anchorCtr="0">
            <a:normAutofit/>
          </a:bodyPr>
          <a:lstStyle>
            <a:lvl1pPr>
              <a:lnSpc>
                <a:spcPts val="2909"/>
              </a:lnSpc>
              <a:defRPr lang="en-US">
                <a:latin typeface="Frutiger 45 Light"/>
              </a:defRPr>
            </a:lvl1pPr>
          </a:lstStyle>
          <a:p>
            <a:pPr lvl="0"/>
            <a:r>
              <a:rPr lang="en-US"/>
              <a:t>&lt;&lt;Page heading&gt;&gt;</a:t>
            </a:r>
          </a:p>
        </p:txBody>
      </p:sp>
      <p:sp>
        <p:nvSpPr>
          <p:cNvPr id="11" name="DOCUMENT ID" hidden="1"/>
          <p:cNvSpPr txBox="1"/>
          <p:nvPr>
            <p:custDataLst>
              <p:tags r:id="rId6"/>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22"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23" name="PXP_GRIDLINES" hidden="1"/>
          <p:cNvGrpSpPr/>
          <p:nvPr userDrawn="1"/>
        </p:nvGrpSpPr>
        <p:grpSpPr>
          <a:xfrm>
            <a:off x="-27854" y="0"/>
            <a:ext cx="9175530" cy="6858000"/>
            <a:chOff x="-30640" y="0"/>
            <a:chExt cx="10093083" cy="7543800"/>
          </a:xfrm>
        </p:grpSpPr>
        <p:cxnSp>
          <p:nvCxnSpPr>
            <p:cNvPr id="24" name="Straight Connector 23"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5" name="Straight Connector 44"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9" name="Straight Connector 48"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7"/>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8"/>
            </p:custDataLst>
          </p:nvPr>
        </p:nvPicPr>
        <p:blipFill>
          <a:blip r:embed="rId10"/>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10880315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Large 2x2">
    <p:spTree>
      <p:nvGrpSpPr>
        <p:cNvPr id="1" name=""/>
        <p:cNvGrpSpPr/>
        <p:nvPr/>
      </p:nvGrpSpPr>
      <p:grpSpPr>
        <a:xfrm>
          <a:off x="0" y="0"/>
          <a:ext cx="0" cy="0"/>
          <a:chOff x="0" y="0"/>
          <a:chExt cx="0" cy="0"/>
        </a:xfrm>
      </p:grpSpPr>
      <p:sp>
        <p:nvSpPr>
          <p:cNvPr id="19" name="LAYOUT BODY"/>
          <p:cNvSpPr>
            <a:spLocks noGrp="1"/>
          </p:cNvSpPr>
          <p:nvPr>
            <p:ph sz="quarter" idx="31"/>
            <p:custDataLst>
              <p:tags r:id="rId1"/>
            </p:custDataLst>
          </p:nvPr>
        </p:nvSpPr>
        <p:spPr>
          <a:xfrm>
            <a:off x="4680067" y="3974407"/>
            <a:ext cx="4039985"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 name="LAYOUT HEADER"/>
          <p:cNvSpPr>
            <a:spLocks noGrp="1"/>
          </p:cNvSpPr>
          <p:nvPr>
            <p:ph type="body" idx="29" hasCustomPrompt="1"/>
            <p:custDataLst>
              <p:tags r:id="rId2"/>
            </p:custDataLst>
          </p:nvPr>
        </p:nvSpPr>
        <p:spPr>
          <a:xfrm>
            <a:off x="4680067" y="3650213"/>
            <a:ext cx="4039985"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18" name="LAYOUT BODY"/>
          <p:cNvSpPr>
            <a:spLocks noGrp="1"/>
          </p:cNvSpPr>
          <p:nvPr>
            <p:ph sz="quarter" idx="30"/>
            <p:custDataLst>
              <p:tags r:id="rId3"/>
            </p:custDataLst>
          </p:nvPr>
        </p:nvSpPr>
        <p:spPr>
          <a:xfrm>
            <a:off x="382387" y="3974407"/>
            <a:ext cx="4039985"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LAYOUT HEADER"/>
          <p:cNvSpPr>
            <a:spLocks noGrp="1"/>
          </p:cNvSpPr>
          <p:nvPr>
            <p:ph type="body" idx="28" hasCustomPrompt="1"/>
            <p:custDataLst>
              <p:tags r:id="rId4"/>
            </p:custDataLst>
          </p:nvPr>
        </p:nvSpPr>
        <p:spPr>
          <a:xfrm>
            <a:off x="382387" y="3650213"/>
            <a:ext cx="4039985"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0" name="LAYOUT BODY"/>
          <p:cNvSpPr>
            <a:spLocks noGrp="1"/>
          </p:cNvSpPr>
          <p:nvPr>
            <p:ph sz="quarter" idx="32"/>
            <p:custDataLst>
              <p:tags r:id="rId5"/>
            </p:custDataLst>
          </p:nvPr>
        </p:nvSpPr>
        <p:spPr>
          <a:xfrm>
            <a:off x="4680067" y="1813100"/>
            <a:ext cx="4039985"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LAYOUT HEADER"/>
          <p:cNvSpPr>
            <a:spLocks noGrp="1"/>
          </p:cNvSpPr>
          <p:nvPr>
            <p:ph type="body" idx="25" hasCustomPrompt="1"/>
            <p:custDataLst>
              <p:tags r:id="rId6"/>
            </p:custDataLst>
          </p:nvPr>
        </p:nvSpPr>
        <p:spPr>
          <a:xfrm>
            <a:off x="4680067" y="1487980"/>
            <a:ext cx="4039985"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17" name="LAYOUT BODY"/>
          <p:cNvSpPr>
            <a:spLocks noGrp="1"/>
          </p:cNvSpPr>
          <p:nvPr>
            <p:ph sz="quarter" idx="12"/>
            <p:custDataLst>
              <p:tags r:id="rId7"/>
            </p:custDataLst>
          </p:nvPr>
        </p:nvSpPr>
        <p:spPr>
          <a:xfrm>
            <a:off x="382387" y="1813099"/>
            <a:ext cx="4039985"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LAYOUT HEADER"/>
          <p:cNvSpPr>
            <a:spLocks noGrp="1"/>
          </p:cNvSpPr>
          <p:nvPr>
            <p:ph type="body" idx="14" hasCustomPrompt="1"/>
            <p:custDataLst>
              <p:tags r:id="rId8"/>
            </p:custDataLst>
          </p:nvPr>
        </p:nvSpPr>
        <p:spPr>
          <a:xfrm>
            <a:off x="382387" y="1487980"/>
            <a:ext cx="4039985"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cxnSp>
        <p:nvCxnSpPr>
          <p:cNvPr id="16"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9"/>
            </p:custDataLst>
          </p:nvPr>
        </p:nvSpPr>
        <p:spPr>
          <a:xfrm>
            <a:off x="382386" y="5"/>
            <a:ext cx="8354291" cy="856211"/>
          </a:xfrm>
        </p:spPr>
        <p:txBody>
          <a:bodyPr vert="horz" lIns="0" tIns="0" rIns="0" bIns="0" rtlCol="0" anchor="b" anchorCtr="0">
            <a:normAutofit/>
          </a:bodyPr>
          <a:lstStyle>
            <a:lvl1pPr>
              <a:lnSpc>
                <a:spcPts val="2909"/>
              </a:lnSpc>
              <a:defRPr lang="en-US">
                <a:latin typeface="Frutiger 45 Light"/>
              </a:defRPr>
            </a:lvl1pPr>
          </a:lstStyle>
          <a:p>
            <a:pPr lvl="0"/>
            <a:r>
              <a:rPr lang="en-US"/>
              <a:t>&lt;&lt;Page heading&gt;&gt;</a:t>
            </a:r>
          </a:p>
        </p:txBody>
      </p:sp>
      <p:sp>
        <p:nvSpPr>
          <p:cNvPr id="15" name="DOCUMENT ID" hidden="1"/>
          <p:cNvSpPr txBox="1"/>
          <p:nvPr>
            <p:custDataLst>
              <p:tags r:id="rId10"/>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29"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30" name="PXP_GRIDLINES" hidden="1"/>
          <p:cNvGrpSpPr/>
          <p:nvPr userDrawn="1"/>
        </p:nvGrpSpPr>
        <p:grpSpPr>
          <a:xfrm>
            <a:off x="-27854" y="0"/>
            <a:ext cx="9175530" cy="6858000"/>
            <a:chOff x="-30640" y="0"/>
            <a:chExt cx="10093083" cy="7543800"/>
          </a:xfrm>
        </p:grpSpPr>
        <p:cxnSp>
          <p:nvCxnSpPr>
            <p:cNvPr id="31" name="Straight Connector 30"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5" name="Straight Connector 34"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9" name="Straight Connector 48"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50" name="Straight Connector 49"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52" name="Straight Connector 51"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11"/>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12"/>
            </p:custDataLst>
          </p:nvPr>
        </p:nvPicPr>
        <p:blipFill>
          <a:blip r:embed="rId14"/>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32365043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Large 2x(2and1)">
    <p:spTree>
      <p:nvGrpSpPr>
        <p:cNvPr id="1" name=""/>
        <p:cNvGrpSpPr/>
        <p:nvPr/>
      </p:nvGrpSpPr>
      <p:grpSpPr>
        <a:xfrm>
          <a:off x="0" y="0"/>
          <a:ext cx="0" cy="0"/>
          <a:chOff x="0" y="0"/>
          <a:chExt cx="0" cy="0"/>
        </a:xfrm>
      </p:grpSpPr>
      <p:sp>
        <p:nvSpPr>
          <p:cNvPr id="17" name="LAYOUT BODY"/>
          <p:cNvSpPr>
            <a:spLocks noGrp="1"/>
          </p:cNvSpPr>
          <p:nvPr>
            <p:ph sz="quarter" idx="29"/>
            <p:custDataLst>
              <p:tags r:id="rId1"/>
            </p:custDataLst>
          </p:nvPr>
        </p:nvSpPr>
        <p:spPr>
          <a:xfrm>
            <a:off x="382387" y="3974407"/>
            <a:ext cx="4039985"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LAYOUT HEADER"/>
          <p:cNvSpPr>
            <a:spLocks noGrp="1"/>
          </p:cNvSpPr>
          <p:nvPr>
            <p:ph type="body" idx="28" hasCustomPrompt="1"/>
            <p:custDataLst>
              <p:tags r:id="rId2"/>
            </p:custDataLst>
          </p:nvPr>
        </p:nvSpPr>
        <p:spPr>
          <a:xfrm>
            <a:off x="382387" y="3650213"/>
            <a:ext cx="4039985"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18" name="LAYOUT BODY"/>
          <p:cNvSpPr>
            <a:spLocks noGrp="1"/>
          </p:cNvSpPr>
          <p:nvPr>
            <p:ph sz="quarter" idx="30"/>
            <p:custDataLst>
              <p:tags r:id="rId3"/>
            </p:custDataLst>
          </p:nvPr>
        </p:nvSpPr>
        <p:spPr>
          <a:xfrm>
            <a:off x="4680067" y="1813101"/>
            <a:ext cx="4039985" cy="3832167"/>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LAYOUT HEADER"/>
          <p:cNvSpPr>
            <a:spLocks noGrp="1"/>
          </p:cNvSpPr>
          <p:nvPr>
            <p:ph type="body" idx="25" hasCustomPrompt="1"/>
            <p:custDataLst>
              <p:tags r:id="rId4"/>
            </p:custDataLst>
          </p:nvPr>
        </p:nvSpPr>
        <p:spPr>
          <a:xfrm>
            <a:off x="4680067" y="1487980"/>
            <a:ext cx="4039985"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16" name="LAYOUT BODY"/>
          <p:cNvSpPr>
            <a:spLocks noGrp="1"/>
          </p:cNvSpPr>
          <p:nvPr>
            <p:ph sz="quarter" idx="12"/>
            <p:custDataLst>
              <p:tags r:id="rId5"/>
            </p:custDataLst>
          </p:nvPr>
        </p:nvSpPr>
        <p:spPr>
          <a:xfrm>
            <a:off x="382387" y="1813099"/>
            <a:ext cx="4039985"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LAYOUT HEADER"/>
          <p:cNvSpPr>
            <a:spLocks noGrp="1"/>
          </p:cNvSpPr>
          <p:nvPr>
            <p:ph type="body" idx="14" hasCustomPrompt="1"/>
            <p:custDataLst>
              <p:tags r:id="rId6"/>
            </p:custDataLst>
          </p:nvPr>
        </p:nvSpPr>
        <p:spPr>
          <a:xfrm>
            <a:off x="382387" y="1487980"/>
            <a:ext cx="4039985"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cxnSp>
        <p:nvCxnSpPr>
          <p:cNvPr id="14"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7"/>
            </p:custDataLst>
          </p:nvPr>
        </p:nvSpPr>
        <p:spPr>
          <a:xfrm>
            <a:off x="382386" y="5"/>
            <a:ext cx="8354291" cy="856211"/>
          </a:xfrm>
        </p:spPr>
        <p:txBody>
          <a:bodyPr vert="horz" lIns="0" tIns="0" rIns="0" bIns="0" rtlCol="0" anchor="b" anchorCtr="0">
            <a:normAutofit/>
          </a:bodyPr>
          <a:lstStyle>
            <a:lvl1pPr>
              <a:lnSpc>
                <a:spcPts val="2909"/>
              </a:lnSpc>
              <a:defRPr lang="en-US">
                <a:latin typeface="Frutiger 45 Light"/>
              </a:defRPr>
            </a:lvl1pPr>
          </a:lstStyle>
          <a:p>
            <a:pPr lvl="0"/>
            <a:r>
              <a:rPr lang="en-US"/>
              <a:t>&lt;&lt;Page heading&gt;&gt;</a:t>
            </a:r>
          </a:p>
        </p:txBody>
      </p:sp>
      <p:sp>
        <p:nvSpPr>
          <p:cNvPr id="19" name="DOCUMENT ID" hidden="1"/>
          <p:cNvSpPr txBox="1"/>
          <p:nvPr>
            <p:custDataLst>
              <p:tags r:id="rId8"/>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24"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25" name="PXP_GRIDLINES" hidden="1"/>
          <p:cNvGrpSpPr/>
          <p:nvPr userDrawn="1"/>
        </p:nvGrpSpPr>
        <p:grpSpPr>
          <a:xfrm>
            <a:off x="-27854" y="0"/>
            <a:ext cx="9175530" cy="6858000"/>
            <a:chOff x="-30640" y="0"/>
            <a:chExt cx="10093083" cy="7543800"/>
          </a:xfrm>
        </p:grpSpPr>
        <p:cxnSp>
          <p:nvCxnSpPr>
            <p:cNvPr id="29" name="Straight Connector 28"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 name="Straight Connector 44"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8" name="Straight Connector 47"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9" name="Straight Connector 48"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9"/>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10"/>
            </p:custDataLst>
          </p:nvPr>
        </p:nvPicPr>
        <p:blipFill>
          <a:blip r:embed="rId12"/>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5282450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Large 2x(1and2)">
    <p:spTree>
      <p:nvGrpSpPr>
        <p:cNvPr id="1" name=""/>
        <p:cNvGrpSpPr/>
        <p:nvPr/>
      </p:nvGrpSpPr>
      <p:grpSpPr>
        <a:xfrm>
          <a:off x="0" y="0"/>
          <a:ext cx="0" cy="0"/>
          <a:chOff x="0" y="0"/>
          <a:chExt cx="0" cy="0"/>
        </a:xfrm>
      </p:grpSpPr>
      <p:sp>
        <p:nvSpPr>
          <p:cNvPr id="19" name="LAYOUT BODY"/>
          <p:cNvSpPr>
            <a:spLocks noGrp="1"/>
          </p:cNvSpPr>
          <p:nvPr>
            <p:ph sz="quarter" idx="28"/>
            <p:custDataLst>
              <p:tags r:id="rId1"/>
            </p:custDataLst>
          </p:nvPr>
        </p:nvSpPr>
        <p:spPr>
          <a:xfrm>
            <a:off x="4680067" y="3974407"/>
            <a:ext cx="4039985"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LAYOUT HEADER"/>
          <p:cNvSpPr>
            <a:spLocks noGrp="1"/>
          </p:cNvSpPr>
          <p:nvPr>
            <p:ph type="body" idx="26" hasCustomPrompt="1"/>
            <p:custDataLst>
              <p:tags r:id="rId2"/>
            </p:custDataLst>
          </p:nvPr>
        </p:nvSpPr>
        <p:spPr>
          <a:xfrm>
            <a:off x="4680067" y="3650213"/>
            <a:ext cx="4039985"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18" name="LAYOUT BODY"/>
          <p:cNvSpPr>
            <a:spLocks noGrp="1"/>
          </p:cNvSpPr>
          <p:nvPr>
            <p:ph sz="quarter" idx="27"/>
            <p:custDataLst>
              <p:tags r:id="rId3"/>
            </p:custDataLst>
          </p:nvPr>
        </p:nvSpPr>
        <p:spPr>
          <a:xfrm>
            <a:off x="4680067" y="1813100"/>
            <a:ext cx="4039985"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LAYOUT HEADER"/>
          <p:cNvSpPr>
            <a:spLocks noGrp="1"/>
          </p:cNvSpPr>
          <p:nvPr>
            <p:ph type="body" idx="25" hasCustomPrompt="1"/>
            <p:custDataLst>
              <p:tags r:id="rId4"/>
            </p:custDataLst>
          </p:nvPr>
        </p:nvSpPr>
        <p:spPr>
          <a:xfrm>
            <a:off x="4680067" y="1487980"/>
            <a:ext cx="4039985"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16" name="LAYOUT BODY"/>
          <p:cNvSpPr>
            <a:spLocks noGrp="1"/>
          </p:cNvSpPr>
          <p:nvPr>
            <p:ph sz="quarter" idx="12"/>
            <p:custDataLst>
              <p:tags r:id="rId5"/>
            </p:custDataLst>
          </p:nvPr>
        </p:nvSpPr>
        <p:spPr>
          <a:xfrm>
            <a:off x="382387" y="1813101"/>
            <a:ext cx="4039985" cy="3832167"/>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LAYOUT HEADER"/>
          <p:cNvSpPr>
            <a:spLocks noGrp="1"/>
          </p:cNvSpPr>
          <p:nvPr>
            <p:ph type="body" idx="14" hasCustomPrompt="1"/>
            <p:custDataLst>
              <p:tags r:id="rId6"/>
            </p:custDataLst>
          </p:nvPr>
        </p:nvSpPr>
        <p:spPr>
          <a:xfrm>
            <a:off x="382387" y="1487980"/>
            <a:ext cx="4039985"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cxnSp>
        <p:nvCxnSpPr>
          <p:cNvPr id="14"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7"/>
            </p:custDataLst>
          </p:nvPr>
        </p:nvSpPr>
        <p:spPr>
          <a:xfrm>
            <a:off x="382386" y="5"/>
            <a:ext cx="8354291" cy="856211"/>
          </a:xfrm>
        </p:spPr>
        <p:txBody>
          <a:bodyPr vert="horz" lIns="0" tIns="0" rIns="0" bIns="0" rtlCol="0" anchor="b" anchorCtr="0">
            <a:normAutofit/>
          </a:bodyPr>
          <a:lstStyle>
            <a:lvl1pPr>
              <a:lnSpc>
                <a:spcPts val="2909"/>
              </a:lnSpc>
              <a:defRPr lang="en-US">
                <a:latin typeface="Frutiger 45 Light"/>
              </a:defRPr>
            </a:lvl1pPr>
          </a:lstStyle>
          <a:p>
            <a:pPr lvl="0"/>
            <a:r>
              <a:rPr lang="en-US"/>
              <a:t>&lt;&lt;Page heading&gt;&gt;</a:t>
            </a:r>
          </a:p>
        </p:txBody>
      </p:sp>
      <p:sp>
        <p:nvSpPr>
          <p:cNvPr id="13" name="DOCUMENT ID" hidden="1"/>
          <p:cNvSpPr txBox="1"/>
          <p:nvPr>
            <p:custDataLst>
              <p:tags r:id="rId8"/>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24"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25" name="PXP_GRIDLINES" hidden="1"/>
          <p:cNvGrpSpPr/>
          <p:nvPr userDrawn="1"/>
        </p:nvGrpSpPr>
        <p:grpSpPr>
          <a:xfrm>
            <a:off x="-27854" y="0"/>
            <a:ext cx="9175530" cy="6858000"/>
            <a:chOff x="-30640" y="0"/>
            <a:chExt cx="10093083" cy="7543800"/>
          </a:xfrm>
        </p:grpSpPr>
        <p:cxnSp>
          <p:nvCxnSpPr>
            <p:cNvPr id="29" name="Straight Connector 28"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8" name="Straight Connector 47"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9" name="Straight Connector 48"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2" name="Straight Connector 51"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9"/>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10"/>
            </p:custDataLst>
          </p:nvPr>
        </p:nvPicPr>
        <p:blipFill>
          <a:blip r:embed="rId12"/>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25624481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Large 3x1">
    <p:spTree>
      <p:nvGrpSpPr>
        <p:cNvPr id="1" name=""/>
        <p:cNvGrpSpPr/>
        <p:nvPr/>
      </p:nvGrpSpPr>
      <p:grpSpPr>
        <a:xfrm>
          <a:off x="0" y="0"/>
          <a:ext cx="0" cy="0"/>
          <a:chOff x="0" y="0"/>
          <a:chExt cx="0" cy="0"/>
        </a:xfrm>
      </p:grpSpPr>
      <p:sp>
        <p:nvSpPr>
          <p:cNvPr id="18" name="LAYOUT BODY"/>
          <p:cNvSpPr>
            <a:spLocks noGrp="1"/>
          </p:cNvSpPr>
          <p:nvPr>
            <p:ph sz="quarter" idx="29"/>
            <p:custDataLst>
              <p:tags r:id="rId1"/>
            </p:custDataLst>
          </p:nvPr>
        </p:nvSpPr>
        <p:spPr>
          <a:xfrm>
            <a:off x="6118167" y="1813098"/>
            <a:ext cx="2610196"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 name="LAYOUT HEADER"/>
          <p:cNvSpPr>
            <a:spLocks noGrp="1"/>
          </p:cNvSpPr>
          <p:nvPr>
            <p:ph type="body" idx="27" hasCustomPrompt="1"/>
            <p:custDataLst>
              <p:tags r:id="rId2"/>
            </p:custDataLst>
          </p:nvPr>
        </p:nvSpPr>
        <p:spPr>
          <a:xfrm>
            <a:off x="6118167" y="1488904"/>
            <a:ext cx="261019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17" name="LAYOUT BODY"/>
          <p:cNvSpPr>
            <a:spLocks noGrp="1"/>
          </p:cNvSpPr>
          <p:nvPr>
            <p:ph sz="quarter" idx="28"/>
            <p:custDataLst>
              <p:tags r:id="rId3"/>
            </p:custDataLst>
          </p:nvPr>
        </p:nvSpPr>
        <p:spPr>
          <a:xfrm>
            <a:off x="3250278" y="1813100"/>
            <a:ext cx="2610196"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LAYOUT HEADER"/>
          <p:cNvSpPr>
            <a:spLocks noGrp="1"/>
          </p:cNvSpPr>
          <p:nvPr>
            <p:ph type="body" idx="25" hasCustomPrompt="1"/>
            <p:custDataLst>
              <p:tags r:id="rId4"/>
            </p:custDataLst>
          </p:nvPr>
        </p:nvSpPr>
        <p:spPr>
          <a:xfrm>
            <a:off x="3250278" y="1487980"/>
            <a:ext cx="261019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16" name="LAYOUT BODY"/>
          <p:cNvSpPr>
            <a:spLocks noGrp="1"/>
          </p:cNvSpPr>
          <p:nvPr>
            <p:ph sz="quarter" idx="12"/>
            <p:custDataLst>
              <p:tags r:id="rId5"/>
            </p:custDataLst>
          </p:nvPr>
        </p:nvSpPr>
        <p:spPr>
          <a:xfrm>
            <a:off x="382386" y="1813099"/>
            <a:ext cx="2610196"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LAYOUT HEADER"/>
          <p:cNvSpPr>
            <a:spLocks noGrp="1"/>
          </p:cNvSpPr>
          <p:nvPr>
            <p:ph type="body" idx="14" hasCustomPrompt="1"/>
            <p:custDataLst>
              <p:tags r:id="rId6"/>
            </p:custDataLst>
          </p:nvPr>
        </p:nvSpPr>
        <p:spPr>
          <a:xfrm>
            <a:off x="382386" y="1487980"/>
            <a:ext cx="261019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cxnSp>
        <p:nvCxnSpPr>
          <p:cNvPr id="14"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7"/>
            </p:custDataLst>
          </p:nvPr>
        </p:nvSpPr>
        <p:spPr>
          <a:xfrm>
            <a:off x="382386" y="5"/>
            <a:ext cx="8354291" cy="856211"/>
          </a:xfrm>
        </p:spPr>
        <p:txBody>
          <a:bodyPr vert="horz" lIns="0" tIns="0" rIns="0" bIns="0" rtlCol="0" anchor="b" anchorCtr="0">
            <a:normAutofit/>
          </a:bodyPr>
          <a:lstStyle>
            <a:lvl1pPr>
              <a:lnSpc>
                <a:spcPts val="2909"/>
              </a:lnSpc>
              <a:defRPr lang="en-US">
                <a:latin typeface="Frutiger 45 Light"/>
              </a:defRPr>
            </a:lvl1pPr>
          </a:lstStyle>
          <a:p>
            <a:pPr lvl="0"/>
            <a:r>
              <a:rPr lang="en-US"/>
              <a:t>&lt;&lt;Page heading&gt;&gt;</a:t>
            </a:r>
          </a:p>
        </p:txBody>
      </p:sp>
      <p:sp>
        <p:nvSpPr>
          <p:cNvPr id="13" name="DOCUMENT ID" hidden="1"/>
          <p:cNvSpPr txBox="1"/>
          <p:nvPr>
            <p:custDataLst>
              <p:tags r:id="rId8"/>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24"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25" name="PXP_GRIDLINES" hidden="1"/>
          <p:cNvGrpSpPr/>
          <p:nvPr userDrawn="1"/>
        </p:nvGrpSpPr>
        <p:grpSpPr>
          <a:xfrm>
            <a:off x="-27854" y="0"/>
            <a:ext cx="9175530" cy="6858000"/>
            <a:chOff x="-30640" y="0"/>
            <a:chExt cx="10093083" cy="7543800"/>
          </a:xfrm>
        </p:grpSpPr>
        <p:cxnSp>
          <p:nvCxnSpPr>
            <p:cNvPr id="29" name="Straight Connector 28"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 name="Straight Connector 44"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8" name="Straight Connector 47"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9" name="Straight Connector 48"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9"/>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10"/>
            </p:custDataLst>
          </p:nvPr>
        </p:nvPicPr>
        <p:blipFill>
          <a:blip r:embed="rId12"/>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13521742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Large 3x1_FullHeight">
    <p:spTree>
      <p:nvGrpSpPr>
        <p:cNvPr id="1" name=""/>
        <p:cNvGrpSpPr/>
        <p:nvPr/>
      </p:nvGrpSpPr>
      <p:grpSpPr>
        <a:xfrm>
          <a:off x="0" y="0"/>
          <a:ext cx="0" cy="0"/>
          <a:chOff x="0" y="0"/>
          <a:chExt cx="0" cy="0"/>
        </a:xfrm>
      </p:grpSpPr>
      <p:sp>
        <p:nvSpPr>
          <p:cNvPr id="18" name="LAYOUT BODY"/>
          <p:cNvSpPr>
            <a:spLocks noGrp="1"/>
          </p:cNvSpPr>
          <p:nvPr>
            <p:ph sz="quarter" idx="29"/>
            <p:custDataLst>
              <p:tags r:id="rId1"/>
            </p:custDataLst>
          </p:nvPr>
        </p:nvSpPr>
        <p:spPr>
          <a:xfrm>
            <a:off x="6118167" y="1813098"/>
            <a:ext cx="2610196" cy="4015047"/>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 name="LAYOUT HEADER"/>
          <p:cNvSpPr>
            <a:spLocks noGrp="1"/>
          </p:cNvSpPr>
          <p:nvPr>
            <p:ph type="body" idx="27" hasCustomPrompt="1"/>
            <p:custDataLst>
              <p:tags r:id="rId2"/>
            </p:custDataLst>
          </p:nvPr>
        </p:nvSpPr>
        <p:spPr>
          <a:xfrm>
            <a:off x="6118167" y="1488904"/>
            <a:ext cx="261019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17" name="LAYOUT BODY"/>
          <p:cNvSpPr>
            <a:spLocks noGrp="1"/>
          </p:cNvSpPr>
          <p:nvPr>
            <p:ph sz="quarter" idx="28"/>
            <p:custDataLst>
              <p:tags r:id="rId3"/>
            </p:custDataLst>
          </p:nvPr>
        </p:nvSpPr>
        <p:spPr>
          <a:xfrm>
            <a:off x="3250278" y="1813102"/>
            <a:ext cx="2610196" cy="4015047"/>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LAYOUT HEADER"/>
          <p:cNvSpPr>
            <a:spLocks noGrp="1"/>
          </p:cNvSpPr>
          <p:nvPr>
            <p:ph type="body" idx="25" hasCustomPrompt="1"/>
            <p:custDataLst>
              <p:tags r:id="rId4"/>
            </p:custDataLst>
          </p:nvPr>
        </p:nvSpPr>
        <p:spPr>
          <a:xfrm>
            <a:off x="3250278" y="1487980"/>
            <a:ext cx="261019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16" name="LAYOUT BODY"/>
          <p:cNvSpPr>
            <a:spLocks noGrp="1"/>
          </p:cNvSpPr>
          <p:nvPr>
            <p:ph sz="quarter" idx="12"/>
            <p:custDataLst>
              <p:tags r:id="rId5"/>
            </p:custDataLst>
          </p:nvPr>
        </p:nvSpPr>
        <p:spPr>
          <a:xfrm>
            <a:off x="382386" y="1813099"/>
            <a:ext cx="2610196" cy="4015047"/>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LAYOUT HEADER"/>
          <p:cNvSpPr>
            <a:spLocks noGrp="1"/>
          </p:cNvSpPr>
          <p:nvPr>
            <p:ph type="body" idx="14" hasCustomPrompt="1"/>
            <p:custDataLst>
              <p:tags r:id="rId6"/>
            </p:custDataLst>
          </p:nvPr>
        </p:nvSpPr>
        <p:spPr>
          <a:xfrm>
            <a:off x="382386" y="1487980"/>
            <a:ext cx="261019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cxnSp>
        <p:nvCxnSpPr>
          <p:cNvPr id="14"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7"/>
            </p:custDataLst>
          </p:nvPr>
        </p:nvSpPr>
        <p:spPr>
          <a:xfrm>
            <a:off x="382386" y="5"/>
            <a:ext cx="8354291" cy="856211"/>
          </a:xfrm>
        </p:spPr>
        <p:txBody>
          <a:bodyPr vert="horz" lIns="0" tIns="0" rIns="0" bIns="0" rtlCol="0" anchor="b" anchorCtr="0">
            <a:normAutofit/>
          </a:bodyPr>
          <a:lstStyle>
            <a:lvl1pPr>
              <a:lnSpc>
                <a:spcPts val="2909"/>
              </a:lnSpc>
              <a:defRPr lang="en-US">
                <a:latin typeface="Frutiger 45 Light"/>
              </a:defRPr>
            </a:lvl1pPr>
          </a:lstStyle>
          <a:p>
            <a:pPr lvl="0"/>
            <a:r>
              <a:rPr lang="en-US"/>
              <a:t>&lt;&lt;Page heading&gt;&gt;</a:t>
            </a:r>
          </a:p>
        </p:txBody>
      </p:sp>
      <p:sp>
        <p:nvSpPr>
          <p:cNvPr id="13" name="DOCUMENT ID" hidden="1"/>
          <p:cNvSpPr txBox="1"/>
          <p:nvPr>
            <p:custDataLst>
              <p:tags r:id="rId8"/>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24"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25" name="PXP_GRIDLINES" hidden="1"/>
          <p:cNvGrpSpPr/>
          <p:nvPr userDrawn="1"/>
        </p:nvGrpSpPr>
        <p:grpSpPr>
          <a:xfrm>
            <a:off x="-27854" y="0"/>
            <a:ext cx="9175530" cy="6858000"/>
            <a:chOff x="-30640" y="0"/>
            <a:chExt cx="10093083" cy="7543800"/>
          </a:xfrm>
        </p:grpSpPr>
        <p:cxnSp>
          <p:nvCxnSpPr>
            <p:cNvPr id="29" name="Straight Connector 28"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 name="Straight Connector 44"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8" name="Straight Connector 47"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9" name="Straight Connector 48"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9"/>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10"/>
            </p:custDataLst>
          </p:nvPr>
        </p:nvPicPr>
        <p:blipFill>
          <a:blip r:embed="rId12"/>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14844569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Large 3x(2and1)">
    <p:spTree>
      <p:nvGrpSpPr>
        <p:cNvPr id="1" name=""/>
        <p:cNvGrpSpPr/>
        <p:nvPr/>
      </p:nvGrpSpPr>
      <p:grpSpPr>
        <a:xfrm>
          <a:off x="0" y="0"/>
          <a:ext cx="0" cy="0"/>
          <a:chOff x="0" y="0"/>
          <a:chExt cx="0" cy="0"/>
        </a:xfrm>
      </p:grpSpPr>
      <p:sp>
        <p:nvSpPr>
          <p:cNvPr id="21" name="LAYOUT BODY"/>
          <p:cNvSpPr>
            <a:spLocks noGrp="1"/>
          </p:cNvSpPr>
          <p:nvPr>
            <p:ph sz="quarter" idx="33"/>
            <p:custDataLst>
              <p:tags r:id="rId1"/>
            </p:custDataLst>
          </p:nvPr>
        </p:nvSpPr>
        <p:spPr>
          <a:xfrm>
            <a:off x="3250278" y="3974407"/>
            <a:ext cx="2610196"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 name="LAYOUT HEADER"/>
          <p:cNvSpPr>
            <a:spLocks noGrp="1"/>
          </p:cNvSpPr>
          <p:nvPr>
            <p:ph type="body" idx="31" hasCustomPrompt="1"/>
            <p:custDataLst>
              <p:tags r:id="rId2"/>
            </p:custDataLst>
          </p:nvPr>
        </p:nvSpPr>
        <p:spPr>
          <a:xfrm>
            <a:off x="3250278" y="3650213"/>
            <a:ext cx="261019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0" name="LAYOUT BODY"/>
          <p:cNvSpPr>
            <a:spLocks noGrp="1"/>
          </p:cNvSpPr>
          <p:nvPr>
            <p:ph sz="quarter" idx="32"/>
            <p:custDataLst>
              <p:tags r:id="rId3"/>
            </p:custDataLst>
          </p:nvPr>
        </p:nvSpPr>
        <p:spPr>
          <a:xfrm>
            <a:off x="382386" y="3974407"/>
            <a:ext cx="2610196"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 name="LAYOUT HEADER"/>
          <p:cNvSpPr>
            <a:spLocks noGrp="1"/>
          </p:cNvSpPr>
          <p:nvPr>
            <p:ph type="body" idx="30" hasCustomPrompt="1"/>
            <p:custDataLst>
              <p:tags r:id="rId4"/>
            </p:custDataLst>
          </p:nvPr>
        </p:nvSpPr>
        <p:spPr>
          <a:xfrm>
            <a:off x="382386" y="3650213"/>
            <a:ext cx="261019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3" name="LAYOUT BODY"/>
          <p:cNvSpPr>
            <a:spLocks noGrp="1"/>
          </p:cNvSpPr>
          <p:nvPr>
            <p:ph sz="quarter" idx="35"/>
            <p:custDataLst>
              <p:tags r:id="rId5"/>
            </p:custDataLst>
          </p:nvPr>
        </p:nvSpPr>
        <p:spPr>
          <a:xfrm>
            <a:off x="6118167" y="1813100"/>
            <a:ext cx="2610196" cy="3832167"/>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 name="LAYOUT HEADER"/>
          <p:cNvSpPr>
            <a:spLocks noGrp="1"/>
          </p:cNvSpPr>
          <p:nvPr>
            <p:ph type="body" idx="27" hasCustomPrompt="1"/>
            <p:custDataLst>
              <p:tags r:id="rId6"/>
            </p:custDataLst>
          </p:nvPr>
        </p:nvSpPr>
        <p:spPr>
          <a:xfrm>
            <a:off x="6118167" y="1488904"/>
            <a:ext cx="261019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2" name="LAYOUT BODY"/>
          <p:cNvSpPr>
            <a:spLocks noGrp="1"/>
          </p:cNvSpPr>
          <p:nvPr>
            <p:ph sz="quarter" idx="34"/>
            <p:custDataLst>
              <p:tags r:id="rId7"/>
            </p:custDataLst>
          </p:nvPr>
        </p:nvSpPr>
        <p:spPr>
          <a:xfrm>
            <a:off x="3250278" y="1813100"/>
            <a:ext cx="2610196"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LAYOUT HEADER"/>
          <p:cNvSpPr>
            <a:spLocks noGrp="1"/>
          </p:cNvSpPr>
          <p:nvPr>
            <p:ph type="body" idx="25" hasCustomPrompt="1"/>
            <p:custDataLst>
              <p:tags r:id="rId8"/>
            </p:custDataLst>
          </p:nvPr>
        </p:nvSpPr>
        <p:spPr>
          <a:xfrm>
            <a:off x="3250278" y="1487980"/>
            <a:ext cx="261019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19" name="LAYOUT BODY"/>
          <p:cNvSpPr>
            <a:spLocks noGrp="1"/>
          </p:cNvSpPr>
          <p:nvPr>
            <p:ph sz="quarter" idx="12"/>
            <p:custDataLst>
              <p:tags r:id="rId9"/>
            </p:custDataLst>
          </p:nvPr>
        </p:nvSpPr>
        <p:spPr>
          <a:xfrm>
            <a:off x="382386" y="1813099"/>
            <a:ext cx="2610196"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LAYOUT HEADER"/>
          <p:cNvSpPr>
            <a:spLocks noGrp="1"/>
          </p:cNvSpPr>
          <p:nvPr>
            <p:ph type="body" idx="14" hasCustomPrompt="1"/>
            <p:custDataLst>
              <p:tags r:id="rId10"/>
            </p:custDataLst>
          </p:nvPr>
        </p:nvSpPr>
        <p:spPr>
          <a:xfrm>
            <a:off x="382386" y="1487980"/>
            <a:ext cx="261019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cxnSp>
        <p:nvCxnSpPr>
          <p:cNvPr id="18"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11"/>
            </p:custDataLst>
          </p:nvPr>
        </p:nvSpPr>
        <p:spPr>
          <a:xfrm>
            <a:off x="382386" y="5"/>
            <a:ext cx="8354291" cy="856211"/>
          </a:xfrm>
        </p:spPr>
        <p:txBody>
          <a:bodyPr vert="horz" lIns="0" tIns="0" rIns="0" bIns="0" rtlCol="0" anchor="b" anchorCtr="0">
            <a:normAutofit/>
          </a:bodyPr>
          <a:lstStyle>
            <a:lvl1pPr>
              <a:lnSpc>
                <a:spcPts val="2909"/>
              </a:lnSpc>
              <a:defRPr lang="en-US">
                <a:latin typeface="Frutiger 45 Light"/>
              </a:defRPr>
            </a:lvl1pPr>
          </a:lstStyle>
          <a:p>
            <a:pPr lvl="0"/>
            <a:r>
              <a:rPr lang="en-US"/>
              <a:t>&lt;&lt;Page heading&gt;&gt;</a:t>
            </a:r>
          </a:p>
        </p:txBody>
      </p:sp>
      <p:sp>
        <p:nvSpPr>
          <p:cNvPr id="17" name="DOCUMENT ID" hidden="1"/>
          <p:cNvSpPr txBox="1"/>
          <p:nvPr>
            <p:custDataLst>
              <p:tags r:id="rId12"/>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29"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30" name="PXP_GRIDLINES" hidden="1"/>
          <p:cNvGrpSpPr/>
          <p:nvPr userDrawn="1"/>
        </p:nvGrpSpPr>
        <p:grpSpPr>
          <a:xfrm>
            <a:off x="-27854" y="0"/>
            <a:ext cx="9175530" cy="6858000"/>
            <a:chOff x="-30640" y="0"/>
            <a:chExt cx="10093083" cy="7543800"/>
          </a:xfrm>
        </p:grpSpPr>
        <p:cxnSp>
          <p:nvCxnSpPr>
            <p:cNvPr id="31" name="Straight Connector 30"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5" name="Straight Connector 34"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52" name="Straight Connector 51"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13"/>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14"/>
            </p:custDataLst>
          </p:nvPr>
        </p:nvPicPr>
        <p:blipFill>
          <a:blip r:embed="rId16"/>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92641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Presentation">
    <p:spTree>
      <p:nvGrpSpPr>
        <p:cNvPr id="1" name=""/>
        <p:cNvGrpSpPr/>
        <p:nvPr/>
      </p:nvGrpSpPr>
      <p:grpSpPr>
        <a:xfrm>
          <a:off x="0" y="0"/>
          <a:ext cx="0" cy="0"/>
          <a:chOff x="0" y="0"/>
          <a:chExt cx="0" cy="0"/>
        </a:xfrm>
      </p:grpSpPr>
      <p:sp>
        <p:nvSpPr>
          <p:cNvPr id="14" name="Content Placeholder 7"/>
          <p:cNvSpPr>
            <a:spLocks noGrp="1"/>
          </p:cNvSpPr>
          <p:nvPr>
            <p:ph sz="quarter" idx="18"/>
          </p:nvPr>
        </p:nvSpPr>
        <p:spPr>
          <a:xfrm>
            <a:off x="4779507" y="1371600"/>
            <a:ext cx="4050792" cy="5067301"/>
          </a:xfrm>
          <a:prstGeom prst="rect">
            <a:avLst/>
          </a:prstGeom>
        </p:spPr>
        <p:txBody>
          <a:bodyPr lIns="0"/>
          <a:lstStyle>
            <a:lvl1pPr marL="174625" indent="-174625" algn="l" defTabSz="914400" rtl="0" eaLnBrk="1" latinLnBrk="0" hangingPunct="1">
              <a:spcBef>
                <a:spcPts val="600"/>
              </a:spcBef>
              <a:spcAft>
                <a:spcPct val="0"/>
              </a:spcAft>
              <a:buClr>
                <a:schemeClr val="accent1"/>
              </a:buClr>
              <a:buSzPct val="75000"/>
              <a:buFont typeface="Arial" panose="020B0604020202020204" pitchFamily="34" charset="0"/>
              <a:buChar char="►"/>
              <a:defRPr lang="en-US" sz="1400" kern="1200" smtClean="0">
                <a:solidFill>
                  <a:schemeClr val="tx1"/>
                </a:solidFill>
                <a:latin typeface="Calibri" panose="020F0502020204030204" pitchFamily="34" charset="0"/>
                <a:ea typeface="+mn-ea"/>
                <a:cs typeface="+mn-cs"/>
              </a:defRPr>
            </a:lvl1pPr>
            <a:lvl2pPr marL="398463" indent="-169863">
              <a:spcBef>
                <a:spcPts val="600"/>
              </a:spcBef>
              <a:spcAft>
                <a:spcPct val="0"/>
              </a:spcAft>
              <a:buClr>
                <a:schemeClr val="accent1"/>
              </a:buClr>
              <a:buSzTx/>
              <a:buFont typeface="Wingdings" panose="05000000000000000000" pitchFamily="2" charset="2"/>
              <a:buChar char=""/>
              <a:defRPr sz="1400">
                <a:latin typeface="Calibri" panose="020F0502020204030204" pitchFamily="34" charset="0"/>
              </a:defRPr>
            </a:lvl2pPr>
            <a:lvl3pPr marL="573088" indent="-127000">
              <a:spcBef>
                <a:spcPts val="600"/>
              </a:spcBef>
              <a:spcAft>
                <a:spcPct val="0"/>
              </a:spcAft>
              <a:buClr>
                <a:schemeClr val="accent1"/>
              </a:buClr>
              <a:buSzTx/>
              <a:buFont typeface="Arial Black" panose="020B0A04020102020204" pitchFamily="34" charset="0"/>
              <a:buChar char="–"/>
              <a:defRPr sz="1400">
                <a:latin typeface="Calibri" panose="020F0502020204030204" pitchFamily="34" charset="0"/>
              </a:defRPr>
            </a:lvl3pPr>
            <a:lvl4pPr marL="739775" indent="-127000">
              <a:spcBef>
                <a:spcPts val="600"/>
              </a:spcBef>
              <a:spcAft>
                <a:spcPct val="0"/>
              </a:spcAft>
              <a:buClr>
                <a:schemeClr val="accent1"/>
              </a:buClr>
              <a:buSzPct val="80000"/>
              <a:buFont typeface="Symbol" panose="05050102010706020507" pitchFamily="18" charset="2"/>
              <a:buChar char=""/>
              <a:defRPr sz="1400">
                <a:latin typeface="Calibri" panose="020F0502020204030204" pitchFamily="34" charset="0"/>
              </a:defRPr>
            </a:lvl4pPr>
            <a:lvl5pPr marL="973138" indent="-184150">
              <a:spcBef>
                <a:spcPts val="600"/>
              </a:spcBef>
              <a:spcAft>
                <a:spcPct val="0"/>
              </a:spcAft>
              <a:buClr>
                <a:schemeClr val="accent1"/>
              </a:buClr>
              <a:buSzPct val="75000"/>
              <a:buFont typeface="Arial" panose="020B0604020202020204" pitchFamily="34" charset="0"/>
              <a:buChar char="►"/>
              <a:defRPr sz="140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7"/>
          <p:cNvSpPr>
            <a:spLocks noGrp="1"/>
          </p:cNvSpPr>
          <p:nvPr>
            <p:ph sz="quarter" idx="17"/>
          </p:nvPr>
        </p:nvSpPr>
        <p:spPr>
          <a:xfrm>
            <a:off x="304801" y="1371601"/>
            <a:ext cx="4042913" cy="5067300"/>
          </a:xfrm>
          <a:prstGeom prst="rect">
            <a:avLst/>
          </a:prstGeom>
        </p:spPr>
        <p:txBody>
          <a:bodyPr lIns="0"/>
          <a:lstStyle>
            <a:lvl1pPr marL="174625" indent="-174625" algn="l" defTabSz="914400" rtl="0" eaLnBrk="1" latinLnBrk="0" hangingPunct="1">
              <a:spcBef>
                <a:spcPts val="600"/>
              </a:spcBef>
              <a:spcAft>
                <a:spcPct val="0"/>
              </a:spcAft>
              <a:buClr>
                <a:schemeClr val="accent1"/>
              </a:buClr>
              <a:buSzPct val="75000"/>
              <a:buFont typeface="Arial" panose="020B0604020202020204" pitchFamily="34" charset="0"/>
              <a:buChar char="►"/>
              <a:defRPr lang="en-US" sz="1400" kern="1200" smtClean="0">
                <a:solidFill>
                  <a:schemeClr val="tx1"/>
                </a:solidFill>
                <a:latin typeface="Calibri" panose="020F0502020204030204" pitchFamily="34" charset="0"/>
                <a:ea typeface="+mn-ea"/>
                <a:cs typeface="+mn-cs"/>
              </a:defRPr>
            </a:lvl1pPr>
            <a:lvl2pPr marL="398463" indent="-169863">
              <a:spcBef>
                <a:spcPts val="600"/>
              </a:spcBef>
              <a:spcAft>
                <a:spcPct val="0"/>
              </a:spcAft>
              <a:buClr>
                <a:schemeClr val="accent1"/>
              </a:buClr>
              <a:buSzTx/>
              <a:buFont typeface="Wingdings" panose="05000000000000000000" pitchFamily="2" charset="2"/>
              <a:buChar char="§"/>
              <a:defRPr sz="1400">
                <a:latin typeface="Calibri" panose="020F0502020204030204" pitchFamily="34" charset="0"/>
              </a:defRPr>
            </a:lvl2pPr>
            <a:lvl3pPr marL="573088" indent="-127000">
              <a:spcBef>
                <a:spcPts val="600"/>
              </a:spcBef>
              <a:spcAft>
                <a:spcPct val="0"/>
              </a:spcAft>
              <a:buClr>
                <a:schemeClr val="accent1"/>
              </a:buClr>
              <a:buSzTx/>
              <a:buFont typeface="Arial Black" panose="020B0A04020102020204" pitchFamily="34" charset="0"/>
              <a:buChar char="–"/>
              <a:defRPr sz="1400">
                <a:latin typeface="Calibri" panose="020F0502020204030204" pitchFamily="34" charset="0"/>
              </a:defRPr>
            </a:lvl3pPr>
            <a:lvl4pPr marL="739775" indent="-127000">
              <a:spcBef>
                <a:spcPts val="600"/>
              </a:spcBef>
              <a:spcAft>
                <a:spcPct val="0"/>
              </a:spcAft>
              <a:buClr>
                <a:schemeClr val="accent1"/>
              </a:buClr>
              <a:buSzPct val="80000"/>
              <a:buFont typeface="Symbol" panose="05050102010706020507" pitchFamily="18" charset="2"/>
              <a:buChar char=""/>
              <a:defRPr sz="1400">
                <a:latin typeface="Calibri" panose="020F0502020204030204" pitchFamily="34" charset="0"/>
              </a:defRPr>
            </a:lvl4pPr>
            <a:lvl5pPr marL="973138" indent="-173736">
              <a:spcBef>
                <a:spcPts val="600"/>
              </a:spcBef>
              <a:spcAft>
                <a:spcPct val="0"/>
              </a:spcAft>
              <a:buClr>
                <a:schemeClr val="accent1"/>
              </a:buClr>
              <a:buSzPct val="75000"/>
              <a:buFont typeface="Arial" panose="020B0604020202020204" pitchFamily="34" charset="0"/>
              <a:buChar char="►"/>
              <a:defRPr sz="140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6"/>
          </p:nvPr>
        </p:nvSpPr>
        <p:spPr/>
        <p:txBody>
          <a:bodyPr/>
          <a:lstStyle/>
          <a:p>
            <a:pPr>
              <a:defRPr/>
            </a:pPr>
            <a:fld id="{EDBD4F59-D158-4828-BC4B-A2B6698F28EC}" type="slidenum">
              <a:rPr lang="en-US" smtClean="0"/>
              <a:t>‹#›</a:t>
            </a:fld>
            <a:endParaRPr lang="en-US"/>
          </a:p>
        </p:txBody>
      </p:sp>
      <p:cxnSp>
        <p:nvCxnSpPr>
          <p:cNvPr id="15" name="Straight Connector 14"/>
          <p:cNvCxnSpPr/>
          <p:nvPr userDrawn="1"/>
        </p:nvCxnSpPr>
        <p:spPr>
          <a:xfrm flipV="1">
            <a:off x="4572000" y="1371601"/>
            <a:ext cx="0" cy="5067299"/>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9" name="Title 3"/>
          <p:cNvSpPr>
            <a:spLocks noGrp="1"/>
          </p:cNvSpPr>
          <p:nvPr>
            <p:ph type="title" hasCustomPrompt="1"/>
          </p:nvPr>
        </p:nvSpPr>
        <p:spPr>
          <a:xfrm>
            <a:off x="301625" y="256034"/>
            <a:ext cx="8537575" cy="931553"/>
          </a:xfrm>
          <a:prstGeom prst="rect">
            <a:avLst/>
          </a:prstGeom>
        </p:spPr>
        <p:txBody>
          <a:bodyPr vert="horz" lIns="0" tIns="45720" rIns="91440" bIns="45720" rtlCol="0" anchor="t" anchorCtr="0">
            <a:noAutofit/>
          </a:bodyPr>
          <a:lstStyle>
            <a:lvl1pPr>
              <a:defRPr lang="en-US"/>
            </a:lvl1pPr>
          </a:lstStyle>
          <a:p>
            <a:pPr lvl="0"/>
            <a:r>
              <a:rPr lang="en-US"/>
              <a:t>Click to Enter Title (Title Case)</a:t>
            </a:r>
          </a:p>
        </p:txBody>
      </p:sp>
      <p:sp>
        <p:nvSpPr>
          <p:cNvPr id="3" name="Footer Placeholder 2"/>
          <p:cNvSpPr>
            <a:spLocks noGrp="1"/>
          </p:cNvSpPr>
          <p:nvPr>
            <p:ph type="ftr" sz="quarter" idx="19"/>
          </p:nvPr>
        </p:nvSpPr>
        <p:spPr/>
        <p:txBody>
          <a:bodyPr/>
          <a:lstStyle/>
          <a:p>
            <a:endParaRPr lang="en-US"/>
          </a:p>
        </p:txBody>
      </p:sp>
    </p:spTree>
    <p:extLst>
      <p:ext uri="{BB962C8B-B14F-4D97-AF65-F5344CB8AC3E}">
        <p14:creationId xmlns:p14="http://schemas.microsoft.com/office/powerpoint/2010/main" val="4767934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Large 3x2">
    <p:spTree>
      <p:nvGrpSpPr>
        <p:cNvPr id="1" name=""/>
        <p:cNvGrpSpPr/>
        <p:nvPr/>
      </p:nvGrpSpPr>
      <p:grpSpPr>
        <a:xfrm>
          <a:off x="0" y="0"/>
          <a:ext cx="0" cy="0"/>
          <a:chOff x="0" y="0"/>
          <a:chExt cx="0" cy="0"/>
        </a:xfrm>
      </p:grpSpPr>
      <p:sp>
        <p:nvSpPr>
          <p:cNvPr id="30" name="LAYOUT BODY"/>
          <p:cNvSpPr>
            <a:spLocks noGrp="1"/>
          </p:cNvSpPr>
          <p:nvPr>
            <p:ph sz="quarter" idx="38"/>
            <p:custDataLst>
              <p:tags r:id="rId1"/>
            </p:custDataLst>
          </p:nvPr>
        </p:nvSpPr>
        <p:spPr>
          <a:xfrm>
            <a:off x="6118167" y="3970251"/>
            <a:ext cx="2610196"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 name="LAYOUT HEADER"/>
          <p:cNvSpPr>
            <a:spLocks noGrp="1"/>
          </p:cNvSpPr>
          <p:nvPr>
            <p:ph type="body" idx="33" hasCustomPrompt="1"/>
            <p:custDataLst>
              <p:tags r:id="rId2"/>
            </p:custDataLst>
          </p:nvPr>
        </p:nvSpPr>
        <p:spPr>
          <a:xfrm>
            <a:off x="6118167" y="3646056"/>
            <a:ext cx="261019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3" name="LAYOUT BODY"/>
          <p:cNvSpPr>
            <a:spLocks noGrp="1"/>
          </p:cNvSpPr>
          <p:nvPr>
            <p:ph sz="quarter" idx="35"/>
            <p:custDataLst>
              <p:tags r:id="rId3"/>
            </p:custDataLst>
          </p:nvPr>
        </p:nvSpPr>
        <p:spPr>
          <a:xfrm>
            <a:off x="3250278" y="3970251"/>
            <a:ext cx="2610196"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 name="LAYOUT HEADER"/>
          <p:cNvSpPr>
            <a:spLocks noGrp="1"/>
          </p:cNvSpPr>
          <p:nvPr>
            <p:ph type="body" idx="31" hasCustomPrompt="1"/>
            <p:custDataLst>
              <p:tags r:id="rId4"/>
            </p:custDataLst>
          </p:nvPr>
        </p:nvSpPr>
        <p:spPr>
          <a:xfrm>
            <a:off x="3250278" y="3650213"/>
            <a:ext cx="261019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2" name="LAYOUT BODY"/>
          <p:cNvSpPr>
            <a:spLocks noGrp="1"/>
          </p:cNvSpPr>
          <p:nvPr>
            <p:ph sz="quarter" idx="34"/>
            <p:custDataLst>
              <p:tags r:id="rId5"/>
            </p:custDataLst>
          </p:nvPr>
        </p:nvSpPr>
        <p:spPr>
          <a:xfrm>
            <a:off x="382386" y="3970251"/>
            <a:ext cx="2610196"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 name="LAYOUT HEADER"/>
          <p:cNvSpPr>
            <a:spLocks noGrp="1"/>
          </p:cNvSpPr>
          <p:nvPr>
            <p:ph type="body" idx="30" hasCustomPrompt="1"/>
            <p:custDataLst>
              <p:tags r:id="rId6"/>
            </p:custDataLst>
          </p:nvPr>
        </p:nvSpPr>
        <p:spPr>
          <a:xfrm>
            <a:off x="382386" y="3650213"/>
            <a:ext cx="261019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9" name="LAYOUT BODY"/>
          <p:cNvSpPr>
            <a:spLocks noGrp="1"/>
          </p:cNvSpPr>
          <p:nvPr>
            <p:ph sz="quarter" idx="37"/>
            <p:custDataLst>
              <p:tags r:id="rId7"/>
            </p:custDataLst>
          </p:nvPr>
        </p:nvSpPr>
        <p:spPr>
          <a:xfrm>
            <a:off x="6118167" y="1813098"/>
            <a:ext cx="2610196"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 name="LAYOUT HEADER"/>
          <p:cNvSpPr>
            <a:spLocks noGrp="1"/>
          </p:cNvSpPr>
          <p:nvPr>
            <p:ph type="body" idx="27" hasCustomPrompt="1"/>
            <p:custDataLst>
              <p:tags r:id="rId8"/>
            </p:custDataLst>
          </p:nvPr>
        </p:nvSpPr>
        <p:spPr>
          <a:xfrm>
            <a:off x="6118167" y="1488904"/>
            <a:ext cx="261019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4" name="LAYOUT BODY"/>
          <p:cNvSpPr>
            <a:spLocks noGrp="1"/>
          </p:cNvSpPr>
          <p:nvPr>
            <p:ph sz="quarter" idx="36"/>
            <p:custDataLst>
              <p:tags r:id="rId9"/>
            </p:custDataLst>
          </p:nvPr>
        </p:nvSpPr>
        <p:spPr>
          <a:xfrm>
            <a:off x="3250278" y="1813100"/>
            <a:ext cx="2610196"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LAYOUT HEADER"/>
          <p:cNvSpPr>
            <a:spLocks noGrp="1"/>
          </p:cNvSpPr>
          <p:nvPr>
            <p:ph type="body" idx="25" hasCustomPrompt="1"/>
            <p:custDataLst>
              <p:tags r:id="rId10"/>
            </p:custDataLst>
          </p:nvPr>
        </p:nvSpPr>
        <p:spPr>
          <a:xfrm>
            <a:off x="3250278" y="1487980"/>
            <a:ext cx="261019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21" name="LAYOUT BODY"/>
          <p:cNvSpPr>
            <a:spLocks noGrp="1"/>
          </p:cNvSpPr>
          <p:nvPr>
            <p:ph sz="quarter" idx="12"/>
            <p:custDataLst>
              <p:tags r:id="rId11"/>
            </p:custDataLst>
          </p:nvPr>
        </p:nvSpPr>
        <p:spPr>
          <a:xfrm>
            <a:off x="382386" y="1813099"/>
            <a:ext cx="2610196"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LAYOUT HEADER"/>
          <p:cNvSpPr>
            <a:spLocks noGrp="1"/>
          </p:cNvSpPr>
          <p:nvPr>
            <p:ph type="body" idx="14" hasCustomPrompt="1"/>
            <p:custDataLst>
              <p:tags r:id="rId12"/>
            </p:custDataLst>
          </p:nvPr>
        </p:nvSpPr>
        <p:spPr>
          <a:xfrm>
            <a:off x="382386" y="1487980"/>
            <a:ext cx="261019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cxnSp>
        <p:nvCxnSpPr>
          <p:cNvPr id="20"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13"/>
            </p:custDataLst>
          </p:nvPr>
        </p:nvSpPr>
        <p:spPr>
          <a:xfrm>
            <a:off x="382386" y="5"/>
            <a:ext cx="8354291" cy="856211"/>
          </a:xfrm>
        </p:spPr>
        <p:txBody>
          <a:bodyPr vert="horz" lIns="0" tIns="0" rIns="0" bIns="0" rtlCol="0" anchor="b" anchorCtr="0">
            <a:normAutofit/>
          </a:bodyPr>
          <a:lstStyle>
            <a:lvl1pPr>
              <a:lnSpc>
                <a:spcPts val="2909"/>
              </a:lnSpc>
              <a:defRPr lang="en-US">
                <a:latin typeface="Frutiger 45 Light"/>
              </a:defRPr>
            </a:lvl1pPr>
          </a:lstStyle>
          <a:p>
            <a:pPr lvl="0"/>
            <a:r>
              <a:rPr lang="en-US"/>
              <a:t>&lt;&lt;Page heading&gt;&gt;</a:t>
            </a:r>
          </a:p>
        </p:txBody>
      </p:sp>
      <p:sp>
        <p:nvSpPr>
          <p:cNvPr id="19" name="DOCUMENT ID" hidden="1"/>
          <p:cNvSpPr txBox="1"/>
          <p:nvPr>
            <p:custDataLst>
              <p:tags r:id="rId14"/>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31"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32" name="PXP_GRIDLINES" hidden="1"/>
          <p:cNvGrpSpPr/>
          <p:nvPr userDrawn="1"/>
        </p:nvGrpSpPr>
        <p:grpSpPr>
          <a:xfrm>
            <a:off x="-27854" y="0"/>
            <a:ext cx="9175530" cy="6858000"/>
            <a:chOff x="-30640" y="0"/>
            <a:chExt cx="10093083" cy="7543800"/>
          </a:xfrm>
        </p:grpSpPr>
        <p:cxnSp>
          <p:nvCxnSpPr>
            <p:cNvPr id="33" name="Straight Connector 32"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9" name="Straight Connector 38"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1" name="Straight Connector 40"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15"/>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16"/>
            </p:custDataLst>
          </p:nvPr>
        </p:nvPicPr>
        <p:blipFill>
          <a:blip r:embed="rId18"/>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15056384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Large 3x3">
    <p:spTree>
      <p:nvGrpSpPr>
        <p:cNvPr id="1" name=""/>
        <p:cNvGrpSpPr/>
        <p:nvPr/>
      </p:nvGrpSpPr>
      <p:grpSpPr>
        <a:xfrm>
          <a:off x="0" y="0"/>
          <a:ext cx="0" cy="0"/>
          <a:chOff x="0" y="0"/>
          <a:chExt cx="0" cy="0"/>
        </a:xfrm>
      </p:grpSpPr>
      <p:sp>
        <p:nvSpPr>
          <p:cNvPr id="39" name="LAYOUT BODY"/>
          <p:cNvSpPr>
            <a:spLocks noGrp="1"/>
          </p:cNvSpPr>
          <p:nvPr>
            <p:ph sz="quarter" idx="47"/>
            <p:custDataLst>
              <p:tags r:id="rId1"/>
            </p:custDataLst>
          </p:nvPr>
        </p:nvSpPr>
        <p:spPr>
          <a:xfrm>
            <a:off x="6118167" y="4730868"/>
            <a:ext cx="2610196" cy="972589"/>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 name="LAYOUT HEADER"/>
          <p:cNvSpPr>
            <a:spLocks noGrp="1"/>
          </p:cNvSpPr>
          <p:nvPr>
            <p:ph type="body" idx="39" hasCustomPrompt="1"/>
            <p:custDataLst>
              <p:tags r:id="rId2"/>
            </p:custDataLst>
          </p:nvPr>
        </p:nvSpPr>
        <p:spPr>
          <a:xfrm>
            <a:off x="6118167" y="4406671"/>
            <a:ext cx="261019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36" name="LAYOUT BODY"/>
          <p:cNvSpPr>
            <a:spLocks noGrp="1"/>
          </p:cNvSpPr>
          <p:nvPr>
            <p:ph sz="quarter" idx="44"/>
            <p:custDataLst>
              <p:tags r:id="rId3"/>
            </p:custDataLst>
          </p:nvPr>
        </p:nvSpPr>
        <p:spPr>
          <a:xfrm>
            <a:off x="3250278" y="4730868"/>
            <a:ext cx="2610196" cy="972589"/>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6" name="LAYOUT HEADER"/>
          <p:cNvSpPr>
            <a:spLocks noGrp="1"/>
          </p:cNvSpPr>
          <p:nvPr>
            <p:ph type="body" idx="37" hasCustomPrompt="1"/>
            <p:custDataLst>
              <p:tags r:id="rId4"/>
            </p:custDataLst>
          </p:nvPr>
        </p:nvSpPr>
        <p:spPr>
          <a:xfrm>
            <a:off x="3250278" y="4406671"/>
            <a:ext cx="261019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33" name="LAYOUT BODY"/>
          <p:cNvSpPr>
            <a:spLocks noGrp="1"/>
          </p:cNvSpPr>
          <p:nvPr>
            <p:ph sz="quarter" idx="41"/>
            <p:custDataLst>
              <p:tags r:id="rId5"/>
            </p:custDataLst>
          </p:nvPr>
        </p:nvSpPr>
        <p:spPr>
          <a:xfrm>
            <a:off x="382386" y="4730868"/>
            <a:ext cx="2610196" cy="972589"/>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 name="LAYOUT HEADER"/>
          <p:cNvSpPr>
            <a:spLocks noGrp="1"/>
          </p:cNvSpPr>
          <p:nvPr>
            <p:ph type="body" idx="36" hasCustomPrompt="1"/>
            <p:custDataLst>
              <p:tags r:id="rId6"/>
            </p:custDataLst>
          </p:nvPr>
        </p:nvSpPr>
        <p:spPr>
          <a:xfrm>
            <a:off x="382386" y="4406671"/>
            <a:ext cx="261019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38" name="LAYOUT BODY"/>
          <p:cNvSpPr>
            <a:spLocks noGrp="1"/>
          </p:cNvSpPr>
          <p:nvPr>
            <p:ph sz="quarter" idx="46"/>
            <p:custDataLst>
              <p:tags r:id="rId7"/>
            </p:custDataLst>
          </p:nvPr>
        </p:nvSpPr>
        <p:spPr>
          <a:xfrm>
            <a:off x="6118167" y="3267828"/>
            <a:ext cx="2610196" cy="972589"/>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 name="LAYOUT HEADER"/>
          <p:cNvSpPr>
            <a:spLocks noGrp="1"/>
          </p:cNvSpPr>
          <p:nvPr>
            <p:ph type="body" idx="33" hasCustomPrompt="1"/>
            <p:custDataLst>
              <p:tags r:id="rId8"/>
            </p:custDataLst>
          </p:nvPr>
        </p:nvSpPr>
        <p:spPr>
          <a:xfrm>
            <a:off x="6118167" y="2943631"/>
            <a:ext cx="261019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35" name="LAYOUT BODY"/>
          <p:cNvSpPr>
            <a:spLocks noGrp="1"/>
          </p:cNvSpPr>
          <p:nvPr>
            <p:ph sz="quarter" idx="43"/>
            <p:custDataLst>
              <p:tags r:id="rId9"/>
            </p:custDataLst>
          </p:nvPr>
        </p:nvSpPr>
        <p:spPr>
          <a:xfrm>
            <a:off x="3250278" y="3267828"/>
            <a:ext cx="2610196" cy="972589"/>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 name="LAYOUT HEADER"/>
          <p:cNvSpPr>
            <a:spLocks noGrp="1"/>
          </p:cNvSpPr>
          <p:nvPr>
            <p:ph type="body" idx="31" hasCustomPrompt="1"/>
            <p:custDataLst>
              <p:tags r:id="rId10"/>
            </p:custDataLst>
          </p:nvPr>
        </p:nvSpPr>
        <p:spPr>
          <a:xfrm>
            <a:off x="3250278" y="2943631"/>
            <a:ext cx="261019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32" name="LAYOUT BODY"/>
          <p:cNvSpPr>
            <a:spLocks noGrp="1"/>
          </p:cNvSpPr>
          <p:nvPr>
            <p:ph sz="quarter" idx="40"/>
            <p:custDataLst>
              <p:tags r:id="rId11"/>
            </p:custDataLst>
          </p:nvPr>
        </p:nvSpPr>
        <p:spPr>
          <a:xfrm>
            <a:off x="382386" y="3267828"/>
            <a:ext cx="2610196" cy="972589"/>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 name="LAYOUT HEADER"/>
          <p:cNvSpPr>
            <a:spLocks noGrp="1"/>
          </p:cNvSpPr>
          <p:nvPr>
            <p:ph type="body" idx="30" hasCustomPrompt="1"/>
            <p:custDataLst>
              <p:tags r:id="rId12"/>
            </p:custDataLst>
          </p:nvPr>
        </p:nvSpPr>
        <p:spPr>
          <a:xfrm>
            <a:off x="382386" y="2943631"/>
            <a:ext cx="261019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37" name="LAYOUT BODY"/>
          <p:cNvSpPr>
            <a:spLocks noGrp="1"/>
          </p:cNvSpPr>
          <p:nvPr>
            <p:ph sz="quarter" idx="45"/>
            <p:custDataLst>
              <p:tags r:id="rId13"/>
            </p:custDataLst>
          </p:nvPr>
        </p:nvSpPr>
        <p:spPr>
          <a:xfrm>
            <a:off x="6118167" y="1813100"/>
            <a:ext cx="2610196" cy="972589"/>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 name="LAYOUT HEADER"/>
          <p:cNvSpPr>
            <a:spLocks noGrp="1"/>
          </p:cNvSpPr>
          <p:nvPr>
            <p:ph type="body" idx="27" hasCustomPrompt="1"/>
            <p:custDataLst>
              <p:tags r:id="rId14"/>
            </p:custDataLst>
          </p:nvPr>
        </p:nvSpPr>
        <p:spPr>
          <a:xfrm>
            <a:off x="6118167" y="1488904"/>
            <a:ext cx="261019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34" name="LAYOUT BODY"/>
          <p:cNvSpPr>
            <a:spLocks noGrp="1"/>
          </p:cNvSpPr>
          <p:nvPr>
            <p:ph sz="quarter" idx="42"/>
            <p:custDataLst>
              <p:tags r:id="rId15"/>
            </p:custDataLst>
          </p:nvPr>
        </p:nvSpPr>
        <p:spPr>
          <a:xfrm>
            <a:off x="3250278" y="1813102"/>
            <a:ext cx="2610196" cy="972589"/>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LAYOUT HEADER"/>
          <p:cNvSpPr>
            <a:spLocks noGrp="1"/>
          </p:cNvSpPr>
          <p:nvPr>
            <p:ph type="body" idx="25" hasCustomPrompt="1"/>
            <p:custDataLst>
              <p:tags r:id="rId16"/>
            </p:custDataLst>
          </p:nvPr>
        </p:nvSpPr>
        <p:spPr>
          <a:xfrm>
            <a:off x="3250278" y="1487980"/>
            <a:ext cx="261019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sp>
        <p:nvSpPr>
          <p:cNvPr id="31" name="LAYOUT BODY"/>
          <p:cNvSpPr>
            <a:spLocks noGrp="1"/>
          </p:cNvSpPr>
          <p:nvPr>
            <p:ph sz="quarter" idx="12"/>
            <p:custDataLst>
              <p:tags r:id="rId17"/>
            </p:custDataLst>
          </p:nvPr>
        </p:nvSpPr>
        <p:spPr>
          <a:xfrm>
            <a:off x="382386" y="1813101"/>
            <a:ext cx="2610196" cy="972589"/>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78" indent="-206378">
              <a:buClr>
                <a:schemeClr val="tx2"/>
              </a:buClr>
              <a:buFont typeface="Symbol" pitchFamily="18" charset="2"/>
              <a:buChar char="·"/>
              <a:defRPr sz="1000">
                <a:latin typeface="+mn-lt"/>
              </a:defRPr>
            </a:lvl3pPr>
            <a:lvl4pPr marL="418527" indent="-207820">
              <a:buSzPct val="84000"/>
              <a:buFont typeface="Times New Roman" pitchFamily="18" charset="0"/>
              <a:buChar char="–"/>
              <a:defRPr sz="1000">
                <a:latin typeface="+mn-lt"/>
              </a:defRPr>
            </a:lvl4pPr>
            <a:lvl5pPr marL="624904" indent="-204934">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904" indent="-204934">
              <a:buClr>
                <a:srgbClr val="000000"/>
              </a:buClr>
              <a:buSzPct val="84000"/>
              <a:buFont typeface="Times New Roman" pitchFamily="18" charset="0"/>
              <a:buChar char="–"/>
              <a:defRPr sz="1000" b="0"/>
            </a:lvl6pPr>
            <a:lvl7pPr marL="624904" indent="-209264">
              <a:buClr>
                <a:srgbClr val="000000"/>
              </a:buClr>
              <a:buSzPct val="84000"/>
              <a:buFont typeface="Times New Roman" pitchFamily="18" charset="0"/>
              <a:buChar char="–"/>
              <a:defRPr sz="1000"/>
            </a:lvl7pPr>
            <a:lvl8pPr marL="624904" indent="-206378">
              <a:buClr>
                <a:srgbClr val="000000"/>
              </a:buClr>
              <a:buSzPct val="84000"/>
              <a:buFont typeface="Times New Roman" pitchFamily="18" charset="0"/>
              <a:buChar char="–"/>
              <a:defRPr sz="1000"/>
            </a:lvl8pPr>
            <a:lvl9pPr marL="624904" indent="-20637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LAYOUT HEADER"/>
          <p:cNvSpPr>
            <a:spLocks noGrp="1"/>
          </p:cNvSpPr>
          <p:nvPr>
            <p:ph type="body" idx="14" hasCustomPrompt="1"/>
            <p:custDataLst>
              <p:tags r:id="rId18"/>
            </p:custDataLst>
          </p:nvPr>
        </p:nvSpPr>
        <p:spPr>
          <a:xfrm>
            <a:off x="382386" y="1487980"/>
            <a:ext cx="2610196" cy="323273"/>
          </a:xfrm>
          <a:prstGeom prst="rect">
            <a:avLst/>
          </a:prstGeom>
          <a:noFill/>
        </p:spPr>
        <p:txBody>
          <a:bodyPr lIns="0" tIns="0" rIns="0" bIns="36564" anchor="t" anchorCtr="0">
            <a:noAutofit/>
          </a:bodyPr>
          <a:lstStyle>
            <a:lvl1pPr marL="0" indent="0">
              <a:buNone/>
              <a:defRPr sz="1000" b="1" baseline="0">
                <a:solidFill>
                  <a:schemeClr val="tx1"/>
                </a:solidFill>
                <a:latin typeface="Frutiger 45 Light"/>
              </a:defRPr>
            </a:lvl1pPr>
            <a:lvl2pPr marL="457053" indent="0">
              <a:buNone/>
              <a:defRPr sz="2000" b="1"/>
            </a:lvl2pPr>
            <a:lvl3pPr marL="914105" indent="0">
              <a:buNone/>
              <a:defRPr sz="1818" b="1"/>
            </a:lvl3pPr>
            <a:lvl4pPr marL="1371156" indent="0">
              <a:buNone/>
              <a:defRPr sz="1636" b="1"/>
            </a:lvl4pPr>
            <a:lvl5pPr marL="1828208" indent="0">
              <a:buNone/>
              <a:defRPr sz="1636" b="1"/>
            </a:lvl5pPr>
            <a:lvl6pPr marL="2285260" indent="0">
              <a:buNone/>
              <a:defRPr sz="1636" b="1"/>
            </a:lvl6pPr>
            <a:lvl7pPr marL="2742311" indent="0">
              <a:buNone/>
              <a:defRPr sz="1636" b="1"/>
            </a:lvl7pPr>
            <a:lvl8pPr marL="3199364" indent="0">
              <a:buNone/>
              <a:defRPr sz="1636" b="1"/>
            </a:lvl8pPr>
            <a:lvl9pPr marL="3656415" indent="0">
              <a:buNone/>
              <a:defRPr sz="1636" b="1"/>
            </a:lvl9pPr>
          </a:lstStyle>
          <a:p>
            <a:pPr lvl="0"/>
            <a:r>
              <a:rPr lang="en-US"/>
              <a:t>&lt;&lt;Layout heading&gt;&gt;</a:t>
            </a:r>
          </a:p>
        </p:txBody>
      </p:sp>
      <p:cxnSp>
        <p:nvCxnSpPr>
          <p:cNvPr id="30"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19"/>
            </p:custDataLst>
          </p:nvPr>
        </p:nvSpPr>
        <p:spPr>
          <a:xfrm>
            <a:off x="382386" y="5"/>
            <a:ext cx="8354291" cy="856211"/>
          </a:xfrm>
        </p:spPr>
        <p:txBody>
          <a:bodyPr vert="horz" lIns="0" tIns="0" rIns="0" bIns="0" rtlCol="0" anchor="b" anchorCtr="0">
            <a:normAutofit/>
          </a:bodyPr>
          <a:lstStyle>
            <a:lvl1pPr>
              <a:lnSpc>
                <a:spcPts val="2909"/>
              </a:lnSpc>
              <a:defRPr lang="en-US">
                <a:latin typeface="Frutiger 45 Light"/>
              </a:defRPr>
            </a:lvl1pPr>
          </a:lstStyle>
          <a:p>
            <a:pPr lvl="0"/>
            <a:r>
              <a:rPr lang="en-US"/>
              <a:t>&lt;&lt;Page heading&gt;&gt;</a:t>
            </a:r>
          </a:p>
        </p:txBody>
      </p:sp>
      <p:sp>
        <p:nvSpPr>
          <p:cNvPr id="29" name="DOCUMENT ID" hidden="1"/>
          <p:cNvSpPr txBox="1"/>
          <p:nvPr>
            <p:custDataLst>
              <p:tags r:id="rId20"/>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sp>
        <p:nvSpPr>
          <p:cNvPr id="40"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grpSp>
        <p:nvGrpSpPr>
          <p:cNvPr id="41" name="PXP_GRIDLINES" hidden="1"/>
          <p:cNvGrpSpPr/>
          <p:nvPr userDrawn="1"/>
        </p:nvGrpSpPr>
        <p:grpSpPr>
          <a:xfrm>
            <a:off x="-27854" y="0"/>
            <a:ext cx="9175530" cy="6858000"/>
            <a:chOff x="-30640" y="0"/>
            <a:chExt cx="10093083" cy="7543800"/>
          </a:xfrm>
        </p:grpSpPr>
        <p:cxnSp>
          <p:nvCxnSpPr>
            <p:cNvPr id="42" name="Straight Connector 41"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3" name="Straight Connector 42"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5" name="Straight Connector 44"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8" name="Straight Connector 47"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9" name="Straight Connector 48"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70" name="Straight Connector 69"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21"/>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22"/>
            </p:custDataLst>
          </p:nvPr>
        </p:nvPicPr>
        <p:blipFill>
          <a:blip r:embed="rId24"/>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18851615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Disclaimer Page" preserve="1">
  <p:cSld name="Disclaimer Page">
    <p:spTree>
      <p:nvGrpSpPr>
        <p:cNvPr id="1" name=""/>
        <p:cNvGrpSpPr/>
        <p:nvPr/>
      </p:nvGrpSpPr>
      <p:grpSpPr>
        <a:xfrm>
          <a:off x="0" y="0"/>
          <a:ext cx="0" cy="0"/>
          <a:chOff x="0" y="0"/>
          <a:chExt cx="0" cy="0"/>
        </a:xfrm>
      </p:grpSpPr>
      <p:sp>
        <p:nvSpPr>
          <p:cNvPr id="17"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sp>
        <p:nvSpPr>
          <p:cNvPr id="18" name="DOCUMENT ID" hidden="1"/>
          <p:cNvSpPr txBox="1"/>
          <p:nvPr userDrawn="1">
            <p:custDataLst>
              <p:tags r:id="rId1"/>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cxnSp>
        <p:nvCxnSpPr>
          <p:cNvPr id="19" name="THIN BLUE LINE"/>
          <p:cNvCxnSpPr/>
          <p:nvPr userDrawn="1"/>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PXP_GRIDLINES" hidden="1"/>
          <p:cNvGrpSpPr/>
          <p:nvPr userDrawn="1"/>
        </p:nvGrpSpPr>
        <p:grpSpPr>
          <a:xfrm>
            <a:off x="-27854" y="0"/>
            <a:ext cx="9175530" cy="6858000"/>
            <a:chOff x="-30640" y="0"/>
            <a:chExt cx="10093083" cy="7543800"/>
          </a:xfrm>
        </p:grpSpPr>
        <p:cxnSp>
          <p:nvCxnSpPr>
            <p:cNvPr id="33" name="Straight Connector 32"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9" name="Straight Connector 38"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1" name="Straight Connector 40"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2"/>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3"/>
            </p:custDataLst>
          </p:nvPr>
        </p:nvPicPr>
        <p:blipFill>
          <a:blip r:embed="rId5"/>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4353294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ontact Page">
    <p:spTree>
      <p:nvGrpSpPr>
        <p:cNvPr id="1" name=""/>
        <p:cNvGrpSpPr/>
        <p:nvPr/>
      </p:nvGrpSpPr>
      <p:grpSpPr>
        <a:xfrm>
          <a:off x="0" y="0"/>
          <a:ext cx="0" cy="0"/>
          <a:chOff x="0" y="0"/>
          <a:chExt cx="0" cy="0"/>
        </a:xfrm>
      </p:grpSpPr>
      <p:sp>
        <p:nvSpPr>
          <p:cNvPr id="12" name="PAGE HEADING"/>
          <p:cNvSpPr>
            <a:spLocks noGrp="1"/>
          </p:cNvSpPr>
          <p:nvPr>
            <p:ph type="title" hasCustomPrompt="1"/>
            <p:custDataLst>
              <p:tags r:id="rId1"/>
            </p:custDataLst>
          </p:nvPr>
        </p:nvSpPr>
        <p:spPr>
          <a:xfrm>
            <a:off x="382386" y="5"/>
            <a:ext cx="8354291" cy="856211"/>
          </a:xfrm>
        </p:spPr>
        <p:txBody>
          <a:bodyPr vert="horz" lIns="0" tIns="0" rIns="0" bIns="0" rtlCol="0" anchor="b" anchorCtr="0">
            <a:normAutofit/>
          </a:bodyPr>
          <a:lstStyle>
            <a:lvl1pPr>
              <a:lnSpc>
                <a:spcPts val="2909"/>
              </a:lnSpc>
              <a:defRPr lang="en-US">
                <a:latin typeface="Frutiger 45 Light"/>
              </a:defRPr>
            </a:lvl1pPr>
          </a:lstStyle>
          <a:p>
            <a:pPr lvl="0"/>
            <a:r>
              <a:rPr lang="en-US"/>
              <a:t>Contact information</a:t>
            </a:r>
          </a:p>
        </p:txBody>
      </p:sp>
      <p:sp>
        <p:nvSpPr>
          <p:cNvPr id="19" name="Slide Number Textbox"/>
          <p:cNvSpPr txBox="1"/>
          <p:nvPr userDrawn="1"/>
        </p:nvSpPr>
        <p:spPr>
          <a:xfrm>
            <a:off x="8370917" y="6234547"/>
            <a:ext cx="374073" cy="349135"/>
          </a:xfrm>
          <a:prstGeom prst="rect">
            <a:avLst/>
          </a:prstGeom>
          <a:noFill/>
        </p:spPr>
        <p:txBody>
          <a:bodyPr wrap="square" lIns="0" tIns="0" rIns="0" bIns="0" rtlCol="0" anchor="b" anchorCtr="0">
            <a:noAutofit/>
          </a:bodyPr>
          <a:lstStyle/>
          <a:p>
            <a:pPr marL="0" marR="0" lvl="0" indent="0" algn="r" defTabSz="831281" rtl="0" eaLnBrk="0" fontAlgn="base" latinLnBrk="0" hangingPunct="0">
              <a:lnSpc>
                <a:spcPct val="100000"/>
              </a:lnSpc>
              <a:spcBef>
                <a:spcPct val="50000"/>
              </a:spcBef>
              <a:spcAft>
                <a:spcPct val="0"/>
              </a:spcAft>
              <a:buClrTx/>
              <a:buSzTx/>
              <a:buFontTx/>
              <a:buNone/>
              <a:defRPr/>
            </a:pPr>
            <a:fld id="{8A23ABA4-7C5F-4A82-88F7-CAC0346A6918}" type="slidenum">
              <a:rPr kumimoji="0" lang="en-US" sz="636" b="0" i="0" u="none" strike="noStrike" kern="1200" cap="none" spc="0" normalizeH="0" baseline="0" noProof="0" smtClean="0">
                <a:ln>
                  <a:noFill/>
                </a:ln>
                <a:solidFill>
                  <a:prstClr val="black"/>
                </a:solidFill>
                <a:effectLst/>
                <a:uLnTx/>
                <a:uFillTx/>
                <a:latin typeface="Frutiger 45 Light"/>
                <a:ea typeface="MS PGothic"/>
                <a:cs typeface="+mn-cs"/>
              </a:rPr>
              <a:t>‹#›</a:t>
            </a:fld>
            <a:endParaRPr kumimoji="0" lang="en-US" sz="636" b="0" i="0" u="none" strike="noStrike" kern="1200" cap="none" spc="0" normalizeH="0" baseline="0" noProof="0">
              <a:ln>
                <a:noFill/>
              </a:ln>
              <a:solidFill>
                <a:prstClr val="black"/>
              </a:solidFill>
              <a:effectLst/>
              <a:uLnTx/>
              <a:uFillTx/>
              <a:latin typeface="Frutiger 45 Light"/>
              <a:ea typeface="MS PGothic"/>
              <a:cs typeface="+mn-cs"/>
            </a:endParaRPr>
          </a:p>
        </p:txBody>
      </p:sp>
      <p:cxnSp>
        <p:nvCxnSpPr>
          <p:cNvPr id="20" name="THIN BLUE LINE"/>
          <p:cNvCxnSpPr/>
          <p:nvPr userDrawn="1"/>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OCUMENT ID" hidden="1"/>
          <p:cNvSpPr txBox="1"/>
          <p:nvPr userDrawn="1">
            <p:custDataLst>
              <p:tags r:id="rId2"/>
            </p:custDataLst>
          </p:nvPr>
        </p:nvSpPr>
        <p:spPr>
          <a:xfrm>
            <a:off x="2088978" y="382388"/>
            <a:ext cx="6647698" cy="83869"/>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marL="0" marR="0" lvl="0" indent="0" algn="r" defTabSz="914105" rtl="0" eaLnBrk="1" fontAlgn="base" latinLnBrk="0" hangingPunct="1">
              <a:lnSpc>
                <a:spcPct val="100000"/>
              </a:lnSpc>
              <a:spcBef>
                <a:spcPct val="20000"/>
              </a:spcBef>
              <a:spcAft>
                <a:spcPct val="0"/>
              </a:spcAft>
              <a:buClrTx/>
              <a:buSzPct val="120000"/>
              <a:buFont typeface="Symbol" pitchFamily="18" charset="2"/>
              <a:buNone/>
              <a:defRPr/>
            </a:pPr>
            <a:r>
              <a:rPr kumimoji="0" lang="en-US" sz="545" b="0" i="0" u="none" strike="noStrike" kern="1200" cap="none" spc="0" normalizeH="0" baseline="0" noProof="0">
                <a:ln>
                  <a:noFill/>
                </a:ln>
                <a:solidFill>
                  <a:srgbClr val="616161"/>
                </a:solidFill>
                <a:effectLst/>
                <a:uLnTx/>
                <a:uFillTx/>
                <a:latin typeface="Frutiger 45 Light"/>
                <a:ea typeface="MS PGothic"/>
                <a:cs typeface="Arial" pitchFamily="34" charset="0"/>
              </a:rPr>
              <a:t>UBSPROD\wilkesda [printed: ____] [saved: ____] Presentation1 </a:t>
            </a:r>
          </a:p>
        </p:txBody>
      </p:sp>
      <p:grpSp>
        <p:nvGrpSpPr>
          <p:cNvPr id="34" name="PXP_GRIDLINES" hidden="1"/>
          <p:cNvGrpSpPr/>
          <p:nvPr userDrawn="1"/>
        </p:nvGrpSpPr>
        <p:grpSpPr>
          <a:xfrm>
            <a:off x="-27854" y="0"/>
            <a:ext cx="9175530" cy="6858000"/>
            <a:chOff x="-30640" y="0"/>
            <a:chExt cx="10093083" cy="7543800"/>
          </a:xfrm>
        </p:grpSpPr>
        <p:cxnSp>
          <p:nvCxnSpPr>
            <p:cNvPr id="35" name="Straight Connector 34"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1" name="Straight Connector 40"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 name="Straight Connector 44"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DraftStamp" hidden="1"/>
          <p:cNvSpPr txBox="1"/>
          <p:nvPr userDrawn="1">
            <p:custDataLst>
              <p:tags r:id="rId3"/>
            </p:custDataLst>
          </p:nvPr>
        </p:nvSpPr>
        <p:spPr>
          <a:xfrm>
            <a:off x="382386" y="230909"/>
            <a:ext cx="981364" cy="300182"/>
          </a:xfrm>
          <a:prstGeom prst="rect">
            <a:avLst/>
          </a:prstGeom>
          <a:noFill/>
        </p:spPr>
        <p:txBody>
          <a:bodyPr vert="horz" wrap="none" lIns="0" tIns="0" rIns="0" bIns="0" rtlCol="0" anchor="b">
            <a:noAutofit/>
          </a:bodyPr>
          <a:lstStyle/>
          <a:p>
            <a:pPr marL="0" marR="0" lvl="0" indent="0" algn="l" defTabSz="831281" rtl="0" eaLnBrk="0" fontAlgn="base" latinLnBrk="0" hangingPunct="0">
              <a:lnSpc>
                <a:spcPct val="100000"/>
              </a:lnSpc>
              <a:spcBef>
                <a:spcPct val="0"/>
              </a:spcBef>
              <a:spcAft>
                <a:spcPct val="0"/>
              </a:spcAft>
              <a:buClrTx/>
              <a:buSzTx/>
              <a:buFontTx/>
              <a:buNone/>
              <a:defRPr/>
            </a:pPr>
            <a:r>
              <a:rPr kumimoji="0" lang="en-US" sz="2182" b="1" i="0" u="none" strike="noStrike" kern="1200" cap="none" spc="0" normalizeH="0" baseline="0" noProof="0">
                <a:ln>
                  <a:noFill/>
                </a:ln>
                <a:solidFill>
                  <a:srgbClr val="E60000"/>
                </a:solidFill>
                <a:effectLst/>
                <a:uLnTx/>
                <a:uFillTx/>
                <a:latin typeface="Frutiger 45 Light"/>
                <a:ea typeface="MS PGothic"/>
                <a:cs typeface="+mn-cs"/>
              </a:rPr>
              <a:t>Draft</a:t>
            </a:r>
          </a:p>
        </p:txBody>
      </p:sp>
      <p:pic>
        <p:nvPicPr>
          <p:cNvPr id="3" name="Picture 2"/>
          <p:cNvPicPr>
            <a:picLocks noChangeAspect="1"/>
          </p:cNvPicPr>
          <p:nvPr userDrawn="1">
            <p:custDataLst>
              <p:tags r:id="rId4"/>
            </p:custDataLst>
          </p:nvPr>
        </p:nvPicPr>
        <p:blipFill>
          <a:blip r:embed="rId6"/>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1827609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Bio_Slide_Text">
    <p:spTree>
      <p:nvGrpSpPr>
        <p:cNvPr id="1" name=""/>
        <p:cNvGrpSpPr/>
        <p:nvPr/>
      </p:nvGrpSpPr>
      <p:grpSpPr>
        <a:xfrm>
          <a:off x="0" y="0"/>
          <a:ext cx="0" cy="0"/>
          <a:chOff x="0" y="0"/>
          <a:chExt cx="0" cy="0"/>
        </a:xfrm>
      </p:grpSpPr>
      <p:sp>
        <p:nvSpPr>
          <p:cNvPr id="56" name="LAYOUT HEADER"/>
          <p:cNvSpPr>
            <a:spLocks noGrp="1"/>
          </p:cNvSpPr>
          <p:nvPr>
            <p:ph type="body" idx="16" hasCustomPrompt="1"/>
            <p:custDataLst>
              <p:tags r:id="rId1"/>
            </p:custDataLst>
          </p:nvPr>
        </p:nvSpPr>
        <p:spPr>
          <a:xfrm>
            <a:off x="2416525" y="1487986"/>
            <a:ext cx="6317673" cy="323273"/>
          </a:xfrm>
          <a:prstGeom prst="rect">
            <a:avLst/>
          </a:prstGeom>
          <a:noFill/>
        </p:spPr>
        <p:txBody>
          <a:bodyPr lIns="0" tIns="0" rIns="0" bIns="36539" anchor="t" anchorCtr="0">
            <a:noAutofit/>
          </a:bodyPr>
          <a:lstStyle>
            <a:lvl1pPr marL="0" indent="0">
              <a:buNone/>
              <a:defRPr sz="1000" b="1" baseline="0">
                <a:solidFill>
                  <a:schemeClr val="tx1"/>
                </a:solidFill>
                <a:latin typeface="Frutiger 45 Light"/>
              </a:defRPr>
            </a:lvl1pPr>
            <a:lvl2pPr marL="456733" indent="0">
              <a:buNone/>
              <a:defRPr sz="2000" b="1"/>
            </a:lvl2pPr>
            <a:lvl3pPr marL="913465" indent="0">
              <a:buNone/>
              <a:defRPr sz="1818" b="1"/>
            </a:lvl3pPr>
            <a:lvl4pPr marL="1370197" indent="0">
              <a:buNone/>
              <a:defRPr sz="1636" b="1"/>
            </a:lvl4pPr>
            <a:lvl5pPr marL="1826928" indent="0">
              <a:buNone/>
              <a:defRPr sz="1636" b="1"/>
            </a:lvl5pPr>
            <a:lvl6pPr marL="2283660" indent="0">
              <a:buNone/>
              <a:defRPr sz="1636" b="1"/>
            </a:lvl6pPr>
            <a:lvl7pPr marL="2740393" indent="0">
              <a:buNone/>
              <a:defRPr sz="1636" b="1"/>
            </a:lvl7pPr>
            <a:lvl8pPr marL="3197124" indent="0">
              <a:buNone/>
              <a:defRPr sz="1636" b="1"/>
            </a:lvl8pPr>
            <a:lvl9pPr marL="3653857" indent="0">
              <a:buNone/>
              <a:defRPr sz="1636" b="1"/>
            </a:lvl9pPr>
          </a:lstStyle>
          <a:p>
            <a:pPr lvl="0"/>
            <a:r>
              <a:rPr lang="en-US"/>
              <a:t>&lt;&lt;Layout heading&gt;&gt;</a:t>
            </a:r>
          </a:p>
        </p:txBody>
      </p:sp>
      <p:sp>
        <p:nvSpPr>
          <p:cNvPr id="22" name="BIO_TEXT"/>
          <p:cNvSpPr>
            <a:spLocks noGrp="1"/>
          </p:cNvSpPr>
          <p:nvPr>
            <p:ph type="body" sz="quarter" idx="34" hasCustomPrompt="1"/>
            <p:custDataLst>
              <p:tags r:id="rId2"/>
            </p:custDataLst>
          </p:nvPr>
        </p:nvSpPr>
        <p:spPr>
          <a:xfrm>
            <a:off x="382389" y="1487980"/>
            <a:ext cx="1662545" cy="4355869"/>
          </a:xfrm>
          <a:prstGeom prst="rect">
            <a:avLst/>
          </a:prstGeom>
        </p:spPr>
        <p:txBody>
          <a:bodyPr lIns="0" tIns="0" rIns="0" bIns="0">
            <a:noAutofit/>
          </a:bodyPr>
          <a:lstStyle>
            <a:lvl1pPr marL="0" indent="0">
              <a:lnSpc>
                <a:spcPct val="100000"/>
              </a:lnSpc>
              <a:spcBef>
                <a:spcPts val="818"/>
              </a:spcBef>
              <a:buFont typeface="Arial" pitchFamily="34" charset="0"/>
              <a:buNone/>
              <a:defRPr sz="1091" b="0">
                <a:solidFill>
                  <a:schemeClr val="tx1"/>
                </a:solidFill>
                <a:latin typeface="Frutiger 45 Light"/>
              </a:defRPr>
            </a:lvl1pPr>
            <a:lvl2pPr marL="0" indent="0">
              <a:spcBef>
                <a:spcPts val="818"/>
              </a:spcBef>
              <a:buNone/>
              <a:defRPr sz="1273" b="0">
                <a:solidFill>
                  <a:schemeClr val="tx2"/>
                </a:solidFill>
                <a:latin typeface="+mj-lt"/>
              </a:defRPr>
            </a:lvl2pPr>
            <a:lvl3pPr>
              <a:buFont typeface="Symbol" pitchFamily="18" charset="2"/>
              <a:buChar char="·"/>
              <a:defRPr baseline="0">
                <a:latin typeface="+mj-lt"/>
              </a:defRPr>
            </a:lvl3pPr>
            <a:lvl4pPr marL="415351" indent="-201907">
              <a:buSzPct val="84000"/>
              <a:buFont typeface="Times New Roman" pitchFamily="18" charset="0"/>
              <a:buChar char="–"/>
              <a:defRPr>
                <a:latin typeface="+mj-lt"/>
              </a:defRPr>
            </a:lvl4pPr>
            <a:lvl5pPr marL="415351" indent="0">
              <a:buFont typeface="Times New Roman" pitchFamily="18" charset="0"/>
              <a:buNone/>
              <a:defRPr>
                <a:latin typeface="+mj-lt"/>
              </a:defRPr>
            </a:lvl5pPr>
            <a:lvl6pPr>
              <a:defRPr>
                <a:latin typeface="+mj-lt"/>
              </a:defRPr>
            </a:lvl6pPr>
            <a:lvl7pPr>
              <a:defRPr>
                <a:latin typeface="+mj-lt"/>
              </a:defRPr>
            </a:lvl7pPr>
            <a:lvl8pPr>
              <a:defRPr>
                <a:latin typeface="+mj-lt"/>
              </a:defRPr>
            </a:lvl8pPr>
            <a:lvl9pPr>
              <a:defRPr>
                <a:latin typeface="+mj-lt"/>
              </a:defRPr>
            </a:lvl9pPr>
          </a:lstStyle>
          <a:p>
            <a:pPr lvl="0"/>
            <a:r>
              <a:rPr lang="en-US"/>
              <a:t>&lt;&lt;Bio_Details&gt;&gt;</a:t>
            </a:r>
          </a:p>
        </p:txBody>
      </p:sp>
      <p:cxnSp>
        <p:nvCxnSpPr>
          <p:cNvPr id="14"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3"/>
            </p:custDataLst>
          </p:nvPr>
        </p:nvSpPr>
        <p:spPr>
          <a:xfrm>
            <a:off x="382386" y="7"/>
            <a:ext cx="8354291" cy="856211"/>
          </a:xfrm>
        </p:spPr>
        <p:txBody>
          <a:bodyPr vert="horz" lIns="0" tIns="0" rIns="0" bIns="0" rtlCol="0" anchor="b" anchorCtr="0">
            <a:normAutofit/>
          </a:bodyPr>
          <a:lstStyle>
            <a:lvl1pPr>
              <a:lnSpc>
                <a:spcPts val="2909"/>
              </a:lnSpc>
              <a:defRPr lang="en-US">
                <a:latin typeface="Frutiger 45 Light"/>
              </a:defRPr>
            </a:lvl1pPr>
          </a:lstStyle>
          <a:p>
            <a:pPr lvl="0"/>
            <a:r>
              <a:rPr lang="en-US"/>
              <a:t>&lt;&lt;Page heading&gt;&gt;</a:t>
            </a:r>
          </a:p>
        </p:txBody>
      </p:sp>
      <p:sp>
        <p:nvSpPr>
          <p:cNvPr id="20" name="DOCUMENT ID" hidden="1"/>
          <p:cNvSpPr txBox="1"/>
          <p:nvPr>
            <p:custDataLst>
              <p:tags r:id="rId4"/>
            </p:custDataLst>
          </p:nvPr>
        </p:nvSpPr>
        <p:spPr>
          <a:xfrm>
            <a:off x="2088978" y="382387"/>
            <a:ext cx="6647698" cy="167738"/>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sz="545"/>
              <a:t>UBSPROD\murrayk [printed: November 25, 2019 9:16 AM] [saved: November 30, 2019 9:19 PM] http://bpspace.swissbank.com/deals/2/1904231/Documents/Team%20Resources/01Restructuring%20Pitches/Frontier/Frontier%20Discussion%20Materials.11.29.19.v4.pptx </a:t>
            </a:r>
          </a:p>
        </p:txBody>
      </p:sp>
      <p:sp>
        <p:nvSpPr>
          <p:cNvPr id="31" name="Slide Number Textbox"/>
          <p:cNvSpPr txBox="1"/>
          <p:nvPr userDrawn="1"/>
        </p:nvSpPr>
        <p:spPr>
          <a:xfrm>
            <a:off x="8370917" y="6234554"/>
            <a:ext cx="374073" cy="349135"/>
          </a:xfrm>
          <a:prstGeom prst="rect">
            <a:avLst/>
          </a:prstGeom>
          <a:noFill/>
        </p:spPr>
        <p:txBody>
          <a:bodyPr wrap="square" lIns="0" tIns="0" rIns="0" bIns="0" rtlCol="0" anchor="b" anchorCtr="0">
            <a:noAutofit/>
          </a:bodyPr>
          <a:lstStyle/>
          <a:p>
            <a:pPr algn="r"/>
            <a:fld id="{8A23ABA4-7C5F-4A82-88F7-CAC0346A6918}" type="slidenum">
              <a:rPr sz="636" smtClean="0">
                <a:solidFill>
                  <a:prstClr val="black"/>
                </a:solidFill>
              </a:rPr>
              <a:t>‹#›</a:t>
            </a:fld>
            <a:endParaRPr sz="636">
              <a:solidFill>
                <a:prstClr val="black"/>
              </a:solidFill>
            </a:endParaRPr>
          </a:p>
        </p:txBody>
      </p:sp>
      <p:grpSp>
        <p:nvGrpSpPr>
          <p:cNvPr id="32" name="PXP_GRIDLINES" hidden="1"/>
          <p:cNvGrpSpPr/>
          <p:nvPr userDrawn="1"/>
        </p:nvGrpSpPr>
        <p:grpSpPr>
          <a:xfrm>
            <a:off x="-27850" y="0"/>
            <a:ext cx="9175530" cy="6858000"/>
            <a:chOff x="-30640" y="0"/>
            <a:chExt cx="10093083" cy="7543800"/>
          </a:xfrm>
        </p:grpSpPr>
        <p:cxnSp>
          <p:nvCxnSpPr>
            <p:cNvPr id="33" name="Straight Connector 32"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52" name="Straight Connector 51"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8" name="LAYOUT BODY"/>
          <p:cNvSpPr>
            <a:spLocks noGrp="1"/>
          </p:cNvSpPr>
          <p:nvPr>
            <p:ph sz="quarter" idx="12"/>
            <p:custDataLst>
              <p:tags r:id="rId5"/>
            </p:custDataLst>
          </p:nvPr>
        </p:nvSpPr>
        <p:spPr>
          <a:xfrm>
            <a:off x="2416525" y="1812183"/>
            <a:ext cx="6317673" cy="3915295"/>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238" indent="-206238">
              <a:buClr>
                <a:schemeClr val="tx2"/>
              </a:buClr>
              <a:buFont typeface="Symbol" pitchFamily="18" charset="2"/>
              <a:buChar char="·"/>
              <a:defRPr sz="1000">
                <a:latin typeface="+mn-lt"/>
              </a:defRPr>
            </a:lvl3pPr>
            <a:lvl4pPr marL="418234" indent="-207678">
              <a:buSzPct val="84000"/>
              <a:buFont typeface="Times New Roman" pitchFamily="18" charset="0"/>
              <a:buChar char="–"/>
              <a:defRPr sz="1000">
                <a:latin typeface="+mn-lt"/>
              </a:defRPr>
            </a:lvl4pPr>
            <a:lvl5pPr marL="624467" indent="-204792">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467" indent="-204792">
              <a:buClr>
                <a:srgbClr val="000000"/>
              </a:buClr>
              <a:buSzPct val="84000"/>
              <a:buFont typeface="Times New Roman" pitchFamily="18" charset="0"/>
              <a:buChar char="–"/>
              <a:defRPr sz="1000" b="0"/>
            </a:lvl6pPr>
            <a:lvl7pPr marL="624467" indent="-209118">
              <a:buClr>
                <a:srgbClr val="000000"/>
              </a:buClr>
              <a:buSzPct val="84000"/>
              <a:buFont typeface="Times New Roman" pitchFamily="18" charset="0"/>
              <a:buChar char="–"/>
              <a:defRPr sz="1000"/>
            </a:lvl7pPr>
            <a:lvl8pPr marL="624467" indent="-206238">
              <a:buClr>
                <a:srgbClr val="000000"/>
              </a:buClr>
              <a:buSzPct val="84000"/>
              <a:buFont typeface="Times New Roman" pitchFamily="18" charset="0"/>
              <a:buChar char="–"/>
              <a:defRPr sz="1000"/>
            </a:lvl8pPr>
            <a:lvl9pPr marL="624467" indent="-20623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9" name="BIO_DIVIDERLINE"/>
          <p:cNvCxnSpPr/>
          <p:nvPr userDrawn="1"/>
        </p:nvCxnSpPr>
        <p:spPr>
          <a:xfrm>
            <a:off x="2237313" y="1507779"/>
            <a:ext cx="0" cy="4053839"/>
          </a:xfrm>
          <a:prstGeom prst="line">
            <a:avLst/>
          </a:prstGeom>
          <a:ln w="508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DraftStamp" hidden="1"/>
          <p:cNvSpPr txBox="1"/>
          <p:nvPr userDrawn="1">
            <p:custDataLst>
              <p:tags r:id="rId6"/>
            </p:custDataLst>
          </p:nvPr>
        </p:nvSpPr>
        <p:spPr>
          <a:xfrm>
            <a:off x="382386" y="230909"/>
            <a:ext cx="981364" cy="300182"/>
          </a:xfrm>
          <a:prstGeom prst="rect">
            <a:avLst/>
          </a:prstGeom>
          <a:noFill/>
        </p:spPr>
        <p:txBody>
          <a:bodyPr vert="horz" wrap="none" lIns="0" tIns="0" rIns="0" bIns="0" rtlCol="0" anchor="b">
            <a:noAutofit/>
          </a:bodyPr>
          <a:lstStyle/>
          <a:p>
            <a:pPr>
              <a:spcBef>
                <a:spcPct val="0"/>
              </a:spcBef>
            </a:pPr>
            <a:r>
              <a:rPr sz="2182" b="1">
                <a:solidFill>
                  <a:srgbClr val="E60000"/>
                </a:solidFill>
              </a:rPr>
              <a:t>Draft</a:t>
            </a:r>
          </a:p>
        </p:txBody>
      </p:sp>
      <p:pic>
        <p:nvPicPr>
          <p:cNvPr id="3" name="Picture 2"/>
          <p:cNvPicPr>
            <a:picLocks noChangeAspect="1"/>
          </p:cNvPicPr>
          <p:nvPr userDrawn="1">
            <p:custDataLst>
              <p:tags r:id="rId7"/>
            </p:custDataLst>
          </p:nvPr>
        </p:nvPicPr>
        <p:blipFill>
          <a:blip r:embed="rId9"/>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37533389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Bio_Slide_TextandPicture">
    <p:spTree>
      <p:nvGrpSpPr>
        <p:cNvPr id="1" name=""/>
        <p:cNvGrpSpPr/>
        <p:nvPr/>
      </p:nvGrpSpPr>
      <p:grpSpPr>
        <a:xfrm>
          <a:off x="0" y="0"/>
          <a:ext cx="0" cy="0"/>
          <a:chOff x="0" y="0"/>
          <a:chExt cx="0" cy="0"/>
        </a:xfrm>
      </p:grpSpPr>
      <p:sp>
        <p:nvSpPr>
          <p:cNvPr id="56" name="LAYOUT HEADER"/>
          <p:cNvSpPr>
            <a:spLocks noGrp="1"/>
          </p:cNvSpPr>
          <p:nvPr>
            <p:ph type="body" idx="16" hasCustomPrompt="1"/>
            <p:custDataLst>
              <p:tags r:id="rId1"/>
            </p:custDataLst>
          </p:nvPr>
        </p:nvSpPr>
        <p:spPr>
          <a:xfrm>
            <a:off x="2416525" y="1487986"/>
            <a:ext cx="6317673" cy="323273"/>
          </a:xfrm>
          <a:prstGeom prst="rect">
            <a:avLst/>
          </a:prstGeom>
          <a:noFill/>
        </p:spPr>
        <p:txBody>
          <a:bodyPr lIns="0" tIns="0" rIns="0" bIns="36539" anchor="t" anchorCtr="0">
            <a:noAutofit/>
          </a:bodyPr>
          <a:lstStyle>
            <a:lvl1pPr marL="0" indent="0">
              <a:buNone/>
              <a:defRPr sz="1000" b="1" baseline="0">
                <a:solidFill>
                  <a:schemeClr val="tx1"/>
                </a:solidFill>
                <a:latin typeface="Frutiger 45 Light"/>
              </a:defRPr>
            </a:lvl1pPr>
            <a:lvl2pPr marL="456733" indent="0">
              <a:buNone/>
              <a:defRPr sz="2000" b="1"/>
            </a:lvl2pPr>
            <a:lvl3pPr marL="913465" indent="0">
              <a:buNone/>
              <a:defRPr sz="1818" b="1"/>
            </a:lvl3pPr>
            <a:lvl4pPr marL="1370197" indent="0">
              <a:buNone/>
              <a:defRPr sz="1636" b="1"/>
            </a:lvl4pPr>
            <a:lvl5pPr marL="1826928" indent="0">
              <a:buNone/>
              <a:defRPr sz="1636" b="1"/>
            </a:lvl5pPr>
            <a:lvl6pPr marL="2283660" indent="0">
              <a:buNone/>
              <a:defRPr sz="1636" b="1"/>
            </a:lvl6pPr>
            <a:lvl7pPr marL="2740393" indent="0">
              <a:buNone/>
              <a:defRPr sz="1636" b="1"/>
            </a:lvl7pPr>
            <a:lvl8pPr marL="3197124" indent="0">
              <a:buNone/>
              <a:defRPr sz="1636" b="1"/>
            </a:lvl8pPr>
            <a:lvl9pPr marL="3653857" indent="0">
              <a:buNone/>
              <a:defRPr sz="1636" b="1"/>
            </a:lvl9pPr>
          </a:lstStyle>
          <a:p>
            <a:pPr lvl="0"/>
            <a:r>
              <a:rPr lang="en-US"/>
              <a:t>&lt;&lt;Layout heading&gt;&gt;</a:t>
            </a:r>
          </a:p>
        </p:txBody>
      </p:sp>
      <p:sp>
        <p:nvSpPr>
          <p:cNvPr id="22" name="BIO_TEXT"/>
          <p:cNvSpPr>
            <a:spLocks noGrp="1"/>
          </p:cNvSpPr>
          <p:nvPr>
            <p:ph type="body" sz="quarter" idx="34" hasCustomPrompt="1"/>
            <p:custDataLst>
              <p:tags r:id="rId2"/>
            </p:custDataLst>
          </p:nvPr>
        </p:nvSpPr>
        <p:spPr>
          <a:xfrm>
            <a:off x="382389" y="3059087"/>
            <a:ext cx="1662545" cy="2502131"/>
          </a:xfrm>
          <a:prstGeom prst="rect">
            <a:avLst/>
          </a:prstGeom>
        </p:spPr>
        <p:txBody>
          <a:bodyPr lIns="0" tIns="0" rIns="0" bIns="0">
            <a:noAutofit/>
          </a:bodyPr>
          <a:lstStyle>
            <a:lvl1pPr marL="0" indent="0">
              <a:lnSpc>
                <a:spcPct val="100000"/>
              </a:lnSpc>
              <a:spcBef>
                <a:spcPts val="818"/>
              </a:spcBef>
              <a:buFont typeface="Arial" pitchFamily="34" charset="0"/>
              <a:buNone/>
              <a:defRPr sz="1091" b="0">
                <a:solidFill>
                  <a:schemeClr val="tx1"/>
                </a:solidFill>
                <a:latin typeface="Frutiger 45 Light"/>
              </a:defRPr>
            </a:lvl1pPr>
            <a:lvl2pPr marL="0" indent="0">
              <a:spcBef>
                <a:spcPts val="818"/>
              </a:spcBef>
              <a:buNone/>
              <a:defRPr sz="1273" b="0">
                <a:solidFill>
                  <a:schemeClr val="tx2"/>
                </a:solidFill>
                <a:latin typeface="+mj-lt"/>
              </a:defRPr>
            </a:lvl2pPr>
            <a:lvl3pPr>
              <a:buFont typeface="Symbol" pitchFamily="18" charset="2"/>
              <a:buChar char="·"/>
              <a:defRPr baseline="0">
                <a:latin typeface="+mj-lt"/>
              </a:defRPr>
            </a:lvl3pPr>
            <a:lvl4pPr marL="415351" indent="-201907">
              <a:buSzPct val="84000"/>
              <a:buFont typeface="Times New Roman" pitchFamily="18" charset="0"/>
              <a:buChar char="–"/>
              <a:defRPr>
                <a:latin typeface="+mj-lt"/>
              </a:defRPr>
            </a:lvl4pPr>
            <a:lvl5pPr marL="415351" indent="0">
              <a:buFont typeface="Times New Roman" pitchFamily="18" charset="0"/>
              <a:buNone/>
              <a:defRPr>
                <a:latin typeface="+mj-lt"/>
              </a:defRPr>
            </a:lvl5pPr>
            <a:lvl6pPr>
              <a:defRPr>
                <a:latin typeface="+mj-lt"/>
              </a:defRPr>
            </a:lvl6pPr>
            <a:lvl7pPr>
              <a:defRPr>
                <a:latin typeface="+mj-lt"/>
              </a:defRPr>
            </a:lvl7pPr>
            <a:lvl8pPr>
              <a:defRPr>
                <a:latin typeface="+mj-lt"/>
              </a:defRPr>
            </a:lvl8pPr>
            <a:lvl9pPr>
              <a:defRPr>
                <a:latin typeface="+mj-lt"/>
              </a:defRPr>
            </a:lvl9pPr>
          </a:lstStyle>
          <a:p>
            <a:pPr lvl="0"/>
            <a:r>
              <a:rPr lang="en-US"/>
              <a:t>&lt;&lt;Bio_Details&gt;&gt;</a:t>
            </a:r>
          </a:p>
        </p:txBody>
      </p:sp>
      <p:cxnSp>
        <p:nvCxnSpPr>
          <p:cNvPr id="14" name="THIN BLUE LINE"/>
          <p:cNvCxnSpPr/>
          <p:nvPr/>
        </p:nvCxnSpPr>
        <p:spPr>
          <a:xfrm>
            <a:off x="382386"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3"/>
            </p:custDataLst>
          </p:nvPr>
        </p:nvSpPr>
        <p:spPr>
          <a:xfrm>
            <a:off x="382386" y="7"/>
            <a:ext cx="8354291" cy="856211"/>
          </a:xfrm>
        </p:spPr>
        <p:txBody>
          <a:bodyPr vert="horz" lIns="0" tIns="0" rIns="0" bIns="0" rtlCol="0" anchor="b" anchorCtr="0">
            <a:normAutofit/>
          </a:bodyPr>
          <a:lstStyle>
            <a:lvl1pPr>
              <a:lnSpc>
                <a:spcPts val="2909"/>
              </a:lnSpc>
              <a:defRPr lang="en-US">
                <a:latin typeface="Frutiger 45 Light"/>
              </a:defRPr>
            </a:lvl1pPr>
          </a:lstStyle>
          <a:p>
            <a:pPr lvl="0"/>
            <a:r>
              <a:rPr lang="en-US"/>
              <a:t>&lt;&lt;Page heading&gt;&gt;</a:t>
            </a:r>
          </a:p>
        </p:txBody>
      </p:sp>
      <p:sp>
        <p:nvSpPr>
          <p:cNvPr id="20" name="DOCUMENT ID" hidden="1"/>
          <p:cNvSpPr txBox="1"/>
          <p:nvPr>
            <p:custDataLst>
              <p:tags r:id="rId4"/>
            </p:custDataLst>
          </p:nvPr>
        </p:nvSpPr>
        <p:spPr>
          <a:xfrm>
            <a:off x="2088978" y="382387"/>
            <a:ext cx="6647698" cy="167738"/>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sz="545"/>
              <a:t>UBSPROD\murrayk [printed: November 25, 2019 9:16 AM] [saved: November 30, 2019 9:19 PM] http://bpspace.swissbank.com/deals/2/1904231/Documents/Team%20Resources/01Restructuring%20Pitches/Frontier/Frontier%20Discussion%20Materials.11.29.19.v4.pptx </a:t>
            </a:r>
          </a:p>
        </p:txBody>
      </p:sp>
      <p:sp>
        <p:nvSpPr>
          <p:cNvPr id="31" name="Slide Number Textbox"/>
          <p:cNvSpPr txBox="1"/>
          <p:nvPr userDrawn="1"/>
        </p:nvSpPr>
        <p:spPr>
          <a:xfrm>
            <a:off x="8370917" y="6234554"/>
            <a:ext cx="374073" cy="349135"/>
          </a:xfrm>
          <a:prstGeom prst="rect">
            <a:avLst/>
          </a:prstGeom>
          <a:noFill/>
        </p:spPr>
        <p:txBody>
          <a:bodyPr wrap="square" lIns="0" tIns="0" rIns="0" bIns="0" rtlCol="0" anchor="b" anchorCtr="0">
            <a:noAutofit/>
          </a:bodyPr>
          <a:lstStyle/>
          <a:p>
            <a:pPr algn="r"/>
            <a:fld id="{8A23ABA4-7C5F-4A82-88F7-CAC0346A6918}" type="slidenum">
              <a:rPr sz="636" smtClean="0">
                <a:solidFill>
                  <a:prstClr val="black"/>
                </a:solidFill>
              </a:rPr>
              <a:t>‹#›</a:t>
            </a:fld>
            <a:endParaRPr sz="636">
              <a:solidFill>
                <a:prstClr val="black"/>
              </a:solidFill>
            </a:endParaRPr>
          </a:p>
        </p:txBody>
      </p:sp>
      <p:grpSp>
        <p:nvGrpSpPr>
          <p:cNvPr id="32" name="PXP_GRIDLINES" hidden="1"/>
          <p:cNvGrpSpPr/>
          <p:nvPr userDrawn="1"/>
        </p:nvGrpSpPr>
        <p:grpSpPr>
          <a:xfrm>
            <a:off x="-27850" y="0"/>
            <a:ext cx="9175530" cy="6858000"/>
            <a:chOff x="-30640" y="0"/>
            <a:chExt cx="10093083" cy="7543800"/>
          </a:xfrm>
        </p:grpSpPr>
        <p:cxnSp>
          <p:nvCxnSpPr>
            <p:cNvPr id="33" name="Straight Connector 32"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52" name="Straight Connector 51"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8" name="LAYOUT BODY"/>
          <p:cNvSpPr>
            <a:spLocks noGrp="1"/>
          </p:cNvSpPr>
          <p:nvPr>
            <p:ph sz="quarter" idx="12"/>
            <p:custDataLst>
              <p:tags r:id="rId5"/>
            </p:custDataLst>
          </p:nvPr>
        </p:nvSpPr>
        <p:spPr>
          <a:xfrm>
            <a:off x="2416525" y="1812183"/>
            <a:ext cx="6317673" cy="3915295"/>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238" indent="-206238">
              <a:buClr>
                <a:schemeClr val="tx2"/>
              </a:buClr>
              <a:buFont typeface="Symbol" pitchFamily="18" charset="2"/>
              <a:buChar char="·"/>
              <a:defRPr sz="1000">
                <a:latin typeface="+mn-lt"/>
              </a:defRPr>
            </a:lvl3pPr>
            <a:lvl4pPr marL="418234" indent="-207678">
              <a:buSzPct val="84000"/>
              <a:buFont typeface="Times New Roman" pitchFamily="18" charset="0"/>
              <a:buChar char="–"/>
              <a:defRPr sz="1000">
                <a:latin typeface="+mn-lt"/>
              </a:defRPr>
            </a:lvl4pPr>
            <a:lvl5pPr marL="624467" indent="-204792">
              <a:buClr>
                <a:srgbClr val="000000"/>
              </a:buClr>
              <a:buSzPct val="84000"/>
              <a:buFont typeface="Times New Roman" pitchFamily="18" charset="0"/>
              <a:buChar char="–"/>
              <a:defRPr lang="en-US" sz="1000" kern="1200" smtClean="0">
                <a:solidFill>
                  <a:schemeClr val="tx1"/>
                </a:solidFill>
                <a:latin typeface="+mn-lt"/>
                <a:ea typeface="+mn-ea"/>
                <a:cs typeface="+mn-cs"/>
              </a:defRPr>
            </a:lvl5pPr>
            <a:lvl6pPr marL="624467" indent="-204792">
              <a:buClr>
                <a:srgbClr val="000000"/>
              </a:buClr>
              <a:buSzPct val="84000"/>
              <a:buFont typeface="Times New Roman" pitchFamily="18" charset="0"/>
              <a:buChar char="–"/>
              <a:defRPr sz="1000" b="0"/>
            </a:lvl6pPr>
            <a:lvl7pPr marL="624467" indent="-209118">
              <a:buClr>
                <a:srgbClr val="000000"/>
              </a:buClr>
              <a:buSzPct val="84000"/>
              <a:buFont typeface="Times New Roman" pitchFamily="18" charset="0"/>
              <a:buChar char="–"/>
              <a:defRPr sz="1000"/>
            </a:lvl7pPr>
            <a:lvl8pPr marL="624467" indent="-206238">
              <a:buClr>
                <a:srgbClr val="000000"/>
              </a:buClr>
              <a:buSzPct val="84000"/>
              <a:buFont typeface="Times New Roman" pitchFamily="18" charset="0"/>
              <a:buChar char="–"/>
              <a:defRPr sz="1000"/>
            </a:lvl8pPr>
            <a:lvl9pPr marL="624467" indent="-206238">
              <a:buClr>
                <a:srgbClr val="000000"/>
              </a:buClr>
              <a:buSzPct val="84000"/>
              <a:buFont typeface="Times New Roman" pitchFamily="18" charset="0"/>
              <a:buChar cha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9" name="BIO_DIVIDERLINE"/>
          <p:cNvCxnSpPr/>
          <p:nvPr userDrawn="1"/>
        </p:nvCxnSpPr>
        <p:spPr>
          <a:xfrm>
            <a:off x="2237313" y="1507779"/>
            <a:ext cx="0" cy="4053839"/>
          </a:xfrm>
          <a:prstGeom prst="line">
            <a:avLst/>
          </a:prstGeom>
          <a:ln w="508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BIO_PICTURE"/>
          <p:cNvSpPr>
            <a:spLocks noGrp="1"/>
          </p:cNvSpPr>
          <p:nvPr>
            <p:ph sz="quarter" idx="35" hasCustomPrompt="1"/>
            <p:custDataLst>
              <p:tags r:id="rId6"/>
            </p:custDataLst>
          </p:nvPr>
        </p:nvSpPr>
        <p:spPr>
          <a:xfrm>
            <a:off x="382449" y="1487988"/>
            <a:ext cx="1662545" cy="1486477"/>
          </a:xfrm>
        </p:spPr>
        <p:txBody>
          <a:bodyPr/>
          <a:lstStyle>
            <a:lvl1pPr>
              <a:defRPr baseline="0">
                <a:latin typeface="Frutiger 45 Light"/>
              </a:defRPr>
            </a:lvl1pPr>
          </a:lstStyle>
          <a:p>
            <a:pPr lvl="0"/>
            <a:r>
              <a:rPr lang="en-US"/>
              <a:t>&lt;&lt;Bio Picture&gt;&gt;</a:t>
            </a:r>
          </a:p>
        </p:txBody>
      </p:sp>
      <p:sp>
        <p:nvSpPr>
          <p:cNvPr id="2" name="DraftStamp" hidden="1"/>
          <p:cNvSpPr txBox="1"/>
          <p:nvPr userDrawn="1">
            <p:custDataLst>
              <p:tags r:id="rId7"/>
            </p:custDataLst>
          </p:nvPr>
        </p:nvSpPr>
        <p:spPr>
          <a:xfrm>
            <a:off x="382386" y="230909"/>
            <a:ext cx="981364" cy="300182"/>
          </a:xfrm>
          <a:prstGeom prst="rect">
            <a:avLst/>
          </a:prstGeom>
          <a:noFill/>
        </p:spPr>
        <p:txBody>
          <a:bodyPr vert="horz" wrap="none" lIns="0" tIns="0" rIns="0" bIns="0" rtlCol="0" anchor="b">
            <a:noAutofit/>
          </a:bodyPr>
          <a:lstStyle/>
          <a:p>
            <a:pPr>
              <a:spcBef>
                <a:spcPct val="0"/>
              </a:spcBef>
            </a:pPr>
            <a:r>
              <a:rPr sz="2182" b="1">
                <a:solidFill>
                  <a:srgbClr val="E60000"/>
                </a:solidFill>
              </a:rPr>
              <a:t>Draft</a:t>
            </a:r>
          </a:p>
        </p:txBody>
      </p:sp>
      <p:pic>
        <p:nvPicPr>
          <p:cNvPr id="3" name="Picture 2"/>
          <p:cNvPicPr>
            <a:picLocks noChangeAspect="1"/>
          </p:cNvPicPr>
          <p:nvPr userDrawn="1">
            <p:custDataLst>
              <p:tags r:id="rId8"/>
            </p:custDataLst>
          </p:nvPr>
        </p:nvPicPr>
        <p:blipFill>
          <a:blip r:embed="rId10"/>
          <a:srcRect/>
          <a:stretch>
            <a:fillRect/>
          </a:stretch>
        </p:blipFill>
        <p:spPr>
          <a:xfrm>
            <a:off x="389660" y="6354330"/>
            <a:ext cx="647685" cy="236714"/>
          </a:xfrm>
          <a:prstGeom prst="rect">
            <a:avLst/>
          </a:prstGeom>
        </p:spPr>
      </p:pic>
    </p:spTree>
    <p:extLst>
      <p:ext uri="{BB962C8B-B14F-4D97-AF65-F5344CB8AC3E}">
        <p14:creationId xmlns:p14="http://schemas.microsoft.com/office/powerpoint/2010/main" val="9773269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45" b="0" i="0">
                <a:solidFill>
                  <a:schemeClr val="tx1"/>
                </a:solidFill>
                <a:latin typeface="Frutiger 45 Light"/>
                <a:cs typeface="Frutiger 45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2383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image" Target="../media/image2.png"/><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9" Type="http://schemas.openxmlformats.org/officeDocument/2006/relationships/slideLayout" Target="../slideLayouts/slideLayout96.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34" Type="http://schemas.openxmlformats.org/officeDocument/2006/relationships/slideLayout" Target="../slideLayouts/slideLayout91.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33" Type="http://schemas.openxmlformats.org/officeDocument/2006/relationships/slideLayout" Target="../slideLayouts/slideLayout90.xml"/><Relationship Id="rId38" Type="http://schemas.openxmlformats.org/officeDocument/2006/relationships/slideLayout" Target="../slideLayouts/slideLayout95.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slideLayout" Target="../slideLayouts/slideLayout86.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32" Type="http://schemas.openxmlformats.org/officeDocument/2006/relationships/slideLayout" Target="../slideLayouts/slideLayout89.xml"/><Relationship Id="rId37" Type="http://schemas.openxmlformats.org/officeDocument/2006/relationships/slideLayout" Target="../slideLayouts/slideLayout94.xml"/><Relationship Id="rId40" Type="http://schemas.openxmlformats.org/officeDocument/2006/relationships/theme" Target="../theme/theme3.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36" Type="http://schemas.openxmlformats.org/officeDocument/2006/relationships/slideLayout" Target="../slideLayouts/slideLayout93.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slideLayout" Target="../slideLayouts/slideLayout88.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 Id="rId35"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44"/>
          <p:cNvSpPr>
            <a:spLocks noGrp="1" noChangeArrowheads="1"/>
          </p:cNvSpPr>
          <p:nvPr>
            <p:ph type="sldNum" sz="quarter" idx="4"/>
          </p:nvPr>
        </p:nvSpPr>
        <p:spPr>
          <a:xfrm>
            <a:off x="8188960" y="6596064"/>
            <a:ext cx="650240" cy="195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900" b="0">
                <a:solidFill>
                  <a:schemeClr val="accent1"/>
                </a:solidFill>
                <a:latin typeface="Calibri" panose="020F0502020204030204" pitchFamily="34" charset="0"/>
              </a:defRPr>
            </a:lvl1pPr>
          </a:lstStyle>
          <a:p>
            <a:pPr>
              <a:defRPr/>
            </a:pPr>
            <a:fld id="{EDBD4F59-D158-4828-BC4B-A2B6698F28EC}" type="slidenum">
              <a:rPr lang="en-US" smtClean="0"/>
              <a:t>‹#›</a:t>
            </a:fld>
            <a:endParaRPr lang="en-US"/>
          </a:p>
        </p:txBody>
      </p:sp>
      <p:cxnSp>
        <p:nvCxnSpPr>
          <p:cNvPr id="5" name="Straight Connector 4"/>
          <p:cNvCxnSpPr/>
          <p:nvPr/>
        </p:nvCxnSpPr>
        <p:spPr>
          <a:xfrm>
            <a:off x="0" y="6546850"/>
            <a:ext cx="9144000" cy="0"/>
          </a:xfrm>
          <a:prstGeom prst="line">
            <a:avLst/>
          </a:prstGeom>
          <a:solidFill>
            <a:srgbClr val="004990"/>
          </a:solidFill>
          <a:ln w="6350" cap="rnd"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itle Placeholder 1"/>
          <p:cNvSpPr>
            <a:spLocks noGrp="1"/>
          </p:cNvSpPr>
          <p:nvPr>
            <p:ph type="title"/>
          </p:nvPr>
        </p:nvSpPr>
        <p:spPr>
          <a:xfrm>
            <a:off x="301752" y="256032"/>
            <a:ext cx="8537448" cy="932688"/>
          </a:xfrm>
          <a:prstGeom prst="rect">
            <a:avLst/>
          </a:prstGeom>
        </p:spPr>
        <p:txBody>
          <a:bodyPr vert="horz" lIns="0" tIns="45720" rIns="91440" bIns="45720" rtlCol="0" anchor="t" anchorCtr="0">
            <a:noAutofit/>
          </a:bodyPr>
          <a:lstStyle/>
          <a:p>
            <a:pPr lvl="0"/>
            <a:r>
              <a:rPr lang="en-US"/>
              <a:t>Click to Enter Title (Title Case)</a:t>
            </a:r>
          </a:p>
        </p:txBody>
      </p:sp>
      <p:cxnSp>
        <p:nvCxnSpPr>
          <p:cNvPr id="16" name="Straight Connector 15"/>
          <p:cNvCxnSpPr/>
          <p:nvPr userDrawn="1"/>
        </p:nvCxnSpPr>
        <p:spPr>
          <a:xfrm>
            <a:off x="0" y="1217768"/>
            <a:ext cx="9144000" cy="0"/>
          </a:xfrm>
          <a:prstGeom prst="line">
            <a:avLst/>
          </a:prstGeom>
          <a:solidFill>
            <a:srgbClr val="004990"/>
          </a:solidFill>
          <a:ln w="6350" cap="rnd"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 Placeholder 1"/>
          <p:cNvSpPr>
            <a:spLocks noGrp="1"/>
          </p:cNvSpPr>
          <p:nvPr>
            <p:ph type="body" idx="1"/>
          </p:nvPr>
        </p:nvSpPr>
        <p:spPr>
          <a:xfrm>
            <a:off x="301626" y="1371600"/>
            <a:ext cx="8537575" cy="496602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3"/>
          </p:nvPr>
        </p:nvSpPr>
        <p:spPr>
          <a:xfrm>
            <a:off x="3162300" y="6592889"/>
            <a:ext cx="4953000" cy="195306"/>
          </a:xfrm>
          <a:prstGeom prst="rect">
            <a:avLst/>
          </a:prstGeom>
        </p:spPr>
        <p:txBody>
          <a:bodyPr vert="horz" lIns="0" tIns="0" rIns="0" bIns="0" rtlCol="0" anchor="b" anchorCtr="0"/>
          <a:lstStyle>
            <a:lvl1pPr algn="l">
              <a:defRPr sz="800">
                <a:solidFill>
                  <a:schemeClr val="tx1">
                    <a:lumMod val="50000"/>
                    <a:lumOff val="50000"/>
                  </a:schemeClr>
                </a:solidFill>
              </a:defRPr>
            </a:lvl1pPr>
          </a:lstStyle>
          <a:p>
            <a:endParaRPr lang="en-US"/>
          </a:p>
        </p:txBody>
      </p:sp>
      <p:grpSp>
        <p:nvGrpSpPr>
          <p:cNvPr id="7" name="Group 6" hidden="1"/>
          <p:cNvGrpSpPr/>
          <p:nvPr userDrawn="1"/>
        </p:nvGrpSpPr>
        <p:grpSpPr>
          <a:xfrm>
            <a:off x="295404" y="288561"/>
            <a:ext cx="8608532" cy="6356714"/>
            <a:chOff x="295403" y="288561"/>
            <a:chExt cx="8608532" cy="6356714"/>
          </a:xfrm>
        </p:grpSpPr>
        <p:sp>
          <p:nvSpPr>
            <p:cNvPr id="9" name="Title Baked"/>
            <p:cNvSpPr txBox="1"/>
            <p:nvPr userDrawn="1"/>
          </p:nvSpPr>
          <p:spPr>
            <a:xfrm>
              <a:off x="311150" y="290469"/>
              <a:ext cx="8554435" cy="645459"/>
            </a:xfrm>
            <a:prstGeom prst="rect">
              <a:avLst/>
            </a:prstGeom>
          </p:spPr>
          <p:txBody>
            <a:bodyPr vert="horz" lIns="0" tIns="0" rIns="0" bIns="0" rtlCol="0" anchor="b">
              <a:noAutofit/>
            </a:bodyPr>
            <a:lstStyle>
              <a:lvl1pPr algn="l" defTabSz="887478" rtl="0" eaLnBrk="1" latinLnBrk="0" hangingPunct="1">
                <a:lnSpc>
                  <a:spcPct val="90000"/>
                </a:lnSpc>
                <a:spcBef>
                  <a:spcPct val="0"/>
                </a:spcBef>
                <a:buNone/>
                <a:defRPr lang="en-US" sz="2800" kern="1200">
                  <a:solidFill>
                    <a:schemeClr val="accent1"/>
                  </a:solidFill>
                  <a:latin typeface="+mn-lt"/>
                  <a:ea typeface="+mj-ea"/>
                  <a:cs typeface="+mj-cs"/>
                </a:defRPr>
              </a:lvl1pPr>
            </a:lstStyle>
            <a:p>
              <a:pPr lvl="0">
                <a:lnSpc>
                  <a:spcPct val="90000"/>
                </a:lnSpc>
              </a:pPr>
              <a:r>
                <a:rPr lang="en-US" sz="2471" b="0">
                  <a:solidFill>
                    <a:schemeClr val="accent2">
                      <a:lumMod val="40000"/>
                      <a:lumOff val="60000"/>
                    </a:schemeClr>
                  </a:solidFill>
                </a:rPr>
                <a:t>Do</a:t>
              </a:r>
              <a:r>
                <a:rPr lang="en-US" sz="2471" b="0" baseline="0">
                  <a:solidFill>
                    <a:schemeClr val="accent2">
                      <a:lumMod val="40000"/>
                      <a:lumOff val="60000"/>
                    </a:schemeClr>
                  </a:solidFill>
                </a:rPr>
                <a:t> Not Use – For Alignment Purposes Only</a:t>
              </a:r>
            </a:p>
            <a:p>
              <a:pPr lvl="0">
                <a:lnSpc>
                  <a:spcPct val="90000"/>
                </a:lnSpc>
              </a:pPr>
              <a:endParaRPr lang="en-US" sz="2471" b="0">
                <a:solidFill>
                  <a:schemeClr val="accent2">
                    <a:lumMod val="40000"/>
                    <a:lumOff val="60000"/>
                  </a:schemeClr>
                </a:solidFill>
              </a:endParaRPr>
            </a:p>
          </p:txBody>
        </p:sp>
        <p:grpSp>
          <p:nvGrpSpPr>
            <p:cNvPr id="10" name="Grid Marks Halfway vert"/>
            <p:cNvGrpSpPr/>
            <p:nvPr userDrawn="1"/>
          </p:nvGrpSpPr>
          <p:grpSpPr>
            <a:xfrm>
              <a:off x="8600189" y="584857"/>
              <a:ext cx="266007" cy="5724281"/>
              <a:chOff x="9787562" y="846840"/>
              <a:chExt cx="292608" cy="6303515"/>
            </a:xfrm>
          </p:grpSpPr>
          <p:grpSp>
            <p:nvGrpSpPr>
              <p:cNvPr id="11" name="Group 10"/>
              <p:cNvGrpSpPr/>
              <p:nvPr/>
            </p:nvGrpSpPr>
            <p:grpSpPr>
              <a:xfrm>
                <a:off x="9787562" y="846840"/>
                <a:ext cx="292608" cy="5820960"/>
                <a:chOff x="1161707" y="846840"/>
                <a:chExt cx="9162592" cy="5820960"/>
              </a:xfrm>
            </p:grpSpPr>
            <p:cxnSp>
              <p:nvCxnSpPr>
                <p:cNvPr id="23" name="Straight Connector 22"/>
                <p:cNvCxnSpPr/>
                <p:nvPr/>
              </p:nvCxnSpPr>
              <p:spPr>
                <a:xfrm rot="5400000">
                  <a:off x="5732472" y="2097035"/>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5732472" y="1132450"/>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5732472" y="167866"/>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5732472" y="-796718"/>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732472" y="-1761302"/>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5732472" y="-2725886"/>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edge top"/>
                <p:cNvCxnSpPr/>
                <p:nvPr/>
              </p:nvCxnSpPr>
              <p:spPr>
                <a:xfrm rot="5400000">
                  <a:off x="5753535" y="-3723925"/>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9860714" y="1253111"/>
                <a:ext cx="146304" cy="5897244"/>
                <a:chOff x="9919785" y="1253111"/>
                <a:chExt cx="146304" cy="5897244"/>
              </a:xfrm>
            </p:grpSpPr>
            <p:cxnSp>
              <p:nvCxnSpPr>
                <p:cNvPr id="13" name="Straight Connector 12"/>
                <p:cNvCxnSpPr/>
                <p:nvPr/>
              </p:nvCxnSpPr>
              <p:spPr>
                <a:xfrm rot="5400000">
                  <a:off x="9992937" y="6112573"/>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9992937" y="5147945"/>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9992937" y="4183317"/>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9992937" y="3218689"/>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9992937" y="2254061"/>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9992937" y="1289433"/>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9992937" y="1179959"/>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9992937" y="7077203"/>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30" name="Grid Marks Halfway horz"/>
            <p:cNvGrpSpPr/>
            <p:nvPr userDrawn="1"/>
          </p:nvGrpSpPr>
          <p:grpSpPr>
            <a:xfrm>
              <a:off x="615818" y="953444"/>
              <a:ext cx="7955280" cy="298984"/>
              <a:chOff x="789447" y="7281152"/>
              <a:chExt cx="8472059" cy="338848"/>
            </a:xfrm>
          </p:grpSpPr>
          <p:grpSp>
            <p:nvGrpSpPr>
              <p:cNvPr id="31" name="Group 30"/>
              <p:cNvGrpSpPr/>
              <p:nvPr/>
            </p:nvGrpSpPr>
            <p:grpSpPr>
              <a:xfrm>
                <a:off x="1174090" y="7377424"/>
                <a:ext cx="7692859" cy="146304"/>
                <a:chOff x="1174090" y="7321296"/>
                <a:chExt cx="7692859" cy="146304"/>
              </a:xfrm>
            </p:grpSpPr>
            <p:cxnSp>
              <p:nvCxnSpPr>
                <p:cNvPr id="45" name="Straight Connector 44"/>
                <p:cNvCxnSpPr/>
                <p:nvPr/>
              </p:nvCxnSpPr>
              <p:spPr>
                <a:xfrm rot="10800000">
                  <a:off x="1174090"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a:off x="1939312"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a:off x="2708599"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0800000">
                  <a:off x="3477885"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0800000">
                  <a:off x="4247170"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a:off x="5016456"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0800000">
                  <a:off x="5785742"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a:off x="6555028"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a:off x="7324313"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a:off x="8093599"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0800000">
                  <a:off x="8866949"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789447" y="7281152"/>
                <a:ext cx="8472059" cy="338848"/>
                <a:chOff x="789447" y="7281152"/>
                <a:chExt cx="8472059" cy="338848"/>
              </a:xfrm>
            </p:grpSpPr>
            <p:cxnSp>
              <p:nvCxnSpPr>
                <p:cNvPr id="33" name="Straight Connector 32"/>
                <p:cNvCxnSpPr/>
                <p:nvPr/>
              </p:nvCxnSpPr>
              <p:spPr>
                <a:xfrm rot="10800000">
                  <a:off x="789447"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1559634"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a:off x="2329821"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3100008"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a:off x="3870195"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a:off x="4640382"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a:off x="5410569"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a:off x="6180756"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6950943"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7721130"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8491317"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9261506" y="728115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56" name="Straight Connector 55"/>
            <p:cNvCxnSpPr/>
            <p:nvPr userDrawn="1"/>
          </p:nvCxnSpPr>
          <p:spPr>
            <a:xfrm rot="5400000">
              <a:off x="4602927" y="2360184"/>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rot="5400000">
              <a:off x="4602926" y="2260776"/>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rot="5400000">
              <a:off x="4580494" y="2160643"/>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4600611" y="2160161"/>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rot="5400000">
              <a:off x="4600611" y="2060045"/>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rot="5400000">
              <a:off x="4600611" y="1200918"/>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rot="5400000">
              <a:off x="4600611" y="110080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4600611" y="17427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rot="5400000">
              <a:off x="4600611" y="74156"/>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rot="5400000">
              <a:off x="4600611" y="-326637"/>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rot="5400000">
              <a:off x="4600611" y="-426753"/>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rot="5400000">
              <a:off x="4600611" y="-1882049"/>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rot="5400000">
              <a:off x="4600611" y="-1982165"/>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rot="5400000">
              <a:off x="4618844" y="-2385834"/>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rot="5400000">
              <a:off x="4618844" y="-2485950"/>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rot="5400000">
              <a:off x="4600611" y="-3209426"/>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rot="5400000">
              <a:off x="4600611" y="-341246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rot="5400000">
              <a:off x="4600611" y="-3512578"/>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4" name="edge top"/>
            <p:cNvCxnSpPr/>
            <p:nvPr userDrawn="1"/>
          </p:nvCxnSpPr>
          <p:spPr>
            <a:xfrm rot="5400000">
              <a:off x="4602926" y="-3974314"/>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75" name="vert"/>
            <p:cNvGrpSpPr/>
            <p:nvPr userDrawn="1"/>
          </p:nvGrpSpPr>
          <p:grpSpPr>
            <a:xfrm>
              <a:off x="304801" y="288561"/>
              <a:ext cx="8534400" cy="6257280"/>
              <a:chOff x="457200" y="457200"/>
              <a:chExt cx="9144000" cy="6858000"/>
            </a:xfrm>
          </p:grpSpPr>
          <p:cxnSp>
            <p:nvCxnSpPr>
              <p:cNvPr id="76" name="edge left"/>
              <p:cNvCxnSpPr/>
              <p:nvPr/>
            </p:nvCxnSpPr>
            <p:spPr>
              <a:xfrm>
                <a:off x="457200" y="457200"/>
                <a:ext cx="0" cy="6855915"/>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77" name="gutter v"/>
              <p:cNvGrpSpPr/>
              <p:nvPr/>
            </p:nvGrpSpPr>
            <p:grpSpPr>
              <a:xfrm rot="5400000">
                <a:off x="-2255520" y="3831337"/>
                <a:ext cx="6857999" cy="109728"/>
                <a:chOff x="454154" y="1180041"/>
                <a:chExt cx="11277598" cy="110904"/>
              </a:xfrm>
            </p:grpSpPr>
            <p:cxnSp>
              <p:nvCxnSpPr>
                <p:cNvPr id="109" name="Straight Connector 108"/>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8" name="gutter v"/>
              <p:cNvGrpSpPr/>
              <p:nvPr/>
            </p:nvGrpSpPr>
            <p:grpSpPr>
              <a:xfrm rot="5400000">
                <a:off x="-1484376" y="3831337"/>
                <a:ext cx="6857999" cy="109728"/>
                <a:chOff x="454154" y="1180041"/>
                <a:chExt cx="11277598" cy="110904"/>
              </a:xfrm>
            </p:grpSpPr>
            <p:cxnSp>
              <p:nvCxnSpPr>
                <p:cNvPr id="107" name="Straight Connector 106"/>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9" name="gutter v"/>
              <p:cNvGrpSpPr/>
              <p:nvPr/>
            </p:nvGrpSpPr>
            <p:grpSpPr>
              <a:xfrm rot="5400000">
                <a:off x="-713232" y="3831337"/>
                <a:ext cx="6857999" cy="109728"/>
                <a:chOff x="454154" y="1180041"/>
                <a:chExt cx="11277598" cy="110904"/>
              </a:xfrm>
            </p:grpSpPr>
            <p:cxnSp>
              <p:nvCxnSpPr>
                <p:cNvPr id="105" name="Straight Connector 104"/>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80" name="gutter v"/>
              <p:cNvGrpSpPr/>
              <p:nvPr/>
            </p:nvGrpSpPr>
            <p:grpSpPr>
              <a:xfrm rot="5400000">
                <a:off x="57912" y="3831337"/>
                <a:ext cx="6857999" cy="109728"/>
                <a:chOff x="454154" y="1180041"/>
                <a:chExt cx="11277598" cy="110904"/>
              </a:xfrm>
            </p:grpSpPr>
            <p:cxnSp>
              <p:nvCxnSpPr>
                <p:cNvPr id="103" name="Straight Connector 102"/>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81" name="gutter v"/>
              <p:cNvGrpSpPr/>
              <p:nvPr/>
            </p:nvGrpSpPr>
            <p:grpSpPr>
              <a:xfrm rot="5400000">
                <a:off x="829056" y="3831337"/>
                <a:ext cx="6857999" cy="109728"/>
                <a:chOff x="454154" y="1180041"/>
                <a:chExt cx="11277598" cy="110904"/>
              </a:xfrm>
            </p:grpSpPr>
            <p:cxnSp>
              <p:nvCxnSpPr>
                <p:cNvPr id="101" name="Straight Connector 100"/>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82" name="gutter v"/>
              <p:cNvGrpSpPr/>
              <p:nvPr/>
            </p:nvGrpSpPr>
            <p:grpSpPr>
              <a:xfrm rot="5400000">
                <a:off x="1600200" y="3831337"/>
                <a:ext cx="6857999" cy="109728"/>
                <a:chOff x="454154" y="1180041"/>
                <a:chExt cx="11277598" cy="110904"/>
              </a:xfrm>
            </p:grpSpPr>
            <p:cxnSp>
              <p:nvCxnSpPr>
                <p:cNvPr id="99" name="Straight Connector 98"/>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83" name="gutter v"/>
              <p:cNvGrpSpPr/>
              <p:nvPr/>
            </p:nvGrpSpPr>
            <p:grpSpPr>
              <a:xfrm rot="5400000">
                <a:off x="2371344" y="3831337"/>
                <a:ext cx="6857999" cy="109728"/>
                <a:chOff x="454154" y="1180041"/>
                <a:chExt cx="11277598" cy="110904"/>
              </a:xfrm>
            </p:grpSpPr>
            <p:cxnSp>
              <p:nvCxnSpPr>
                <p:cNvPr id="97" name="Straight Connector 96"/>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84" name="gutter v"/>
              <p:cNvGrpSpPr/>
              <p:nvPr/>
            </p:nvGrpSpPr>
            <p:grpSpPr>
              <a:xfrm rot="5400000">
                <a:off x="3142488" y="3831337"/>
                <a:ext cx="6857999" cy="109728"/>
                <a:chOff x="454154" y="1180041"/>
                <a:chExt cx="11277598" cy="110904"/>
              </a:xfrm>
            </p:grpSpPr>
            <p:cxnSp>
              <p:nvCxnSpPr>
                <p:cNvPr id="95" name="Straight Connector 94"/>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85" name="gutter v"/>
              <p:cNvGrpSpPr/>
              <p:nvPr/>
            </p:nvGrpSpPr>
            <p:grpSpPr>
              <a:xfrm rot="5400000">
                <a:off x="3913632" y="3831337"/>
                <a:ext cx="6857999" cy="109728"/>
                <a:chOff x="454154" y="1180041"/>
                <a:chExt cx="11277598" cy="110904"/>
              </a:xfrm>
            </p:grpSpPr>
            <p:cxnSp>
              <p:nvCxnSpPr>
                <p:cNvPr id="93" name="Straight Connector 92"/>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86" name="gutter v"/>
              <p:cNvGrpSpPr/>
              <p:nvPr/>
            </p:nvGrpSpPr>
            <p:grpSpPr>
              <a:xfrm rot="5400000">
                <a:off x="4684776" y="3831337"/>
                <a:ext cx="6857999" cy="109728"/>
                <a:chOff x="454154" y="1180041"/>
                <a:chExt cx="11277598" cy="110904"/>
              </a:xfrm>
            </p:grpSpPr>
            <p:cxnSp>
              <p:nvCxnSpPr>
                <p:cNvPr id="91" name="Straight Connector 90"/>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87" name="gutter v"/>
              <p:cNvGrpSpPr/>
              <p:nvPr/>
            </p:nvGrpSpPr>
            <p:grpSpPr>
              <a:xfrm rot="5400000">
                <a:off x="5455920" y="3831337"/>
                <a:ext cx="6857999" cy="109728"/>
                <a:chOff x="454154" y="1180041"/>
                <a:chExt cx="11277598" cy="110904"/>
              </a:xfrm>
            </p:grpSpPr>
            <p:cxnSp>
              <p:nvCxnSpPr>
                <p:cNvPr id="89" name="Straight Connector 88"/>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88" name="edge right"/>
              <p:cNvCxnSpPr/>
              <p:nvPr/>
            </p:nvCxnSpPr>
            <p:spPr>
              <a:xfrm>
                <a:off x="9601200" y="457200"/>
                <a:ext cx="0" cy="6855915"/>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11" name="Straight Connector 110"/>
            <p:cNvCxnSpPr/>
            <p:nvPr userDrawn="1"/>
          </p:nvCxnSpPr>
          <p:spPr>
            <a:xfrm rot="5400000">
              <a:off x="4618844" y="-2906248"/>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rot="5400000">
              <a:off x="4618844" y="-3006364"/>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rot="5400000">
              <a:off x="4600611" y="-1360676"/>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rot="5400000">
              <a:off x="4600611" y="-146079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rot="5400000">
              <a:off x="4600611" y="-852069"/>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rot="5400000">
              <a:off x="4600611" y="-952185"/>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rot="5400000">
              <a:off x="4600611" y="691514"/>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rot="5400000">
              <a:off x="4600611" y="591398"/>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rot="5400000">
              <a:off x="4600611" y="1700981"/>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userDrawn="1"/>
          </p:nvCxnSpPr>
          <p:spPr>
            <a:xfrm rot="5400000">
              <a:off x="4600611" y="1600865"/>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1" name="Title Baked"/>
            <p:cNvSpPr txBox="1"/>
            <p:nvPr userDrawn="1"/>
          </p:nvSpPr>
          <p:spPr>
            <a:xfrm>
              <a:off x="311150" y="290469"/>
              <a:ext cx="8554435" cy="645459"/>
            </a:xfrm>
            <a:prstGeom prst="rect">
              <a:avLst/>
            </a:prstGeom>
          </p:spPr>
          <p:txBody>
            <a:bodyPr vert="horz" lIns="0" tIns="0" rIns="0" bIns="0" rtlCol="0" anchor="b">
              <a:noAutofit/>
            </a:bodyPr>
            <a:lstStyle>
              <a:lvl1pPr algn="l" defTabSz="887478" rtl="0" eaLnBrk="1" latinLnBrk="0" hangingPunct="1">
                <a:lnSpc>
                  <a:spcPct val="90000"/>
                </a:lnSpc>
                <a:spcBef>
                  <a:spcPct val="0"/>
                </a:spcBef>
                <a:buNone/>
                <a:defRPr lang="en-US" sz="2800" kern="1200">
                  <a:solidFill>
                    <a:schemeClr val="accent1"/>
                  </a:solidFill>
                  <a:latin typeface="+mn-lt"/>
                  <a:ea typeface="+mj-ea"/>
                  <a:cs typeface="+mj-cs"/>
                </a:defRPr>
              </a:lvl1pPr>
            </a:lstStyle>
            <a:p>
              <a:pPr lvl="0">
                <a:lnSpc>
                  <a:spcPct val="90000"/>
                </a:lnSpc>
              </a:pPr>
              <a:r>
                <a:rPr lang="en-US" sz="2471" b="0">
                  <a:solidFill>
                    <a:schemeClr val="accent2">
                      <a:lumMod val="40000"/>
                      <a:lumOff val="60000"/>
                    </a:schemeClr>
                  </a:solidFill>
                </a:rPr>
                <a:t>Do</a:t>
              </a:r>
              <a:r>
                <a:rPr lang="en-US" sz="2471" b="0" baseline="0">
                  <a:solidFill>
                    <a:schemeClr val="accent2">
                      <a:lumMod val="40000"/>
                      <a:lumOff val="60000"/>
                    </a:schemeClr>
                  </a:solidFill>
                </a:rPr>
                <a:t> Not Use – For Alignment Purposes Only</a:t>
              </a:r>
            </a:p>
            <a:p>
              <a:pPr lvl="0">
                <a:lnSpc>
                  <a:spcPct val="90000"/>
                </a:lnSpc>
              </a:pPr>
              <a:endParaRPr lang="en-US" sz="2471" b="0">
                <a:solidFill>
                  <a:schemeClr val="accent2">
                    <a:lumMod val="40000"/>
                    <a:lumOff val="60000"/>
                  </a:schemeClr>
                </a:solidFill>
              </a:endParaRPr>
            </a:p>
          </p:txBody>
        </p:sp>
        <p:grpSp>
          <p:nvGrpSpPr>
            <p:cNvPr id="122" name="Grid Marks Halfway vert"/>
            <p:cNvGrpSpPr/>
            <p:nvPr userDrawn="1"/>
          </p:nvGrpSpPr>
          <p:grpSpPr>
            <a:xfrm>
              <a:off x="8600189" y="584857"/>
              <a:ext cx="266007" cy="5724281"/>
              <a:chOff x="9787562" y="846840"/>
              <a:chExt cx="292608" cy="6303515"/>
            </a:xfrm>
          </p:grpSpPr>
          <p:grpSp>
            <p:nvGrpSpPr>
              <p:cNvPr id="123" name="Group 122"/>
              <p:cNvGrpSpPr/>
              <p:nvPr/>
            </p:nvGrpSpPr>
            <p:grpSpPr>
              <a:xfrm>
                <a:off x="9787562" y="846840"/>
                <a:ext cx="292608" cy="5820960"/>
                <a:chOff x="1161707" y="846840"/>
                <a:chExt cx="9162592" cy="5820960"/>
              </a:xfrm>
            </p:grpSpPr>
            <p:cxnSp>
              <p:nvCxnSpPr>
                <p:cNvPr id="133" name="Straight Connector 132"/>
                <p:cNvCxnSpPr/>
                <p:nvPr/>
              </p:nvCxnSpPr>
              <p:spPr>
                <a:xfrm rot="5400000">
                  <a:off x="5732472" y="2097035"/>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5732472" y="1132450"/>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5732472" y="167866"/>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5732472" y="-796718"/>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5732472" y="-1761302"/>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5732472" y="-2725886"/>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edge top"/>
                <p:cNvCxnSpPr/>
                <p:nvPr/>
              </p:nvCxnSpPr>
              <p:spPr>
                <a:xfrm rot="5400000">
                  <a:off x="5753535" y="-3723925"/>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a:off x="9860714" y="1253111"/>
                <a:ext cx="146304" cy="5897244"/>
                <a:chOff x="9919785" y="1253111"/>
                <a:chExt cx="146304" cy="5897244"/>
              </a:xfrm>
            </p:grpSpPr>
            <p:cxnSp>
              <p:nvCxnSpPr>
                <p:cNvPr id="125" name="Straight Connector 124"/>
                <p:cNvCxnSpPr/>
                <p:nvPr/>
              </p:nvCxnSpPr>
              <p:spPr>
                <a:xfrm rot="5400000">
                  <a:off x="9992937" y="6112573"/>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9992937" y="5147945"/>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9992937" y="4183317"/>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a:off x="9992937" y="3218689"/>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9992937" y="2254061"/>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9992937" y="1289433"/>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9992937" y="1179959"/>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a:off x="9992937" y="7077203"/>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140" name="Grid Marks Halfway horz"/>
            <p:cNvGrpSpPr/>
            <p:nvPr userDrawn="1"/>
          </p:nvGrpSpPr>
          <p:grpSpPr>
            <a:xfrm>
              <a:off x="615818" y="953444"/>
              <a:ext cx="7955280" cy="298984"/>
              <a:chOff x="789447" y="7281152"/>
              <a:chExt cx="8472059" cy="338848"/>
            </a:xfrm>
          </p:grpSpPr>
          <p:grpSp>
            <p:nvGrpSpPr>
              <p:cNvPr id="141" name="Group 140"/>
              <p:cNvGrpSpPr/>
              <p:nvPr/>
            </p:nvGrpSpPr>
            <p:grpSpPr>
              <a:xfrm>
                <a:off x="1174090" y="7377424"/>
                <a:ext cx="7692859" cy="146304"/>
                <a:chOff x="1174090" y="7321296"/>
                <a:chExt cx="7692859" cy="146304"/>
              </a:xfrm>
            </p:grpSpPr>
            <p:cxnSp>
              <p:nvCxnSpPr>
                <p:cNvPr id="155" name="Straight Connector 154"/>
                <p:cNvCxnSpPr/>
                <p:nvPr/>
              </p:nvCxnSpPr>
              <p:spPr>
                <a:xfrm rot="10800000">
                  <a:off x="1174090"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0800000">
                  <a:off x="1939312"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0800000">
                  <a:off x="2708599"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10800000">
                  <a:off x="3477885"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10800000">
                  <a:off x="4247170"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10800000">
                  <a:off x="5016456"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0800000">
                  <a:off x="5785742"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10800000">
                  <a:off x="6555028"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10800000">
                  <a:off x="7324313"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10800000">
                  <a:off x="8093599"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10800000">
                  <a:off x="8866949"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42" name="Group 141"/>
              <p:cNvGrpSpPr/>
              <p:nvPr/>
            </p:nvGrpSpPr>
            <p:grpSpPr>
              <a:xfrm>
                <a:off x="789447" y="7281152"/>
                <a:ext cx="8472059" cy="338848"/>
                <a:chOff x="789447" y="7281152"/>
                <a:chExt cx="8472059" cy="338848"/>
              </a:xfrm>
            </p:grpSpPr>
            <p:cxnSp>
              <p:nvCxnSpPr>
                <p:cNvPr id="143" name="Straight Connector 142"/>
                <p:cNvCxnSpPr/>
                <p:nvPr/>
              </p:nvCxnSpPr>
              <p:spPr>
                <a:xfrm rot="10800000">
                  <a:off x="789447"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10800000">
                  <a:off x="1559634"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0800000">
                  <a:off x="2329821"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10800000">
                  <a:off x="3100008"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10800000">
                  <a:off x="3870195"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0800000">
                  <a:off x="4640382"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0800000">
                  <a:off x="5410569"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10800000">
                  <a:off x="6180756"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10800000">
                  <a:off x="6950943"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10800000">
                  <a:off x="7721130"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10800000">
                  <a:off x="8491317"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10800000">
                  <a:off x="9261506" y="728115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166" name="Straight Connector 165"/>
            <p:cNvCxnSpPr/>
            <p:nvPr userDrawn="1"/>
          </p:nvCxnSpPr>
          <p:spPr>
            <a:xfrm rot="5400000">
              <a:off x="4602927" y="2360184"/>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userDrawn="1"/>
          </p:nvCxnSpPr>
          <p:spPr>
            <a:xfrm rot="5400000">
              <a:off x="4602926" y="2260776"/>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userDrawn="1"/>
          </p:nvCxnSpPr>
          <p:spPr>
            <a:xfrm rot="5400000">
              <a:off x="4580494" y="2160643"/>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userDrawn="1"/>
          </p:nvCxnSpPr>
          <p:spPr>
            <a:xfrm rot="5400000">
              <a:off x="4600611" y="2160161"/>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userDrawn="1"/>
          </p:nvCxnSpPr>
          <p:spPr>
            <a:xfrm rot="5400000">
              <a:off x="4600611" y="2060045"/>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rot="5400000">
              <a:off x="4600611" y="1200918"/>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rot="5400000">
              <a:off x="4600611" y="110080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userDrawn="1"/>
          </p:nvCxnSpPr>
          <p:spPr>
            <a:xfrm rot="5400000">
              <a:off x="4600611" y="17427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userDrawn="1"/>
          </p:nvCxnSpPr>
          <p:spPr>
            <a:xfrm rot="5400000">
              <a:off x="4600611" y="74156"/>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userDrawn="1"/>
          </p:nvCxnSpPr>
          <p:spPr>
            <a:xfrm rot="5400000">
              <a:off x="4600611" y="-326637"/>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userDrawn="1"/>
          </p:nvCxnSpPr>
          <p:spPr>
            <a:xfrm rot="5400000">
              <a:off x="4600611" y="-426753"/>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rot="5400000">
              <a:off x="4600611" y="-1882049"/>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userDrawn="1"/>
          </p:nvCxnSpPr>
          <p:spPr>
            <a:xfrm rot="5400000">
              <a:off x="4600611" y="-1982165"/>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rot="5400000">
              <a:off x="4618844" y="-2385834"/>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userDrawn="1"/>
          </p:nvCxnSpPr>
          <p:spPr>
            <a:xfrm rot="5400000">
              <a:off x="4618844" y="-2485950"/>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rot="5400000">
              <a:off x="4600611" y="-3209426"/>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userDrawn="1"/>
          </p:nvCxnSpPr>
          <p:spPr>
            <a:xfrm rot="5400000">
              <a:off x="4600611" y="-341246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rot="5400000">
              <a:off x="4600611" y="-3512578"/>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4" name="edge top"/>
            <p:cNvCxnSpPr/>
            <p:nvPr userDrawn="1"/>
          </p:nvCxnSpPr>
          <p:spPr>
            <a:xfrm rot="5400000">
              <a:off x="4602926" y="-3974314"/>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85" name="vert"/>
            <p:cNvGrpSpPr/>
            <p:nvPr userDrawn="1"/>
          </p:nvGrpSpPr>
          <p:grpSpPr>
            <a:xfrm>
              <a:off x="304801" y="288561"/>
              <a:ext cx="8534400" cy="6257280"/>
              <a:chOff x="457200" y="457200"/>
              <a:chExt cx="9144000" cy="6858000"/>
            </a:xfrm>
          </p:grpSpPr>
          <p:cxnSp>
            <p:nvCxnSpPr>
              <p:cNvPr id="186" name="edge left"/>
              <p:cNvCxnSpPr/>
              <p:nvPr/>
            </p:nvCxnSpPr>
            <p:spPr>
              <a:xfrm>
                <a:off x="457200" y="457200"/>
                <a:ext cx="0" cy="6855915"/>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87" name="gutter v"/>
              <p:cNvGrpSpPr/>
              <p:nvPr/>
            </p:nvGrpSpPr>
            <p:grpSpPr>
              <a:xfrm rot="5400000">
                <a:off x="-2255520" y="3831337"/>
                <a:ext cx="6857999" cy="109728"/>
                <a:chOff x="454154" y="1180041"/>
                <a:chExt cx="11277598" cy="110904"/>
              </a:xfrm>
            </p:grpSpPr>
            <p:cxnSp>
              <p:nvCxnSpPr>
                <p:cNvPr id="219" name="Straight Connector 218"/>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88" name="gutter v"/>
              <p:cNvGrpSpPr/>
              <p:nvPr/>
            </p:nvGrpSpPr>
            <p:grpSpPr>
              <a:xfrm rot="5400000">
                <a:off x="-1484376" y="3831337"/>
                <a:ext cx="6857999" cy="109728"/>
                <a:chOff x="454154" y="1180041"/>
                <a:chExt cx="11277598" cy="110904"/>
              </a:xfrm>
            </p:grpSpPr>
            <p:cxnSp>
              <p:nvCxnSpPr>
                <p:cNvPr id="217" name="Straight Connector 216"/>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89" name="gutter v"/>
              <p:cNvGrpSpPr/>
              <p:nvPr/>
            </p:nvGrpSpPr>
            <p:grpSpPr>
              <a:xfrm rot="5400000">
                <a:off x="-713232" y="3831337"/>
                <a:ext cx="6857999" cy="109728"/>
                <a:chOff x="454154" y="1180041"/>
                <a:chExt cx="11277598" cy="110904"/>
              </a:xfrm>
            </p:grpSpPr>
            <p:cxnSp>
              <p:nvCxnSpPr>
                <p:cNvPr id="215" name="Straight Connector 214"/>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90" name="gutter v"/>
              <p:cNvGrpSpPr/>
              <p:nvPr/>
            </p:nvGrpSpPr>
            <p:grpSpPr>
              <a:xfrm rot="5400000">
                <a:off x="57912" y="3831337"/>
                <a:ext cx="6857999" cy="109728"/>
                <a:chOff x="454154" y="1180041"/>
                <a:chExt cx="11277598" cy="110904"/>
              </a:xfrm>
            </p:grpSpPr>
            <p:cxnSp>
              <p:nvCxnSpPr>
                <p:cNvPr id="213" name="Straight Connector 212"/>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91" name="gutter v"/>
              <p:cNvGrpSpPr/>
              <p:nvPr/>
            </p:nvGrpSpPr>
            <p:grpSpPr>
              <a:xfrm rot="5400000">
                <a:off x="829056" y="3831337"/>
                <a:ext cx="6857999" cy="109728"/>
                <a:chOff x="454154" y="1180041"/>
                <a:chExt cx="11277598" cy="110904"/>
              </a:xfrm>
            </p:grpSpPr>
            <p:cxnSp>
              <p:nvCxnSpPr>
                <p:cNvPr id="211" name="Straight Connector 210"/>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92" name="gutter v"/>
              <p:cNvGrpSpPr/>
              <p:nvPr/>
            </p:nvGrpSpPr>
            <p:grpSpPr>
              <a:xfrm rot="5400000">
                <a:off x="1600200" y="3831337"/>
                <a:ext cx="6857999" cy="109728"/>
                <a:chOff x="454154" y="1180041"/>
                <a:chExt cx="11277598" cy="110904"/>
              </a:xfrm>
            </p:grpSpPr>
            <p:cxnSp>
              <p:nvCxnSpPr>
                <p:cNvPr id="209" name="Straight Connector 208"/>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93" name="gutter v"/>
              <p:cNvGrpSpPr/>
              <p:nvPr/>
            </p:nvGrpSpPr>
            <p:grpSpPr>
              <a:xfrm rot="5400000">
                <a:off x="2371344" y="3831337"/>
                <a:ext cx="6857999" cy="109728"/>
                <a:chOff x="454154" y="1180041"/>
                <a:chExt cx="11277598" cy="110904"/>
              </a:xfrm>
            </p:grpSpPr>
            <p:cxnSp>
              <p:nvCxnSpPr>
                <p:cNvPr id="207" name="Straight Connector 206"/>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94" name="gutter v"/>
              <p:cNvGrpSpPr/>
              <p:nvPr/>
            </p:nvGrpSpPr>
            <p:grpSpPr>
              <a:xfrm rot="5400000">
                <a:off x="3142488" y="3831337"/>
                <a:ext cx="6857999" cy="109728"/>
                <a:chOff x="454154" y="1180041"/>
                <a:chExt cx="11277598" cy="110904"/>
              </a:xfrm>
            </p:grpSpPr>
            <p:cxnSp>
              <p:nvCxnSpPr>
                <p:cNvPr id="205" name="Straight Connector 204"/>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95" name="gutter v"/>
              <p:cNvGrpSpPr/>
              <p:nvPr/>
            </p:nvGrpSpPr>
            <p:grpSpPr>
              <a:xfrm rot="5400000">
                <a:off x="3913632" y="3831337"/>
                <a:ext cx="6857999" cy="109728"/>
                <a:chOff x="454154" y="1180041"/>
                <a:chExt cx="11277598" cy="110904"/>
              </a:xfrm>
            </p:grpSpPr>
            <p:cxnSp>
              <p:nvCxnSpPr>
                <p:cNvPr id="203" name="Straight Connector 202"/>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96" name="gutter v"/>
              <p:cNvGrpSpPr/>
              <p:nvPr/>
            </p:nvGrpSpPr>
            <p:grpSpPr>
              <a:xfrm rot="5400000">
                <a:off x="4684776" y="3831337"/>
                <a:ext cx="6857999" cy="109728"/>
                <a:chOff x="454154" y="1180041"/>
                <a:chExt cx="11277598" cy="110904"/>
              </a:xfrm>
            </p:grpSpPr>
            <p:cxnSp>
              <p:nvCxnSpPr>
                <p:cNvPr id="201" name="Straight Connector 200"/>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97" name="gutter v"/>
              <p:cNvGrpSpPr/>
              <p:nvPr/>
            </p:nvGrpSpPr>
            <p:grpSpPr>
              <a:xfrm rot="5400000">
                <a:off x="5455920" y="3831337"/>
                <a:ext cx="6857999" cy="109728"/>
                <a:chOff x="454154" y="1180041"/>
                <a:chExt cx="11277598" cy="110904"/>
              </a:xfrm>
            </p:grpSpPr>
            <p:cxnSp>
              <p:nvCxnSpPr>
                <p:cNvPr id="199" name="Straight Connector 198"/>
                <p:cNvCxnSpPr/>
                <p:nvPr/>
              </p:nvCxnSpPr>
              <p:spPr>
                <a:xfrm rot="5400000">
                  <a:off x="6092953" y="-4347854"/>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5400000">
                  <a:off x="6092953" y="-4458758"/>
                  <a:ext cx="0" cy="11277598"/>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98" name="edge right"/>
              <p:cNvCxnSpPr/>
              <p:nvPr/>
            </p:nvCxnSpPr>
            <p:spPr>
              <a:xfrm>
                <a:off x="9601200" y="457200"/>
                <a:ext cx="0" cy="6855915"/>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221" name="Straight Connector 220"/>
            <p:cNvCxnSpPr/>
            <p:nvPr userDrawn="1"/>
          </p:nvCxnSpPr>
          <p:spPr>
            <a:xfrm rot="5400000">
              <a:off x="4618844" y="-2906248"/>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rot="5400000">
              <a:off x="4618844" y="-3006364"/>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userDrawn="1"/>
          </p:nvCxnSpPr>
          <p:spPr>
            <a:xfrm rot="5400000">
              <a:off x="4600611" y="-1360676"/>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rot="5400000">
              <a:off x="4600611" y="-146079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userDrawn="1"/>
          </p:nvCxnSpPr>
          <p:spPr>
            <a:xfrm rot="5400000">
              <a:off x="4600611" y="-852069"/>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rot="5400000">
              <a:off x="4600611" y="-952185"/>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userDrawn="1"/>
          </p:nvCxnSpPr>
          <p:spPr>
            <a:xfrm rot="5400000">
              <a:off x="4600611" y="691514"/>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rot="5400000">
              <a:off x="4600611" y="591398"/>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userDrawn="1"/>
          </p:nvCxnSpPr>
          <p:spPr>
            <a:xfrm rot="5400000">
              <a:off x="4600611" y="1700981"/>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rot="5400000">
              <a:off x="4600611" y="1600865"/>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1" name="Title Baked"/>
            <p:cNvSpPr txBox="1"/>
            <p:nvPr userDrawn="1"/>
          </p:nvSpPr>
          <p:spPr>
            <a:xfrm>
              <a:off x="311150" y="290469"/>
              <a:ext cx="8554435" cy="645459"/>
            </a:xfrm>
            <a:prstGeom prst="rect">
              <a:avLst/>
            </a:prstGeom>
          </p:spPr>
          <p:txBody>
            <a:bodyPr vert="horz" lIns="0" tIns="0" rIns="0" bIns="0" rtlCol="0" anchor="b">
              <a:noAutofit/>
            </a:bodyPr>
            <a:lstStyle>
              <a:lvl1pPr algn="l" defTabSz="887478" rtl="0" eaLnBrk="1" latinLnBrk="0" hangingPunct="1">
                <a:lnSpc>
                  <a:spcPct val="90000"/>
                </a:lnSpc>
                <a:spcBef>
                  <a:spcPct val="0"/>
                </a:spcBef>
                <a:buNone/>
                <a:defRPr lang="en-US" sz="2800" kern="1200">
                  <a:solidFill>
                    <a:schemeClr val="accent1"/>
                  </a:solidFill>
                  <a:latin typeface="+mn-lt"/>
                  <a:ea typeface="+mj-ea"/>
                  <a:cs typeface="+mj-cs"/>
                </a:defRPr>
              </a:lvl1pPr>
            </a:lstStyle>
            <a:p>
              <a:pPr lvl="0">
                <a:lnSpc>
                  <a:spcPct val="90000"/>
                </a:lnSpc>
              </a:pPr>
              <a:r>
                <a:rPr lang="en-US" sz="2471" b="0">
                  <a:solidFill>
                    <a:schemeClr val="accent2">
                      <a:lumMod val="40000"/>
                      <a:lumOff val="60000"/>
                    </a:schemeClr>
                  </a:solidFill>
                </a:rPr>
                <a:t>Do</a:t>
              </a:r>
              <a:r>
                <a:rPr lang="en-US" sz="2471" b="0" baseline="0">
                  <a:solidFill>
                    <a:schemeClr val="accent2">
                      <a:lumMod val="40000"/>
                      <a:lumOff val="60000"/>
                    </a:schemeClr>
                  </a:solidFill>
                </a:rPr>
                <a:t> Not Use – For Alignment Purposes Only</a:t>
              </a:r>
            </a:p>
            <a:p>
              <a:pPr lvl="0">
                <a:lnSpc>
                  <a:spcPct val="90000"/>
                </a:lnSpc>
              </a:pPr>
              <a:endParaRPr lang="en-US" sz="2471" b="0">
                <a:solidFill>
                  <a:schemeClr val="accent2">
                    <a:lumMod val="40000"/>
                    <a:lumOff val="60000"/>
                  </a:schemeClr>
                </a:solidFill>
              </a:endParaRPr>
            </a:p>
          </p:txBody>
        </p:sp>
        <p:grpSp>
          <p:nvGrpSpPr>
            <p:cNvPr id="232" name="Grid Marks Halfway vert"/>
            <p:cNvGrpSpPr/>
            <p:nvPr userDrawn="1"/>
          </p:nvGrpSpPr>
          <p:grpSpPr>
            <a:xfrm>
              <a:off x="8600189" y="584857"/>
              <a:ext cx="266007" cy="5724281"/>
              <a:chOff x="9787562" y="846840"/>
              <a:chExt cx="292608" cy="6303515"/>
            </a:xfrm>
          </p:grpSpPr>
          <p:grpSp>
            <p:nvGrpSpPr>
              <p:cNvPr id="233" name="Group 232"/>
              <p:cNvGrpSpPr/>
              <p:nvPr userDrawn="1"/>
            </p:nvGrpSpPr>
            <p:grpSpPr>
              <a:xfrm>
                <a:off x="9787562" y="846840"/>
                <a:ext cx="292608" cy="5820960"/>
                <a:chOff x="1161707" y="846840"/>
                <a:chExt cx="9162592" cy="5820960"/>
              </a:xfrm>
            </p:grpSpPr>
            <p:cxnSp>
              <p:nvCxnSpPr>
                <p:cNvPr id="243" name="Straight Connector 242"/>
                <p:cNvCxnSpPr/>
                <p:nvPr userDrawn="1"/>
              </p:nvCxnSpPr>
              <p:spPr>
                <a:xfrm rot="5400000">
                  <a:off x="5732472" y="2097035"/>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userDrawn="1"/>
              </p:nvCxnSpPr>
              <p:spPr>
                <a:xfrm rot="5400000">
                  <a:off x="5732472" y="1132450"/>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userDrawn="1"/>
              </p:nvCxnSpPr>
              <p:spPr>
                <a:xfrm rot="5400000">
                  <a:off x="5732472" y="167866"/>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userDrawn="1"/>
              </p:nvCxnSpPr>
              <p:spPr>
                <a:xfrm rot="5400000">
                  <a:off x="5732472" y="-796718"/>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rot="5400000">
                  <a:off x="5732472" y="-1761302"/>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userDrawn="1"/>
              </p:nvCxnSpPr>
              <p:spPr>
                <a:xfrm rot="5400000">
                  <a:off x="5732472" y="-2725886"/>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9" name="edge top"/>
                <p:cNvCxnSpPr/>
                <p:nvPr userDrawn="1"/>
              </p:nvCxnSpPr>
              <p:spPr>
                <a:xfrm rot="5400000">
                  <a:off x="5753535" y="-3723925"/>
                  <a:ext cx="0" cy="9141529"/>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userDrawn="1"/>
            </p:nvGrpSpPr>
            <p:grpSpPr>
              <a:xfrm>
                <a:off x="9860714" y="1253111"/>
                <a:ext cx="146304" cy="5897244"/>
                <a:chOff x="9919785" y="1253111"/>
                <a:chExt cx="146304" cy="5897244"/>
              </a:xfrm>
            </p:grpSpPr>
            <p:cxnSp>
              <p:nvCxnSpPr>
                <p:cNvPr id="235" name="Straight Connector 234"/>
                <p:cNvCxnSpPr/>
                <p:nvPr userDrawn="1"/>
              </p:nvCxnSpPr>
              <p:spPr>
                <a:xfrm rot="5400000">
                  <a:off x="9992937" y="6112573"/>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rot="5400000">
                  <a:off x="9992937" y="5147945"/>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userDrawn="1"/>
              </p:nvCxnSpPr>
              <p:spPr>
                <a:xfrm rot="5400000">
                  <a:off x="9992937" y="4183317"/>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rot="5400000">
                  <a:off x="9992937" y="3218689"/>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userDrawn="1"/>
              </p:nvCxnSpPr>
              <p:spPr>
                <a:xfrm rot="5400000">
                  <a:off x="9992937" y="2254061"/>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rot="5400000">
                  <a:off x="9992937" y="1289433"/>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userDrawn="1"/>
              </p:nvCxnSpPr>
              <p:spPr>
                <a:xfrm rot="5400000">
                  <a:off x="9992937" y="1179959"/>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userDrawn="1"/>
              </p:nvCxnSpPr>
              <p:spPr>
                <a:xfrm rot="5400000">
                  <a:off x="9992937" y="7077203"/>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250" name="Grid Marks Halfway horz"/>
            <p:cNvGrpSpPr/>
            <p:nvPr userDrawn="1"/>
          </p:nvGrpSpPr>
          <p:grpSpPr>
            <a:xfrm>
              <a:off x="615818" y="953444"/>
              <a:ext cx="7955280" cy="298984"/>
              <a:chOff x="789447" y="7281152"/>
              <a:chExt cx="8472059" cy="338848"/>
            </a:xfrm>
          </p:grpSpPr>
          <p:grpSp>
            <p:nvGrpSpPr>
              <p:cNvPr id="251" name="Group 250"/>
              <p:cNvGrpSpPr/>
              <p:nvPr userDrawn="1"/>
            </p:nvGrpSpPr>
            <p:grpSpPr>
              <a:xfrm>
                <a:off x="1174090" y="7377424"/>
                <a:ext cx="7692859" cy="146304"/>
                <a:chOff x="1174090" y="7321296"/>
                <a:chExt cx="7692859" cy="146304"/>
              </a:xfrm>
            </p:grpSpPr>
            <p:cxnSp>
              <p:nvCxnSpPr>
                <p:cNvPr id="265" name="Straight Connector 264"/>
                <p:cNvCxnSpPr/>
                <p:nvPr userDrawn="1"/>
              </p:nvCxnSpPr>
              <p:spPr>
                <a:xfrm rot="10800000">
                  <a:off x="1174090"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userDrawn="1"/>
              </p:nvCxnSpPr>
              <p:spPr>
                <a:xfrm rot="10800000">
                  <a:off x="1939312"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rot="10800000">
                  <a:off x="2708599"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userDrawn="1"/>
              </p:nvCxnSpPr>
              <p:spPr>
                <a:xfrm rot="10800000">
                  <a:off x="3477885"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rot="10800000">
                  <a:off x="4247170"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userDrawn="1"/>
              </p:nvCxnSpPr>
              <p:spPr>
                <a:xfrm rot="10800000">
                  <a:off x="5016456"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rot="10800000">
                  <a:off x="5785742"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userDrawn="1"/>
              </p:nvCxnSpPr>
              <p:spPr>
                <a:xfrm rot="10800000">
                  <a:off x="6555028"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rot="10800000">
                  <a:off x="7324313"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userDrawn="1"/>
              </p:nvCxnSpPr>
              <p:spPr>
                <a:xfrm rot="10800000">
                  <a:off x="8093599"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rot="10800000">
                  <a:off x="8866949" y="7321296"/>
                  <a:ext cx="0" cy="146304"/>
                </a:xfrm>
                <a:prstGeom prst="line">
                  <a:avLst/>
                </a:prstGeom>
                <a:ln w="63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a:off x="789447" y="7281152"/>
                <a:ext cx="8472059" cy="338848"/>
                <a:chOff x="789447" y="7281152"/>
                <a:chExt cx="8472059" cy="338848"/>
              </a:xfrm>
            </p:grpSpPr>
            <p:cxnSp>
              <p:nvCxnSpPr>
                <p:cNvPr id="253" name="Straight Connector 252"/>
                <p:cNvCxnSpPr/>
                <p:nvPr userDrawn="1"/>
              </p:nvCxnSpPr>
              <p:spPr>
                <a:xfrm rot="10800000">
                  <a:off x="789447"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userDrawn="1"/>
              </p:nvCxnSpPr>
              <p:spPr>
                <a:xfrm rot="10800000">
                  <a:off x="1559634"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rot="10800000">
                  <a:off x="2329821"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userDrawn="1"/>
              </p:nvCxnSpPr>
              <p:spPr>
                <a:xfrm rot="10800000">
                  <a:off x="3100008"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rot="10800000">
                  <a:off x="3870195"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userDrawn="1"/>
              </p:nvCxnSpPr>
              <p:spPr>
                <a:xfrm rot="10800000">
                  <a:off x="4640382"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rot="10800000">
                  <a:off x="5410569"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userDrawn="1"/>
              </p:nvCxnSpPr>
              <p:spPr>
                <a:xfrm rot="10800000">
                  <a:off x="6180756"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rot="10800000">
                  <a:off x="6950943"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userDrawn="1"/>
              </p:nvCxnSpPr>
              <p:spPr>
                <a:xfrm rot="10800000">
                  <a:off x="7721130"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rot="10800000">
                  <a:off x="8491317" y="732739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userDrawn="1"/>
              </p:nvCxnSpPr>
              <p:spPr>
                <a:xfrm rot="10800000">
                  <a:off x="9261506" y="7281152"/>
                  <a:ext cx="0" cy="29260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276" name="Straight Connector 275"/>
            <p:cNvCxnSpPr/>
            <p:nvPr userDrawn="1"/>
          </p:nvCxnSpPr>
          <p:spPr>
            <a:xfrm rot="5400000">
              <a:off x="4602926" y="2260776"/>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rot="5400000">
              <a:off x="4580494" y="2160643"/>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userDrawn="1"/>
          </p:nvCxnSpPr>
          <p:spPr>
            <a:xfrm rot="5400000">
              <a:off x="4600611" y="2160161"/>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userDrawn="1"/>
          </p:nvCxnSpPr>
          <p:spPr>
            <a:xfrm rot="5400000">
              <a:off x="4600611" y="2060045"/>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userDrawn="1"/>
          </p:nvCxnSpPr>
          <p:spPr>
            <a:xfrm rot="5400000">
              <a:off x="4600611" y="1200918"/>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userDrawn="1"/>
          </p:nvCxnSpPr>
          <p:spPr>
            <a:xfrm rot="5400000">
              <a:off x="4600611" y="110080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rot="5400000">
              <a:off x="4600611" y="17427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userDrawn="1"/>
          </p:nvCxnSpPr>
          <p:spPr>
            <a:xfrm rot="5400000">
              <a:off x="4600611" y="74156"/>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rot="5400000">
              <a:off x="4600611" y="-326637"/>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userDrawn="1"/>
          </p:nvCxnSpPr>
          <p:spPr>
            <a:xfrm rot="5400000">
              <a:off x="4600611" y="-426753"/>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rot="5400000">
              <a:off x="4600611" y="-1882049"/>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userDrawn="1"/>
          </p:nvCxnSpPr>
          <p:spPr>
            <a:xfrm rot="5400000">
              <a:off x="4600611" y="-1982165"/>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rot="5400000">
              <a:off x="4618844" y="-2385834"/>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userDrawn="1"/>
          </p:nvCxnSpPr>
          <p:spPr>
            <a:xfrm rot="5400000">
              <a:off x="4618844" y="-2485950"/>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rot="5400000">
              <a:off x="4600611" y="-3209426"/>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userDrawn="1"/>
          </p:nvCxnSpPr>
          <p:spPr>
            <a:xfrm rot="5400000">
              <a:off x="4600611" y="-341246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rot="5400000">
              <a:off x="4600611" y="-3512578"/>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3" name="edge top"/>
            <p:cNvCxnSpPr/>
            <p:nvPr userDrawn="1"/>
          </p:nvCxnSpPr>
          <p:spPr>
            <a:xfrm rot="5400000">
              <a:off x="4602926" y="-3974314"/>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rot="5400000">
              <a:off x="4618844" y="-2906248"/>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userDrawn="1"/>
          </p:nvCxnSpPr>
          <p:spPr>
            <a:xfrm rot="5400000">
              <a:off x="4618844" y="-3006364"/>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rot="5400000">
              <a:off x="4600611" y="-1360676"/>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userDrawn="1"/>
          </p:nvCxnSpPr>
          <p:spPr>
            <a:xfrm rot="5400000">
              <a:off x="4600611" y="-1460792"/>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rot="5400000">
              <a:off x="4600611" y="-852069"/>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userDrawn="1"/>
          </p:nvCxnSpPr>
          <p:spPr>
            <a:xfrm rot="5400000">
              <a:off x="4600611" y="-952185"/>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rot="5400000">
              <a:off x="4600611" y="691514"/>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userDrawn="1"/>
          </p:nvCxnSpPr>
          <p:spPr>
            <a:xfrm rot="5400000">
              <a:off x="4600611" y="591398"/>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rot="5400000">
              <a:off x="4600611" y="1700981"/>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a:xfrm rot="5400000">
              <a:off x="4600611" y="1600865"/>
              <a:ext cx="0" cy="857018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30198664"/>
      </p:ext>
    </p:extLst>
  </p:cSld>
  <p:clrMap bg1="lt1" tx1="dk1" bg2="lt2" tx2="dk2" accent1="accent1" accent2="accent2" accent3="accent3" accent4="accent4" accent5="accent5" accent6="accent6" hlink="hlink" folHlink="folHlink"/>
  <p:sldLayoutIdLst>
    <p:sldLayoutId id="2147483830" r:id="rId1"/>
    <p:sldLayoutId id="2147483863" r:id="rId2"/>
    <p:sldLayoutId id="2147483865" r:id="rId3"/>
    <p:sldLayoutId id="2147483833" r:id="rId4"/>
    <p:sldLayoutId id="2147483832" r:id="rId5"/>
    <p:sldLayoutId id="2147483864" r:id="rId6"/>
    <p:sldLayoutId id="2147483834" r:id="rId7"/>
    <p:sldLayoutId id="2147483836" r:id="rId8"/>
    <p:sldLayoutId id="2147483861" r:id="rId9"/>
    <p:sldLayoutId id="2147483862" r:id="rId10"/>
    <p:sldLayoutId id="2147483852" r:id="rId11"/>
    <p:sldLayoutId id="2147483840" r:id="rId12"/>
    <p:sldLayoutId id="2147483841" r:id="rId13"/>
    <p:sldLayoutId id="2147483842" r:id="rId14"/>
    <p:sldLayoutId id="2147483845" r:id="rId15"/>
    <p:sldLayoutId id="2147483846" r:id="rId16"/>
    <p:sldLayoutId id="2147483857" r:id="rId17"/>
    <p:sldLayoutId id="2147483856" r:id="rId18"/>
    <p:sldLayoutId id="2147483866" r:id="rId19"/>
    <p:sldLayoutId id="2147483858" r:id="rId20"/>
    <p:sldLayoutId id="2147483859" r:id="rId21"/>
    <p:sldLayoutId id="2147483850" r:id="rId22"/>
    <p:sldLayoutId id="2147483855" r:id="rId23"/>
    <p:sldLayoutId id="2147483848" r:id="rId24"/>
    <p:sldLayoutId id="2147483849" r:id="rId25"/>
    <p:sldLayoutId id="2147483853" r:id="rId26"/>
    <p:sldLayoutId id="2147483854" r:id="rId27"/>
    <p:sldLayoutId id="2147483867" r:id="rId28"/>
    <p:sldLayoutId id="2147483868" r:id="rId29"/>
    <p:sldLayoutId id="2147483869" r:id="rId30"/>
    <p:sldLayoutId id="2147483870" r:id="rId31"/>
  </p:sldLayoutIdLst>
  <p:hf hdr="0" ftr="0" dt="0"/>
  <p:txStyles>
    <p:titleStyle>
      <a:lvl1pPr algn="l" defTabSz="914400" rtl="0" eaLnBrk="1" latinLnBrk="0" hangingPunct="1">
        <a:spcBef>
          <a:spcPct val="0"/>
        </a:spcBef>
        <a:buNone/>
        <a:defRPr lang="en-US" sz="2400" kern="1200">
          <a:solidFill>
            <a:schemeClr val="accent1"/>
          </a:solidFill>
          <a:latin typeface="Calibri" panose="020F0502020204030204" pitchFamily="34" charset="0"/>
          <a:ea typeface="+mn-ea"/>
          <a:cs typeface="+mn-cs"/>
        </a:defRPr>
      </a:lvl1pPr>
    </p:titleStyle>
    <p:bodyStyle>
      <a:lvl1pPr marL="173736" indent="-182880" algn="l" defTabSz="914400" rtl="0" eaLnBrk="1" latinLnBrk="0" hangingPunct="1">
        <a:spcBef>
          <a:spcPts val="600"/>
        </a:spcBef>
        <a:spcAft>
          <a:spcPct val="0"/>
        </a:spcAft>
        <a:buClr>
          <a:schemeClr val="accent1"/>
        </a:buClr>
        <a:buSzPct val="75000"/>
        <a:buFont typeface="Arial" panose="020B0604020202020204" pitchFamily="34" charset="0"/>
        <a:buChar char="►"/>
        <a:defRPr lang="en-US" sz="1400" kern="1200" smtClean="0">
          <a:solidFill>
            <a:schemeClr val="tx1"/>
          </a:solidFill>
          <a:latin typeface="+mn-lt"/>
          <a:ea typeface="+mn-ea"/>
          <a:cs typeface="+mn-cs"/>
        </a:defRPr>
      </a:lvl1pPr>
      <a:lvl2pPr marL="402336" indent="-173736" algn="l" defTabSz="914400" rtl="0" eaLnBrk="1" latinLnBrk="0" hangingPunct="1">
        <a:spcBef>
          <a:spcPts val="600"/>
        </a:spcBef>
        <a:spcAft>
          <a:spcPct val="0"/>
        </a:spcAft>
        <a:buClr>
          <a:schemeClr val="accent1"/>
        </a:buClr>
        <a:buFont typeface="Wingdings" panose="05000000000000000000" pitchFamily="2" charset="2"/>
        <a:buChar char="§"/>
        <a:defRPr lang="en-US" sz="1400" kern="1200" smtClean="0">
          <a:solidFill>
            <a:schemeClr val="tx1"/>
          </a:solidFill>
          <a:latin typeface="+mn-lt"/>
          <a:ea typeface="+mn-ea"/>
          <a:cs typeface="+mn-cs"/>
        </a:defRPr>
      </a:lvl2pPr>
      <a:lvl3pPr marL="576072" indent="-128016" algn="l" defTabSz="914400" rtl="0" eaLnBrk="1" latinLnBrk="0" hangingPunct="1">
        <a:spcBef>
          <a:spcPts val="600"/>
        </a:spcBef>
        <a:spcAft>
          <a:spcPct val="0"/>
        </a:spcAft>
        <a:buClr>
          <a:schemeClr val="accent1"/>
        </a:buClr>
        <a:buFont typeface="Arial Black" panose="020B0A04020102020204" pitchFamily="34" charset="0"/>
        <a:buChar char="–"/>
        <a:defRPr lang="en-US" sz="1400" kern="1200" smtClean="0">
          <a:solidFill>
            <a:schemeClr val="tx1"/>
          </a:solidFill>
          <a:latin typeface="+mn-lt"/>
          <a:ea typeface="+mn-ea"/>
          <a:cs typeface="+mn-cs"/>
        </a:defRPr>
      </a:lvl3pPr>
      <a:lvl4pPr marL="740664" indent="-128016" algn="l" defTabSz="914400" rtl="0" eaLnBrk="1" latinLnBrk="0" hangingPunct="1">
        <a:spcBef>
          <a:spcPts val="600"/>
        </a:spcBef>
        <a:spcAft>
          <a:spcPct val="0"/>
        </a:spcAft>
        <a:buClr>
          <a:schemeClr val="accent1"/>
        </a:buClr>
        <a:buSzPct val="80000"/>
        <a:buFont typeface="Symbol" panose="05050102010706020507" pitchFamily="18" charset="2"/>
        <a:buChar char=""/>
        <a:defRPr lang="en-US" sz="1400" kern="1200" smtClean="0">
          <a:solidFill>
            <a:schemeClr val="tx1"/>
          </a:solidFill>
          <a:latin typeface="+mn-lt"/>
          <a:ea typeface="+mn-ea"/>
          <a:cs typeface="+mn-cs"/>
        </a:defRPr>
      </a:lvl4pPr>
      <a:lvl5pPr marL="969264" indent="-173736" algn="l" defTabSz="914400" rtl="0" eaLnBrk="1" latinLnBrk="0" hangingPunct="1">
        <a:spcBef>
          <a:spcPts val="600"/>
        </a:spcBef>
        <a:spcAft>
          <a:spcPct val="0"/>
        </a:spcAft>
        <a:buClr>
          <a:schemeClr val="accent1"/>
        </a:buClr>
        <a:buSzPct val="75000"/>
        <a:buFont typeface="Arial" panose="020B0604020202020204" pitchFamily="34" charset="0"/>
        <a:buChar char="►"/>
        <a:defRPr lang="en-US"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lang="en-U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9" pos="5568" userDrawn="1">
          <p15:clr>
            <a:srgbClr val="F26B43"/>
          </p15:clr>
        </p15:guide>
        <p15:guide id="100" pos="192" userDrawn="1">
          <p15:clr>
            <a:srgbClr val="F26B43"/>
          </p15:clr>
        </p15:guide>
        <p15:guide id="101" orient="horz" pos="192" userDrawn="1">
          <p15:clr>
            <a:srgbClr val="F26B43"/>
          </p15:clr>
        </p15:guide>
        <p15:guide id="102" pos="384" userDrawn="1">
          <p15:clr>
            <a:srgbClr val="F26B43"/>
          </p15:clr>
        </p15:guide>
        <p15:guide id="103" orient="horz" pos="672" userDrawn="1">
          <p15:clr>
            <a:srgbClr val="F26B43"/>
          </p15:clr>
        </p15:guide>
        <p15:guide id="104" orient="horz" pos="768" userDrawn="1">
          <p15:clr>
            <a:srgbClr val="F26B43"/>
          </p15:clr>
        </p15:guide>
        <p15:guide id="105" orient="horz" pos="864" userDrawn="1">
          <p15:clr>
            <a:srgbClr val="F26B43"/>
          </p15:clr>
        </p15:guide>
        <p15:guide id="106" orient="horz" pos="1128" userDrawn="1">
          <p15:clr>
            <a:srgbClr val="F26B43"/>
          </p15:clr>
        </p15:guide>
        <p15:guide id="107" orient="horz" pos="1176" userDrawn="1">
          <p15:clr>
            <a:srgbClr val="F26B43"/>
          </p15:clr>
        </p15:guide>
        <p15:guide id="108" orient="horz" pos="1464" userDrawn="1">
          <p15:clr>
            <a:srgbClr val="F26B43"/>
          </p15:clr>
        </p15:guide>
        <p15:guide id="109" orient="horz" pos="1512" userDrawn="1">
          <p15:clr>
            <a:srgbClr val="F26B43"/>
          </p15:clr>
        </p15:guide>
        <p15:guide id="110" orient="horz" pos="1776" userDrawn="1">
          <p15:clr>
            <a:srgbClr val="F26B43"/>
          </p15:clr>
        </p15:guide>
        <p15:guide id="111" orient="horz" pos="1824" userDrawn="1">
          <p15:clr>
            <a:srgbClr val="F26B43"/>
          </p15:clr>
        </p15:guide>
        <p15:guide id="112" orient="horz" pos="2112" userDrawn="1">
          <p15:clr>
            <a:srgbClr val="F26B43"/>
          </p15:clr>
        </p15:guide>
        <p15:guide id="114" orient="horz" pos="2424" userDrawn="1">
          <p15:clr>
            <a:srgbClr val="F26B43"/>
          </p15:clr>
        </p15:guide>
        <p15:guide id="115" orient="horz" pos="2472" userDrawn="1">
          <p15:clr>
            <a:srgbClr val="F26B43"/>
          </p15:clr>
        </p15:guide>
        <p15:guide id="116" orient="horz" pos="2736" userDrawn="1">
          <p15:clr>
            <a:srgbClr val="F26B43"/>
          </p15:clr>
        </p15:guide>
        <p15:guide id="117" orient="horz" pos="2784" userDrawn="1">
          <p15:clr>
            <a:srgbClr val="F26B43"/>
          </p15:clr>
        </p15:guide>
        <p15:guide id="118" orient="horz" pos="3072" userDrawn="1">
          <p15:clr>
            <a:srgbClr val="F26B43"/>
          </p15:clr>
        </p15:guide>
        <p15:guide id="119" orient="horz" pos="3120" userDrawn="1">
          <p15:clr>
            <a:srgbClr val="F26B43"/>
          </p15:clr>
        </p15:guide>
        <p15:guide id="120" orient="horz" pos="3384" userDrawn="1">
          <p15:clr>
            <a:srgbClr val="F26B43"/>
          </p15:clr>
        </p15:guide>
        <p15:guide id="121" orient="horz" pos="3432" userDrawn="1">
          <p15:clr>
            <a:srgbClr val="F26B43"/>
          </p15:clr>
        </p15:guide>
        <p15:guide id="122" orient="horz" pos="3696" userDrawn="1">
          <p15:clr>
            <a:srgbClr val="F26B43"/>
          </p15:clr>
        </p15:guide>
        <p15:guide id="123" orient="horz" pos="3744" userDrawn="1">
          <p15:clr>
            <a:srgbClr val="F26B43"/>
          </p15:clr>
        </p15:guide>
        <p15:guide id="124" orient="horz" pos="3984" userDrawn="1">
          <p15:clr>
            <a:srgbClr val="F26B43"/>
          </p15:clr>
        </p15:guide>
        <p15:guide id="125" orient="horz" pos="4056" userDrawn="1">
          <p15:clr>
            <a:srgbClr val="F26B43"/>
          </p15:clr>
        </p15:guide>
        <p15:guide id="126" pos="576" userDrawn="1">
          <p15:clr>
            <a:srgbClr val="F26B43"/>
          </p15:clr>
        </p15:guide>
        <p15:guide id="127" pos="624" userDrawn="1">
          <p15:clr>
            <a:srgbClr val="F26B43"/>
          </p15:clr>
        </p15:guide>
        <p15:guide id="128" pos="1032" userDrawn="1">
          <p15:clr>
            <a:srgbClr val="F26B43"/>
          </p15:clr>
        </p15:guide>
        <p15:guide id="129" pos="1080" userDrawn="1">
          <p15:clr>
            <a:srgbClr val="F26B43"/>
          </p15:clr>
        </p15:guide>
        <p15:guide id="130" pos="1488" userDrawn="1">
          <p15:clr>
            <a:srgbClr val="F26B43"/>
          </p15:clr>
        </p15:guide>
        <p15:guide id="131" pos="1536" userDrawn="1">
          <p15:clr>
            <a:srgbClr val="F26B43"/>
          </p15:clr>
        </p15:guide>
        <p15:guide id="132" pos="1944" userDrawn="1">
          <p15:clr>
            <a:srgbClr val="F26B43"/>
          </p15:clr>
        </p15:guide>
        <p15:guide id="133" pos="1992" userDrawn="1">
          <p15:clr>
            <a:srgbClr val="F26B43"/>
          </p15:clr>
        </p15:guide>
        <p15:guide id="134" pos="2400" userDrawn="1">
          <p15:clr>
            <a:srgbClr val="F26B43"/>
          </p15:clr>
        </p15:guide>
        <p15:guide id="135" pos="2448" userDrawn="1">
          <p15:clr>
            <a:srgbClr val="F26B43"/>
          </p15:clr>
        </p15:guide>
        <p15:guide id="136" pos="2856" userDrawn="1">
          <p15:clr>
            <a:srgbClr val="F26B43"/>
          </p15:clr>
        </p15:guide>
        <p15:guide id="137" pos="2904" userDrawn="1">
          <p15:clr>
            <a:srgbClr val="F26B43"/>
          </p15:clr>
        </p15:guide>
        <p15:guide id="138" pos="3312" userDrawn="1">
          <p15:clr>
            <a:srgbClr val="F26B43"/>
          </p15:clr>
        </p15:guide>
        <p15:guide id="139" pos="3360" userDrawn="1">
          <p15:clr>
            <a:srgbClr val="F26B43"/>
          </p15:clr>
        </p15:guide>
        <p15:guide id="140" pos="3768" userDrawn="1">
          <p15:clr>
            <a:srgbClr val="F26B43"/>
          </p15:clr>
        </p15:guide>
        <p15:guide id="141" pos="3816" userDrawn="1">
          <p15:clr>
            <a:srgbClr val="F26B43"/>
          </p15:clr>
        </p15:guide>
        <p15:guide id="142" pos="4224" userDrawn="1">
          <p15:clr>
            <a:srgbClr val="F26B43"/>
          </p15:clr>
        </p15:guide>
        <p15:guide id="143" pos="4272" userDrawn="1">
          <p15:clr>
            <a:srgbClr val="F26B43"/>
          </p15:clr>
        </p15:guide>
        <p15:guide id="144" pos="4656" userDrawn="1">
          <p15:clr>
            <a:srgbClr val="F26B43"/>
          </p15:clr>
        </p15:guide>
        <p15:guide id="145" pos="4704" userDrawn="1">
          <p15:clr>
            <a:srgbClr val="F26B43"/>
          </p15:clr>
        </p15:guide>
        <p15:guide id="146" pos="5112" userDrawn="1">
          <p15:clr>
            <a:srgbClr val="F26B43"/>
          </p15:clr>
        </p15:guide>
        <p15:guide id="147" pos="5160" userDrawn="1">
          <p15:clr>
            <a:srgbClr val="F26B43"/>
          </p15:clr>
        </p15:guide>
        <p15:guide id="148"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F91D76-85CA-2142-94F8-5ACCAEC9A7F7}"/>
              </a:ext>
            </a:extLst>
          </p:cNvPr>
          <p:cNvSpPr/>
          <p:nvPr userDrawn="1"/>
        </p:nvSpPr>
        <p:spPr>
          <a:xfrm>
            <a:off x="-769766" y="3319444"/>
            <a:ext cx="480060" cy="640080"/>
          </a:xfrm>
          <a:prstGeom prst="rect">
            <a:avLst/>
          </a:prstGeom>
          <a:solidFill>
            <a:srgbClr val="DD8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latin typeface="Arial" panose="020B0604020202020204" pitchFamily="34" charset="0"/>
                <a:cs typeface="Arial" panose="020B0604020202020204" pitchFamily="34" charset="0"/>
              </a:rPr>
              <a:t>211</a:t>
            </a:r>
          </a:p>
          <a:p>
            <a:pPr algn="ctr"/>
            <a:r>
              <a:rPr lang="en-US" sz="900">
                <a:latin typeface="Arial" panose="020B0604020202020204" pitchFamily="34" charset="0"/>
                <a:cs typeface="Arial" panose="020B0604020202020204" pitchFamily="34" charset="0"/>
              </a:rPr>
              <a:t>133</a:t>
            </a:r>
          </a:p>
          <a:p>
            <a:pPr algn="ctr"/>
            <a:r>
              <a:rPr lang="en-US" sz="900">
                <a:latin typeface="Arial" panose="020B0604020202020204" pitchFamily="34" charset="0"/>
                <a:cs typeface="Arial" panose="020B0604020202020204" pitchFamily="34" charset="0"/>
              </a:rPr>
              <a:t>104</a:t>
            </a:r>
          </a:p>
        </p:txBody>
      </p:sp>
      <p:sp>
        <p:nvSpPr>
          <p:cNvPr id="8" name="Rectangle 7">
            <a:extLst>
              <a:ext uri="{FF2B5EF4-FFF2-40B4-BE49-F238E27FC236}">
                <a16:creationId xmlns:a16="http://schemas.microsoft.com/office/drawing/2014/main" id="{4A943241-7C2F-6349-A3FF-E95C8BBCE8CC}"/>
              </a:ext>
            </a:extLst>
          </p:cNvPr>
          <p:cNvSpPr/>
          <p:nvPr userDrawn="1"/>
        </p:nvSpPr>
        <p:spPr>
          <a:xfrm>
            <a:off x="-769766" y="0"/>
            <a:ext cx="480060" cy="640080"/>
          </a:xfrm>
          <a:prstGeom prst="rect">
            <a:avLst/>
          </a:prstGeom>
          <a:solidFill>
            <a:srgbClr val="57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latin typeface="Arial" panose="020B0604020202020204" pitchFamily="34" charset="0"/>
                <a:cs typeface="Arial" panose="020B0604020202020204" pitchFamily="34" charset="0"/>
              </a:rPr>
              <a:t>87</a:t>
            </a:r>
          </a:p>
          <a:p>
            <a:pPr algn="ctr"/>
            <a:r>
              <a:rPr lang="en-US" sz="900">
                <a:latin typeface="Arial" panose="020B0604020202020204" pitchFamily="34" charset="0"/>
                <a:cs typeface="Arial" panose="020B0604020202020204" pitchFamily="34" charset="0"/>
              </a:rPr>
              <a:t>87</a:t>
            </a:r>
          </a:p>
          <a:p>
            <a:pPr algn="ctr"/>
            <a:r>
              <a:rPr lang="en-US" sz="900">
                <a:latin typeface="Arial" panose="020B0604020202020204" pitchFamily="34" charset="0"/>
                <a:cs typeface="Arial" panose="020B0604020202020204" pitchFamily="34" charset="0"/>
              </a:rPr>
              <a:t>87</a:t>
            </a:r>
          </a:p>
        </p:txBody>
      </p:sp>
      <p:sp>
        <p:nvSpPr>
          <p:cNvPr id="9" name="Rectangle 8">
            <a:extLst>
              <a:ext uri="{FF2B5EF4-FFF2-40B4-BE49-F238E27FC236}">
                <a16:creationId xmlns:a16="http://schemas.microsoft.com/office/drawing/2014/main" id="{7F4CE84B-74F9-E744-BA85-EBEC79E0229D}"/>
              </a:ext>
            </a:extLst>
          </p:cNvPr>
          <p:cNvSpPr/>
          <p:nvPr userDrawn="1"/>
        </p:nvSpPr>
        <p:spPr>
          <a:xfrm>
            <a:off x="-769766" y="2489583"/>
            <a:ext cx="480060" cy="640080"/>
          </a:xfrm>
          <a:prstGeom prst="rect">
            <a:avLst/>
          </a:prstGeom>
          <a:solidFill>
            <a:srgbClr val="21A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latin typeface="Arial" panose="020B0604020202020204" pitchFamily="34" charset="0"/>
                <a:cs typeface="Arial" panose="020B0604020202020204" pitchFamily="34" charset="0"/>
              </a:rPr>
              <a:t>33</a:t>
            </a:r>
          </a:p>
          <a:p>
            <a:pPr algn="ctr"/>
            <a:r>
              <a:rPr lang="en-US" sz="900">
                <a:latin typeface="Arial" panose="020B0604020202020204" pitchFamily="34" charset="0"/>
                <a:cs typeface="Arial" panose="020B0604020202020204" pitchFamily="34" charset="0"/>
              </a:rPr>
              <a:t>161</a:t>
            </a:r>
          </a:p>
          <a:p>
            <a:pPr algn="ctr"/>
            <a:r>
              <a:rPr lang="en-US" sz="900">
                <a:latin typeface="Arial" panose="020B0604020202020204" pitchFamily="34" charset="0"/>
                <a:cs typeface="Arial" panose="020B0604020202020204" pitchFamily="34" charset="0"/>
              </a:rPr>
              <a:t>219</a:t>
            </a:r>
          </a:p>
        </p:txBody>
      </p:sp>
      <p:sp>
        <p:nvSpPr>
          <p:cNvPr id="10" name="Rectangle 9">
            <a:extLst>
              <a:ext uri="{FF2B5EF4-FFF2-40B4-BE49-F238E27FC236}">
                <a16:creationId xmlns:a16="http://schemas.microsoft.com/office/drawing/2014/main" id="{AFF625A4-DF35-674F-A2B9-AC544944526A}"/>
              </a:ext>
            </a:extLst>
          </p:cNvPr>
          <p:cNvSpPr/>
          <p:nvPr userDrawn="1"/>
        </p:nvSpPr>
        <p:spPr>
          <a:xfrm>
            <a:off x="-769766" y="4149305"/>
            <a:ext cx="480060" cy="640080"/>
          </a:xfrm>
          <a:prstGeom prst="rect">
            <a:avLst/>
          </a:prstGeom>
          <a:solidFill>
            <a:srgbClr val="FFB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latin typeface="Arial" panose="020B0604020202020204" pitchFamily="34" charset="0"/>
                <a:cs typeface="Arial" panose="020B0604020202020204" pitchFamily="34" charset="0"/>
              </a:rPr>
              <a:t>255</a:t>
            </a:r>
          </a:p>
          <a:p>
            <a:pPr algn="ctr"/>
            <a:r>
              <a:rPr lang="en-US" sz="900">
                <a:latin typeface="Arial" panose="020B0604020202020204" pitchFamily="34" charset="0"/>
                <a:cs typeface="Arial" panose="020B0604020202020204" pitchFamily="34" charset="0"/>
              </a:rPr>
              <a:t>183</a:t>
            </a:r>
          </a:p>
          <a:p>
            <a:pPr algn="ctr"/>
            <a:r>
              <a:rPr lang="en-US" sz="900">
                <a:latin typeface="Arial" panose="020B0604020202020204" pitchFamily="34" charset="0"/>
                <a:cs typeface="Arial" panose="020B0604020202020204" pitchFamily="34" charset="0"/>
              </a:rPr>
              <a:t>143</a:t>
            </a:r>
          </a:p>
        </p:txBody>
      </p:sp>
      <p:sp>
        <p:nvSpPr>
          <p:cNvPr id="11" name="Rectangle 10">
            <a:extLst>
              <a:ext uri="{FF2B5EF4-FFF2-40B4-BE49-F238E27FC236}">
                <a16:creationId xmlns:a16="http://schemas.microsoft.com/office/drawing/2014/main" id="{008BFBA0-49E5-204D-B4AE-7BAAA6B7E059}"/>
              </a:ext>
            </a:extLst>
          </p:cNvPr>
          <p:cNvSpPr/>
          <p:nvPr userDrawn="1"/>
        </p:nvSpPr>
        <p:spPr>
          <a:xfrm>
            <a:off x="-769766" y="829861"/>
            <a:ext cx="480060" cy="640080"/>
          </a:xfrm>
          <a:prstGeom prst="rect">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latin typeface="Arial" panose="020B0604020202020204" pitchFamily="34" charset="0"/>
                <a:cs typeface="Arial" panose="020B0604020202020204" pitchFamily="34" charset="0"/>
              </a:rPr>
              <a:t>140</a:t>
            </a:r>
          </a:p>
          <a:p>
            <a:pPr algn="ctr"/>
            <a:r>
              <a:rPr lang="en-US" sz="900">
                <a:latin typeface="Arial" panose="020B0604020202020204" pitchFamily="34" charset="0"/>
                <a:cs typeface="Arial" panose="020B0604020202020204" pitchFamily="34" charset="0"/>
              </a:rPr>
              <a:t>140</a:t>
            </a:r>
          </a:p>
          <a:p>
            <a:pPr algn="ctr"/>
            <a:r>
              <a:rPr lang="en-US" sz="900">
                <a:latin typeface="Arial" panose="020B0604020202020204" pitchFamily="34" charset="0"/>
                <a:cs typeface="Arial" panose="020B0604020202020204" pitchFamily="34" charset="0"/>
              </a:rPr>
              <a:t>140</a:t>
            </a:r>
          </a:p>
        </p:txBody>
      </p:sp>
      <p:sp>
        <p:nvSpPr>
          <p:cNvPr id="12" name="Rectangle 11">
            <a:extLst>
              <a:ext uri="{FF2B5EF4-FFF2-40B4-BE49-F238E27FC236}">
                <a16:creationId xmlns:a16="http://schemas.microsoft.com/office/drawing/2014/main" id="{6B55FAC8-AC5B-E14F-9E8C-435037410ADC}"/>
              </a:ext>
            </a:extLst>
          </p:cNvPr>
          <p:cNvSpPr/>
          <p:nvPr userDrawn="1"/>
        </p:nvSpPr>
        <p:spPr>
          <a:xfrm>
            <a:off x="-769766" y="1659722"/>
            <a:ext cx="480060" cy="640080"/>
          </a:xfrm>
          <a:prstGeom prst="rect">
            <a:avLst/>
          </a:prstGeom>
          <a:solidFill>
            <a:srgbClr val="156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latin typeface="Arial" panose="020B0604020202020204" pitchFamily="34" charset="0"/>
                <a:cs typeface="Arial" panose="020B0604020202020204" pitchFamily="34" charset="0"/>
              </a:rPr>
              <a:t>21</a:t>
            </a:r>
          </a:p>
          <a:p>
            <a:pPr algn="ctr"/>
            <a:r>
              <a:rPr lang="en-US" sz="900">
                <a:latin typeface="Arial" panose="020B0604020202020204" pitchFamily="34" charset="0"/>
                <a:cs typeface="Arial" panose="020B0604020202020204" pitchFamily="34" charset="0"/>
              </a:rPr>
              <a:t>101</a:t>
            </a:r>
          </a:p>
          <a:p>
            <a:pPr algn="ctr"/>
            <a:r>
              <a:rPr lang="en-US" sz="900">
                <a:latin typeface="Arial" panose="020B0604020202020204" pitchFamily="34" charset="0"/>
                <a:cs typeface="Arial" panose="020B0604020202020204" pitchFamily="34" charset="0"/>
              </a:rPr>
              <a:t>137</a:t>
            </a:r>
          </a:p>
        </p:txBody>
      </p:sp>
      <p:cxnSp>
        <p:nvCxnSpPr>
          <p:cNvPr id="13" name="Straight Connector 12">
            <a:extLst>
              <a:ext uri="{FF2B5EF4-FFF2-40B4-BE49-F238E27FC236}">
                <a16:creationId xmlns:a16="http://schemas.microsoft.com/office/drawing/2014/main" id="{612DB6A6-5BEF-2E4A-BE5E-A7C88545891E}"/>
              </a:ext>
            </a:extLst>
          </p:cNvPr>
          <p:cNvCxnSpPr/>
          <p:nvPr userDrawn="1"/>
        </p:nvCxnSpPr>
        <p:spPr>
          <a:xfrm>
            <a:off x="391696" y="917142"/>
            <a:ext cx="7149101"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itle Placeholder 15">
            <a:extLst>
              <a:ext uri="{FF2B5EF4-FFF2-40B4-BE49-F238E27FC236}">
                <a16:creationId xmlns:a16="http://schemas.microsoft.com/office/drawing/2014/main" id="{9338A489-C37A-C541-8F57-0F5C42B89F66}"/>
              </a:ext>
            </a:extLst>
          </p:cNvPr>
          <p:cNvSpPr>
            <a:spLocks noGrp="1"/>
          </p:cNvSpPr>
          <p:nvPr>
            <p:ph type="title"/>
          </p:nvPr>
        </p:nvSpPr>
        <p:spPr>
          <a:xfrm>
            <a:off x="391694" y="146304"/>
            <a:ext cx="7886700" cy="770838"/>
          </a:xfrm>
          <a:prstGeom prst="rect">
            <a:avLst/>
          </a:prstGeom>
        </p:spPr>
        <p:txBody>
          <a:bodyPr vert="horz" lIns="91440" tIns="45720" rIns="91440" bIns="45720" rtlCol="0" anchor="b">
            <a:normAutofit/>
          </a:bodyPr>
          <a:lstStyle/>
          <a:p>
            <a:r>
              <a:rPr lang="en-US"/>
              <a:t>Click to Edit Master Title Style</a:t>
            </a:r>
          </a:p>
        </p:txBody>
      </p:sp>
      <p:pic>
        <p:nvPicPr>
          <p:cNvPr id="3" name="Picture 2" descr="Shape, circle&#10;&#10;Description automatically generated">
            <a:extLst>
              <a:ext uri="{FF2B5EF4-FFF2-40B4-BE49-F238E27FC236}">
                <a16:creationId xmlns:a16="http://schemas.microsoft.com/office/drawing/2014/main" id="{D97E4FD1-EF25-B749-9DA2-11398B4FCF21}"/>
              </a:ext>
            </a:extLst>
          </p:cNvPr>
          <p:cNvPicPr>
            <a:picLocks noChangeAspect="1"/>
          </p:cNvPicPr>
          <p:nvPr userDrawn="1"/>
        </p:nvPicPr>
        <p:blipFill>
          <a:blip r:embed="rId28"/>
          <a:srcRect/>
          <a:stretch>
            <a:fillRect/>
          </a:stretch>
        </p:blipFill>
        <p:spPr>
          <a:xfrm rot="872588">
            <a:off x="7540796" y="-1734671"/>
            <a:ext cx="1949109" cy="2489580"/>
          </a:xfrm>
          <a:prstGeom prst="rect">
            <a:avLst/>
          </a:prstGeom>
        </p:spPr>
      </p:pic>
    </p:spTree>
    <p:extLst>
      <p:ext uri="{BB962C8B-B14F-4D97-AF65-F5344CB8AC3E}">
        <p14:creationId xmlns:p14="http://schemas.microsoft.com/office/powerpoint/2010/main" val="691591164"/>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1" r:id="rId20"/>
    <p:sldLayoutId id="2147483892" r:id="rId21"/>
    <p:sldLayoutId id="2147483893" r:id="rId22"/>
    <p:sldLayoutId id="2147483894" r:id="rId23"/>
    <p:sldLayoutId id="2147483895" r:id="rId24"/>
    <p:sldLayoutId id="2147483896" r:id="rId25"/>
    <p:sldLayoutId id="2147483897" r:id="rId26"/>
  </p:sldLayoutIdLst>
  <p:hf hdr="0" ftr="0" dt="0"/>
  <p:txStyles>
    <p:titleStyle>
      <a:lvl1pPr algn="l" defTabSz="685800" rtl="0" eaLnBrk="1" latinLnBrk="0" hangingPunct="1">
        <a:lnSpc>
          <a:spcPct val="90000"/>
        </a:lnSpc>
        <a:spcBef>
          <a:spcPct val="0"/>
        </a:spcBef>
        <a:buNone/>
        <a:defRPr sz="3000" b="0" i="0" kern="1200">
          <a:solidFill>
            <a:schemeClr val="tx1"/>
          </a:solidFill>
          <a:latin typeface="Meiryo" panose="020B0604030504040204" pitchFamily="34" charset="-128"/>
          <a:ea typeface="Meiryo" panose="020B0604030504040204" pitchFamily="34" charset="-128"/>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Placeholder"/>
          <p:cNvSpPr>
            <a:spLocks noGrp="1"/>
          </p:cNvSpPr>
          <p:nvPr>
            <p:ph type="body" idx="1"/>
          </p:nvPr>
        </p:nvSpPr>
        <p:spPr>
          <a:xfrm>
            <a:off x="382386" y="1487980"/>
            <a:ext cx="8354291" cy="435586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p:cNvSpPr>
            <a:spLocks noGrp="1"/>
          </p:cNvSpPr>
          <p:nvPr>
            <p:ph type="title"/>
          </p:nvPr>
        </p:nvSpPr>
        <p:spPr>
          <a:xfrm>
            <a:off x="382386" y="2"/>
            <a:ext cx="8354291" cy="856211"/>
          </a:xfrm>
          <a:prstGeom prst="rect">
            <a:avLst/>
          </a:prstGeom>
        </p:spPr>
        <p:txBody>
          <a:bodyPr vert="horz" lIns="0" tIns="0" rIns="0" bIns="0" rtlCol="0" anchor="b" anchorCtr="0">
            <a:normAutofit/>
          </a:bodyPr>
          <a:lstStyle/>
          <a:p>
            <a:pPr lvl="0"/>
            <a:r>
              <a:rPr lang="en-US"/>
              <a:t>Click to edit Master title style</a:t>
            </a:r>
          </a:p>
        </p:txBody>
      </p:sp>
    </p:spTree>
    <p:extLst>
      <p:ext uri="{BB962C8B-B14F-4D97-AF65-F5344CB8AC3E}">
        <p14:creationId xmlns:p14="http://schemas.microsoft.com/office/powerpoint/2010/main" val="2217928155"/>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 id="2147483926" r:id="rId28"/>
    <p:sldLayoutId id="2147483927" r:id="rId29"/>
    <p:sldLayoutId id="2147483928" r:id="rId30"/>
    <p:sldLayoutId id="2147483929" r:id="rId31"/>
    <p:sldLayoutId id="2147483930" r:id="rId32"/>
    <p:sldLayoutId id="2147483931" r:id="rId33"/>
    <p:sldLayoutId id="2147483932" r:id="rId34"/>
    <p:sldLayoutId id="2147483933" r:id="rId35"/>
    <p:sldLayoutId id="2147483934" r:id="rId36"/>
    <p:sldLayoutId id="2147483935" r:id="rId37"/>
    <p:sldLayoutId id="2147483936" r:id="rId38"/>
    <p:sldLayoutId id="2147483937" r:id="rId39"/>
  </p:sldLayoutIdLst>
  <p:hf hdr="0" ftr="0" dt="0"/>
  <p:txStyles>
    <p:titleStyle>
      <a:lvl1pPr algn="l" defTabSz="914105" rtl="0" eaLnBrk="1" latinLnBrk="0" hangingPunct="1">
        <a:spcBef>
          <a:spcPct val="0"/>
        </a:spcBef>
        <a:buNone/>
        <a:defRPr lang="en-US" sz="2545" b="0" kern="1200" baseline="0">
          <a:solidFill>
            <a:schemeClr val="tx1"/>
          </a:solidFill>
          <a:latin typeface="+mn-lt"/>
          <a:ea typeface="Arial Unicode MS" pitchFamily="34" charset="-128"/>
          <a:cs typeface="+mj-cs"/>
        </a:defRPr>
      </a:lvl1pPr>
    </p:titleStyle>
    <p:bodyStyle>
      <a:lvl1pPr marL="0" marR="0" indent="0" algn="l" defTabSz="914105" rtl="0" eaLnBrk="1" fontAlgn="auto" latinLnBrk="0" hangingPunct="1">
        <a:lnSpc>
          <a:spcPct val="100000"/>
        </a:lnSpc>
        <a:spcBef>
          <a:spcPts val="600"/>
        </a:spcBef>
        <a:spcAft>
          <a:spcPct val="0"/>
        </a:spcAft>
        <a:buClrTx/>
        <a:buSzPct val="120000"/>
        <a:buFontTx/>
        <a:buNone/>
        <a:defRPr lang="en-US" sz="1000" b="0" kern="0" baseline="0" smtClean="0">
          <a:solidFill>
            <a:schemeClr val="tx1"/>
          </a:solidFill>
          <a:latin typeface="Frutiger 45 Light" pitchFamily="34" charset="0"/>
          <a:ea typeface="+mn-ea"/>
          <a:cs typeface="+mn-cs"/>
        </a:defRPr>
      </a:lvl1pPr>
      <a:lvl2pPr marL="0" marR="0" indent="0" algn="l" defTabSz="914105" rtl="0" eaLnBrk="1" fontAlgn="auto" latinLnBrk="0" hangingPunct="1">
        <a:lnSpc>
          <a:spcPct val="100000"/>
        </a:lnSpc>
        <a:spcBef>
          <a:spcPts val="600"/>
        </a:spcBef>
        <a:spcAft>
          <a:spcPct val="0"/>
        </a:spcAft>
        <a:buClrTx/>
        <a:buSzTx/>
        <a:buFontTx/>
        <a:buNone/>
        <a:defRPr lang="en-US" sz="1000" kern="0" baseline="0" smtClean="0">
          <a:solidFill>
            <a:schemeClr val="tx1"/>
          </a:solidFill>
          <a:latin typeface="Frutiger 45 Light" pitchFamily="34" charset="0"/>
          <a:ea typeface="+mn-ea"/>
          <a:cs typeface="+mn-cs"/>
        </a:defRPr>
      </a:lvl2pPr>
      <a:lvl3pPr marL="213593" marR="0" indent="-207820" algn="l" defTabSz="914105" rtl="0" eaLnBrk="1" fontAlgn="auto" latinLnBrk="0" hangingPunct="1">
        <a:lnSpc>
          <a:spcPct val="100000"/>
        </a:lnSpc>
        <a:spcBef>
          <a:spcPts val="600"/>
        </a:spcBef>
        <a:spcAft>
          <a:spcPct val="0"/>
        </a:spcAft>
        <a:buClr>
          <a:schemeClr val="tx2"/>
        </a:buClr>
        <a:buSzTx/>
        <a:buFont typeface="Symbol" pitchFamily="18" charset="2"/>
        <a:buChar char=""/>
        <a:defRPr lang="en-US" sz="1000" kern="0" baseline="0" smtClean="0">
          <a:solidFill>
            <a:schemeClr val="tx1"/>
          </a:solidFill>
          <a:latin typeface="Frutiger 45 Light" pitchFamily="34" charset="0"/>
          <a:ea typeface="+mn-ea"/>
          <a:cs typeface="+mn-cs"/>
        </a:defRPr>
      </a:lvl3pPr>
      <a:lvl4pPr marL="415641" marR="0" indent="-207820" algn="l" defTabSz="914105" rtl="0" eaLnBrk="1" fontAlgn="auto" latinLnBrk="0" hangingPunct="1">
        <a:lnSpc>
          <a:spcPct val="100000"/>
        </a:lnSpc>
        <a:spcBef>
          <a:spcPts val="300"/>
        </a:spcBef>
        <a:spcAft>
          <a:spcPct val="0"/>
        </a:spcAft>
        <a:buClr>
          <a:schemeClr val="tx1"/>
        </a:buClr>
        <a:buSzPct val="84000"/>
        <a:buFont typeface="Times New Roman" pitchFamily="18" charset="0"/>
        <a:buChar char="–"/>
        <a:defRPr lang="en-US" sz="1000" kern="0" baseline="0" smtClean="0">
          <a:solidFill>
            <a:schemeClr val="tx1"/>
          </a:solidFill>
          <a:latin typeface="Frutiger 45 Light" pitchFamily="34" charset="0"/>
          <a:ea typeface="+mn-ea"/>
          <a:cs typeface="+mn-cs"/>
        </a:defRPr>
      </a:lvl4pPr>
      <a:lvl5pPr marL="629234" marR="0" indent="-213593" algn="l" defTabSz="914105" rtl="0" eaLnBrk="1" fontAlgn="auto" latinLnBrk="0" hangingPunct="1">
        <a:lnSpc>
          <a:spcPct val="100000"/>
        </a:lnSpc>
        <a:spcBef>
          <a:spcPts val="300"/>
        </a:spcBef>
        <a:spcAft>
          <a:spcPct val="0"/>
        </a:spcAft>
        <a:buClr>
          <a:schemeClr val="tx1"/>
        </a:buClr>
        <a:buSzPct val="84000"/>
        <a:buFont typeface="Times New Roman" pitchFamily="18" charset="0"/>
        <a:buChar char="–"/>
        <a:defRPr lang="en-US" sz="1000" kern="0" baseline="0" smtClean="0">
          <a:solidFill>
            <a:schemeClr val="tx1"/>
          </a:solidFill>
          <a:latin typeface="Frutiger 45 Light" pitchFamily="34" charset="0"/>
          <a:ea typeface="+mn-ea"/>
          <a:cs typeface="+mn-cs"/>
        </a:defRPr>
      </a:lvl5pPr>
      <a:lvl6pPr marL="629234" marR="0" indent="-213593" algn="l" defTabSz="914105" rtl="0" eaLnBrk="1" fontAlgn="auto" latinLnBrk="0" hangingPunct="1">
        <a:lnSpc>
          <a:spcPct val="100000"/>
        </a:lnSpc>
        <a:spcBef>
          <a:spcPts val="300"/>
        </a:spcBef>
        <a:spcAft>
          <a:spcPct val="0"/>
        </a:spcAft>
        <a:buClr>
          <a:schemeClr val="tx1"/>
        </a:buClr>
        <a:buSzPct val="84000"/>
        <a:buFont typeface="Times New Roman" pitchFamily="18" charset="0"/>
        <a:buChar char="–"/>
        <a:defRPr lang="en-US" sz="1000" b="0" kern="0" baseline="0" smtClean="0">
          <a:solidFill>
            <a:schemeClr val="tx1"/>
          </a:solidFill>
          <a:latin typeface="Frutiger 45 Light" pitchFamily="34" charset="0"/>
          <a:ea typeface="+mn-ea"/>
          <a:cs typeface="+mn-cs"/>
        </a:defRPr>
      </a:lvl6pPr>
      <a:lvl7pPr marL="629234" marR="0" indent="-213593" algn="l" defTabSz="914105" rtl="0" eaLnBrk="1" fontAlgn="auto" latinLnBrk="0" hangingPunct="1">
        <a:lnSpc>
          <a:spcPct val="100000"/>
        </a:lnSpc>
        <a:spcBef>
          <a:spcPts val="300"/>
        </a:spcBef>
        <a:spcAft>
          <a:spcPct val="0"/>
        </a:spcAft>
        <a:buClr>
          <a:schemeClr val="tx1"/>
        </a:buClr>
        <a:buSzPct val="84000"/>
        <a:buFont typeface="Times New Roman" pitchFamily="18" charset="0"/>
        <a:buChar char="–"/>
        <a:defRPr lang="en-US" sz="1000" kern="0" baseline="0" smtClean="0">
          <a:solidFill>
            <a:schemeClr val="tx1"/>
          </a:solidFill>
          <a:latin typeface="Frutiger 45 Light" pitchFamily="34" charset="0"/>
          <a:ea typeface="+mn-ea"/>
          <a:cs typeface="+mn-cs"/>
        </a:defRPr>
      </a:lvl7pPr>
      <a:lvl8pPr marL="629234" marR="0" indent="-213593" algn="l" defTabSz="914105" rtl="0" eaLnBrk="1" fontAlgn="auto" latinLnBrk="0" hangingPunct="1">
        <a:lnSpc>
          <a:spcPct val="100000"/>
        </a:lnSpc>
        <a:spcBef>
          <a:spcPts val="300"/>
        </a:spcBef>
        <a:spcAft>
          <a:spcPct val="0"/>
        </a:spcAft>
        <a:buClr>
          <a:schemeClr val="tx1"/>
        </a:buClr>
        <a:buSzPct val="84000"/>
        <a:buFont typeface="Times New Roman" pitchFamily="18" charset="0"/>
        <a:buChar char="–"/>
        <a:defRPr lang="en-US" sz="1000" kern="0" baseline="0" smtClean="0">
          <a:solidFill>
            <a:schemeClr val="tx1"/>
          </a:solidFill>
          <a:latin typeface="Frutiger 45 Light" pitchFamily="34" charset="0"/>
          <a:ea typeface="+mn-ea"/>
          <a:cs typeface="+mn-cs"/>
        </a:defRPr>
      </a:lvl8pPr>
      <a:lvl9pPr marL="629234" marR="0" indent="-213593" algn="l" defTabSz="914105" rtl="0" eaLnBrk="1" fontAlgn="auto" latinLnBrk="0" hangingPunct="1">
        <a:lnSpc>
          <a:spcPct val="100000"/>
        </a:lnSpc>
        <a:spcBef>
          <a:spcPts val="300"/>
        </a:spcBef>
        <a:spcAft>
          <a:spcPct val="0"/>
        </a:spcAft>
        <a:buClr>
          <a:schemeClr val="tx1"/>
        </a:buClr>
        <a:buSzPct val="84000"/>
        <a:buFont typeface="Times New Roman" pitchFamily="18" charset="0"/>
        <a:buChar char="–"/>
        <a:defRPr lang="en-US" sz="1000" kern="0" baseline="0" smtClean="0">
          <a:solidFill>
            <a:schemeClr val="tx1"/>
          </a:solidFill>
          <a:latin typeface="Frutiger 45 Light" pitchFamily="34" charset="0"/>
          <a:ea typeface="+mn-ea"/>
          <a:cs typeface="+mn-cs"/>
        </a:defRPr>
      </a:lvl9pPr>
    </p:bodyStyle>
    <p:otherStyle>
      <a:defPPr>
        <a:defRPr lang="en-US"/>
      </a:defPPr>
      <a:lvl1pPr marL="0" algn="l" defTabSz="914105" rtl="0" eaLnBrk="1" latinLnBrk="0" hangingPunct="1">
        <a:defRPr sz="1818" kern="1200">
          <a:solidFill>
            <a:schemeClr val="tx1"/>
          </a:solidFill>
          <a:latin typeface="+mn-lt"/>
          <a:ea typeface="+mn-ea"/>
          <a:cs typeface="+mn-cs"/>
        </a:defRPr>
      </a:lvl1pPr>
      <a:lvl2pPr marL="457053" algn="l" defTabSz="914105" rtl="0" eaLnBrk="1" latinLnBrk="0" hangingPunct="1">
        <a:defRPr sz="1818" kern="1200">
          <a:solidFill>
            <a:schemeClr val="tx1"/>
          </a:solidFill>
          <a:latin typeface="+mn-lt"/>
          <a:ea typeface="+mn-ea"/>
          <a:cs typeface="+mn-cs"/>
        </a:defRPr>
      </a:lvl2pPr>
      <a:lvl3pPr marL="914105" algn="l" defTabSz="914105" rtl="0" eaLnBrk="1" latinLnBrk="0" hangingPunct="1">
        <a:defRPr sz="1818" kern="1200">
          <a:solidFill>
            <a:schemeClr val="tx1"/>
          </a:solidFill>
          <a:latin typeface="+mn-lt"/>
          <a:ea typeface="+mn-ea"/>
          <a:cs typeface="+mn-cs"/>
        </a:defRPr>
      </a:lvl3pPr>
      <a:lvl4pPr marL="1371156" algn="l" defTabSz="914105" rtl="0" eaLnBrk="1" latinLnBrk="0" hangingPunct="1">
        <a:defRPr sz="1818" kern="1200">
          <a:solidFill>
            <a:schemeClr val="tx1"/>
          </a:solidFill>
          <a:latin typeface="+mn-lt"/>
          <a:ea typeface="+mn-ea"/>
          <a:cs typeface="+mn-cs"/>
        </a:defRPr>
      </a:lvl4pPr>
      <a:lvl5pPr marL="1828208" algn="l" defTabSz="914105" rtl="0" eaLnBrk="1" latinLnBrk="0" hangingPunct="1">
        <a:defRPr sz="1818" kern="1200">
          <a:solidFill>
            <a:schemeClr val="tx1"/>
          </a:solidFill>
          <a:latin typeface="+mn-lt"/>
          <a:ea typeface="+mn-ea"/>
          <a:cs typeface="+mn-cs"/>
        </a:defRPr>
      </a:lvl5pPr>
      <a:lvl6pPr marL="2285260" algn="l" defTabSz="914105" rtl="0" eaLnBrk="1" latinLnBrk="0" hangingPunct="1">
        <a:defRPr sz="1818" kern="1200">
          <a:solidFill>
            <a:schemeClr val="tx1"/>
          </a:solidFill>
          <a:latin typeface="+mn-lt"/>
          <a:ea typeface="+mn-ea"/>
          <a:cs typeface="+mn-cs"/>
        </a:defRPr>
      </a:lvl6pPr>
      <a:lvl7pPr marL="2742311" algn="l" defTabSz="914105" rtl="0" eaLnBrk="1" latinLnBrk="0" hangingPunct="1">
        <a:defRPr sz="1818" kern="1200">
          <a:solidFill>
            <a:schemeClr val="tx1"/>
          </a:solidFill>
          <a:latin typeface="+mn-lt"/>
          <a:ea typeface="+mn-ea"/>
          <a:cs typeface="+mn-cs"/>
        </a:defRPr>
      </a:lvl7pPr>
      <a:lvl8pPr marL="3199364" algn="l" defTabSz="914105" rtl="0" eaLnBrk="1" latinLnBrk="0" hangingPunct="1">
        <a:defRPr sz="1818" kern="1200">
          <a:solidFill>
            <a:schemeClr val="tx1"/>
          </a:solidFill>
          <a:latin typeface="+mn-lt"/>
          <a:ea typeface="+mn-ea"/>
          <a:cs typeface="+mn-cs"/>
        </a:defRPr>
      </a:lvl8pPr>
      <a:lvl9pPr marL="3656415" algn="l" defTabSz="914105" rtl="0" eaLnBrk="1" latinLnBrk="0" hangingPunct="1">
        <a:defRPr sz="18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glasslewis.com/guidelines/" TargetMode="External"/><Relationship Id="rId2" Type="http://schemas.openxmlformats.org/officeDocument/2006/relationships/notesSlide" Target="../notesSlides/notesSlide5.xml"/><Relationship Id="rId1" Type="http://schemas.openxmlformats.org/officeDocument/2006/relationships/slideLayout" Target="../slideLayouts/slideLayout50.xml"/><Relationship Id="rId5" Type="http://schemas.openxmlformats.org/officeDocument/2006/relationships/hyperlink" Target="http://www.glasslewis.com/" TargetMode="External"/><Relationship Id="rId4" Type="http://schemas.openxmlformats.org/officeDocument/2006/relationships/hyperlink" Target="https://www.glasslewis.com/due_diligence_resourc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11.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60.png"/><Relationship Id="rId3" Type="http://schemas.microsoft.com/office/2007/relationships/hdphoto" Target="../media/hdphoto1.wdp"/><Relationship Id="rId7" Type="http://schemas.openxmlformats.org/officeDocument/2006/relationships/image" Target="../media/image46.jpeg"/><Relationship Id="rId2" Type="http://schemas.openxmlformats.org/officeDocument/2006/relationships/image" Target="../media/image56.png"/><Relationship Id="rId1" Type="http://schemas.openxmlformats.org/officeDocument/2006/relationships/slideLayout" Target="../slideLayouts/slideLayout11.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jpeg"/><Relationship Id="rId9" Type="http://schemas.openxmlformats.org/officeDocument/2006/relationships/image" Target="../media/image6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59.xml"/><Relationship Id="rId1" Type="http://schemas.openxmlformats.org/officeDocument/2006/relationships/tags" Target="../tags/tag371.xml"/></Relationships>
</file>

<file path=ppt/slides/_rels/slide2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tags" Target="../tags/tag372.xml"/><Relationship Id="rId7" Type="http://schemas.openxmlformats.org/officeDocument/2006/relationships/image" Target="../media/image64.png"/><Relationship Id="rId2" Type="http://schemas.openxmlformats.org/officeDocument/2006/relationships/customXml" Target="../../customXml/item1.xml"/><Relationship Id="rId1" Type="http://schemas.openxmlformats.org/officeDocument/2006/relationships/customXml" Target="../../customXml/item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slideLayout" Target="../slideLayouts/slideLayout62.xml"/><Relationship Id="rId9" Type="http://schemas.openxmlformats.org/officeDocument/2006/relationships/image" Target="../media/image66.png"/></Relationships>
</file>

<file path=ppt/slides/_rels/slide29.xml.rels><?xml version="1.0" encoding="UTF-8" standalone="yes"?>
<Relationships xmlns="http://schemas.openxmlformats.org/package/2006/relationships"><Relationship Id="rId8" Type="http://schemas.openxmlformats.org/officeDocument/2006/relationships/tags" Target="../tags/tag380.xml"/><Relationship Id="rId13" Type="http://schemas.openxmlformats.org/officeDocument/2006/relationships/image" Target="../media/image72.png"/><Relationship Id="rId3" Type="http://schemas.openxmlformats.org/officeDocument/2006/relationships/tags" Target="../tags/tag375.xml"/><Relationship Id="rId7" Type="http://schemas.openxmlformats.org/officeDocument/2006/relationships/tags" Target="../tags/tag379.xml"/><Relationship Id="rId12" Type="http://schemas.openxmlformats.org/officeDocument/2006/relationships/image" Target="../media/image71.png"/><Relationship Id="rId2" Type="http://schemas.openxmlformats.org/officeDocument/2006/relationships/tags" Target="../tags/tag374.xml"/><Relationship Id="rId1" Type="http://schemas.openxmlformats.org/officeDocument/2006/relationships/tags" Target="../tags/tag373.xml"/><Relationship Id="rId6" Type="http://schemas.openxmlformats.org/officeDocument/2006/relationships/tags" Target="../tags/tag378.xml"/><Relationship Id="rId11" Type="http://schemas.openxmlformats.org/officeDocument/2006/relationships/image" Target="../media/image70.png"/><Relationship Id="rId5" Type="http://schemas.openxmlformats.org/officeDocument/2006/relationships/tags" Target="../tags/tag377.xml"/><Relationship Id="rId10" Type="http://schemas.openxmlformats.org/officeDocument/2006/relationships/image" Target="../media/image69.png"/><Relationship Id="rId4" Type="http://schemas.openxmlformats.org/officeDocument/2006/relationships/tags" Target="../tags/tag376.xml"/><Relationship Id="rId9" Type="http://schemas.openxmlformats.org/officeDocument/2006/relationships/slideLayout" Target="../slideLayouts/slideLayout62.xml"/><Relationship Id="rId14" Type="http://schemas.openxmlformats.org/officeDocument/2006/relationships/image" Target="../media/image7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80.image"/><Relationship Id="rId13" Type="http://schemas.openxmlformats.org/officeDocument/2006/relationships/image" Target="../media/image85.image"/><Relationship Id="rId18" Type="http://schemas.openxmlformats.org/officeDocument/2006/relationships/image" Target="../media/image90.image"/><Relationship Id="rId3" Type="http://schemas.openxmlformats.org/officeDocument/2006/relationships/image" Target="../media/image75.png"/><Relationship Id="rId21" Type="http://schemas.openxmlformats.org/officeDocument/2006/relationships/image" Target="../media/image93.image"/><Relationship Id="rId7" Type="http://schemas.openxmlformats.org/officeDocument/2006/relationships/image" Target="../media/image79.image"/><Relationship Id="rId12" Type="http://schemas.openxmlformats.org/officeDocument/2006/relationships/image" Target="../media/image84.png"/><Relationship Id="rId17" Type="http://schemas.openxmlformats.org/officeDocument/2006/relationships/image" Target="../media/image89.png"/><Relationship Id="rId2" Type="http://schemas.openxmlformats.org/officeDocument/2006/relationships/image" Target="../media/image74.png"/><Relationship Id="rId16" Type="http://schemas.openxmlformats.org/officeDocument/2006/relationships/image" Target="../media/image88.png"/><Relationship Id="rId20" Type="http://schemas.openxmlformats.org/officeDocument/2006/relationships/image" Target="../media/image92.png"/><Relationship Id="rId1" Type="http://schemas.openxmlformats.org/officeDocument/2006/relationships/slideLayout" Target="../slideLayouts/slideLayout96.xml"/><Relationship Id="rId6" Type="http://schemas.openxmlformats.org/officeDocument/2006/relationships/image" Target="../media/image78.image"/><Relationship Id="rId11" Type="http://schemas.openxmlformats.org/officeDocument/2006/relationships/image" Target="../media/image83.png"/><Relationship Id="rId24" Type="http://schemas.openxmlformats.org/officeDocument/2006/relationships/image" Target="../media/image96.image"/><Relationship Id="rId5" Type="http://schemas.openxmlformats.org/officeDocument/2006/relationships/image" Target="../media/image77.png"/><Relationship Id="rId15" Type="http://schemas.openxmlformats.org/officeDocument/2006/relationships/image" Target="../media/image87.png"/><Relationship Id="rId23" Type="http://schemas.openxmlformats.org/officeDocument/2006/relationships/image" Target="../media/image95.image"/><Relationship Id="rId10" Type="http://schemas.openxmlformats.org/officeDocument/2006/relationships/image" Target="../media/image82.image"/><Relationship Id="rId19" Type="http://schemas.openxmlformats.org/officeDocument/2006/relationships/image" Target="../media/image91.image"/><Relationship Id="rId4" Type="http://schemas.openxmlformats.org/officeDocument/2006/relationships/image" Target="../media/image76.png"/><Relationship Id="rId9" Type="http://schemas.openxmlformats.org/officeDocument/2006/relationships/image" Target="../media/image81.image"/><Relationship Id="rId14" Type="http://schemas.openxmlformats.org/officeDocument/2006/relationships/image" Target="../media/image86.png"/><Relationship Id="rId22" Type="http://schemas.openxmlformats.org/officeDocument/2006/relationships/image" Target="../media/image94.image"/></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82.xml"/><Relationship Id="rId7" Type="http://schemas.openxmlformats.org/officeDocument/2006/relationships/notesSlide" Target="../notesSlides/notesSlide6.xml"/><Relationship Id="rId2" Type="http://schemas.openxmlformats.org/officeDocument/2006/relationships/tags" Target="../tags/tag381.xml"/><Relationship Id="rId1" Type="http://schemas.openxmlformats.org/officeDocument/2006/relationships/vmlDrawing" Target="../drawings/vmlDrawing1.vml"/><Relationship Id="rId6" Type="http://schemas.openxmlformats.org/officeDocument/2006/relationships/slideLayout" Target="../slideLayouts/slideLayout62.xml"/><Relationship Id="rId11" Type="http://schemas.openxmlformats.org/officeDocument/2006/relationships/image" Target="../media/image99.wmf"/><Relationship Id="rId5" Type="http://schemas.openxmlformats.org/officeDocument/2006/relationships/tags" Target="../tags/tag384.xml"/><Relationship Id="rId10" Type="http://schemas.openxmlformats.org/officeDocument/2006/relationships/image" Target="../media/image98.emf"/><Relationship Id="rId4" Type="http://schemas.openxmlformats.org/officeDocument/2006/relationships/tags" Target="../tags/tag383.xml"/><Relationship Id="rId9" Type="http://schemas.openxmlformats.org/officeDocument/2006/relationships/image" Target="../media/image97.emf"/></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tags" Target="../tags/tag386.xml"/><Relationship Id="rId1" Type="http://schemas.openxmlformats.org/officeDocument/2006/relationships/tags" Target="../tags/tag385.xml"/><Relationship Id="rId4" Type="http://schemas.openxmlformats.org/officeDocument/2006/relationships/notesSlide" Target="../notesSlides/notesSlid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jpe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p:txBody>
          <a:bodyPr/>
          <a:lstStyle/>
          <a:p>
            <a:r>
              <a:rPr lang="en-US"/>
              <a:t>Shareholder Activism in Asia</a:t>
            </a:r>
          </a:p>
        </p:txBody>
      </p:sp>
      <p:sp>
        <p:nvSpPr>
          <p:cNvPr id="26" name="Text Placeholder 25"/>
          <p:cNvSpPr>
            <a:spLocks noGrp="1"/>
          </p:cNvSpPr>
          <p:nvPr>
            <p:ph type="body" sz="quarter" idx="11"/>
          </p:nvPr>
        </p:nvSpPr>
        <p:spPr/>
        <p:txBody>
          <a:bodyPr/>
          <a:lstStyle/>
          <a:p>
            <a:endParaRPr lang="en-US"/>
          </a:p>
        </p:txBody>
      </p:sp>
      <p:sp>
        <p:nvSpPr>
          <p:cNvPr id="27" name="Text Placeholder 26"/>
          <p:cNvSpPr>
            <a:spLocks noGrp="1"/>
          </p:cNvSpPr>
          <p:nvPr>
            <p:ph type="body" sz="quarter" idx="12"/>
          </p:nvPr>
        </p:nvSpPr>
        <p:spPr/>
        <p:txBody>
          <a:bodyPr/>
          <a:lstStyle/>
          <a:p>
            <a:endParaRPr lang="en-US"/>
          </a:p>
        </p:txBody>
      </p:sp>
      <p:sp>
        <p:nvSpPr>
          <p:cNvPr id="28" name="Text Placeholder 27"/>
          <p:cNvSpPr>
            <a:spLocks noGrp="1"/>
          </p:cNvSpPr>
          <p:nvPr>
            <p:ph type="body" sz="quarter" idx="13"/>
          </p:nvPr>
        </p:nvSpPr>
        <p:spPr/>
        <p:txBody>
          <a:bodyPr/>
          <a:lstStyle/>
          <a:p>
            <a:endParaRPr lang="en-US"/>
          </a:p>
        </p:txBody>
      </p:sp>
      <p:sp>
        <p:nvSpPr>
          <p:cNvPr id="29" name="Text Placeholder 28"/>
          <p:cNvSpPr>
            <a:spLocks noGrp="1"/>
          </p:cNvSpPr>
          <p:nvPr>
            <p:ph type="body" sz="quarter" idx="14"/>
          </p:nvPr>
        </p:nvSpPr>
        <p:spPr/>
        <p:txBody>
          <a:bodyPr/>
          <a:lstStyle/>
          <a:p>
            <a:endParaRPr lang="en-US"/>
          </a:p>
        </p:txBody>
      </p:sp>
      <p:sp>
        <p:nvSpPr>
          <p:cNvPr id="30" name="Text Placeholder 29"/>
          <p:cNvSpPr>
            <a:spLocks noGrp="1"/>
          </p:cNvSpPr>
          <p:nvPr>
            <p:ph type="body" sz="quarter" idx="15"/>
          </p:nvPr>
        </p:nvSpPr>
        <p:spPr/>
        <p:txBody>
          <a:bodyPr/>
          <a:lstStyle/>
          <a:p>
            <a:endParaRPr lang="en-US"/>
          </a:p>
        </p:txBody>
      </p:sp>
      <p:sp>
        <p:nvSpPr>
          <p:cNvPr id="31" name="Text Placeholder 30"/>
          <p:cNvSpPr>
            <a:spLocks noGrp="1"/>
          </p:cNvSpPr>
          <p:nvPr>
            <p:ph type="body" sz="quarter" idx="16"/>
          </p:nvPr>
        </p:nvSpPr>
        <p:spPr/>
        <p:txBody>
          <a:bodyPr/>
          <a:lstStyle/>
          <a:p>
            <a:endParaRPr lang="en-US"/>
          </a:p>
        </p:txBody>
      </p:sp>
      <p:sp>
        <p:nvSpPr>
          <p:cNvPr id="32" name="Text Placeholder 31"/>
          <p:cNvSpPr>
            <a:spLocks noGrp="1"/>
          </p:cNvSpPr>
          <p:nvPr>
            <p:ph type="body" sz="quarter" idx="17"/>
          </p:nvPr>
        </p:nvSpPr>
        <p:spPr/>
        <p:txBody>
          <a:bodyPr/>
          <a:lstStyle/>
          <a:p>
            <a:endParaRPr lang="en-US"/>
          </a:p>
        </p:txBody>
      </p:sp>
      <p:sp>
        <p:nvSpPr>
          <p:cNvPr id="33" name="Text Placeholder 32"/>
          <p:cNvSpPr>
            <a:spLocks noGrp="1"/>
          </p:cNvSpPr>
          <p:nvPr>
            <p:ph type="body" sz="quarter" idx="18"/>
          </p:nvPr>
        </p:nvSpPr>
        <p:spPr/>
        <p:txBody>
          <a:bodyPr/>
          <a:lstStyle/>
          <a:p>
            <a:endParaRPr lang="en-US"/>
          </a:p>
        </p:txBody>
      </p:sp>
      <p:sp>
        <p:nvSpPr>
          <p:cNvPr id="34" name="Text Placeholder 33"/>
          <p:cNvSpPr>
            <a:spLocks noGrp="1"/>
          </p:cNvSpPr>
          <p:nvPr>
            <p:ph type="body" sz="quarter" idx="19"/>
          </p:nvPr>
        </p:nvSpPr>
        <p:spPr/>
        <p:txBody>
          <a:bodyPr/>
          <a:lstStyle/>
          <a:p>
            <a:endParaRPr lang="en-US"/>
          </a:p>
        </p:txBody>
      </p:sp>
      <p:sp>
        <p:nvSpPr>
          <p:cNvPr id="35" name="Text Placeholder 34"/>
          <p:cNvSpPr>
            <a:spLocks noGrp="1"/>
          </p:cNvSpPr>
          <p:nvPr>
            <p:ph type="body" sz="quarter" idx="20"/>
          </p:nvPr>
        </p:nvSpPr>
        <p:spPr/>
        <p:txBody>
          <a:bodyPr/>
          <a:lstStyle/>
          <a:p>
            <a:endParaRPr lang="en-US"/>
          </a:p>
        </p:txBody>
      </p:sp>
      <p:sp>
        <p:nvSpPr>
          <p:cNvPr id="14" name="Footer Placeholder 4"/>
          <p:cNvSpPr txBox="1"/>
          <p:nvPr/>
        </p:nvSpPr>
        <p:spPr>
          <a:xfrm>
            <a:off x="6603101" y="4944234"/>
            <a:ext cx="1805170" cy="290666"/>
          </a:xfrm>
          <a:prstGeom prst="rect">
            <a:avLst/>
          </a:prstGeom>
        </p:spPr>
        <p:txBody>
          <a:bodyPr vert="horz" lIns="91440" tIns="45720" rIns="0" bIns="45720" rtlCol="0" anchor="b"/>
          <a:lstStyle>
            <a:defPPr>
              <a:defRPr lang="en-US"/>
            </a:defPPr>
            <a:lvl1pPr marL="0" algn="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March 2023</a:t>
            </a:r>
          </a:p>
        </p:txBody>
      </p:sp>
      <p:pic>
        <p:nvPicPr>
          <p:cNvPr id="3" name="Picture 2">
            <a:extLst>
              <a:ext uri="{FF2B5EF4-FFF2-40B4-BE49-F238E27FC236}">
                <a16:creationId xmlns:a16="http://schemas.microsoft.com/office/drawing/2014/main" id="{12486C08-61A1-4460-A007-543AD5198A9A}"/>
              </a:ext>
            </a:extLst>
          </p:cNvPr>
          <p:cNvPicPr>
            <a:picLocks noChangeAspect="1"/>
          </p:cNvPicPr>
          <p:nvPr/>
        </p:nvPicPr>
        <p:blipFill>
          <a:blip r:embed="rId2"/>
          <a:srcRect l="7028" t="22950" r="7754" b="24914"/>
          <a:stretch>
            <a:fillRect/>
          </a:stretch>
        </p:blipFill>
        <p:spPr>
          <a:xfrm>
            <a:off x="2852928" y="1459517"/>
            <a:ext cx="3032664" cy="1018509"/>
          </a:xfrm>
          <a:prstGeom prst="rect">
            <a:avLst/>
          </a:prstGeom>
        </p:spPr>
      </p:pic>
    </p:spTree>
    <p:extLst>
      <p:ext uri="{BB962C8B-B14F-4D97-AF65-F5344CB8AC3E}">
        <p14:creationId xmlns:p14="http://schemas.microsoft.com/office/powerpoint/2010/main" val="1594601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C64A445-CCFD-97EE-FEEA-1DF61CFB9F3F}"/>
              </a:ext>
            </a:extLst>
          </p:cNvPr>
          <p:cNvSpPr>
            <a:spLocks noGrp="1"/>
          </p:cNvSpPr>
          <p:nvPr>
            <p:ph type="title"/>
          </p:nvPr>
        </p:nvSpPr>
        <p:spPr/>
        <p:txBody>
          <a:bodyPr/>
          <a:lstStyle/>
          <a:p>
            <a:r>
              <a:rPr lang="en-US" dirty="0"/>
              <a:t>Activist Tactics Cover a Broad Spectrum of Activities, but the Key Driver is the End Game (e.g., Board Control or Other Goal)</a:t>
            </a:r>
            <a:br>
              <a:rPr lang="en-US" dirty="0"/>
            </a:br>
            <a:endParaRPr lang="en-US" dirty="0"/>
          </a:p>
        </p:txBody>
      </p:sp>
      <p:sp>
        <p:nvSpPr>
          <p:cNvPr id="3" name="Slide Number Placeholder 2"/>
          <p:cNvSpPr>
            <a:spLocks noGrp="1"/>
          </p:cNvSpPr>
          <p:nvPr>
            <p:ph type="sldNum" sz="quarter" idx="13"/>
          </p:nvPr>
        </p:nvSpPr>
        <p:spPr/>
        <p:txBody>
          <a:bodyPr/>
          <a:lstStyle/>
          <a:p>
            <a:fld id="{EDBD4F59-D158-4828-BC4B-A2B6698F28EC}" type="slidenum">
              <a:rPr lang="en-US" smtClean="0"/>
              <a:t>10</a:t>
            </a:fld>
            <a:endParaRPr lang="en-US"/>
          </a:p>
        </p:txBody>
      </p:sp>
      <p:graphicFrame>
        <p:nvGraphicFramePr>
          <p:cNvPr id="5" name="Content Placeholder 4"/>
          <p:cNvGraphicFramePr/>
          <p:nvPr>
            <p:extLst>
              <p:ext uri="{D42A27DB-BD31-4B8C-83A1-F6EECF244321}">
                <p14:modId xmlns:p14="http://schemas.microsoft.com/office/powerpoint/2010/main" val="1116743754"/>
              </p:ext>
            </p:extLst>
          </p:nvPr>
        </p:nvGraphicFramePr>
        <p:xfrm>
          <a:off x="159393" y="1263676"/>
          <a:ext cx="8435333" cy="4882128"/>
        </p:xfrm>
        <a:graphic>
          <a:graphicData uri="http://schemas.openxmlformats.org/drawingml/2006/table">
            <a:tbl>
              <a:tblPr firstRow="1" bandRow="1">
                <a:tableStyleId>{5C22544A-7EE6-4342-B048-85BDC9FD1C3A}</a:tableStyleId>
              </a:tblPr>
              <a:tblGrid>
                <a:gridCol w="2703241">
                  <a:extLst>
                    <a:ext uri="{9D8B030D-6E8A-4147-A177-3AD203B41FA5}">
                      <a16:colId xmlns:a16="http://schemas.microsoft.com/office/drawing/2014/main" val="20000"/>
                    </a:ext>
                  </a:extLst>
                </a:gridCol>
                <a:gridCol w="157871">
                  <a:extLst>
                    <a:ext uri="{9D8B030D-6E8A-4147-A177-3AD203B41FA5}">
                      <a16:colId xmlns:a16="http://schemas.microsoft.com/office/drawing/2014/main" val="20001"/>
                    </a:ext>
                  </a:extLst>
                </a:gridCol>
                <a:gridCol w="2703241">
                  <a:extLst>
                    <a:ext uri="{9D8B030D-6E8A-4147-A177-3AD203B41FA5}">
                      <a16:colId xmlns:a16="http://schemas.microsoft.com/office/drawing/2014/main" val="20002"/>
                    </a:ext>
                  </a:extLst>
                </a:gridCol>
                <a:gridCol w="167739">
                  <a:extLst>
                    <a:ext uri="{9D8B030D-6E8A-4147-A177-3AD203B41FA5}">
                      <a16:colId xmlns:a16="http://schemas.microsoft.com/office/drawing/2014/main" val="20003"/>
                    </a:ext>
                  </a:extLst>
                </a:gridCol>
                <a:gridCol w="2703241">
                  <a:extLst>
                    <a:ext uri="{9D8B030D-6E8A-4147-A177-3AD203B41FA5}">
                      <a16:colId xmlns:a16="http://schemas.microsoft.com/office/drawing/2014/main" val="20004"/>
                    </a:ext>
                  </a:extLst>
                </a:gridCol>
              </a:tblGrid>
              <a:tr h="372961">
                <a:tc>
                  <a:txBody>
                    <a:bodyPr/>
                    <a:lstStyle/>
                    <a:p>
                      <a:pPr algn="ctr">
                        <a:spcAft>
                          <a:spcPts val="600"/>
                        </a:spcAft>
                      </a:pPr>
                      <a:r>
                        <a:rPr lang="en-US" sz="1300">
                          <a:solidFill>
                            <a:srgbClr val="002C54"/>
                          </a:solidFill>
                          <a:latin typeface="Calibri" panose="020F0502020204030204" pitchFamily="34" charset="0"/>
                        </a:rPr>
                        <a:t>Moderate</a:t>
                      </a:r>
                    </a:p>
                  </a:txBody>
                  <a:tcPr marL="97657" marR="97657" marT="51826" marB="51826"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spcAft>
                          <a:spcPts val="600"/>
                        </a:spcAft>
                      </a:pPr>
                      <a:endParaRPr lang="en-US" sz="800">
                        <a:solidFill>
                          <a:srgbClr val="002C54"/>
                        </a:solidFill>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600"/>
                        </a:spcAft>
                      </a:pPr>
                      <a:r>
                        <a:rPr lang="en-US" sz="1300" b="1" kern="1200">
                          <a:solidFill>
                            <a:srgbClr val="002C54"/>
                          </a:solidFill>
                          <a:latin typeface="Calibri" panose="020F0502020204030204" pitchFamily="34" charset="0"/>
                          <a:ea typeface="+mn-ea"/>
                          <a:cs typeface="+mn-cs"/>
                        </a:rPr>
                        <a:t>Aggressive</a:t>
                      </a:r>
                    </a:p>
                  </a:txBody>
                  <a:tcPr marL="97657" marR="97657" marT="51826" marB="518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spcAft>
                          <a:spcPts val="600"/>
                        </a:spcAft>
                      </a:pPr>
                      <a:endParaRPr lang="en-US" sz="1600">
                        <a:solidFill>
                          <a:srgbClr val="002C54"/>
                        </a:solidFill>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600"/>
                        </a:spcAft>
                      </a:pPr>
                      <a:r>
                        <a:rPr lang="en-US" sz="1300" b="1" kern="1200">
                          <a:solidFill>
                            <a:srgbClr val="002C54"/>
                          </a:solidFill>
                          <a:latin typeface="Calibri" panose="020F0502020204030204" pitchFamily="34" charset="0"/>
                          <a:ea typeface="+mn-ea"/>
                          <a:cs typeface="+mn-cs"/>
                        </a:rPr>
                        <a:t>Hostile</a:t>
                      </a:r>
                    </a:p>
                  </a:txBody>
                  <a:tcPr marL="97657" marR="97657" marT="51826" marB="5182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r h="68093">
                <a:tc>
                  <a:txBody>
                    <a:bodyPr/>
                    <a:lstStyle/>
                    <a:p>
                      <a:pPr marL="228600" indent="-228600">
                        <a:lnSpc>
                          <a:spcPct val="100000"/>
                        </a:lnSpc>
                        <a:spcAft>
                          <a:spcPts val="600"/>
                        </a:spcAft>
                        <a:buSzPct val="120000"/>
                        <a:buFont typeface="Arial" pitchFamily="34" charset="0"/>
                        <a:buChar char="•"/>
                      </a:pPr>
                      <a:endParaRPr lang="en-US" sz="600">
                        <a:solidFill>
                          <a:schemeClr val="tx1"/>
                        </a:solidFill>
                        <a:latin typeface="Calibri" panose="020F0502020204030204" pitchFamily="34" charset="0"/>
                      </a:endParaRPr>
                    </a:p>
                  </a:txBody>
                  <a:tcPr marL="0" marR="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spcAft>
                          <a:spcPts val="600"/>
                        </a:spcAft>
                        <a:buSzPct val="120000"/>
                        <a:buFont typeface="Arial" pitchFamily="34" charset="0"/>
                        <a:buNone/>
                      </a:pPr>
                      <a:endParaRPr lang="en-US" sz="600">
                        <a:solidFill>
                          <a:schemeClr val="tx1"/>
                        </a:solidFill>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spcAft>
                          <a:spcPts val="600"/>
                        </a:spcAft>
                        <a:buSzPct val="120000"/>
                        <a:buFont typeface="Arial" pitchFamily="34" charset="0"/>
                        <a:buChar char="•"/>
                      </a:pPr>
                      <a:endParaRPr lang="en-US" sz="600" baseline="0">
                        <a:solidFill>
                          <a:schemeClr val="tx1"/>
                        </a:solidFill>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indent="0">
                        <a:lnSpc>
                          <a:spcPct val="100000"/>
                        </a:lnSpc>
                        <a:spcAft>
                          <a:spcPts val="600"/>
                        </a:spcAft>
                        <a:buSzPct val="120000"/>
                        <a:buFont typeface="Arial" pitchFamily="34" charset="0"/>
                        <a:buNone/>
                      </a:pPr>
                      <a:endParaRPr lang="en-US" sz="600">
                        <a:solidFill>
                          <a:schemeClr val="tx1"/>
                        </a:solidFill>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2575" marR="0" indent="-282575" algn="l" defTabSz="914400" rtl="0" eaLnBrk="0" fontAlgn="base" latinLnBrk="0" hangingPunct="0">
                        <a:lnSpc>
                          <a:spcPct val="100000"/>
                        </a:lnSpc>
                        <a:spcBef>
                          <a:spcPct val="0"/>
                        </a:spcBef>
                        <a:spcAft>
                          <a:spcPts val="600"/>
                        </a:spcAft>
                        <a:buClr>
                          <a:srgbClr val="A1A1A4"/>
                        </a:buClr>
                        <a:buSzTx/>
                        <a:buFont typeface="Wingdings 3" pitchFamily="18" charset="2"/>
                        <a:buChar char=""/>
                        <a:defRPr/>
                      </a:pPr>
                      <a:endParaRPr lang="en-US" sz="600" kern="1200">
                        <a:solidFill>
                          <a:schemeClr val="tx1"/>
                        </a:solidFill>
                        <a:latin typeface="Calibri" panose="020F0502020204030204" pitchFamily="34" charset="0"/>
                        <a:ea typeface="+mn-ea"/>
                        <a:cs typeface="+mn-cs"/>
                      </a:endParaRPr>
                    </a:p>
                  </a:txBody>
                  <a:tcPr marL="0" marR="0" marT="0"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17727">
                <a:tc>
                  <a:txBody>
                    <a:bodyPr/>
                    <a:lstStyle/>
                    <a:p>
                      <a:pPr marL="171450" marR="0" indent="-171450" algn="l" defTabSz="914400" rtl="0" eaLnBrk="0" fontAlgn="base" latinLnBrk="0" hangingPunct="0">
                        <a:lnSpc>
                          <a:spcPct val="100000"/>
                        </a:lnSpc>
                        <a:spcBef>
                          <a:spcPct val="0"/>
                        </a:spcBef>
                        <a:spcAft>
                          <a:spcPts val="400"/>
                        </a:spcAft>
                        <a:buClr>
                          <a:srgbClr val="002C54"/>
                        </a:buClr>
                        <a:buSzPct val="90000"/>
                        <a:buFont typeface="Arial" panose="020B0604020202020204" pitchFamily="34" charset="0"/>
                        <a:buChar char="►"/>
                      </a:pPr>
                      <a:r>
                        <a:rPr lang="en-US" sz="1150" kern="1200">
                          <a:solidFill>
                            <a:schemeClr val="tx1"/>
                          </a:solidFill>
                          <a:latin typeface="Calibri" panose="020F0502020204030204" pitchFamily="34" charset="0"/>
                          <a:ea typeface="+mn-ea"/>
                          <a:cs typeface="+mn-cs"/>
                        </a:rPr>
                        <a:t>Accumulate a stake in the company (“toehold” position)</a:t>
                      </a:r>
                    </a:p>
                    <a:p>
                      <a:pPr marL="171450" marR="0" indent="-171450" algn="l" defTabSz="914400" rtl="0" eaLnBrk="0" fontAlgn="base" latinLnBrk="0" hangingPunct="0">
                        <a:lnSpc>
                          <a:spcPct val="100000"/>
                        </a:lnSpc>
                        <a:spcBef>
                          <a:spcPts val="600"/>
                        </a:spcBef>
                        <a:spcAft>
                          <a:spcPts val="400"/>
                        </a:spcAft>
                        <a:buClr>
                          <a:srgbClr val="002C54"/>
                        </a:buClr>
                        <a:buSzPct val="90000"/>
                        <a:buFont typeface="Arial" panose="020B0604020202020204" pitchFamily="34" charset="0"/>
                        <a:buChar char="►"/>
                      </a:pPr>
                      <a:r>
                        <a:rPr lang="en-US" sz="1150" kern="1200">
                          <a:solidFill>
                            <a:schemeClr val="tx1"/>
                          </a:solidFill>
                          <a:latin typeface="Calibri" panose="020F0502020204030204" pitchFamily="34" charset="0"/>
                          <a:ea typeface="+mn-ea"/>
                          <a:cs typeface="+mn-cs"/>
                        </a:rPr>
                        <a:t>Use trading, derivative and hedging strategies to increase position and leverage</a:t>
                      </a:r>
                    </a:p>
                    <a:p>
                      <a:pPr marL="171450" marR="0" indent="-171450" algn="l" defTabSz="914400" rtl="0" eaLnBrk="0" fontAlgn="base" latinLnBrk="0" hangingPunct="0">
                        <a:lnSpc>
                          <a:spcPct val="100000"/>
                        </a:lnSpc>
                        <a:spcBef>
                          <a:spcPts val="600"/>
                        </a:spcBef>
                        <a:spcAft>
                          <a:spcPts val="400"/>
                        </a:spcAft>
                        <a:buClr>
                          <a:srgbClr val="002C54"/>
                        </a:buClr>
                        <a:buSzPct val="90000"/>
                        <a:buFont typeface="Arial" panose="020B0604020202020204" pitchFamily="34" charset="0"/>
                        <a:buChar char="►"/>
                      </a:pPr>
                      <a:r>
                        <a:rPr lang="en-US" sz="1150" kern="1200">
                          <a:solidFill>
                            <a:schemeClr val="tx1"/>
                          </a:solidFill>
                          <a:latin typeface="Calibri" panose="020F0502020204030204" pitchFamily="34" charset="0"/>
                          <a:ea typeface="+mn-ea"/>
                          <a:cs typeface="+mn-cs"/>
                        </a:rPr>
                        <a:t>Seek meetings with management </a:t>
                      </a:r>
                    </a:p>
                    <a:p>
                      <a:pPr marL="171450" marR="0" indent="-171450" algn="l" defTabSz="914400" rtl="0" eaLnBrk="0" fontAlgn="base" latinLnBrk="0" hangingPunct="0">
                        <a:lnSpc>
                          <a:spcPct val="100000"/>
                        </a:lnSpc>
                        <a:spcBef>
                          <a:spcPts val="600"/>
                        </a:spcBef>
                        <a:spcAft>
                          <a:spcPts val="400"/>
                        </a:spcAft>
                        <a:buClr>
                          <a:srgbClr val="002C54"/>
                        </a:buClr>
                        <a:buSzPct val="90000"/>
                        <a:buFont typeface="Arial" panose="020B0604020202020204" pitchFamily="34" charset="0"/>
                        <a:buChar char="►"/>
                      </a:pPr>
                      <a:r>
                        <a:rPr lang="en-US" sz="1150" kern="1200">
                          <a:solidFill>
                            <a:schemeClr val="tx1"/>
                          </a:solidFill>
                          <a:latin typeface="Calibri" panose="020F0502020204030204" pitchFamily="34" charset="0"/>
                          <a:ea typeface="+mn-ea"/>
                          <a:cs typeface="+mn-cs"/>
                        </a:rPr>
                        <a:t>Send “quiet” letters/decks and make calls to the board and/or management</a:t>
                      </a:r>
                    </a:p>
                    <a:p>
                      <a:pPr marL="285750" indent="-285750">
                        <a:lnSpc>
                          <a:spcPct val="100000"/>
                        </a:lnSpc>
                        <a:spcAft>
                          <a:spcPts val="400"/>
                        </a:spcAft>
                        <a:buClr>
                          <a:schemeClr val="accent4"/>
                        </a:buClr>
                        <a:buSzPct val="90000"/>
                        <a:buFont typeface="Wingdings" panose="05000000000000000000" pitchFamily="2" charset="2"/>
                        <a:buChar char="n"/>
                      </a:pPr>
                      <a:endParaRPr lang="en-US" sz="1150">
                        <a:solidFill>
                          <a:schemeClr val="tx1"/>
                        </a:solidFill>
                        <a:latin typeface="Calibri" panose="020F0502020204030204" pitchFamily="34" charset="0"/>
                      </a:endParaRPr>
                    </a:p>
                  </a:txBody>
                  <a:tcPr marL="97657" marR="97657" marT="51826" marB="51826">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indent="0">
                        <a:lnSpc>
                          <a:spcPct val="100000"/>
                        </a:lnSpc>
                        <a:spcAft>
                          <a:spcPts val="600"/>
                        </a:spcAft>
                        <a:buSzPct val="120000"/>
                        <a:buFont typeface="Arial" pitchFamily="34" charset="0"/>
                        <a:buNone/>
                      </a:pPr>
                      <a:endParaRPr lang="en-US" sz="1150">
                        <a:solidFill>
                          <a:schemeClr val="tx1"/>
                        </a:solidFill>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0" fontAlgn="base" latinLnBrk="0" hangingPunct="0">
                        <a:lnSpc>
                          <a:spcPct val="100000"/>
                        </a:lnSpc>
                        <a:spcBef>
                          <a:spcPct val="0"/>
                        </a:spcBef>
                        <a:spcAft>
                          <a:spcPts val="400"/>
                        </a:spcAft>
                        <a:buClr>
                          <a:srgbClr val="002C54"/>
                        </a:buClr>
                        <a:buSzPct val="90000"/>
                        <a:buFont typeface="Arial" panose="020B0604020202020204" pitchFamily="34" charset="0"/>
                        <a:buChar char="►"/>
                        <a:defRPr/>
                      </a:pPr>
                      <a:r>
                        <a:rPr lang="en-US" sz="1150" kern="1200">
                          <a:solidFill>
                            <a:schemeClr val="tx1"/>
                          </a:solidFill>
                          <a:latin typeface="Calibri" panose="020F0502020204030204" pitchFamily="34" charset="0"/>
                          <a:ea typeface="+mn-ea"/>
                          <a:cs typeface="+mn-cs"/>
                        </a:rPr>
                        <a:t>Privately request/demand board representation</a:t>
                      </a:r>
                    </a:p>
                    <a:p>
                      <a:pPr marL="171450" marR="0" lvl="0" indent="-171450" algn="l" defTabSz="914400" rtl="0" eaLnBrk="0" fontAlgn="base" latinLnBrk="0" hangingPunct="0">
                        <a:lnSpc>
                          <a:spcPct val="100000"/>
                        </a:lnSpc>
                        <a:spcBef>
                          <a:spcPct val="0"/>
                        </a:spcBef>
                        <a:spcAft>
                          <a:spcPts val="400"/>
                        </a:spcAft>
                        <a:buClr>
                          <a:srgbClr val="002C54"/>
                        </a:buClr>
                        <a:buSzPct val="90000"/>
                        <a:buFont typeface="Arial" panose="020B0604020202020204" pitchFamily="34" charset="0"/>
                        <a:buChar char="►"/>
                        <a:defRPr/>
                      </a:pPr>
                      <a:r>
                        <a:rPr lang="en-US" sz="1150" kern="1200">
                          <a:solidFill>
                            <a:schemeClr val="tx1"/>
                          </a:solidFill>
                          <a:latin typeface="Calibri" panose="020F0502020204030204" pitchFamily="34" charset="0"/>
                          <a:ea typeface="+mn-ea"/>
                          <a:cs typeface="+mn-cs"/>
                        </a:rPr>
                        <a:t>Aggressively questioning management on analyst calls</a:t>
                      </a:r>
                    </a:p>
                    <a:p>
                      <a:pPr marL="171450" marR="0" indent="-171450" algn="l" defTabSz="914400" rtl="0" eaLnBrk="0" fontAlgn="base" latinLnBrk="0" hangingPunct="0">
                        <a:lnSpc>
                          <a:spcPct val="100000"/>
                        </a:lnSpc>
                        <a:spcBef>
                          <a:spcPct val="0"/>
                        </a:spcBef>
                        <a:spcAft>
                          <a:spcPts val="400"/>
                        </a:spcAft>
                        <a:buClr>
                          <a:srgbClr val="002C54"/>
                        </a:buClr>
                        <a:buSzPct val="90000"/>
                        <a:buFont typeface="Arial" panose="020B0604020202020204" pitchFamily="34" charset="0"/>
                        <a:buChar char="►"/>
                      </a:pPr>
                      <a:r>
                        <a:rPr lang="en-US" sz="1150" kern="1200">
                          <a:solidFill>
                            <a:schemeClr val="tx1"/>
                          </a:solidFill>
                          <a:latin typeface="Calibri" panose="020F0502020204030204" pitchFamily="34" charset="0"/>
                          <a:ea typeface="+mn-ea"/>
                          <a:cs typeface="+mn-cs"/>
                        </a:rPr>
                        <a:t>Make public statements, regulatory filings (e.g., SEC) or letters about investment</a:t>
                      </a:r>
                      <a:r>
                        <a:rPr lang="en-US" sz="1150" kern="1200" baseline="0">
                          <a:solidFill>
                            <a:schemeClr val="tx1"/>
                          </a:solidFill>
                          <a:latin typeface="Calibri" panose="020F0502020204030204" pitchFamily="34" charset="0"/>
                          <a:ea typeface="+mn-ea"/>
                          <a:cs typeface="+mn-cs"/>
                        </a:rPr>
                        <a:t> and </a:t>
                      </a:r>
                      <a:r>
                        <a:rPr lang="en-US" sz="1150" kern="1200">
                          <a:solidFill>
                            <a:schemeClr val="tx1"/>
                          </a:solidFill>
                          <a:latin typeface="Calibri" panose="020F0502020204030204" pitchFamily="34" charset="0"/>
                          <a:ea typeface="+mn-ea"/>
                          <a:cs typeface="+mn-cs"/>
                        </a:rPr>
                        <a:t>intentions with respect to the company</a:t>
                      </a:r>
                    </a:p>
                    <a:p>
                      <a:pPr marL="171450" marR="0" indent="-171450" algn="l" defTabSz="914400" rtl="0" eaLnBrk="0" fontAlgn="base" latinLnBrk="0" hangingPunct="0">
                        <a:lnSpc>
                          <a:spcPct val="100000"/>
                        </a:lnSpc>
                        <a:spcBef>
                          <a:spcPct val="0"/>
                        </a:spcBef>
                        <a:spcAft>
                          <a:spcPts val="400"/>
                        </a:spcAft>
                        <a:buClr>
                          <a:srgbClr val="002C54"/>
                        </a:buClr>
                        <a:buSzPct val="90000"/>
                        <a:buFont typeface="Arial" panose="020B0604020202020204" pitchFamily="34" charset="0"/>
                        <a:buChar char="►"/>
                      </a:pPr>
                      <a:r>
                        <a:rPr lang="en-US" sz="1150" kern="1200">
                          <a:solidFill>
                            <a:schemeClr val="tx1"/>
                          </a:solidFill>
                          <a:latin typeface="Calibri" panose="020F0502020204030204" pitchFamily="34" charset="0"/>
                          <a:ea typeface="+mn-ea"/>
                          <a:cs typeface="+mn-cs"/>
                        </a:rPr>
                        <a:t>Publicly issue “white paper”</a:t>
                      </a:r>
                    </a:p>
                    <a:p>
                      <a:pPr marL="171450" marR="0" indent="-171450" algn="l" defTabSz="914400" rtl="0" eaLnBrk="0" fontAlgn="base" latinLnBrk="0" hangingPunct="0">
                        <a:lnSpc>
                          <a:spcPct val="100000"/>
                        </a:lnSpc>
                        <a:spcBef>
                          <a:spcPct val="0"/>
                        </a:spcBef>
                        <a:spcAft>
                          <a:spcPts val="400"/>
                        </a:spcAft>
                        <a:buClr>
                          <a:srgbClr val="002C54"/>
                        </a:buClr>
                        <a:buSzPct val="90000"/>
                        <a:buFont typeface="Arial" panose="020B0604020202020204" pitchFamily="34" charset="0"/>
                        <a:buChar char="►"/>
                      </a:pPr>
                      <a:r>
                        <a:rPr lang="en-US" sz="1150" kern="1200">
                          <a:solidFill>
                            <a:schemeClr val="tx1"/>
                          </a:solidFill>
                          <a:latin typeface="Calibri" panose="020F0502020204030204" pitchFamily="34" charset="0"/>
                          <a:ea typeface="+mn-ea"/>
                          <a:cs typeface="+mn-cs"/>
                        </a:rPr>
                        <a:t>Team up with other activist (including potentially institutional) investors in a “wolfpack”</a:t>
                      </a:r>
                    </a:p>
                    <a:p>
                      <a:pPr marL="171450" marR="0" lvl="0" indent="-171450" algn="l" defTabSz="914400" rtl="0" eaLnBrk="0" fontAlgn="base" latinLnBrk="0" hangingPunct="0">
                        <a:lnSpc>
                          <a:spcPct val="100000"/>
                        </a:lnSpc>
                        <a:spcBef>
                          <a:spcPct val="0"/>
                        </a:spcBef>
                        <a:spcAft>
                          <a:spcPts val="400"/>
                        </a:spcAft>
                        <a:buClr>
                          <a:srgbClr val="002C54"/>
                        </a:buClr>
                        <a:buSzPct val="90000"/>
                        <a:buFont typeface="Arial" panose="020B0604020202020204" pitchFamily="34" charset="0"/>
                        <a:buChar char="►"/>
                        <a:defRPr/>
                      </a:pPr>
                      <a:r>
                        <a:rPr lang="en-US" sz="1150" kern="1200">
                          <a:solidFill>
                            <a:schemeClr val="tx1"/>
                          </a:solidFill>
                          <a:latin typeface="Calibri" panose="020F0502020204030204" pitchFamily="34" charset="0"/>
                          <a:ea typeface="+mn-ea"/>
                          <a:cs typeface="+mn-cs"/>
                        </a:rPr>
                        <a:t>Withhold vote campaign</a:t>
                      </a:r>
                    </a:p>
                    <a:p>
                      <a:pPr marL="171450" marR="0" lvl="0" indent="-171450" algn="l" defTabSz="914400" rtl="0" eaLnBrk="0" fontAlgn="base" latinLnBrk="0" hangingPunct="0">
                        <a:lnSpc>
                          <a:spcPct val="100000"/>
                        </a:lnSpc>
                        <a:spcBef>
                          <a:spcPct val="0"/>
                        </a:spcBef>
                        <a:spcAft>
                          <a:spcPts val="400"/>
                        </a:spcAft>
                        <a:buClr>
                          <a:srgbClr val="002C54"/>
                        </a:buClr>
                        <a:buSzPct val="90000"/>
                        <a:buFont typeface="Arial" panose="020B0604020202020204" pitchFamily="34" charset="0"/>
                        <a:buChar char="►"/>
                        <a:defRPr/>
                      </a:pPr>
                      <a:r>
                        <a:rPr lang="en-US" sz="1150" kern="1200">
                          <a:solidFill>
                            <a:schemeClr val="tx1"/>
                          </a:solidFill>
                          <a:latin typeface="Calibri" panose="020F0502020204030204" pitchFamily="34" charset="0"/>
                          <a:ea typeface="+mn-ea"/>
                          <a:cs typeface="+mn-cs"/>
                        </a:rPr>
                        <a:t>Request disclosure of unpublished corporate documents</a:t>
                      </a:r>
                    </a:p>
                    <a:p>
                      <a:pPr marL="0" marR="0" indent="0" algn="l" defTabSz="914400" rtl="0" eaLnBrk="0" fontAlgn="base" latinLnBrk="0" hangingPunct="0">
                        <a:lnSpc>
                          <a:spcPct val="100000"/>
                        </a:lnSpc>
                        <a:spcBef>
                          <a:spcPct val="0"/>
                        </a:spcBef>
                        <a:spcAft>
                          <a:spcPts val="400"/>
                        </a:spcAft>
                        <a:buClr>
                          <a:schemeClr val="accent4"/>
                        </a:buClr>
                        <a:buSzPct val="90000"/>
                        <a:buFont typeface="Wingdings" panose="05000000000000000000" pitchFamily="2" charset="2"/>
                        <a:buNone/>
                      </a:pPr>
                      <a:endParaRPr lang="en-US" sz="1150" kern="1200">
                        <a:solidFill>
                          <a:schemeClr val="tx1"/>
                        </a:solidFill>
                        <a:latin typeface="Calibri" panose="020F0502020204030204" pitchFamily="34" charset="0"/>
                        <a:ea typeface="+mn-ea"/>
                        <a:cs typeface="+mn-cs"/>
                      </a:endParaRPr>
                    </a:p>
                    <a:p>
                      <a:pPr marL="171450" marR="0" indent="-171450" algn="l" defTabSz="914400" rtl="0" eaLnBrk="0" fontAlgn="base" latinLnBrk="0" hangingPunct="0">
                        <a:lnSpc>
                          <a:spcPct val="100000"/>
                        </a:lnSpc>
                        <a:spcAft>
                          <a:spcPts val="400"/>
                        </a:spcAft>
                        <a:buClr>
                          <a:schemeClr val="accent4"/>
                        </a:buClr>
                        <a:buSzPct val="90000"/>
                        <a:buFont typeface="Wingdings" panose="05000000000000000000" pitchFamily="2" charset="2"/>
                        <a:buChar char="n"/>
                      </a:pPr>
                      <a:endParaRPr lang="en-US" sz="1150" kern="1200">
                        <a:solidFill>
                          <a:schemeClr val="tx1"/>
                        </a:solidFill>
                        <a:latin typeface="Calibri" panose="020F0502020204030204" pitchFamily="34" charset="0"/>
                        <a:ea typeface="+mn-ea"/>
                        <a:cs typeface="+mn-cs"/>
                      </a:endParaRPr>
                    </a:p>
                  </a:txBody>
                  <a:tcPr marL="97657" marR="97657" marT="51826" marB="518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marL="0" indent="0">
                        <a:lnSpc>
                          <a:spcPct val="100000"/>
                        </a:lnSpc>
                        <a:spcAft>
                          <a:spcPts val="600"/>
                        </a:spcAft>
                        <a:buSzPct val="120000"/>
                        <a:buFont typeface="Arial" pitchFamily="34" charset="0"/>
                        <a:buNone/>
                      </a:pPr>
                      <a:endParaRPr lang="en-US" sz="1150">
                        <a:solidFill>
                          <a:schemeClr val="tx1"/>
                        </a:solidFill>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marR="0" indent="-171450" algn="l" defTabSz="914400" rtl="0" eaLnBrk="0" fontAlgn="base" latinLnBrk="0" hangingPunct="0">
                        <a:lnSpc>
                          <a:spcPct val="100000"/>
                        </a:lnSpc>
                        <a:spcBef>
                          <a:spcPct val="0"/>
                        </a:spcBef>
                        <a:spcAft>
                          <a:spcPts val="400"/>
                        </a:spcAft>
                        <a:buClr>
                          <a:srgbClr val="002C54"/>
                        </a:buClr>
                        <a:buSzPct val="90000"/>
                        <a:buFont typeface="Arial" panose="020B0604020202020204" pitchFamily="34" charset="0"/>
                        <a:buChar char="►"/>
                        <a:defRPr/>
                      </a:pPr>
                      <a:r>
                        <a:rPr lang="en-US" sz="1150" b="1" kern="1200">
                          <a:solidFill>
                            <a:schemeClr val="tx1"/>
                          </a:solidFill>
                          <a:latin typeface="Calibri" panose="020F0502020204030204" pitchFamily="34" charset="0"/>
                          <a:ea typeface="+mn-ea"/>
                          <a:cs typeface="+mn-cs"/>
                        </a:rPr>
                        <a:t>Public campaign to pressure board to take a proposed action (without a proxy fight or any other structural “forcing mechanism”)</a:t>
                      </a:r>
                    </a:p>
                    <a:p>
                      <a:pPr marL="171450" marR="0" indent="-171450" algn="l" defTabSz="914400" rtl="0" eaLnBrk="0" fontAlgn="base" latinLnBrk="0" hangingPunct="0">
                        <a:lnSpc>
                          <a:spcPct val="100000"/>
                        </a:lnSpc>
                        <a:spcBef>
                          <a:spcPct val="0"/>
                        </a:spcBef>
                        <a:spcAft>
                          <a:spcPts val="400"/>
                        </a:spcAft>
                        <a:buClr>
                          <a:srgbClr val="002C54"/>
                        </a:buClr>
                        <a:buSzPct val="90000"/>
                        <a:buFont typeface="Arial" panose="020B0604020202020204" pitchFamily="34" charset="0"/>
                        <a:buChar char="►"/>
                        <a:defRPr/>
                      </a:pPr>
                      <a:r>
                        <a:rPr lang="en-US" sz="1150" b="1" kern="1200">
                          <a:solidFill>
                            <a:schemeClr val="tx1"/>
                          </a:solidFill>
                          <a:latin typeface="Calibri" panose="020F0502020204030204" pitchFamily="34" charset="0"/>
                          <a:ea typeface="+mn-ea"/>
                          <a:cs typeface="+mn-cs"/>
                        </a:rPr>
                        <a:t>Proxy fight to replace some or all of the board</a:t>
                      </a:r>
                    </a:p>
                    <a:p>
                      <a:pPr marL="171450" marR="0" indent="-171450" algn="l" defTabSz="914400" rtl="0" eaLnBrk="0" fontAlgn="base" latinLnBrk="0" hangingPunct="0">
                        <a:lnSpc>
                          <a:spcPct val="100000"/>
                        </a:lnSpc>
                        <a:spcBef>
                          <a:spcPct val="0"/>
                        </a:spcBef>
                        <a:spcAft>
                          <a:spcPts val="400"/>
                        </a:spcAft>
                        <a:buClr>
                          <a:srgbClr val="002C54"/>
                        </a:buClr>
                        <a:buSzPct val="90000"/>
                        <a:buFont typeface="Arial" panose="020B0604020202020204" pitchFamily="34" charset="0"/>
                        <a:buChar char="►"/>
                        <a:defRPr/>
                      </a:pPr>
                      <a:r>
                        <a:rPr lang="en-US" sz="1150" b="1" kern="1200">
                          <a:solidFill>
                            <a:schemeClr val="tx1"/>
                          </a:solidFill>
                          <a:latin typeface="Calibri" panose="020F0502020204030204" pitchFamily="34" charset="0"/>
                          <a:ea typeface="+mn-ea"/>
                          <a:cs typeface="+mn-cs"/>
                        </a:rPr>
                        <a:t>Proxy fight to adopt a shareholder proposal (could be precatory and could relate to spin-off, M&amp;A, capital structure, etc.)</a:t>
                      </a:r>
                    </a:p>
                    <a:p>
                      <a:pPr marL="171450" marR="0" indent="-171450" algn="l" defTabSz="914400" rtl="0" eaLnBrk="0" fontAlgn="base" latinLnBrk="0" hangingPunct="0">
                        <a:lnSpc>
                          <a:spcPct val="100000"/>
                        </a:lnSpc>
                        <a:spcBef>
                          <a:spcPct val="0"/>
                        </a:spcBef>
                        <a:spcAft>
                          <a:spcPts val="400"/>
                        </a:spcAft>
                        <a:buClr>
                          <a:srgbClr val="002C54"/>
                        </a:buClr>
                        <a:buSzPct val="90000"/>
                        <a:buFont typeface="Arial" panose="020B0604020202020204" pitchFamily="34" charset="0"/>
                        <a:buChar char="►"/>
                        <a:defRPr/>
                      </a:pPr>
                      <a:r>
                        <a:rPr lang="en-US" sz="1150" kern="1200">
                          <a:solidFill>
                            <a:schemeClr val="tx1"/>
                          </a:solidFill>
                          <a:latin typeface="Calibri" panose="020F0502020204030204" pitchFamily="34" charset="0"/>
                          <a:ea typeface="+mn-ea"/>
                          <a:cs typeface="+mn-cs"/>
                        </a:rPr>
                        <a:t>Encourage third-party takeover offers or other actions to force sale of company</a:t>
                      </a:r>
                    </a:p>
                    <a:p>
                      <a:pPr marL="171450" marR="0" indent="-171450" algn="l" defTabSz="914400" rtl="0" eaLnBrk="0" fontAlgn="base" latinLnBrk="0" hangingPunct="0">
                        <a:lnSpc>
                          <a:spcPct val="100000"/>
                        </a:lnSpc>
                        <a:spcBef>
                          <a:spcPct val="0"/>
                        </a:spcBef>
                        <a:spcAft>
                          <a:spcPts val="400"/>
                        </a:spcAft>
                        <a:buClr>
                          <a:srgbClr val="002C54"/>
                        </a:buClr>
                        <a:buSzPct val="90000"/>
                        <a:buFont typeface="Arial" panose="020B0604020202020204" pitchFamily="34" charset="0"/>
                        <a:buChar char="►"/>
                        <a:defRPr/>
                      </a:pPr>
                      <a:r>
                        <a:rPr lang="en-US" sz="1150" kern="1200">
                          <a:solidFill>
                            <a:schemeClr val="tx1"/>
                          </a:solidFill>
                          <a:latin typeface="Calibri" panose="020F0502020204030204" pitchFamily="34" charset="0"/>
                          <a:ea typeface="+mn-ea"/>
                          <a:cs typeface="+mn-cs"/>
                        </a:rPr>
                        <a:t>Litigation</a:t>
                      </a:r>
                    </a:p>
                    <a:p>
                      <a:pPr marL="171450" marR="0" indent="-171450" algn="l" defTabSz="914400" rtl="0" eaLnBrk="0" fontAlgn="base" latinLnBrk="0" hangingPunct="0">
                        <a:lnSpc>
                          <a:spcPct val="100000"/>
                        </a:lnSpc>
                        <a:spcBef>
                          <a:spcPct val="0"/>
                        </a:spcBef>
                        <a:spcAft>
                          <a:spcPts val="400"/>
                        </a:spcAft>
                        <a:buClr>
                          <a:srgbClr val="002C54"/>
                        </a:buClr>
                        <a:buSzPct val="90000"/>
                        <a:buFont typeface="Arial" panose="020B0604020202020204" pitchFamily="34" charset="0"/>
                        <a:buChar char="►"/>
                        <a:defRPr/>
                      </a:pPr>
                      <a:r>
                        <a:rPr lang="en-US" sz="1150" kern="1200">
                          <a:solidFill>
                            <a:schemeClr val="tx1"/>
                          </a:solidFill>
                          <a:latin typeface="Calibri" panose="020F0502020204030204" pitchFamily="34" charset="0"/>
                          <a:ea typeface="+mn-ea"/>
                          <a:cs typeface="+mn-cs"/>
                        </a:rPr>
                        <a:t>Request to hold a shareholders’ meeting </a:t>
                      </a:r>
                    </a:p>
                    <a:p>
                      <a:pPr marL="171450" marR="0" indent="-171450" algn="l" defTabSz="914400" rtl="0" eaLnBrk="0" fontAlgn="base" latinLnBrk="0" hangingPunct="0">
                        <a:lnSpc>
                          <a:spcPct val="100000"/>
                        </a:lnSpc>
                        <a:spcBef>
                          <a:spcPct val="0"/>
                        </a:spcBef>
                        <a:spcAft>
                          <a:spcPts val="400"/>
                        </a:spcAft>
                        <a:buClr>
                          <a:srgbClr val="002C54"/>
                        </a:buClr>
                        <a:buSzPct val="90000"/>
                        <a:buFont typeface="Arial" panose="020B0604020202020204" pitchFamily="34" charset="0"/>
                        <a:buChar char="►"/>
                        <a:defRPr/>
                      </a:pPr>
                      <a:r>
                        <a:rPr lang="en-US" sz="1150" kern="1200">
                          <a:solidFill>
                            <a:schemeClr val="tx1"/>
                          </a:solidFill>
                          <a:latin typeface="Calibri" panose="020F0502020204030204" pitchFamily="34" charset="0"/>
                          <a:ea typeface="+mn-ea"/>
                          <a:cs typeface="+mn-cs"/>
                        </a:rPr>
                        <a:t>Propose shareholders’ meeting agenda</a:t>
                      </a:r>
                    </a:p>
                    <a:p>
                      <a:pPr marL="171450" marR="0" indent="-171450" algn="l" defTabSz="914400" rtl="0" eaLnBrk="0" fontAlgn="base" latinLnBrk="0" hangingPunct="0">
                        <a:lnSpc>
                          <a:spcPct val="100000"/>
                        </a:lnSpc>
                        <a:spcBef>
                          <a:spcPct val="0"/>
                        </a:spcBef>
                        <a:spcAft>
                          <a:spcPts val="400"/>
                        </a:spcAft>
                        <a:buClr>
                          <a:srgbClr val="002C54"/>
                        </a:buClr>
                        <a:buSzPct val="90000"/>
                        <a:buFont typeface="Arial" panose="020B0604020202020204" pitchFamily="34" charset="0"/>
                        <a:buChar char="►"/>
                        <a:defRPr/>
                      </a:pPr>
                      <a:r>
                        <a:rPr lang="en-US" sz="1150" kern="1200">
                          <a:solidFill>
                            <a:schemeClr val="tx1"/>
                          </a:solidFill>
                          <a:latin typeface="Calibri" panose="020F0502020204030204" pitchFamily="34" charset="0"/>
                          <a:ea typeface="+mn-ea"/>
                          <a:cs typeface="+mn-cs"/>
                        </a:rPr>
                        <a:t>Appoint independent inspector of shareholders’ meeting</a:t>
                      </a:r>
                    </a:p>
                  </a:txBody>
                  <a:tcPr marL="97657" marR="97657" marT="51826" marB="5182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Rectangle 5"/>
          <p:cNvSpPr/>
          <p:nvPr/>
        </p:nvSpPr>
        <p:spPr>
          <a:xfrm>
            <a:off x="1389466" y="5956195"/>
            <a:ext cx="6361890" cy="519600"/>
          </a:xfrm>
          <a:prstGeom prst="rect">
            <a:avLst/>
          </a:prstGeom>
          <a:solidFill>
            <a:srgbClr val="D9D9D9"/>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0" tIns="0" rIns="0" bIns="0" anchor="ctr" anchorCtr="1"/>
          <a:lstStyle/>
          <a:p>
            <a:pPr algn="ctr" defTabSz="912370">
              <a:defRPr/>
            </a:pPr>
            <a:r>
              <a:rPr lang="en-US" sz="1400" b="1">
                <a:solidFill>
                  <a:schemeClr val="tx1"/>
                </a:solidFill>
                <a:latin typeface="Calibri" panose="020F0502020204030204" pitchFamily="34" charset="0"/>
                <a:cs typeface="Arial" pitchFamily="34" charset="0"/>
              </a:rPr>
              <a:t>An activist may use any combination of these tactics.  </a:t>
            </a:r>
          </a:p>
          <a:p>
            <a:pPr algn="ctr" defTabSz="912370">
              <a:defRPr/>
            </a:pPr>
            <a:r>
              <a:rPr lang="en-US" sz="1400" b="1">
                <a:solidFill>
                  <a:schemeClr val="tx1"/>
                </a:solidFill>
                <a:latin typeface="Calibri" panose="020F0502020204030204" pitchFamily="34" charset="0"/>
                <a:cs typeface="Arial" pitchFamily="34" charset="0"/>
              </a:rPr>
              <a:t>Tactics often escalate over time</a:t>
            </a:r>
          </a:p>
        </p:txBody>
      </p:sp>
      <p:sp>
        <p:nvSpPr>
          <p:cNvPr id="7" name="Right Arrow 5"/>
          <p:cNvSpPr>
            <a:spLocks noChangeArrowheads="1"/>
          </p:cNvSpPr>
          <p:nvPr/>
        </p:nvSpPr>
        <p:spPr>
          <a:xfrm>
            <a:off x="2579416" y="1322443"/>
            <a:ext cx="810330" cy="306456"/>
          </a:xfrm>
          <a:prstGeom prst="rightArrow">
            <a:avLst>
              <a:gd name="adj1" fmla="val 50000"/>
              <a:gd name="adj2" fmla="val 71996"/>
            </a:avLst>
          </a:prstGeom>
          <a:solidFill>
            <a:srgbClr val="002C54"/>
          </a:solidFill>
          <a:ln w="9525" algn="ctr">
            <a:noFill/>
            <a:round/>
          </a:ln>
        </p:spPr>
        <p:txBody>
          <a:bodyPr lIns="101654" tIns="50827" rIns="101654" bIns="50827"/>
          <a:lstStyle/>
          <a:p>
            <a:pPr algn="ctr" defTabSz="912264">
              <a:lnSpc>
                <a:spcPct val="80000"/>
              </a:lnSpc>
              <a:spcAft>
                <a:spcPct val="30000"/>
              </a:spcAft>
              <a:buClr>
                <a:srgbClr val="000000"/>
              </a:buClr>
              <a:defRPr/>
            </a:pPr>
            <a:endParaRPr lang="en-US">
              <a:solidFill>
                <a:srgbClr val="717073"/>
              </a:solidFill>
              <a:latin typeface="Calibri" panose="020F0502020204030204" pitchFamily="34" charset="0"/>
              <a:cs typeface="Arial" charset="0"/>
            </a:endParaRPr>
          </a:p>
        </p:txBody>
      </p:sp>
      <p:sp>
        <p:nvSpPr>
          <p:cNvPr id="8" name="Right Arrow 5"/>
          <p:cNvSpPr>
            <a:spLocks noChangeArrowheads="1"/>
          </p:cNvSpPr>
          <p:nvPr/>
        </p:nvSpPr>
        <p:spPr>
          <a:xfrm>
            <a:off x="5491288" y="1322443"/>
            <a:ext cx="810330" cy="306456"/>
          </a:xfrm>
          <a:prstGeom prst="rightArrow">
            <a:avLst>
              <a:gd name="adj1" fmla="val 50000"/>
              <a:gd name="adj2" fmla="val 71996"/>
            </a:avLst>
          </a:prstGeom>
          <a:solidFill>
            <a:srgbClr val="002C54"/>
          </a:solidFill>
          <a:ln w="9525" algn="ctr">
            <a:noFill/>
            <a:round/>
          </a:ln>
        </p:spPr>
        <p:txBody>
          <a:bodyPr lIns="101654" tIns="50827" rIns="101654" bIns="50827"/>
          <a:lstStyle/>
          <a:p>
            <a:pPr algn="ctr" defTabSz="912264">
              <a:lnSpc>
                <a:spcPct val="80000"/>
              </a:lnSpc>
              <a:spcAft>
                <a:spcPct val="30000"/>
              </a:spcAft>
              <a:buClr>
                <a:srgbClr val="000000"/>
              </a:buClr>
              <a:defRPr/>
            </a:pPr>
            <a:endParaRPr lang="en-US">
              <a:solidFill>
                <a:srgbClr val="717073"/>
              </a:solidFill>
              <a:latin typeface="Calibri" panose="020F0502020204030204" pitchFamily="34" charset="0"/>
              <a:cs typeface="Arial" charset="0"/>
            </a:endParaRPr>
          </a:p>
        </p:txBody>
      </p:sp>
      <p:sp>
        <p:nvSpPr>
          <p:cNvPr id="9" name="Right Arrow 5"/>
          <p:cNvSpPr>
            <a:spLocks noChangeArrowheads="1"/>
          </p:cNvSpPr>
          <p:nvPr/>
        </p:nvSpPr>
        <p:spPr>
          <a:xfrm>
            <a:off x="633368" y="5541813"/>
            <a:ext cx="7487378" cy="414382"/>
          </a:xfrm>
          <a:prstGeom prst="rightArrow">
            <a:avLst>
              <a:gd name="adj1" fmla="val 50000"/>
              <a:gd name="adj2" fmla="val 71996"/>
            </a:avLst>
          </a:prstGeom>
          <a:solidFill>
            <a:srgbClr val="002C54"/>
          </a:solidFill>
          <a:ln w="9525" algn="ctr">
            <a:noFill/>
            <a:round/>
          </a:ln>
        </p:spPr>
        <p:txBody>
          <a:bodyPr lIns="101654" tIns="50827" rIns="101654" bIns="50827"/>
          <a:lstStyle/>
          <a:p>
            <a:pPr defTabSz="912264">
              <a:lnSpc>
                <a:spcPct val="80000"/>
              </a:lnSpc>
              <a:spcAft>
                <a:spcPct val="30000"/>
              </a:spcAft>
              <a:buClr>
                <a:srgbClr val="000000"/>
              </a:buClr>
              <a:defRPr/>
            </a:pPr>
            <a:r>
              <a:rPr lang="en-US" sz="1400">
                <a:solidFill>
                  <a:schemeClr val="bg1"/>
                </a:solidFill>
                <a:latin typeface="Calibri" panose="020F0502020204030204" pitchFamily="34" charset="0"/>
                <a:cs typeface="Arial" charset="0"/>
              </a:rPr>
              <a:t>Least costly							Most costly</a:t>
            </a:r>
          </a:p>
        </p:txBody>
      </p:sp>
    </p:spTree>
    <p:extLst>
      <p:ext uri="{BB962C8B-B14F-4D97-AF65-F5344CB8AC3E}">
        <p14:creationId xmlns:p14="http://schemas.microsoft.com/office/powerpoint/2010/main" val="1537754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 Same Side Corner Rectangle 4"/>
          <p:cNvSpPr/>
          <p:nvPr/>
        </p:nvSpPr>
        <p:spPr>
          <a:xfrm>
            <a:off x="3773490" y="2670177"/>
            <a:ext cx="5399087" cy="9572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91238" tIns="91238" rIns="91238" bIns="91238" spcCol="1270" anchor="ctr"/>
          <a:lstStyle/>
          <a:p>
            <a:pPr marL="115631" lvl="1" indent="-115631" defTabSz="487866">
              <a:spcAft>
                <a:spcPts val="300"/>
              </a:spcAft>
              <a:buClr>
                <a:srgbClr val="000000"/>
              </a:buClr>
              <a:buSzPct val="120000"/>
              <a:buFont typeface="Arial" pitchFamily="34" charset="0"/>
              <a:buChar char="•"/>
              <a:defRPr/>
            </a:pPr>
            <a:endParaRPr lang="en-US" sz="1000" b="1">
              <a:solidFill>
                <a:srgbClr val="000000"/>
              </a:solidFill>
              <a:latin typeface="Calibri" panose="020F0502020204030204" pitchFamily="34" charset="0"/>
            </a:endParaRPr>
          </a:p>
        </p:txBody>
      </p:sp>
      <p:sp>
        <p:nvSpPr>
          <p:cNvPr id="10" name="Content Placeholder 14">
            <a:extLst>
              <a:ext uri="{FF2B5EF4-FFF2-40B4-BE49-F238E27FC236}">
                <a16:creationId xmlns:a16="http://schemas.microsoft.com/office/drawing/2014/main" id="{E7878114-5445-F98E-CC9D-08805D5304E3}"/>
              </a:ext>
            </a:extLst>
          </p:cNvPr>
          <p:cNvSpPr>
            <a:spLocks noGrp="1"/>
          </p:cNvSpPr>
          <p:nvPr>
            <p:ph sz="quarter" idx="12"/>
          </p:nvPr>
        </p:nvSpPr>
        <p:spPr>
          <a:xfrm>
            <a:off x="2521728" y="1252605"/>
            <a:ext cx="6260317" cy="5269862"/>
          </a:xfrm>
        </p:spPr>
        <p:txBody>
          <a:bodyPr/>
          <a:lstStyle/>
          <a:p>
            <a:pPr>
              <a:spcBef>
                <a:spcPts val="100"/>
              </a:spcBef>
              <a:spcAft>
                <a:spcPts val="100"/>
              </a:spcAft>
            </a:pPr>
            <a:r>
              <a:rPr lang="en-US" altLang="en-US" sz="900" b="1" dirty="0"/>
              <a:t>Poor stock performance</a:t>
            </a:r>
            <a:r>
              <a:rPr lang="en-US" altLang="en-US" sz="900" dirty="0"/>
              <a:t> – on an absolute basis or vis-à-vis peers or broader market</a:t>
            </a:r>
          </a:p>
          <a:p>
            <a:pPr>
              <a:spcBef>
                <a:spcPts val="100"/>
              </a:spcBef>
              <a:spcAft>
                <a:spcPts val="100"/>
              </a:spcAft>
            </a:pPr>
            <a:r>
              <a:rPr lang="en-US" altLang="en-US" sz="900" b="1" dirty="0"/>
              <a:t>Low price-to-book ratio</a:t>
            </a:r>
            <a:endParaRPr lang="en-US" altLang="en-US" sz="900" dirty="0"/>
          </a:p>
          <a:p>
            <a:pPr>
              <a:spcBef>
                <a:spcPts val="100"/>
              </a:spcBef>
              <a:spcAft>
                <a:spcPts val="100"/>
              </a:spcAft>
            </a:pPr>
            <a:r>
              <a:rPr lang="en-US" altLang="en-US" sz="900" dirty="0"/>
              <a:t>Consistently </a:t>
            </a:r>
            <a:r>
              <a:rPr lang="en-US" altLang="en-US" sz="900" b="1" dirty="0"/>
              <a:t>missed guidance</a:t>
            </a:r>
          </a:p>
          <a:p>
            <a:pPr>
              <a:spcBef>
                <a:spcPts val="100"/>
              </a:spcBef>
              <a:spcAft>
                <a:spcPts val="100"/>
              </a:spcAft>
            </a:pPr>
            <a:r>
              <a:rPr lang="en-US" altLang="en-US" sz="900" b="1" dirty="0"/>
              <a:t>Failed</a:t>
            </a:r>
            <a:r>
              <a:rPr lang="en-US" altLang="en-US" sz="900" dirty="0"/>
              <a:t> or misunderstood </a:t>
            </a:r>
            <a:r>
              <a:rPr lang="en-US" altLang="en-US" sz="900" b="1" dirty="0"/>
              <a:t>strategies</a:t>
            </a:r>
            <a:r>
              <a:rPr lang="en-US" altLang="en-US" sz="900" dirty="0"/>
              <a:t> or </a:t>
            </a:r>
            <a:r>
              <a:rPr lang="en-US" altLang="en-US" sz="900" b="1" dirty="0"/>
              <a:t>faulty</a:t>
            </a:r>
            <a:r>
              <a:rPr lang="en-US" altLang="en-US" sz="900" dirty="0"/>
              <a:t> or questionable </a:t>
            </a:r>
            <a:r>
              <a:rPr lang="en-US" altLang="en-US" sz="900" b="1" dirty="0"/>
              <a:t>execution</a:t>
            </a:r>
            <a:r>
              <a:rPr lang="en-US" altLang="en-US" sz="900" dirty="0"/>
              <a:t>, i.e., missteps</a:t>
            </a:r>
          </a:p>
          <a:p>
            <a:pPr>
              <a:spcBef>
                <a:spcPts val="100"/>
              </a:spcBef>
              <a:spcAft>
                <a:spcPts val="100"/>
              </a:spcAft>
            </a:pPr>
            <a:r>
              <a:rPr lang="en-US" altLang="en-US" sz="900" dirty="0"/>
              <a:t>Perceived </a:t>
            </a:r>
            <a:r>
              <a:rPr lang="en-US" altLang="en-US" sz="900" b="1" dirty="0"/>
              <a:t>management vulnerability</a:t>
            </a:r>
            <a:r>
              <a:rPr lang="en-US" altLang="en-US" sz="900" dirty="0"/>
              <a:t> resulting from underperformance (also can relate to management succession, personal issues or other reasons)</a:t>
            </a:r>
          </a:p>
          <a:p>
            <a:pPr>
              <a:spcBef>
                <a:spcPts val="100"/>
              </a:spcBef>
              <a:spcAft>
                <a:spcPts val="100"/>
              </a:spcAft>
            </a:pPr>
            <a:r>
              <a:rPr lang="en-US" altLang="en-US" sz="900" b="1" dirty="0"/>
              <a:t>Institutional shareholder discontent</a:t>
            </a:r>
            <a:r>
              <a:rPr lang="en-US" altLang="en-US" sz="900" dirty="0"/>
              <a:t> due to weak performance</a:t>
            </a:r>
          </a:p>
          <a:p>
            <a:pPr>
              <a:spcBef>
                <a:spcPts val="100"/>
              </a:spcBef>
              <a:spcAft>
                <a:spcPts val="100"/>
              </a:spcAft>
            </a:pPr>
            <a:endParaRPr lang="en-US" altLang="en-US" sz="900" dirty="0"/>
          </a:p>
          <a:p>
            <a:pPr>
              <a:spcBef>
                <a:spcPct val="0"/>
              </a:spcBef>
              <a:spcAft>
                <a:spcPts val="100"/>
              </a:spcAft>
            </a:pPr>
            <a:r>
              <a:rPr lang="en-US" altLang="en-US" sz="900" dirty="0"/>
              <a:t>More campaigns among low-cap to mid-cap companies, but activists have </a:t>
            </a:r>
            <a:r>
              <a:rPr lang="en-US" altLang="en-US" sz="900" b="1" dirty="0"/>
              <a:t>targeted companies of all sizes</a:t>
            </a:r>
          </a:p>
          <a:p>
            <a:pPr>
              <a:spcBef>
                <a:spcPts val="100"/>
              </a:spcBef>
              <a:spcAft>
                <a:spcPts val="100"/>
              </a:spcAft>
            </a:pPr>
            <a:r>
              <a:rPr lang="en-US" altLang="en-US" sz="900" dirty="0"/>
              <a:t>Smaller market cap creates opportunity for larger vote influence/meaningful wolfpack phenomenon, although activists have shown that they can be successful without large equity stakes</a:t>
            </a:r>
          </a:p>
          <a:p>
            <a:pPr>
              <a:spcBef>
                <a:spcPts val="100"/>
              </a:spcBef>
              <a:spcAft>
                <a:spcPts val="100"/>
              </a:spcAft>
            </a:pPr>
            <a:endParaRPr lang="en-US" altLang="en-US" sz="900" dirty="0"/>
          </a:p>
          <a:p>
            <a:pPr>
              <a:spcBef>
                <a:spcPts val="200"/>
              </a:spcBef>
              <a:spcAft>
                <a:spcPts val="200"/>
              </a:spcAft>
            </a:pPr>
            <a:r>
              <a:rPr lang="en-US" altLang="en-US" sz="900" b="1" dirty="0"/>
              <a:t>Addressable business underperformance</a:t>
            </a:r>
            <a:r>
              <a:rPr lang="en-US" altLang="en-US" sz="900" dirty="0"/>
              <a:t> (e.g., through operational changes or cost-cutting)</a:t>
            </a:r>
          </a:p>
          <a:p>
            <a:pPr>
              <a:spcBef>
                <a:spcPts val="200"/>
              </a:spcBef>
              <a:spcAft>
                <a:spcPts val="200"/>
              </a:spcAft>
            </a:pPr>
            <a:r>
              <a:rPr lang="en-US" altLang="en-US" sz="900" dirty="0"/>
              <a:t>Structure in which a </a:t>
            </a:r>
            <a:r>
              <a:rPr lang="en-US" altLang="en-US" sz="900" b="1" dirty="0"/>
              <a:t>breakup</a:t>
            </a:r>
            <a:r>
              <a:rPr lang="en-US" altLang="en-US" sz="900" dirty="0"/>
              <a:t> (e.g., sale or spin-off) could arguably enhance stock price or allow for cash distribution</a:t>
            </a:r>
          </a:p>
          <a:p>
            <a:pPr>
              <a:spcBef>
                <a:spcPts val="200"/>
              </a:spcBef>
              <a:spcAft>
                <a:spcPts val="200"/>
              </a:spcAft>
            </a:pPr>
            <a:r>
              <a:rPr lang="en-US" altLang="en-US" sz="900" dirty="0"/>
              <a:t>Attractive </a:t>
            </a:r>
            <a:r>
              <a:rPr lang="en-US" altLang="en-US" sz="900" b="1" dirty="0"/>
              <a:t>LBO</a:t>
            </a:r>
            <a:r>
              <a:rPr lang="en-US" altLang="en-US" sz="900" dirty="0"/>
              <a:t> or </a:t>
            </a:r>
            <a:r>
              <a:rPr lang="en-US" altLang="en-US" sz="900" b="1" dirty="0"/>
              <a:t>strategic M&amp;A target</a:t>
            </a:r>
            <a:r>
              <a:rPr lang="en-US" altLang="en-US" sz="900" dirty="0"/>
              <a:t> or, less commonly, a buy-side or merger-of-equals “move the needle” M&amp;A opportunity</a:t>
            </a:r>
          </a:p>
          <a:p>
            <a:pPr>
              <a:spcBef>
                <a:spcPts val="100"/>
              </a:spcBef>
            </a:pPr>
            <a:r>
              <a:rPr lang="en-US" altLang="en-US" sz="900" b="1" dirty="0"/>
              <a:t>Management change</a:t>
            </a:r>
            <a:r>
              <a:rPr lang="en-US" altLang="en-US" sz="900" dirty="0"/>
              <a:t> and/or corporate scandal</a:t>
            </a:r>
            <a:endParaRPr lang="en-US" altLang="en-US" sz="900" b="1" dirty="0"/>
          </a:p>
          <a:p>
            <a:pPr>
              <a:spcBef>
                <a:spcPts val="100"/>
              </a:spcBef>
            </a:pPr>
            <a:endParaRPr lang="en-US" altLang="en-US" sz="900" b="1" dirty="0"/>
          </a:p>
          <a:p>
            <a:pPr>
              <a:spcBef>
                <a:spcPts val="900"/>
              </a:spcBef>
            </a:pPr>
            <a:r>
              <a:rPr lang="en-US" altLang="en-US" sz="900" b="1" dirty="0"/>
              <a:t>High institutional stock ownership</a:t>
            </a:r>
            <a:r>
              <a:rPr lang="en-US" altLang="en-US" sz="900" dirty="0"/>
              <a:t> typically favors activists</a:t>
            </a:r>
          </a:p>
          <a:p>
            <a:pPr lvl="1">
              <a:spcBef>
                <a:spcPts val="200"/>
              </a:spcBef>
              <a:spcAft>
                <a:spcPts val="200"/>
              </a:spcAft>
            </a:pPr>
            <a:r>
              <a:rPr lang="en-US" altLang="en-US" sz="900" dirty="0"/>
              <a:t>In underperforming situations, active long investors increasingly side with activists as agents of change</a:t>
            </a:r>
          </a:p>
          <a:p>
            <a:pPr lvl="1">
              <a:spcBef>
                <a:spcPts val="200"/>
              </a:spcBef>
              <a:spcAft>
                <a:spcPts val="200"/>
              </a:spcAft>
            </a:pPr>
            <a:r>
              <a:rPr lang="en-US" altLang="en-US" sz="900" dirty="0"/>
              <a:t>High index fund ownership magnifies influence of proxy advisory firms (although large index funds (particularly Vanguard) are more likely to support management) </a:t>
            </a:r>
          </a:p>
          <a:p>
            <a:pPr lvl="1">
              <a:spcBef>
                <a:spcPts val="200"/>
              </a:spcBef>
              <a:spcAft>
                <a:spcPts val="200"/>
              </a:spcAft>
            </a:pPr>
            <a:r>
              <a:rPr lang="en-US" altLang="en-US" sz="900" dirty="0"/>
              <a:t>High retail ownership is unfavorable to activists because of historical loyalty to management and increased proxy fight costs</a:t>
            </a:r>
          </a:p>
          <a:p>
            <a:pPr>
              <a:spcBef>
                <a:spcPts val="200"/>
              </a:spcBef>
              <a:spcAft>
                <a:spcPts val="200"/>
              </a:spcAft>
            </a:pPr>
            <a:r>
              <a:rPr lang="en-US" altLang="en-US" sz="900" dirty="0"/>
              <a:t>However, institutions can be loyal to well-performing and trusted companies</a:t>
            </a:r>
          </a:p>
          <a:p>
            <a:pPr>
              <a:spcBef>
                <a:spcPts val="200"/>
              </a:spcBef>
              <a:spcAft>
                <a:spcPts val="200"/>
              </a:spcAft>
            </a:pPr>
            <a:r>
              <a:rPr lang="en-US" altLang="en-US" sz="900" dirty="0"/>
              <a:t>Conflict of interests, e.g., potential issue for squeeze out of listed subsidiaries (which has recently increased in Japan)</a:t>
            </a:r>
          </a:p>
          <a:p>
            <a:pPr>
              <a:spcBef>
                <a:spcPts val="900"/>
              </a:spcBef>
              <a:spcAft>
                <a:spcPts val="100"/>
              </a:spcAft>
            </a:pPr>
            <a:r>
              <a:rPr lang="en-US" altLang="en-US" sz="900" dirty="0"/>
              <a:t>In particular for non-U.S. targets, specific jurisdictional characteristics (e.g., shareholder-friendly laws, government intervention/antitrust enforcement, economic or political changes or turmoil) play a role </a:t>
            </a:r>
          </a:p>
          <a:p>
            <a:pPr>
              <a:spcBef>
                <a:spcPts val="100"/>
              </a:spcBef>
              <a:spcAft>
                <a:spcPts val="100"/>
              </a:spcAft>
            </a:pPr>
            <a:r>
              <a:rPr lang="en-US" altLang="en-US" sz="900" dirty="0"/>
              <a:t>Industry changes may also factor into activist interest </a:t>
            </a:r>
          </a:p>
          <a:p>
            <a:pPr>
              <a:spcBef>
                <a:spcPts val="1200"/>
              </a:spcBef>
              <a:spcAft>
                <a:spcPts val="200"/>
              </a:spcAft>
            </a:pPr>
            <a:r>
              <a:rPr lang="en-US" altLang="en-US" sz="900" b="1" dirty="0"/>
              <a:t>Potential to distribute cash</a:t>
            </a:r>
            <a:r>
              <a:rPr lang="en-US" altLang="en-US" sz="900" dirty="0"/>
              <a:t> from cash on hand, increased leverage or division/subsidiary sales</a:t>
            </a:r>
          </a:p>
          <a:p>
            <a:pPr>
              <a:spcBef>
                <a:spcPts val="100"/>
              </a:spcBef>
              <a:spcAft>
                <a:spcPts val="100"/>
              </a:spcAft>
            </a:pPr>
            <a:r>
              <a:rPr lang="en-US" altLang="en-US" sz="900" dirty="0"/>
              <a:t>Non-core business, no working assets, shares for non-investment purposes (including cross shareholding)</a:t>
            </a:r>
          </a:p>
        </p:txBody>
      </p:sp>
      <p:sp>
        <p:nvSpPr>
          <p:cNvPr id="18" name="Slide Number Placeholder 2"/>
          <p:cNvSpPr>
            <a:spLocks noGrp="1"/>
          </p:cNvSpPr>
          <p:nvPr>
            <p:ph type="sldNum" sz="quarter" idx="16"/>
          </p:nvPr>
        </p:nvSpPr>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fld id="{3B66CF7D-3E80-41DB-83E2-A6EBC72BA44D}" type="slidenum">
              <a:rPr lang="en-US" altLang="en-US" smtClean="0"/>
              <a:t>11</a:t>
            </a:fld>
            <a:endParaRPr lang="en-US" altLang="en-US"/>
          </a:p>
        </p:txBody>
      </p:sp>
      <p:sp>
        <p:nvSpPr>
          <p:cNvPr id="5" name="Title 4">
            <a:extLst>
              <a:ext uri="{FF2B5EF4-FFF2-40B4-BE49-F238E27FC236}">
                <a16:creationId xmlns:a16="http://schemas.microsoft.com/office/drawing/2014/main" id="{0F7B255E-6661-535D-181C-E7496721F2B1}"/>
              </a:ext>
            </a:extLst>
          </p:cNvPr>
          <p:cNvSpPr>
            <a:spLocks noGrp="1"/>
          </p:cNvSpPr>
          <p:nvPr>
            <p:ph type="title"/>
          </p:nvPr>
        </p:nvSpPr>
        <p:spPr/>
        <p:txBody>
          <a:bodyPr/>
          <a:lstStyle/>
          <a:p>
            <a:r>
              <a:rPr lang="en-US"/>
              <a:t>What Activists Look for When Selecting Targets</a:t>
            </a:r>
            <a:br>
              <a:rPr lang="en-US"/>
            </a:br>
            <a:endParaRPr lang="en-US"/>
          </a:p>
        </p:txBody>
      </p:sp>
      <p:cxnSp>
        <p:nvCxnSpPr>
          <p:cNvPr id="36" name="Straight Arrow Connector 35"/>
          <p:cNvCxnSpPr/>
          <p:nvPr/>
        </p:nvCxnSpPr>
        <p:spPr>
          <a:xfrm flipV="1">
            <a:off x="544854" y="2999280"/>
            <a:ext cx="8237193" cy="15728"/>
          </a:xfrm>
          <a:prstGeom prst="straightConnector1">
            <a:avLst/>
          </a:prstGeom>
          <a:ln w="6350" cap="flat" algn="ctr">
            <a:solidFill>
              <a:schemeClr val="bg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44858" y="1263213"/>
            <a:ext cx="1700648" cy="1031882"/>
          </a:xfrm>
          <a:prstGeom prst="rect">
            <a:avLst/>
          </a:prstGeom>
          <a:solidFill>
            <a:srgbClr val="002C54"/>
          </a:solidFill>
          <a:ln w="25400" cap="flat" algn="ctr">
            <a:no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1882" tIns="40940" rIns="81882" bIns="40940" anchor="ctr"/>
          <a:lstStyle/>
          <a:p>
            <a:pPr algn="ctr" defTabSz="818375">
              <a:defRPr/>
            </a:pPr>
            <a:r>
              <a:rPr lang="en-US" sz="1200" b="1" kern="0">
                <a:solidFill>
                  <a:srgbClr val="FFFFFF"/>
                </a:solidFill>
                <a:latin typeface="Calibri" panose="020F0502020204030204" pitchFamily="34" charset="0"/>
              </a:rPr>
              <a:t>Performance</a:t>
            </a:r>
            <a:endParaRPr lang="en-US" sz="1200" kern="0">
              <a:solidFill>
                <a:srgbClr val="FFFFFF"/>
              </a:solidFill>
              <a:latin typeface="Calibri" panose="020F0502020204030204" pitchFamily="34" charset="0"/>
            </a:endParaRPr>
          </a:p>
        </p:txBody>
      </p:sp>
      <p:sp>
        <p:nvSpPr>
          <p:cNvPr id="24" name="Rectangle 23"/>
          <p:cNvSpPr/>
          <p:nvPr/>
        </p:nvSpPr>
        <p:spPr>
          <a:xfrm>
            <a:off x="556575" y="3086532"/>
            <a:ext cx="1670807" cy="790209"/>
          </a:xfrm>
          <a:prstGeom prst="rect">
            <a:avLst/>
          </a:prstGeom>
          <a:solidFill>
            <a:srgbClr val="002C54"/>
          </a:solidFill>
          <a:ln w="25400" cap="flat" algn="ctr">
            <a:no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1882" tIns="40940" rIns="81882" bIns="40940" anchor="ctr"/>
          <a:lstStyle/>
          <a:p>
            <a:pPr algn="ctr" defTabSz="818375">
              <a:defRPr/>
            </a:pPr>
            <a:r>
              <a:rPr lang="en-US" sz="1200" b="1" kern="0">
                <a:solidFill>
                  <a:srgbClr val="FFFFFF"/>
                </a:solidFill>
                <a:latin typeface="Calibri" panose="020F0502020204030204" pitchFamily="34" charset="0"/>
              </a:rPr>
              <a:t>Short/Medium Term Investment Thesis</a:t>
            </a:r>
            <a:endParaRPr lang="en-US" sz="1200" kern="0">
              <a:solidFill>
                <a:srgbClr val="FFFFFF"/>
              </a:solidFill>
              <a:latin typeface="Calibri" panose="020F0502020204030204" pitchFamily="34" charset="0"/>
            </a:endParaRPr>
          </a:p>
        </p:txBody>
      </p:sp>
      <p:sp>
        <p:nvSpPr>
          <p:cNvPr id="25" name="Rectangle 24"/>
          <p:cNvSpPr/>
          <p:nvPr/>
        </p:nvSpPr>
        <p:spPr>
          <a:xfrm>
            <a:off x="556577" y="4062124"/>
            <a:ext cx="1670805" cy="1196512"/>
          </a:xfrm>
          <a:prstGeom prst="rect">
            <a:avLst/>
          </a:prstGeom>
          <a:solidFill>
            <a:srgbClr val="002C54"/>
          </a:solidFill>
          <a:ln w="25400" cap="flat" algn="ctr">
            <a:no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1882" tIns="40940" rIns="81882" bIns="40940" anchor="ctr"/>
          <a:lstStyle/>
          <a:p>
            <a:pPr algn="ctr" defTabSz="818375">
              <a:defRPr/>
            </a:pPr>
            <a:r>
              <a:rPr lang="en-US" sz="1200" b="1" kern="0">
                <a:solidFill>
                  <a:srgbClr val="FFFFFF"/>
                </a:solidFill>
                <a:latin typeface="Calibri" panose="020F0502020204030204" pitchFamily="34" charset="0"/>
              </a:rPr>
              <a:t>Ownership Base</a:t>
            </a:r>
            <a:endParaRPr lang="en-US" sz="1200" kern="0">
              <a:solidFill>
                <a:srgbClr val="FFFFFF"/>
              </a:solidFill>
              <a:latin typeface="Calibri" panose="020F0502020204030204" pitchFamily="34" charset="0"/>
            </a:endParaRPr>
          </a:p>
        </p:txBody>
      </p:sp>
      <p:sp>
        <p:nvSpPr>
          <p:cNvPr id="26" name="Rectangle 25"/>
          <p:cNvSpPr/>
          <p:nvPr/>
        </p:nvSpPr>
        <p:spPr>
          <a:xfrm>
            <a:off x="544849" y="2435685"/>
            <a:ext cx="1670805" cy="536095"/>
          </a:xfrm>
          <a:prstGeom prst="rect">
            <a:avLst/>
          </a:prstGeom>
          <a:solidFill>
            <a:srgbClr val="002C54"/>
          </a:solidFill>
          <a:ln w="25400" cap="flat" algn="ctr">
            <a:no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1882" tIns="40940" rIns="81882" bIns="40940" anchor="ctr"/>
          <a:lstStyle/>
          <a:p>
            <a:pPr algn="ctr" defTabSz="818375">
              <a:defRPr/>
            </a:pPr>
            <a:r>
              <a:rPr lang="en-US" sz="1200" b="1" kern="0">
                <a:solidFill>
                  <a:srgbClr val="FFFFFF"/>
                </a:solidFill>
                <a:latin typeface="Calibri" panose="020F0502020204030204" pitchFamily="34" charset="0"/>
              </a:rPr>
              <a:t>Size</a:t>
            </a:r>
            <a:endParaRPr lang="en-US" sz="1200" kern="0">
              <a:solidFill>
                <a:srgbClr val="FFFFFF"/>
              </a:solidFill>
              <a:latin typeface="Calibri" panose="020F0502020204030204" pitchFamily="34" charset="0"/>
            </a:endParaRPr>
          </a:p>
        </p:txBody>
      </p:sp>
      <p:sp>
        <p:nvSpPr>
          <p:cNvPr id="30" name="Rectangle 29"/>
          <p:cNvSpPr/>
          <p:nvPr/>
        </p:nvSpPr>
        <p:spPr>
          <a:xfrm>
            <a:off x="574703" y="5377435"/>
            <a:ext cx="1670805" cy="569608"/>
          </a:xfrm>
          <a:prstGeom prst="rect">
            <a:avLst/>
          </a:prstGeom>
          <a:solidFill>
            <a:srgbClr val="002C54"/>
          </a:solidFill>
          <a:ln w="25400" cap="flat" algn="ctr">
            <a:no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1882" tIns="40940" rIns="81882" bIns="40940" anchor="ctr"/>
          <a:lstStyle/>
          <a:p>
            <a:pPr algn="ctr" defTabSz="818375">
              <a:defRPr/>
            </a:pPr>
            <a:r>
              <a:rPr lang="en-US" sz="1200" b="1" kern="0">
                <a:solidFill>
                  <a:srgbClr val="FFFFFF"/>
                </a:solidFill>
                <a:latin typeface="Calibri" panose="020F0502020204030204" pitchFamily="34" charset="0"/>
              </a:rPr>
              <a:t>Other Potential Considerations</a:t>
            </a:r>
            <a:endParaRPr lang="en-US" sz="1200" kern="0">
              <a:solidFill>
                <a:srgbClr val="FFFFFF"/>
              </a:solidFill>
              <a:latin typeface="Calibri" panose="020F0502020204030204" pitchFamily="34" charset="0"/>
            </a:endParaRPr>
          </a:p>
        </p:txBody>
      </p:sp>
      <p:cxnSp>
        <p:nvCxnSpPr>
          <p:cNvPr id="27" name="Straight Arrow Connector 26"/>
          <p:cNvCxnSpPr/>
          <p:nvPr/>
        </p:nvCxnSpPr>
        <p:spPr>
          <a:xfrm flipV="1">
            <a:off x="451816" y="2357525"/>
            <a:ext cx="8237193" cy="15728"/>
          </a:xfrm>
          <a:prstGeom prst="straightConnector1">
            <a:avLst/>
          </a:prstGeom>
          <a:ln w="6350" cap="flat" algn="ctr">
            <a:solidFill>
              <a:schemeClr val="bg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544849" y="3961567"/>
            <a:ext cx="8237193" cy="15728"/>
          </a:xfrm>
          <a:prstGeom prst="straightConnector1">
            <a:avLst/>
          </a:prstGeom>
          <a:ln w="6350" cap="flat" algn="ctr">
            <a:solidFill>
              <a:schemeClr val="bg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544851" y="5986635"/>
            <a:ext cx="8237193" cy="15728"/>
          </a:xfrm>
          <a:prstGeom prst="straightConnector1">
            <a:avLst/>
          </a:prstGeom>
          <a:ln w="6350" cap="flat" algn="ctr">
            <a:solidFill>
              <a:schemeClr val="bg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DAE5E2D-EA0C-426D-ABE2-B2E87B503160}"/>
              </a:ext>
            </a:extLst>
          </p:cNvPr>
          <p:cNvSpPr/>
          <p:nvPr/>
        </p:nvSpPr>
        <p:spPr>
          <a:xfrm>
            <a:off x="574703" y="6055462"/>
            <a:ext cx="1670805" cy="475818"/>
          </a:xfrm>
          <a:prstGeom prst="rect">
            <a:avLst/>
          </a:prstGeom>
          <a:solidFill>
            <a:srgbClr val="002C54"/>
          </a:solidFill>
          <a:ln w="25400" cap="flat" algn="ctr">
            <a:no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1882" tIns="40940" rIns="81882" bIns="40940" anchor="ctr"/>
          <a:lstStyle/>
          <a:p>
            <a:pPr algn="ctr" defTabSz="818375">
              <a:defRPr/>
            </a:pPr>
            <a:r>
              <a:rPr lang="en-US" sz="1200" b="1" kern="0">
                <a:solidFill>
                  <a:srgbClr val="FFFFFF"/>
                </a:solidFill>
                <a:latin typeface="Calibri" panose="020F0502020204030204" pitchFamily="34" charset="0"/>
              </a:rPr>
              <a:t>Balance Sheet</a:t>
            </a:r>
            <a:endParaRPr lang="en-US" sz="1200" kern="0">
              <a:solidFill>
                <a:srgbClr val="FFFFFF"/>
              </a:solidFill>
              <a:latin typeface="Calibri" panose="020F0502020204030204" pitchFamily="34" charset="0"/>
            </a:endParaRPr>
          </a:p>
        </p:txBody>
      </p:sp>
      <p:cxnSp>
        <p:nvCxnSpPr>
          <p:cNvPr id="16" name="Straight Arrow Connector 15">
            <a:extLst>
              <a:ext uri="{FF2B5EF4-FFF2-40B4-BE49-F238E27FC236}">
                <a16:creationId xmlns:a16="http://schemas.microsoft.com/office/drawing/2014/main" id="{A7533E44-68F3-47AE-B8F1-E318B6928220}"/>
              </a:ext>
            </a:extLst>
          </p:cNvPr>
          <p:cNvCxnSpPr/>
          <p:nvPr/>
        </p:nvCxnSpPr>
        <p:spPr>
          <a:xfrm flipV="1">
            <a:off x="544850" y="5301243"/>
            <a:ext cx="8237193" cy="15728"/>
          </a:xfrm>
          <a:prstGeom prst="straightConnector1">
            <a:avLst/>
          </a:prstGeom>
          <a:ln w="6350" cap="flat" algn="ctr">
            <a:solidFill>
              <a:schemeClr val="bg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953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 Same Side Corner Rectangle 4"/>
          <p:cNvSpPr/>
          <p:nvPr/>
        </p:nvSpPr>
        <p:spPr>
          <a:xfrm>
            <a:off x="3773490" y="2670177"/>
            <a:ext cx="5399087" cy="9572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91238" tIns="91238" rIns="91238" bIns="91238" spcCol="1270" anchor="ctr"/>
          <a:lstStyle/>
          <a:p>
            <a:pPr marL="115631" lvl="1" indent="-115631" defTabSz="487866">
              <a:spcAft>
                <a:spcPts val="300"/>
              </a:spcAft>
              <a:buClr>
                <a:srgbClr val="000000"/>
              </a:buClr>
              <a:buSzPct val="120000"/>
              <a:buFont typeface="Arial" pitchFamily="34" charset="0"/>
              <a:buChar char="•"/>
              <a:defRPr/>
            </a:pPr>
            <a:endParaRPr lang="en-US" sz="1000" b="1">
              <a:solidFill>
                <a:srgbClr val="000000"/>
              </a:solidFill>
              <a:latin typeface="Calibri" panose="020F0502020204030204" pitchFamily="34" charset="0"/>
            </a:endParaRPr>
          </a:p>
        </p:txBody>
      </p:sp>
      <p:sp>
        <p:nvSpPr>
          <p:cNvPr id="18" name="Slide Number Placeholder 2"/>
          <p:cNvSpPr>
            <a:spLocks noGrp="1"/>
          </p:cNvSpPr>
          <p:nvPr>
            <p:ph type="sldNum" sz="quarter" idx="16"/>
          </p:nvPr>
        </p:nvSpPr>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fld id="{3B66CF7D-3E80-41DB-83E2-A6EBC72BA44D}" type="slidenum">
              <a:rPr lang="en-US" altLang="en-US" smtClean="0"/>
              <a:t>12</a:t>
            </a:fld>
            <a:endParaRPr lang="en-US" altLang="en-US"/>
          </a:p>
        </p:txBody>
      </p:sp>
      <p:sp>
        <p:nvSpPr>
          <p:cNvPr id="2" name="Title 1">
            <a:extLst>
              <a:ext uri="{FF2B5EF4-FFF2-40B4-BE49-F238E27FC236}">
                <a16:creationId xmlns:a16="http://schemas.microsoft.com/office/drawing/2014/main" id="{FDBFA6A0-ECF9-F573-219F-9EDC7CEEB629}"/>
              </a:ext>
            </a:extLst>
          </p:cNvPr>
          <p:cNvSpPr>
            <a:spLocks noGrp="1"/>
          </p:cNvSpPr>
          <p:nvPr>
            <p:ph type="title"/>
          </p:nvPr>
        </p:nvSpPr>
        <p:spPr/>
        <p:txBody>
          <a:bodyPr/>
          <a:lstStyle/>
          <a:p>
            <a:r>
              <a:rPr lang="en-US"/>
              <a:t>Factors Contributing to Increased Activism in Japan</a:t>
            </a:r>
            <a:br>
              <a:rPr lang="en-US"/>
            </a:br>
            <a:endParaRPr lang="en-US"/>
          </a:p>
        </p:txBody>
      </p:sp>
      <p:sp>
        <p:nvSpPr>
          <p:cNvPr id="19" name="Rectangle 18"/>
          <p:cNvSpPr/>
          <p:nvPr/>
        </p:nvSpPr>
        <p:spPr>
          <a:xfrm>
            <a:off x="574703" y="1257269"/>
            <a:ext cx="1670805" cy="3575830"/>
          </a:xfrm>
          <a:prstGeom prst="rect">
            <a:avLst/>
          </a:prstGeom>
          <a:solidFill>
            <a:srgbClr val="002C54"/>
          </a:solidFill>
          <a:ln w="25400" cap="flat" algn="ctr">
            <a:no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1882" tIns="40940" rIns="81882" bIns="40940" anchor="ctr"/>
          <a:lstStyle/>
          <a:p>
            <a:pPr algn="ctr" defTabSz="818375">
              <a:defRPr/>
            </a:pPr>
            <a:r>
              <a:rPr lang="en-US" sz="1200" b="1" kern="0">
                <a:solidFill>
                  <a:srgbClr val="FFFFFF"/>
                </a:solidFill>
                <a:latin typeface="Calibri" panose="020F0502020204030204" pitchFamily="34" charset="0"/>
              </a:rPr>
              <a:t>Corporate Governance Reforms</a:t>
            </a:r>
            <a:endParaRPr lang="en-US" sz="1200" kern="0">
              <a:solidFill>
                <a:srgbClr val="FFFFFF"/>
              </a:solidFill>
              <a:latin typeface="Calibri" panose="020F0502020204030204" pitchFamily="34" charset="0"/>
            </a:endParaRPr>
          </a:p>
        </p:txBody>
      </p:sp>
      <p:sp>
        <p:nvSpPr>
          <p:cNvPr id="25" name="Rectangle 24"/>
          <p:cNvSpPr/>
          <p:nvPr/>
        </p:nvSpPr>
        <p:spPr>
          <a:xfrm>
            <a:off x="556711" y="5005442"/>
            <a:ext cx="1670806" cy="661582"/>
          </a:xfrm>
          <a:prstGeom prst="rect">
            <a:avLst/>
          </a:prstGeom>
          <a:solidFill>
            <a:srgbClr val="002C54"/>
          </a:solidFill>
          <a:ln w="25400" cap="flat" algn="ctr">
            <a:no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1882" tIns="40940" rIns="81882" bIns="40940" anchor="ctr"/>
          <a:lstStyle/>
          <a:p>
            <a:pPr algn="ctr" defTabSz="818375">
              <a:defRPr/>
            </a:pPr>
            <a:r>
              <a:rPr lang="en-US" sz="1200" b="1" kern="0">
                <a:solidFill>
                  <a:srgbClr val="FFFFFF"/>
                </a:solidFill>
                <a:latin typeface="Calibri" panose="020F0502020204030204" pitchFamily="34" charset="0"/>
              </a:rPr>
              <a:t>Target Rich Environment</a:t>
            </a:r>
            <a:endParaRPr lang="en-US" sz="1200" kern="0">
              <a:solidFill>
                <a:srgbClr val="FFFFFF"/>
              </a:solidFill>
              <a:latin typeface="Calibri" panose="020F0502020204030204" pitchFamily="34" charset="0"/>
            </a:endParaRPr>
          </a:p>
        </p:txBody>
      </p:sp>
      <p:sp>
        <p:nvSpPr>
          <p:cNvPr id="30" name="Rectangle 29"/>
          <p:cNvSpPr/>
          <p:nvPr/>
        </p:nvSpPr>
        <p:spPr>
          <a:xfrm>
            <a:off x="544858" y="5801361"/>
            <a:ext cx="1670805" cy="661582"/>
          </a:xfrm>
          <a:prstGeom prst="rect">
            <a:avLst/>
          </a:prstGeom>
          <a:solidFill>
            <a:srgbClr val="002C54"/>
          </a:solidFill>
          <a:ln w="25400" cap="flat" algn="ctr">
            <a:no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1882" tIns="40940" rIns="81882" bIns="40940" anchor="ctr"/>
          <a:lstStyle/>
          <a:p>
            <a:pPr algn="ctr" defTabSz="818375">
              <a:defRPr/>
            </a:pPr>
            <a:r>
              <a:rPr lang="en-US" sz="1200" b="1" kern="0">
                <a:solidFill>
                  <a:srgbClr val="FFFFFF"/>
                </a:solidFill>
                <a:latin typeface="Calibri" panose="020F0502020204030204" pitchFamily="34" charset="0"/>
              </a:rPr>
              <a:t>Changing Attitudes Towards Activism</a:t>
            </a:r>
            <a:endParaRPr lang="en-US" sz="1200" kern="0">
              <a:solidFill>
                <a:srgbClr val="FFFFFF"/>
              </a:solidFill>
              <a:latin typeface="Calibri" panose="020F0502020204030204" pitchFamily="34" charset="0"/>
            </a:endParaRPr>
          </a:p>
        </p:txBody>
      </p:sp>
      <p:cxnSp>
        <p:nvCxnSpPr>
          <p:cNvPr id="20" name="Straight Arrow Connector 19"/>
          <p:cNvCxnSpPr/>
          <p:nvPr/>
        </p:nvCxnSpPr>
        <p:spPr>
          <a:xfrm flipV="1">
            <a:off x="544858" y="4911407"/>
            <a:ext cx="8237193" cy="15728"/>
          </a:xfrm>
          <a:prstGeom prst="straightConnector1">
            <a:avLst/>
          </a:prstGeom>
          <a:ln w="6350" cap="flat" algn="ctr">
            <a:solidFill>
              <a:schemeClr val="bg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56713" y="5745332"/>
            <a:ext cx="8237193" cy="15728"/>
          </a:xfrm>
          <a:prstGeom prst="straightConnector1">
            <a:avLst/>
          </a:prstGeom>
          <a:ln w="6350" cap="flat" algn="ctr">
            <a:solidFill>
              <a:schemeClr val="bg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DDE8F48A-7E78-BDA0-C295-BEBBBBC4D841}"/>
              </a:ext>
            </a:extLst>
          </p:cNvPr>
          <p:cNvSpPr>
            <a:spLocks noGrp="1"/>
          </p:cNvSpPr>
          <p:nvPr>
            <p:ph sz="quarter" idx="12"/>
          </p:nvPr>
        </p:nvSpPr>
        <p:spPr>
          <a:xfrm>
            <a:off x="2578884" y="1242977"/>
            <a:ext cx="6260317" cy="5159829"/>
          </a:xfrm>
        </p:spPr>
        <p:txBody>
          <a:bodyPr/>
          <a:lstStyle/>
          <a:p>
            <a:pPr>
              <a:lnSpc>
                <a:spcPct val="97000"/>
              </a:lnSpc>
              <a:spcBef>
                <a:spcPts val="100"/>
              </a:spcBef>
            </a:pPr>
            <a:r>
              <a:rPr lang="en-US" sz="930" b="1" dirty="0"/>
              <a:t>Decreased cross-shareholding</a:t>
            </a:r>
          </a:p>
          <a:p>
            <a:pPr lvl="1">
              <a:lnSpc>
                <a:spcPct val="97000"/>
              </a:lnSpc>
              <a:spcBef>
                <a:spcPts val="100"/>
              </a:spcBef>
            </a:pPr>
            <a:r>
              <a:rPr lang="en-US" sz="930" dirty="0"/>
              <a:t>Historically, Japanese cross-shareholding made it challenging for outside investors to garner enough support for their proposals.  ~11% of Japan’s listed companies have a shareholder owning more than 30% of the company compared to ~0.9% in the U.S.</a:t>
            </a:r>
          </a:p>
          <a:p>
            <a:pPr lvl="1">
              <a:lnSpc>
                <a:spcPct val="97000"/>
              </a:lnSpc>
              <a:spcBef>
                <a:spcPts val="100"/>
              </a:spcBef>
            </a:pPr>
            <a:r>
              <a:rPr lang="en-US" sz="930" dirty="0"/>
              <a:t>The level of cross-shareholding has declined in recent years, due to, among other things, new TSE listing standards (in which membership in the prime index will depend on free-floating market cap (exclusive of cross-held shares)); ISS and Glass Lewis policies to recommend against directors at any company that allocates 20% or 10% or more, respectively, of net assets to cross-shareholdings; and activism campaigns critical of the holdings (e.g., at NS Solutions Corporation, AVI)</a:t>
            </a:r>
          </a:p>
          <a:p>
            <a:pPr>
              <a:lnSpc>
                <a:spcPct val="97000"/>
              </a:lnSpc>
              <a:spcBef>
                <a:spcPts val="100"/>
              </a:spcBef>
            </a:pPr>
            <a:r>
              <a:rPr lang="en-US" sz="930" b="1" dirty="0"/>
              <a:t>Increased focus on shareholder returns</a:t>
            </a:r>
          </a:p>
          <a:p>
            <a:pPr lvl="1">
              <a:lnSpc>
                <a:spcPct val="97000"/>
              </a:lnSpc>
              <a:spcBef>
                <a:spcPts val="100"/>
              </a:spcBef>
            </a:pPr>
            <a:r>
              <a:rPr lang="en-US" sz="930" dirty="0"/>
              <a:t>Japanese companies have had a longer, deeper focus on stakeholder concerns than in the U.S</a:t>
            </a:r>
          </a:p>
          <a:p>
            <a:pPr lvl="1">
              <a:lnSpc>
                <a:spcPct val="97000"/>
              </a:lnSpc>
              <a:spcBef>
                <a:spcPts val="100"/>
              </a:spcBef>
            </a:pPr>
            <a:r>
              <a:rPr lang="en-US" sz="930" dirty="0"/>
              <a:t>However, Japanese companies are increasingly called to focus on adding value for shareholders and therefore may be more inclined to listen to activist demands to enhance returns</a:t>
            </a:r>
          </a:p>
          <a:p>
            <a:pPr>
              <a:lnSpc>
                <a:spcPct val="97000"/>
              </a:lnSpc>
              <a:spcBef>
                <a:spcPts val="100"/>
              </a:spcBef>
            </a:pPr>
            <a:r>
              <a:rPr lang="en-US" sz="930" b="1" dirty="0"/>
              <a:t>Increased engagement by shareholders</a:t>
            </a:r>
          </a:p>
          <a:p>
            <a:pPr lvl="1">
              <a:lnSpc>
                <a:spcPct val="97000"/>
              </a:lnSpc>
              <a:spcBef>
                <a:spcPts val="100"/>
              </a:spcBef>
            </a:pPr>
            <a:r>
              <a:rPr lang="en-US" sz="930" dirty="0"/>
              <a:t>Historically, institutional shareholders have been passive about voicing opinions, even at underperforming companies</a:t>
            </a:r>
          </a:p>
          <a:p>
            <a:pPr lvl="1">
              <a:lnSpc>
                <a:spcPct val="97000"/>
              </a:lnSpc>
              <a:spcBef>
                <a:spcPts val="100"/>
              </a:spcBef>
            </a:pPr>
            <a:r>
              <a:rPr lang="en-US" sz="930" dirty="0"/>
              <a:t>Under the Stewardship Code, investors are obligated to monitor portfolio company governance, strategy, performance, capital structure, business risks and opportunities</a:t>
            </a:r>
          </a:p>
          <a:p>
            <a:pPr lvl="1">
              <a:lnSpc>
                <a:spcPct val="97000"/>
              </a:lnSpc>
              <a:spcBef>
                <a:spcPts val="100"/>
              </a:spcBef>
            </a:pPr>
            <a:r>
              <a:rPr lang="en-US" sz="930" dirty="0"/>
              <a:t>The Corporate Governance Code suggests more “constructive” dialogue with shareholders outside the general meeting</a:t>
            </a:r>
          </a:p>
          <a:p>
            <a:pPr>
              <a:lnSpc>
                <a:spcPct val="97000"/>
              </a:lnSpc>
              <a:spcBef>
                <a:spcPts val="100"/>
              </a:spcBef>
            </a:pPr>
            <a:r>
              <a:rPr lang="en-US" sz="930" b="1" dirty="0"/>
              <a:t>Enhanced disclosure</a:t>
            </a:r>
          </a:p>
          <a:p>
            <a:pPr lvl="1">
              <a:lnSpc>
                <a:spcPct val="97000"/>
              </a:lnSpc>
              <a:spcBef>
                <a:spcPts val="100"/>
              </a:spcBef>
            </a:pPr>
            <a:r>
              <a:rPr lang="en-US" sz="930" dirty="0"/>
              <a:t>The Corporate Governance Code states that companies should not only make disclosures in compliance with the laws and regulations but should also “strive to actively provide information beyond that is required by law”</a:t>
            </a:r>
          </a:p>
          <a:p>
            <a:pPr lvl="1">
              <a:lnSpc>
                <a:spcPct val="97000"/>
              </a:lnSpc>
              <a:spcBef>
                <a:spcPts val="100"/>
              </a:spcBef>
            </a:pPr>
            <a:r>
              <a:rPr lang="en-US" sz="930" dirty="0"/>
              <a:t>Generally, increased disclosure enhances the information that shareholders have with respect to company performance, policies and procedures and provides incentive to comply with the policies suggested by the disclosure obligations, both of which provide ammunition for activism campaigns</a:t>
            </a:r>
          </a:p>
          <a:p>
            <a:pPr lvl="1">
              <a:lnSpc>
                <a:spcPct val="97000"/>
              </a:lnSpc>
              <a:spcBef>
                <a:spcPts val="100"/>
              </a:spcBef>
            </a:pPr>
            <a:r>
              <a:rPr lang="en-US" sz="930" dirty="0"/>
              <a:t>e.g., Companies listed on the Tokyo Stock Exchanges “Prime” market are required to make climate-related disclosure, which may give activists more information regarding climate/green transformation strategies</a:t>
            </a:r>
          </a:p>
          <a:p>
            <a:pPr>
              <a:spcBef>
                <a:spcPts val="800"/>
              </a:spcBef>
            </a:pPr>
            <a:r>
              <a:rPr lang="en-US" sz="930" dirty="0"/>
              <a:t>U.S. activists are looking abroad for more opportunities; home-grown activists gaining significant traction</a:t>
            </a:r>
          </a:p>
          <a:p>
            <a:pPr>
              <a:spcBef>
                <a:spcPts val="100"/>
              </a:spcBef>
            </a:pPr>
            <a:r>
              <a:rPr lang="en-US" sz="930" dirty="0"/>
              <a:t>Many Japanese companies may have attributes that are attractive to activists, such as significant cash balances, low yielding investments, non-core assets and capital structure opportunities</a:t>
            </a:r>
          </a:p>
          <a:p>
            <a:pPr>
              <a:spcBef>
                <a:spcPts val="100"/>
              </a:spcBef>
            </a:pPr>
            <a:r>
              <a:rPr lang="en-US" sz="930" dirty="0"/>
              <a:t>Japanese companies are perceived by some as having more potential for unrealized value</a:t>
            </a:r>
          </a:p>
          <a:p>
            <a:pPr>
              <a:spcBef>
                <a:spcPts val="100"/>
              </a:spcBef>
            </a:pPr>
            <a:endParaRPr lang="en-US" sz="930" dirty="0"/>
          </a:p>
          <a:p>
            <a:pPr>
              <a:spcBef>
                <a:spcPts val="800"/>
              </a:spcBef>
            </a:pPr>
            <a:r>
              <a:rPr lang="en-US" sz="930" dirty="0"/>
              <a:t>Institutional investors are more willing to support activists, especially those with proven track records</a:t>
            </a:r>
          </a:p>
          <a:p>
            <a:pPr>
              <a:spcBef>
                <a:spcPts val="100"/>
              </a:spcBef>
            </a:pPr>
            <a:r>
              <a:rPr lang="en-US" sz="930" dirty="0"/>
              <a:t>Certain activists are seen less as outsiders who only care about their own short-term benefit at the expense of long-term corporate strategy and are seen more as “constructivists” who work with companies to revamp their strategies with a long-term view</a:t>
            </a:r>
          </a:p>
          <a:p>
            <a:pPr>
              <a:spcBef>
                <a:spcPts val="100"/>
              </a:spcBef>
            </a:pPr>
            <a:r>
              <a:rPr lang="en-US" sz="930" dirty="0"/>
              <a:t>Certain companies have even complimented activists after engagement (e.g., AT&amp;T)</a:t>
            </a:r>
          </a:p>
          <a:p>
            <a:pPr>
              <a:spcBef>
                <a:spcPts val="100"/>
              </a:spcBef>
            </a:pPr>
            <a:endParaRPr lang="en-US" sz="950" dirty="0"/>
          </a:p>
          <a:p>
            <a:pPr>
              <a:spcBef>
                <a:spcPts val="100"/>
              </a:spcBef>
            </a:pPr>
            <a:endParaRPr lang="en-US" sz="950" dirty="0"/>
          </a:p>
        </p:txBody>
      </p:sp>
    </p:spTree>
    <p:extLst>
      <p:ext uri="{BB962C8B-B14F-4D97-AF65-F5344CB8AC3E}">
        <p14:creationId xmlns:p14="http://schemas.microsoft.com/office/powerpoint/2010/main" val="3198186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87E27A-82AD-F8CE-2234-D5D60F87AB75}"/>
              </a:ext>
            </a:extLst>
          </p:cNvPr>
          <p:cNvSpPr>
            <a:spLocks noGrp="1"/>
          </p:cNvSpPr>
          <p:nvPr>
            <p:ph type="title"/>
          </p:nvPr>
        </p:nvSpPr>
        <p:spPr/>
        <p:txBody>
          <a:bodyPr/>
          <a:lstStyle/>
          <a:p>
            <a:r>
              <a:rPr lang="en-US"/>
              <a:t>Top Activists in Japan</a:t>
            </a:r>
          </a:p>
          <a:p>
            <a:endParaRPr lang="en-US"/>
          </a:p>
        </p:txBody>
      </p:sp>
      <p:sp>
        <p:nvSpPr>
          <p:cNvPr id="4" name="Slide Number Placeholder 3"/>
          <p:cNvSpPr>
            <a:spLocks noGrp="1"/>
          </p:cNvSpPr>
          <p:nvPr>
            <p:ph type="sldNum" sz="quarter" idx="13"/>
          </p:nvPr>
        </p:nvSpPr>
        <p:spPr/>
        <p:txBody>
          <a:bodyPr/>
          <a:lstStyle/>
          <a:p>
            <a:pPr>
              <a:defRPr/>
            </a:pPr>
            <a:fld id="{EDBD4F59-D158-4828-BC4B-A2B6698F28EC}" type="slidenum">
              <a:rPr lang="en-US" smtClean="0"/>
              <a:t>13</a:t>
            </a:fld>
            <a:endParaRPr lang="en-US"/>
          </a:p>
        </p:txBody>
      </p:sp>
      <p:pic>
        <p:nvPicPr>
          <p:cNvPr id="11" name="Content Placeholder 10"/>
          <p:cNvPicPr>
            <a:picLocks noGrp="1"/>
          </p:cNvPicPr>
          <p:nvPr>
            <p:ph sz="quarter" idx="14"/>
          </p:nvPr>
        </p:nvPicPr>
        <p:blipFill>
          <a:blip r:embed="rId2"/>
          <a:srcRect/>
          <a:stretch>
            <a:fillRect/>
          </a:stretch>
        </p:blipFill>
        <p:spPr>
          <a:xfrm>
            <a:off x="301625" y="1371602"/>
            <a:ext cx="8540750" cy="4968875"/>
          </a:xfrm>
          <a:prstGeom prst="rect">
            <a:avLst/>
          </a:prstGeom>
        </p:spPr>
      </p:pic>
      <p:sp>
        <p:nvSpPr>
          <p:cNvPr id="9" name="TextBox 8"/>
          <p:cNvSpPr txBox="1"/>
          <p:nvPr/>
        </p:nvSpPr>
        <p:spPr>
          <a:xfrm>
            <a:off x="399076" y="6324209"/>
            <a:ext cx="2509020" cy="200055"/>
          </a:xfrm>
          <a:prstGeom prst="rect">
            <a:avLst/>
          </a:prstGeom>
          <a:noFill/>
        </p:spPr>
        <p:txBody>
          <a:bodyPr wrap="none" rtlCol="0">
            <a:spAutoFit/>
          </a:bodyPr>
          <a:lstStyle/>
          <a:p>
            <a:r>
              <a:rPr lang="en-US" sz="700"/>
              <a:t>Source:  Activist Insight.  Primary and partial focus activists only.</a:t>
            </a:r>
          </a:p>
        </p:txBody>
      </p:sp>
    </p:spTree>
    <p:extLst>
      <p:ext uri="{BB962C8B-B14F-4D97-AF65-F5344CB8AC3E}">
        <p14:creationId xmlns:p14="http://schemas.microsoft.com/office/powerpoint/2010/main" val="396693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012FD7-6001-3755-2C56-2053EA71E9B1}"/>
              </a:ext>
            </a:extLst>
          </p:cNvPr>
          <p:cNvSpPr>
            <a:spLocks noGrp="1"/>
          </p:cNvSpPr>
          <p:nvPr>
            <p:ph type="title"/>
          </p:nvPr>
        </p:nvSpPr>
        <p:spPr/>
        <p:txBody>
          <a:bodyPr/>
          <a:lstStyle/>
          <a:p>
            <a:r>
              <a:rPr lang="en-US"/>
              <a:t>Selected Campaigns against ¥300bn+ Market Cap Companies </a:t>
            </a:r>
            <a:br>
              <a:rPr lang="en-US"/>
            </a:br>
            <a:r>
              <a:rPr lang="en-US"/>
              <a:t>(2022 - Present)</a:t>
            </a:r>
            <a:br>
              <a:rPr lang="en-US"/>
            </a:br>
            <a:endParaRPr lang="en-US"/>
          </a:p>
        </p:txBody>
      </p:sp>
      <p:sp>
        <p:nvSpPr>
          <p:cNvPr id="4" name="Slide Number Placeholder 3"/>
          <p:cNvSpPr>
            <a:spLocks noGrp="1"/>
          </p:cNvSpPr>
          <p:nvPr>
            <p:ph type="sldNum" sz="quarter" idx="13"/>
          </p:nvPr>
        </p:nvSpPr>
        <p:spPr/>
        <p:txBody>
          <a:bodyPr/>
          <a:lstStyle/>
          <a:p>
            <a:fld id="{EDBD4F59-D158-4828-BC4B-A2B6698F28EC}" type="slidenum">
              <a:rPr lang="en-US" smtClean="0"/>
              <a:t>14</a:t>
            </a:fld>
            <a:endParaRPr lang="en-US"/>
          </a:p>
        </p:txBody>
      </p:sp>
      <p:sp>
        <p:nvSpPr>
          <p:cNvPr id="7" name="Rectangle 6"/>
          <p:cNvSpPr/>
          <p:nvPr/>
        </p:nvSpPr>
        <p:spPr>
          <a:xfrm>
            <a:off x="329269" y="6259056"/>
            <a:ext cx="2266390" cy="338554"/>
          </a:xfrm>
          <a:prstGeom prst="rect">
            <a:avLst/>
          </a:prstGeom>
        </p:spPr>
        <p:txBody>
          <a:bodyPr wrap="none">
            <a:spAutoFit/>
          </a:bodyPr>
          <a:lstStyle/>
          <a:p>
            <a:pPr fontAlgn="t"/>
            <a:r>
              <a:rPr lang="en-US" sz="800" kern="600" spc="-30">
                <a:solidFill>
                  <a:srgbClr val="000000"/>
                </a:solidFill>
                <a:latin typeface="Calibri" panose="020F0502020204030204" pitchFamily="34" charset="0"/>
                <a:cs typeface="Calibri" panose="020F0502020204030204" pitchFamily="34" charset="0"/>
              </a:rPr>
              <a:t>*  Represents initial stake at announcement of activism</a:t>
            </a:r>
          </a:p>
          <a:p>
            <a:pPr fontAlgn="t"/>
            <a:r>
              <a:rPr lang="en-US" sz="800" kern="600" spc="-30">
                <a:solidFill>
                  <a:srgbClr val="000000"/>
                </a:solidFill>
                <a:latin typeface="Calibri" panose="020F0502020204030204" pitchFamily="34" charset="0"/>
                <a:cs typeface="Calibri" panose="020F0502020204030204" pitchFamily="34" charset="0"/>
              </a:rPr>
              <a:t>** Size of holdings not disclosed</a:t>
            </a:r>
          </a:p>
        </p:txBody>
      </p:sp>
      <p:graphicFrame>
        <p:nvGraphicFramePr>
          <p:cNvPr id="9" name="Content Placeholder 4">
            <a:extLst>
              <a:ext uri="{FF2B5EF4-FFF2-40B4-BE49-F238E27FC236}">
                <a16:creationId xmlns:a16="http://schemas.microsoft.com/office/drawing/2014/main" id="{F9376CA1-7D7D-AA91-5A28-3F25C22FFD57}"/>
              </a:ext>
            </a:extLst>
          </p:cNvPr>
          <p:cNvGraphicFramePr/>
          <p:nvPr>
            <p:extLst>
              <p:ext uri="{D42A27DB-BD31-4B8C-83A1-F6EECF244321}">
                <p14:modId xmlns:p14="http://schemas.microsoft.com/office/powerpoint/2010/main" val="3944812258"/>
              </p:ext>
            </p:extLst>
          </p:nvPr>
        </p:nvGraphicFramePr>
        <p:xfrm>
          <a:off x="115978" y="1269444"/>
          <a:ext cx="8908869" cy="4670615"/>
        </p:xfrm>
        <a:graphic>
          <a:graphicData uri="http://schemas.openxmlformats.org/drawingml/2006/table">
            <a:tbl>
              <a:tblPr firstRow="1" bandRow="1">
                <a:tableStyleId>{17292A2E-F333-43FB-9621-5CBBE7FDCDCB}</a:tableStyleId>
              </a:tblPr>
              <a:tblGrid>
                <a:gridCol w="482211">
                  <a:extLst>
                    <a:ext uri="{9D8B030D-6E8A-4147-A177-3AD203B41FA5}">
                      <a16:colId xmlns:a16="http://schemas.microsoft.com/office/drawing/2014/main" val="20000"/>
                    </a:ext>
                  </a:extLst>
                </a:gridCol>
                <a:gridCol w="813927">
                  <a:extLst>
                    <a:ext uri="{9D8B030D-6E8A-4147-A177-3AD203B41FA5}">
                      <a16:colId xmlns:a16="http://schemas.microsoft.com/office/drawing/2014/main" val="20001"/>
                    </a:ext>
                  </a:extLst>
                </a:gridCol>
                <a:gridCol w="706833">
                  <a:extLst>
                    <a:ext uri="{9D8B030D-6E8A-4147-A177-3AD203B41FA5}">
                      <a16:colId xmlns:a16="http://schemas.microsoft.com/office/drawing/2014/main" val="748349041"/>
                    </a:ext>
                  </a:extLst>
                </a:gridCol>
                <a:gridCol w="406539">
                  <a:extLst>
                    <a:ext uri="{9D8B030D-6E8A-4147-A177-3AD203B41FA5}">
                      <a16:colId xmlns:a16="http://schemas.microsoft.com/office/drawing/2014/main" val="20003"/>
                    </a:ext>
                  </a:extLst>
                </a:gridCol>
                <a:gridCol w="496388">
                  <a:extLst>
                    <a:ext uri="{9D8B030D-6E8A-4147-A177-3AD203B41FA5}">
                      <a16:colId xmlns:a16="http://schemas.microsoft.com/office/drawing/2014/main" val="20004"/>
                    </a:ext>
                  </a:extLst>
                </a:gridCol>
                <a:gridCol w="374469">
                  <a:extLst>
                    <a:ext uri="{9D8B030D-6E8A-4147-A177-3AD203B41FA5}">
                      <a16:colId xmlns:a16="http://schemas.microsoft.com/office/drawing/2014/main" val="20005"/>
                    </a:ext>
                  </a:extLst>
                </a:gridCol>
                <a:gridCol w="1149531">
                  <a:extLst>
                    <a:ext uri="{9D8B030D-6E8A-4147-A177-3AD203B41FA5}">
                      <a16:colId xmlns:a16="http://schemas.microsoft.com/office/drawing/2014/main" val="20008"/>
                    </a:ext>
                  </a:extLst>
                </a:gridCol>
                <a:gridCol w="557349">
                  <a:extLst>
                    <a:ext uri="{9D8B030D-6E8A-4147-A177-3AD203B41FA5}">
                      <a16:colId xmlns:a16="http://schemas.microsoft.com/office/drawing/2014/main" val="959273814"/>
                    </a:ext>
                  </a:extLst>
                </a:gridCol>
                <a:gridCol w="278674">
                  <a:extLst>
                    <a:ext uri="{9D8B030D-6E8A-4147-A177-3AD203B41FA5}">
                      <a16:colId xmlns:a16="http://schemas.microsoft.com/office/drawing/2014/main" val="20009"/>
                    </a:ext>
                  </a:extLst>
                </a:gridCol>
                <a:gridCol w="330926">
                  <a:extLst>
                    <a:ext uri="{9D8B030D-6E8A-4147-A177-3AD203B41FA5}">
                      <a16:colId xmlns:a16="http://schemas.microsoft.com/office/drawing/2014/main" val="20010"/>
                    </a:ext>
                  </a:extLst>
                </a:gridCol>
                <a:gridCol w="269966">
                  <a:extLst>
                    <a:ext uri="{9D8B030D-6E8A-4147-A177-3AD203B41FA5}">
                      <a16:colId xmlns:a16="http://schemas.microsoft.com/office/drawing/2014/main" val="20011"/>
                    </a:ext>
                  </a:extLst>
                </a:gridCol>
                <a:gridCol w="3042056">
                  <a:extLst>
                    <a:ext uri="{9D8B030D-6E8A-4147-A177-3AD203B41FA5}">
                      <a16:colId xmlns:a16="http://schemas.microsoft.com/office/drawing/2014/main" val="20012"/>
                    </a:ext>
                  </a:extLst>
                </a:gridCol>
              </a:tblGrid>
              <a:tr h="329628">
                <a:tc>
                  <a:txBody>
                    <a:bodyPr/>
                    <a:lstStyle/>
                    <a:p>
                      <a:pPr algn="l" fontAlgn="t">
                        <a:lnSpc>
                          <a:spcPct val="82000"/>
                        </a:lnSpc>
                      </a:pPr>
                      <a:r>
                        <a:rPr lang="en-US" sz="800" b="1" u="none" strike="noStrike" kern="600" spc="-30">
                          <a:effectLst/>
                          <a:latin typeface="Calibri" panose="020F0502020204030204" pitchFamily="34" charset="0"/>
                        </a:rPr>
                        <a:t>Annc’d</a:t>
                      </a:r>
                      <a:endParaRPr lang="en-US" sz="800" b="1" i="0" u="none" strike="noStrike" kern="600" spc="-30">
                        <a:solidFill>
                          <a:schemeClr val="bg1"/>
                        </a:solidFill>
                        <a:effectLst/>
                        <a:latin typeface="Calibri" panose="020F0502020204030204" pitchFamily="34" charset="0"/>
                        <a:cs typeface="Calibri" panose="020F0502020204030204" pitchFamily="34" charset="0"/>
                      </a:endParaRPr>
                    </a:p>
                  </a:txBody>
                  <a:tcPr marL="27432" marR="27432" marT="27432" marB="27432">
                    <a:solidFill>
                      <a:srgbClr val="002C54"/>
                    </a:solidFill>
                  </a:tcPr>
                </a:tc>
                <a:tc>
                  <a:txBody>
                    <a:bodyPr/>
                    <a:lstStyle/>
                    <a:p>
                      <a:pPr algn="l" fontAlgn="t">
                        <a:lnSpc>
                          <a:spcPct val="82000"/>
                        </a:lnSpc>
                      </a:pPr>
                      <a:r>
                        <a:rPr lang="en-US" sz="800" b="1" u="none" strike="noStrike" kern="600" spc="-30">
                          <a:effectLst/>
                          <a:latin typeface="Calibri" panose="020F0502020204030204" pitchFamily="34" charset="0"/>
                        </a:rPr>
                        <a:t>Company</a:t>
                      </a:r>
                      <a:r>
                        <a:rPr lang="en-US" sz="800" b="1" u="none" strike="noStrike" kern="600" spc="-30" baseline="0">
                          <a:effectLst/>
                          <a:latin typeface="Calibri" panose="020F0502020204030204" pitchFamily="34" charset="0"/>
                        </a:rPr>
                        <a:t> </a:t>
                      </a:r>
                      <a:endParaRPr lang="en-US" sz="800" b="1" i="0" u="none" strike="noStrike" kern="600" spc="-30">
                        <a:solidFill>
                          <a:schemeClr val="bg1"/>
                        </a:solidFill>
                        <a:effectLst/>
                        <a:latin typeface="Calibri" panose="020F0502020204030204" pitchFamily="34" charset="0"/>
                        <a:cs typeface="Calibri" panose="020F0502020204030204" pitchFamily="34" charset="0"/>
                      </a:endParaRPr>
                    </a:p>
                  </a:txBody>
                  <a:tcPr marL="27432" marR="27432" marT="27432" marB="27432">
                    <a:solidFill>
                      <a:srgbClr val="002C54"/>
                    </a:solidFill>
                  </a:tcPr>
                </a:tc>
                <a:tc>
                  <a:txBody>
                    <a:bodyPr/>
                    <a:lstStyle/>
                    <a:p>
                      <a:pPr algn="l" fontAlgn="t">
                        <a:lnSpc>
                          <a:spcPct val="82000"/>
                        </a:lnSpc>
                      </a:pPr>
                      <a:r>
                        <a:rPr lang="en-US" sz="800" b="1" i="0" u="none" strike="noStrike" kern="600" spc="-30">
                          <a:solidFill>
                            <a:schemeClr val="bg1"/>
                          </a:solidFill>
                          <a:effectLst/>
                          <a:latin typeface="Calibri" panose="020F0502020204030204" pitchFamily="34" charset="0"/>
                          <a:cs typeface="Calibri" panose="020F0502020204030204" pitchFamily="34" charset="0"/>
                        </a:rPr>
                        <a:t>Activist</a:t>
                      </a:r>
                    </a:p>
                  </a:txBody>
                  <a:tcPr marL="27432" marR="27432" marT="27432" marB="27432">
                    <a:solidFill>
                      <a:srgbClr val="002C54"/>
                    </a:solidFill>
                  </a:tcPr>
                </a:tc>
                <a:tc>
                  <a:txBody>
                    <a:bodyPr/>
                    <a:lstStyle/>
                    <a:p>
                      <a:pPr algn="l" fontAlgn="t">
                        <a:lnSpc>
                          <a:spcPct val="82000"/>
                        </a:lnSpc>
                      </a:pPr>
                      <a:r>
                        <a:rPr lang="en-US" sz="800" b="1" u="none" strike="noStrike" kern="600" spc="-30">
                          <a:effectLst/>
                          <a:latin typeface="Calibri" panose="020F0502020204030204" pitchFamily="34" charset="0"/>
                        </a:rPr>
                        <a:t>Mkt  Cap</a:t>
                      </a:r>
                    </a:p>
                    <a:p>
                      <a:pPr algn="l" fontAlgn="t">
                        <a:lnSpc>
                          <a:spcPct val="82000"/>
                        </a:lnSpc>
                      </a:pPr>
                      <a:r>
                        <a:rPr lang="en-US" sz="800" b="1" u="none" strike="noStrike" kern="600" spc="-30">
                          <a:effectLst/>
                          <a:latin typeface="Calibri" panose="020F0502020204030204" pitchFamily="34" charset="0"/>
                        </a:rPr>
                        <a:t>(¥B)</a:t>
                      </a:r>
                      <a:endParaRPr lang="en-US" sz="800" b="1" i="0" u="none" strike="noStrike" kern="600" spc="-30">
                        <a:solidFill>
                          <a:schemeClr val="bg1"/>
                        </a:solidFill>
                        <a:effectLst/>
                        <a:latin typeface="Calibri" panose="020F0502020204030204" pitchFamily="34" charset="0"/>
                        <a:cs typeface="Calibri" panose="020F0502020204030204" pitchFamily="34" charset="0"/>
                      </a:endParaRPr>
                    </a:p>
                  </a:txBody>
                  <a:tcPr marL="27432" marR="27432" marT="27432" marB="27432">
                    <a:solidFill>
                      <a:srgbClr val="002C54"/>
                    </a:solidFill>
                  </a:tcPr>
                </a:tc>
                <a:tc>
                  <a:txBody>
                    <a:bodyPr/>
                    <a:lstStyle/>
                    <a:p>
                      <a:pPr algn="l" fontAlgn="t">
                        <a:lnSpc>
                          <a:spcPct val="82000"/>
                        </a:lnSpc>
                      </a:pPr>
                      <a:r>
                        <a:rPr lang="en-US" sz="800" b="1" u="none" strike="noStrike" kern="600" spc="-30">
                          <a:effectLst/>
                          <a:latin typeface="Calibri" panose="020F0502020204030204" pitchFamily="34" charset="0"/>
                        </a:rPr>
                        <a:t>Sector</a:t>
                      </a:r>
                      <a:endParaRPr lang="en-US" sz="800" b="1" i="0" u="none" strike="noStrike" kern="600" spc="-30">
                        <a:solidFill>
                          <a:schemeClr val="bg1"/>
                        </a:solidFill>
                        <a:effectLst/>
                        <a:latin typeface="Calibri" panose="020F0502020204030204" pitchFamily="34" charset="0"/>
                        <a:cs typeface="Calibri" panose="020F0502020204030204" pitchFamily="34" charset="0"/>
                      </a:endParaRPr>
                    </a:p>
                  </a:txBody>
                  <a:tcPr marL="27432" marR="27432" marT="27432" marB="27432">
                    <a:solidFill>
                      <a:srgbClr val="002C54"/>
                    </a:solidFill>
                  </a:tcPr>
                </a:tc>
                <a:tc>
                  <a:txBody>
                    <a:bodyPr/>
                    <a:lstStyle/>
                    <a:p>
                      <a:pPr algn="ctr" fontAlgn="t">
                        <a:lnSpc>
                          <a:spcPct val="82000"/>
                        </a:lnSpc>
                      </a:pPr>
                      <a:r>
                        <a:rPr lang="en-US" sz="800" b="1" u="none" strike="noStrike" kern="600" spc="-30">
                          <a:effectLst/>
                          <a:latin typeface="Calibri" panose="020F0502020204030204" pitchFamily="34" charset="0"/>
                        </a:rPr>
                        <a:t>Stake*</a:t>
                      </a:r>
                    </a:p>
                  </a:txBody>
                  <a:tcPr marL="27432" marR="27432" marT="27432" marB="27432">
                    <a:solidFill>
                      <a:srgbClr val="002C54"/>
                    </a:solidFill>
                  </a:tcPr>
                </a:tc>
                <a:tc>
                  <a:txBody>
                    <a:bodyPr/>
                    <a:lstStyle/>
                    <a:p>
                      <a:pPr algn="l" fontAlgn="t">
                        <a:lnSpc>
                          <a:spcPct val="82000"/>
                        </a:lnSpc>
                      </a:pPr>
                      <a:r>
                        <a:rPr lang="en-US" sz="800" b="1" u="none" strike="noStrike" kern="600" spc="-30">
                          <a:effectLst/>
                          <a:latin typeface="Calibri" panose="020F0502020204030204" pitchFamily="34" charset="0"/>
                        </a:rPr>
                        <a:t>Category of </a:t>
                      </a:r>
                      <a:br>
                        <a:rPr lang="en-US" sz="800" b="1" u="none" strike="noStrike" kern="600" spc="-30">
                          <a:effectLst/>
                          <a:latin typeface="Calibri" panose="020F0502020204030204" pitchFamily="34" charset="0"/>
                        </a:rPr>
                      </a:br>
                      <a:r>
                        <a:rPr lang="en-US" sz="800" b="1" u="none" strike="noStrike" kern="600" spc="-30">
                          <a:effectLst/>
                          <a:latin typeface="Calibri" panose="020F0502020204030204" pitchFamily="34" charset="0"/>
                        </a:rPr>
                        <a:t>Campaign</a:t>
                      </a:r>
                      <a:endParaRPr lang="en-US" sz="800" b="1" i="0" u="none" strike="noStrike" kern="600" spc="-30">
                        <a:solidFill>
                          <a:schemeClr val="bg1"/>
                        </a:solidFill>
                        <a:effectLst/>
                        <a:latin typeface="Calibri" panose="020F0502020204030204" pitchFamily="34" charset="0"/>
                        <a:cs typeface="Calibri" panose="020F0502020204030204" pitchFamily="34" charset="0"/>
                      </a:endParaRPr>
                    </a:p>
                  </a:txBody>
                  <a:tcPr marL="27432" marR="27432" marT="27432" marB="27432">
                    <a:solidFill>
                      <a:srgbClr val="002C54"/>
                    </a:solidFill>
                  </a:tcPr>
                </a:tc>
                <a:tc>
                  <a:txBody>
                    <a:bodyPr/>
                    <a:lstStyle/>
                    <a:p>
                      <a:pPr algn="l" fontAlgn="t">
                        <a:lnSpc>
                          <a:spcPct val="82000"/>
                        </a:lnSpc>
                      </a:pPr>
                      <a:r>
                        <a:rPr lang="en-US" sz="800" b="1" i="0" u="none" strike="noStrike" kern="600" spc="-30">
                          <a:solidFill>
                            <a:schemeClr val="bg1"/>
                          </a:solidFill>
                          <a:effectLst/>
                          <a:latin typeface="Calibri" panose="020F0502020204030204" pitchFamily="34" charset="0"/>
                          <a:cs typeface="Calibri" panose="020F0502020204030204" pitchFamily="34" charset="0"/>
                        </a:rPr>
                        <a:t>Status</a:t>
                      </a:r>
                    </a:p>
                  </a:txBody>
                  <a:tcPr marL="27432" marR="27432" marT="27432" marB="27432">
                    <a:solidFill>
                      <a:srgbClr val="002C54"/>
                    </a:solidFill>
                  </a:tcPr>
                </a:tc>
                <a:tc>
                  <a:txBody>
                    <a:bodyPr/>
                    <a:lstStyle/>
                    <a:p>
                      <a:pPr algn="l" fontAlgn="t">
                        <a:lnSpc>
                          <a:spcPct val="82000"/>
                        </a:lnSpc>
                      </a:pPr>
                      <a:r>
                        <a:rPr lang="en-US" sz="800" b="1" u="none" strike="noStrike" kern="600" spc="-30">
                          <a:effectLst/>
                          <a:latin typeface="Calibri" panose="020F0502020204030204" pitchFamily="34" charset="0"/>
                        </a:rPr>
                        <a:t>Proxy</a:t>
                      </a:r>
                      <a:r>
                        <a:rPr lang="en-US" sz="800" b="1" u="none" strike="noStrike" kern="600" spc="-30" baseline="0">
                          <a:effectLst/>
                          <a:latin typeface="Calibri" panose="020F0502020204030204" pitchFamily="34" charset="0"/>
                        </a:rPr>
                        <a:t> Fight</a:t>
                      </a:r>
                      <a:endParaRPr lang="en-US" sz="800" b="1" i="0" u="none" strike="noStrike" kern="600" spc="-30">
                        <a:solidFill>
                          <a:schemeClr val="bg1"/>
                        </a:solidFill>
                        <a:effectLst/>
                        <a:latin typeface="Calibri" panose="020F0502020204030204" pitchFamily="34" charset="0"/>
                        <a:cs typeface="Calibri" panose="020F0502020204030204" pitchFamily="34" charset="0"/>
                      </a:endParaRPr>
                    </a:p>
                  </a:txBody>
                  <a:tcPr marL="27432" marR="27432" marT="27432" marB="27432">
                    <a:solidFill>
                      <a:srgbClr val="002C54"/>
                    </a:solidFill>
                  </a:tcPr>
                </a:tc>
                <a:tc>
                  <a:txBody>
                    <a:bodyPr/>
                    <a:lstStyle/>
                    <a:p>
                      <a:pPr algn="l" fontAlgn="t">
                        <a:lnSpc>
                          <a:spcPct val="82000"/>
                        </a:lnSpc>
                      </a:pPr>
                      <a:r>
                        <a:rPr lang="en-US" sz="800" b="1" u="none" strike="noStrike" kern="600" spc="-30">
                          <a:effectLst/>
                          <a:latin typeface="Calibri" panose="020F0502020204030204" pitchFamily="34" charset="0"/>
                        </a:rPr>
                        <a:t>Settled</a:t>
                      </a:r>
                      <a:endParaRPr lang="en-US" sz="800" b="1" i="0" u="none" strike="noStrike" kern="600" spc="-30">
                        <a:solidFill>
                          <a:schemeClr val="bg1"/>
                        </a:solidFill>
                        <a:effectLst/>
                        <a:latin typeface="Calibri" panose="020F0502020204030204" pitchFamily="34" charset="0"/>
                        <a:cs typeface="Calibri" panose="020F0502020204030204" pitchFamily="34" charset="0"/>
                      </a:endParaRPr>
                    </a:p>
                  </a:txBody>
                  <a:tcPr marL="27432" marR="27432" marT="27432" marB="27432">
                    <a:solidFill>
                      <a:srgbClr val="002C54"/>
                    </a:solidFill>
                  </a:tcPr>
                </a:tc>
                <a:tc>
                  <a:txBody>
                    <a:bodyPr/>
                    <a:lstStyle/>
                    <a:p>
                      <a:pPr algn="l" fontAlgn="t">
                        <a:lnSpc>
                          <a:spcPct val="82000"/>
                        </a:lnSpc>
                      </a:pPr>
                      <a:r>
                        <a:rPr lang="en-US" sz="800" b="1" u="none" strike="noStrike" kern="600" spc="-30">
                          <a:effectLst/>
                          <a:latin typeface="Calibri" panose="020F0502020204030204" pitchFamily="34" charset="0"/>
                        </a:rPr>
                        <a:t>Seats Won</a:t>
                      </a:r>
                      <a:endParaRPr lang="en-US" sz="800" b="1" i="0" u="none" strike="noStrike" kern="600" spc="-30">
                        <a:solidFill>
                          <a:schemeClr val="bg1"/>
                        </a:solidFill>
                        <a:effectLst/>
                        <a:latin typeface="Calibri" panose="020F0502020204030204" pitchFamily="34" charset="0"/>
                        <a:cs typeface="Calibri" panose="020F0502020204030204" pitchFamily="34" charset="0"/>
                      </a:endParaRPr>
                    </a:p>
                  </a:txBody>
                  <a:tcPr marL="27432" marR="27432" marT="27432" marB="27432">
                    <a:solidFill>
                      <a:srgbClr val="002C54"/>
                    </a:solidFill>
                  </a:tcPr>
                </a:tc>
                <a:tc>
                  <a:txBody>
                    <a:bodyPr/>
                    <a:lstStyle/>
                    <a:p>
                      <a:pPr algn="l" fontAlgn="t">
                        <a:lnSpc>
                          <a:spcPct val="82000"/>
                        </a:lnSpc>
                      </a:pPr>
                      <a:r>
                        <a:rPr lang="en-US" sz="800" b="1" u="none" strike="noStrike" kern="600" spc="-30">
                          <a:effectLst/>
                          <a:latin typeface="Calibri" panose="020F0502020204030204" pitchFamily="34" charset="0"/>
                        </a:rPr>
                        <a:t>Commentary</a:t>
                      </a:r>
                      <a:endParaRPr lang="en-US" sz="800" b="1" i="0" u="none" strike="noStrike" kern="600" spc="-30">
                        <a:solidFill>
                          <a:schemeClr val="bg1"/>
                        </a:solidFill>
                        <a:effectLst/>
                        <a:latin typeface="Calibri" panose="020F0502020204030204" pitchFamily="34" charset="0"/>
                        <a:cs typeface="Calibri" panose="020F0502020204030204" pitchFamily="34" charset="0"/>
                      </a:endParaRPr>
                    </a:p>
                  </a:txBody>
                  <a:tcPr marL="27432" marR="27432" marT="27432" marB="27432">
                    <a:solidFill>
                      <a:srgbClr val="002C54"/>
                    </a:solidFill>
                  </a:tcPr>
                </a:tc>
                <a:extLst>
                  <a:ext uri="{0D108BD9-81ED-4DB2-BD59-A6C34878D82A}">
                    <a16:rowId xmlns:a16="http://schemas.microsoft.com/office/drawing/2014/main" val="10000"/>
                  </a:ext>
                </a:extLst>
              </a:tr>
              <a:tr h="371333">
                <a:tc>
                  <a:txBody>
                    <a:bodyPr/>
                    <a:lstStyle/>
                    <a:p>
                      <a:pPr algn="l" fontAlgn="t">
                        <a:lnSpc>
                          <a:spcPct val="82000"/>
                        </a:lnSpc>
                      </a:pPr>
                      <a:r>
                        <a:rPr lang="en-US" sz="800" b="0" i="0" u="none" strike="noStrike" kern="600" spc="-30">
                          <a:solidFill>
                            <a:srgbClr val="000000"/>
                          </a:solidFill>
                          <a:effectLst/>
                          <a:latin typeface="Calibri" panose="020F0502020204030204" pitchFamily="34" charset="0"/>
                          <a:cs typeface="Calibri" panose="020F0502020204030204" pitchFamily="34" charset="0"/>
                        </a:rPr>
                        <a:t>January 24, 2023</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Dai Nippon Printing Co. Ltd.</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Elliott Management (U.S.)</a:t>
                      </a:r>
                      <a:endParaRPr lang="en-US" sz="800" b="0" i="1"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1030.9</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Industrial</a:t>
                      </a:r>
                    </a:p>
                  </a:txBody>
                  <a:tcPr marL="27432" marR="27432" marT="27432" marB="27432"/>
                </a:tc>
                <a:tc>
                  <a:txBody>
                    <a:bodyPr/>
                    <a:lstStyle/>
                    <a:p>
                      <a:pPr marL="0" marR="0" lvl="0" indent="0" algn="ctr" defTabSz="914400" rtl="0" eaLnBrk="1" fontAlgn="t" latinLnBrk="0" hangingPunct="1">
                        <a:lnSpc>
                          <a:spcPct val="82000"/>
                        </a:lnSpc>
                        <a:spcBef>
                          <a:spcPct val="0"/>
                        </a:spcBef>
                        <a:spcAft>
                          <a:spcPct val="0"/>
                        </a:spcAft>
                        <a:buClrTx/>
                        <a:buSzTx/>
                        <a:buFontTx/>
                        <a:buNone/>
                        <a:defRPr/>
                      </a:pPr>
                      <a:r>
                        <a:rPr lang="en-US" sz="800" b="0" i="0" u="none" strike="noStrike" kern="600" spc="-30">
                          <a:solidFill>
                            <a:schemeClr val="tx1"/>
                          </a:solidFill>
                          <a:effectLst/>
                          <a:latin typeface="Calibri" panose="020F0502020204030204" pitchFamily="34" charset="0"/>
                          <a:cs typeface="Calibri" panose="020F0502020204030204" pitchFamily="34" charset="0"/>
                        </a:rPr>
                        <a:t>**</a:t>
                      </a:r>
                    </a:p>
                    <a:p>
                      <a:pPr algn="ctr" fontAlgn="t">
                        <a:lnSpc>
                          <a:spcPct val="82000"/>
                        </a:lnSpc>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marL="114300" marR="0" lvl="0" indent="-114300" algn="l" defTabSz="914400" rtl="0" eaLnBrk="1" fontAlgn="t" latinLnBrk="0" hangingPunct="1">
                        <a:lnSpc>
                          <a:spcPct val="82000"/>
                        </a:lnSpc>
                        <a:spcBef>
                          <a:spcPct val="0"/>
                        </a:spcBef>
                        <a:spcAft>
                          <a:spcPct val="0"/>
                        </a:spcAft>
                        <a:buClrTx/>
                        <a:buSzTx/>
                        <a:buFont typeface="Arial" panose="020B0604020202020204" pitchFamily="34" charset="0"/>
                        <a:buChar char="•"/>
                        <a:defRPr/>
                      </a:pPr>
                      <a:r>
                        <a:rPr lang="en-US" sz="800" kern="600" spc="-30">
                          <a:solidFill>
                            <a:schemeClr val="tx1"/>
                          </a:solidFill>
                          <a:latin typeface="Calibri" panose="020F0502020204030204" pitchFamily="34" charset="0"/>
                        </a:rPr>
                        <a:t>Sell/Retain Assets</a:t>
                      </a:r>
                    </a:p>
                    <a:p>
                      <a:pPr marL="114300" marR="0" lvl="0" indent="-114300" algn="l" defTabSz="914400" rtl="0" eaLnBrk="1" fontAlgn="t" latinLnBrk="0" hangingPunct="1">
                        <a:lnSpc>
                          <a:spcPct val="82000"/>
                        </a:lnSpc>
                        <a:spcBef>
                          <a:spcPct val="0"/>
                        </a:spcBef>
                        <a:spcAft>
                          <a:spcPct val="0"/>
                        </a:spcAft>
                        <a:buClrTx/>
                        <a:buSzTx/>
                        <a:buFont typeface="Arial" panose="020B0604020202020204" pitchFamily="34" charset="0"/>
                        <a:buChar char="•"/>
                        <a:defRPr/>
                      </a:pPr>
                      <a:r>
                        <a:rPr lang="en-US" sz="800" kern="600" spc="-30">
                          <a:solidFill>
                            <a:schemeClr val="tx1"/>
                          </a:solidFill>
                          <a:latin typeface="Calibri" panose="020F0502020204030204" pitchFamily="34" charset="0"/>
                        </a:rPr>
                        <a:t>Share Repurchase</a:t>
                      </a:r>
                    </a:p>
                  </a:txBody>
                  <a:tcPr marL="27432" marR="27432" marT="27432" marB="27432"/>
                </a:tc>
                <a:tc>
                  <a:txBody>
                    <a:bodyPr/>
                    <a:lstStyle/>
                    <a:p>
                      <a:pPr marL="0" marR="0" lvl="0" indent="0" algn="l" defTabSz="914400" rtl="0" eaLnBrk="1" fontAlgn="t" latinLnBrk="0" hangingPunct="1">
                        <a:lnSpc>
                          <a:spcPct val="82000"/>
                        </a:lnSpc>
                        <a:spcBef>
                          <a:spcPct val="0"/>
                        </a:spcBef>
                        <a:spcAft>
                          <a:spcPct val="0"/>
                        </a:spcAft>
                        <a:buClrTx/>
                        <a:buSzTx/>
                        <a:buFont typeface="Arial" panose="020B0604020202020204" pitchFamily="34" charset="0"/>
                        <a:buNone/>
                        <a:defRPr/>
                      </a:pPr>
                      <a:r>
                        <a:rPr lang="en-US" sz="800" kern="600" spc="-30" baseline="0">
                          <a:solidFill>
                            <a:schemeClr val="tx1"/>
                          </a:solidFill>
                          <a:latin typeface="Calibri" panose="020F0502020204030204" pitchFamily="34" charset="0"/>
                        </a:rPr>
                        <a:t>Successful</a:t>
                      </a:r>
                    </a:p>
                  </a:txBody>
                  <a:tcPr marL="27432" marR="27432" marT="27432" marB="27432"/>
                </a:tc>
                <a:tc>
                  <a:txBody>
                    <a:bodyPr/>
                    <a:lstStyle/>
                    <a:p>
                      <a:pPr marL="0" marR="0" lvl="0" indent="0" algn="ctr" defTabSz="914400" rtl="0" eaLnBrk="1" fontAlgn="t" latinLnBrk="0" hangingPunct="1">
                        <a:lnSpc>
                          <a:spcPct val="150000"/>
                        </a:lnSpc>
                        <a:spcBef>
                          <a:spcPts val="300"/>
                        </a:spcBef>
                        <a:spcAft>
                          <a:spcPct val="0"/>
                        </a:spcAft>
                        <a:buClrTx/>
                        <a:buSzTx/>
                        <a:buFontTx/>
                        <a:buNone/>
                        <a:defRPr/>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ctr" fontAlgn="t">
                        <a:lnSpc>
                          <a:spcPct val="150000"/>
                        </a:lnSpc>
                        <a:spcBef>
                          <a:spcPts val="300"/>
                        </a:spcBef>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ctr" fontAlgn="t">
                        <a:lnSpc>
                          <a:spcPct val="82000"/>
                        </a:lnSpc>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l" fontAlgn="t">
                        <a:lnSpc>
                          <a:spcPct val="82000"/>
                        </a:lnSpc>
                      </a:pPr>
                      <a:r>
                        <a:rPr lang="en-US" sz="800" b="0" i="0" u="none" strike="noStrike" kern="600" spc="-30">
                          <a:solidFill>
                            <a:srgbClr val="000000"/>
                          </a:solidFill>
                          <a:effectLst/>
                          <a:latin typeface="Calibri" panose="020F0502020204030204" pitchFamily="34" charset="0"/>
                          <a:cs typeface="Calibri" panose="020F0502020204030204" pitchFamily="34" charset="0"/>
                        </a:rPr>
                        <a:t>Activist called on the Company to employ a more aggressive buyback scheme and to sell its portfolio of shares in other Japanese companies.  The Company eventually announced its largest share buyback in history and accelerated the disposal of its cross shareholdings.</a:t>
                      </a:r>
                    </a:p>
                  </a:txBody>
                  <a:tcPr marL="27432" marR="27432" marT="27432" marB="27432"/>
                </a:tc>
                <a:extLst>
                  <a:ext uri="{0D108BD9-81ED-4DB2-BD59-A6C34878D82A}">
                    <a16:rowId xmlns:a16="http://schemas.microsoft.com/office/drawing/2014/main" val="3122289933"/>
                  </a:ext>
                </a:extLst>
              </a:tr>
              <a:tr h="343234">
                <a:tc>
                  <a:txBody>
                    <a:bodyPr/>
                    <a:lstStyle/>
                    <a:p>
                      <a:pPr algn="l" fontAlgn="t">
                        <a:lnSpc>
                          <a:spcPct val="82000"/>
                        </a:lnSpc>
                      </a:pPr>
                      <a:r>
                        <a:rPr lang="en-US" sz="800" b="0" i="0" u="none" strike="noStrike" kern="600" spc="-30">
                          <a:solidFill>
                            <a:srgbClr val="000000"/>
                          </a:solidFill>
                          <a:effectLst/>
                          <a:latin typeface="Calibri" panose="020F0502020204030204" pitchFamily="34" charset="0"/>
                          <a:cs typeface="Calibri" panose="020F0502020204030204" pitchFamily="34" charset="0"/>
                        </a:rPr>
                        <a:t>January 20, 2023</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Japan Tobacco Inc</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LIM Advisors Limited (HK)</a:t>
                      </a:r>
                      <a:endParaRPr lang="en-US" sz="800" b="0" i="1"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marL="0" marR="0" lvl="0" indent="0" algn="l" defTabSz="914400" rtl="0" eaLnBrk="1" fontAlgn="t" latinLnBrk="0" hangingPunct="1">
                        <a:lnSpc>
                          <a:spcPct val="82000"/>
                        </a:lnSpc>
                        <a:spcBef>
                          <a:spcPct val="0"/>
                        </a:spcBef>
                        <a:spcAft>
                          <a:spcPct val="0"/>
                        </a:spcAft>
                        <a:buClrTx/>
                        <a:buSzTx/>
                        <a:buFontTx/>
                        <a:buNone/>
                        <a:defRPr/>
                      </a:pPr>
                      <a:r>
                        <a:rPr lang="en-US" sz="800" b="0" i="0" u="none" strike="noStrike" kern="600" spc="-30">
                          <a:solidFill>
                            <a:schemeClr val="tx1"/>
                          </a:solidFill>
                          <a:effectLst/>
                          <a:latin typeface="Calibri" panose="020F0502020204030204" pitchFamily="34" charset="0"/>
                          <a:cs typeface="Calibri" panose="020F0502020204030204" pitchFamily="34" charset="0"/>
                        </a:rPr>
                        <a:t>4908.9</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Consumer Defensive</a:t>
                      </a:r>
                    </a:p>
                  </a:txBody>
                  <a:tcPr marL="27432" marR="27432" marT="27432" marB="27432"/>
                </a:tc>
                <a:tc>
                  <a:txBody>
                    <a:bodyPr/>
                    <a:lstStyle/>
                    <a:p>
                      <a:pPr marL="0" marR="0" lvl="0" indent="0" algn="ctr" defTabSz="914400" rtl="0" eaLnBrk="1" fontAlgn="t" latinLnBrk="0" hangingPunct="1">
                        <a:lnSpc>
                          <a:spcPct val="82000"/>
                        </a:lnSpc>
                        <a:spcBef>
                          <a:spcPct val="0"/>
                        </a:spcBef>
                        <a:spcAft>
                          <a:spcPct val="0"/>
                        </a:spcAft>
                        <a:buClrTx/>
                        <a:buSzTx/>
                        <a:buFontTx/>
                        <a:buNone/>
                        <a:defRPr/>
                      </a:pPr>
                      <a:r>
                        <a:rPr lang="en-US" sz="800" b="0" i="0" u="none" strike="noStrike" kern="600" spc="-30">
                          <a:solidFill>
                            <a:schemeClr val="tx1"/>
                          </a:solidFill>
                          <a:effectLst/>
                          <a:latin typeface="Calibri" panose="020F0502020204030204" pitchFamily="34" charset="0"/>
                          <a:cs typeface="Calibri" panose="020F0502020204030204" pitchFamily="34" charset="0"/>
                        </a:rPr>
                        <a:t>**</a:t>
                      </a:r>
                    </a:p>
                    <a:p>
                      <a:pPr algn="ctr" fontAlgn="t">
                        <a:lnSpc>
                          <a:spcPct val="82000"/>
                        </a:lnSpc>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marL="114300" marR="0" lvl="0" indent="-114300" algn="l" defTabSz="914400" rtl="0" eaLnBrk="1" fontAlgn="t" latinLnBrk="0" hangingPunct="1">
                        <a:lnSpc>
                          <a:spcPct val="82000"/>
                        </a:lnSpc>
                        <a:spcBef>
                          <a:spcPct val="0"/>
                        </a:spcBef>
                        <a:spcAft>
                          <a:spcPct val="0"/>
                        </a:spcAft>
                        <a:buClrTx/>
                        <a:buSzTx/>
                        <a:buFont typeface="Arial" panose="020B0604020202020204" pitchFamily="34" charset="0"/>
                        <a:buChar char="•"/>
                        <a:defRPr/>
                      </a:pPr>
                      <a:r>
                        <a:rPr lang="en-US" sz="800" kern="600" spc="-30" baseline="0">
                          <a:solidFill>
                            <a:schemeClr val="tx1"/>
                          </a:solidFill>
                          <a:latin typeface="Calibri" panose="020F0502020204030204" pitchFamily="34" charset="0"/>
                        </a:rPr>
                        <a:t>Share Repurchase</a:t>
                      </a:r>
                    </a:p>
                    <a:p>
                      <a:pPr marL="114300" marR="0" lvl="0" indent="-114300" algn="l" defTabSz="914400" rtl="0" eaLnBrk="1" fontAlgn="t" latinLnBrk="0" hangingPunct="1">
                        <a:lnSpc>
                          <a:spcPct val="82000"/>
                        </a:lnSpc>
                        <a:spcBef>
                          <a:spcPct val="0"/>
                        </a:spcBef>
                        <a:spcAft>
                          <a:spcPct val="0"/>
                        </a:spcAft>
                        <a:buClrTx/>
                        <a:buSzTx/>
                        <a:buFont typeface="Arial" panose="020B0604020202020204" pitchFamily="34" charset="0"/>
                        <a:buChar char="•"/>
                        <a:defRPr/>
                      </a:pPr>
                      <a:r>
                        <a:rPr lang="en-US" sz="800" kern="600" spc="-30" baseline="0">
                          <a:solidFill>
                            <a:schemeClr val="tx1"/>
                          </a:solidFill>
                          <a:latin typeface="Calibri" panose="020F0502020204030204" pitchFamily="34" charset="0"/>
                        </a:rPr>
                        <a:t>Spin-Off/Sale of Business Division</a:t>
                      </a:r>
                    </a:p>
                  </a:txBody>
                  <a:tcPr marL="27432" marR="27432" marT="27432" marB="27432"/>
                </a:tc>
                <a:tc>
                  <a:txBody>
                    <a:bodyPr/>
                    <a:lstStyle/>
                    <a:p>
                      <a:pPr marL="0" marR="0" lvl="0" indent="0" algn="l" defTabSz="914400" rtl="0" eaLnBrk="1" fontAlgn="t" latinLnBrk="0" hangingPunct="1">
                        <a:lnSpc>
                          <a:spcPct val="82000"/>
                        </a:lnSpc>
                        <a:spcBef>
                          <a:spcPct val="0"/>
                        </a:spcBef>
                        <a:spcAft>
                          <a:spcPct val="0"/>
                        </a:spcAft>
                        <a:buClrTx/>
                        <a:buSzTx/>
                        <a:buFont typeface="Arial" panose="020B0604020202020204" pitchFamily="34" charset="0"/>
                        <a:buNone/>
                        <a:defRPr/>
                      </a:pPr>
                      <a:r>
                        <a:rPr lang="en-US" sz="800" kern="600" spc="-30" baseline="0">
                          <a:solidFill>
                            <a:schemeClr val="tx1"/>
                          </a:solidFill>
                          <a:latin typeface="Calibri" panose="020F0502020204030204" pitchFamily="34" charset="0"/>
                        </a:rPr>
                        <a:t>Ongoing</a:t>
                      </a:r>
                    </a:p>
                  </a:txBody>
                  <a:tcPr marL="27432" marR="27432" marT="27432" marB="27432"/>
                </a:tc>
                <a:tc>
                  <a:txBody>
                    <a:bodyPr/>
                    <a:lstStyle/>
                    <a:p>
                      <a:pPr marL="0" marR="0" lvl="0" indent="0" algn="ctr" defTabSz="914400" rtl="0" eaLnBrk="1" fontAlgn="t" latinLnBrk="0" hangingPunct="1">
                        <a:lnSpc>
                          <a:spcPct val="150000"/>
                        </a:lnSpc>
                        <a:spcBef>
                          <a:spcPts val="300"/>
                        </a:spcBef>
                        <a:spcAft>
                          <a:spcPct val="0"/>
                        </a:spcAft>
                        <a:buClrTx/>
                        <a:buSzTx/>
                        <a:buFontTx/>
                        <a:buNone/>
                        <a:defRPr/>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ctr" fontAlgn="t">
                        <a:lnSpc>
                          <a:spcPct val="150000"/>
                        </a:lnSpc>
                        <a:spcBef>
                          <a:spcPts val="300"/>
                        </a:spcBef>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ctr" fontAlgn="t">
                        <a:lnSpc>
                          <a:spcPct val="82000"/>
                        </a:lnSpc>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l" fontAlgn="t">
                        <a:lnSpc>
                          <a:spcPct val="82000"/>
                        </a:lnSpc>
                      </a:pPr>
                      <a:r>
                        <a:rPr lang="en-US" sz="800" b="0" i="0" u="none" strike="noStrike" kern="600" spc="-30">
                          <a:solidFill>
                            <a:srgbClr val="000000"/>
                          </a:solidFill>
                          <a:effectLst/>
                          <a:latin typeface="Calibri" panose="020F0502020204030204" pitchFamily="34" charset="0"/>
                          <a:cs typeface="Calibri" panose="020F0502020204030204" pitchFamily="34" charset="0"/>
                        </a:rPr>
                        <a:t>Activist called on the Company to spin off its listed drug unit Torii Pharmaceutical Co. and to distribute as much as $1.9 billion to shareholders.  The Company has argued against these proposals.  </a:t>
                      </a:r>
                    </a:p>
                  </a:txBody>
                  <a:tcPr marL="27432" marR="27432" marT="27432" marB="27432"/>
                </a:tc>
                <a:extLst>
                  <a:ext uri="{0D108BD9-81ED-4DB2-BD59-A6C34878D82A}">
                    <a16:rowId xmlns:a16="http://schemas.microsoft.com/office/drawing/2014/main" val="1987197519"/>
                  </a:ext>
                </a:extLst>
              </a:tr>
              <a:tr h="451995">
                <a:tc>
                  <a:txBody>
                    <a:bodyPr/>
                    <a:lstStyle/>
                    <a:p>
                      <a:pPr algn="l" fontAlgn="t">
                        <a:lnSpc>
                          <a:spcPct val="82000"/>
                        </a:lnSpc>
                      </a:pPr>
                      <a:r>
                        <a:rPr lang="en-US" sz="800" b="0" i="0" u="none" strike="noStrike" kern="600" spc="-30">
                          <a:solidFill>
                            <a:srgbClr val="000000"/>
                          </a:solidFill>
                          <a:effectLst/>
                          <a:latin typeface="Calibri" panose="020F0502020204030204" pitchFamily="34" charset="0"/>
                          <a:cs typeface="Calibri" panose="020F0502020204030204" pitchFamily="34" charset="0"/>
                        </a:rPr>
                        <a:t>January 19, 2023</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Seven &amp; i Holdings Co Ltd</a:t>
                      </a:r>
                    </a:p>
                  </a:txBody>
                  <a:tcPr marL="27432" marR="27432" marT="27432" marB="27432"/>
                </a:tc>
                <a:tc>
                  <a:txBody>
                    <a:bodyPr/>
                    <a:lstStyle/>
                    <a:p>
                      <a:pPr algn="l" fontAlgn="t">
                        <a:lnSpc>
                          <a:spcPct val="82000"/>
                        </a:lnSpc>
                      </a:pPr>
                      <a:r>
                        <a:rPr lang="en-US" sz="800" b="0" i="0" u="none" strike="noStrike" kern="600" spc="-30">
                          <a:solidFill>
                            <a:srgbClr val="000000"/>
                          </a:solidFill>
                          <a:effectLst/>
                          <a:latin typeface="Calibri" panose="020F0502020204030204" pitchFamily="34" charset="0"/>
                          <a:cs typeface="Calibri" panose="020F0502020204030204" pitchFamily="34" charset="0"/>
                        </a:rPr>
                        <a:t>ValueAct Capital Partners (U.S.)</a:t>
                      </a:r>
                    </a:p>
                  </a:txBody>
                  <a:tcPr marL="27432" marR="27432" marT="27432" marB="27432"/>
                </a:tc>
                <a:tc>
                  <a:txBody>
                    <a:bodyPr/>
                    <a:lstStyle/>
                    <a:p>
                      <a:pPr algn="l" fontAlgn="t">
                        <a:lnSpc>
                          <a:spcPct val="82000"/>
                        </a:lnSpc>
                      </a:pPr>
                      <a:r>
                        <a:rPr lang="en-US" sz="800" b="0" i="0" u="none" strike="noStrike" kern="600" spc="-30">
                          <a:solidFill>
                            <a:srgbClr val="000000"/>
                          </a:solidFill>
                          <a:effectLst/>
                          <a:latin typeface="Calibri" panose="020F0502020204030204" pitchFamily="34" charset="0"/>
                          <a:cs typeface="Calibri" panose="020F0502020204030204" pitchFamily="34" charset="0"/>
                        </a:rPr>
                        <a:t>5373.6</a:t>
                      </a:r>
                    </a:p>
                  </a:txBody>
                  <a:tcPr marL="27432" marR="27432" marT="27432" marB="27432"/>
                </a:tc>
                <a:tc>
                  <a:txBody>
                    <a:bodyPr/>
                    <a:lstStyle/>
                    <a:p>
                      <a:pPr algn="l" fontAlgn="t">
                        <a:lnSpc>
                          <a:spcPct val="82000"/>
                        </a:lnSpc>
                      </a:pPr>
                      <a:r>
                        <a:rPr lang="en-US" sz="800" b="0" i="0" u="none" strike="noStrike" kern="600" spc="-30">
                          <a:solidFill>
                            <a:srgbClr val="000000"/>
                          </a:solidFill>
                          <a:effectLst/>
                          <a:latin typeface="Calibri" panose="020F0502020204030204" pitchFamily="34" charset="0"/>
                          <a:cs typeface="Calibri" panose="020F0502020204030204" pitchFamily="34" charset="0"/>
                        </a:rPr>
                        <a:t>Consumer Defensive</a:t>
                      </a:r>
                    </a:p>
                  </a:txBody>
                  <a:tcPr marL="27432" marR="27432" marT="27432" marB="27432"/>
                </a:tc>
                <a:tc>
                  <a:txBody>
                    <a:bodyPr/>
                    <a:lstStyle/>
                    <a:p>
                      <a:pPr marL="0" marR="0" lvl="0" indent="0" algn="ctr" defTabSz="914400" rtl="0" eaLnBrk="1" fontAlgn="t" latinLnBrk="0" hangingPunct="1">
                        <a:lnSpc>
                          <a:spcPct val="82000"/>
                        </a:lnSpc>
                        <a:spcBef>
                          <a:spcPct val="0"/>
                        </a:spcBef>
                        <a:spcAft>
                          <a:spcPct val="0"/>
                        </a:spcAft>
                        <a:buClrTx/>
                        <a:buSzTx/>
                        <a:buFontTx/>
                        <a:buNone/>
                        <a:defRPr/>
                      </a:pPr>
                      <a:r>
                        <a:rPr lang="en-US" sz="800" b="0" i="0" u="none" strike="noStrike" kern="600" spc="-30">
                          <a:solidFill>
                            <a:schemeClr val="tx1"/>
                          </a:solidFill>
                          <a:effectLst/>
                          <a:latin typeface="Calibri" panose="020F0502020204030204" pitchFamily="34" charset="0"/>
                          <a:cs typeface="Calibri" panose="020F0502020204030204" pitchFamily="34" charset="0"/>
                        </a:rPr>
                        <a:t>4.4%</a:t>
                      </a:r>
                    </a:p>
                  </a:txBody>
                  <a:tcPr marL="27432" marR="27432" marT="27432" marB="27432"/>
                </a:tc>
                <a:tc>
                  <a:txBody>
                    <a:bodyPr/>
                    <a:lstStyle/>
                    <a:p>
                      <a:pPr marL="114300" marR="0" lvl="0" indent="-114300" algn="l" defTabSz="914400" rtl="0" eaLnBrk="1" fontAlgn="t" latinLnBrk="0" hangingPunct="1">
                        <a:lnSpc>
                          <a:spcPct val="82000"/>
                        </a:lnSpc>
                        <a:spcBef>
                          <a:spcPct val="0"/>
                        </a:spcBef>
                        <a:spcAft>
                          <a:spcPct val="0"/>
                        </a:spcAft>
                        <a:buClrTx/>
                        <a:buSzTx/>
                        <a:buFont typeface="Arial" panose="020B0604020202020204" pitchFamily="34" charset="0"/>
                        <a:buChar char="•"/>
                        <a:defRPr/>
                      </a:pPr>
                      <a:r>
                        <a:rPr lang="en-US" sz="800" kern="600" spc="-30" baseline="0">
                          <a:solidFill>
                            <a:schemeClr val="tx1"/>
                          </a:solidFill>
                          <a:latin typeface="Calibri" panose="020F0502020204030204" pitchFamily="34" charset="0"/>
                        </a:rPr>
                        <a:t>Spin-Off/Sale of Business Division</a:t>
                      </a:r>
                    </a:p>
                  </a:txBody>
                  <a:tcPr marL="27432" marR="27432" marT="27432" marB="27432"/>
                </a:tc>
                <a:tc>
                  <a:txBody>
                    <a:bodyPr/>
                    <a:lstStyle/>
                    <a:p>
                      <a:pPr marL="0" marR="0" lvl="0" indent="0" algn="l" defTabSz="914400" rtl="0" eaLnBrk="1" fontAlgn="t" latinLnBrk="0" hangingPunct="1">
                        <a:lnSpc>
                          <a:spcPct val="82000"/>
                        </a:lnSpc>
                        <a:spcBef>
                          <a:spcPct val="0"/>
                        </a:spcBef>
                        <a:spcAft>
                          <a:spcPct val="0"/>
                        </a:spcAft>
                        <a:buClrTx/>
                        <a:buSzTx/>
                        <a:buFont typeface="Arial" panose="020B0604020202020204" pitchFamily="34" charset="0"/>
                        <a:buNone/>
                        <a:defRPr/>
                      </a:pPr>
                      <a:r>
                        <a:rPr lang="en-US" sz="800" kern="600" spc="-30" baseline="0">
                          <a:solidFill>
                            <a:schemeClr val="tx1"/>
                          </a:solidFill>
                          <a:latin typeface="Calibri" panose="020F0502020204030204" pitchFamily="34" charset="0"/>
                        </a:rPr>
                        <a:t>Ongoing</a:t>
                      </a:r>
                    </a:p>
                  </a:txBody>
                  <a:tcPr marL="27432" marR="27432" marT="27432" marB="27432"/>
                </a:tc>
                <a:tc>
                  <a:txBody>
                    <a:bodyPr/>
                    <a:lstStyle/>
                    <a:p>
                      <a:pPr marL="0" marR="0" lvl="0" indent="0" algn="ctr" defTabSz="914400" rtl="0" eaLnBrk="1" fontAlgn="t" latinLnBrk="0" hangingPunct="1">
                        <a:lnSpc>
                          <a:spcPct val="150000"/>
                        </a:lnSpc>
                        <a:spcBef>
                          <a:spcPts val="300"/>
                        </a:spcBef>
                        <a:spcAft>
                          <a:spcPct val="0"/>
                        </a:spcAft>
                        <a:buClrTx/>
                        <a:buSzTx/>
                        <a:buFontTx/>
                        <a:buNone/>
                        <a:defRPr/>
                      </a:pPr>
                      <a:endParaRPr lang="en-US" sz="800" b="0" i="0" u="none" strike="noStrike" kern="600" spc="-30">
                        <a:solidFill>
                          <a:srgbClr val="000000"/>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ctr" fontAlgn="t">
                        <a:lnSpc>
                          <a:spcPct val="150000"/>
                        </a:lnSpc>
                        <a:spcBef>
                          <a:spcPts val="300"/>
                        </a:spcBef>
                      </a:pPr>
                      <a:endParaRPr lang="en-US" sz="800" b="0" i="0" u="none" strike="noStrike" kern="600" spc="-30">
                        <a:solidFill>
                          <a:srgbClr val="000000"/>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ctr" fontAlgn="t">
                        <a:lnSpc>
                          <a:spcPct val="82000"/>
                        </a:lnSpc>
                      </a:pPr>
                      <a:endParaRPr lang="en-US" sz="800" b="0" i="0" u="none" strike="noStrike" kern="600" spc="-30">
                        <a:solidFill>
                          <a:srgbClr val="000000"/>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l" fontAlgn="t">
                        <a:lnSpc>
                          <a:spcPct val="82000"/>
                        </a:lnSpc>
                      </a:pPr>
                      <a:r>
                        <a:rPr lang="en-US" sz="800" b="0" i="0" u="none" strike="noStrike" kern="600" spc="-30">
                          <a:solidFill>
                            <a:srgbClr val="000000"/>
                          </a:solidFill>
                          <a:effectLst/>
                          <a:latin typeface="Calibri" panose="020F0502020204030204" pitchFamily="34" charset="0"/>
                          <a:cs typeface="Calibri" panose="020F0502020204030204" pitchFamily="34" charset="0"/>
                        </a:rPr>
                        <a:t>Activist urged the Company to spin off the company’s 7-Eleven store chain, citing improvements to the valuation and  corporate governance as its reasons. Activist estimates that over 10 years, the spin-off of 7-Eleven would result in a shareholder value 80% higher than maintaining the current structure.</a:t>
                      </a:r>
                    </a:p>
                  </a:txBody>
                  <a:tcPr marL="27432" marR="27432" marT="27432" marB="27432"/>
                </a:tc>
                <a:extLst>
                  <a:ext uri="{0D108BD9-81ED-4DB2-BD59-A6C34878D82A}">
                    <a16:rowId xmlns:a16="http://schemas.microsoft.com/office/drawing/2014/main" val="1238532665"/>
                  </a:ext>
                </a:extLst>
              </a:tr>
              <a:tr h="273019">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December 9, 2022</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Cosmo Energy Holdings Co Ltd</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Murakami and C&amp;I Holdings Co. (Aya Murakami) (Japan)</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345.6</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Energy</a:t>
                      </a:r>
                    </a:p>
                  </a:txBody>
                  <a:tcPr marL="27432" marR="27432" marT="27432" marB="27432"/>
                </a:tc>
                <a:tc>
                  <a:txBody>
                    <a:bodyPr/>
                    <a:lstStyle/>
                    <a:p>
                      <a:pPr marL="0" marR="0" lvl="0" indent="0" algn="ctr" defTabSz="914400" rtl="0" eaLnBrk="1" fontAlgn="t" latinLnBrk="0" hangingPunct="1">
                        <a:lnSpc>
                          <a:spcPct val="82000"/>
                        </a:lnSpc>
                        <a:spcBef>
                          <a:spcPct val="0"/>
                        </a:spcBef>
                        <a:spcAft>
                          <a:spcPct val="0"/>
                        </a:spcAft>
                        <a:buClrTx/>
                        <a:buSzTx/>
                        <a:buFontTx/>
                        <a:buNone/>
                        <a:defRPr/>
                      </a:pPr>
                      <a:r>
                        <a:rPr lang="en-US" sz="800" b="0" i="0" u="none" strike="noStrike" kern="600" spc="-30">
                          <a:solidFill>
                            <a:schemeClr val="tx1"/>
                          </a:solidFill>
                          <a:effectLst/>
                          <a:latin typeface="Calibri" panose="020F0502020204030204" pitchFamily="34" charset="0"/>
                          <a:cs typeface="Calibri" panose="020F0502020204030204" pitchFamily="34" charset="0"/>
                        </a:rPr>
                        <a:t>5.8%</a:t>
                      </a:r>
                    </a:p>
                  </a:txBody>
                  <a:tcPr marL="27432" marR="27432" marT="27432" marB="27432"/>
                </a:tc>
                <a:tc>
                  <a:txBody>
                    <a:bodyPr/>
                    <a:lstStyle/>
                    <a:p>
                      <a:pPr marL="114300" marR="0" lvl="0" indent="-114300" algn="l" defTabSz="914400" rtl="0" eaLnBrk="1" fontAlgn="t" latinLnBrk="0" hangingPunct="1">
                        <a:lnSpc>
                          <a:spcPct val="82000"/>
                        </a:lnSpc>
                        <a:spcBef>
                          <a:spcPct val="0"/>
                        </a:spcBef>
                        <a:spcAft>
                          <a:spcPct val="0"/>
                        </a:spcAft>
                        <a:buClrTx/>
                        <a:buSzTx/>
                        <a:buFont typeface="Arial" panose="020B0604020202020204" pitchFamily="34" charset="0"/>
                        <a:buChar char="•"/>
                        <a:defRPr/>
                      </a:pPr>
                      <a:r>
                        <a:rPr lang="en-US" sz="800" kern="600" spc="-30" baseline="0">
                          <a:solidFill>
                            <a:schemeClr val="tx1"/>
                          </a:solidFill>
                          <a:latin typeface="Calibri" panose="020F0502020204030204" pitchFamily="34" charset="0"/>
                        </a:rPr>
                        <a:t>Divestiture</a:t>
                      </a:r>
                    </a:p>
                    <a:p>
                      <a:pPr marL="114300" marR="0" lvl="0" indent="-114300" algn="l" defTabSz="914400" rtl="0" eaLnBrk="1" fontAlgn="t" latinLnBrk="0" hangingPunct="1">
                        <a:lnSpc>
                          <a:spcPct val="82000"/>
                        </a:lnSpc>
                        <a:spcBef>
                          <a:spcPct val="0"/>
                        </a:spcBef>
                        <a:spcAft>
                          <a:spcPct val="0"/>
                        </a:spcAft>
                        <a:buClrTx/>
                        <a:buSzTx/>
                        <a:buFont typeface="Arial" panose="020B0604020202020204" pitchFamily="34" charset="0"/>
                        <a:buChar char="•"/>
                        <a:defRPr/>
                      </a:pPr>
                      <a:r>
                        <a:rPr lang="en-US" sz="800" kern="600" spc="-30" baseline="0">
                          <a:solidFill>
                            <a:schemeClr val="tx1"/>
                          </a:solidFill>
                          <a:latin typeface="Calibri" panose="020F0502020204030204" pitchFamily="34" charset="0"/>
                        </a:rPr>
                        <a:t>Appoint Personnel</a:t>
                      </a:r>
                    </a:p>
                    <a:p>
                      <a:pPr marL="114300" marR="0" lvl="0" indent="-114300" algn="l" defTabSz="914400" rtl="0" eaLnBrk="1" fontAlgn="t" latinLnBrk="0" hangingPunct="1">
                        <a:lnSpc>
                          <a:spcPct val="82000"/>
                        </a:lnSpc>
                        <a:spcBef>
                          <a:spcPct val="0"/>
                        </a:spcBef>
                        <a:spcAft>
                          <a:spcPct val="0"/>
                        </a:spcAft>
                        <a:buClrTx/>
                        <a:buSzTx/>
                        <a:buFont typeface="Arial" panose="020B0604020202020204" pitchFamily="34" charset="0"/>
                        <a:buChar char="•"/>
                        <a:defRPr/>
                      </a:pPr>
                      <a:r>
                        <a:rPr lang="en-US" sz="800" kern="600" spc="-30" baseline="0">
                          <a:solidFill>
                            <a:schemeClr val="tx1"/>
                          </a:solidFill>
                          <a:latin typeface="Calibri" panose="020F0502020204030204" pitchFamily="34" charset="0"/>
                        </a:rPr>
                        <a:t>Return Cash to Shareholders</a:t>
                      </a:r>
                    </a:p>
                  </a:txBody>
                  <a:tcPr marL="27432" marR="27432" marT="27432" marB="27432"/>
                </a:tc>
                <a:tc>
                  <a:txBody>
                    <a:bodyPr/>
                    <a:lstStyle/>
                    <a:p>
                      <a:pPr marL="0" marR="0" lvl="0" indent="0" algn="l" defTabSz="914400" rtl="0" eaLnBrk="1" fontAlgn="t" latinLnBrk="0" hangingPunct="1">
                        <a:lnSpc>
                          <a:spcPct val="82000"/>
                        </a:lnSpc>
                        <a:spcBef>
                          <a:spcPct val="0"/>
                        </a:spcBef>
                        <a:spcAft>
                          <a:spcPct val="0"/>
                        </a:spcAft>
                        <a:buClrTx/>
                        <a:buSzTx/>
                        <a:buFont typeface="Arial" panose="020B0604020202020204" pitchFamily="34" charset="0"/>
                        <a:buNone/>
                        <a:defRPr/>
                      </a:pPr>
                      <a:r>
                        <a:rPr lang="en-US" sz="800" kern="600" spc="-30" baseline="0">
                          <a:solidFill>
                            <a:schemeClr val="tx1"/>
                          </a:solidFill>
                          <a:latin typeface="Calibri" panose="020F0502020204030204" pitchFamily="34" charset="0"/>
                        </a:rPr>
                        <a:t>Ongoing</a:t>
                      </a:r>
                    </a:p>
                  </a:txBody>
                  <a:tcPr marL="27432" marR="27432" marT="27432" marB="27432"/>
                </a:tc>
                <a:tc>
                  <a:txBody>
                    <a:bodyPr/>
                    <a:lstStyle/>
                    <a:p>
                      <a:pPr marL="0" marR="0" lvl="0" indent="0" algn="ctr" defTabSz="914400" rtl="0" eaLnBrk="1" fontAlgn="t" latinLnBrk="0" hangingPunct="1">
                        <a:lnSpc>
                          <a:spcPct val="150000"/>
                        </a:lnSpc>
                        <a:spcBef>
                          <a:spcPts val="300"/>
                        </a:spcBef>
                        <a:spcAft>
                          <a:spcPct val="0"/>
                        </a:spcAft>
                        <a:buClrTx/>
                        <a:buSzTx/>
                        <a:buFontTx/>
                        <a:buNone/>
                        <a:defRPr/>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ctr" fontAlgn="t">
                        <a:lnSpc>
                          <a:spcPct val="150000"/>
                        </a:lnSpc>
                        <a:spcBef>
                          <a:spcPts val="300"/>
                        </a:spcBef>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ctr" fontAlgn="t">
                        <a:lnSpc>
                          <a:spcPct val="82000"/>
                        </a:lnSpc>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Activist demanded a consolidation of Japan’s oil industry, arguing fewer players could strengthen the industry’s ability to maintain stable supply and set prices through fair competition.  The Company has adopted a poison pill to prevent shareholders from acquiring more than a 20% stake. </a:t>
                      </a:r>
                    </a:p>
                  </a:txBody>
                  <a:tcPr marL="27432" marR="27432" marT="27432" marB="27432"/>
                </a:tc>
                <a:extLst>
                  <a:ext uri="{0D108BD9-81ED-4DB2-BD59-A6C34878D82A}">
                    <a16:rowId xmlns:a16="http://schemas.microsoft.com/office/drawing/2014/main" val="1506070729"/>
                  </a:ext>
                </a:extLst>
              </a:tr>
              <a:tr h="387664">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December 2, 2022</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MatsukiyoCocokara &amp; Co</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Hibiki Path Advisors (Singapore)</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883.8</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Consumer Defensive</a:t>
                      </a:r>
                    </a:p>
                  </a:txBody>
                  <a:tcPr marL="27432" marR="27432" marT="27432" marB="27432"/>
                </a:tc>
                <a:tc>
                  <a:txBody>
                    <a:bodyPr/>
                    <a:lstStyle/>
                    <a:p>
                      <a:pPr marL="0" marR="0" lvl="0" indent="0" algn="ctr" defTabSz="914400" rtl="0" eaLnBrk="1" fontAlgn="t" latinLnBrk="0" hangingPunct="1">
                        <a:lnSpc>
                          <a:spcPct val="82000"/>
                        </a:lnSpc>
                        <a:spcBef>
                          <a:spcPct val="0"/>
                        </a:spcBef>
                        <a:spcAft>
                          <a:spcPct val="0"/>
                        </a:spcAft>
                        <a:buClrTx/>
                        <a:buSzTx/>
                        <a:buFontTx/>
                        <a:buNone/>
                        <a:defRPr/>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p>
                      <a:pPr algn="ctr" fontAlgn="t">
                        <a:lnSpc>
                          <a:spcPct val="82000"/>
                        </a:lnSpc>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marL="114300" marR="0" lvl="0" indent="-114300" algn="l" defTabSz="914400" rtl="0" eaLnBrk="1" fontAlgn="t" latinLnBrk="0" hangingPunct="1">
                        <a:lnSpc>
                          <a:spcPct val="82000"/>
                        </a:lnSpc>
                        <a:spcBef>
                          <a:spcPct val="0"/>
                        </a:spcBef>
                        <a:spcAft>
                          <a:spcPct val="0"/>
                        </a:spcAft>
                        <a:buClrTx/>
                        <a:buSzTx/>
                        <a:buFont typeface="Arial" panose="020B0604020202020204" pitchFamily="34" charset="0"/>
                        <a:buChar char="•"/>
                        <a:defRPr/>
                      </a:pPr>
                      <a:r>
                        <a:rPr lang="en-US" sz="800" b="0" i="0" u="none" strike="noStrike" kern="600" spc="-30">
                          <a:solidFill>
                            <a:schemeClr val="tx1"/>
                          </a:solidFill>
                          <a:effectLst/>
                          <a:latin typeface="Calibri" panose="020F0502020204030204" pitchFamily="34" charset="0"/>
                          <a:cs typeface="Calibri" panose="020F0502020204030204" pitchFamily="34" charset="0"/>
                        </a:rPr>
                        <a:t>Disclose Information</a:t>
                      </a:r>
                    </a:p>
                    <a:p>
                      <a:pPr marL="114300" marR="0" lvl="0" indent="-114300" algn="l" defTabSz="914400" rtl="0" eaLnBrk="1" fontAlgn="t" latinLnBrk="0" hangingPunct="1">
                        <a:lnSpc>
                          <a:spcPct val="82000"/>
                        </a:lnSpc>
                        <a:spcBef>
                          <a:spcPct val="0"/>
                        </a:spcBef>
                        <a:spcAft>
                          <a:spcPct val="0"/>
                        </a:spcAft>
                        <a:buClrTx/>
                        <a:buSzTx/>
                        <a:buFont typeface="Arial" panose="020B0604020202020204" pitchFamily="34" charset="0"/>
                        <a:buChar char="•"/>
                        <a:defRPr/>
                      </a:pPr>
                      <a:r>
                        <a:rPr lang="en-US" sz="800" b="0" i="0" u="none" strike="noStrike" kern="600" spc="-30">
                          <a:solidFill>
                            <a:schemeClr val="tx1"/>
                          </a:solidFill>
                          <a:effectLst/>
                          <a:latin typeface="Calibri" panose="020F0502020204030204" pitchFamily="34" charset="0"/>
                          <a:cs typeface="Calibri" panose="020F0502020204030204" pitchFamily="34" charset="0"/>
                        </a:rPr>
                        <a:t>Dividends</a:t>
                      </a:r>
                    </a:p>
                  </a:txBody>
                  <a:tcPr marL="27432" marR="27432" marT="27432" marB="27432"/>
                </a:tc>
                <a:tc>
                  <a:txBody>
                    <a:bodyPr/>
                    <a:lstStyle/>
                    <a:p>
                      <a:pPr marL="0" marR="0" lvl="0" indent="0" algn="l" defTabSz="914400" rtl="0" eaLnBrk="1" fontAlgn="t" latinLnBrk="0" hangingPunct="1">
                        <a:lnSpc>
                          <a:spcPct val="82000"/>
                        </a:lnSpc>
                        <a:spcBef>
                          <a:spcPct val="0"/>
                        </a:spcBef>
                        <a:spcAft>
                          <a:spcPct val="0"/>
                        </a:spcAft>
                        <a:buClrTx/>
                        <a:buSzTx/>
                        <a:buFont typeface="Arial" panose="020B0604020202020204" pitchFamily="34" charset="0"/>
                        <a:buNone/>
                        <a:defRPr/>
                      </a:pPr>
                      <a:r>
                        <a:rPr lang="en-US" sz="800" b="0" i="0" u="none" strike="noStrike" kern="600" spc="-30" baseline="0">
                          <a:solidFill>
                            <a:schemeClr val="tx1"/>
                          </a:solidFill>
                          <a:effectLst/>
                          <a:latin typeface="Calibri" panose="020F0502020204030204" pitchFamily="34" charset="0"/>
                          <a:cs typeface="Calibri" panose="020F0502020204030204" pitchFamily="34" charset="0"/>
                        </a:rPr>
                        <a:t>Ongoing</a:t>
                      </a: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l" fontAlgn="t">
                        <a:lnSpc>
                          <a:spcPct val="82000"/>
                        </a:lnSpc>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ctr" fontAlgn="t">
                        <a:lnSpc>
                          <a:spcPct val="82000"/>
                        </a:lnSpc>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ctr" fontAlgn="t">
                        <a:lnSpc>
                          <a:spcPct val="82000"/>
                        </a:lnSpc>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l" fontAlgn="t">
                        <a:lnSpc>
                          <a:spcPct val="82000"/>
                        </a:lnSpc>
                      </a:pPr>
                      <a:r>
                        <a:rPr lang="en-US" sz="800" b="0" i="0" u="none" strike="noStrike" kern="600" spc="-30" baseline="0">
                          <a:solidFill>
                            <a:schemeClr val="tx1"/>
                          </a:solidFill>
                          <a:effectLst/>
                          <a:latin typeface="Calibri" panose="020F0502020204030204" pitchFamily="34" charset="0"/>
                          <a:cs typeface="Calibri" panose="020F0502020204030204" pitchFamily="34" charset="0"/>
                        </a:rPr>
                        <a:t>Activist urged the Company to provide more details about management’s growth plans, including its digital strategy addressing health and beauty needs of the aging Japanese population. Activist also argued that a better dividend policy would signal to the market that the Company is focused on creating value for shareholders.</a:t>
                      </a: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extLst>
                  <a:ext uri="{0D108BD9-81ED-4DB2-BD59-A6C34878D82A}">
                    <a16:rowId xmlns:a16="http://schemas.microsoft.com/office/drawing/2014/main" val="2710386877"/>
                  </a:ext>
                </a:extLst>
              </a:tr>
              <a:tr h="282036">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November 11, 2022</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Sojitz Corporation</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Hibiki Path Advisors (Singapore)</a:t>
                      </a:r>
                      <a:endParaRPr lang="en-US" sz="800" b="0" i="1"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614.7</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Industrials</a:t>
                      </a:r>
                    </a:p>
                  </a:txBody>
                  <a:tcPr marL="27432" marR="27432" marT="27432" marB="27432"/>
                </a:tc>
                <a:tc>
                  <a:txBody>
                    <a:bodyPr/>
                    <a:lstStyle/>
                    <a:p>
                      <a:pPr algn="ctr"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a:t>
                      </a:r>
                    </a:p>
                  </a:txBody>
                  <a:tcPr marL="27432" marR="27432" marT="27432" marB="27432"/>
                </a:tc>
                <a:tc>
                  <a:txBody>
                    <a:bodyPr/>
                    <a:lstStyle/>
                    <a:p>
                      <a:pPr marL="114300" indent="-114300" algn="l" fontAlgn="t">
                        <a:lnSpc>
                          <a:spcPct val="82000"/>
                        </a:lnSpc>
                        <a:buFont typeface="Arial" panose="020B0604020202020204" pitchFamily="34" charset="0"/>
                        <a:buChar char="•"/>
                      </a:pPr>
                      <a:r>
                        <a:rPr lang="en-US" sz="800" b="0" i="0" u="none" strike="noStrike" kern="600" spc="-30">
                          <a:solidFill>
                            <a:schemeClr val="tx1"/>
                          </a:solidFill>
                          <a:effectLst/>
                          <a:latin typeface="Calibri" panose="020F0502020204030204" pitchFamily="34" charset="0"/>
                          <a:cs typeface="Calibri" panose="020F0502020204030204" pitchFamily="34" charset="0"/>
                        </a:rPr>
                        <a:t>Excess Cash</a:t>
                      </a:r>
                    </a:p>
                  </a:txBody>
                  <a:tcPr marL="27432" marR="27432" marT="27432" marB="27432"/>
                </a:tc>
                <a:tc>
                  <a:txBody>
                    <a:bodyPr/>
                    <a:lstStyle/>
                    <a:p>
                      <a:pPr marL="0" indent="0" algn="l" fontAlgn="t">
                        <a:lnSpc>
                          <a:spcPct val="82000"/>
                        </a:lnSpc>
                        <a:buFont typeface="Arial" panose="020B0604020202020204" pitchFamily="34" charset="0"/>
                        <a:buNone/>
                      </a:pPr>
                      <a:r>
                        <a:rPr lang="en-US" sz="800" b="0" i="0" u="none" strike="noStrike" kern="600" spc="-30">
                          <a:solidFill>
                            <a:schemeClr val="tx1"/>
                          </a:solidFill>
                          <a:effectLst/>
                          <a:latin typeface="Calibri" panose="020F0502020204030204" pitchFamily="34" charset="0"/>
                          <a:cs typeface="Calibri" panose="020F0502020204030204" pitchFamily="34" charset="0"/>
                        </a:rPr>
                        <a:t>Ongoing</a:t>
                      </a:r>
                    </a:p>
                  </a:txBody>
                  <a:tcPr marL="27432" marR="27432" marT="27432" marB="27432"/>
                </a:tc>
                <a:tc>
                  <a:txBody>
                    <a:bodyPr/>
                    <a:lstStyle/>
                    <a:p>
                      <a:pPr algn="l" fontAlgn="t">
                        <a:lnSpc>
                          <a:spcPct val="150000"/>
                        </a:lnSpc>
                        <a:spcBef>
                          <a:spcPts val="300"/>
                        </a:spcBef>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ctr" fontAlgn="t">
                        <a:lnSpc>
                          <a:spcPct val="150000"/>
                        </a:lnSpc>
                        <a:spcBef>
                          <a:spcPts val="300"/>
                        </a:spcBef>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ctr" fontAlgn="t">
                        <a:lnSpc>
                          <a:spcPct val="77000"/>
                        </a:lnSpc>
                      </a:pPr>
                      <a:endParaRPr lang="en-US" sz="800" b="0" i="0" u="none" strike="noStrike" kern="600" spc="-30" baseline="3000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Activist commended the Company for a strong commitment to achieving a PBR of 1 that aims to evolve from “debt governance” to “equity governance” but urged the Company to stop accumulating cash, as this is the reason for the Company’s poor stock performance relative to its peers. </a:t>
                      </a:r>
                    </a:p>
                  </a:txBody>
                  <a:tcPr marL="27432" marR="27432" marT="27432" marB="27432"/>
                </a:tc>
                <a:extLst>
                  <a:ext uri="{0D108BD9-81ED-4DB2-BD59-A6C34878D82A}">
                    <a16:rowId xmlns:a16="http://schemas.microsoft.com/office/drawing/2014/main" val="1894284744"/>
                  </a:ext>
                </a:extLst>
              </a:tr>
              <a:tr h="0">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August 29, 2022</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ZENKOKU HOSHO Co., Ltd</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Hibiki Path Advisors (Singapore)</a:t>
                      </a:r>
                      <a:endParaRPr lang="en-US" sz="800" b="0" i="1"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361.4</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Financial Services</a:t>
                      </a:r>
                    </a:p>
                  </a:txBody>
                  <a:tcPr marL="27432" marR="27432" marT="27432" marB="27432"/>
                </a:tc>
                <a:tc>
                  <a:txBody>
                    <a:bodyPr/>
                    <a:lstStyle/>
                    <a:p>
                      <a:pPr algn="ctr"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a:t>
                      </a:r>
                    </a:p>
                  </a:txBody>
                  <a:tcPr marL="27432" marR="27432" marT="27432" marB="27432"/>
                </a:tc>
                <a:tc>
                  <a:txBody>
                    <a:bodyPr/>
                    <a:lstStyle/>
                    <a:p>
                      <a:pPr marL="114300" indent="-114300" algn="l" fontAlgn="t">
                        <a:lnSpc>
                          <a:spcPct val="82000"/>
                        </a:lnSpc>
                        <a:buFont typeface="Arial" panose="020B0604020202020204" pitchFamily="34" charset="0"/>
                        <a:buChar char="•"/>
                      </a:pPr>
                      <a:r>
                        <a:rPr lang="en-US" sz="800" b="0" i="0" u="none" strike="noStrike" kern="600" spc="-30">
                          <a:solidFill>
                            <a:schemeClr val="tx1"/>
                          </a:solidFill>
                          <a:effectLst/>
                          <a:latin typeface="Calibri" panose="020F0502020204030204" pitchFamily="34" charset="0"/>
                          <a:cs typeface="Calibri" panose="020F0502020204030204" pitchFamily="34" charset="0"/>
                        </a:rPr>
                        <a:t>Disclose Information</a:t>
                      </a:r>
                    </a:p>
                    <a:p>
                      <a:pPr marL="114300" indent="-114300" algn="l" fontAlgn="t">
                        <a:lnSpc>
                          <a:spcPct val="82000"/>
                        </a:lnSpc>
                        <a:buFont typeface="Arial" panose="020B0604020202020204" pitchFamily="34" charset="0"/>
                        <a:buChar char="•"/>
                      </a:pPr>
                      <a:r>
                        <a:rPr lang="en-US" sz="800" b="0" i="0" u="none" strike="noStrike" kern="600" spc="-30">
                          <a:solidFill>
                            <a:schemeClr val="tx1"/>
                          </a:solidFill>
                          <a:effectLst/>
                          <a:latin typeface="Calibri" panose="020F0502020204030204" pitchFamily="34" charset="0"/>
                          <a:cs typeface="Calibri" panose="020F0502020204030204" pitchFamily="34" charset="0"/>
                        </a:rPr>
                        <a:t>Focus on Growth Strategies</a:t>
                      </a:r>
                    </a:p>
                    <a:p>
                      <a:pPr marL="114300" indent="-114300" algn="l" fontAlgn="t">
                        <a:lnSpc>
                          <a:spcPct val="82000"/>
                        </a:lnSpc>
                        <a:buFont typeface="Arial" panose="020B0604020202020204" pitchFamily="34" charset="0"/>
                        <a:buChar char="•"/>
                      </a:pPr>
                      <a:r>
                        <a:rPr lang="en-US" sz="800" b="0" i="0" u="none" strike="noStrike" kern="600" spc="-30">
                          <a:solidFill>
                            <a:schemeClr val="tx1"/>
                          </a:solidFill>
                          <a:effectLst/>
                          <a:latin typeface="Calibri" panose="020F0502020204030204" pitchFamily="34" charset="0"/>
                          <a:cs typeface="Calibri" panose="020F0502020204030204" pitchFamily="34" charset="0"/>
                        </a:rPr>
                        <a:t>Return Cash to Shareholders</a:t>
                      </a:r>
                    </a:p>
                  </a:txBody>
                  <a:tcPr marL="27432" marR="27432" marT="27432" marB="27432"/>
                </a:tc>
                <a:tc>
                  <a:txBody>
                    <a:bodyPr/>
                    <a:lstStyle/>
                    <a:p>
                      <a:pPr marL="0" indent="0" algn="l" fontAlgn="t">
                        <a:lnSpc>
                          <a:spcPct val="82000"/>
                        </a:lnSpc>
                        <a:buFont typeface="Arial" panose="020B0604020202020204" pitchFamily="34" charset="0"/>
                        <a:buNone/>
                      </a:pPr>
                      <a:r>
                        <a:rPr lang="en-US" sz="800" b="0" i="0" u="none" strike="noStrike" kern="600" spc="-30">
                          <a:solidFill>
                            <a:schemeClr val="tx1"/>
                          </a:solidFill>
                          <a:effectLst/>
                          <a:latin typeface="Calibri" panose="020F0502020204030204" pitchFamily="34" charset="0"/>
                          <a:cs typeface="Calibri" panose="020F0502020204030204" pitchFamily="34" charset="0"/>
                        </a:rPr>
                        <a:t>Ongoing</a:t>
                      </a:r>
                    </a:p>
                  </a:txBody>
                  <a:tcPr marL="27432" marR="27432" marT="27432" marB="27432"/>
                </a:tc>
                <a:tc>
                  <a:txBody>
                    <a:bodyPr/>
                    <a:lstStyle/>
                    <a:p>
                      <a:pPr algn="l" fontAlgn="t">
                        <a:lnSpc>
                          <a:spcPct val="150000"/>
                        </a:lnSpc>
                        <a:spcBef>
                          <a:spcPts val="300"/>
                        </a:spcBef>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ctr" fontAlgn="t">
                        <a:lnSpc>
                          <a:spcPct val="150000"/>
                        </a:lnSpc>
                        <a:spcBef>
                          <a:spcPts val="300"/>
                        </a:spcBef>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ctr" fontAlgn="t">
                        <a:lnSpc>
                          <a:spcPct val="77000"/>
                        </a:lnSpc>
                      </a:pPr>
                      <a:endParaRPr lang="en-US" sz="800" b="0" i="0" u="none" strike="noStrike" kern="600" spc="-30" baseline="3000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Activist urged the Company to boost shareholder payouts and improve investor communication. Activist argued that despite strong performance, the stock price has not increased as it should due to a poor capital allocation strategy.  Activist also urged the Company to include more details about its operations and targets in investor materials. </a:t>
                      </a:r>
                    </a:p>
                  </a:txBody>
                  <a:tcPr marL="27432" marR="27432" marT="27432" marB="27432"/>
                </a:tc>
                <a:extLst>
                  <a:ext uri="{0D108BD9-81ED-4DB2-BD59-A6C34878D82A}">
                    <a16:rowId xmlns:a16="http://schemas.microsoft.com/office/drawing/2014/main" val="4044400449"/>
                  </a:ext>
                </a:extLst>
              </a:tr>
              <a:tr h="0">
                <a:tc>
                  <a:txBody>
                    <a:bodyPr/>
                    <a:lstStyle/>
                    <a:p>
                      <a:pPr algn="l" fontAlgn="t">
                        <a:lnSpc>
                          <a:spcPct val="82000"/>
                        </a:lnSpc>
                      </a:pPr>
                      <a:r>
                        <a:rPr lang="en-US" sz="800" b="0" i="0" u="none" strike="noStrike" kern="600" spc="-30">
                          <a:solidFill>
                            <a:schemeClr val="tx1">
                              <a:lumMod val="95000"/>
                              <a:lumOff val="5000"/>
                            </a:schemeClr>
                          </a:solidFill>
                          <a:effectLst/>
                          <a:latin typeface="Calibri" panose="020F0502020204030204" pitchFamily="34" charset="0"/>
                          <a:cs typeface="Calibri" panose="020F0502020204030204" pitchFamily="34" charset="0"/>
                        </a:rPr>
                        <a:t>June 12, 2022</a:t>
                      </a:r>
                    </a:p>
                  </a:txBody>
                  <a:tcPr marL="27432" marR="27432" marT="27432" marB="27432"/>
                </a:tc>
                <a:tc>
                  <a:txBody>
                    <a:bodyPr/>
                    <a:lstStyle/>
                    <a:p>
                      <a:pPr algn="l" fontAlgn="t">
                        <a:lnSpc>
                          <a:spcPct val="82000"/>
                        </a:lnSpc>
                      </a:pPr>
                      <a:r>
                        <a:rPr lang="en-US" sz="800" b="0" i="0" u="none" strike="noStrike" kern="600" spc="-30">
                          <a:solidFill>
                            <a:schemeClr val="tx1">
                              <a:lumMod val="95000"/>
                              <a:lumOff val="5000"/>
                            </a:schemeClr>
                          </a:solidFill>
                          <a:effectLst/>
                          <a:latin typeface="Calibri" panose="020F0502020204030204" pitchFamily="34" charset="0"/>
                          <a:cs typeface="Calibri" panose="020F0502020204030204" pitchFamily="34" charset="0"/>
                        </a:rPr>
                        <a:t>Toyota Motor Corp.</a:t>
                      </a:r>
                    </a:p>
                  </a:txBody>
                  <a:tcPr marL="27432" marR="27432" marT="27432" marB="27432"/>
                </a:tc>
                <a:tc>
                  <a:txBody>
                    <a:bodyPr/>
                    <a:lstStyle/>
                    <a:p>
                      <a:pPr algn="l" fontAlgn="t">
                        <a:lnSpc>
                          <a:spcPct val="82000"/>
                        </a:lnSpc>
                      </a:pPr>
                      <a:r>
                        <a:rPr lang="en-US" sz="800" b="0" i="0" u="none" strike="noStrike" kern="600" spc="-30" baseline="0">
                          <a:solidFill>
                            <a:schemeClr val="tx1">
                              <a:lumMod val="95000"/>
                              <a:lumOff val="5000"/>
                            </a:schemeClr>
                          </a:solidFill>
                          <a:effectLst/>
                          <a:latin typeface="Calibri" panose="020F0502020204030204" pitchFamily="34" charset="0"/>
                          <a:cs typeface="Calibri" panose="020F0502020204030204" pitchFamily="34" charset="0"/>
                        </a:rPr>
                        <a:t>KLP (Norway);</a:t>
                      </a:r>
                    </a:p>
                    <a:p>
                      <a:pPr algn="l" fontAlgn="t">
                        <a:lnSpc>
                          <a:spcPct val="82000"/>
                        </a:lnSpc>
                      </a:pPr>
                      <a:r>
                        <a:rPr lang="en-US" sz="800" b="0" i="0" u="none" strike="noStrike" kern="600" spc="-30" baseline="0">
                          <a:solidFill>
                            <a:schemeClr val="tx1">
                              <a:lumMod val="95000"/>
                              <a:lumOff val="5000"/>
                            </a:schemeClr>
                          </a:solidFill>
                          <a:effectLst/>
                          <a:latin typeface="Calibri" panose="020F0502020204030204" pitchFamily="34" charset="0"/>
                          <a:cs typeface="Calibri" panose="020F0502020204030204" pitchFamily="34" charset="0"/>
                        </a:rPr>
                        <a:t>Akademiker-Pension (Denmark)</a:t>
                      </a:r>
                    </a:p>
                  </a:txBody>
                  <a:tcPr marL="27432" marR="27432" marT="27432" marB="27432"/>
                </a:tc>
                <a:tc>
                  <a:txBody>
                    <a:bodyPr/>
                    <a:lstStyle/>
                    <a:p>
                      <a:pPr algn="l" fontAlgn="t">
                        <a:lnSpc>
                          <a:spcPct val="82000"/>
                        </a:lnSpc>
                      </a:pPr>
                      <a:r>
                        <a:rPr lang="en-US" sz="800" b="0" i="0" u="none" strike="noStrike" kern="600" spc="-30">
                          <a:solidFill>
                            <a:schemeClr val="tx1">
                              <a:lumMod val="95000"/>
                              <a:lumOff val="5000"/>
                            </a:schemeClr>
                          </a:solidFill>
                          <a:effectLst/>
                          <a:latin typeface="Calibri" panose="020F0502020204030204" pitchFamily="34" charset="0"/>
                          <a:cs typeface="Calibri" panose="020F0502020204030204" pitchFamily="34" charset="0"/>
                        </a:rPr>
                        <a:t>25777.2</a:t>
                      </a:r>
                    </a:p>
                  </a:txBody>
                  <a:tcPr marL="27432" marR="27432" marT="27432" marB="27432"/>
                </a:tc>
                <a:tc>
                  <a:txBody>
                    <a:bodyPr/>
                    <a:lstStyle/>
                    <a:p>
                      <a:pPr algn="l" fontAlgn="t">
                        <a:lnSpc>
                          <a:spcPct val="82000"/>
                        </a:lnSpc>
                      </a:pPr>
                      <a:r>
                        <a:rPr lang="en-US" sz="800" b="0" i="0" u="none" strike="noStrike" kern="600" spc="-30">
                          <a:solidFill>
                            <a:schemeClr val="tx1">
                              <a:lumMod val="95000"/>
                              <a:lumOff val="5000"/>
                            </a:schemeClr>
                          </a:solidFill>
                          <a:effectLst/>
                          <a:latin typeface="Calibri" panose="020F0502020204030204" pitchFamily="34" charset="0"/>
                          <a:cs typeface="Calibri" panose="020F0502020204030204" pitchFamily="34" charset="0"/>
                        </a:rPr>
                        <a:t>Consumer Cyclical</a:t>
                      </a:r>
                    </a:p>
                  </a:txBody>
                  <a:tcPr marL="27432" marR="27432" marT="27432" marB="27432"/>
                </a:tc>
                <a:tc>
                  <a:txBody>
                    <a:bodyPr/>
                    <a:lstStyle/>
                    <a:p>
                      <a:pPr marL="0" marR="0" lvl="0" indent="0" algn="ctr" defTabSz="914400" rtl="0" eaLnBrk="1" fontAlgn="t" latinLnBrk="0" hangingPunct="1">
                        <a:lnSpc>
                          <a:spcPct val="82000"/>
                        </a:lnSpc>
                        <a:spcBef>
                          <a:spcPct val="0"/>
                        </a:spcBef>
                        <a:spcAft>
                          <a:spcPct val="0"/>
                        </a:spcAft>
                        <a:buClrTx/>
                        <a:buSzTx/>
                        <a:buFontTx/>
                        <a:buNone/>
                        <a:defRPr/>
                      </a:pPr>
                      <a:r>
                        <a:rPr lang="en-US" sz="800" b="0" i="0" u="none" strike="noStrike" kern="600" spc="-30">
                          <a:solidFill>
                            <a:schemeClr val="tx1"/>
                          </a:solidFill>
                          <a:effectLst/>
                          <a:latin typeface="Calibri" panose="020F0502020204030204" pitchFamily="34" charset="0"/>
                          <a:cs typeface="Calibri" panose="020F0502020204030204" pitchFamily="34" charset="0"/>
                        </a:rPr>
                        <a:t>**</a:t>
                      </a:r>
                    </a:p>
                  </a:txBody>
                  <a:tcPr marL="27432" marR="27432" marT="27432" marB="27432"/>
                </a:tc>
                <a:tc>
                  <a:txBody>
                    <a:bodyPr/>
                    <a:lstStyle/>
                    <a:p>
                      <a:pPr marL="114300" indent="-114300" algn="l" fontAlgn="t">
                        <a:lnSpc>
                          <a:spcPct val="82000"/>
                        </a:lnSpc>
                        <a:buFont typeface="Arial" panose="020B0604020202020204" pitchFamily="34" charset="0"/>
                        <a:buChar char="•"/>
                      </a:pPr>
                      <a:r>
                        <a:rPr lang="en-US" sz="800" b="0" i="0" u="none" strike="noStrike" kern="600" spc="-30">
                          <a:solidFill>
                            <a:schemeClr val="tx1">
                              <a:lumMod val="95000"/>
                              <a:lumOff val="5000"/>
                            </a:schemeClr>
                          </a:solidFill>
                          <a:effectLst/>
                          <a:latin typeface="Calibri" panose="020F0502020204030204" pitchFamily="34" charset="0"/>
                          <a:cs typeface="Calibri" panose="020F0502020204030204" pitchFamily="34" charset="0"/>
                        </a:rPr>
                        <a:t>Political Activities</a:t>
                      </a:r>
                    </a:p>
                    <a:p>
                      <a:pPr marL="114300" indent="-114300" algn="l" fontAlgn="t">
                        <a:lnSpc>
                          <a:spcPct val="82000"/>
                        </a:lnSpc>
                        <a:buFont typeface="Arial" panose="020B0604020202020204" pitchFamily="34" charset="0"/>
                        <a:buChar char="•"/>
                      </a:pPr>
                      <a:r>
                        <a:rPr lang="en-US" sz="800" b="0" i="0" u="none" strike="noStrike" kern="600" spc="-30">
                          <a:solidFill>
                            <a:schemeClr val="tx1">
                              <a:lumMod val="95000"/>
                              <a:lumOff val="5000"/>
                            </a:schemeClr>
                          </a:solidFill>
                          <a:effectLst/>
                          <a:latin typeface="Calibri" panose="020F0502020204030204" pitchFamily="34" charset="0"/>
                          <a:cs typeface="Calibri" panose="020F0502020204030204" pitchFamily="34" charset="0"/>
                        </a:rPr>
                        <a:t>Climate Change &amp; GHG Emissions</a:t>
                      </a:r>
                    </a:p>
                  </a:txBody>
                  <a:tcPr marL="27432" marR="27432" marT="27432" marB="27432"/>
                </a:tc>
                <a:tc>
                  <a:txBody>
                    <a:bodyPr/>
                    <a:lstStyle/>
                    <a:p>
                      <a:pPr marL="0" indent="0" algn="l" fontAlgn="t">
                        <a:lnSpc>
                          <a:spcPct val="82000"/>
                        </a:lnSpc>
                        <a:buFont typeface="Arial" panose="020B0604020202020204" pitchFamily="34" charset="0"/>
                        <a:buNone/>
                      </a:pPr>
                      <a:r>
                        <a:rPr lang="en-US" sz="800" b="0" i="0" u="none" strike="noStrike" kern="600" spc="-30">
                          <a:solidFill>
                            <a:schemeClr val="tx1">
                              <a:lumMod val="95000"/>
                              <a:lumOff val="5000"/>
                            </a:schemeClr>
                          </a:solidFill>
                          <a:effectLst/>
                          <a:latin typeface="Calibri" panose="020F0502020204030204" pitchFamily="34" charset="0"/>
                          <a:cs typeface="Calibri" panose="020F0502020204030204" pitchFamily="34" charset="0"/>
                        </a:rPr>
                        <a:t>Ongoing</a:t>
                      </a:r>
                    </a:p>
                  </a:txBody>
                  <a:tcPr marL="27432" marR="27432" marT="27432" marB="27432"/>
                </a:tc>
                <a:tc>
                  <a:txBody>
                    <a:bodyPr/>
                    <a:lstStyle/>
                    <a:p>
                      <a:pPr algn="l" fontAlgn="t">
                        <a:lnSpc>
                          <a:spcPct val="150000"/>
                        </a:lnSpc>
                        <a:spcBef>
                          <a:spcPts val="300"/>
                        </a:spcBef>
                      </a:pPr>
                      <a:endParaRPr lang="en-US" sz="800" b="0" i="0" u="none" strike="noStrike" kern="600" spc="-30">
                        <a:solidFill>
                          <a:schemeClr val="tx1">
                            <a:lumMod val="95000"/>
                            <a:lumOff val="5000"/>
                          </a:schemeClr>
                        </a:solidFill>
                        <a:effectLst/>
                        <a:latin typeface="Calibri" panose="020F0502020204030204" pitchFamily="34" charset="0"/>
                        <a:cs typeface="Calibri" panose="020F0502020204030204" pitchFamily="34" charset="0"/>
                      </a:endParaRPr>
                    </a:p>
                  </a:txBody>
                  <a:tcPr marL="27432" marR="27432" marT="27432" marB="27432"/>
                </a:tc>
                <a:tc>
                  <a:txBody>
                    <a:bodyPr/>
                    <a:lstStyle/>
                    <a:p>
                      <a:pPr marL="0" marR="0" lvl="0" indent="0" algn="ctr" defTabSz="914400" rtl="0" eaLnBrk="1" fontAlgn="t" latinLnBrk="0" hangingPunct="1">
                        <a:lnSpc>
                          <a:spcPct val="150000"/>
                        </a:lnSpc>
                        <a:spcBef>
                          <a:spcPts val="300"/>
                        </a:spcBef>
                        <a:spcAft>
                          <a:spcPct val="0"/>
                        </a:spcAft>
                        <a:buClrTx/>
                        <a:buSzTx/>
                        <a:buFontTx/>
                        <a:buNone/>
                        <a:defRPr/>
                      </a:pPr>
                      <a:endParaRPr lang="en-US" sz="800" b="0" i="0" u="none" strike="noStrike" kern="600" spc="-30">
                        <a:solidFill>
                          <a:schemeClr val="tx1">
                            <a:lumMod val="95000"/>
                            <a:lumOff val="5000"/>
                          </a:schemeClr>
                        </a:solidFill>
                        <a:effectLst/>
                        <a:latin typeface="Calibri" panose="020F0502020204030204" pitchFamily="34" charset="0"/>
                        <a:cs typeface="Calibri" panose="020F0502020204030204" pitchFamily="34" charset="0"/>
                      </a:endParaRPr>
                    </a:p>
                  </a:txBody>
                  <a:tcPr marL="27432" marR="27432" marT="27432" marB="27432"/>
                </a:tc>
                <a:tc>
                  <a:txBody>
                    <a:bodyPr/>
                    <a:lstStyle/>
                    <a:p>
                      <a:pPr marL="0" marR="0" lvl="0" indent="0" algn="ctr" defTabSz="914400" rtl="0" eaLnBrk="1" fontAlgn="t" latinLnBrk="0" hangingPunct="1">
                        <a:lnSpc>
                          <a:spcPct val="77000"/>
                        </a:lnSpc>
                        <a:spcBef>
                          <a:spcPct val="0"/>
                        </a:spcBef>
                        <a:spcAft>
                          <a:spcPct val="0"/>
                        </a:spcAft>
                        <a:buClrTx/>
                        <a:buSzTx/>
                        <a:buFontTx/>
                        <a:buNone/>
                        <a:defRPr/>
                      </a:pPr>
                      <a:endParaRPr lang="en-US" sz="800" b="0" i="0" u="none" strike="noStrike" kern="600" spc="-30">
                        <a:solidFill>
                          <a:schemeClr val="tx1">
                            <a:lumMod val="95000"/>
                            <a:lumOff val="5000"/>
                          </a:schemeClr>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l" fontAlgn="t">
                        <a:lnSpc>
                          <a:spcPct val="82000"/>
                        </a:lnSpc>
                      </a:pPr>
                      <a:r>
                        <a:rPr lang="en-US" sz="800" b="0" i="0" u="none" strike="noStrike" kern="600" spc="-30" dirty="0">
                          <a:solidFill>
                            <a:schemeClr val="tx1">
                              <a:lumMod val="95000"/>
                              <a:lumOff val="5000"/>
                            </a:schemeClr>
                          </a:solidFill>
                          <a:effectLst/>
                          <a:latin typeface="Calibri" panose="020F0502020204030204" pitchFamily="34" charset="0"/>
                          <a:cs typeface="Calibri" panose="020F0502020204030204" pitchFamily="34" charset="0"/>
                        </a:rPr>
                        <a:t>Activist urged the Company to cease its climate lobbying, as this lobbying undermines the inevitable transition away from combustion engines and polluting automobiles. </a:t>
                      </a:r>
                    </a:p>
                  </a:txBody>
                  <a:tcPr marL="27432" marR="27432" marT="27432" marB="27432"/>
                </a:tc>
                <a:extLst>
                  <a:ext uri="{0D108BD9-81ED-4DB2-BD59-A6C34878D82A}">
                    <a16:rowId xmlns:a16="http://schemas.microsoft.com/office/drawing/2014/main" val="1921392459"/>
                  </a:ext>
                </a:extLst>
              </a:tr>
              <a:tr h="0">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May 23, 2022</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Toshiba Corp.</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Elliott Management (U.S.) (joined by Farallon Capital)</a:t>
                      </a:r>
                      <a:endParaRPr lang="en-US" sz="800" b="0" i="1"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1800.9</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Industrials</a:t>
                      </a:r>
                    </a:p>
                  </a:txBody>
                  <a:tcPr marL="27432" marR="27432" marT="27432" marB="27432"/>
                </a:tc>
                <a:tc>
                  <a:txBody>
                    <a:bodyPr/>
                    <a:lstStyle/>
                    <a:p>
                      <a:pPr marL="0" marR="0" lvl="0" indent="0" algn="ctr" defTabSz="914400" rtl="0" eaLnBrk="1" fontAlgn="t" latinLnBrk="0" hangingPunct="1">
                        <a:lnSpc>
                          <a:spcPct val="82000"/>
                        </a:lnSpc>
                        <a:spcBef>
                          <a:spcPct val="0"/>
                        </a:spcBef>
                        <a:spcAft>
                          <a:spcPct val="0"/>
                        </a:spcAft>
                        <a:buClrTx/>
                        <a:buSzTx/>
                        <a:buFontTx/>
                        <a:buNone/>
                        <a:defRPr/>
                      </a:pPr>
                      <a:r>
                        <a:rPr lang="en-US" sz="800" b="0" i="0" u="none" strike="noStrike" kern="600" spc="-30">
                          <a:solidFill>
                            <a:schemeClr val="tx1"/>
                          </a:solidFill>
                          <a:effectLst/>
                          <a:latin typeface="Calibri" panose="020F0502020204030204" pitchFamily="34" charset="0"/>
                          <a:cs typeface="Calibri" panose="020F0502020204030204" pitchFamily="34" charset="0"/>
                        </a:rPr>
                        <a:t>**</a:t>
                      </a:r>
                    </a:p>
                  </a:txBody>
                  <a:tcPr marL="27432" marR="27432" marT="27432" marB="27432"/>
                </a:tc>
                <a:tc>
                  <a:txBody>
                    <a:bodyPr/>
                    <a:lstStyle/>
                    <a:p>
                      <a:pPr marL="114300" marR="0" lvl="0" indent="-114300" algn="l" defTabSz="914400" rtl="0" eaLnBrk="1" fontAlgn="t" latinLnBrk="0" hangingPunct="1">
                        <a:lnSpc>
                          <a:spcPct val="82000"/>
                        </a:lnSpc>
                        <a:spcBef>
                          <a:spcPct val="0"/>
                        </a:spcBef>
                        <a:spcAft>
                          <a:spcPct val="0"/>
                        </a:spcAft>
                        <a:buClrTx/>
                        <a:buSzTx/>
                        <a:buFont typeface="Arial" panose="020B0604020202020204" pitchFamily="34" charset="0"/>
                        <a:buChar char="•"/>
                        <a:defRPr/>
                      </a:pPr>
                      <a:r>
                        <a:rPr lang="en-US" sz="800" b="0" i="0" u="none" strike="noStrike" kern="600" spc="-30" baseline="0">
                          <a:solidFill>
                            <a:schemeClr val="tx1"/>
                          </a:solidFill>
                          <a:effectLst/>
                          <a:latin typeface="Calibri" panose="020F0502020204030204" pitchFamily="34" charset="0"/>
                          <a:cs typeface="Calibri" panose="020F0502020204030204" pitchFamily="34" charset="0"/>
                        </a:rPr>
                        <a:t>Gain Board Representation</a:t>
                      </a:r>
                    </a:p>
                  </a:txBody>
                  <a:tcPr marL="27432" marR="27432" marT="27432" marB="27432"/>
                </a:tc>
                <a:tc>
                  <a:txBody>
                    <a:bodyPr/>
                    <a:lstStyle/>
                    <a:p>
                      <a:pPr marL="0" marR="0" lvl="0" indent="0" algn="l" defTabSz="914400" rtl="0" eaLnBrk="1" fontAlgn="t" latinLnBrk="0" hangingPunct="1">
                        <a:lnSpc>
                          <a:spcPct val="82000"/>
                        </a:lnSpc>
                        <a:spcBef>
                          <a:spcPct val="0"/>
                        </a:spcBef>
                        <a:spcAft>
                          <a:spcPct val="0"/>
                        </a:spcAft>
                        <a:buClrTx/>
                        <a:buSzTx/>
                        <a:buFont typeface="Arial" panose="020B0604020202020204" pitchFamily="34" charset="0"/>
                        <a:buNone/>
                        <a:defRPr/>
                      </a:pPr>
                      <a:r>
                        <a:rPr lang="en-US" sz="800" b="0" i="0" u="none" strike="noStrike" kern="600" spc="-30" baseline="0">
                          <a:solidFill>
                            <a:schemeClr val="tx1"/>
                          </a:solidFill>
                          <a:effectLst/>
                          <a:latin typeface="Calibri" panose="020F0502020204030204" pitchFamily="34" charset="0"/>
                          <a:cs typeface="Calibri" panose="020F0502020204030204" pitchFamily="34" charset="0"/>
                        </a:rPr>
                        <a:t>Successful</a:t>
                      </a:r>
                    </a:p>
                  </a:txBody>
                  <a:tcPr marL="27432" marR="27432" marT="27432" marB="27432"/>
                </a:tc>
                <a:tc>
                  <a:txBody>
                    <a:bodyPr/>
                    <a:lstStyle/>
                    <a:p>
                      <a:pPr marL="0" marR="0" lvl="0" indent="0" algn="ctr" defTabSz="914400" rtl="0" eaLnBrk="1" fontAlgn="t" latinLnBrk="0" hangingPunct="1">
                        <a:lnSpc>
                          <a:spcPct val="150000"/>
                        </a:lnSpc>
                        <a:spcBef>
                          <a:spcPts val="300"/>
                        </a:spcBef>
                        <a:spcAft>
                          <a:spcPct val="0"/>
                        </a:spcAft>
                        <a:buClrTx/>
                        <a:buSzTx/>
                        <a:buFontTx/>
                        <a:buNone/>
                        <a:defRPr/>
                      </a:pPr>
                      <a:r>
                        <a:rPr lang="en-US" sz="800" kern="600" spc="-30">
                          <a:solidFill>
                            <a:schemeClr val="tx1"/>
                          </a:solidFill>
                          <a:latin typeface="Calibri" panose="020F0502020204030204" pitchFamily="34" charset="0"/>
                          <a:sym typeface="Wingdings 2"/>
                        </a:rPr>
                        <a:t> </a:t>
                      </a: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marL="0" marR="0" lvl="0" indent="0" algn="ctr" defTabSz="914400" rtl="0" eaLnBrk="1" fontAlgn="t" latinLnBrk="0" hangingPunct="1">
                        <a:lnSpc>
                          <a:spcPct val="150000"/>
                        </a:lnSpc>
                        <a:spcBef>
                          <a:spcPts val="300"/>
                        </a:spcBef>
                        <a:spcAft>
                          <a:spcPct val="0"/>
                        </a:spcAft>
                        <a:buClrTx/>
                        <a:buSzTx/>
                        <a:buFontTx/>
                        <a:buNone/>
                        <a:defRPr/>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ctr"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2</a:t>
                      </a:r>
                    </a:p>
                  </a:txBody>
                  <a:tcPr marL="27432" marR="27432" marT="27432" marB="27432"/>
                </a:tc>
                <a:tc>
                  <a:txBody>
                    <a:bodyPr/>
                    <a:lstStyle/>
                    <a:p>
                      <a:pPr algn="l" fontAlgn="t">
                        <a:lnSpc>
                          <a:spcPct val="82000"/>
                        </a:lnSpc>
                      </a:pPr>
                      <a:r>
                        <a:rPr lang="en-US" sz="800" b="0" i="0" u="none" strike="noStrike" kern="600" spc="-30" dirty="0">
                          <a:solidFill>
                            <a:schemeClr val="tx1"/>
                          </a:solidFill>
                          <a:effectLst/>
                          <a:latin typeface="Calibri" panose="020F0502020204030204" pitchFamily="34" charset="0"/>
                          <a:cs typeface="Calibri" panose="020F0502020204030204" pitchFamily="34" charset="0"/>
                        </a:rPr>
                        <a:t>Activists sought to elect two directors to the Company’s board, citing a strong belief in the underlying value of the business.  Stockholders of the Company voted Nabeel Bhanji, senior portfolio manager at Elliott Management, and Eijiro Imai, managing director at Farallon Capital as new board members at the Company’s Annual General Meeting.</a:t>
                      </a:r>
                    </a:p>
                  </a:txBody>
                  <a:tcPr marL="27432" marR="27432" marT="27432" marB="27432"/>
                </a:tc>
                <a:extLst>
                  <a:ext uri="{0D108BD9-81ED-4DB2-BD59-A6C34878D82A}">
                    <a16:rowId xmlns:a16="http://schemas.microsoft.com/office/drawing/2014/main" val="3474505237"/>
                  </a:ext>
                </a:extLst>
              </a:tr>
            </a:tbl>
          </a:graphicData>
        </a:graphic>
      </p:graphicFrame>
    </p:spTree>
    <p:extLst>
      <p:ext uri="{BB962C8B-B14F-4D97-AF65-F5344CB8AC3E}">
        <p14:creationId xmlns:p14="http://schemas.microsoft.com/office/powerpoint/2010/main" val="3744846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012FD7-6001-3755-2C56-2053EA71E9B1}"/>
              </a:ext>
            </a:extLst>
          </p:cNvPr>
          <p:cNvSpPr>
            <a:spLocks noGrp="1"/>
          </p:cNvSpPr>
          <p:nvPr>
            <p:ph type="title"/>
          </p:nvPr>
        </p:nvSpPr>
        <p:spPr/>
        <p:txBody>
          <a:bodyPr/>
          <a:lstStyle/>
          <a:p>
            <a:r>
              <a:rPr lang="en-US"/>
              <a:t>Selected Campaigns against ¥300bn+ Market Cap Companies </a:t>
            </a:r>
            <a:br>
              <a:rPr lang="en-US"/>
            </a:br>
            <a:r>
              <a:rPr lang="en-US"/>
              <a:t>(2022 - Present) </a:t>
            </a:r>
            <a:r>
              <a:rPr lang="en-US" sz="1200"/>
              <a:t>(continued)</a:t>
            </a:r>
            <a:br>
              <a:rPr lang="en-US" sz="1200"/>
            </a:br>
            <a:endParaRPr lang="en-US" sz="1200"/>
          </a:p>
        </p:txBody>
      </p:sp>
      <p:sp>
        <p:nvSpPr>
          <p:cNvPr id="4" name="Slide Number Placeholder 3"/>
          <p:cNvSpPr>
            <a:spLocks noGrp="1"/>
          </p:cNvSpPr>
          <p:nvPr>
            <p:ph type="sldNum" sz="quarter" idx="13"/>
          </p:nvPr>
        </p:nvSpPr>
        <p:spPr/>
        <p:txBody>
          <a:bodyPr/>
          <a:lstStyle/>
          <a:p>
            <a:fld id="{EDBD4F59-D158-4828-BC4B-A2B6698F28EC}" type="slidenum">
              <a:rPr lang="en-US" smtClean="0"/>
              <a:t>15</a:t>
            </a:fld>
            <a:endParaRPr lang="en-US"/>
          </a:p>
        </p:txBody>
      </p:sp>
      <p:sp>
        <p:nvSpPr>
          <p:cNvPr id="7" name="Rectangle 6"/>
          <p:cNvSpPr/>
          <p:nvPr/>
        </p:nvSpPr>
        <p:spPr>
          <a:xfrm>
            <a:off x="329269" y="6259056"/>
            <a:ext cx="2266390" cy="338554"/>
          </a:xfrm>
          <a:prstGeom prst="rect">
            <a:avLst/>
          </a:prstGeom>
        </p:spPr>
        <p:txBody>
          <a:bodyPr wrap="none">
            <a:spAutoFit/>
          </a:bodyPr>
          <a:lstStyle/>
          <a:p>
            <a:pPr fontAlgn="t"/>
            <a:r>
              <a:rPr lang="en-US" sz="800" kern="600" spc="-30">
                <a:solidFill>
                  <a:srgbClr val="000000"/>
                </a:solidFill>
                <a:latin typeface="Calibri" panose="020F0502020204030204" pitchFamily="34" charset="0"/>
                <a:cs typeface="Calibri" panose="020F0502020204030204" pitchFamily="34" charset="0"/>
              </a:rPr>
              <a:t>*  Represents initial stake at announcement of activism</a:t>
            </a:r>
          </a:p>
          <a:p>
            <a:pPr fontAlgn="t"/>
            <a:r>
              <a:rPr lang="en-US" sz="800" kern="600" spc="-30">
                <a:solidFill>
                  <a:srgbClr val="000000"/>
                </a:solidFill>
                <a:latin typeface="Calibri" panose="020F0502020204030204" pitchFamily="34" charset="0"/>
                <a:cs typeface="Calibri" panose="020F0502020204030204" pitchFamily="34" charset="0"/>
              </a:rPr>
              <a:t>** Size of holdings not disclosed</a:t>
            </a:r>
          </a:p>
        </p:txBody>
      </p:sp>
      <p:graphicFrame>
        <p:nvGraphicFramePr>
          <p:cNvPr id="9" name="Content Placeholder 4">
            <a:extLst>
              <a:ext uri="{FF2B5EF4-FFF2-40B4-BE49-F238E27FC236}">
                <a16:creationId xmlns:a16="http://schemas.microsoft.com/office/drawing/2014/main" id="{F9376CA1-7D7D-AA91-5A28-3F25C22FFD57}"/>
              </a:ext>
            </a:extLst>
          </p:cNvPr>
          <p:cNvGraphicFramePr/>
          <p:nvPr>
            <p:extLst>
              <p:ext uri="{D42A27DB-BD31-4B8C-83A1-F6EECF244321}">
                <p14:modId xmlns:p14="http://schemas.microsoft.com/office/powerpoint/2010/main" val="1626604144"/>
              </p:ext>
            </p:extLst>
          </p:nvPr>
        </p:nvGraphicFramePr>
        <p:xfrm>
          <a:off x="115978" y="1269442"/>
          <a:ext cx="8908869" cy="3329876"/>
        </p:xfrm>
        <a:graphic>
          <a:graphicData uri="http://schemas.openxmlformats.org/drawingml/2006/table">
            <a:tbl>
              <a:tblPr firstRow="1" bandRow="1">
                <a:tableStyleId>{17292A2E-F333-43FB-9621-5CBBE7FDCDCB}</a:tableStyleId>
              </a:tblPr>
              <a:tblGrid>
                <a:gridCol w="482211">
                  <a:extLst>
                    <a:ext uri="{9D8B030D-6E8A-4147-A177-3AD203B41FA5}">
                      <a16:colId xmlns:a16="http://schemas.microsoft.com/office/drawing/2014/main" val="20000"/>
                    </a:ext>
                  </a:extLst>
                </a:gridCol>
                <a:gridCol w="813927">
                  <a:extLst>
                    <a:ext uri="{9D8B030D-6E8A-4147-A177-3AD203B41FA5}">
                      <a16:colId xmlns:a16="http://schemas.microsoft.com/office/drawing/2014/main" val="20001"/>
                    </a:ext>
                  </a:extLst>
                </a:gridCol>
                <a:gridCol w="706833">
                  <a:extLst>
                    <a:ext uri="{9D8B030D-6E8A-4147-A177-3AD203B41FA5}">
                      <a16:colId xmlns:a16="http://schemas.microsoft.com/office/drawing/2014/main" val="748349041"/>
                    </a:ext>
                  </a:extLst>
                </a:gridCol>
                <a:gridCol w="406539">
                  <a:extLst>
                    <a:ext uri="{9D8B030D-6E8A-4147-A177-3AD203B41FA5}">
                      <a16:colId xmlns:a16="http://schemas.microsoft.com/office/drawing/2014/main" val="20003"/>
                    </a:ext>
                  </a:extLst>
                </a:gridCol>
                <a:gridCol w="496388">
                  <a:extLst>
                    <a:ext uri="{9D8B030D-6E8A-4147-A177-3AD203B41FA5}">
                      <a16:colId xmlns:a16="http://schemas.microsoft.com/office/drawing/2014/main" val="20004"/>
                    </a:ext>
                  </a:extLst>
                </a:gridCol>
                <a:gridCol w="374469">
                  <a:extLst>
                    <a:ext uri="{9D8B030D-6E8A-4147-A177-3AD203B41FA5}">
                      <a16:colId xmlns:a16="http://schemas.microsoft.com/office/drawing/2014/main" val="20005"/>
                    </a:ext>
                  </a:extLst>
                </a:gridCol>
                <a:gridCol w="1149531">
                  <a:extLst>
                    <a:ext uri="{9D8B030D-6E8A-4147-A177-3AD203B41FA5}">
                      <a16:colId xmlns:a16="http://schemas.microsoft.com/office/drawing/2014/main" val="20008"/>
                    </a:ext>
                  </a:extLst>
                </a:gridCol>
                <a:gridCol w="557349">
                  <a:extLst>
                    <a:ext uri="{9D8B030D-6E8A-4147-A177-3AD203B41FA5}">
                      <a16:colId xmlns:a16="http://schemas.microsoft.com/office/drawing/2014/main" val="959273814"/>
                    </a:ext>
                  </a:extLst>
                </a:gridCol>
                <a:gridCol w="278674">
                  <a:extLst>
                    <a:ext uri="{9D8B030D-6E8A-4147-A177-3AD203B41FA5}">
                      <a16:colId xmlns:a16="http://schemas.microsoft.com/office/drawing/2014/main" val="20009"/>
                    </a:ext>
                  </a:extLst>
                </a:gridCol>
                <a:gridCol w="330926">
                  <a:extLst>
                    <a:ext uri="{9D8B030D-6E8A-4147-A177-3AD203B41FA5}">
                      <a16:colId xmlns:a16="http://schemas.microsoft.com/office/drawing/2014/main" val="20010"/>
                    </a:ext>
                  </a:extLst>
                </a:gridCol>
                <a:gridCol w="269966">
                  <a:extLst>
                    <a:ext uri="{9D8B030D-6E8A-4147-A177-3AD203B41FA5}">
                      <a16:colId xmlns:a16="http://schemas.microsoft.com/office/drawing/2014/main" val="20011"/>
                    </a:ext>
                  </a:extLst>
                </a:gridCol>
                <a:gridCol w="3042056">
                  <a:extLst>
                    <a:ext uri="{9D8B030D-6E8A-4147-A177-3AD203B41FA5}">
                      <a16:colId xmlns:a16="http://schemas.microsoft.com/office/drawing/2014/main" val="20012"/>
                    </a:ext>
                  </a:extLst>
                </a:gridCol>
              </a:tblGrid>
              <a:tr h="329628">
                <a:tc>
                  <a:txBody>
                    <a:bodyPr/>
                    <a:lstStyle/>
                    <a:p>
                      <a:pPr algn="l" fontAlgn="t">
                        <a:lnSpc>
                          <a:spcPct val="82000"/>
                        </a:lnSpc>
                      </a:pPr>
                      <a:r>
                        <a:rPr lang="en-US" sz="800" b="1" u="none" strike="noStrike" kern="600" spc="-30">
                          <a:effectLst/>
                          <a:latin typeface="Calibri" panose="020F0502020204030204" pitchFamily="34" charset="0"/>
                        </a:rPr>
                        <a:t>Annc’d</a:t>
                      </a:r>
                      <a:endParaRPr lang="en-US" sz="800" b="1" i="0" u="none" strike="noStrike" kern="600" spc="-30">
                        <a:solidFill>
                          <a:schemeClr val="bg1"/>
                        </a:solidFill>
                        <a:effectLst/>
                        <a:latin typeface="Calibri" panose="020F0502020204030204" pitchFamily="34" charset="0"/>
                        <a:cs typeface="Calibri" panose="020F0502020204030204" pitchFamily="34" charset="0"/>
                      </a:endParaRPr>
                    </a:p>
                  </a:txBody>
                  <a:tcPr marL="27432" marR="27432" marT="27432" marB="27432">
                    <a:solidFill>
                      <a:srgbClr val="002C54"/>
                    </a:solidFill>
                  </a:tcPr>
                </a:tc>
                <a:tc>
                  <a:txBody>
                    <a:bodyPr/>
                    <a:lstStyle/>
                    <a:p>
                      <a:pPr algn="l" fontAlgn="t">
                        <a:lnSpc>
                          <a:spcPct val="82000"/>
                        </a:lnSpc>
                      </a:pPr>
                      <a:r>
                        <a:rPr lang="en-US" sz="800" b="1" u="none" strike="noStrike" kern="600" spc="-30">
                          <a:effectLst/>
                          <a:latin typeface="Calibri" panose="020F0502020204030204" pitchFamily="34" charset="0"/>
                        </a:rPr>
                        <a:t>Company</a:t>
                      </a:r>
                      <a:r>
                        <a:rPr lang="en-US" sz="800" b="1" u="none" strike="noStrike" kern="600" spc="-30" baseline="0">
                          <a:effectLst/>
                          <a:latin typeface="Calibri" panose="020F0502020204030204" pitchFamily="34" charset="0"/>
                        </a:rPr>
                        <a:t> </a:t>
                      </a:r>
                      <a:endParaRPr lang="en-US" sz="800" b="1" i="0" u="none" strike="noStrike" kern="600" spc="-30">
                        <a:solidFill>
                          <a:schemeClr val="bg1"/>
                        </a:solidFill>
                        <a:effectLst/>
                        <a:latin typeface="Calibri" panose="020F0502020204030204" pitchFamily="34" charset="0"/>
                        <a:cs typeface="Calibri" panose="020F0502020204030204" pitchFamily="34" charset="0"/>
                      </a:endParaRPr>
                    </a:p>
                  </a:txBody>
                  <a:tcPr marL="27432" marR="27432" marT="27432" marB="27432">
                    <a:solidFill>
                      <a:srgbClr val="002C54"/>
                    </a:solidFill>
                  </a:tcPr>
                </a:tc>
                <a:tc>
                  <a:txBody>
                    <a:bodyPr/>
                    <a:lstStyle/>
                    <a:p>
                      <a:pPr algn="l" fontAlgn="t">
                        <a:lnSpc>
                          <a:spcPct val="82000"/>
                        </a:lnSpc>
                      </a:pPr>
                      <a:r>
                        <a:rPr lang="en-US" sz="800" b="1" i="0" u="none" strike="noStrike" kern="600" spc="-30">
                          <a:solidFill>
                            <a:schemeClr val="bg1"/>
                          </a:solidFill>
                          <a:effectLst/>
                          <a:latin typeface="Calibri" panose="020F0502020204030204" pitchFamily="34" charset="0"/>
                          <a:cs typeface="Calibri" panose="020F0502020204030204" pitchFamily="34" charset="0"/>
                        </a:rPr>
                        <a:t>Activist</a:t>
                      </a:r>
                    </a:p>
                  </a:txBody>
                  <a:tcPr marL="27432" marR="27432" marT="27432" marB="27432">
                    <a:solidFill>
                      <a:srgbClr val="002C54"/>
                    </a:solidFill>
                  </a:tcPr>
                </a:tc>
                <a:tc>
                  <a:txBody>
                    <a:bodyPr/>
                    <a:lstStyle/>
                    <a:p>
                      <a:pPr algn="l" fontAlgn="t">
                        <a:lnSpc>
                          <a:spcPct val="82000"/>
                        </a:lnSpc>
                      </a:pPr>
                      <a:r>
                        <a:rPr lang="en-US" sz="800" b="1" u="none" strike="noStrike" kern="600" spc="-30">
                          <a:effectLst/>
                          <a:latin typeface="Calibri" panose="020F0502020204030204" pitchFamily="34" charset="0"/>
                        </a:rPr>
                        <a:t>Mkt  Cap</a:t>
                      </a:r>
                    </a:p>
                    <a:p>
                      <a:pPr algn="l" fontAlgn="t">
                        <a:lnSpc>
                          <a:spcPct val="82000"/>
                        </a:lnSpc>
                      </a:pPr>
                      <a:r>
                        <a:rPr lang="en-US" sz="800" b="1" u="none" strike="noStrike" kern="600" spc="-30">
                          <a:effectLst/>
                          <a:latin typeface="Calibri" panose="020F0502020204030204" pitchFamily="34" charset="0"/>
                        </a:rPr>
                        <a:t>(¥B)</a:t>
                      </a:r>
                      <a:endParaRPr lang="en-US" sz="800" b="1" i="0" u="none" strike="noStrike" kern="600" spc="-30">
                        <a:solidFill>
                          <a:schemeClr val="bg1"/>
                        </a:solidFill>
                        <a:effectLst/>
                        <a:latin typeface="Calibri" panose="020F0502020204030204" pitchFamily="34" charset="0"/>
                        <a:cs typeface="Calibri" panose="020F0502020204030204" pitchFamily="34" charset="0"/>
                      </a:endParaRPr>
                    </a:p>
                  </a:txBody>
                  <a:tcPr marL="27432" marR="27432" marT="27432" marB="27432">
                    <a:solidFill>
                      <a:srgbClr val="002C54"/>
                    </a:solidFill>
                  </a:tcPr>
                </a:tc>
                <a:tc>
                  <a:txBody>
                    <a:bodyPr/>
                    <a:lstStyle/>
                    <a:p>
                      <a:pPr algn="l" fontAlgn="t">
                        <a:lnSpc>
                          <a:spcPct val="82000"/>
                        </a:lnSpc>
                      </a:pPr>
                      <a:r>
                        <a:rPr lang="en-US" sz="800" b="1" u="none" strike="noStrike" kern="600" spc="-30">
                          <a:effectLst/>
                          <a:latin typeface="Calibri" panose="020F0502020204030204" pitchFamily="34" charset="0"/>
                        </a:rPr>
                        <a:t>Sector</a:t>
                      </a:r>
                      <a:endParaRPr lang="en-US" sz="800" b="1" i="0" u="none" strike="noStrike" kern="600" spc="-30">
                        <a:solidFill>
                          <a:schemeClr val="bg1"/>
                        </a:solidFill>
                        <a:effectLst/>
                        <a:latin typeface="Calibri" panose="020F0502020204030204" pitchFamily="34" charset="0"/>
                        <a:cs typeface="Calibri" panose="020F0502020204030204" pitchFamily="34" charset="0"/>
                      </a:endParaRPr>
                    </a:p>
                  </a:txBody>
                  <a:tcPr marL="27432" marR="27432" marT="27432" marB="27432">
                    <a:solidFill>
                      <a:srgbClr val="002C54"/>
                    </a:solidFill>
                  </a:tcPr>
                </a:tc>
                <a:tc>
                  <a:txBody>
                    <a:bodyPr/>
                    <a:lstStyle/>
                    <a:p>
                      <a:pPr algn="ctr" fontAlgn="t">
                        <a:lnSpc>
                          <a:spcPct val="82000"/>
                        </a:lnSpc>
                      </a:pPr>
                      <a:r>
                        <a:rPr lang="en-US" sz="800" b="1" u="none" strike="noStrike" kern="600" spc="-30">
                          <a:effectLst/>
                          <a:latin typeface="Calibri" panose="020F0502020204030204" pitchFamily="34" charset="0"/>
                        </a:rPr>
                        <a:t>Stake*</a:t>
                      </a:r>
                    </a:p>
                  </a:txBody>
                  <a:tcPr marL="27432" marR="27432" marT="27432" marB="27432">
                    <a:solidFill>
                      <a:srgbClr val="002C54"/>
                    </a:solidFill>
                  </a:tcPr>
                </a:tc>
                <a:tc>
                  <a:txBody>
                    <a:bodyPr/>
                    <a:lstStyle/>
                    <a:p>
                      <a:pPr algn="l" fontAlgn="t">
                        <a:lnSpc>
                          <a:spcPct val="82000"/>
                        </a:lnSpc>
                      </a:pPr>
                      <a:r>
                        <a:rPr lang="en-US" sz="800" b="1" u="none" strike="noStrike" kern="600" spc="-30">
                          <a:effectLst/>
                          <a:latin typeface="Calibri" panose="020F0502020204030204" pitchFamily="34" charset="0"/>
                        </a:rPr>
                        <a:t>Category of </a:t>
                      </a:r>
                      <a:br>
                        <a:rPr lang="en-US" sz="800" b="1" u="none" strike="noStrike" kern="600" spc="-30">
                          <a:effectLst/>
                          <a:latin typeface="Calibri" panose="020F0502020204030204" pitchFamily="34" charset="0"/>
                        </a:rPr>
                      </a:br>
                      <a:r>
                        <a:rPr lang="en-US" sz="800" b="1" u="none" strike="noStrike" kern="600" spc="-30">
                          <a:effectLst/>
                          <a:latin typeface="Calibri" panose="020F0502020204030204" pitchFamily="34" charset="0"/>
                        </a:rPr>
                        <a:t>Campaign</a:t>
                      </a:r>
                      <a:endParaRPr lang="en-US" sz="800" b="1" i="0" u="none" strike="noStrike" kern="600" spc="-30">
                        <a:solidFill>
                          <a:schemeClr val="bg1"/>
                        </a:solidFill>
                        <a:effectLst/>
                        <a:latin typeface="Calibri" panose="020F0502020204030204" pitchFamily="34" charset="0"/>
                        <a:cs typeface="Calibri" panose="020F0502020204030204" pitchFamily="34" charset="0"/>
                      </a:endParaRPr>
                    </a:p>
                  </a:txBody>
                  <a:tcPr marL="27432" marR="27432" marT="27432" marB="27432">
                    <a:solidFill>
                      <a:srgbClr val="002C54"/>
                    </a:solidFill>
                  </a:tcPr>
                </a:tc>
                <a:tc>
                  <a:txBody>
                    <a:bodyPr/>
                    <a:lstStyle/>
                    <a:p>
                      <a:pPr algn="l" fontAlgn="t">
                        <a:lnSpc>
                          <a:spcPct val="82000"/>
                        </a:lnSpc>
                      </a:pPr>
                      <a:r>
                        <a:rPr lang="en-US" sz="800" b="1" i="0" u="none" strike="noStrike" kern="600" spc="-30">
                          <a:solidFill>
                            <a:schemeClr val="bg1"/>
                          </a:solidFill>
                          <a:effectLst/>
                          <a:latin typeface="Calibri" panose="020F0502020204030204" pitchFamily="34" charset="0"/>
                          <a:cs typeface="Calibri" panose="020F0502020204030204" pitchFamily="34" charset="0"/>
                        </a:rPr>
                        <a:t>Status</a:t>
                      </a:r>
                    </a:p>
                  </a:txBody>
                  <a:tcPr marL="27432" marR="27432" marT="27432" marB="27432">
                    <a:solidFill>
                      <a:srgbClr val="002C54"/>
                    </a:solidFill>
                  </a:tcPr>
                </a:tc>
                <a:tc>
                  <a:txBody>
                    <a:bodyPr/>
                    <a:lstStyle/>
                    <a:p>
                      <a:pPr algn="l" fontAlgn="t">
                        <a:lnSpc>
                          <a:spcPct val="82000"/>
                        </a:lnSpc>
                      </a:pPr>
                      <a:r>
                        <a:rPr lang="en-US" sz="800" b="1" u="none" strike="noStrike" kern="600" spc="-30">
                          <a:effectLst/>
                          <a:latin typeface="Calibri" panose="020F0502020204030204" pitchFamily="34" charset="0"/>
                        </a:rPr>
                        <a:t>Proxy</a:t>
                      </a:r>
                      <a:r>
                        <a:rPr lang="en-US" sz="800" b="1" u="none" strike="noStrike" kern="600" spc="-30" baseline="0">
                          <a:effectLst/>
                          <a:latin typeface="Calibri" panose="020F0502020204030204" pitchFamily="34" charset="0"/>
                        </a:rPr>
                        <a:t> Fight</a:t>
                      </a:r>
                      <a:endParaRPr lang="en-US" sz="800" b="1" i="0" u="none" strike="noStrike" kern="600" spc="-30">
                        <a:solidFill>
                          <a:schemeClr val="bg1"/>
                        </a:solidFill>
                        <a:effectLst/>
                        <a:latin typeface="Calibri" panose="020F0502020204030204" pitchFamily="34" charset="0"/>
                        <a:cs typeface="Calibri" panose="020F0502020204030204" pitchFamily="34" charset="0"/>
                      </a:endParaRPr>
                    </a:p>
                  </a:txBody>
                  <a:tcPr marL="27432" marR="27432" marT="27432" marB="27432">
                    <a:solidFill>
                      <a:srgbClr val="002C54"/>
                    </a:solidFill>
                  </a:tcPr>
                </a:tc>
                <a:tc>
                  <a:txBody>
                    <a:bodyPr/>
                    <a:lstStyle/>
                    <a:p>
                      <a:pPr algn="l" fontAlgn="t">
                        <a:lnSpc>
                          <a:spcPct val="82000"/>
                        </a:lnSpc>
                      </a:pPr>
                      <a:r>
                        <a:rPr lang="en-US" sz="800" b="1" u="none" strike="noStrike" kern="600" spc="-30">
                          <a:effectLst/>
                          <a:latin typeface="Calibri" panose="020F0502020204030204" pitchFamily="34" charset="0"/>
                        </a:rPr>
                        <a:t>Settled</a:t>
                      </a:r>
                      <a:endParaRPr lang="en-US" sz="800" b="1" i="0" u="none" strike="noStrike" kern="600" spc="-30">
                        <a:solidFill>
                          <a:schemeClr val="bg1"/>
                        </a:solidFill>
                        <a:effectLst/>
                        <a:latin typeface="Calibri" panose="020F0502020204030204" pitchFamily="34" charset="0"/>
                        <a:cs typeface="Calibri" panose="020F0502020204030204" pitchFamily="34" charset="0"/>
                      </a:endParaRPr>
                    </a:p>
                  </a:txBody>
                  <a:tcPr marL="27432" marR="27432" marT="27432" marB="27432">
                    <a:solidFill>
                      <a:srgbClr val="002C54"/>
                    </a:solidFill>
                  </a:tcPr>
                </a:tc>
                <a:tc>
                  <a:txBody>
                    <a:bodyPr/>
                    <a:lstStyle/>
                    <a:p>
                      <a:pPr algn="l" fontAlgn="t">
                        <a:lnSpc>
                          <a:spcPct val="82000"/>
                        </a:lnSpc>
                      </a:pPr>
                      <a:r>
                        <a:rPr lang="en-US" sz="800" b="1" u="none" strike="noStrike" kern="600" spc="-30">
                          <a:effectLst/>
                          <a:latin typeface="Calibri" panose="020F0502020204030204" pitchFamily="34" charset="0"/>
                        </a:rPr>
                        <a:t>Seats Won</a:t>
                      </a:r>
                      <a:endParaRPr lang="en-US" sz="800" b="1" i="0" u="none" strike="noStrike" kern="600" spc="-30">
                        <a:solidFill>
                          <a:schemeClr val="bg1"/>
                        </a:solidFill>
                        <a:effectLst/>
                        <a:latin typeface="Calibri" panose="020F0502020204030204" pitchFamily="34" charset="0"/>
                        <a:cs typeface="Calibri" panose="020F0502020204030204" pitchFamily="34" charset="0"/>
                      </a:endParaRPr>
                    </a:p>
                  </a:txBody>
                  <a:tcPr marL="27432" marR="27432" marT="27432" marB="27432">
                    <a:solidFill>
                      <a:srgbClr val="002C54"/>
                    </a:solidFill>
                  </a:tcPr>
                </a:tc>
                <a:tc>
                  <a:txBody>
                    <a:bodyPr/>
                    <a:lstStyle/>
                    <a:p>
                      <a:pPr algn="l" fontAlgn="t">
                        <a:lnSpc>
                          <a:spcPct val="82000"/>
                        </a:lnSpc>
                      </a:pPr>
                      <a:r>
                        <a:rPr lang="en-US" sz="800" b="1" u="none" strike="noStrike" kern="600" spc="-30">
                          <a:effectLst/>
                          <a:latin typeface="Calibri" panose="020F0502020204030204" pitchFamily="34" charset="0"/>
                        </a:rPr>
                        <a:t>Commentary</a:t>
                      </a:r>
                      <a:endParaRPr lang="en-US" sz="800" b="1" i="0" u="none" strike="noStrike" kern="600" spc="-30">
                        <a:solidFill>
                          <a:schemeClr val="bg1"/>
                        </a:solidFill>
                        <a:effectLst/>
                        <a:latin typeface="Calibri" panose="020F0502020204030204" pitchFamily="34" charset="0"/>
                        <a:cs typeface="Calibri" panose="020F0502020204030204" pitchFamily="34" charset="0"/>
                      </a:endParaRPr>
                    </a:p>
                  </a:txBody>
                  <a:tcPr marL="27432" marR="27432" marT="27432" marB="27432">
                    <a:solidFill>
                      <a:srgbClr val="002C54"/>
                    </a:solidFill>
                  </a:tcPr>
                </a:tc>
                <a:extLst>
                  <a:ext uri="{0D108BD9-81ED-4DB2-BD59-A6C34878D82A}">
                    <a16:rowId xmlns:a16="http://schemas.microsoft.com/office/drawing/2014/main" val="10000"/>
                  </a:ext>
                </a:extLst>
              </a:tr>
              <a:tr h="451995">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May 16, 2022</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NS Solutions Corporation</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Asset Value Investors (AVI Japan Opportunity Trust) (UK)</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327.4</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Technology</a:t>
                      </a:r>
                    </a:p>
                  </a:txBody>
                  <a:tcPr marL="27432" marR="27432" marT="27432" marB="27432"/>
                </a:tc>
                <a:tc>
                  <a:txBody>
                    <a:bodyPr/>
                    <a:lstStyle/>
                    <a:p>
                      <a:pPr marL="0" marR="0" lvl="0" indent="0" algn="ctr" defTabSz="914400" rtl="0" eaLnBrk="1" fontAlgn="t" latinLnBrk="0" hangingPunct="1">
                        <a:lnSpc>
                          <a:spcPct val="82000"/>
                        </a:lnSpc>
                        <a:spcBef>
                          <a:spcPct val="0"/>
                        </a:spcBef>
                        <a:spcAft>
                          <a:spcPct val="0"/>
                        </a:spcAft>
                        <a:buClrTx/>
                        <a:buSzTx/>
                        <a:buFontTx/>
                        <a:buNone/>
                        <a:defRPr/>
                      </a:pPr>
                      <a:r>
                        <a:rPr lang="en-US" sz="800" b="0" i="0" u="none" strike="noStrike" kern="600" spc="-30">
                          <a:solidFill>
                            <a:schemeClr val="tx1"/>
                          </a:solidFill>
                          <a:effectLst/>
                          <a:latin typeface="Calibri" panose="020F0502020204030204" pitchFamily="34" charset="0"/>
                          <a:cs typeface="Calibri" panose="020F0502020204030204" pitchFamily="34" charset="0"/>
                        </a:rPr>
                        <a:t>**</a:t>
                      </a:r>
                    </a:p>
                  </a:txBody>
                  <a:tcPr marL="27432" marR="27432" marT="27432" marB="27432"/>
                </a:tc>
                <a:tc>
                  <a:txBody>
                    <a:bodyPr/>
                    <a:lstStyle/>
                    <a:p>
                      <a:pPr marL="114300" marR="0" lvl="0" indent="-114300" algn="l" defTabSz="914400" rtl="0" eaLnBrk="1" fontAlgn="t" latinLnBrk="0" hangingPunct="1">
                        <a:lnSpc>
                          <a:spcPct val="82000"/>
                        </a:lnSpc>
                        <a:spcBef>
                          <a:spcPct val="0"/>
                        </a:spcBef>
                        <a:spcAft>
                          <a:spcPct val="0"/>
                        </a:spcAft>
                        <a:buClrTx/>
                        <a:buSzTx/>
                        <a:buFont typeface="Arial" panose="020B0604020202020204" pitchFamily="34" charset="0"/>
                        <a:buChar char="•"/>
                        <a:defRPr/>
                      </a:pPr>
                      <a:r>
                        <a:rPr lang="en-US" sz="800" b="0" i="0" u="none" strike="noStrike" kern="600" spc="-30" baseline="0">
                          <a:solidFill>
                            <a:schemeClr val="tx1"/>
                          </a:solidFill>
                          <a:effectLst/>
                          <a:latin typeface="Calibri" panose="020F0502020204030204" pitchFamily="34" charset="0"/>
                          <a:cs typeface="Calibri" panose="020F0502020204030204" pitchFamily="34" charset="0"/>
                        </a:rPr>
                        <a:t>Human Capital</a:t>
                      </a:r>
                    </a:p>
                    <a:p>
                      <a:pPr marL="114300" marR="0" lvl="0" indent="-114300" algn="l" defTabSz="914400" rtl="0" eaLnBrk="1" fontAlgn="t" latinLnBrk="0" hangingPunct="1">
                        <a:lnSpc>
                          <a:spcPct val="82000"/>
                        </a:lnSpc>
                        <a:spcBef>
                          <a:spcPct val="0"/>
                        </a:spcBef>
                        <a:spcAft>
                          <a:spcPct val="0"/>
                        </a:spcAft>
                        <a:buClrTx/>
                        <a:buSzTx/>
                        <a:buFont typeface="Arial" panose="020B0604020202020204" pitchFamily="34" charset="0"/>
                        <a:buChar char="•"/>
                        <a:defRPr/>
                      </a:pPr>
                      <a:r>
                        <a:rPr lang="en-US" sz="800" b="0" i="0" u="none" strike="noStrike" kern="600" spc="-30" baseline="0">
                          <a:solidFill>
                            <a:schemeClr val="tx1"/>
                          </a:solidFill>
                          <a:effectLst/>
                          <a:latin typeface="Calibri" panose="020F0502020204030204" pitchFamily="34" charset="0"/>
                          <a:cs typeface="Calibri" panose="020F0502020204030204" pitchFamily="34" charset="0"/>
                        </a:rPr>
                        <a:t>Return Cash to Shareholders</a:t>
                      </a:r>
                    </a:p>
                    <a:p>
                      <a:pPr marL="114300" marR="0" lvl="0" indent="-114300" algn="l" defTabSz="914400" rtl="0" eaLnBrk="1" fontAlgn="t" latinLnBrk="0" hangingPunct="1">
                        <a:lnSpc>
                          <a:spcPct val="82000"/>
                        </a:lnSpc>
                        <a:spcBef>
                          <a:spcPct val="0"/>
                        </a:spcBef>
                        <a:spcAft>
                          <a:spcPct val="0"/>
                        </a:spcAft>
                        <a:buClrTx/>
                        <a:buSzTx/>
                        <a:buFont typeface="Arial" panose="020B0604020202020204" pitchFamily="34" charset="0"/>
                        <a:buChar char="•"/>
                        <a:defRPr/>
                      </a:pPr>
                      <a:r>
                        <a:rPr lang="en-US" sz="800" b="0" i="0" u="none" strike="noStrike" kern="600" spc="-30" baseline="0">
                          <a:solidFill>
                            <a:schemeClr val="tx1"/>
                          </a:solidFill>
                          <a:effectLst/>
                          <a:latin typeface="Calibri" panose="020F0502020204030204" pitchFamily="34" charset="0"/>
                          <a:cs typeface="Calibri" panose="020F0502020204030204" pitchFamily="34" charset="0"/>
                        </a:rPr>
                        <a:t>Sell/Retain Assets</a:t>
                      </a:r>
                    </a:p>
                    <a:p>
                      <a:pPr marL="114300" marR="0" lvl="0" indent="-114300" algn="l" defTabSz="914400" rtl="0" eaLnBrk="1" fontAlgn="t" latinLnBrk="0" hangingPunct="1">
                        <a:lnSpc>
                          <a:spcPct val="82000"/>
                        </a:lnSpc>
                        <a:spcBef>
                          <a:spcPct val="0"/>
                        </a:spcBef>
                        <a:spcAft>
                          <a:spcPct val="0"/>
                        </a:spcAft>
                        <a:buClrTx/>
                        <a:buSzTx/>
                        <a:buFont typeface="Arial" panose="020B0604020202020204" pitchFamily="34" charset="0"/>
                        <a:buChar char="•"/>
                        <a:defRPr/>
                      </a:pPr>
                      <a:r>
                        <a:rPr lang="en-US" sz="800" b="0" i="0" u="none" strike="noStrike" kern="600" spc="-30" baseline="0">
                          <a:solidFill>
                            <a:schemeClr val="tx1"/>
                          </a:solidFill>
                          <a:effectLst/>
                          <a:latin typeface="Calibri" panose="020F0502020204030204" pitchFamily="34" charset="0"/>
                          <a:cs typeface="Calibri" panose="020F0502020204030204" pitchFamily="34" charset="0"/>
                        </a:rPr>
                        <a:t>Share Repurchase</a:t>
                      </a:r>
                    </a:p>
                  </a:txBody>
                  <a:tcPr marL="27432" marR="27432" marT="27432" marB="27432"/>
                </a:tc>
                <a:tc>
                  <a:txBody>
                    <a:bodyPr/>
                    <a:lstStyle/>
                    <a:p>
                      <a:pPr marL="0" marR="0" lvl="0" indent="0" algn="l" defTabSz="914400" rtl="0" eaLnBrk="1" fontAlgn="t" latinLnBrk="0" hangingPunct="1">
                        <a:lnSpc>
                          <a:spcPct val="82000"/>
                        </a:lnSpc>
                        <a:spcBef>
                          <a:spcPct val="0"/>
                        </a:spcBef>
                        <a:spcAft>
                          <a:spcPct val="0"/>
                        </a:spcAft>
                        <a:buClrTx/>
                        <a:buSzTx/>
                        <a:buFont typeface="Arial" panose="020B0604020202020204" pitchFamily="34" charset="0"/>
                        <a:buNone/>
                        <a:defRPr/>
                      </a:pPr>
                      <a:r>
                        <a:rPr lang="en-US" sz="800" b="0" i="0" u="none" strike="noStrike" kern="600" spc="-30" baseline="0">
                          <a:solidFill>
                            <a:schemeClr val="tx1"/>
                          </a:solidFill>
                          <a:effectLst/>
                          <a:latin typeface="Calibri" panose="020F0502020204030204" pitchFamily="34" charset="0"/>
                          <a:cs typeface="Calibri" panose="020F0502020204030204" pitchFamily="34" charset="0"/>
                        </a:rPr>
                        <a:t>Unsuccessful</a:t>
                      </a:r>
                    </a:p>
                  </a:txBody>
                  <a:tcPr marL="27432" marR="27432" marT="27432" marB="27432"/>
                </a:tc>
                <a:tc>
                  <a:txBody>
                    <a:bodyPr/>
                    <a:lstStyle/>
                    <a:p>
                      <a:pPr marL="0" marR="0" lvl="0" indent="0" algn="ctr" defTabSz="914400" rtl="0" eaLnBrk="1" fontAlgn="t" latinLnBrk="0" hangingPunct="1">
                        <a:lnSpc>
                          <a:spcPct val="150000"/>
                        </a:lnSpc>
                        <a:spcBef>
                          <a:spcPts val="300"/>
                        </a:spcBef>
                        <a:spcAft>
                          <a:spcPct val="0"/>
                        </a:spcAft>
                        <a:buClrTx/>
                        <a:buSzTx/>
                        <a:buFontTx/>
                        <a:buNone/>
                        <a:defRPr/>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marL="0" marR="0" lvl="0" indent="0" algn="ctr" defTabSz="914400" rtl="0" eaLnBrk="1" fontAlgn="t" latinLnBrk="0" hangingPunct="1">
                        <a:lnSpc>
                          <a:spcPct val="150000"/>
                        </a:lnSpc>
                        <a:spcBef>
                          <a:spcPts val="300"/>
                        </a:spcBef>
                        <a:spcAft>
                          <a:spcPct val="0"/>
                        </a:spcAft>
                        <a:buClrTx/>
                        <a:buSzTx/>
                        <a:buFontTx/>
                        <a:buNone/>
                        <a:defRPr/>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ctr" fontAlgn="t">
                        <a:lnSpc>
                          <a:spcPct val="82000"/>
                        </a:lnSpc>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Activist urged NS Solutions to initiate discussions with its parent company to reduce its percentage of voting rights to around 60% through a share buy-back of 7.8 million shares, and to establish a policy to reduce strategic shareholders by March 2023.  It also asked the Company to establish a policy not to make deposits to the parent company, and to establish an investigative committee to investigate compliance-related matters such as sexual harassment at the Company.</a:t>
                      </a:r>
                    </a:p>
                  </a:txBody>
                  <a:tcPr marL="27432" marR="27432" marT="27432" marB="27432"/>
                </a:tc>
                <a:extLst>
                  <a:ext uri="{0D108BD9-81ED-4DB2-BD59-A6C34878D82A}">
                    <a16:rowId xmlns:a16="http://schemas.microsoft.com/office/drawing/2014/main" val="1238532665"/>
                  </a:ext>
                </a:extLst>
              </a:tr>
              <a:tr h="273019">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May 13, 2022</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Toyo Suisan Kaisha Ltd.</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Vasanta Fund (TIH Limited) (Singapore)</a:t>
                      </a:r>
                      <a:endParaRPr lang="en-US" sz="800" b="0" i="1"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marL="0" marR="0" lvl="0" indent="0" algn="l" defTabSz="914400" rtl="0" eaLnBrk="1" fontAlgn="t" latinLnBrk="0" hangingPunct="1">
                        <a:lnSpc>
                          <a:spcPct val="82000"/>
                        </a:lnSpc>
                        <a:spcBef>
                          <a:spcPct val="0"/>
                        </a:spcBef>
                        <a:spcAft>
                          <a:spcPct val="0"/>
                        </a:spcAft>
                        <a:buClrTx/>
                        <a:buSzTx/>
                        <a:buFontTx/>
                        <a:buNone/>
                        <a:defRPr/>
                      </a:pPr>
                      <a:r>
                        <a:rPr lang="en-US" sz="800" b="0" i="0" u="none" strike="noStrike" kern="600" spc="-30">
                          <a:solidFill>
                            <a:schemeClr val="tx1"/>
                          </a:solidFill>
                          <a:effectLst/>
                          <a:latin typeface="Calibri" panose="020F0502020204030204" pitchFamily="34" charset="0"/>
                          <a:cs typeface="Calibri" panose="020F0502020204030204" pitchFamily="34" charset="0"/>
                        </a:rPr>
                        <a:t>567.9</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Consumer Defensie</a:t>
                      </a:r>
                    </a:p>
                  </a:txBody>
                  <a:tcPr marL="27432" marR="27432" marT="27432" marB="27432"/>
                </a:tc>
                <a:tc>
                  <a:txBody>
                    <a:bodyPr/>
                    <a:lstStyle/>
                    <a:p>
                      <a:pPr marL="0" marR="0" lvl="0" indent="0" algn="ctr" defTabSz="914400" rtl="0" eaLnBrk="1" fontAlgn="t" latinLnBrk="0" hangingPunct="1">
                        <a:lnSpc>
                          <a:spcPct val="82000"/>
                        </a:lnSpc>
                        <a:spcBef>
                          <a:spcPct val="0"/>
                        </a:spcBef>
                        <a:spcAft>
                          <a:spcPct val="0"/>
                        </a:spcAft>
                        <a:buClrTx/>
                        <a:buSzTx/>
                        <a:buFontTx/>
                        <a:buNone/>
                        <a:defRPr/>
                      </a:pPr>
                      <a:r>
                        <a:rPr lang="en-US" sz="800" b="0" i="0" u="none" strike="noStrike" kern="600" spc="-30">
                          <a:solidFill>
                            <a:schemeClr val="tx1"/>
                          </a:solidFill>
                          <a:effectLst/>
                          <a:latin typeface="Calibri" panose="020F0502020204030204" pitchFamily="34" charset="0"/>
                          <a:cs typeface="Calibri" panose="020F0502020204030204" pitchFamily="34" charset="0"/>
                        </a:rPr>
                        <a:t>**</a:t>
                      </a:r>
                    </a:p>
                  </a:txBody>
                  <a:tcPr marL="27432" marR="27432" marT="27432" marB="27432"/>
                </a:tc>
                <a:tc>
                  <a:txBody>
                    <a:bodyPr/>
                    <a:lstStyle/>
                    <a:p>
                      <a:pPr marL="114300" marR="0" lvl="0" indent="-114300" algn="l" defTabSz="914400" rtl="0" eaLnBrk="1" fontAlgn="t" latinLnBrk="0" hangingPunct="1">
                        <a:lnSpc>
                          <a:spcPct val="82000"/>
                        </a:lnSpc>
                        <a:spcBef>
                          <a:spcPct val="0"/>
                        </a:spcBef>
                        <a:spcAft>
                          <a:spcPct val="0"/>
                        </a:spcAft>
                        <a:buClrTx/>
                        <a:buSzTx/>
                        <a:buFont typeface="Arial" panose="020B0604020202020204" pitchFamily="34" charset="0"/>
                        <a:buChar char="•"/>
                        <a:defRPr/>
                      </a:pPr>
                      <a:r>
                        <a:rPr lang="en-US" sz="800" kern="600" spc="-30">
                          <a:solidFill>
                            <a:schemeClr val="tx1"/>
                          </a:solidFill>
                          <a:latin typeface="Calibri" panose="020F0502020204030204" pitchFamily="34" charset="0"/>
                        </a:rPr>
                        <a:t>Sell/Retain Assets</a:t>
                      </a:r>
                    </a:p>
                  </a:txBody>
                  <a:tcPr marL="27432" marR="27432" marT="27432" marB="27432"/>
                </a:tc>
                <a:tc>
                  <a:txBody>
                    <a:bodyPr/>
                    <a:lstStyle/>
                    <a:p>
                      <a:pPr marL="0" marR="0" lvl="0" indent="0" algn="l" defTabSz="914400" rtl="0" eaLnBrk="1" fontAlgn="t" latinLnBrk="0" hangingPunct="1">
                        <a:lnSpc>
                          <a:spcPct val="82000"/>
                        </a:lnSpc>
                        <a:spcBef>
                          <a:spcPct val="0"/>
                        </a:spcBef>
                        <a:spcAft>
                          <a:spcPct val="0"/>
                        </a:spcAft>
                        <a:buClrTx/>
                        <a:buSzTx/>
                        <a:buFont typeface="Arial" panose="020B0604020202020204" pitchFamily="34" charset="0"/>
                        <a:buNone/>
                        <a:defRPr/>
                      </a:pPr>
                      <a:r>
                        <a:rPr lang="en-US" sz="800" kern="600" spc="-30" baseline="0">
                          <a:solidFill>
                            <a:schemeClr val="tx1"/>
                          </a:solidFill>
                          <a:latin typeface="Calibri" panose="020F0502020204030204" pitchFamily="34" charset="0"/>
                        </a:rPr>
                        <a:t>Unsuccessful</a:t>
                      </a:r>
                    </a:p>
                  </a:txBody>
                  <a:tcPr marL="27432" marR="27432" marT="27432" marB="27432"/>
                </a:tc>
                <a:tc>
                  <a:txBody>
                    <a:bodyPr/>
                    <a:lstStyle/>
                    <a:p>
                      <a:pPr marL="0" marR="0" lvl="0" indent="0" algn="ctr" defTabSz="914400" rtl="0" eaLnBrk="1" fontAlgn="t" latinLnBrk="0" hangingPunct="1">
                        <a:lnSpc>
                          <a:spcPct val="150000"/>
                        </a:lnSpc>
                        <a:spcBef>
                          <a:spcPts val="300"/>
                        </a:spcBef>
                        <a:spcAft>
                          <a:spcPct val="0"/>
                        </a:spcAft>
                        <a:buClrTx/>
                        <a:buSzTx/>
                        <a:buFontTx/>
                        <a:buNone/>
                        <a:defRPr/>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ctr" fontAlgn="t">
                        <a:lnSpc>
                          <a:spcPct val="150000"/>
                        </a:lnSpc>
                        <a:spcBef>
                          <a:spcPts val="300"/>
                        </a:spcBef>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ctr" fontAlgn="t">
                        <a:lnSpc>
                          <a:spcPct val="82000"/>
                        </a:lnSpc>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l" fontAlgn="t">
                        <a:lnSpc>
                          <a:spcPct val="82000"/>
                        </a:lnSpc>
                      </a:pPr>
                      <a:r>
                        <a:rPr lang="en-US" sz="800" b="0" i="0" u="none" strike="noStrike" kern="600" spc="-30" dirty="0">
                          <a:solidFill>
                            <a:schemeClr val="tx1"/>
                          </a:solidFill>
                          <a:effectLst/>
                          <a:latin typeface="Calibri" panose="020F0502020204030204" pitchFamily="34" charset="0"/>
                          <a:cs typeface="Calibri" panose="020F0502020204030204" pitchFamily="34" charset="0"/>
                        </a:rPr>
                        <a:t>Activist submitted shareholder proposals regarding the management of the Company’s subsidiaries.  Shareholders of the Company voted against the activist’s proposal at the Annual General Meeting of the Company. </a:t>
                      </a:r>
                    </a:p>
                  </a:txBody>
                  <a:tcPr marL="27432" marR="27432" marT="27432" marB="27432"/>
                </a:tc>
                <a:extLst>
                  <a:ext uri="{0D108BD9-81ED-4DB2-BD59-A6C34878D82A}">
                    <a16:rowId xmlns:a16="http://schemas.microsoft.com/office/drawing/2014/main" val="1506070729"/>
                  </a:ext>
                </a:extLst>
              </a:tr>
              <a:tr h="387664">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May 11, 2022</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Bank of Kyoto Ltd.</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Silchester International Investors (Australia, UK)</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495.7</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Financial Services</a:t>
                      </a:r>
                    </a:p>
                  </a:txBody>
                  <a:tcPr marL="27432" marR="27432" marT="27432" marB="27432"/>
                </a:tc>
                <a:tc>
                  <a:txBody>
                    <a:bodyPr/>
                    <a:lstStyle/>
                    <a:p>
                      <a:pPr marL="0" marR="0" lvl="0" indent="0" algn="ctr" defTabSz="914400" rtl="0" eaLnBrk="1" fontAlgn="t" latinLnBrk="0" hangingPunct="1">
                        <a:lnSpc>
                          <a:spcPct val="82000"/>
                        </a:lnSpc>
                        <a:spcBef>
                          <a:spcPct val="0"/>
                        </a:spcBef>
                        <a:spcAft>
                          <a:spcPct val="0"/>
                        </a:spcAft>
                        <a:buClrTx/>
                        <a:buSzTx/>
                        <a:buFontTx/>
                        <a:buNone/>
                        <a:defRPr/>
                      </a:pPr>
                      <a:r>
                        <a:rPr lang="en-US" sz="800" b="0" i="0" u="none" strike="noStrike" kern="600" spc="-30">
                          <a:solidFill>
                            <a:schemeClr val="tx1"/>
                          </a:solidFill>
                          <a:effectLst/>
                          <a:latin typeface="Calibri" panose="020F0502020204030204" pitchFamily="34" charset="0"/>
                          <a:cs typeface="Calibri" panose="020F0502020204030204" pitchFamily="34" charset="0"/>
                        </a:rPr>
                        <a:t>7.07%</a:t>
                      </a:r>
                    </a:p>
                  </a:txBody>
                  <a:tcPr marL="27432" marR="27432" marT="27432" marB="27432"/>
                </a:tc>
                <a:tc>
                  <a:txBody>
                    <a:bodyPr/>
                    <a:lstStyle/>
                    <a:p>
                      <a:pPr marL="114300" marR="0" lvl="0" indent="-114300" algn="l" defTabSz="914400" rtl="0" eaLnBrk="1" fontAlgn="t" latinLnBrk="0" hangingPunct="1">
                        <a:lnSpc>
                          <a:spcPct val="82000"/>
                        </a:lnSpc>
                        <a:spcBef>
                          <a:spcPct val="0"/>
                        </a:spcBef>
                        <a:spcAft>
                          <a:spcPct val="0"/>
                        </a:spcAft>
                        <a:buClrTx/>
                        <a:buSzTx/>
                        <a:buFont typeface="Arial" panose="020B0604020202020204" pitchFamily="34" charset="0"/>
                        <a:buChar char="•"/>
                        <a:defRPr/>
                      </a:pPr>
                      <a:r>
                        <a:rPr lang="en-US" sz="800" kern="600" spc="-30" baseline="0">
                          <a:solidFill>
                            <a:schemeClr val="tx1"/>
                          </a:solidFill>
                          <a:latin typeface="Calibri" panose="020F0502020204030204" pitchFamily="34" charset="0"/>
                        </a:rPr>
                        <a:t>Dividends</a:t>
                      </a:r>
                    </a:p>
                  </a:txBody>
                  <a:tcPr marL="27432" marR="27432" marT="27432" marB="27432"/>
                </a:tc>
                <a:tc>
                  <a:txBody>
                    <a:bodyPr/>
                    <a:lstStyle/>
                    <a:p>
                      <a:pPr marL="0" marR="0" lvl="0" indent="0" algn="l" defTabSz="914400" rtl="0" eaLnBrk="1" fontAlgn="t" latinLnBrk="0" hangingPunct="1">
                        <a:lnSpc>
                          <a:spcPct val="82000"/>
                        </a:lnSpc>
                        <a:spcBef>
                          <a:spcPct val="0"/>
                        </a:spcBef>
                        <a:spcAft>
                          <a:spcPct val="0"/>
                        </a:spcAft>
                        <a:buClrTx/>
                        <a:buSzTx/>
                        <a:buFont typeface="Arial" panose="020B0604020202020204" pitchFamily="34" charset="0"/>
                        <a:buNone/>
                        <a:defRPr/>
                      </a:pPr>
                      <a:r>
                        <a:rPr lang="en-US" sz="800" kern="600" spc="-30" baseline="0">
                          <a:solidFill>
                            <a:schemeClr val="tx1"/>
                          </a:solidFill>
                          <a:latin typeface="Calibri" panose="020F0502020204030204" pitchFamily="34" charset="0"/>
                        </a:rPr>
                        <a:t>Unsuccessful</a:t>
                      </a:r>
                    </a:p>
                  </a:txBody>
                  <a:tcPr marL="27432" marR="27432" marT="27432" marB="27432"/>
                </a:tc>
                <a:tc>
                  <a:txBody>
                    <a:bodyPr/>
                    <a:lstStyle/>
                    <a:p>
                      <a:pPr marL="0" marR="0" lvl="0" indent="0" algn="ctr" defTabSz="914400" rtl="0" eaLnBrk="1" fontAlgn="t" latinLnBrk="0" hangingPunct="1">
                        <a:lnSpc>
                          <a:spcPct val="150000"/>
                        </a:lnSpc>
                        <a:spcBef>
                          <a:spcPts val="300"/>
                        </a:spcBef>
                        <a:spcAft>
                          <a:spcPct val="0"/>
                        </a:spcAft>
                        <a:buClrTx/>
                        <a:buSzTx/>
                        <a:buFontTx/>
                        <a:buNone/>
                        <a:defRPr/>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ctr" fontAlgn="t">
                        <a:lnSpc>
                          <a:spcPct val="150000"/>
                        </a:lnSpc>
                        <a:spcBef>
                          <a:spcPts val="300"/>
                        </a:spcBef>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ctr" fontAlgn="t">
                        <a:lnSpc>
                          <a:spcPct val="82000"/>
                        </a:lnSpc>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Activist submitted a shareholder proposal requesting a special dividend from the Company.  The board opposed the proposal, and the proposal was rejected at the Annual General Meeting of the Company.</a:t>
                      </a:r>
                    </a:p>
                  </a:txBody>
                  <a:tcPr marL="27432" marR="27432" marT="27432" marB="27432"/>
                </a:tc>
                <a:extLst>
                  <a:ext uri="{0D108BD9-81ED-4DB2-BD59-A6C34878D82A}">
                    <a16:rowId xmlns:a16="http://schemas.microsoft.com/office/drawing/2014/main" val="2710386877"/>
                  </a:ext>
                </a:extLst>
              </a:tr>
              <a:tr h="387664">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March 10, 2022</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Toshiba Corp.</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Effisimo Capital Management, 3D Investment Partners Pte Ltd (Singapore)</a:t>
                      </a:r>
                    </a:p>
                  </a:txBody>
                  <a:tcPr marL="27432" marR="27432" marT="27432" marB="27432"/>
                </a:tc>
                <a:tc>
                  <a:txBody>
                    <a:bodyPr/>
                    <a:lstStyle/>
                    <a:p>
                      <a:pPr marL="0" marR="0" lvl="0" indent="0" algn="l" defTabSz="914400" rtl="0" eaLnBrk="1" fontAlgn="t" latinLnBrk="0" hangingPunct="1">
                        <a:lnSpc>
                          <a:spcPct val="82000"/>
                        </a:lnSpc>
                        <a:spcBef>
                          <a:spcPct val="0"/>
                        </a:spcBef>
                        <a:spcAft>
                          <a:spcPct val="0"/>
                        </a:spcAft>
                        <a:buClrTx/>
                        <a:buSzTx/>
                        <a:buFontTx/>
                        <a:buNone/>
                        <a:defRPr/>
                      </a:pPr>
                      <a:r>
                        <a:rPr lang="en-US" sz="800" b="0" i="0" u="none" strike="noStrike" kern="600" spc="-30">
                          <a:solidFill>
                            <a:schemeClr val="tx1"/>
                          </a:solidFill>
                          <a:effectLst/>
                          <a:latin typeface="Calibri" panose="020F0502020204030204" pitchFamily="34" charset="0"/>
                          <a:cs typeface="Calibri" panose="020F0502020204030204" pitchFamily="34" charset="0"/>
                        </a:rPr>
                        <a:t>1800.9</a:t>
                      </a:r>
                    </a:p>
                    <a:p>
                      <a:pPr algn="l" fontAlgn="t">
                        <a:lnSpc>
                          <a:spcPct val="82000"/>
                        </a:lnSpc>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Industrials</a:t>
                      </a:r>
                    </a:p>
                  </a:txBody>
                  <a:tcPr marL="27432" marR="27432" marT="27432" marB="27432"/>
                </a:tc>
                <a:tc>
                  <a:txBody>
                    <a:bodyPr/>
                    <a:lstStyle/>
                    <a:p>
                      <a:pPr marL="0" marR="0" lvl="0" indent="0" algn="ctr" defTabSz="914400" rtl="0" eaLnBrk="1" fontAlgn="t" latinLnBrk="0" hangingPunct="1">
                        <a:lnSpc>
                          <a:spcPct val="82000"/>
                        </a:lnSpc>
                        <a:spcBef>
                          <a:spcPct val="0"/>
                        </a:spcBef>
                        <a:spcAft>
                          <a:spcPct val="0"/>
                        </a:spcAft>
                        <a:buClrTx/>
                        <a:buSzTx/>
                        <a:buFontTx/>
                        <a:buNone/>
                        <a:defRPr/>
                      </a:pPr>
                      <a:r>
                        <a:rPr lang="en-US" sz="800" b="0" i="0" u="none" strike="noStrike" kern="600" spc="-30">
                          <a:solidFill>
                            <a:schemeClr val="tx1"/>
                          </a:solidFill>
                          <a:effectLst/>
                          <a:latin typeface="Calibri" panose="020F0502020204030204" pitchFamily="34" charset="0"/>
                          <a:cs typeface="Calibri" panose="020F0502020204030204" pitchFamily="34" charset="0"/>
                        </a:rPr>
                        <a:t>**</a:t>
                      </a:r>
                    </a:p>
                  </a:txBody>
                  <a:tcPr marL="27432" marR="27432" marT="27432" marB="27432"/>
                </a:tc>
                <a:tc>
                  <a:txBody>
                    <a:bodyPr/>
                    <a:lstStyle/>
                    <a:p>
                      <a:pPr marL="114300" marR="0" lvl="0" indent="-114300" algn="l" defTabSz="914400" rtl="0" eaLnBrk="1" fontAlgn="t" latinLnBrk="0" hangingPunct="1">
                        <a:lnSpc>
                          <a:spcPct val="82000"/>
                        </a:lnSpc>
                        <a:spcBef>
                          <a:spcPct val="0"/>
                        </a:spcBef>
                        <a:spcAft>
                          <a:spcPct val="0"/>
                        </a:spcAft>
                        <a:buClrTx/>
                        <a:buSzTx/>
                        <a:buFont typeface="Arial" panose="020B0604020202020204" pitchFamily="34" charset="0"/>
                        <a:buChar char="•"/>
                        <a:defRPr/>
                      </a:pPr>
                      <a:r>
                        <a:rPr lang="en-US" sz="800" b="0" i="0" u="none" strike="noStrike" kern="600" spc="-30" baseline="0">
                          <a:solidFill>
                            <a:schemeClr val="tx1"/>
                          </a:solidFill>
                          <a:effectLst/>
                          <a:latin typeface="Calibri" panose="020F0502020204030204" pitchFamily="34" charset="0"/>
                          <a:cs typeface="Calibri" panose="020F0502020204030204" pitchFamily="34" charset="0"/>
                        </a:rPr>
                        <a:t>Change Board Composition</a:t>
                      </a:r>
                    </a:p>
                    <a:p>
                      <a:pPr marL="114300" marR="0" lvl="0" indent="-114300" algn="l" defTabSz="914400" rtl="0" eaLnBrk="1" fontAlgn="t" latinLnBrk="0" hangingPunct="1">
                        <a:lnSpc>
                          <a:spcPct val="82000"/>
                        </a:lnSpc>
                        <a:spcBef>
                          <a:spcPct val="0"/>
                        </a:spcBef>
                        <a:spcAft>
                          <a:spcPct val="0"/>
                        </a:spcAft>
                        <a:buClrTx/>
                        <a:buSzTx/>
                        <a:buFont typeface="Arial" panose="020B0604020202020204" pitchFamily="34" charset="0"/>
                        <a:buChar char="•"/>
                        <a:defRPr/>
                      </a:pPr>
                      <a:r>
                        <a:rPr lang="en-US" sz="800" b="0" i="0" u="none" strike="noStrike" kern="600" spc="-30" baseline="0">
                          <a:solidFill>
                            <a:schemeClr val="tx1"/>
                          </a:solidFill>
                          <a:effectLst/>
                          <a:latin typeface="Calibri" panose="020F0502020204030204" pitchFamily="34" charset="0"/>
                          <a:cs typeface="Calibri" panose="020F0502020204030204" pitchFamily="34" charset="0"/>
                        </a:rPr>
                        <a:t>Disclose Information</a:t>
                      </a:r>
                    </a:p>
                    <a:p>
                      <a:pPr marL="114300" marR="0" lvl="0" indent="-114300" algn="l" defTabSz="914400" rtl="0" eaLnBrk="1" fontAlgn="t" latinLnBrk="0" hangingPunct="1">
                        <a:lnSpc>
                          <a:spcPct val="82000"/>
                        </a:lnSpc>
                        <a:spcBef>
                          <a:spcPct val="0"/>
                        </a:spcBef>
                        <a:spcAft>
                          <a:spcPct val="0"/>
                        </a:spcAft>
                        <a:buClrTx/>
                        <a:buSzTx/>
                        <a:buFont typeface="Arial" panose="020B0604020202020204" pitchFamily="34" charset="0"/>
                        <a:buChar char="•"/>
                        <a:defRPr/>
                      </a:pPr>
                      <a:r>
                        <a:rPr lang="en-US" sz="800" b="0" i="0" u="none" strike="noStrike" kern="600" spc="-30" baseline="0">
                          <a:solidFill>
                            <a:schemeClr val="tx1"/>
                          </a:solidFill>
                          <a:effectLst/>
                          <a:latin typeface="Calibri" panose="020F0502020204030204" pitchFamily="34" charset="0"/>
                          <a:cs typeface="Calibri" panose="020F0502020204030204" pitchFamily="34" charset="0"/>
                        </a:rPr>
                        <a:t>Push for Sale of Company</a:t>
                      </a:r>
                    </a:p>
                    <a:p>
                      <a:pPr marL="114300" marR="0" lvl="0" indent="-114300" algn="l" defTabSz="914400" rtl="0" eaLnBrk="1" fontAlgn="t" latinLnBrk="0" hangingPunct="1">
                        <a:lnSpc>
                          <a:spcPct val="82000"/>
                        </a:lnSpc>
                        <a:spcBef>
                          <a:spcPct val="0"/>
                        </a:spcBef>
                        <a:spcAft>
                          <a:spcPct val="0"/>
                        </a:spcAft>
                        <a:buClrTx/>
                        <a:buSzTx/>
                        <a:buFont typeface="Arial" panose="020B0604020202020204" pitchFamily="34" charset="0"/>
                        <a:buChar char="•"/>
                        <a:defRPr/>
                      </a:pPr>
                      <a:endParaRPr lang="en-US" sz="800" kern="600" spc="-30" baseline="0">
                        <a:solidFill>
                          <a:schemeClr val="tx1"/>
                        </a:solidFill>
                        <a:latin typeface="Calibri" panose="020F0502020204030204" pitchFamily="34" charset="0"/>
                      </a:endParaRPr>
                    </a:p>
                  </a:txBody>
                  <a:tcPr marL="27432" marR="27432" marT="27432" marB="27432"/>
                </a:tc>
                <a:tc>
                  <a:txBody>
                    <a:bodyPr/>
                    <a:lstStyle/>
                    <a:p>
                      <a:pPr marL="0" marR="0" lvl="0" indent="0" algn="l" defTabSz="914400" rtl="0" eaLnBrk="1" fontAlgn="t" latinLnBrk="0" hangingPunct="1">
                        <a:lnSpc>
                          <a:spcPct val="82000"/>
                        </a:lnSpc>
                        <a:spcBef>
                          <a:spcPct val="0"/>
                        </a:spcBef>
                        <a:spcAft>
                          <a:spcPct val="0"/>
                        </a:spcAft>
                        <a:buClrTx/>
                        <a:buSzTx/>
                        <a:buFont typeface="Arial" panose="020B0604020202020204" pitchFamily="34" charset="0"/>
                        <a:buNone/>
                        <a:defRPr/>
                      </a:pPr>
                      <a:r>
                        <a:rPr lang="en-US" sz="800" kern="600" spc="-30" baseline="0">
                          <a:solidFill>
                            <a:schemeClr val="tx1"/>
                          </a:solidFill>
                          <a:latin typeface="Calibri" panose="020F0502020204030204" pitchFamily="34" charset="0"/>
                        </a:rPr>
                        <a:t>Ongoing</a:t>
                      </a:r>
                    </a:p>
                  </a:txBody>
                  <a:tcPr marL="27432" marR="27432" marT="27432" marB="27432"/>
                </a:tc>
                <a:tc>
                  <a:txBody>
                    <a:bodyPr/>
                    <a:lstStyle/>
                    <a:p>
                      <a:pPr marL="0" marR="0" lvl="0" indent="0" algn="ctr" defTabSz="914400" rtl="0" eaLnBrk="1" fontAlgn="t" latinLnBrk="0" hangingPunct="1">
                        <a:lnSpc>
                          <a:spcPct val="150000"/>
                        </a:lnSpc>
                        <a:spcBef>
                          <a:spcPts val="300"/>
                        </a:spcBef>
                        <a:spcAft>
                          <a:spcPct val="0"/>
                        </a:spcAft>
                        <a:buClrTx/>
                        <a:buSzTx/>
                        <a:buFontTx/>
                        <a:buNone/>
                        <a:defRPr/>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ctr" fontAlgn="t">
                        <a:lnSpc>
                          <a:spcPct val="150000"/>
                        </a:lnSpc>
                        <a:spcBef>
                          <a:spcPts val="300"/>
                        </a:spcBef>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ctr" fontAlgn="t">
                        <a:lnSpc>
                          <a:spcPct val="82000"/>
                        </a:lnSpc>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Activist issued a press release stating that it has decided to vote against the Company’s reorganization plans due to a lack of trust in the leadership team’s composition, where all parties with their associated responsibilities should be held accountable for properly executing “such an irreversible and momentous plan.”  3D released a plan stating that the Company should establish a sound managerial foundation.  Effisimo announced that it would vote for the proposal.  The Company then established a special committee to engage with potential investors and sponsors and to review strategic alternatives.</a:t>
                      </a:r>
                    </a:p>
                  </a:txBody>
                  <a:tcPr marL="27432" marR="27432" marT="27432" marB="27432"/>
                </a:tc>
                <a:extLst>
                  <a:ext uri="{0D108BD9-81ED-4DB2-BD59-A6C34878D82A}">
                    <a16:rowId xmlns:a16="http://schemas.microsoft.com/office/drawing/2014/main" val="1996207645"/>
                  </a:ext>
                </a:extLst>
              </a:tr>
              <a:tr h="387664">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January 24, 2022</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Seven &amp; I Holdings Co Ltd</a:t>
                      </a: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Artisan Partners (US)</a:t>
                      </a:r>
                    </a:p>
                  </a:txBody>
                  <a:tcPr marL="27432" marR="27432" marT="27432" marB="27432"/>
                </a:tc>
                <a:tc>
                  <a:txBody>
                    <a:bodyPr/>
                    <a:lstStyle/>
                    <a:p>
                      <a:pPr marL="0" marR="0" lvl="0" indent="0" algn="l" defTabSz="914400" rtl="0" eaLnBrk="1" fontAlgn="t" latinLnBrk="0" hangingPunct="1">
                        <a:lnSpc>
                          <a:spcPct val="82000"/>
                        </a:lnSpc>
                        <a:spcBef>
                          <a:spcPct val="0"/>
                        </a:spcBef>
                        <a:spcAft>
                          <a:spcPct val="0"/>
                        </a:spcAft>
                        <a:buClrTx/>
                        <a:buSzTx/>
                        <a:buFontTx/>
                        <a:buNone/>
                        <a:defRPr/>
                      </a:pPr>
                      <a:r>
                        <a:rPr lang="en-US" sz="800" b="0" i="0" u="none" strike="noStrike" kern="600" spc="-30">
                          <a:solidFill>
                            <a:srgbClr val="000000"/>
                          </a:solidFill>
                          <a:effectLst/>
                          <a:latin typeface="Calibri" panose="020F0502020204030204" pitchFamily="34" charset="0"/>
                          <a:cs typeface="Calibri" panose="020F0502020204030204" pitchFamily="34" charset="0"/>
                        </a:rPr>
                        <a:t>5373.6</a:t>
                      </a:r>
                    </a:p>
                    <a:p>
                      <a:pPr algn="l" fontAlgn="t">
                        <a:lnSpc>
                          <a:spcPct val="82000"/>
                        </a:lnSpc>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l" fontAlgn="t">
                        <a:lnSpc>
                          <a:spcPct val="82000"/>
                        </a:lnSpc>
                      </a:pPr>
                      <a:r>
                        <a:rPr lang="en-US" sz="800" b="0" i="0" u="none" strike="noStrike" kern="600" spc="-30">
                          <a:solidFill>
                            <a:schemeClr val="tx1"/>
                          </a:solidFill>
                          <a:effectLst/>
                          <a:latin typeface="Calibri" panose="020F0502020204030204" pitchFamily="34" charset="0"/>
                          <a:cs typeface="Calibri" panose="020F0502020204030204" pitchFamily="34" charset="0"/>
                        </a:rPr>
                        <a:t>Consumer Defensive</a:t>
                      </a:r>
                    </a:p>
                  </a:txBody>
                  <a:tcPr marL="27432" marR="27432" marT="27432" marB="27432"/>
                </a:tc>
                <a:tc>
                  <a:txBody>
                    <a:bodyPr/>
                    <a:lstStyle/>
                    <a:p>
                      <a:pPr marL="0" marR="0" lvl="0" indent="0" algn="ctr" defTabSz="914400" rtl="0" eaLnBrk="1" fontAlgn="t" latinLnBrk="0" hangingPunct="1">
                        <a:lnSpc>
                          <a:spcPct val="82000"/>
                        </a:lnSpc>
                        <a:spcBef>
                          <a:spcPct val="0"/>
                        </a:spcBef>
                        <a:spcAft>
                          <a:spcPct val="0"/>
                        </a:spcAft>
                        <a:buClrTx/>
                        <a:buSzTx/>
                        <a:buFontTx/>
                        <a:buNone/>
                        <a:defRPr/>
                      </a:pPr>
                      <a:r>
                        <a:rPr lang="en-US" sz="800" b="0" i="0" u="none" strike="noStrike" kern="600" spc="-30">
                          <a:solidFill>
                            <a:schemeClr val="tx1"/>
                          </a:solidFill>
                          <a:effectLst/>
                          <a:latin typeface="Calibri" panose="020F0502020204030204" pitchFamily="34" charset="0"/>
                          <a:cs typeface="Calibri" panose="020F0502020204030204" pitchFamily="34" charset="0"/>
                        </a:rPr>
                        <a:t>**</a:t>
                      </a:r>
                    </a:p>
                    <a:p>
                      <a:pPr marL="0" marR="0" lvl="0" indent="0" algn="ctr" defTabSz="914400" rtl="0" eaLnBrk="1" fontAlgn="t" latinLnBrk="0" hangingPunct="1">
                        <a:lnSpc>
                          <a:spcPct val="82000"/>
                        </a:lnSpc>
                        <a:spcBef>
                          <a:spcPct val="0"/>
                        </a:spcBef>
                        <a:spcAft>
                          <a:spcPct val="0"/>
                        </a:spcAft>
                        <a:buClrTx/>
                        <a:buSzTx/>
                        <a:buFontTx/>
                        <a:buNone/>
                        <a:defRPr/>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marL="114300" marR="0" lvl="0" indent="-114300" algn="l" defTabSz="914400" rtl="0" eaLnBrk="1" fontAlgn="t" latinLnBrk="0" hangingPunct="1">
                        <a:lnSpc>
                          <a:spcPct val="82000"/>
                        </a:lnSpc>
                        <a:spcBef>
                          <a:spcPct val="0"/>
                        </a:spcBef>
                        <a:spcAft>
                          <a:spcPct val="0"/>
                        </a:spcAft>
                        <a:buClrTx/>
                        <a:buSzTx/>
                        <a:buFont typeface="Arial" panose="020B0604020202020204" pitchFamily="34" charset="0"/>
                        <a:buChar char="•"/>
                        <a:defRPr/>
                      </a:pPr>
                      <a:r>
                        <a:rPr lang="en-US" sz="800" kern="600" spc="-30" baseline="0">
                          <a:solidFill>
                            <a:schemeClr val="tx1"/>
                          </a:solidFill>
                          <a:latin typeface="Calibri" panose="020F0502020204030204" pitchFamily="34" charset="0"/>
                        </a:rPr>
                        <a:t>Board Independence</a:t>
                      </a:r>
                    </a:p>
                    <a:p>
                      <a:pPr marL="114300" marR="0" lvl="0" indent="-114300" algn="l" defTabSz="914400" rtl="0" eaLnBrk="1" fontAlgn="t" latinLnBrk="0" hangingPunct="1">
                        <a:lnSpc>
                          <a:spcPct val="82000"/>
                        </a:lnSpc>
                        <a:spcBef>
                          <a:spcPct val="0"/>
                        </a:spcBef>
                        <a:spcAft>
                          <a:spcPct val="0"/>
                        </a:spcAft>
                        <a:buClrTx/>
                        <a:buSzTx/>
                        <a:buFont typeface="Arial" panose="020B0604020202020204" pitchFamily="34" charset="0"/>
                        <a:buChar char="•"/>
                        <a:defRPr/>
                      </a:pPr>
                      <a:r>
                        <a:rPr lang="en-US" sz="800" kern="600" spc="-30" baseline="0">
                          <a:solidFill>
                            <a:schemeClr val="tx1"/>
                          </a:solidFill>
                          <a:latin typeface="Calibri" panose="020F0502020204030204" pitchFamily="34" charset="0"/>
                        </a:rPr>
                        <a:t>Gain Board Representation</a:t>
                      </a:r>
                    </a:p>
                    <a:p>
                      <a:pPr marL="114300" marR="0" lvl="0" indent="-114300" algn="l" defTabSz="914400" rtl="0" eaLnBrk="1" fontAlgn="t" latinLnBrk="0" hangingPunct="1">
                        <a:lnSpc>
                          <a:spcPct val="82000"/>
                        </a:lnSpc>
                        <a:spcBef>
                          <a:spcPct val="0"/>
                        </a:spcBef>
                        <a:spcAft>
                          <a:spcPct val="0"/>
                        </a:spcAft>
                        <a:buClrTx/>
                        <a:buSzTx/>
                        <a:buFont typeface="Arial" panose="020B0604020202020204" pitchFamily="34" charset="0"/>
                        <a:buChar char="•"/>
                        <a:defRPr/>
                      </a:pPr>
                      <a:r>
                        <a:rPr lang="en-US" sz="800" kern="600" spc="-30" baseline="0">
                          <a:solidFill>
                            <a:schemeClr val="tx1"/>
                          </a:solidFill>
                          <a:latin typeface="Calibri" panose="020F0502020204030204" pitchFamily="34" charset="0"/>
                        </a:rPr>
                        <a:t>Push for Company Division</a:t>
                      </a:r>
                    </a:p>
                  </a:txBody>
                  <a:tcPr marL="27432" marR="27432" marT="27432" marB="27432"/>
                </a:tc>
                <a:tc>
                  <a:txBody>
                    <a:bodyPr/>
                    <a:lstStyle/>
                    <a:p>
                      <a:pPr marL="0" marR="0" lvl="0" indent="0" algn="l" defTabSz="914400" rtl="0" eaLnBrk="1" fontAlgn="t" latinLnBrk="0" hangingPunct="1">
                        <a:lnSpc>
                          <a:spcPct val="82000"/>
                        </a:lnSpc>
                        <a:spcBef>
                          <a:spcPct val="0"/>
                        </a:spcBef>
                        <a:spcAft>
                          <a:spcPct val="0"/>
                        </a:spcAft>
                        <a:buClrTx/>
                        <a:buSzTx/>
                        <a:buFont typeface="Arial" panose="020B0604020202020204" pitchFamily="34" charset="0"/>
                        <a:buNone/>
                        <a:defRPr/>
                      </a:pPr>
                      <a:r>
                        <a:rPr lang="en-US" sz="800" kern="600" spc="-30" baseline="0">
                          <a:solidFill>
                            <a:schemeClr val="tx1"/>
                          </a:solidFill>
                          <a:latin typeface="Calibri" panose="020F0502020204030204" pitchFamily="34" charset="0"/>
                        </a:rPr>
                        <a:t>Partially Successful</a:t>
                      </a:r>
                    </a:p>
                  </a:txBody>
                  <a:tcPr marL="27432" marR="27432" marT="27432" marB="27432"/>
                </a:tc>
                <a:tc>
                  <a:txBody>
                    <a:bodyPr/>
                    <a:lstStyle/>
                    <a:p>
                      <a:pPr marL="0" marR="0" lvl="0" indent="0" algn="ctr" defTabSz="914400" rtl="0" eaLnBrk="1" fontAlgn="t" latinLnBrk="0" hangingPunct="1">
                        <a:lnSpc>
                          <a:spcPct val="150000"/>
                        </a:lnSpc>
                        <a:spcBef>
                          <a:spcPts val="300"/>
                        </a:spcBef>
                        <a:spcAft>
                          <a:spcPct val="0"/>
                        </a:spcAft>
                        <a:buClrTx/>
                        <a:buSzTx/>
                        <a:buFontTx/>
                        <a:buNone/>
                        <a:defRPr/>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ctr" fontAlgn="t">
                        <a:lnSpc>
                          <a:spcPct val="150000"/>
                        </a:lnSpc>
                        <a:spcBef>
                          <a:spcPts val="300"/>
                        </a:spcBef>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ctr" fontAlgn="t">
                        <a:lnSpc>
                          <a:spcPct val="82000"/>
                        </a:lnSpc>
                      </a:pPr>
                      <a:endParaRPr lang="en-US" sz="800" b="0" i="0" u="none" strike="noStrike" kern="600" spc="-30">
                        <a:solidFill>
                          <a:schemeClr val="tx1"/>
                        </a:solidFill>
                        <a:effectLst/>
                        <a:latin typeface="Calibri" panose="020F0502020204030204" pitchFamily="34" charset="0"/>
                        <a:cs typeface="Calibri" panose="020F0502020204030204" pitchFamily="34" charset="0"/>
                      </a:endParaRPr>
                    </a:p>
                  </a:txBody>
                  <a:tcPr marL="27432" marR="27432" marT="27432" marB="27432"/>
                </a:tc>
                <a:tc>
                  <a:txBody>
                    <a:bodyPr/>
                    <a:lstStyle/>
                    <a:p>
                      <a:pPr algn="l" fontAlgn="t">
                        <a:lnSpc>
                          <a:spcPct val="82000"/>
                        </a:lnSpc>
                      </a:pPr>
                      <a:r>
                        <a:rPr lang="en-US" sz="800" b="0" i="0" u="none" strike="noStrike" kern="600" spc="-30" dirty="0">
                          <a:solidFill>
                            <a:schemeClr val="tx1"/>
                          </a:solidFill>
                          <a:effectLst/>
                          <a:latin typeface="Calibri" panose="020F0502020204030204" pitchFamily="34" charset="0"/>
                          <a:cs typeface="Calibri" panose="020F0502020204030204" pitchFamily="34" charset="0"/>
                        </a:rPr>
                        <a:t>Activist urged the Company to split the Company, and to implement a “stronger board of directors,” noting that the Company ought to be led by an “unaffiliated, independent chair.”  The Company has since committed to making most of its directors independent.</a:t>
                      </a:r>
                    </a:p>
                  </a:txBody>
                  <a:tcPr marL="27432" marR="27432" marT="27432" marB="27432"/>
                </a:tc>
                <a:extLst>
                  <a:ext uri="{0D108BD9-81ED-4DB2-BD59-A6C34878D82A}">
                    <a16:rowId xmlns:a16="http://schemas.microsoft.com/office/drawing/2014/main" val="2646511446"/>
                  </a:ext>
                </a:extLst>
              </a:tr>
            </a:tbl>
          </a:graphicData>
        </a:graphic>
      </p:graphicFrame>
    </p:spTree>
    <p:extLst>
      <p:ext uri="{BB962C8B-B14F-4D97-AF65-F5344CB8AC3E}">
        <p14:creationId xmlns:p14="http://schemas.microsoft.com/office/powerpoint/2010/main" val="3271357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F47C27-AAF9-4A86-A107-2D06D85B4554}"/>
              </a:ext>
            </a:extLst>
          </p:cNvPr>
          <p:cNvSpPr>
            <a:spLocks noGrp="1"/>
          </p:cNvSpPr>
          <p:nvPr>
            <p:ph type="body" sz="quarter" idx="12"/>
          </p:nvPr>
        </p:nvSpPr>
        <p:spPr>
          <a:xfrm>
            <a:off x="1157499" y="2514369"/>
            <a:ext cx="6829007" cy="1549004"/>
          </a:xfrm>
        </p:spPr>
        <p:txBody>
          <a:bodyPr lIns="68580" tIns="34290" rIns="68580" bIns="34290" anchor="b"/>
          <a:lstStyle/>
          <a:p>
            <a:r>
              <a:rPr lang="en-US" altLang="ja-JP" sz="2400">
                <a:latin typeface="+mn-lt"/>
                <a:ea typeface="Meiryo"/>
              </a:rPr>
              <a:t>GL’s </a:t>
            </a:r>
            <a:r>
              <a:rPr lang="en-US" altLang="ja-JP" sz="2400">
                <a:latin typeface="+mn-lt"/>
                <a:ea typeface="Meiryo"/>
                <a:cs typeface="Calibri" panose="020F0502020204030204" pitchFamily="34" charset="0"/>
              </a:rPr>
              <a:t>View</a:t>
            </a:r>
            <a:r>
              <a:rPr lang="en-US" altLang="ja-JP" sz="2400">
                <a:latin typeface="+mn-lt"/>
                <a:ea typeface="Meiryo"/>
              </a:rPr>
              <a:t> on Shareholder Proposals in Japan </a:t>
            </a:r>
            <a:endParaRPr lang="ja-JP" altLang="en-US" sz="2400">
              <a:latin typeface="+mn-lt"/>
              <a:ea typeface="Meiryo"/>
            </a:endParaRPr>
          </a:p>
        </p:txBody>
      </p:sp>
      <p:sp>
        <p:nvSpPr>
          <p:cNvPr id="3" name="Text Placeholder 2">
            <a:extLst>
              <a:ext uri="{FF2B5EF4-FFF2-40B4-BE49-F238E27FC236}">
                <a16:creationId xmlns:a16="http://schemas.microsoft.com/office/drawing/2014/main" id="{0A116E6F-C8D9-9C3E-407B-A37E7E1B1BB6}"/>
              </a:ext>
            </a:extLst>
          </p:cNvPr>
          <p:cNvSpPr>
            <a:spLocks noGrp="1"/>
          </p:cNvSpPr>
          <p:nvPr>
            <p:ph type="body" sz="quarter" idx="14"/>
          </p:nvPr>
        </p:nvSpPr>
        <p:spPr/>
        <p:txBody>
          <a:bodyPr/>
          <a:lstStyle/>
          <a:p>
            <a:pPr>
              <a:buNone/>
            </a:pPr>
            <a:endParaRPr lang="en-US"/>
          </a:p>
        </p:txBody>
      </p:sp>
      <p:sp>
        <p:nvSpPr>
          <p:cNvPr id="4" name="TextBox 3">
            <a:extLst>
              <a:ext uri="{FF2B5EF4-FFF2-40B4-BE49-F238E27FC236}">
                <a16:creationId xmlns:a16="http://schemas.microsoft.com/office/drawing/2014/main" id="{5C61F7D8-0AFA-A93D-251D-375571E20B09}"/>
              </a:ext>
            </a:extLst>
          </p:cNvPr>
          <p:cNvSpPr txBox="1"/>
          <p:nvPr/>
        </p:nvSpPr>
        <p:spPr>
          <a:xfrm>
            <a:off x="6566280" y="5581082"/>
            <a:ext cx="2371162" cy="230832"/>
          </a:xfrm>
          <a:prstGeom prst="rect">
            <a:avLst/>
          </a:prstGeom>
          <a:noFill/>
        </p:spPr>
        <p:txBody>
          <a:bodyPr wrap="none" rtlCol="0">
            <a:spAutoFit/>
          </a:bodyPr>
          <a:lstStyle/>
          <a:p>
            <a:pPr defTabSz="685800"/>
            <a:r>
              <a:rPr lang="en-US" sz="900">
                <a:solidFill>
                  <a:srgbClr val="2B3A41"/>
                </a:solidFill>
                <a:latin typeface="Calibri" panose="020F0502020204030204"/>
                <a:cs typeface="Calibri"/>
              </a:rPr>
              <a:t>© 2023 Glass, Lewis &amp; Co., and/or its affiliates.</a:t>
            </a:r>
            <a:endParaRPr lang="en-US" sz="900">
              <a:solidFill>
                <a:srgbClr val="2B3A41"/>
              </a:solidFill>
              <a:latin typeface="Calibri" panose="020F0502020204030204"/>
            </a:endParaRPr>
          </a:p>
        </p:txBody>
      </p:sp>
      <p:sp>
        <p:nvSpPr>
          <p:cNvPr id="5" name="スライド番号プレースホルダー 4">
            <a:extLst>
              <a:ext uri="{FF2B5EF4-FFF2-40B4-BE49-F238E27FC236}">
                <a16:creationId xmlns:a16="http://schemas.microsoft.com/office/drawing/2014/main" id="{70DF60BA-87F4-4A15-A0FA-36A06AD1A323}"/>
              </a:ext>
            </a:extLst>
          </p:cNvPr>
          <p:cNvSpPr txBox="1">
            <a:spLocks/>
          </p:cNvSpPr>
          <p:nvPr/>
        </p:nvSpPr>
        <p:spPr>
          <a:xfrm>
            <a:off x="6698973" y="6356353"/>
            <a:ext cx="2057400" cy="365125"/>
          </a:xfrm>
          <a:prstGeom prst="rect">
            <a:avLst/>
          </a:prstGeom>
        </p:spPr>
        <p:txBody>
          <a:bodyPr anchor="b"/>
          <a:lstStyle>
            <a:lvl1pPr marL="0" indent="0" algn="l" defTabSz="685800" rtl="0" eaLnBrk="1" latinLnBrk="0" hangingPunct="1">
              <a:lnSpc>
                <a:spcPct val="90000"/>
              </a:lnSpc>
              <a:spcBef>
                <a:spcPts val="750"/>
              </a:spcBef>
              <a:buFont typeface="Arial" panose="020B0604020202020204" pitchFamily="34" charset="0"/>
              <a:buNone/>
              <a:defRPr lang="en-US" sz="3600" b="0" i="0" kern="1200" smtClean="0">
                <a:solidFill>
                  <a:schemeClr val="tx1"/>
                </a:solidFill>
                <a:latin typeface="Avenir Next Medium" panose="020B0503020202020204" pitchFamily="34" charset="0"/>
                <a:ea typeface="+mn-ea"/>
                <a:cs typeface="Calibri Light" panose="020F030202020403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fld id="{65EFC9F2-F479-5B49-B423-304EC38F00E7}" type="slidenum">
              <a:rPr lang="en-US" altLang="ja-JP" sz="900" smtClean="0">
                <a:solidFill>
                  <a:srgbClr val="002C54"/>
                </a:solidFill>
                <a:latin typeface="Calibri" panose="020F0502020204030204" pitchFamily="34" charset="0"/>
              </a:rPr>
              <a:pPr algn="r"/>
              <a:t>16</a:t>
            </a:fld>
            <a:endParaRPr lang="ja-JP" altLang="en-US" sz="900" dirty="0">
              <a:solidFill>
                <a:srgbClr val="002C54"/>
              </a:solidFill>
              <a:latin typeface="Calibri" panose="020F0502020204030204" pitchFamily="34" charset="0"/>
            </a:endParaRPr>
          </a:p>
        </p:txBody>
      </p:sp>
    </p:spTree>
    <p:extLst>
      <p:ext uri="{BB962C8B-B14F-4D97-AF65-F5344CB8AC3E}">
        <p14:creationId xmlns:p14="http://schemas.microsoft.com/office/powerpoint/2010/main" val="1877781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877D6-2DB2-4BB2-A449-B30ED0DB2E2D}"/>
              </a:ext>
            </a:extLst>
          </p:cNvPr>
          <p:cNvSpPr>
            <a:spLocks noGrp="1"/>
          </p:cNvSpPr>
          <p:nvPr>
            <p:ph type="title"/>
          </p:nvPr>
        </p:nvSpPr>
        <p:spPr/>
        <p:txBody>
          <a:bodyPr>
            <a:normAutofit/>
          </a:bodyPr>
          <a:lstStyle/>
          <a:p>
            <a:r>
              <a:rPr lang="en-US" sz="1800">
                <a:latin typeface="+mn-lt"/>
                <a:ea typeface="Meiryo"/>
              </a:rPr>
              <a:t>Types of Shareholder Proposals (Japan) </a:t>
            </a:r>
          </a:p>
        </p:txBody>
      </p:sp>
      <p:sp>
        <p:nvSpPr>
          <p:cNvPr id="3" name="Text Placeholder 2">
            <a:extLst>
              <a:ext uri="{FF2B5EF4-FFF2-40B4-BE49-F238E27FC236}">
                <a16:creationId xmlns:a16="http://schemas.microsoft.com/office/drawing/2014/main" id="{53E7419E-B72C-4FF6-9C78-600ECF283419}"/>
              </a:ext>
            </a:extLst>
          </p:cNvPr>
          <p:cNvSpPr>
            <a:spLocks noGrp="1"/>
          </p:cNvSpPr>
          <p:nvPr>
            <p:ph type="body" sz="quarter" idx="15"/>
          </p:nvPr>
        </p:nvSpPr>
        <p:spPr>
          <a:xfrm>
            <a:off x="5791201" y="1543050"/>
            <a:ext cx="3000020" cy="4013510"/>
          </a:xfrm>
        </p:spPr>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6" name="TextBox 5">
            <a:extLst>
              <a:ext uri="{FF2B5EF4-FFF2-40B4-BE49-F238E27FC236}">
                <a16:creationId xmlns:a16="http://schemas.microsoft.com/office/drawing/2014/main" id="{C4BA307E-8E15-49A1-8692-5D9474535434}"/>
              </a:ext>
            </a:extLst>
          </p:cNvPr>
          <p:cNvSpPr txBox="1"/>
          <p:nvPr/>
        </p:nvSpPr>
        <p:spPr>
          <a:xfrm>
            <a:off x="4273765" y="1753613"/>
            <a:ext cx="4482608" cy="2477601"/>
          </a:xfrm>
          <a:prstGeom prst="rect">
            <a:avLst/>
          </a:prstGeom>
          <a:noFill/>
        </p:spPr>
        <p:txBody>
          <a:bodyPr wrap="square" lIns="68580" tIns="34290" rIns="68580" bIns="34290" anchor="t">
            <a:spAutoFit/>
          </a:bodyPr>
          <a:lstStyle/>
          <a:p>
            <a:pPr marL="257175" indent="-257175" defTabSz="685800">
              <a:spcBef>
                <a:spcPts val="750"/>
              </a:spcBef>
              <a:buClr>
                <a:srgbClr val="FF530D"/>
              </a:buClr>
              <a:buFont typeface="Arial" panose="020B0604020202020204" pitchFamily="34" charset="0"/>
              <a:buChar char="•"/>
            </a:pPr>
            <a:r>
              <a:rPr lang="en-US" altLang="ja-JP" sz="1050" dirty="0">
                <a:solidFill>
                  <a:srgbClr val="2B3A41"/>
                </a:solidFill>
                <a:latin typeface="Calibri" panose="020F0502020204030204" pitchFamily="34" charset="0"/>
                <a:ea typeface="Meiryo" panose="020B0604030504040204" pitchFamily="34" charset="-128"/>
                <a:cs typeface="Calibri" panose="020F0502020204030204" pitchFamily="34" charset="0"/>
              </a:rPr>
              <a:t>Record number of shareholder proposals, reflecting increased shareholder activity in the Japanese market</a:t>
            </a:r>
          </a:p>
          <a:p>
            <a:pPr marL="257175" indent="-257175" defTabSz="685800">
              <a:spcBef>
                <a:spcPts val="750"/>
              </a:spcBef>
              <a:buClr>
                <a:srgbClr val="FF530D"/>
              </a:buClr>
              <a:buFont typeface="Arial" panose="020B0604020202020204" pitchFamily="34" charset="0"/>
              <a:buChar char="•"/>
            </a:pPr>
            <a:r>
              <a:rPr lang="en-US" altLang="ja-JP" sz="1050" dirty="0">
                <a:solidFill>
                  <a:srgbClr val="2B3A41"/>
                </a:solidFill>
                <a:latin typeface="Calibri" panose="020F0502020204030204" pitchFamily="34" charset="0"/>
                <a:ea typeface="Meiryo" panose="020B0604030504040204" pitchFamily="34" charset="-128"/>
                <a:cs typeface="Calibri" panose="020F0502020204030204" pitchFamily="34" charset="0"/>
              </a:rPr>
              <a:t>Two years after strong support for Japan’s first climate shareholder resolution, at a financial group, there was a notable increase in climate-related shareholder proposals that went to a vote at Japanese companies in 2022.</a:t>
            </a:r>
          </a:p>
          <a:p>
            <a:pPr marL="257175" indent="-257175" defTabSz="685800">
              <a:spcBef>
                <a:spcPts val="750"/>
              </a:spcBef>
              <a:buClr>
                <a:srgbClr val="FF530D"/>
              </a:buClr>
              <a:buFont typeface="Arial" panose="020B0604020202020204" pitchFamily="34" charset="0"/>
              <a:buChar char="•"/>
            </a:pPr>
            <a:r>
              <a:rPr lang="en-US" sz="1050" dirty="0">
                <a:solidFill>
                  <a:srgbClr val="2B3A41"/>
                </a:solidFill>
                <a:latin typeface="Calibri" panose="020F0502020204030204" pitchFamily="34" charset="0"/>
                <a:ea typeface="Meiryo"/>
                <a:cs typeface="Calibri" panose="020F0502020204030204" pitchFamily="34" charset="0"/>
              </a:rPr>
              <a:t>There were 13 climate-related shareholder proposals submitted at Japanese companies, an increase of over 200% over the previous year.</a:t>
            </a:r>
          </a:p>
          <a:p>
            <a:pPr marL="257175" indent="-257175" defTabSz="685800">
              <a:spcBef>
                <a:spcPts val="750"/>
              </a:spcBef>
              <a:buClr>
                <a:srgbClr val="FF530D"/>
              </a:buClr>
              <a:buFont typeface="Arial" panose="020B0604020202020204" pitchFamily="34" charset="0"/>
              <a:buChar char="•"/>
            </a:pPr>
            <a:r>
              <a:rPr lang="en-US" sz="1050" dirty="0">
                <a:solidFill>
                  <a:srgbClr val="2B3A41"/>
                </a:solidFill>
                <a:latin typeface="Calibri" panose="020F0502020204030204" pitchFamily="34" charset="0"/>
                <a:ea typeface="Meiryo"/>
                <a:cs typeface="Calibri" panose="020F0502020204030204" pitchFamily="34" charset="0"/>
              </a:rPr>
              <a:t>Most Japanese shareholder proposals only receive meager support. Whereas average support for U.S. shareholder proposals in 2022 was 31.3%, average support for the 255 shareholder proposals that went to a vote in Japan in the first half of the year (not including those requesting that a director be added or removed) was less than half of that, 14.5%. </a:t>
            </a:r>
          </a:p>
        </p:txBody>
      </p:sp>
      <p:sp>
        <p:nvSpPr>
          <p:cNvPr id="9" name="TextBox 8">
            <a:extLst>
              <a:ext uri="{FF2B5EF4-FFF2-40B4-BE49-F238E27FC236}">
                <a16:creationId xmlns:a16="http://schemas.microsoft.com/office/drawing/2014/main" id="{ABD99023-DCE6-AF7D-6084-088E280D4DC7}"/>
              </a:ext>
            </a:extLst>
          </p:cNvPr>
          <p:cNvSpPr txBox="1"/>
          <p:nvPr/>
        </p:nvSpPr>
        <p:spPr>
          <a:xfrm>
            <a:off x="6571101" y="5556560"/>
            <a:ext cx="2371162" cy="230832"/>
          </a:xfrm>
          <a:prstGeom prst="rect">
            <a:avLst/>
          </a:prstGeom>
          <a:noFill/>
        </p:spPr>
        <p:txBody>
          <a:bodyPr wrap="none" rtlCol="0">
            <a:spAutoFit/>
          </a:bodyPr>
          <a:lstStyle/>
          <a:p>
            <a:pPr defTabSz="685800"/>
            <a:r>
              <a:rPr lang="en-US" sz="900">
                <a:solidFill>
                  <a:srgbClr val="2B3A41"/>
                </a:solidFill>
                <a:latin typeface="Calibri" panose="020F0502020204030204"/>
                <a:cs typeface="Calibri"/>
              </a:rPr>
              <a:t>© 2023 Glass, Lewis &amp; Co., and/or its affiliates.</a:t>
            </a:r>
            <a:endParaRPr lang="en-US" sz="900">
              <a:solidFill>
                <a:srgbClr val="2B3A41"/>
              </a:solidFill>
              <a:latin typeface="Calibri" panose="020F0502020204030204"/>
            </a:endParaRPr>
          </a:p>
        </p:txBody>
      </p:sp>
      <p:sp>
        <p:nvSpPr>
          <p:cNvPr id="5" name="スライド番号プレースホルダー 4">
            <a:extLst>
              <a:ext uri="{FF2B5EF4-FFF2-40B4-BE49-F238E27FC236}">
                <a16:creationId xmlns:a16="http://schemas.microsoft.com/office/drawing/2014/main" id="{F31EEEBF-2886-4707-A36A-FD352641921A}"/>
              </a:ext>
            </a:extLst>
          </p:cNvPr>
          <p:cNvSpPr>
            <a:spLocks noGrp="1"/>
          </p:cNvSpPr>
          <p:nvPr>
            <p:ph type="sldNum" sz="quarter" idx="12"/>
          </p:nvPr>
        </p:nvSpPr>
        <p:spPr/>
        <p:txBody>
          <a:bodyPr/>
          <a:lstStyle/>
          <a:p>
            <a:fld id="{65EFC9F2-F479-5B49-B423-304EC38F00E7}" type="slidenum">
              <a:rPr lang="en-US" sz="900" smtClean="0">
                <a:solidFill>
                  <a:srgbClr val="002C54"/>
                </a:solidFill>
                <a:latin typeface="Calibri" panose="020F0502020204030204" pitchFamily="34" charset="0"/>
              </a:rPr>
              <a:t>17</a:t>
            </a:fld>
            <a:endParaRPr lang="en-US" sz="900" dirty="0">
              <a:solidFill>
                <a:srgbClr val="002C54"/>
              </a:solidFill>
              <a:latin typeface="Calibri" panose="020F0502020204030204" pitchFamily="34" charset="0"/>
            </a:endParaRPr>
          </a:p>
        </p:txBody>
      </p:sp>
      <p:graphicFrame>
        <p:nvGraphicFramePr>
          <p:cNvPr id="10" name="Chart 7">
            <a:extLst>
              <a:ext uri="{FF2B5EF4-FFF2-40B4-BE49-F238E27FC236}">
                <a16:creationId xmlns:a16="http://schemas.microsoft.com/office/drawing/2014/main" id="{27180FF6-6CD7-4481-9CFB-F917D25D8C27}"/>
              </a:ext>
            </a:extLst>
          </p:cNvPr>
          <p:cNvGraphicFramePr/>
          <p:nvPr>
            <p:extLst>
              <p:ext uri="{D42A27DB-BD31-4B8C-83A1-F6EECF244321}">
                <p14:modId xmlns:p14="http://schemas.microsoft.com/office/powerpoint/2010/main" val="1051950442"/>
              </p:ext>
            </p:extLst>
          </p:nvPr>
        </p:nvGraphicFramePr>
        <p:xfrm>
          <a:off x="263377" y="1658466"/>
          <a:ext cx="4010388" cy="4013510"/>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3">
            <a:extLst>
              <a:ext uri="{FF2B5EF4-FFF2-40B4-BE49-F238E27FC236}">
                <a16:creationId xmlns:a16="http://schemas.microsoft.com/office/drawing/2014/main" id="{69016EB5-26F8-46E9-B32E-B613A9DCF3D9}"/>
              </a:ext>
            </a:extLst>
          </p:cNvPr>
          <p:cNvSpPr/>
          <p:nvPr/>
        </p:nvSpPr>
        <p:spPr>
          <a:xfrm>
            <a:off x="400050" y="3766657"/>
            <a:ext cx="755009" cy="3271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1988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F9B4E-094B-4DEE-AA8D-20236482D4F4}"/>
              </a:ext>
            </a:extLst>
          </p:cNvPr>
          <p:cNvSpPr>
            <a:spLocks noGrp="1"/>
          </p:cNvSpPr>
          <p:nvPr>
            <p:ph type="title"/>
          </p:nvPr>
        </p:nvSpPr>
        <p:spPr/>
        <p:txBody>
          <a:bodyPr>
            <a:normAutofit/>
          </a:bodyPr>
          <a:lstStyle/>
          <a:p>
            <a:r>
              <a:rPr lang="en-US" altLang="ja-JP" sz="1800">
                <a:latin typeface="+mn-lt"/>
              </a:rPr>
              <a:t>Glass Lewis Recommendations on Shareholder Proposals (Japan)  </a:t>
            </a:r>
            <a:endParaRPr lang="en-US" sz="1800">
              <a:latin typeface="+mn-lt"/>
            </a:endParaRPr>
          </a:p>
        </p:txBody>
      </p:sp>
      <p:sp>
        <p:nvSpPr>
          <p:cNvPr id="9" name="Text Placeholder 8">
            <a:extLst>
              <a:ext uri="{FF2B5EF4-FFF2-40B4-BE49-F238E27FC236}">
                <a16:creationId xmlns:a16="http://schemas.microsoft.com/office/drawing/2014/main" id="{BB0BD87B-3C72-4402-905B-22F6FFE39FF2}"/>
              </a:ext>
            </a:extLst>
          </p:cNvPr>
          <p:cNvSpPr>
            <a:spLocks noGrp="1"/>
          </p:cNvSpPr>
          <p:nvPr>
            <p:ph type="body" sz="quarter" idx="15"/>
          </p:nvPr>
        </p:nvSpPr>
        <p:spPr>
          <a:prstGeom prst="rect">
            <a:avLst/>
          </a:prstGeom>
        </p:spPr>
        <p:txBody>
          <a:bodyPr/>
          <a:lstStyle/>
          <a:p>
            <a:r>
              <a:rPr lang="en-US" b="0" i="0">
                <a:solidFill>
                  <a:srgbClr val="000000"/>
                </a:solidFill>
                <a:effectLst/>
                <a:latin typeface="Times New Roman" panose="02020603050405020304" pitchFamily="18" charset="0"/>
              </a:rPr>
              <a:t>  </a:t>
            </a:r>
            <a:endParaRPr lang="en-US"/>
          </a:p>
        </p:txBody>
      </p:sp>
      <p:graphicFrame>
        <p:nvGraphicFramePr>
          <p:cNvPr id="11" name="Chart 10">
            <a:extLst>
              <a:ext uri="{FF2B5EF4-FFF2-40B4-BE49-F238E27FC236}">
                <a16:creationId xmlns:a16="http://schemas.microsoft.com/office/drawing/2014/main" id="{7715A743-B6E7-106D-9BCD-554F43BD5AC8}"/>
              </a:ext>
            </a:extLst>
          </p:cNvPr>
          <p:cNvGraphicFramePr/>
          <p:nvPr>
            <p:extLst>
              <p:ext uri="{D42A27DB-BD31-4B8C-83A1-F6EECF244321}">
                <p14:modId xmlns:p14="http://schemas.microsoft.com/office/powerpoint/2010/main" val="1802756234"/>
              </p:ext>
            </p:extLst>
          </p:nvPr>
        </p:nvGraphicFramePr>
        <p:xfrm>
          <a:off x="270467" y="1616108"/>
          <a:ext cx="4082875"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559FE93E-682A-419A-5F5B-EA1FBBCCA00B}"/>
              </a:ext>
            </a:extLst>
          </p:cNvPr>
          <p:cNvSpPr txBox="1"/>
          <p:nvPr/>
        </p:nvSpPr>
        <p:spPr>
          <a:xfrm>
            <a:off x="4353339" y="1753610"/>
            <a:ext cx="4403034" cy="3652282"/>
          </a:xfrm>
          <a:prstGeom prst="rect">
            <a:avLst/>
          </a:prstGeom>
          <a:noFill/>
        </p:spPr>
        <p:txBody>
          <a:bodyPr wrap="square" lIns="68580" tIns="34290" rIns="68580" bIns="34290" anchor="t">
            <a:spAutoFit/>
          </a:bodyPr>
          <a:lstStyle/>
          <a:p>
            <a:pPr marL="257175" indent="-257175" defTabSz="685800">
              <a:spcBef>
                <a:spcPts val="750"/>
              </a:spcBef>
              <a:buClr>
                <a:srgbClr val="FF530D"/>
              </a:buClr>
              <a:buFont typeface="Arial" panose="020B0604020202020204" pitchFamily="34" charset="0"/>
              <a:buChar char="•"/>
            </a:pPr>
            <a:r>
              <a:rPr lang="en-US" altLang="ja-JP" sz="1050">
                <a:solidFill>
                  <a:srgbClr val="2B3A41"/>
                </a:solidFill>
                <a:latin typeface="Calibri" panose="020F0502020204030204" pitchFamily="34" charset="0"/>
                <a:ea typeface="Meiryo" panose="020B0604030504040204" pitchFamily="34" charset="-128"/>
                <a:cs typeface="Calibri" panose="020F0502020204030204" pitchFamily="34" charset="0"/>
              </a:rPr>
              <a:t>Glass Lewis evaluates all shareholder proposals on a case-by-case basis. </a:t>
            </a:r>
          </a:p>
          <a:p>
            <a:pPr marL="257175" indent="-257175" defTabSz="685800">
              <a:spcBef>
                <a:spcPts val="750"/>
              </a:spcBef>
              <a:buClr>
                <a:srgbClr val="FF530D"/>
              </a:buClr>
              <a:buFont typeface="Arial" panose="020B0604020202020204" pitchFamily="34" charset="0"/>
              <a:buChar char="•"/>
            </a:pPr>
            <a:r>
              <a:rPr lang="en-US" altLang="ja-JP" sz="1050">
                <a:solidFill>
                  <a:srgbClr val="2B3A41"/>
                </a:solidFill>
                <a:latin typeface="Calibri" panose="020F0502020204030204" pitchFamily="34" charset="0"/>
                <a:ea typeface="Meiryo" panose="020B0604030504040204" pitchFamily="34" charset="-128"/>
                <a:cs typeface="Calibri" panose="020F0502020204030204" pitchFamily="34" charset="0"/>
              </a:rPr>
              <a:t>As for climate-related proposals, Glass Lewis analyzes them using a similar global framework, largely based on companies’ exposure to risk, disclosures, policies, and how they compare to their peers on these matters.</a:t>
            </a:r>
          </a:p>
          <a:p>
            <a:pPr marL="257175" indent="-257175" defTabSz="685800">
              <a:spcBef>
                <a:spcPts val="750"/>
              </a:spcBef>
              <a:buClr>
                <a:srgbClr val="FF530D"/>
              </a:buClr>
              <a:buFont typeface="Arial" panose="020B0604020202020204" pitchFamily="34" charset="0"/>
              <a:buChar char="•"/>
            </a:pPr>
            <a:r>
              <a:rPr lang="en-US" sz="1050">
                <a:solidFill>
                  <a:srgbClr val="2B3A41"/>
                </a:solidFill>
                <a:latin typeface="Calibri" panose="020F0502020204030204" pitchFamily="34" charset="0"/>
                <a:ea typeface="Meiryo"/>
                <a:cs typeface="Calibri" panose="020F0502020204030204" pitchFamily="34" charset="0"/>
              </a:rPr>
              <a:t>However, unlike most other markets where shareholder proposals are commonplace, shareholder resolutions in Japan are binding and essentially must be structured in a manner whereby approval would result in a change to a company’s constitution. </a:t>
            </a:r>
          </a:p>
          <a:p>
            <a:pPr marL="257175" indent="-257175" defTabSz="685800">
              <a:spcBef>
                <a:spcPts val="750"/>
              </a:spcBef>
              <a:buClr>
                <a:srgbClr val="FF530D"/>
              </a:buClr>
              <a:buFont typeface="Arial" panose="020B0604020202020204" pitchFamily="34" charset="0"/>
              <a:buChar char="•"/>
            </a:pPr>
            <a:r>
              <a:rPr lang="en-US" sz="1050">
                <a:solidFill>
                  <a:srgbClr val="2B3A41"/>
                </a:solidFill>
                <a:latin typeface="Calibri" panose="020F0502020204030204" pitchFamily="34" charset="0"/>
                <a:ea typeface="Meiryo"/>
                <a:cs typeface="Calibri" panose="020F0502020204030204" pitchFamily="34" charset="0"/>
              </a:rPr>
              <a:t>Therefore, most of these proposals are not able to ask for disclosure or for companies to set broad targets in an elegant manner, which can make it more difficult for investors or Glass Lewis to support them. </a:t>
            </a:r>
          </a:p>
          <a:p>
            <a:pPr marL="257175" indent="-257175" defTabSz="685800">
              <a:spcBef>
                <a:spcPts val="750"/>
              </a:spcBef>
              <a:buClr>
                <a:srgbClr val="FF530D"/>
              </a:buClr>
              <a:buFont typeface="Arial" panose="020B0604020202020204" pitchFamily="34" charset="0"/>
              <a:buChar char="•"/>
            </a:pPr>
            <a:r>
              <a:rPr lang="en-US" sz="1050">
                <a:solidFill>
                  <a:srgbClr val="2B3A41"/>
                </a:solidFill>
                <a:latin typeface="Calibri" panose="020F0502020204030204" pitchFamily="34" charset="0"/>
                <a:ea typeface="Meiryo"/>
                <a:cs typeface="Calibri" panose="020F0502020204030204" pitchFamily="34" charset="0"/>
              </a:rPr>
              <a:t>However, despite the traditional hurdles for Japanese proponents, the increase in the number of climate-related proposals has been accompanied by a trend of strong support, 18.8% on average (compared to 45% average support for U.S. proposals asking for GHG reduction targets and 35% for U.S. proposals asking for additional climate reporting).</a:t>
            </a:r>
          </a:p>
          <a:p>
            <a:pPr marL="257175" indent="-257175" defTabSz="685800">
              <a:spcBef>
                <a:spcPts val="750"/>
              </a:spcBef>
              <a:buClr>
                <a:srgbClr val="FF530D"/>
              </a:buClr>
              <a:buFont typeface="Arial" panose="020B0604020202020204" pitchFamily="34" charset="0"/>
              <a:buChar char="•"/>
            </a:pPr>
            <a:endParaRPr lang="en-US" sz="1050">
              <a:solidFill>
                <a:srgbClr val="2B3A41"/>
              </a:solidFill>
              <a:latin typeface="Calibri" panose="020F0502020204030204" pitchFamily="34" charset="0"/>
              <a:ea typeface="Meiryo"/>
              <a:cs typeface="Calibri" panose="020F0502020204030204" pitchFamily="34" charset="0"/>
            </a:endParaRPr>
          </a:p>
        </p:txBody>
      </p:sp>
      <p:sp>
        <p:nvSpPr>
          <p:cNvPr id="4" name="TextBox 3">
            <a:extLst>
              <a:ext uri="{FF2B5EF4-FFF2-40B4-BE49-F238E27FC236}">
                <a16:creationId xmlns:a16="http://schemas.microsoft.com/office/drawing/2014/main" id="{C498435B-C257-56E2-ADD0-B980CBB94008}"/>
              </a:ext>
            </a:extLst>
          </p:cNvPr>
          <p:cNvSpPr txBox="1"/>
          <p:nvPr/>
        </p:nvSpPr>
        <p:spPr>
          <a:xfrm>
            <a:off x="6629251" y="5617622"/>
            <a:ext cx="2371162" cy="230832"/>
          </a:xfrm>
          <a:prstGeom prst="rect">
            <a:avLst/>
          </a:prstGeom>
          <a:noFill/>
        </p:spPr>
        <p:txBody>
          <a:bodyPr wrap="none" rtlCol="0">
            <a:spAutoFit/>
          </a:bodyPr>
          <a:lstStyle/>
          <a:p>
            <a:pPr defTabSz="685800"/>
            <a:r>
              <a:rPr lang="en-US" sz="900">
                <a:solidFill>
                  <a:srgbClr val="2B3A41"/>
                </a:solidFill>
                <a:latin typeface="Calibri" panose="020F0502020204030204"/>
                <a:cs typeface="Calibri"/>
              </a:rPr>
              <a:t>© 2023 Glass, Lewis &amp; Co., and/or its affiliates.</a:t>
            </a:r>
            <a:endParaRPr lang="en-US" sz="900">
              <a:solidFill>
                <a:srgbClr val="2B3A41"/>
              </a:solidFill>
              <a:latin typeface="Calibri" panose="020F0502020204030204"/>
            </a:endParaRPr>
          </a:p>
        </p:txBody>
      </p:sp>
      <p:sp>
        <p:nvSpPr>
          <p:cNvPr id="5" name="スライド番号プレースホルダー 4">
            <a:extLst>
              <a:ext uri="{FF2B5EF4-FFF2-40B4-BE49-F238E27FC236}">
                <a16:creationId xmlns:a16="http://schemas.microsoft.com/office/drawing/2014/main" id="{4E3103A2-E568-4C58-88C2-9261A296FE70}"/>
              </a:ext>
            </a:extLst>
          </p:cNvPr>
          <p:cNvSpPr>
            <a:spLocks noGrp="1"/>
          </p:cNvSpPr>
          <p:nvPr>
            <p:ph type="sldNum" sz="quarter" idx="12"/>
          </p:nvPr>
        </p:nvSpPr>
        <p:spPr/>
        <p:txBody>
          <a:bodyPr/>
          <a:lstStyle/>
          <a:p>
            <a:fld id="{65EFC9F2-F479-5B49-B423-304EC38F00E7}" type="slidenum">
              <a:rPr lang="en-US" sz="900" smtClean="0">
                <a:solidFill>
                  <a:srgbClr val="002C54"/>
                </a:solidFill>
                <a:latin typeface="Calibri" panose="020F0502020204030204" pitchFamily="34" charset="0"/>
              </a:rPr>
              <a:t>18</a:t>
            </a:fld>
            <a:endParaRPr lang="en-US" sz="900">
              <a:solidFill>
                <a:srgbClr val="002C54"/>
              </a:solidFill>
              <a:latin typeface="Calibri" panose="020F0502020204030204" pitchFamily="34" charset="0"/>
            </a:endParaRPr>
          </a:p>
        </p:txBody>
      </p:sp>
    </p:spTree>
    <p:extLst>
      <p:ext uri="{BB962C8B-B14F-4D97-AF65-F5344CB8AC3E}">
        <p14:creationId xmlns:p14="http://schemas.microsoft.com/office/powerpoint/2010/main" val="453691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EEAD7-524D-5972-38D6-548C41C6BD1B}"/>
              </a:ext>
            </a:extLst>
          </p:cNvPr>
          <p:cNvSpPr>
            <a:spLocks noGrp="1"/>
          </p:cNvSpPr>
          <p:nvPr>
            <p:ph type="title"/>
          </p:nvPr>
        </p:nvSpPr>
        <p:spPr/>
        <p:txBody>
          <a:bodyPr>
            <a:normAutofit/>
          </a:bodyPr>
          <a:lstStyle/>
          <a:p>
            <a:r>
              <a:rPr lang="en-US" sz="1800">
                <a:latin typeface="+mn-lt"/>
              </a:rPr>
              <a:t>Capital Management Shareholder Proposals (Japan) </a:t>
            </a:r>
          </a:p>
        </p:txBody>
      </p:sp>
      <p:graphicFrame>
        <p:nvGraphicFramePr>
          <p:cNvPr id="6" name="Chart 5">
            <a:extLst>
              <a:ext uri="{FF2B5EF4-FFF2-40B4-BE49-F238E27FC236}">
                <a16:creationId xmlns:a16="http://schemas.microsoft.com/office/drawing/2014/main" id="{F6372BE3-ECA9-65B8-FFE1-A7B62E18B05D}"/>
              </a:ext>
            </a:extLst>
          </p:cNvPr>
          <p:cNvGraphicFramePr/>
          <p:nvPr>
            <p:extLst>
              <p:ext uri="{D42A27DB-BD31-4B8C-83A1-F6EECF244321}">
                <p14:modId xmlns:p14="http://schemas.microsoft.com/office/powerpoint/2010/main" val="3165105897"/>
              </p:ext>
            </p:extLst>
          </p:nvPr>
        </p:nvGraphicFramePr>
        <p:xfrm>
          <a:off x="234892" y="1736521"/>
          <a:ext cx="3447556" cy="334720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a:extLst>
              <a:ext uri="{FF2B5EF4-FFF2-40B4-BE49-F238E27FC236}">
                <a16:creationId xmlns:a16="http://schemas.microsoft.com/office/drawing/2014/main" id="{1A0CB4B7-C79D-8D0A-CD79-EED3ABC2E1F4}"/>
              </a:ext>
            </a:extLst>
          </p:cNvPr>
          <p:cNvSpPr txBox="1">
            <a:spLocks noGrp="1"/>
          </p:cNvSpPr>
          <p:nvPr>
            <p:ph type="body" sz="quarter" idx="15"/>
          </p:nvPr>
        </p:nvSpPr>
        <p:spPr>
          <a:xfrm>
            <a:off x="3682447" y="1647929"/>
            <a:ext cx="4691270" cy="4093428"/>
          </a:xfrm>
          <a:prstGeom prst="rect">
            <a:avLst/>
          </a:prstGeom>
          <a:noFill/>
        </p:spPr>
        <p:txBody>
          <a:bodyPr wrap="square" lIns="68580" tIns="34290" rIns="68580" bIns="34290" anchor="t">
            <a:spAutoFit/>
          </a:bodyPr>
          <a:lstStyle/>
          <a:p>
            <a:pPr marL="257175" indent="-257175">
              <a:buFont typeface="Arial" panose="020B0604020202020204" pitchFamily="34" charset="0"/>
              <a:buChar char="•"/>
            </a:pPr>
            <a:r>
              <a:rPr lang="en-US" altLang="ja-JP" sz="1050">
                <a:latin typeface="Calibri" panose="020F0502020204030204" pitchFamily="34" charset="0"/>
                <a:ea typeface="Meiryo" panose="020B0604030504040204" pitchFamily="34" charset="-128"/>
                <a:cs typeface="Calibri" panose="020F0502020204030204" pitchFamily="34" charset="0"/>
              </a:rPr>
              <a:t>Where 1H 2020 unsurprisingly coincided with a periodic low in capital-related shareholder proposals — with deteriorating macroeconomic conditions and exigent pandemic developments providing ample cause for issuers to button up the balance sheet to preserve cash and marketable securities — 1H 2022 saw a relative outpouring of capital management resolutions. </a:t>
            </a:r>
          </a:p>
          <a:p>
            <a:pPr marL="257175" indent="-257175">
              <a:buFont typeface="Arial" panose="020B0604020202020204" pitchFamily="34" charset="0"/>
              <a:buChar char="•"/>
            </a:pPr>
            <a:r>
              <a:rPr lang="en-US" sz="1050">
                <a:latin typeface="Calibri" panose="020F0502020204030204" pitchFamily="34" charset="0"/>
                <a:ea typeface="Meiryo"/>
                <a:cs typeface="Calibri" panose="020F0502020204030204" pitchFamily="34" charset="0"/>
              </a:rPr>
              <a:t>The foregoing trends strongly suggest activists and shareholder proponents in Japan are increasingly disinclined to accept COVID-related market risk as a sufficiently persuasive deterrent to sterner scrutiny around capital management, with investors seeking to apply particularly pointed pressure around expanded dividends (+85.7% YoY growth in proposals) and larger share repurchase programs (+160.0% YoY growth in proposals) at firms perceived to be overly cautious and inefficiently structured. </a:t>
            </a:r>
          </a:p>
          <a:p>
            <a:pPr marL="257175" indent="-257175">
              <a:buFont typeface="Arial" panose="020B0604020202020204" pitchFamily="34" charset="0"/>
              <a:buChar char="•"/>
            </a:pPr>
            <a:r>
              <a:rPr lang="en-US" sz="1050">
                <a:latin typeface="Calibri" panose="020F0502020204030204" pitchFamily="34" charset="0"/>
                <a:ea typeface="Meiryo"/>
                <a:cs typeface="Calibri" panose="020F0502020204030204" pitchFamily="34" charset="0"/>
              </a:rPr>
              <a:t>Following those two issues was an increased focus on reducing cross-shareholdings (133.3% YoY growth in proposals), a balance sheet feature endemic to the Japanese market frequently framed as low utility and poorly reasoned by shareholder proponents. </a:t>
            </a:r>
          </a:p>
          <a:p>
            <a:pPr marL="257175" indent="-257175">
              <a:buFont typeface="Arial" panose="020B0604020202020204" pitchFamily="34" charset="0"/>
              <a:buChar char="•"/>
            </a:pPr>
            <a:r>
              <a:rPr lang="en-US" sz="1050">
                <a:latin typeface="Calibri" panose="020F0502020204030204" pitchFamily="34" charset="0"/>
                <a:ea typeface="Meiryo"/>
                <a:cs typeface="Calibri" panose="020F0502020204030204" pitchFamily="34" charset="0"/>
              </a:rPr>
              <a:t>While we concluded the overwhelming majority of these resolutions lacked a sufficiently persuasive rationale and/or contemplated excessive policy revisions in a market in which shareholder resolutions are binding — and are therefore much more immediately consequential — we did nevertheless recommend shareholders support a total of nine capital-centric shareholder proposals in Japan during the first half of 2022 (vs. a total of six across 1H 2019, 1H 2020 and 1H 2021 combined). </a:t>
            </a:r>
          </a:p>
        </p:txBody>
      </p:sp>
      <p:sp>
        <p:nvSpPr>
          <p:cNvPr id="3" name="TextBox 2">
            <a:extLst>
              <a:ext uri="{FF2B5EF4-FFF2-40B4-BE49-F238E27FC236}">
                <a16:creationId xmlns:a16="http://schemas.microsoft.com/office/drawing/2014/main" id="{4E766FEE-625A-8167-CAB4-C9EB3A1F1E80}"/>
              </a:ext>
            </a:extLst>
          </p:cNvPr>
          <p:cNvSpPr txBox="1"/>
          <p:nvPr/>
        </p:nvSpPr>
        <p:spPr>
          <a:xfrm>
            <a:off x="6542092" y="5818023"/>
            <a:ext cx="2371162" cy="230832"/>
          </a:xfrm>
          <a:prstGeom prst="rect">
            <a:avLst/>
          </a:prstGeom>
          <a:noFill/>
        </p:spPr>
        <p:txBody>
          <a:bodyPr wrap="none" rtlCol="0">
            <a:spAutoFit/>
          </a:bodyPr>
          <a:lstStyle/>
          <a:p>
            <a:pPr defTabSz="685800"/>
            <a:r>
              <a:rPr lang="en-US" sz="900">
                <a:solidFill>
                  <a:srgbClr val="2B3A41"/>
                </a:solidFill>
                <a:latin typeface="Calibri" panose="020F0502020204030204"/>
                <a:cs typeface="Calibri"/>
              </a:rPr>
              <a:t>© 2023 Glass, Lewis &amp; Co., and/or its affiliates.</a:t>
            </a:r>
            <a:endParaRPr lang="en-US" sz="900">
              <a:solidFill>
                <a:srgbClr val="2B3A41"/>
              </a:solidFill>
              <a:latin typeface="Calibri" panose="020F0502020204030204"/>
            </a:endParaRPr>
          </a:p>
        </p:txBody>
      </p:sp>
      <p:sp>
        <p:nvSpPr>
          <p:cNvPr id="4" name="スライド番号プレースホルダー 3">
            <a:extLst>
              <a:ext uri="{FF2B5EF4-FFF2-40B4-BE49-F238E27FC236}">
                <a16:creationId xmlns:a16="http://schemas.microsoft.com/office/drawing/2014/main" id="{B518A8DF-E922-474B-98F6-F5EAE2661B54}"/>
              </a:ext>
            </a:extLst>
          </p:cNvPr>
          <p:cNvSpPr>
            <a:spLocks noGrp="1"/>
          </p:cNvSpPr>
          <p:nvPr>
            <p:ph type="sldNum" sz="quarter" idx="12"/>
          </p:nvPr>
        </p:nvSpPr>
        <p:spPr/>
        <p:txBody>
          <a:bodyPr/>
          <a:lstStyle/>
          <a:p>
            <a:fld id="{65EFC9F2-F479-5B49-B423-304EC38F00E7}" type="slidenum">
              <a:rPr lang="en-US" sz="900" smtClean="0">
                <a:solidFill>
                  <a:srgbClr val="002C54"/>
                </a:solidFill>
                <a:latin typeface="Calibri" panose="020F0502020204030204" pitchFamily="34" charset="0"/>
              </a:rPr>
              <a:t>19</a:t>
            </a:fld>
            <a:endParaRPr lang="en-US" sz="900">
              <a:solidFill>
                <a:srgbClr val="002C54"/>
              </a:solidFill>
              <a:latin typeface="Calibri" panose="020F0502020204030204" pitchFamily="34" charset="0"/>
            </a:endParaRPr>
          </a:p>
        </p:txBody>
      </p:sp>
    </p:spTree>
    <p:extLst>
      <p:ext uri="{BB962C8B-B14F-4D97-AF65-F5344CB8AC3E}">
        <p14:creationId xmlns:p14="http://schemas.microsoft.com/office/powerpoint/2010/main" val="319322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ED6CCA3-694C-B3C4-A3BF-1D006D681417}"/>
              </a:ext>
            </a:extLst>
          </p:cNvPr>
          <p:cNvSpPr>
            <a:spLocks noGrp="1"/>
          </p:cNvSpPr>
          <p:nvPr>
            <p:ph type="title"/>
          </p:nvPr>
        </p:nvSpPr>
        <p:spPr>
          <a:xfrm>
            <a:off x="637184" y="542565"/>
            <a:ext cx="1560731" cy="556393"/>
          </a:xfrm>
        </p:spPr>
        <p:txBody>
          <a:bodyPr/>
          <a:lstStyle/>
          <a:p>
            <a:r>
              <a:rPr lang="en-US" dirty="0"/>
              <a:t>Overview</a:t>
            </a:r>
          </a:p>
        </p:txBody>
      </p:sp>
      <p:sp>
        <p:nvSpPr>
          <p:cNvPr id="4" name="Slide Number Placeholder 3"/>
          <p:cNvSpPr>
            <a:spLocks noGrp="1"/>
          </p:cNvSpPr>
          <p:nvPr>
            <p:ph type="sldNum" sz="quarter" idx="13"/>
          </p:nvPr>
        </p:nvSpPr>
        <p:spPr/>
        <p:txBody>
          <a:bodyPr/>
          <a:lstStyle/>
          <a:p>
            <a:fld id="{EDBD4F59-D158-4828-BC4B-A2B6698F28EC}" type="slidenum">
              <a:rPr lang="en-US" smtClean="0"/>
              <a:t>2</a:t>
            </a:fld>
            <a:endParaRPr lang="en-US"/>
          </a:p>
        </p:txBody>
      </p:sp>
      <p:sp>
        <p:nvSpPr>
          <p:cNvPr id="2" name="Content Placeholder 1"/>
          <p:cNvSpPr>
            <a:spLocks noGrp="1"/>
          </p:cNvSpPr>
          <p:nvPr>
            <p:ph sz="quarter" idx="14"/>
          </p:nvPr>
        </p:nvSpPr>
        <p:spPr>
          <a:xfrm>
            <a:off x="637184" y="1602283"/>
            <a:ext cx="4530435" cy="2420224"/>
          </a:xfrm>
        </p:spPr>
        <p:txBody>
          <a:bodyPr/>
          <a:lstStyle/>
          <a:p>
            <a:r>
              <a:rPr lang="en-US" sz="1600" dirty="0"/>
              <a:t>Shareholder </a:t>
            </a:r>
            <a:r>
              <a:rPr lang="en-US" altLang="ja-JP" sz="1600" dirty="0"/>
              <a:t>A</a:t>
            </a:r>
            <a:r>
              <a:rPr lang="en-US" sz="1600" dirty="0"/>
              <a:t>ctivism Market</a:t>
            </a:r>
          </a:p>
          <a:p>
            <a:r>
              <a:rPr lang="en-US" altLang="ja-JP" sz="1600" dirty="0">
                <a:ea typeface="Meiryo"/>
              </a:rPr>
              <a:t>GL’s </a:t>
            </a:r>
            <a:r>
              <a:rPr lang="en-US" altLang="ja-JP" sz="1600" dirty="0">
                <a:ea typeface="Meiryo"/>
                <a:cs typeface="Calibri" panose="020F0502020204030204" pitchFamily="34" charset="0"/>
              </a:rPr>
              <a:t>View</a:t>
            </a:r>
            <a:r>
              <a:rPr lang="en-US" altLang="ja-JP" sz="1600" dirty="0">
                <a:ea typeface="Meiryo"/>
              </a:rPr>
              <a:t> on Shareholder Proposals in Japan </a:t>
            </a:r>
            <a:endParaRPr lang="en-US" sz="1600" dirty="0"/>
          </a:p>
          <a:p>
            <a:r>
              <a:rPr lang="en-US" sz="1600" dirty="0"/>
              <a:t>M&amp;A Activism</a:t>
            </a:r>
          </a:p>
          <a:p>
            <a:r>
              <a:rPr lang="en-US" altLang="ja-JP" sz="1600" dirty="0"/>
              <a:t>ESG Activism Update</a:t>
            </a:r>
            <a:endParaRPr lang="en-US" sz="1600" dirty="0"/>
          </a:p>
          <a:p>
            <a:r>
              <a:rPr lang="en-US" sz="1600" dirty="0"/>
              <a:t>Preparing for an Activist Approach</a:t>
            </a:r>
          </a:p>
          <a:p>
            <a:r>
              <a:rPr lang="en-US" sz="1600" dirty="0"/>
              <a:t>Responding to an Activist Approach</a:t>
            </a:r>
          </a:p>
          <a:p>
            <a:r>
              <a:rPr lang="en-US" sz="1600" dirty="0"/>
              <a:t>Questions</a:t>
            </a:r>
          </a:p>
        </p:txBody>
      </p:sp>
    </p:spTree>
    <p:extLst>
      <p:ext uri="{BB962C8B-B14F-4D97-AF65-F5344CB8AC3E}">
        <p14:creationId xmlns:p14="http://schemas.microsoft.com/office/powerpoint/2010/main" val="2548645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B00C8F-EEC6-ED49-9776-3BACF85C7C73}"/>
              </a:ext>
            </a:extLst>
          </p:cNvPr>
          <p:cNvSpPr>
            <a:spLocks noGrp="1"/>
          </p:cNvSpPr>
          <p:nvPr>
            <p:ph type="title"/>
          </p:nvPr>
        </p:nvSpPr>
        <p:spPr/>
        <p:txBody>
          <a:bodyPr/>
          <a:lstStyle/>
          <a:p>
            <a:r>
              <a:rPr lang="en-US">
                <a:latin typeface="Avenir Next"/>
              </a:rPr>
              <a:t>Disclaimer</a:t>
            </a:r>
            <a:endParaRPr lang="en-US"/>
          </a:p>
        </p:txBody>
      </p:sp>
      <p:sp>
        <p:nvSpPr>
          <p:cNvPr id="9" name="Text Placeholder 8">
            <a:extLst>
              <a:ext uri="{FF2B5EF4-FFF2-40B4-BE49-F238E27FC236}">
                <a16:creationId xmlns:a16="http://schemas.microsoft.com/office/drawing/2014/main" id="{9BBE5496-2CDD-DD4B-8CC7-32BC2D4C7BFE}"/>
              </a:ext>
            </a:extLst>
          </p:cNvPr>
          <p:cNvSpPr>
            <a:spLocks noGrp="1"/>
          </p:cNvSpPr>
          <p:nvPr>
            <p:ph type="body" sz="quarter" idx="16"/>
          </p:nvPr>
        </p:nvSpPr>
        <p:spPr>
          <a:xfrm>
            <a:off x="400567" y="1624192"/>
            <a:ext cx="8355806" cy="3984131"/>
          </a:xfrm>
        </p:spPr>
        <p:txBody>
          <a:bodyPr lIns="68580" tIns="34290" rIns="68580" bIns="34290" numCol="1" anchor="t">
            <a:normAutofit fontScale="62500" lnSpcReduction="20000"/>
          </a:bodyPr>
          <a:lstStyle/>
          <a:p>
            <a:pPr>
              <a:lnSpc>
                <a:spcPct val="100000"/>
              </a:lnSpc>
              <a:spcBef>
                <a:spcPct val="0"/>
              </a:spcBef>
              <a:spcAft>
                <a:spcPts val="338"/>
              </a:spcAft>
            </a:pPr>
            <a:r>
              <a:rPr lang="en-US">
                <a:cs typeface="Calibri"/>
              </a:rPr>
              <a:t>© 2023 Glass, Lewis &amp; Co., and/or its affiliates. All Rights Reserved. </a:t>
            </a:r>
            <a:endParaRPr lang="en-US">
              <a:ea typeface="+mn-lt"/>
              <a:cs typeface="+mn-lt"/>
            </a:endParaRPr>
          </a:p>
          <a:p>
            <a:pPr>
              <a:lnSpc>
                <a:spcPct val="100000"/>
              </a:lnSpc>
              <a:spcBef>
                <a:spcPct val="0"/>
              </a:spcBef>
              <a:spcAft>
                <a:spcPts val="338"/>
              </a:spcAft>
            </a:pPr>
            <a:r>
              <a:rPr lang="en-US">
                <a:cs typeface="Calibri"/>
              </a:rPr>
              <a:t>  </a:t>
            </a:r>
            <a:endParaRPr lang="en-US">
              <a:ea typeface="+mn-lt"/>
              <a:cs typeface="+mn-lt"/>
            </a:endParaRPr>
          </a:p>
          <a:p>
            <a:pPr>
              <a:lnSpc>
                <a:spcPct val="100000"/>
              </a:lnSpc>
              <a:spcBef>
                <a:spcPct val="0"/>
              </a:spcBef>
              <a:spcAft>
                <a:spcPts val="338"/>
              </a:spcAft>
            </a:pPr>
            <a:r>
              <a:rPr lang="en-US">
                <a:cs typeface="Calibri"/>
              </a:rPr>
              <a:t>This presentation is intended to provide an overview of Glass Lewis’ view on shareholder proposals in Japan. It is not intended to be exhaustive and does not address all potential voting issues. Moreover, this presentation should be understood in the context of other information Glass Lewis makes available concerning, among other things, its research philosophy, approach, </a:t>
            </a:r>
            <a:r>
              <a:rPr lang="en-US">
                <a:cs typeface="Calibri"/>
                <a:hlinkClick r:id="rId3"/>
              </a:rPr>
              <a:t>methodologies</a:t>
            </a:r>
            <a:r>
              <a:rPr lang="en-US">
                <a:cs typeface="Calibri"/>
              </a:rPr>
              <a:t>, sources of information, and </a:t>
            </a:r>
            <a:r>
              <a:rPr lang="en-US">
                <a:cs typeface="Calibri"/>
                <a:hlinkClick r:id="rId4"/>
              </a:rPr>
              <a:t>conflict management, avoidance and disclosure policies and procedures</a:t>
            </a:r>
            <a:r>
              <a:rPr lang="en-US">
                <a:cs typeface="Calibri"/>
              </a:rPr>
              <a:t>, which information is incorporated herein by reference. Glass Lewis recommends all consumer of this presentation to carefully evaluate such information, which is available at: </a:t>
            </a:r>
            <a:r>
              <a:rPr lang="en-US">
                <a:cs typeface="Calibri"/>
                <a:hlinkClick r:id="rId5"/>
              </a:rPr>
              <a:t>http://www.glasslewis.com</a:t>
            </a:r>
            <a:r>
              <a:rPr lang="en-US">
                <a:cs typeface="Calibri"/>
              </a:rPr>
              <a:t>. </a:t>
            </a:r>
            <a:endParaRPr lang="en-US">
              <a:ea typeface="+mn-lt"/>
              <a:cs typeface="+mn-lt"/>
            </a:endParaRPr>
          </a:p>
          <a:p>
            <a:pPr>
              <a:lnSpc>
                <a:spcPct val="100000"/>
              </a:lnSpc>
              <a:spcBef>
                <a:spcPct val="0"/>
              </a:spcBef>
              <a:spcAft>
                <a:spcPts val="338"/>
              </a:spcAft>
            </a:pPr>
            <a:endParaRPr lang="en-US">
              <a:cs typeface="Calibri"/>
            </a:endParaRPr>
          </a:p>
          <a:p>
            <a:pPr>
              <a:lnSpc>
                <a:spcPct val="100000"/>
              </a:lnSpc>
              <a:spcBef>
                <a:spcPct val="0"/>
              </a:spcBef>
              <a:spcAft>
                <a:spcPts val="338"/>
              </a:spcAft>
            </a:pPr>
            <a:r>
              <a:rPr lang="en-US">
                <a:cs typeface="Calibri"/>
              </a:rPr>
              <a:t>None of the information included in this presentation has been set or approved by the U.S. Securities and Exchange Commission or any other regulatory body nor should it be relied upon as investment advice. The content of this presentation has been developed based on Glass Lewis’ experience with proxy voting and corporate governance issues, engagement with clients and issuers, and review of relevant studies and surveys, and has not been tailored to any specific person or entity. Moreover, it is grounded in corporate governance best practices, which often exceed minimum legal requirements. Accordingly, unless specifically noted otherwise, a failure to meet certain guidelines set forth herein should not be understood to mean that the company or individual involved has failed to meet applicable legal requirements. </a:t>
            </a:r>
            <a:endParaRPr lang="en-US">
              <a:ea typeface="+mn-lt"/>
              <a:cs typeface="+mn-lt"/>
            </a:endParaRPr>
          </a:p>
          <a:p>
            <a:pPr>
              <a:lnSpc>
                <a:spcPct val="100000"/>
              </a:lnSpc>
              <a:spcBef>
                <a:spcPct val="0"/>
              </a:spcBef>
              <a:spcAft>
                <a:spcPts val="338"/>
              </a:spcAft>
            </a:pPr>
            <a:endParaRPr lang="en-US">
              <a:cs typeface="Calibri"/>
            </a:endParaRPr>
          </a:p>
          <a:p>
            <a:pPr>
              <a:lnSpc>
                <a:spcPct val="100000"/>
              </a:lnSpc>
              <a:spcBef>
                <a:spcPct val="0"/>
              </a:spcBef>
              <a:spcAft>
                <a:spcPts val="338"/>
              </a:spcAft>
            </a:pPr>
            <a:r>
              <a:rPr lang="en-US">
                <a:cs typeface="Calibri"/>
              </a:rPr>
              <a:t>No representations or warranties express or implied, are made as to the accuracy or completeness of any information included herein. In addition, Glass Lewis shall not be liable for any losses or damages arising from or in connection with the information contained herein or the use, reliance on or inability to use any such information. Glass Lewis expects its subscribers to possess sufficient experience and knowledge to make their own decisions entirely independent of any information contained in this presentation. </a:t>
            </a:r>
            <a:endParaRPr lang="en-US">
              <a:ea typeface="+mn-lt"/>
              <a:cs typeface="+mn-lt"/>
            </a:endParaRPr>
          </a:p>
          <a:p>
            <a:pPr>
              <a:lnSpc>
                <a:spcPct val="100000"/>
              </a:lnSpc>
              <a:spcBef>
                <a:spcPct val="0"/>
              </a:spcBef>
              <a:spcAft>
                <a:spcPts val="338"/>
              </a:spcAft>
            </a:pPr>
            <a:endParaRPr lang="en-US">
              <a:cs typeface="Calibri"/>
            </a:endParaRPr>
          </a:p>
          <a:p>
            <a:pPr>
              <a:lnSpc>
                <a:spcPct val="100000"/>
              </a:lnSpc>
              <a:spcBef>
                <a:spcPct val="0"/>
              </a:spcBef>
              <a:spcAft>
                <a:spcPts val="338"/>
              </a:spcAft>
            </a:pPr>
            <a:r>
              <a:rPr lang="en-US">
                <a:cs typeface="Calibri"/>
              </a:rPr>
              <a:t>All information contained in this presentation is protected by law, including but not limited to, copyright law, and none of such information may be copied or otherwise reproduced, repackaged, further transmitted, transferred, disseminated, redistributed or resold, or stored for subsequent use for any such purpose, in whole or in part, in any form or manner or by any means whatsoever, by any person without Glass Lewis’ prior written consent. </a:t>
            </a:r>
          </a:p>
          <a:p>
            <a:endParaRPr lang="en-US"/>
          </a:p>
        </p:txBody>
      </p:sp>
      <p:sp>
        <p:nvSpPr>
          <p:cNvPr id="4" name="Slide Number Placeholder 3">
            <a:extLst>
              <a:ext uri="{FF2B5EF4-FFF2-40B4-BE49-F238E27FC236}">
                <a16:creationId xmlns:a16="http://schemas.microsoft.com/office/drawing/2014/main" id="{F19A20F6-D98C-48A9-98F2-1981C9C43D75}"/>
              </a:ext>
            </a:extLst>
          </p:cNvPr>
          <p:cNvSpPr txBox="1"/>
          <p:nvPr/>
        </p:nvSpPr>
        <p:spPr>
          <a:xfrm>
            <a:off x="7219576" y="6472388"/>
            <a:ext cx="1543050" cy="273844"/>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lang="en-US" sz="4800" b="0" i="0" kern="1200" smtClean="0">
                <a:solidFill>
                  <a:schemeClr val="bg1"/>
                </a:solidFill>
                <a:latin typeface="Avenir Next Medium" panose="020B0503020202020204" pitchFamily="34" charset="0"/>
                <a:ea typeface="+mn-ea"/>
                <a:cs typeface="Calibri Light" panose="020F03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defTabSz="685800">
              <a:spcBef>
                <a:spcPts val="750"/>
              </a:spcBef>
            </a:pPr>
            <a:fld id="{3587E201-CE70-46A4-A5B8-842BF368E124}" type="slidenum">
              <a:rPr lang="en-US" sz="900" smtClean="0">
                <a:solidFill>
                  <a:srgbClr val="002C54"/>
                </a:solidFill>
                <a:latin typeface="Calibri" panose="020F0502020204030204" pitchFamily="34" charset="0"/>
                <a:cs typeface="+mn-cs"/>
              </a:rPr>
              <a:t>20</a:t>
            </a:fld>
            <a:endParaRPr lang="en-US" sz="900">
              <a:solidFill>
                <a:srgbClr val="002C54"/>
              </a:solidFill>
              <a:latin typeface="Calibri" panose="020F0502020204030204" pitchFamily="34" charset="0"/>
              <a:cs typeface="+mn-cs"/>
            </a:endParaRPr>
          </a:p>
        </p:txBody>
      </p:sp>
    </p:spTree>
    <p:extLst>
      <p:ext uri="{BB962C8B-B14F-4D97-AF65-F5344CB8AC3E}">
        <p14:creationId xmlns:p14="http://schemas.microsoft.com/office/powerpoint/2010/main" val="3270089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M&amp;A Activism</a:t>
            </a:r>
          </a:p>
        </p:txBody>
      </p:sp>
      <p:sp>
        <p:nvSpPr>
          <p:cNvPr id="3" name="Slide Number Placeholder 2"/>
          <p:cNvSpPr>
            <a:spLocks noGrp="1"/>
          </p:cNvSpPr>
          <p:nvPr>
            <p:ph type="sldNum" sz="quarter" idx="10"/>
          </p:nvPr>
        </p:nvSpPr>
        <p:spPr/>
        <p:txBody>
          <a:bodyPr/>
          <a:lstStyle/>
          <a:p>
            <a:fld id="{EDBD4F59-D158-4828-BC4B-A2B6698F28EC}" type="slidenum">
              <a:rPr lang="en-US" smtClean="0"/>
              <a:t>21</a:t>
            </a:fld>
            <a:endParaRPr lang="en-US"/>
          </a:p>
        </p:txBody>
      </p:sp>
    </p:spTree>
    <p:extLst>
      <p:ext uri="{BB962C8B-B14F-4D97-AF65-F5344CB8AC3E}">
        <p14:creationId xmlns:p14="http://schemas.microsoft.com/office/powerpoint/2010/main" val="3255326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F5CAE3-EDBE-CF31-0392-5BEDC3C2C004}"/>
              </a:ext>
            </a:extLst>
          </p:cNvPr>
          <p:cNvSpPr>
            <a:spLocks noGrp="1"/>
          </p:cNvSpPr>
          <p:nvPr>
            <p:ph type="title"/>
          </p:nvPr>
        </p:nvSpPr>
        <p:spPr/>
        <p:txBody>
          <a:bodyPr/>
          <a:lstStyle/>
          <a:p>
            <a:r>
              <a:rPr lang="en-US"/>
              <a:t>M&amp;A Activism</a:t>
            </a:r>
          </a:p>
          <a:p>
            <a:endParaRPr lang="en-US"/>
          </a:p>
        </p:txBody>
      </p:sp>
      <p:sp>
        <p:nvSpPr>
          <p:cNvPr id="4" name="Slide Number Placeholder 3">
            <a:extLst>
              <a:ext uri="{FF2B5EF4-FFF2-40B4-BE49-F238E27FC236}">
                <a16:creationId xmlns:a16="http://schemas.microsoft.com/office/drawing/2014/main" id="{7B1752B6-AB26-4179-90C4-0763D11180E4}"/>
              </a:ext>
            </a:extLst>
          </p:cNvPr>
          <p:cNvSpPr>
            <a:spLocks noGrp="1"/>
          </p:cNvSpPr>
          <p:nvPr>
            <p:ph type="sldNum" sz="quarter" idx="13"/>
          </p:nvPr>
        </p:nvSpPr>
        <p:spPr/>
        <p:txBody>
          <a:bodyPr/>
          <a:lstStyle/>
          <a:p>
            <a:fld id="{EDBD4F59-D158-4828-BC4B-A2B6698F28EC}" type="slidenum">
              <a:rPr lang="en-US" smtClean="0"/>
              <a:t>22</a:t>
            </a:fld>
            <a:endParaRPr lang="en-US"/>
          </a:p>
        </p:txBody>
      </p:sp>
      <p:sp>
        <p:nvSpPr>
          <p:cNvPr id="9" name="Content Placeholder 8">
            <a:extLst>
              <a:ext uri="{FF2B5EF4-FFF2-40B4-BE49-F238E27FC236}">
                <a16:creationId xmlns:a16="http://schemas.microsoft.com/office/drawing/2014/main" id="{D7126EC1-4280-4058-B5CE-FC215F5A901C}"/>
              </a:ext>
            </a:extLst>
          </p:cNvPr>
          <p:cNvSpPr>
            <a:spLocks noGrp="1"/>
          </p:cNvSpPr>
          <p:nvPr>
            <p:ph sz="quarter" idx="14"/>
          </p:nvPr>
        </p:nvSpPr>
        <p:spPr/>
        <p:txBody>
          <a:bodyPr/>
          <a:lstStyle/>
          <a:p>
            <a:r>
              <a:rPr lang="en-US"/>
              <a:t>The primary thesis in M&amp;A activism are:</a:t>
            </a:r>
          </a:p>
          <a:p>
            <a:pPr lvl="1"/>
            <a:r>
              <a:rPr lang="en-US"/>
              <a:t>Opposition to a particular deal or the company’s overall M&amp;A strategy/execution</a:t>
            </a:r>
          </a:p>
          <a:p>
            <a:pPr lvl="1"/>
            <a:r>
              <a:rPr lang="en-US"/>
              <a:t>“Bumpitrage”</a:t>
            </a:r>
          </a:p>
          <a:p>
            <a:pPr lvl="1"/>
            <a:r>
              <a:rPr lang="en-US"/>
              <a:t>Deal jumps/hostile activity</a:t>
            </a:r>
          </a:p>
          <a:p>
            <a:r>
              <a:rPr lang="en-US"/>
              <a:t>Since 2020, 5% of announced public U.S. M&amp;A deals were subject to activism against the transaction</a:t>
            </a:r>
          </a:p>
          <a:p>
            <a:r>
              <a:rPr lang="en-US"/>
              <a:t>In 2022, 3% of activism campaigns in Japan and 6% of activism campaigns in the U.S. focused on M&amp;A.  So far in 2023, the rates are similar (2% of activism campaigns in Japan and 6% of activism campaigns in the U.S. focus on M&amp;A).  However, a much higher rate of activism campaigns includes some form of M&amp;A thesis, including spin-offs, divestitures, acquisitions, etc.</a:t>
            </a:r>
          </a:p>
          <a:p>
            <a:pPr marL="0" indent="0">
              <a:buNone/>
            </a:pPr>
            <a:endParaRPr lang="en-US"/>
          </a:p>
        </p:txBody>
      </p:sp>
      <p:pic>
        <p:nvPicPr>
          <p:cNvPr id="2" name="Chart 1">
            <a:extLst>
              <a:ext uri="{FF2B5EF4-FFF2-40B4-BE49-F238E27FC236}">
                <a16:creationId xmlns:a16="http://schemas.microsoft.com/office/drawing/2014/main" id="{1347BC72-859B-31ED-0C72-0547D916DFF6}"/>
              </a:ext>
            </a:extLst>
          </p:cNvPr>
          <p:cNvPicPr/>
          <p:nvPr/>
        </p:nvPicPr>
        <p:blipFill>
          <a:blip r:embed="rId2"/>
          <a:srcRect/>
          <a:stretch>
            <a:fillRect/>
          </a:stretch>
        </p:blipFill>
        <p:spPr>
          <a:xfrm>
            <a:off x="1582132" y="3596281"/>
            <a:ext cx="2820782" cy="2569061"/>
          </a:xfrm>
          <a:prstGeom prst="rect">
            <a:avLst/>
          </a:prstGeom>
        </p:spPr>
      </p:pic>
      <p:sp>
        <p:nvSpPr>
          <p:cNvPr id="8" name="TextBox 7">
            <a:extLst>
              <a:ext uri="{FF2B5EF4-FFF2-40B4-BE49-F238E27FC236}">
                <a16:creationId xmlns:a16="http://schemas.microsoft.com/office/drawing/2014/main" id="{E79CD12A-16C3-551C-79C8-04AC71C2811C}"/>
              </a:ext>
            </a:extLst>
          </p:cNvPr>
          <p:cNvSpPr txBox="1"/>
          <p:nvPr/>
        </p:nvSpPr>
        <p:spPr>
          <a:xfrm>
            <a:off x="2689466" y="4573035"/>
            <a:ext cx="612668" cy="307777"/>
          </a:xfrm>
          <a:prstGeom prst="rect">
            <a:avLst/>
          </a:prstGeom>
          <a:noFill/>
        </p:spPr>
        <p:txBody>
          <a:bodyPr wrap="none" rtlCol="0">
            <a:spAutoFit/>
          </a:bodyPr>
          <a:lstStyle/>
          <a:p>
            <a:r>
              <a:rPr lang="en-US" sz="1400" b="1"/>
              <a:t>Japan</a:t>
            </a:r>
            <a:endParaRPr lang="en-US" b="1"/>
          </a:p>
        </p:txBody>
      </p:sp>
      <p:sp>
        <p:nvSpPr>
          <p:cNvPr id="10" name="TextBox 9">
            <a:extLst>
              <a:ext uri="{FF2B5EF4-FFF2-40B4-BE49-F238E27FC236}">
                <a16:creationId xmlns:a16="http://schemas.microsoft.com/office/drawing/2014/main" id="{97F3DA87-7244-C06A-D824-4F7813588D8F}"/>
              </a:ext>
            </a:extLst>
          </p:cNvPr>
          <p:cNvSpPr txBox="1"/>
          <p:nvPr/>
        </p:nvSpPr>
        <p:spPr>
          <a:xfrm>
            <a:off x="929391" y="3900042"/>
            <a:ext cx="652743" cy="369332"/>
          </a:xfrm>
          <a:prstGeom prst="rect">
            <a:avLst/>
          </a:prstGeom>
          <a:noFill/>
        </p:spPr>
        <p:txBody>
          <a:bodyPr wrap="none" rtlCol="0">
            <a:spAutoFit/>
          </a:bodyPr>
          <a:lstStyle/>
          <a:p>
            <a:r>
              <a:rPr lang="en-US" b="1"/>
              <a:t>2022</a:t>
            </a:r>
          </a:p>
        </p:txBody>
      </p:sp>
      <p:sp>
        <p:nvSpPr>
          <p:cNvPr id="11" name="Rectangle 10">
            <a:extLst>
              <a:ext uri="{FF2B5EF4-FFF2-40B4-BE49-F238E27FC236}">
                <a16:creationId xmlns:a16="http://schemas.microsoft.com/office/drawing/2014/main" id="{35101CB6-43D6-146B-1172-D262E4A4BAE4}"/>
              </a:ext>
            </a:extLst>
          </p:cNvPr>
          <p:cNvSpPr/>
          <p:nvPr/>
        </p:nvSpPr>
        <p:spPr>
          <a:xfrm>
            <a:off x="228125" y="6321446"/>
            <a:ext cx="6148018" cy="230832"/>
          </a:xfrm>
          <a:prstGeom prst="rect">
            <a:avLst/>
          </a:prstGeom>
        </p:spPr>
        <p:txBody>
          <a:bodyPr wrap="square">
            <a:spAutoFit/>
          </a:bodyPr>
          <a:lstStyle/>
          <a:p>
            <a:r>
              <a:rPr lang="en-US" sz="900">
                <a:solidFill>
                  <a:srgbClr val="000000"/>
                </a:solidFill>
                <a:latin typeface="Calibri" panose="020F0502020204030204" pitchFamily="34" charset="0"/>
              </a:rPr>
              <a:t>Source: Activist Insight, Deal Point Data.  Due to rounding, percentages may not add up to 100%</a:t>
            </a:r>
            <a:endParaRPr lang="en-US" sz="900"/>
          </a:p>
        </p:txBody>
      </p:sp>
      <p:pic>
        <p:nvPicPr>
          <p:cNvPr id="12" name="Chart 11">
            <a:extLst>
              <a:ext uri="{FF2B5EF4-FFF2-40B4-BE49-F238E27FC236}">
                <a16:creationId xmlns:a16="http://schemas.microsoft.com/office/drawing/2014/main" id="{1710B430-42D9-6022-8673-D20E694F7187}"/>
              </a:ext>
            </a:extLst>
          </p:cNvPr>
          <p:cNvPicPr/>
          <p:nvPr/>
        </p:nvPicPr>
        <p:blipFill>
          <a:blip r:embed="rId3"/>
          <a:srcRect/>
          <a:stretch>
            <a:fillRect/>
          </a:stretch>
        </p:blipFill>
        <p:spPr>
          <a:xfrm>
            <a:off x="4837655" y="3789789"/>
            <a:ext cx="3292861" cy="2108276"/>
          </a:xfrm>
          <a:prstGeom prst="rect">
            <a:avLst/>
          </a:prstGeom>
        </p:spPr>
      </p:pic>
      <p:sp>
        <p:nvSpPr>
          <p:cNvPr id="13" name="TextBox 12">
            <a:extLst>
              <a:ext uri="{FF2B5EF4-FFF2-40B4-BE49-F238E27FC236}">
                <a16:creationId xmlns:a16="http://schemas.microsoft.com/office/drawing/2014/main" id="{4E6D2786-5698-B894-331C-C573B8F510E8}"/>
              </a:ext>
            </a:extLst>
          </p:cNvPr>
          <p:cNvSpPr txBox="1"/>
          <p:nvPr/>
        </p:nvSpPr>
        <p:spPr>
          <a:xfrm>
            <a:off x="6209213" y="4539482"/>
            <a:ext cx="612668" cy="307777"/>
          </a:xfrm>
          <a:prstGeom prst="rect">
            <a:avLst/>
          </a:prstGeom>
          <a:noFill/>
        </p:spPr>
        <p:txBody>
          <a:bodyPr wrap="none" rtlCol="0">
            <a:spAutoFit/>
          </a:bodyPr>
          <a:lstStyle/>
          <a:p>
            <a:r>
              <a:rPr lang="en-US" sz="1400" b="1"/>
              <a:t>Japan</a:t>
            </a:r>
            <a:endParaRPr lang="en-US" b="1"/>
          </a:p>
        </p:txBody>
      </p:sp>
      <p:sp>
        <p:nvSpPr>
          <p:cNvPr id="14" name="TextBox 7">
            <a:extLst>
              <a:ext uri="{FF2B5EF4-FFF2-40B4-BE49-F238E27FC236}">
                <a16:creationId xmlns:a16="http://schemas.microsoft.com/office/drawing/2014/main" id="{43DCF025-D4AE-6D35-DC92-88AF37A463FF}"/>
              </a:ext>
            </a:extLst>
          </p:cNvPr>
          <p:cNvSpPr txBox="1"/>
          <p:nvPr/>
        </p:nvSpPr>
        <p:spPr>
          <a:xfrm>
            <a:off x="6272563" y="3746168"/>
            <a:ext cx="549318"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a:t>U.S.</a:t>
            </a:r>
          </a:p>
        </p:txBody>
      </p:sp>
      <p:sp>
        <p:nvSpPr>
          <p:cNvPr id="15" name="TextBox 14">
            <a:extLst>
              <a:ext uri="{FF2B5EF4-FFF2-40B4-BE49-F238E27FC236}">
                <a16:creationId xmlns:a16="http://schemas.microsoft.com/office/drawing/2014/main" id="{D2ABC5B8-910B-1DA7-A69C-7FB04250287F}"/>
              </a:ext>
            </a:extLst>
          </p:cNvPr>
          <p:cNvSpPr txBox="1"/>
          <p:nvPr/>
        </p:nvSpPr>
        <p:spPr>
          <a:xfrm>
            <a:off x="4252324" y="3900042"/>
            <a:ext cx="1085554" cy="369332"/>
          </a:xfrm>
          <a:prstGeom prst="rect">
            <a:avLst/>
          </a:prstGeom>
          <a:noFill/>
        </p:spPr>
        <p:txBody>
          <a:bodyPr wrap="none" rtlCol="0">
            <a:spAutoFit/>
          </a:bodyPr>
          <a:lstStyle/>
          <a:p>
            <a:r>
              <a:rPr lang="en-US" b="1"/>
              <a:t>2023 YTD</a:t>
            </a:r>
          </a:p>
        </p:txBody>
      </p:sp>
    </p:spTree>
    <p:extLst>
      <p:ext uri="{BB962C8B-B14F-4D97-AF65-F5344CB8AC3E}">
        <p14:creationId xmlns:p14="http://schemas.microsoft.com/office/powerpoint/2010/main" val="1520879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cahn Enterprises | LinkedIn">
            <a:extLst>
              <a:ext uri="{FF2B5EF4-FFF2-40B4-BE49-F238E27FC236}">
                <a16:creationId xmlns:a16="http://schemas.microsoft.com/office/drawing/2014/main" id="{57B53944-78F2-93D3-D276-CFB73CDA668A}"/>
              </a:ext>
            </a:extLst>
          </p:cNvPr>
          <p:cNvPicPr>
            <a:picLocks noChangeAspect="1" noChangeArrowheads="1"/>
          </p:cNvPicPr>
          <p:nvPr/>
        </p:nvPicPr>
        <p:blipFill>
          <a:blip r:embed="rId2"/>
          <a:srcRect/>
          <a:stretch>
            <a:fillRect/>
          </a:stretch>
        </p:blipFill>
        <p:spPr>
          <a:xfrm>
            <a:off x="5207220" y="1490953"/>
            <a:ext cx="816179" cy="8161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ird Point LLC | LinkedIn">
            <a:extLst>
              <a:ext uri="{FF2B5EF4-FFF2-40B4-BE49-F238E27FC236}">
                <a16:creationId xmlns:a16="http://schemas.microsoft.com/office/drawing/2014/main" id="{F3D03010-E11D-7731-2884-469EB0B397E2}"/>
              </a:ext>
            </a:extLst>
          </p:cNvPr>
          <p:cNvPicPr>
            <a:picLocks noChangeAspect="1" noChangeArrowheads="1"/>
          </p:cNvPicPr>
          <p:nvPr/>
        </p:nvPicPr>
        <p:blipFill>
          <a:blip r:embed="rId3"/>
          <a:srcRect/>
          <a:stretch>
            <a:fillRect/>
          </a:stretch>
        </p:blipFill>
        <p:spPr>
          <a:xfrm>
            <a:off x="8050376" y="3177895"/>
            <a:ext cx="530489" cy="53048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C251380-31BB-44BE-9788-48E83A36922C}"/>
              </a:ext>
            </a:extLst>
          </p:cNvPr>
          <p:cNvSpPr>
            <a:spLocks noGrp="1"/>
          </p:cNvSpPr>
          <p:nvPr>
            <p:ph type="sldNum" sz="quarter" idx="16"/>
          </p:nvPr>
        </p:nvSpPr>
        <p:spPr>
          <a:xfrm>
            <a:off x="8188960" y="6596064"/>
            <a:ext cx="650240" cy="195259"/>
          </a:xfrm>
        </p:spPr>
        <p:txBody>
          <a:bodyPr/>
          <a:lstStyle/>
          <a:p>
            <a:fld id="{EDBD4F59-D158-4828-BC4B-A2B6698F28EC}" type="slidenum">
              <a:rPr lang="en-US" smtClean="0"/>
              <a:t>23</a:t>
            </a:fld>
            <a:endParaRPr lang="en-US"/>
          </a:p>
        </p:txBody>
      </p:sp>
      <p:sp>
        <p:nvSpPr>
          <p:cNvPr id="16" name="Content Placeholder 15">
            <a:extLst>
              <a:ext uri="{FF2B5EF4-FFF2-40B4-BE49-F238E27FC236}">
                <a16:creationId xmlns:a16="http://schemas.microsoft.com/office/drawing/2014/main" id="{EF54C260-78BB-43E7-A75A-BA60A0A55B5C}"/>
              </a:ext>
            </a:extLst>
          </p:cNvPr>
          <p:cNvSpPr>
            <a:spLocks noGrp="1"/>
          </p:cNvSpPr>
          <p:nvPr>
            <p:ph sz="quarter" idx="17"/>
          </p:nvPr>
        </p:nvSpPr>
        <p:spPr/>
        <p:txBody>
          <a:bodyPr/>
          <a:lstStyle/>
          <a:p>
            <a:r>
              <a:rPr lang="en-US"/>
              <a:t>Inorganic growth through M&amp;A has always been an important part of corporate strategy</a:t>
            </a:r>
          </a:p>
          <a:p>
            <a:r>
              <a:rPr lang="en-US"/>
              <a:t>M&amp;A may be particularly helpful in addressing recent phenomenon, such as:</a:t>
            </a:r>
          </a:p>
          <a:p>
            <a:pPr lvl="1"/>
            <a:r>
              <a:rPr lang="en-US"/>
              <a:t>Supply chain issues</a:t>
            </a:r>
          </a:p>
          <a:p>
            <a:pPr lvl="1"/>
            <a:r>
              <a:rPr lang="en-US"/>
              <a:t>“Green” transformation strategies</a:t>
            </a:r>
          </a:p>
          <a:p>
            <a:pPr lvl="1"/>
            <a:r>
              <a:rPr lang="en-US"/>
              <a:t>The “patent cliff” (for pharmaceutical companies)</a:t>
            </a:r>
          </a:p>
          <a:p>
            <a:r>
              <a:rPr lang="en-US"/>
              <a:t>Shareholder engagement and PR management has become increasingly important to manage market reaction to a deal announcement</a:t>
            </a:r>
          </a:p>
          <a:p>
            <a:r>
              <a:rPr lang="en-US"/>
              <a:t>Deals more frequently targeted:</a:t>
            </a:r>
          </a:p>
          <a:p>
            <a:pPr lvl="1"/>
            <a:r>
              <a:rPr lang="en-US"/>
              <a:t>Where there may be conflicts of interest arguments (e.g., MBO or squeeze-out by parent company)</a:t>
            </a:r>
          </a:p>
          <a:p>
            <a:pPr lvl="1"/>
            <a:r>
              <a:rPr lang="en-US"/>
              <a:t>Small- to mid-size deal </a:t>
            </a:r>
          </a:p>
          <a:p>
            <a:pPr lvl="1"/>
            <a:r>
              <a:rPr lang="en-US"/>
              <a:t>Low market price </a:t>
            </a:r>
          </a:p>
          <a:p>
            <a:pPr lvl="1"/>
            <a:r>
              <a:rPr lang="en-US"/>
              <a:t>Sufficient liquidity of shares, problematic pricing (excessive cash and real estate with unrealized profit) </a:t>
            </a:r>
          </a:p>
          <a:p>
            <a:pPr lvl="1"/>
            <a:r>
              <a:rPr lang="en-US"/>
              <a:t>Amendment to financial forecast</a:t>
            </a:r>
          </a:p>
        </p:txBody>
      </p:sp>
      <p:sp>
        <p:nvSpPr>
          <p:cNvPr id="8" name="Title 7">
            <a:extLst>
              <a:ext uri="{FF2B5EF4-FFF2-40B4-BE49-F238E27FC236}">
                <a16:creationId xmlns:a16="http://schemas.microsoft.com/office/drawing/2014/main" id="{22F7293C-FAAC-25C0-F9D9-96BA74E4B13F}"/>
              </a:ext>
            </a:extLst>
          </p:cNvPr>
          <p:cNvSpPr>
            <a:spLocks noGrp="1"/>
          </p:cNvSpPr>
          <p:nvPr>
            <p:ph type="title"/>
          </p:nvPr>
        </p:nvSpPr>
        <p:spPr>
          <a:xfrm>
            <a:off x="301624" y="253781"/>
            <a:ext cx="8537576" cy="931553"/>
          </a:xfrm>
        </p:spPr>
        <p:txBody>
          <a:bodyPr/>
          <a:lstStyle/>
          <a:p>
            <a:r>
              <a:rPr lang="en-US"/>
              <a:t>Opposition to a Deal or M&amp;A Strategy/Execution</a:t>
            </a:r>
            <a:br>
              <a:rPr lang="en-US"/>
            </a:br>
            <a:endParaRPr lang="en-US"/>
          </a:p>
        </p:txBody>
      </p:sp>
      <p:pic>
        <p:nvPicPr>
          <p:cNvPr id="5" name="Picture 4">
            <a:extLst>
              <a:ext uri="{FF2B5EF4-FFF2-40B4-BE49-F238E27FC236}">
                <a16:creationId xmlns:a16="http://schemas.microsoft.com/office/drawing/2014/main" id="{D26726F6-6CE8-6D3A-CA32-2745B79E4F31}"/>
              </a:ext>
            </a:extLst>
          </p:cNvPr>
          <p:cNvPicPr>
            <a:picLocks noChangeAspect="1"/>
          </p:cNvPicPr>
          <p:nvPr/>
        </p:nvPicPr>
        <p:blipFill>
          <a:blip r:embed="rId4"/>
          <a:srcRect/>
          <a:stretch>
            <a:fillRect/>
          </a:stretch>
        </p:blipFill>
        <p:spPr>
          <a:xfrm>
            <a:off x="4791585" y="4262628"/>
            <a:ext cx="1810524" cy="1010876"/>
          </a:xfrm>
          <a:prstGeom prst="rect">
            <a:avLst/>
          </a:prstGeom>
        </p:spPr>
      </p:pic>
      <p:sp>
        <p:nvSpPr>
          <p:cNvPr id="6" name="TextBox 5">
            <a:extLst>
              <a:ext uri="{FF2B5EF4-FFF2-40B4-BE49-F238E27FC236}">
                <a16:creationId xmlns:a16="http://schemas.microsoft.com/office/drawing/2014/main" id="{0108CF53-04BB-F677-21B8-027BDC54D199}"/>
              </a:ext>
            </a:extLst>
          </p:cNvPr>
          <p:cNvSpPr txBox="1"/>
          <p:nvPr/>
        </p:nvSpPr>
        <p:spPr>
          <a:xfrm>
            <a:off x="6546945" y="4402862"/>
            <a:ext cx="2481716" cy="861774"/>
          </a:xfrm>
          <a:prstGeom prst="rect">
            <a:avLst/>
          </a:prstGeom>
          <a:noFill/>
        </p:spPr>
        <p:txBody>
          <a:bodyPr wrap="square" rtlCol="0">
            <a:spAutoFit/>
          </a:bodyPr>
          <a:lstStyle/>
          <a:p>
            <a:r>
              <a:rPr lang="en-US" sz="1000" dirty="0"/>
              <a:t>“Bristol Myers is deeply undervalued, and the recent announcement of the company’s proposed acquisition of Celgene Corporation is poorly conceived and ill-advised” – </a:t>
            </a:r>
            <a:r>
              <a:rPr lang="en-US" sz="1000" i="1" dirty="0"/>
              <a:t>Starboard CEO Jeffrey Smith</a:t>
            </a:r>
          </a:p>
        </p:txBody>
      </p:sp>
      <p:pic>
        <p:nvPicPr>
          <p:cNvPr id="7" name="Picture 6">
            <a:extLst>
              <a:ext uri="{FF2B5EF4-FFF2-40B4-BE49-F238E27FC236}">
                <a16:creationId xmlns:a16="http://schemas.microsoft.com/office/drawing/2014/main" id="{E986F6B3-4F65-E72A-C143-6624DF3B29B8}"/>
              </a:ext>
            </a:extLst>
          </p:cNvPr>
          <p:cNvPicPr>
            <a:picLocks noChangeAspect="1"/>
          </p:cNvPicPr>
          <p:nvPr/>
        </p:nvPicPr>
        <p:blipFill>
          <a:blip r:embed="rId5"/>
          <a:srcRect/>
          <a:stretch>
            <a:fillRect/>
          </a:stretch>
        </p:blipFill>
        <p:spPr>
          <a:xfrm>
            <a:off x="5098726" y="5054651"/>
            <a:ext cx="1094265" cy="437706"/>
          </a:xfrm>
          <a:prstGeom prst="rect">
            <a:avLst/>
          </a:prstGeom>
        </p:spPr>
      </p:pic>
      <p:pic>
        <p:nvPicPr>
          <p:cNvPr id="9" name="Picture 8">
            <a:extLst>
              <a:ext uri="{FF2B5EF4-FFF2-40B4-BE49-F238E27FC236}">
                <a16:creationId xmlns:a16="http://schemas.microsoft.com/office/drawing/2014/main" id="{CC670660-FB11-0C02-15C1-81B517E584A3}"/>
              </a:ext>
            </a:extLst>
          </p:cNvPr>
          <p:cNvPicPr>
            <a:picLocks noChangeAspect="1"/>
          </p:cNvPicPr>
          <p:nvPr/>
        </p:nvPicPr>
        <p:blipFill>
          <a:blip r:embed="rId6"/>
          <a:srcRect/>
          <a:stretch>
            <a:fillRect/>
          </a:stretch>
        </p:blipFill>
        <p:spPr>
          <a:xfrm>
            <a:off x="7351315" y="5858392"/>
            <a:ext cx="982035" cy="305009"/>
          </a:xfrm>
          <a:prstGeom prst="rect">
            <a:avLst/>
          </a:prstGeom>
        </p:spPr>
      </p:pic>
      <p:pic>
        <p:nvPicPr>
          <p:cNvPr id="10" name="Picture 9">
            <a:extLst>
              <a:ext uri="{FF2B5EF4-FFF2-40B4-BE49-F238E27FC236}">
                <a16:creationId xmlns:a16="http://schemas.microsoft.com/office/drawing/2014/main" id="{8DF85F25-1B3C-7437-DFDD-07170F591690}"/>
              </a:ext>
            </a:extLst>
          </p:cNvPr>
          <p:cNvPicPr>
            <a:picLocks noChangeAspect="1"/>
          </p:cNvPicPr>
          <p:nvPr/>
        </p:nvPicPr>
        <p:blipFill>
          <a:blip r:embed="rId7"/>
          <a:srcRect/>
          <a:stretch>
            <a:fillRect/>
          </a:stretch>
        </p:blipFill>
        <p:spPr>
          <a:xfrm>
            <a:off x="8378185" y="5913019"/>
            <a:ext cx="523170" cy="195753"/>
          </a:xfrm>
          <a:prstGeom prst="rect">
            <a:avLst/>
          </a:prstGeom>
        </p:spPr>
      </p:pic>
      <p:pic>
        <p:nvPicPr>
          <p:cNvPr id="1032" name="Picture 8">
            <a:extLst>
              <a:ext uri="{FF2B5EF4-FFF2-40B4-BE49-F238E27FC236}">
                <a16:creationId xmlns:a16="http://schemas.microsoft.com/office/drawing/2014/main" id="{C09B5699-85AA-1A52-BF18-C68AF07DB8D4}"/>
              </a:ext>
            </a:extLst>
          </p:cNvPr>
          <p:cNvPicPr>
            <a:picLocks noChangeAspect="1" noChangeArrowheads="1"/>
          </p:cNvPicPr>
          <p:nvPr/>
        </p:nvPicPr>
        <p:blipFill>
          <a:blip r:embed="rId8"/>
          <a:srcRect/>
          <a:stretch>
            <a:fillRect/>
          </a:stretch>
        </p:blipFill>
        <p:spPr>
          <a:xfrm>
            <a:off x="7694163" y="6208915"/>
            <a:ext cx="891277" cy="18913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9038C7C-13D0-94EF-30FE-C56D6B813D62}"/>
              </a:ext>
            </a:extLst>
          </p:cNvPr>
          <p:cNvSpPr txBox="1"/>
          <p:nvPr/>
        </p:nvSpPr>
        <p:spPr>
          <a:xfrm>
            <a:off x="4648753" y="5656950"/>
            <a:ext cx="2702560" cy="707886"/>
          </a:xfrm>
          <a:prstGeom prst="rect">
            <a:avLst/>
          </a:prstGeom>
          <a:noFill/>
        </p:spPr>
        <p:txBody>
          <a:bodyPr wrap="square" rtlCol="0">
            <a:spAutoFit/>
          </a:bodyPr>
          <a:lstStyle/>
          <a:p>
            <a:r>
              <a:rPr lang="en-US" sz="1000"/>
              <a:t>CVC’s $20 billion offer is “far below fair value” and “If the company is open to bids, we believe there would be other bidders interested in Acquiring Toshiba” – </a:t>
            </a:r>
            <a:r>
              <a:rPr lang="en-US" sz="1000" i="1"/>
              <a:t>Oasis Management</a:t>
            </a:r>
          </a:p>
        </p:txBody>
      </p:sp>
      <p:pic>
        <p:nvPicPr>
          <p:cNvPr id="3" name="Picture 2">
            <a:extLst>
              <a:ext uri="{FF2B5EF4-FFF2-40B4-BE49-F238E27FC236}">
                <a16:creationId xmlns:a16="http://schemas.microsoft.com/office/drawing/2014/main" id="{ECE1790C-F556-4926-D4C7-654291FBB884}"/>
              </a:ext>
            </a:extLst>
          </p:cNvPr>
          <p:cNvPicPr>
            <a:picLocks noChangeAspect="1"/>
          </p:cNvPicPr>
          <p:nvPr/>
        </p:nvPicPr>
        <p:blipFill>
          <a:blip r:embed="rId9"/>
          <a:srcRect/>
          <a:stretch>
            <a:fillRect/>
          </a:stretch>
        </p:blipFill>
        <p:spPr>
          <a:xfrm>
            <a:off x="7072090" y="2962373"/>
            <a:ext cx="1956573" cy="238724"/>
          </a:xfrm>
          <a:prstGeom prst="rect">
            <a:avLst/>
          </a:prstGeom>
        </p:spPr>
      </p:pic>
      <p:pic>
        <p:nvPicPr>
          <p:cNvPr id="1026" name="Picture 2" descr="Pershing Square Capital Management - Wikipedia">
            <a:extLst>
              <a:ext uri="{FF2B5EF4-FFF2-40B4-BE49-F238E27FC236}">
                <a16:creationId xmlns:a16="http://schemas.microsoft.com/office/drawing/2014/main" id="{58B65529-4AA0-B716-C192-C97DD41F59E3}"/>
              </a:ext>
            </a:extLst>
          </p:cNvPr>
          <p:cNvPicPr>
            <a:picLocks noChangeAspect="1" noChangeArrowheads="1"/>
          </p:cNvPicPr>
          <p:nvPr/>
        </p:nvPicPr>
        <p:blipFill>
          <a:blip r:embed="rId10"/>
          <a:srcRect/>
          <a:stretch>
            <a:fillRect/>
          </a:stretch>
        </p:blipFill>
        <p:spPr>
          <a:xfrm>
            <a:off x="7256482" y="3300108"/>
            <a:ext cx="641789" cy="25313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76B8470-FBB5-C949-9B37-9D2BF53E9507}"/>
              </a:ext>
            </a:extLst>
          </p:cNvPr>
          <p:cNvSpPr txBox="1"/>
          <p:nvPr/>
        </p:nvSpPr>
        <p:spPr>
          <a:xfrm>
            <a:off x="4590372" y="2619095"/>
            <a:ext cx="2481716" cy="1323439"/>
          </a:xfrm>
          <a:prstGeom prst="rect">
            <a:avLst/>
          </a:prstGeom>
          <a:noFill/>
        </p:spPr>
        <p:txBody>
          <a:bodyPr wrap="square" rtlCol="0">
            <a:spAutoFit/>
          </a:bodyPr>
          <a:lstStyle/>
          <a:p>
            <a:r>
              <a:rPr lang="en-US" sz="1000"/>
              <a:t>“We are extremely concerned that such a transaction will significantly lower the business quality of pro-forma United Technologies’ aerospace business, and to make matters worse, will be accomplished through the highly dilutive issuance of large amounts of United Technologies stock” – </a:t>
            </a:r>
            <a:r>
              <a:rPr lang="en-US" sz="1000" i="1"/>
              <a:t>Pershing Square CEO Bill Ackman</a:t>
            </a:r>
          </a:p>
        </p:txBody>
      </p:sp>
      <p:pic>
        <p:nvPicPr>
          <p:cNvPr id="14" name="Picture 13">
            <a:extLst>
              <a:ext uri="{FF2B5EF4-FFF2-40B4-BE49-F238E27FC236}">
                <a16:creationId xmlns:a16="http://schemas.microsoft.com/office/drawing/2014/main" id="{BD2D5B13-18DD-369F-80EE-9CFD44CBAE38}"/>
              </a:ext>
            </a:extLst>
          </p:cNvPr>
          <p:cNvPicPr>
            <a:picLocks noChangeAspect="1"/>
          </p:cNvPicPr>
          <p:nvPr/>
        </p:nvPicPr>
        <p:blipFill>
          <a:blip r:embed="rId11"/>
          <a:srcRect/>
          <a:stretch>
            <a:fillRect/>
          </a:stretch>
        </p:blipFill>
        <p:spPr>
          <a:xfrm>
            <a:off x="4671498" y="1308067"/>
            <a:ext cx="2039753" cy="294019"/>
          </a:xfrm>
          <a:prstGeom prst="rect">
            <a:avLst/>
          </a:prstGeom>
        </p:spPr>
      </p:pic>
      <p:sp>
        <p:nvSpPr>
          <p:cNvPr id="18" name="TextBox 17">
            <a:extLst>
              <a:ext uri="{FF2B5EF4-FFF2-40B4-BE49-F238E27FC236}">
                <a16:creationId xmlns:a16="http://schemas.microsoft.com/office/drawing/2014/main" id="{6637CE11-1963-FD3A-650C-B163337FA935}"/>
              </a:ext>
            </a:extLst>
          </p:cNvPr>
          <p:cNvSpPr txBox="1"/>
          <p:nvPr/>
        </p:nvSpPr>
        <p:spPr>
          <a:xfrm>
            <a:off x="6711249" y="1367514"/>
            <a:ext cx="2481716" cy="1015663"/>
          </a:xfrm>
          <a:prstGeom prst="rect">
            <a:avLst/>
          </a:prstGeom>
          <a:noFill/>
        </p:spPr>
        <p:txBody>
          <a:bodyPr wrap="square" rtlCol="0">
            <a:spAutoFit/>
          </a:bodyPr>
          <a:lstStyle/>
          <a:p>
            <a:r>
              <a:rPr lang="en-US" sz="1000"/>
              <a:t>Occidental’s takeover of Anadarko is “misguided” and “raises very real questions about the competence” of the Occidental’s board and management. The deal “is one of the worst I’ve ever seen.” – </a:t>
            </a:r>
            <a:r>
              <a:rPr lang="en-US" sz="1000" i="1"/>
              <a:t>Icahn Enterprises Founder Carl Icahn</a:t>
            </a:r>
          </a:p>
        </p:txBody>
      </p:sp>
    </p:spTree>
    <p:extLst>
      <p:ext uri="{BB962C8B-B14F-4D97-AF65-F5344CB8AC3E}">
        <p14:creationId xmlns:p14="http://schemas.microsoft.com/office/powerpoint/2010/main" val="4185519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653EE30-812D-9E45-BA76-CA5087206312}"/>
              </a:ext>
            </a:extLst>
          </p:cNvPr>
          <p:cNvSpPr>
            <a:spLocks noGrp="1"/>
          </p:cNvSpPr>
          <p:nvPr>
            <p:ph type="title"/>
          </p:nvPr>
        </p:nvSpPr>
        <p:spPr/>
        <p:txBody>
          <a:bodyPr/>
          <a:lstStyle/>
          <a:p>
            <a:r>
              <a:rPr lang="en-US"/>
              <a:t>“Bumpitrage”</a:t>
            </a:r>
            <a:br>
              <a:rPr lang="en-US"/>
            </a:br>
            <a:endParaRPr lang="en-US"/>
          </a:p>
        </p:txBody>
      </p:sp>
      <p:sp>
        <p:nvSpPr>
          <p:cNvPr id="3" name="Slide Number Placeholder 2"/>
          <p:cNvSpPr>
            <a:spLocks noGrp="1"/>
          </p:cNvSpPr>
          <p:nvPr>
            <p:ph type="sldNum" sz="quarter" idx="13"/>
          </p:nvPr>
        </p:nvSpPr>
        <p:spPr/>
        <p:txBody>
          <a:bodyPr/>
          <a:lstStyle/>
          <a:p>
            <a:fld id="{EDBD4F59-D158-4828-BC4B-A2B6698F28EC}" type="slidenum">
              <a:rPr lang="en-US" smtClean="0"/>
              <a:t>24</a:t>
            </a:fld>
            <a:endParaRPr lang="en-US"/>
          </a:p>
        </p:txBody>
      </p:sp>
      <p:sp>
        <p:nvSpPr>
          <p:cNvPr id="5" name="Content Placeholder 4"/>
          <p:cNvSpPr>
            <a:spLocks noGrp="1"/>
          </p:cNvSpPr>
          <p:nvPr>
            <p:ph sz="quarter" idx="14"/>
          </p:nvPr>
        </p:nvSpPr>
        <p:spPr/>
        <p:txBody>
          <a:bodyPr/>
          <a:lstStyle/>
          <a:p>
            <a:r>
              <a:rPr lang="en-US"/>
              <a:t>“Bumpitrage”– where activists agitate for price increase – is on the rise, with some activist investors (e.g., Elliott) having identified this as an affirmative investment strategy</a:t>
            </a:r>
          </a:p>
          <a:p>
            <a:r>
              <a:rPr lang="en-US"/>
              <a:t>Deals in non-U.S. jurisdications may face this problem in particular because local takeover law may provide more hold-out value/leverage </a:t>
            </a:r>
          </a:p>
          <a:p>
            <a:endParaRPr lang="en-US"/>
          </a:p>
        </p:txBody>
      </p:sp>
      <p:sp>
        <p:nvSpPr>
          <p:cNvPr id="8" name="TextBox 7"/>
          <p:cNvSpPr txBox="1"/>
          <p:nvPr/>
        </p:nvSpPr>
        <p:spPr>
          <a:xfrm>
            <a:off x="6585390" y="6277840"/>
            <a:ext cx="2270173" cy="200055"/>
          </a:xfrm>
          <a:prstGeom prst="rect">
            <a:avLst/>
          </a:prstGeom>
          <a:noFill/>
        </p:spPr>
        <p:txBody>
          <a:bodyPr wrap="none" rtlCol="0">
            <a:spAutoFit/>
          </a:bodyPr>
          <a:lstStyle/>
          <a:p>
            <a:r>
              <a:rPr lang="en-US" sz="700"/>
              <a:t>Source:  Deal Point Data.  U.S. targets; friendly deals only</a:t>
            </a:r>
          </a:p>
        </p:txBody>
      </p:sp>
      <p:graphicFrame>
        <p:nvGraphicFramePr>
          <p:cNvPr id="9" name="Content Placeholder 8"/>
          <p:cNvGraphicFramePr/>
          <p:nvPr>
            <p:extLst>
              <p:ext uri="{D42A27DB-BD31-4B8C-83A1-F6EECF244321}">
                <p14:modId xmlns:p14="http://schemas.microsoft.com/office/powerpoint/2010/main" val="1035367006"/>
              </p:ext>
            </p:extLst>
          </p:nvPr>
        </p:nvGraphicFramePr>
        <p:xfrm>
          <a:off x="389889" y="2469888"/>
          <a:ext cx="8239127" cy="3328981"/>
        </p:xfrm>
        <a:graphic>
          <a:graphicData uri="http://schemas.openxmlformats.org/drawingml/2006/table">
            <a:tbl>
              <a:tblPr firstRow="1" bandRow="1">
                <a:tableStyleId>{00A15C55-8517-42AA-B614-E9B94910E393}</a:tableStyleId>
              </a:tblPr>
              <a:tblGrid>
                <a:gridCol w="1668685">
                  <a:extLst>
                    <a:ext uri="{9D8B030D-6E8A-4147-A177-3AD203B41FA5}">
                      <a16:colId xmlns:a16="http://schemas.microsoft.com/office/drawing/2014/main" val="20000"/>
                    </a:ext>
                  </a:extLst>
                </a:gridCol>
                <a:gridCol w="1955561">
                  <a:extLst>
                    <a:ext uri="{9D8B030D-6E8A-4147-A177-3AD203B41FA5}">
                      <a16:colId xmlns:a16="http://schemas.microsoft.com/office/drawing/2014/main" val="20001"/>
                    </a:ext>
                  </a:extLst>
                </a:gridCol>
                <a:gridCol w="1001548">
                  <a:extLst>
                    <a:ext uri="{9D8B030D-6E8A-4147-A177-3AD203B41FA5}">
                      <a16:colId xmlns:a16="http://schemas.microsoft.com/office/drawing/2014/main" val="20002"/>
                    </a:ext>
                  </a:extLst>
                </a:gridCol>
                <a:gridCol w="763894">
                  <a:extLst>
                    <a:ext uri="{9D8B030D-6E8A-4147-A177-3AD203B41FA5}">
                      <a16:colId xmlns:a16="http://schemas.microsoft.com/office/drawing/2014/main" val="20003"/>
                    </a:ext>
                  </a:extLst>
                </a:gridCol>
                <a:gridCol w="1782416">
                  <a:extLst>
                    <a:ext uri="{9D8B030D-6E8A-4147-A177-3AD203B41FA5}">
                      <a16:colId xmlns:a16="http://schemas.microsoft.com/office/drawing/2014/main" val="20004"/>
                    </a:ext>
                  </a:extLst>
                </a:gridCol>
                <a:gridCol w="1067023">
                  <a:extLst>
                    <a:ext uri="{9D8B030D-6E8A-4147-A177-3AD203B41FA5}">
                      <a16:colId xmlns:a16="http://schemas.microsoft.com/office/drawing/2014/main" val="20005"/>
                    </a:ext>
                  </a:extLst>
                </a:gridCol>
              </a:tblGrid>
              <a:tr h="225544">
                <a:tc gridSpan="6">
                  <a:txBody>
                    <a:bodyPr/>
                    <a:lstStyle/>
                    <a:p>
                      <a:pPr algn="ctr"/>
                      <a:r>
                        <a:rPr lang="en-US" sz="1100" baseline="0">
                          <a:solidFill>
                            <a:schemeClr val="bg1"/>
                          </a:solidFill>
                          <a:latin typeface="+mn-lt"/>
                        </a:rPr>
                        <a:t>Selected Successful “Bumpitrage” Events in U.S. Transactions</a:t>
                      </a:r>
                    </a:p>
                  </a:txBody>
                  <a:tcPr marL="36576" marR="36576" marT="27430" marB="2743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C54"/>
                    </a:solidFill>
                  </a:tcPr>
                </a:tc>
                <a:tc hMerge="1">
                  <a:txBody>
                    <a:bodyPr/>
                    <a:lstStyle/>
                    <a:p>
                      <a:pPr algn="ctr"/>
                      <a:endParaRPr lang="en-US" sz="800" baseline="0">
                        <a:solidFill>
                          <a:schemeClr val="bg1"/>
                        </a:solidFill>
                        <a:latin typeface="+mj-lt"/>
                      </a:endParaRPr>
                    </a:p>
                  </a:txBody>
                  <a:tcPr/>
                </a:tc>
                <a:tc hMerge="1">
                  <a:txBody>
                    <a:bodyPr/>
                    <a:lstStyle/>
                    <a:p>
                      <a:pPr algn="ctr"/>
                      <a:endParaRPr lang="en-US" sz="800" baseline="0">
                        <a:solidFill>
                          <a:schemeClr val="bg1"/>
                        </a:solidFill>
                        <a:latin typeface="+mj-lt"/>
                      </a:endParaRPr>
                    </a:p>
                  </a:txBody>
                  <a:tcPr/>
                </a:tc>
                <a:tc hMerge="1">
                  <a:txBody>
                    <a:bodyPr/>
                    <a:lstStyle/>
                    <a:p>
                      <a:pPr algn="ctr"/>
                      <a:endParaRPr lang="en-US" sz="800" baseline="0">
                        <a:solidFill>
                          <a:schemeClr val="bg1"/>
                        </a:solidFill>
                        <a:latin typeface="+mj-lt"/>
                      </a:endParaRPr>
                    </a:p>
                  </a:txBody>
                  <a:tcPr/>
                </a:tc>
                <a:tc hMerge="1">
                  <a:txBody>
                    <a:bodyPr/>
                    <a:lstStyle/>
                    <a:p>
                      <a:pPr algn="ctr"/>
                      <a:endParaRPr lang="en-US" sz="800" baseline="0">
                        <a:solidFill>
                          <a:schemeClr val="bg1"/>
                        </a:solidFill>
                        <a:latin typeface="+mj-lt"/>
                      </a:endParaRPr>
                    </a:p>
                  </a:txBody>
                  <a:tcPr/>
                </a:tc>
                <a:tc hMerge="1">
                  <a:txBody>
                    <a:bodyPr/>
                    <a:lstStyle/>
                    <a:p>
                      <a:pPr marL="0" marR="0" indent="0" algn="ctr" defTabSz="914400" rtl="0" eaLnBrk="1" fontAlgn="auto" latinLnBrk="0" hangingPunct="1">
                        <a:lnSpc>
                          <a:spcPct val="100000"/>
                        </a:lnSpc>
                        <a:spcBef>
                          <a:spcPct val="0"/>
                        </a:spcBef>
                        <a:spcAft>
                          <a:spcPct val="0"/>
                        </a:spcAft>
                        <a:buClrTx/>
                        <a:buSzTx/>
                        <a:buFontTx/>
                        <a:buNone/>
                        <a:defRPr/>
                      </a:pPr>
                      <a:endParaRPr lang="en-US" sz="800" b="1" kern="1200" baseline="0">
                        <a:solidFill>
                          <a:schemeClr val="bg1"/>
                        </a:solidFill>
                        <a:latin typeface="+mn-lt"/>
                        <a:ea typeface="+mn-ea"/>
                        <a:cs typeface="+mn-cs"/>
                      </a:endParaRPr>
                    </a:p>
                  </a:txBody>
                  <a:tcPr/>
                </a:tc>
                <a:extLst>
                  <a:ext uri="{0D108BD9-81ED-4DB2-BD59-A6C34878D82A}">
                    <a16:rowId xmlns:a16="http://schemas.microsoft.com/office/drawing/2014/main" val="10000"/>
                  </a:ext>
                </a:extLst>
              </a:tr>
              <a:tr h="815069">
                <a:tc>
                  <a:txBody>
                    <a:bodyPr/>
                    <a:lstStyle/>
                    <a:p>
                      <a:pPr algn="ctr"/>
                      <a:r>
                        <a:rPr lang="en-US" sz="1100" baseline="0">
                          <a:solidFill>
                            <a:schemeClr val="bg1"/>
                          </a:solidFill>
                          <a:latin typeface="+mn-lt"/>
                        </a:rPr>
                        <a:t>Target</a:t>
                      </a:r>
                    </a:p>
                  </a:txBody>
                  <a:tcPr marL="36576" marR="36576" marT="27430" marB="2743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rgbClr val="002C54"/>
                    </a:solidFill>
                  </a:tcPr>
                </a:tc>
                <a:tc>
                  <a:txBody>
                    <a:bodyPr/>
                    <a:lstStyle/>
                    <a:p>
                      <a:pPr algn="ctr"/>
                      <a:r>
                        <a:rPr lang="en-US" sz="1100" baseline="0">
                          <a:solidFill>
                            <a:schemeClr val="bg1"/>
                          </a:solidFill>
                          <a:latin typeface="+mn-lt"/>
                        </a:rPr>
                        <a:t>Acquirer</a:t>
                      </a:r>
                    </a:p>
                  </a:txBody>
                  <a:tcPr marL="36576" marR="36576" marT="27430" marB="274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rgbClr val="002C54"/>
                    </a:solidFill>
                  </a:tcPr>
                </a:tc>
                <a:tc>
                  <a:txBody>
                    <a:bodyPr/>
                    <a:lstStyle/>
                    <a:p>
                      <a:pPr algn="ctr"/>
                      <a:r>
                        <a:rPr lang="en-US" sz="1100" baseline="0">
                          <a:solidFill>
                            <a:schemeClr val="bg1"/>
                          </a:solidFill>
                          <a:latin typeface="+mn-lt"/>
                        </a:rPr>
                        <a:t>Annc’d</a:t>
                      </a:r>
                    </a:p>
                  </a:txBody>
                  <a:tcPr marL="36576" marR="36576" marT="27430" marB="274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rgbClr val="002C54"/>
                    </a:solidFill>
                  </a:tcPr>
                </a:tc>
                <a:tc>
                  <a:txBody>
                    <a:bodyPr/>
                    <a:lstStyle/>
                    <a:p>
                      <a:pPr algn="ctr"/>
                      <a:r>
                        <a:rPr lang="en-US" sz="1100" baseline="0">
                          <a:solidFill>
                            <a:schemeClr val="bg1"/>
                          </a:solidFill>
                          <a:latin typeface="+mn-lt"/>
                        </a:rPr>
                        <a:t>Equity Value (Final) (USD$m)</a:t>
                      </a:r>
                    </a:p>
                  </a:txBody>
                  <a:tcPr marL="36576" marR="36576" marT="27430" marB="274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rgbClr val="002C54"/>
                    </a:solidFill>
                  </a:tcPr>
                </a:tc>
                <a:tc>
                  <a:txBody>
                    <a:bodyPr/>
                    <a:lstStyle/>
                    <a:p>
                      <a:pPr algn="ctr"/>
                      <a:r>
                        <a:rPr lang="en-US" sz="1100" baseline="0">
                          <a:solidFill>
                            <a:schemeClr val="bg1"/>
                          </a:solidFill>
                          <a:latin typeface="+mn-lt"/>
                        </a:rPr>
                        <a:t>Dissident</a:t>
                      </a:r>
                    </a:p>
                  </a:txBody>
                  <a:tcPr marL="36576" marR="36576" marT="27430" marB="274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rgbClr val="002C54"/>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100" baseline="0">
                          <a:solidFill>
                            <a:schemeClr val="bg1"/>
                          </a:solidFill>
                          <a:latin typeface="+mn-lt"/>
                        </a:rPr>
                        <a:t>% Price Per Share </a:t>
                      </a:r>
                      <a:r>
                        <a:rPr lang="en-US" sz="1100" b="0" baseline="0">
                          <a:solidFill>
                            <a:schemeClr val="bg1"/>
                          </a:solidFill>
                          <a:latin typeface="+mn-lt"/>
                        </a:rPr>
                        <a:t>Increase From O</a:t>
                      </a:r>
                      <a:r>
                        <a:rPr lang="en-US" sz="1100" b="0" kern="1200" baseline="0">
                          <a:solidFill>
                            <a:schemeClr val="bg1"/>
                          </a:solidFill>
                          <a:latin typeface="+mn-lt"/>
                          <a:ea typeface="+mn-ea"/>
                          <a:cs typeface="+mn-cs"/>
                        </a:rPr>
                        <a:t>riginal Offer</a:t>
                      </a:r>
                    </a:p>
                  </a:txBody>
                  <a:tcPr marL="36576" marR="36576" marT="27430" marB="2743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rgbClr val="002C54"/>
                    </a:solidFill>
                  </a:tcPr>
                </a:tc>
                <a:extLst>
                  <a:ext uri="{0D108BD9-81ED-4DB2-BD59-A6C34878D82A}">
                    <a16:rowId xmlns:a16="http://schemas.microsoft.com/office/drawing/2014/main" val="10001"/>
                  </a:ext>
                </a:extLst>
              </a:tr>
              <a:tr h="307514">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100" b="0" baseline="0">
                          <a:solidFill>
                            <a:schemeClr val="tx1"/>
                          </a:solidFill>
                          <a:latin typeface="+mn-lt"/>
                          <a:cs typeface="Arial" panose="020B0604020202020204" pitchFamily="34" charset="0"/>
                        </a:rPr>
                        <a:t>At Home Group Inc.</a:t>
                      </a:r>
                    </a:p>
                  </a:txBody>
                  <a:tcPr marL="36576" marR="36576" marT="27430" marB="27430" anchor="ctr">
                    <a:lnL w="12700" cap="flat" cmpd="sng" algn="ctr">
                      <a:solidFill>
                        <a:schemeClr val="accent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100" b="0" baseline="0">
                          <a:solidFill>
                            <a:schemeClr val="tx1"/>
                          </a:solidFill>
                          <a:latin typeface="+mn-lt"/>
                          <a:cs typeface="Arial" panose="020B0604020202020204" pitchFamily="34" charset="0"/>
                        </a:rPr>
                        <a:t>Hellman &amp; Friedman LLC</a:t>
                      </a:r>
                    </a:p>
                  </a:txBody>
                  <a:tcPr marL="36576" marR="36576" marT="27430" marB="274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100" b="0" baseline="0">
                          <a:solidFill>
                            <a:schemeClr val="tx1"/>
                          </a:solidFill>
                          <a:latin typeface="+mn-lt"/>
                          <a:cs typeface="Arial" panose="020B0604020202020204" pitchFamily="34" charset="0"/>
                        </a:rPr>
                        <a:t>5/6/21</a:t>
                      </a:r>
                    </a:p>
                  </a:txBody>
                  <a:tcPr marL="36576" marR="36576" marT="27430" marB="274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100" b="0" baseline="0">
                          <a:solidFill>
                            <a:schemeClr val="tx1"/>
                          </a:solidFill>
                          <a:latin typeface="+mn-lt"/>
                          <a:cs typeface="Arial" panose="020B0604020202020204" pitchFamily="34" charset="0"/>
                        </a:rPr>
                        <a:t>2,426</a:t>
                      </a:r>
                    </a:p>
                  </a:txBody>
                  <a:tcPr marL="36576" marR="36576" marT="27430" marB="274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100" b="0" baseline="0">
                          <a:solidFill>
                            <a:schemeClr val="tx1"/>
                          </a:solidFill>
                          <a:latin typeface="+mn-lt"/>
                          <a:cs typeface="Arial" panose="020B0604020202020204" pitchFamily="34" charset="0"/>
                        </a:rPr>
                        <a:t>CAS Investment Partners</a:t>
                      </a:r>
                    </a:p>
                  </a:txBody>
                  <a:tcPr marL="36576" marR="36576" marT="27430" marB="274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tc>
                  <a:txBody>
                    <a:bodyPr/>
                    <a:lstStyle/>
                    <a:p>
                      <a:pPr marL="0" marR="0" lvl="0" indent="0" algn="ctr" defTabSz="914293" rtl="0" eaLnBrk="1" fontAlgn="auto" latinLnBrk="0" hangingPunct="1">
                        <a:lnSpc>
                          <a:spcPct val="100000"/>
                        </a:lnSpc>
                        <a:spcBef>
                          <a:spcPct val="0"/>
                        </a:spcBef>
                        <a:spcAft>
                          <a:spcPct val="0"/>
                        </a:spcAft>
                        <a:buClrTx/>
                        <a:buSzTx/>
                        <a:buFontTx/>
                        <a:buNone/>
                        <a:defRPr/>
                      </a:pPr>
                      <a:r>
                        <a:rPr lang="en-US" sz="1100" b="0" i="0" u="none" baseline="0">
                          <a:solidFill>
                            <a:schemeClr val="tx1"/>
                          </a:solidFill>
                          <a:latin typeface="+mn-lt"/>
                          <a:cs typeface="Arial" panose="020B0604020202020204" pitchFamily="34" charset="0"/>
                        </a:rPr>
                        <a:t>2.8%</a:t>
                      </a:r>
                    </a:p>
                  </a:txBody>
                  <a:tcPr marL="36576" marR="36576" marT="27430" marB="27430" anchor="ctr">
                    <a:lnL w="12700" cap="flat" cmpd="sng" algn="ctr">
                      <a:solidFill>
                        <a:schemeClr val="bg1"/>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7514">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100" b="0" baseline="0">
                          <a:solidFill>
                            <a:schemeClr val="tx1"/>
                          </a:solidFill>
                          <a:latin typeface="+mn-lt"/>
                          <a:cs typeface="Arial" panose="020B0604020202020204" pitchFamily="34" charset="0"/>
                        </a:rPr>
                        <a:t>Extended Stay America, Inc.</a:t>
                      </a:r>
                    </a:p>
                  </a:txBody>
                  <a:tcPr marL="36576" marR="36576" marT="27430" marB="27430" anchor="ctr">
                    <a:lnL w="12700" cap="flat" cmpd="sng" algn="ctr">
                      <a:solidFill>
                        <a:schemeClr val="accent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100" b="0" baseline="0">
                          <a:solidFill>
                            <a:schemeClr val="tx1"/>
                          </a:solidFill>
                          <a:latin typeface="+mn-lt"/>
                          <a:cs typeface="Arial" panose="020B0604020202020204" pitchFamily="34" charset="0"/>
                        </a:rPr>
                        <a:t>Starwood Capital Group, The Blackstone Group</a:t>
                      </a:r>
                    </a:p>
                  </a:txBody>
                  <a:tcPr marL="36576" marR="36576" marT="27430" marB="274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100" b="0" baseline="0">
                          <a:solidFill>
                            <a:schemeClr val="tx1"/>
                          </a:solidFill>
                          <a:latin typeface="+mn-lt"/>
                          <a:cs typeface="Arial" panose="020B0604020202020204" pitchFamily="34" charset="0"/>
                        </a:rPr>
                        <a:t>3/15/21</a:t>
                      </a:r>
                    </a:p>
                  </a:txBody>
                  <a:tcPr marL="36576" marR="36576" marT="27430" marB="274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100" b="0" baseline="0">
                          <a:solidFill>
                            <a:schemeClr val="tx1"/>
                          </a:solidFill>
                          <a:latin typeface="+mn-lt"/>
                          <a:cs typeface="Arial" panose="020B0604020202020204" pitchFamily="34" charset="0"/>
                        </a:rPr>
                        <a:t>3,301</a:t>
                      </a:r>
                    </a:p>
                  </a:txBody>
                  <a:tcPr marL="36576" marR="36576" marT="27430" marB="274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100" b="0" baseline="0">
                          <a:solidFill>
                            <a:schemeClr val="tx1"/>
                          </a:solidFill>
                          <a:latin typeface="+mn-lt"/>
                          <a:cs typeface="Arial" panose="020B0604020202020204" pitchFamily="34" charset="0"/>
                        </a:rPr>
                        <a:t>Tarsadia Capital</a:t>
                      </a:r>
                    </a:p>
                  </a:txBody>
                  <a:tcPr marL="36576" marR="36576" marT="27430" marB="274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tc>
                  <a:txBody>
                    <a:bodyPr/>
                    <a:lstStyle/>
                    <a:p>
                      <a:pPr marL="0" marR="0" lvl="0" indent="0" algn="ctr" defTabSz="914293" rtl="0" eaLnBrk="1" fontAlgn="auto" latinLnBrk="0" hangingPunct="1">
                        <a:lnSpc>
                          <a:spcPct val="100000"/>
                        </a:lnSpc>
                        <a:spcBef>
                          <a:spcPct val="0"/>
                        </a:spcBef>
                        <a:spcAft>
                          <a:spcPct val="0"/>
                        </a:spcAft>
                        <a:buClrTx/>
                        <a:buSzTx/>
                        <a:buFontTx/>
                        <a:buNone/>
                        <a:defRPr/>
                      </a:pPr>
                      <a:r>
                        <a:rPr lang="en-US" sz="1100" b="0" i="0" u="none" baseline="0">
                          <a:solidFill>
                            <a:schemeClr val="tx1"/>
                          </a:solidFill>
                          <a:latin typeface="+mn-lt"/>
                          <a:cs typeface="Arial" panose="020B0604020202020204" pitchFamily="34" charset="0"/>
                        </a:rPr>
                        <a:t>5.1%</a:t>
                      </a:r>
                    </a:p>
                  </a:txBody>
                  <a:tcPr marL="36576" marR="36576" marT="27430" marB="27430" anchor="ctr">
                    <a:lnL w="12700" cap="flat" cmpd="sng" algn="ctr">
                      <a:solidFill>
                        <a:schemeClr val="bg1"/>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extLst>
                  <a:ext uri="{0D108BD9-81ED-4DB2-BD59-A6C34878D82A}">
                    <a16:rowId xmlns:a16="http://schemas.microsoft.com/office/drawing/2014/main" val="2477242234"/>
                  </a:ext>
                </a:extLst>
              </a:tr>
              <a:tr h="307514">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100" b="0" baseline="0">
                          <a:solidFill>
                            <a:schemeClr val="tx1"/>
                          </a:solidFill>
                          <a:latin typeface="+mn-lt"/>
                          <a:cs typeface="Arial" panose="020B0604020202020204" pitchFamily="34" charset="0"/>
                        </a:rPr>
                        <a:t>Pluralsight, Inc.</a:t>
                      </a:r>
                    </a:p>
                  </a:txBody>
                  <a:tcPr marL="36576" marR="36576" marT="27430" marB="27430" anchor="ctr">
                    <a:lnL w="12700" cap="flat" cmpd="sng" algn="ctr">
                      <a:solidFill>
                        <a:schemeClr val="accent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100" b="0" baseline="0">
                          <a:solidFill>
                            <a:schemeClr val="tx1"/>
                          </a:solidFill>
                          <a:latin typeface="+mn-lt"/>
                          <a:cs typeface="Arial" panose="020B0604020202020204" pitchFamily="34" charset="0"/>
                        </a:rPr>
                        <a:t>Vista Equity Partners</a:t>
                      </a:r>
                    </a:p>
                  </a:txBody>
                  <a:tcPr marL="36576" marR="36576" marT="27430" marB="274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100" b="0" baseline="0">
                          <a:solidFill>
                            <a:schemeClr val="tx1"/>
                          </a:solidFill>
                          <a:latin typeface="+mn-lt"/>
                          <a:cs typeface="Arial" panose="020B0604020202020204" pitchFamily="34" charset="0"/>
                        </a:rPr>
                        <a:t>12/13/20</a:t>
                      </a:r>
                    </a:p>
                  </a:txBody>
                  <a:tcPr marL="36576" marR="36576" marT="27430" marB="274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100" b="0" baseline="0">
                          <a:solidFill>
                            <a:schemeClr val="tx1"/>
                          </a:solidFill>
                          <a:latin typeface="+mn-lt"/>
                          <a:cs typeface="Arial" panose="020B0604020202020204" pitchFamily="34" charset="0"/>
                        </a:rPr>
                        <a:t>3,294</a:t>
                      </a:r>
                    </a:p>
                  </a:txBody>
                  <a:tcPr marL="36576" marR="36576" marT="27430" marB="274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100" b="0" baseline="0">
                          <a:solidFill>
                            <a:schemeClr val="tx1"/>
                          </a:solidFill>
                          <a:latin typeface="+mn-lt"/>
                          <a:cs typeface="Arial" panose="020B0604020202020204" pitchFamily="34" charset="0"/>
                        </a:rPr>
                        <a:t>Eminence Capital</a:t>
                      </a:r>
                    </a:p>
                  </a:txBody>
                  <a:tcPr marL="36576" marR="36576" marT="27430" marB="274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tc>
                  <a:txBody>
                    <a:bodyPr/>
                    <a:lstStyle/>
                    <a:p>
                      <a:pPr marL="0" marR="0" lvl="0" indent="0" algn="ctr" defTabSz="914293" rtl="0" eaLnBrk="1" fontAlgn="auto" latinLnBrk="0" hangingPunct="1">
                        <a:lnSpc>
                          <a:spcPct val="100000"/>
                        </a:lnSpc>
                        <a:spcBef>
                          <a:spcPct val="0"/>
                        </a:spcBef>
                        <a:spcAft>
                          <a:spcPct val="0"/>
                        </a:spcAft>
                        <a:buClrTx/>
                        <a:buSzTx/>
                        <a:buFontTx/>
                        <a:buNone/>
                        <a:defRPr/>
                      </a:pPr>
                      <a:r>
                        <a:rPr lang="en-US" sz="1100" b="0" i="0" u="none" baseline="0">
                          <a:solidFill>
                            <a:schemeClr val="tx1"/>
                          </a:solidFill>
                          <a:latin typeface="+mn-lt"/>
                          <a:cs typeface="Arial" panose="020B0604020202020204" pitchFamily="34" charset="0"/>
                        </a:rPr>
                        <a:t>11%</a:t>
                      </a:r>
                    </a:p>
                  </a:txBody>
                  <a:tcPr marL="36576" marR="36576" marT="27430" marB="27430" anchor="ctr">
                    <a:lnL w="12700" cap="flat" cmpd="sng" algn="ctr">
                      <a:solidFill>
                        <a:schemeClr val="bg1"/>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extLst>
                  <a:ext uri="{0D108BD9-81ED-4DB2-BD59-A6C34878D82A}">
                    <a16:rowId xmlns:a16="http://schemas.microsoft.com/office/drawing/2014/main" val="2160937785"/>
                  </a:ext>
                </a:extLst>
              </a:tr>
              <a:tr h="307514">
                <a:tc>
                  <a:txBody>
                    <a:bodyPr/>
                    <a:lstStyle/>
                    <a:p>
                      <a:pPr algn="ctr"/>
                      <a:r>
                        <a:rPr lang="en-US" sz="1100" baseline="0">
                          <a:solidFill>
                            <a:schemeClr val="tx1"/>
                          </a:solidFill>
                          <a:latin typeface="+mn-lt"/>
                          <a:cs typeface="Arial" panose="020B0604020202020204" pitchFamily="34" charset="0"/>
                        </a:rPr>
                        <a:t>Instructure, Inc.</a:t>
                      </a:r>
                    </a:p>
                  </a:txBody>
                  <a:tcPr marL="36576" marR="36576" marT="27430" marB="27430" anchor="ctr">
                    <a:lnL w="12700" cap="flat" cmpd="sng" algn="ctr">
                      <a:solidFill>
                        <a:schemeClr val="accent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tc>
                  <a:txBody>
                    <a:bodyPr/>
                    <a:lstStyle/>
                    <a:p>
                      <a:pPr algn="ctr"/>
                      <a:r>
                        <a:rPr lang="en-US" sz="1100" baseline="0">
                          <a:solidFill>
                            <a:schemeClr val="tx1"/>
                          </a:solidFill>
                          <a:latin typeface="+mn-lt"/>
                          <a:cs typeface="Arial" panose="020B0604020202020204" pitchFamily="34" charset="0"/>
                        </a:rPr>
                        <a:t>Thoma Bravo LLC</a:t>
                      </a:r>
                    </a:p>
                  </a:txBody>
                  <a:tcPr marL="36576" marR="36576" marT="27430" marB="274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tc>
                  <a:txBody>
                    <a:bodyPr/>
                    <a:lstStyle/>
                    <a:p>
                      <a:pPr algn="ctr"/>
                      <a:r>
                        <a:rPr lang="en-US" sz="1100" baseline="0">
                          <a:solidFill>
                            <a:schemeClr val="tx1"/>
                          </a:solidFill>
                          <a:latin typeface="+mn-lt"/>
                          <a:cs typeface="Arial" panose="020B0604020202020204" pitchFamily="34" charset="0"/>
                        </a:rPr>
                        <a:t>12/4/19</a:t>
                      </a:r>
                    </a:p>
                  </a:txBody>
                  <a:tcPr marL="36576" marR="36576" marT="27430" marB="274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tc>
                  <a:txBody>
                    <a:bodyPr/>
                    <a:lstStyle/>
                    <a:p>
                      <a:pPr algn="ctr"/>
                      <a:r>
                        <a:rPr lang="en-US" sz="1100" baseline="0">
                          <a:solidFill>
                            <a:schemeClr val="tx1"/>
                          </a:solidFill>
                          <a:latin typeface="+mn-lt"/>
                          <a:cs typeface="Arial" panose="020B0604020202020204" pitchFamily="34" charset="0"/>
                        </a:rPr>
                        <a:t>1,841</a:t>
                      </a:r>
                    </a:p>
                  </a:txBody>
                  <a:tcPr marL="36576" marR="36576" marT="27430" marB="274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tc>
                  <a:txBody>
                    <a:bodyPr/>
                    <a:lstStyle/>
                    <a:p>
                      <a:pPr algn="ctr"/>
                      <a:r>
                        <a:rPr lang="en-US" sz="1100" baseline="0">
                          <a:solidFill>
                            <a:schemeClr val="tx1"/>
                          </a:solidFill>
                          <a:latin typeface="+mn-lt"/>
                          <a:cs typeface="Arial" panose="020B0604020202020204" pitchFamily="34" charset="0"/>
                        </a:rPr>
                        <a:t>Rivulet Capital, LLC, Praesidium Investment Management Company, Lateef Investment Management</a:t>
                      </a:r>
                    </a:p>
                  </a:txBody>
                  <a:tcPr marL="36576" marR="36576" marT="27430" marB="274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tc>
                  <a:txBody>
                    <a:bodyPr/>
                    <a:lstStyle/>
                    <a:p>
                      <a:pPr algn="ctr"/>
                      <a:r>
                        <a:rPr lang="en-US" sz="1100" baseline="0">
                          <a:solidFill>
                            <a:schemeClr val="tx1"/>
                          </a:solidFill>
                          <a:latin typeface="+mn-lt"/>
                          <a:cs typeface="Arial" panose="020B0604020202020204" pitchFamily="34" charset="0"/>
                        </a:rPr>
                        <a:t>2.9%</a:t>
                      </a:r>
                    </a:p>
                  </a:txBody>
                  <a:tcPr marL="36576" marR="36576" marT="27430" marB="27430" anchor="ctr">
                    <a:lnL w="12700" cap="flat" cmpd="sng" algn="ctr">
                      <a:solidFill>
                        <a:schemeClr val="bg1"/>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7514">
                <a:tc>
                  <a:txBody>
                    <a:bodyPr/>
                    <a:lstStyle/>
                    <a:p>
                      <a:pPr algn="ctr"/>
                      <a:r>
                        <a:rPr lang="en-US" sz="1100" baseline="0">
                          <a:solidFill>
                            <a:schemeClr val="tx1"/>
                          </a:solidFill>
                          <a:latin typeface="+mn-lt"/>
                          <a:cs typeface="Arial" panose="020B0604020202020204" pitchFamily="34" charset="0"/>
                        </a:rPr>
                        <a:t>Apollo Education Group</a:t>
                      </a:r>
                    </a:p>
                  </a:txBody>
                  <a:tcPr marL="36576" marR="36576" marT="27430" marB="27430" anchor="ctr">
                    <a:lnL w="12700" cap="flat" cmpd="sng" algn="ctr">
                      <a:solidFill>
                        <a:schemeClr val="accent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tc>
                  <a:txBody>
                    <a:bodyPr/>
                    <a:lstStyle/>
                    <a:p>
                      <a:pPr algn="ctr"/>
                      <a:r>
                        <a:rPr lang="en-US" sz="1100" baseline="0">
                          <a:solidFill>
                            <a:schemeClr val="tx1"/>
                          </a:solidFill>
                          <a:latin typeface="+mn-lt"/>
                          <a:cs typeface="Arial" panose="020B0604020202020204" pitchFamily="34" charset="0"/>
                        </a:rPr>
                        <a:t>Apollo Global Management, Investment Group</a:t>
                      </a:r>
                    </a:p>
                  </a:txBody>
                  <a:tcPr marL="36576" marR="36576" marT="27430" marB="274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tc>
                  <a:txBody>
                    <a:bodyPr/>
                    <a:lstStyle/>
                    <a:p>
                      <a:pPr algn="ctr"/>
                      <a:r>
                        <a:rPr lang="en-US" sz="1100" baseline="0">
                          <a:solidFill>
                            <a:schemeClr val="tx1"/>
                          </a:solidFill>
                          <a:latin typeface="+mn-lt"/>
                          <a:cs typeface="Arial" panose="020B0604020202020204" pitchFamily="34" charset="0"/>
                        </a:rPr>
                        <a:t>2/8/16</a:t>
                      </a:r>
                    </a:p>
                  </a:txBody>
                  <a:tcPr marL="36576" marR="36576" marT="27430" marB="274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tc>
                  <a:txBody>
                    <a:bodyPr/>
                    <a:lstStyle/>
                    <a:p>
                      <a:pPr algn="ctr"/>
                      <a:r>
                        <a:rPr lang="en-US" sz="1100" baseline="0">
                          <a:solidFill>
                            <a:schemeClr val="tx1"/>
                          </a:solidFill>
                          <a:latin typeface="+mn-lt"/>
                          <a:cs typeface="Arial" panose="020B0604020202020204" pitchFamily="34" charset="0"/>
                        </a:rPr>
                        <a:t>1,085</a:t>
                      </a:r>
                    </a:p>
                  </a:txBody>
                  <a:tcPr marL="36576" marR="36576" marT="27430" marB="274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tc>
                  <a:txBody>
                    <a:bodyPr/>
                    <a:lstStyle/>
                    <a:p>
                      <a:pPr algn="ctr"/>
                      <a:r>
                        <a:rPr lang="en-US" sz="1100" baseline="0">
                          <a:solidFill>
                            <a:schemeClr val="tx1"/>
                          </a:solidFill>
                          <a:latin typeface="+mn-lt"/>
                          <a:cs typeface="Arial" panose="020B0604020202020204" pitchFamily="34" charset="0"/>
                        </a:rPr>
                        <a:t>Schroders; First Pacific Advisors</a:t>
                      </a:r>
                    </a:p>
                  </a:txBody>
                  <a:tcPr marL="36576" marR="36576" marT="27430" marB="274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tc>
                  <a:txBody>
                    <a:bodyPr/>
                    <a:lstStyle/>
                    <a:p>
                      <a:pPr algn="ctr"/>
                      <a:r>
                        <a:rPr lang="en-US" sz="1100" baseline="0">
                          <a:solidFill>
                            <a:schemeClr val="tx1"/>
                          </a:solidFill>
                          <a:latin typeface="+mn-lt"/>
                          <a:cs typeface="Arial" panose="020B0604020202020204" pitchFamily="34" charset="0"/>
                        </a:rPr>
                        <a:t>5.3%</a:t>
                      </a:r>
                    </a:p>
                  </a:txBody>
                  <a:tcPr marL="36576" marR="36576" marT="27430" marB="27430" anchor="ctr">
                    <a:lnL w="12700" cap="flat" cmpd="sng" algn="ctr">
                      <a:solidFill>
                        <a:schemeClr val="bg1"/>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rgbClr val="002C54"/>
                      </a:solidFill>
                      <a:prstDash val="solid"/>
                      <a:round/>
                      <a:headEnd type="none" w="med" len="med"/>
                      <a:tailEnd type="none" w="med" len="med"/>
                    </a:lnT>
                    <a:lnB w="12700" cap="flat" cmpd="sng" algn="ctr">
                      <a:solidFill>
                        <a:srgbClr val="002C54"/>
                      </a:solidFill>
                      <a:prstDash val="solid"/>
                      <a:round/>
                      <a:headEnd type="none" w="med" len="med"/>
                      <a:tailEnd type="none" w="med" len="med"/>
                    </a:lnB>
                    <a:solidFill>
                      <a:schemeClr val="bg1"/>
                    </a:solidFill>
                  </a:tcPr>
                </a:tc>
                <a:extLst>
                  <a:ext uri="{0D108BD9-81ED-4DB2-BD59-A6C34878D82A}">
                    <a16:rowId xmlns:a16="http://schemas.microsoft.com/office/drawing/2014/main" val="3696153863"/>
                  </a:ext>
                </a:extLst>
              </a:tr>
            </a:tbl>
          </a:graphicData>
        </a:graphic>
      </p:graphicFrame>
    </p:spTree>
    <p:extLst>
      <p:ext uri="{BB962C8B-B14F-4D97-AF65-F5344CB8AC3E}">
        <p14:creationId xmlns:p14="http://schemas.microsoft.com/office/powerpoint/2010/main" val="1349428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Value Investors Since 1975 | Southeastern Asset Management">
            <a:extLst>
              <a:ext uri="{FF2B5EF4-FFF2-40B4-BE49-F238E27FC236}">
                <a16:creationId xmlns:a16="http://schemas.microsoft.com/office/drawing/2014/main" id="{BF926BDB-FB74-9CB7-5768-290AAF444B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a:stretch>
            <a:fillRect/>
          </a:stretch>
        </p:blipFill>
        <p:spPr>
          <a:xfrm>
            <a:off x="4505393" y="2550114"/>
            <a:ext cx="1039506" cy="5773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AXIS Capital - Wikipedia">
            <a:extLst>
              <a:ext uri="{FF2B5EF4-FFF2-40B4-BE49-F238E27FC236}">
                <a16:creationId xmlns:a16="http://schemas.microsoft.com/office/drawing/2014/main" id="{8A00E164-D81C-01EC-06D5-6A4B4DFDDF42}"/>
              </a:ext>
            </a:extLst>
          </p:cNvPr>
          <p:cNvPicPr>
            <a:picLocks noChangeAspect="1" noChangeArrowheads="1"/>
          </p:cNvPicPr>
          <p:nvPr/>
        </p:nvPicPr>
        <p:blipFill>
          <a:blip r:embed="rId4"/>
          <a:srcRect/>
          <a:stretch>
            <a:fillRect/>
          </a:stretch>
        </p:blipFill>
        <p:spPr>
          <a:xfrm>
            <a:off x="5348247" y="4184483"/>
            <a:ext cx="946026" cy="49436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Sandell Asset Management Responds to Letter from the Board of Directors of  SemGroup Corporation | Business Wire">
            <a:extLst>
              <a:ext uri="{FF2B5EF4-FFF2-40B4-BE49-F238E27FC236}">
                <a16:creationId xmlns:a16="http://schemas.microsoft.com/office/drawing/2014/main" id="{C47709DC-5856-1C42-608B-25D5E05FE9E7}"/>
              </a:ext>
            </a:extLst>
          </p:cNvPr>
          <p:cNvPicPr>
            <a:picLocks noChangeAspect="1" noChangeArrowheads="1"/>
          </p:cNvPicPr>
          <p:nvPr/>
        </p:nvPicPr>
        <p:blipFill>
          <a:blip r:embed="rId5"/>
          <a:srcRect/>
          <a:stretch>
            <a:fillRect/>
          </a:stretch>
        </p:blipFill>
        <p:spPr>
          <a:xfrm>
            <a:off x="5379501" y="4509459"/>
            <a:ext cx="925424" cy="9254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Reinsurance Partners | PartnerRe">
            <a:extLst>
              <a:ext uri="{FF2B5EF4-FFF2-40B4-BE49-F238E27FC236}">
                <a16:creationId xmlns:a16="http://schemas.microsoft.com/office/drawing/2014/main" id="{AE9598C0-BFEB-EBB1-0FC2-0CFB1ADF5268}"/>
              </a:ext>
            </a:extLst>
          </p:cNvPr>
          <p:cNvPicPr>
            <a:picLocks noChangeAspect="1" noChangeArrowheads="1"/>
          </p:cNvPicPr>
          <p:nvPr/>
        </p:nvPicPr>
        <p:blipFill>
          <a:blip r:embed="rId6"/>
          <a:srcRect/>
          <a:stretch>
            <a:fillRect/>
          </a:stretch>
        </p:blipFill>
        <p:spPr>
          <a:xfrm>
            <a:off x="4619475" y="4223597"/>
            <a:ext cx="925424" cy="49436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C251380-31BB-44BE-9788-48E83A36922C}"/>
              </a:ext>
            </a:extLst>
          </p:cNvPr>
          <p:cNvSpPr>
            <a:spLocks noGrp="1"/>
          </p:cNvSpPr>
          <p:nvPr>
            <p:ph type="sldNum" sz="quarter" idx="16"/>
          </p:nvPr>
        </p:nvSpPr>
        <p:spPr>
          <a:xfrm>
            <a:off x="8188960" y="6596064"/>
            <a:ext cx="650240" cy="195259"/>
          </a:xfrm>
        </p:spPr>
        <p:txBody>
          <a:bodyPr/>
          <a:lstStyle/>
          <a:p>
            <a:pPr>
              <a:defRPr/>
            </a:pPr>
            <a:fld id="{EDBD4F59-D158-4828-BC4B-A2B6698F28EC}" type="slidenum">
              <a:rPr lang="en-US">
                <a:solidFill>
                  <a:srgbClr val="002C54"/>
                </a:solidFill>
              </a:rPr>
              <a:t>25</a:t>
            </a:fld>
            <a:endParaRPr lang="en-US">
              <a:solidFill>
                <a:srgbClr val="002C54"/>
              </a:solidFill>
            </a:endParaRPr>
          </a:p>
        </p:txBody>
      </p:sp>
      <p:sp>
        <p:nvSpPr>
          <p:cNvPr id="16" name="Content Placeholder 15">
            <a:extLst>
              <a:ext uri="{FF2B5EF4-FFF2-40B4-BE49-F238E27FC236}">
                <a16:creationId xmlns:a16="http://schemas.microsoft.com/office/drawing/2014/main" id="{EF54C260-78BB-43E7-A75A-BA60A0A55B5C}"/>
              </a:ext>
            </a:extLst>
          </p:cNvPr>
          <p:cNvSpPr>
            <a:spLocks noGrp="1"/>
          </p:cNvSpPr>
          <p:nvPr>
            <p:ph sz="quarter" idx="17"/>
          </p:nvPr>
        </p:nvSpPr>
        <p:spPr/>
        <p:txBody>
          <a:bodyPr/>
          <a:lstStyle/>
          <a:p>
            <a:r>
              <a:rPr lang="en-US"/>
              <a:t>Hostile bids are complicated and difficult to execute</a:t>
            </a:r>
          </a:p>
          <a:p>
            <a:pPr lvl="1"/>
            <a:r>
              <a:rPr lang="en-US"/>
              <a:t>They typically comprise a minority of public company deals in the U.S.</a:t>
            </a:r>
          </a:p>
          <a:p>
            <a:pPr lvl="1"/>
            <a:r>
              <a:rPr lang="en-US"/>
              <a:t>In 2022, app. 18% of U.S. public mergers were announced as hostile or unsolicited</a:t>
            </a:r>
          </a:p>
          <a:p>
            <a:r>
              <a:rPr lang="en-US"/>
              <a:t>Selected activists use takeover offers, or support of alternative offers, as one of their tactics, e.g., Icahn, Elliott</a:t>
            </a:r>
          </a:p>
          <a:p>
            <a:r>
              <a:rPr lang="en-US"/>
              <a:t>This is an example of the blurring of private equity and hedge fund practices that can occur</a:t>
            </a:r>
          </a:p>
        </p:txBody>
      </p:sp>
      <p:sp>
        <p:nvSpPr>
          <p:cNvPr id="8" name="Title 7">
            <a:extLst>
              <a:ext uri="{FF2B5EF4-FFF2-40B4-BE49-F238E27FC236}">
                <a16:creationId xmlns:a16="http://schemas.microsoft.com/office/drawing/2014/main" id="{22F7293C-FAAC-25C0-F9D9-96BA74E4B13F}"/>
              </a:ext>
            </a:extLst>
          </p:cNvPr>
          <p:cNvSpPr>
            <a:spLocks noGrp="1"/>
          </p:cNvSpPr>
          <p:nvPr>
            <p:ph type="title"/>
          </p:nvPr>
        </p:nvSpPr>
        <p:spPr>
          <a:xfrm>
            <a:off x="301624" y="253781"/>
            <a:ext cx="8537576" cy="931553"/>
          </a:xfrm>
        </p:spPr>
        <p:txBody>
          <a:bodyPr/>
          <a:lstStyle/>
          <a:p>
            <a:r>
              <a:rPr lang="en-US"/>
              <a:t>Deal Jumps/Hostile Bids</a:t>
            </a:r>
            <a:br>
              <a:rPr lang="en-US"/>
            </a:br>
            <a:endParaRPr lang="en-US"/>
          </a:p>
        </p:txBody>
      </p:sp>
      <p:pic>
        <p:nvPicPr>
          <p:cNvPr id="13" name="Picture 6" descr="Icahn Enterprises | LinkedIn">
            <a:extLst>
              <a:ext uri="{FF2B5EF4-FFF2-40B4-BE49-F238E27FC236}">
                <a16:creationId xmlns:a16="http://schemas.microsoft.com/office/drawing/2014/main" id="{5415E559-A721-6270-A45C-720D60984470}"/>
              </a:ext>
            </a:extLst>
          </p:cNvPr>
          <p:cNvPicPr>
            <a:picLocks noChangeAspect="1" noChangeArrowheads="1"/>
          </p:cNvPicPr>
          <p:nvPr/>
        </p:nvPicPr>
        <p:blipFill>
          <a:blip r:embed="rId7"/>
          <a:srcRect/>
          <a:stretch>
            <a:fillRect/>
          </a:stretch>
        </p:blipFill>
        <p:spPr>
          <a:xfrm>
            <a:off x="5527479" y="2425794"/>
            <a:ext cx="816179" cy="8161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ell - Wikipedia">
            <a:extLst>
              <a:ext uri="{FF2B5EF4-FFF2-40B4-BE49-F238E27FC236}">
                <a16:creationId xmlns:a16="http://schemas.microsoft.com/office/drawing/2014/main" id="{4E5A91A9-2DAD-DB65-49D6-FDAA06310772}"/>
              </a:ext>
            </a:extLst>
          </p:cNvPr>
          <p:cNvPicPr>
            <a:picLocks noChangeAspect="1" noChangeArrowheads="1"/>
          </p:cNvPicPr>
          <p:nvPr/>
        </p:nvPicPr>
        <p:blipFill>
          <a:blip r:embed="rId8"/>
          <a:srcRect/>
          <a:stretch>
            <a:fillRect/>
          </a:stretch>
        </p:blipFill>
        <p:spPr>
          <a:xfrm>
            <a:off x="5104765" y="1590166"/>
            <a:ext cx="845428" cy="8454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EXOR INTERNATIONAL S.P.A.">
            <a:extLst>
              <a:ext uri="{FF2B5EF4-FFF2-40B4-BE49-F238E27FC236}">
                <a16:creationId xmlns:a16="http://schemas.microsoft.com/office/drawing/2014/main" id="{A9EB9057-18DC-9966-FEBC-3D6648599664}"/>
              </a:ext>
            </a:extLst>
          </p:cNvPr>
          <p:cNvPicPr>
            <a:picLocks noChangeAspect="1" noChangeArrowheads="1"/>
          </p:cNvPicPr>
          <p:nvPr/>
        </p:nvPicPr>
        <p:blipFill>
          <a:blip r:embed="rId9"/>
          <a:srcRect/>
          <a:stretch>
            <a:fillRect/>
          </a:stretch>
        </p:blipFill>
        <p:spPr>
          <a:xfrm>
            <a:off x="4615104" y="4758916"/>
            <a:ext cx="757758" cy="42651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533BD41-096A-9F2B-736A-F63EF828A804}"/>
              </a:ext>
            </a:extLst>
          </p:cNvPr>
          <p:cNvSpPr txBox="1"/>
          <p:nvPr/>
        </p:nvSpPr>
        <p:spPr>
          <a:xfrm>
            <a:off x="6372506" y="1648686"/>
            <a:ext cx="2850122" cy="1323439"/>
          </a:xfrm>
          <a:prstGeom prst="rect">
            <a:avLst/>
          </a:prstGeom>
          <a:noFill/>
        </p:spPr>
        <p:txBody>
          <a:bodyPr wrap="square" rtlCol="0">
            <a:spAutoFit/>
          </a:bodyPr>
          <a:lstStyle/>
          <a:p>
            <a:r>
              <a:rPr lang="en-US" sz="1000"/>
              <a:t>After Dell announced that it entered into a definitive agreement to be acquired in an MBO led by Michael Dell for $13.5 per share, Carl Icahn and Southeastern Asset Management launched a proxy fight, proposing a new slate of directors, and made an alternative offer valued at $15.50-$18 per share.  The Dell shareholders ultimately voted to approve an improved MBO offer of $13.75 per share</a:t>
            </a:r>
          </a:p>
        </p:txBody>
      </p:sp>
      <p:sp>
        <p:nvSpPr>
          <p:cNvPr id="23" name="TextBox 22">
            <a:extLst>
              <a:ext uri="{FF2B5EF4-FFF2-40B4-BE49-F238E27FC236}">
                <a16:creationId xmlns:a16="http://schemas.microsoft.com/office/drawing/2014/main" id="{5DCF44ED-D17F-201C-B4A1-C2945FC732EF}"/>
              </a:ext>
            </a:extLst>
          </p:cNvPr>
          <p:cNvSpPr txBox="1"/>
          <p:nvPr/>
        </p:nvSpPr>
        <p:spPr>
          <a:xfrm>
            <a:off x="6215250" y="3762832"/>
            <a:ext cx="3007378" cy="2092881"/>
          </a:xfrm>
          <a:prstGeom prst="rect">
            <a:avLst/>
          </a:prstGeom>
          <a:noFill/>
        </p:spPr>
        <p:txBody>
          <a:bodyPr wrap="square" rtlCol="0">
            <a:spAutoFit/>
          </a:bodyPr>
          <a:lstStyle/>
          <a:p>
            <a:r>
              <a:rPr lang="en-US" sz="1000"/>
              <a:t>After PartnerRe announced that it had entered into a definitive agreement to merge with AXIS Capital Holdings in a merger of equals, Exor jumped the AXIS deal with a competing offer at $130 per share.  Later, Sandell Asset Management corporation called on PartnerRe to immediately acknowledge that the Exor offer would “reasonably be likely” to result in a superior proposal and questioned PartnerRe’s commitment to a fair process.  Axis went on to increase its offer.  In response, Exor increased its offer to $140.5 per share.  Ultimately PartnerRe terminated its agreement with Axis in order to accept the superior proposal from Exor</a:t>
            </a:r>
          </a:p>
        </p:txBody>
      </p:sp>
    </p:spTree>
    <p:extLst>
      <p:ext uri="{BB962C8B-B14F-4D97-AF65-F5344CB8AC3E}">
        <p14:creationId xmlns:p14="http://schemas.microsoft.com/office/powerpoint/2010/main" val="4215437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C7BAE30-3AA6-6E7D-F2C5-182083190F3B}"/>
              </a:ext>
            </a:extLst>
          </p:cNvPr>
          <p:cNvSpPr>
            <a:spLocks noGrp="1"/>
          </p:cNvSpPr>
          <p:nvPr>
            <p:ph type="title"/>
          </p:nvPr>
        </p:nvSpPr>
        <p:spPr/>
        <p:txBody>
          <a:bodyPr/>
          <a:lstStyle/>
          <a:p>
            <a:r>
              <a:rPr lang="en-US"/>
              <a:t>Other M&amp;A Activism/Shareholder Issues</a:t>
            </a:r>
          </a:p>
        </p:txBody>
      </p:sp>
      <p:sp>
        <p:nvSpPr>
          <p:cNvPr id="4" name="Slide Number Placeholder 3">
            <a:extLst>
              <a:ext uri="{FF2B5EF4-FFF2-40B4-BE49-F238E27FC236}">
                <a16:creationId xmlns:a16="http://schemas.microsoft.com/office/drawing/2014/main" id="{FE8051CF-C608-4031-D927-D6ECDE19E582}"/>
              </a:ext>
            </a:extLst>
          </p:cNvPr>
          <p:cNvSpPr>
            <a:spLocks noGrp="1"/>
          </p:cNvSpPr>
          <p:nvPr>
            <p:ph type="sldNum" sz="quarter" idx="13"/>
          </p:nvPr>
        </p:nvSpPr>
        <p:spPr/>
        <p:txBody>
          <a:bodyPr/>
          <a:lstStyle/>
          <a:p>
            <a:pPr>
              <a:defRPr/>
            </a:pPr>
            <a:fld id="{EDBD4F59-D158-4828-BC4B-A2B6698F28EC}" type="slidenum">
              <a:rPr lang="en-US">
                <a:solidFill>
                  <a:srgbClr val="002C54"/>
                </a:solidFill>
              </a:rPr>
              <a:t>26</a:t>
            </a:fld>
            <a:endParaRPr lang="en-US" dirty="0">
              <a:solidFill>
                <a:srgbClr val="002C54"/>
              </a:solidFill>
            </a:endParaRPr>
          </a:p>
        </p:txBody>
      </p:sp>
      <p:sp>
        <p:nvSpPr>
          <p:cNvPr id="3" name="Content Placeholder 2">
            <a:extLst>
              <a:ext uri="{FF2B5EF4-FFF2-40B4-BE49-F238E27FC236}">
                <a16:creationId xmlns:a16="http://schemas.microsoft.com/office/drawing/2014/main" id="{3EA3A81F-D2C9-A021-35BD-736CD5320A39}"/>
              </a:ext>
            </a:extLst>
          </p:cNvPr>
          <p:cNvSpPr>
            <a:spLocks noGrp="1"/>
          </p:cNvSpPr>
          <p:nvPr>
            <p:ph sz="quarter" idx="14"/>
          </p:nvPr>
        </p:nvSpPr>
        <p:spPr>
          <a:xfrm>
            <a:off x="301624" y="1275292"/>
            <a:ext cx="8540496" cy="4969002"/>
          </a:xfrm>
        </p:spPr>
        <p:txBody>
          <a:bodyPr/>
          <a:lstStyle/>
          <a:p>
            <a:r>
              <a:rPr lang="en-US" sz="1150" u="sng"/>
              <a:t>Appraisal Arbitrage</a:t>
            </a:r>
          </a:p>
          <a:p>
            <a:pPr lvl="1"/>
            <a:r>
              <a:rPr lang="en-US" sz="1150"/>
              <a:t>Appraisal rights generally allow target shareholders to dissent from the potential transaction and require the acquiror to buy their shares at a judicially determined “fair value” as of immediately before the extraordinary corporate action (without giving effect to any synergies) </a:t>
            </a:r>
          </a:p>
          <a:p>
            <a:pPr lvl="1"/>
            <a:r>
              <a:rPr lang="en-US" sz="1150"/>
              <a:t>In Delaware, appraisal rights are generally available in mergers and consolidations where consideration does not consist solely of common stock of the surviving corporation or of a corporation either listed on a national exchange or held by more than 2,000 persons</a:t>
            </a:r>
          </a:p>
          <a:p>
            <a:pPr lvl="1"/>
            <a:r>
              <a:rPr lang="en-US" sz="1150"/>
              <a:t>Companies may prepay dissenting shareholders, halting the accrual of statutory interest on the prepaid amount making appraisal arbitrage strategies less attractive than they have historically been</a:t>
            </a:r>
          </a:p>
          <a:p>
            <a:pPr lvl="1"/>
            <a:r>
              <a:rPr lang="en-US" sz="1150"/>
              <a:t>Also, courts have generally found that the deal price is a reliable indication of fair value when the sale process has been robust.  In rare instances, courts have found fair value to be lower than the deal price – e.g., </a:t>
            </a:r>
            <a:r>
              <a:rPr lang="en-US" sz="1150" i="1"/>
              <a:t>In Re: Appraisal of Jaren Corporation</a:t>
            </a:r>
            <a:r>
              <a:rPr lang="en-US" sz="1150"/>
              <a:t>, where the fair value of Jarden was 17.3% </a:t>
            </a:r>
            <a:r>
              <a:rPr lang="en-US" sz="1150" u="sng"/>
              <a:t>less</a:t>
            </a:r>
            <a:r>
              <a:rPr lang="en-US" sz="1150"/>
              <a:t> than the merger price</a:t>
            </a:r>
          </a:p>
          <a:p>
            <a:pPr lvl="1"/>
            <a:r>
              <a:rPr lang="en-US" sz="1150"/>
              <a:t>Appraisal arbitrage has been in decline recently, with only 5-10% of deals facing appraisal petitions in 2019 after as many as 25% of deals between 2015 and 2017</a:t>
            </a:r>
          </a:p>
          <a:p>
            <a:r>
              <a:rPr lang="en-US" sz="1150" u="sng"/>
              <a:t>Empty Voting</a:t>
            </a:r>
          </a:p>
          <a:p>
            <a:pPr lvl="1">
              <a:buFont typeface="Wingdings" panose="05000000000000000000" pitchFamily="2" charset="2"/>
              <a:buChar char="§"/>
            </a:pPr>
            <a:r>
              <a:rPr lang="en-US" sz="1150"/>
              <a:t>Empty voting is when a shareholder has voting rights in the shares to be voted but lacks full economic interest in those shares, e.g., if a shareholder purchases 100 shares long and sells 100 shares short, they retain the voting rights attached to the shares while holding no economic interest in those shares</a:t>
            </a:r>
          </a:p>
          <a:p>
            <a:pPr lvl="1">
              <a:buFont typeface="Wingdings" panose="05000000000000000000" pitchFamily="2" charset="2"/>
              <a:buChar char="§"/>
            </a:pPr>
            <a:r>
              <a:rPr lang="en-US" sz="1150"/>
              <a:t>Because the voting shareholder lacks the full economic interest, empty voting may undermine the legitimacy of a shareholder vote</a:t>
            </a:r>
          </a:p>
          <a:p>
            <a:pPr lvl="1">
              <a:buFont typeface="Wingdings" panose="05000000000000000000" pitchFamily="2" charset="2"/>
              <a:buChar char="§"/>
            </a:pPr>
            <a:r>
              <a:rPr lang="en-US" sz="1150"/>
              <a:t>Sharp criticism of this practice has led to its decline in recent years</a:t>
            </a:r>
          </a:p>
          <a:p>
            <a:pPr lvl="1">
              <a:buFont typeface="Wingdings" panose="05000000000000000000" pitchFamily="2" charset="2"/>
              <a:buChar char="§"/>
            </a:pPr>
            <a:r>
              <a:rPr lang="en-US" sz="1150"/>
              <a:t>In Japan, shareholders exercising their voting rights against merger or other corporation actions may request the company to repurchase their shares at a fair price to be determined by the courts if the dissenting shareholders and the company cannot reach agreement</a:t>
            </a:r>
          </a:p>
          <a:p>
            <a:pPr lvl="1">
              <a:buFont typeface="Wingdings" panose="05000000000000000000" pitchFamily="2" charset="2"/>
              <a:buChar char="§"/>
            </a:pPr>
            <a:r>
              <a:rPr lang="en-US" sz="1150"/>
              <a:t>Like Delaware, upon exercise of the appraisal rights by the dissenting shareholders, the Japanese courts generally find that the deal price is a fair price if the deal price was agreed by the acquirer and the target company through a fair process</a:t>
            </a:r>
          </a:p>
          <a:p>
            <a:endParaRPr lang="en-US"/>
          </a:p>
        </p:txBody>
      </p:sp>
      <p:sp>
        <p:nvSpPr>
          <p:cNvPr id="6" name="TextBox 5">
            <a:extLst>
              <a:ext uri="{FF2B5EF4-FFF2-40B4-BE49-F238E27FC236}">
                <a16:creationId xmlns:a16="http://schemas.microsoft.com/office/drawing/2014/main" id="{9B787CFC-A711-4A19-2656-A0B27242230F}"/>
              </a:ext>
            </a:extLst>
          </p:cNvPr>
          <p:cNvSpPr txBox="1"/>
          <p:nvPr/>
        </p:nvSpPr>
        <p:spPr>
          <a:xfrm>
            <a:off x="6585390" y="6334257"/>
            <a:ext cx="2016899" cy="200055"/>
          </a:xfrm>
          <a:prstGeom prst="rect">
            <a:avLst/>
          </a:prstGeom>
          <a:noFill/>
        </p:spPr>
        <p:txBody>
          <a:bodyPr wrap="none" rtlCol="0">
            <a:spAutoFit/>
          </a:bodyPr>
          <a:lstStyle/>
          <a:p>
            <a:pPr>
              <a:defRPr/>
            </a:pPr>
            <a:r>
              <a:rPr lang="en-US" sz="700">
                <a:solidFill>
                  <a:srgbClr val="000000"/>
                </a:solidFill>
                <a:latin typeface="Calibri"/>
              </a:rPr>
              <a:t>Source:  Vanderbilt Law Research Paper No. 20-16</a:t>
            </a:r>
          </a:p>
        </p:txBody>
      </p:sp>
    </p:spTree>
    <p:extLst>
      <p:ext uri="{BB962C8B-B14F-4D97-AF65-F5344CB8AC3E}">
        <p14:creationId xmlns:p14="http://schemas.microsoft.com/office/powerpoint/2010/main" val="1568210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BFFD80-A03E-287F-0DF3-8CA1A41361DD}"/>
              </a:ext>
            </a:extLst>
          </p:cNvPr>
          <p:cNvSpPr>
            <a:spLocks noGrp="1"/>
          </p:cNvSpPr>
          <p:nvPr>
            <p:ph type="subTitle" idx="1"/>
          </p:nvPr>
        </p:nvSpPr>
        <p:spPr>
          <a:xfrm>
            <a:off x="382385" y="2211188"/>
            <a:ext cx="6924502" cy="1753985"/>
          </a:xfrm>
        </p:spPr>
        <p:txBody>
          <a:bodyPr>
            <a:normAutofit/>
          </a:bodyPr>
          <a:lstStyle/>
          <a:p>
            <a:r>
              <a:rPr lang="en-US"/>
              <a:t>ESG Activism Update</a:t>
            </a:r>
          </a:p>
        </p:txBody>
      </p:sp>
      <p:sp>
        <p:nvSpPr>
          <p:cNvPr id="10" name="CREATE DATE">
            <a:extLst>
              <a:ext uri="{FF2B5EF4-FFF2-40B4-BE49-F238E27FC236}">
                <a16:creationId xmlns:a16="http://schemas.microsoft.com/office/drawing/2014/main" id="{51C70BD2-889A-CD2F-3480-AF801E0F1DA9}"/>
              </a:ext>
            </a:extLst>
          </p:cNvPr>
          <p:cNvSpPr>
            <a:spLocks noGrp="1"/>
          </p:cNvSpPr>
          <p:nvPr>
            <p:ph type="ctrTitle"/>
            <p:custDataLst>
              <p:tags r:id="rId1"/>
            </p:custDataLst>
          </p:nvPr>
        </p:nvSpPr>
        <p:spPr>
          <a:xfrm>
            <a:off x="382388" y="1895304"/>
            <a:ext cx="6234545" cy="349135"/>
          </a:xfrm>
        </p:spPr>
        <p:txBody>
          <a:bodyPr anchor="t">
            <a:normAutofit/>
          </a:bodyPr>
          <a:lstStyle/>
          <a:p>
            <a:r>
              <a:rPr lang="en-GB"/>
              <a:t>March 2023</a:t>
            </a:r>
          </a:p>
        </p:txBody>
      </p:sp>
      <p:sp>
        <p:nvSpPr>
          <p:cNvPr id="5" name="Slide Number Placeholder 3">
            <a:extLst>
              <a:ext uri="{FF2B5EF4-FFF2-40B4-BE49-F238E27FC236}">
                <a16:creationId xmlns:a16="http://schemas.microsoft.com/office/drawing/2014/main" id="{0D3D5505-6BD3-4BDD-8154-042CC9DD686F}"/>
              </a:ext>
            </a:extLst>
          </p:cNvPr>
          <p:cNvSpPr txBox="1">
            <a:spLocks/>
          </p:cNvSpPr>
          <p:nvPr/>
        </p:nvSpPr>
        <p:spPr>
          <a:xfrm>
            <a:off x="8281239" y="6403117"/>
            <a:ext cx="650240" cy="1952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DBD4F59-D158-4828-BC4B-A2B6698F28EC}" type="slidenum">
              <a:rPr lang="en-US" sz="900" smtClean="0">
                <a:solidFill>
                  <a:srgbClr val="002C54"/>
                </a:solidFill>
                <a:latin typeface="Calibri" panose="020F0502020204030204" pitchFamily="34" charset="0"/>
                <a:cs typeface="Calibri" panose="020F0502020204030204" pitchFamily="34" charset="0"/>
              </a:rPr>
              <a:pPr algn="r">
                <a:defRPr/>
              </a:pPr>
              <a:t>27</a:t>
            </a:fld>
            <a:endParaRPr lang="en-US" sz="900" dirty="0">
              <a:solidFill>
                <a:srgbClr val="002C5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0712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 Diagonal Corner Rectangle 4">
            <a:extLst>
              <a:ext uri="{FF2B5EF4-FFF2-40B4-BE49-F238E27FC236}">
                <a16:creationId xmlns:a16="http://schemas.microsoft.com/office/drawing/2014/main" id="{DA761B18-422F-E1CD-EE7D-BC0CED48732B}"/>
              </a:ext>
            </a:extLst>
          </p:cNvPr>
          <p:cNvSpPr/>
          <p:nvPr/>
        </p:nvSpPr>
        <p:spPr>
          <a:xfrm>
            <a:off x="382387" y="4960736"/>
            <a:ext cx="8354291" cy="1273813"/>
          </a:xfrm>
          <a:prstGeom prst="round2DiagRect">
            <a:avLst>
              <a:gd name="adj1" fmla="val 0"/>
              <a:gd name="adj2" fmla="val 0"/>
            </a:avLst>
          </a:prstGeom>
          <a:solidFill>
            <a:schemeClr val="accent5">
              <a:lumMod val="60000"/>
              <a:lumOff val="40000"/>
            </a:scheme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836" tIns="55418" rIns="110836" bIns="55418" numCol="1" spcCol="0" rtlCol="0" fromWordArt="0" anchor="ctr" anchorCtr="0" forceAA="0" compatLnSpc="1">
            <a:prstTxWarp prst="textNoShape">
              <a:avLst/>
            </a:prstTxWarp>
            <a:noAutofit/>
          </a:bodyPr>
          <a:lstStyle/>
          <a:p>
            <a:pPr algn="ctr" defTabSz="831281" eaLnBrk="0" fontAlgn="base" hangingPunct="0">
              <a:spcBef>
                <a:spcPct val="50000"/>
              </a:spcBef>
              <a:spcAft>
                <a:spcPct val="0"/>
              </a:spcAft>
            </a:pPr>
            <a:endParaRPr lang="en-US" sz="1091">
              <a:solidFill>
                <a:prstClr val="white"/>
              </a:solidFill>
              <a:latin typeface="Frutiger 45 Light"/>
              <a:ea typeface="MS PGothic"/>
              <a:cs typeface="Arial" pitchFamily="34" charset="0"/>
            </a:endParaRPr>
          </a:p>
        </p:txBody>
      </p:sp>
      <p:sp>
        <p:nvSpPr>
          <p:cNvPr id="44" name="Freeform 5">
            <a:extLst>
              <a:ext uri="{FF2B5EF4-FFF2-40B4-BE49-F238E27FC236}">
                <a16:creationId xmlns:a16="http://schemas.microsoft.com/office/drawing/2014/main" id="{43544A47-ED63-1F41-5CF4-E319DC2E83B1}"/>
              </a:ext>
            </a:extLst>
          </p:cNvPr>
          <p:cNvSpPr/>
          <p:nvPr/>
        </p:nvSpPr>
        <p:spPr>
          <a:xfrm flipH="1">
            <a:off x="382388" y="4842966"/>
            <a:ext cx="3464239" cy="194796"/>
          </a:xfrm>
          <a:custGeom>
            <a:avLst/>
            <a:gdLst>
              <a:gd name="connsiteX0" fmla="*/ 0 w 4579620"/>
              <a:gd name="connsiteY0" fmla="*/ 228600 h 373380"/>
              <a:gd name="connsiteX1" fmla="*/ 2202180 w 4579620"/>
              <a:gd name="connsiteY1" fmla="*/ 228600 h 373380"/>
              <a:gd name="connsiteX2" fmla="*/ 2560320 w 4579620"/>
              <a:gd name="connsiteY2" fmla="*/ 0 h 373380"/>
              <a:gd name="connsiteX3" fmla="*/ 4572000 w 4579620"/>
              <a:gd name="connsiteY3" fmla="*/ 0 h 373380"/>
              <a:gd name="connsiteX4" fmla="*/ 4579620 w 4579620"/>
              <a:gd name="connsiteY4" fmla="*/ 373380 h 373380"/>
              <a:gd name="connsiteX5" fmla="*/ 0 w 4579620"/>
              <a:gd name="connsiteY5" fmla="*/ 373380 h 373380"/>
              <a:gd name="connsiteX6" fmla="*/ 0 w 4579620"/>
              <a:gd name="connsiteY6" fmla="*/ 228600 h 37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9620" h="373380">
                <a:moveTo>
                  <a:pt x="0" y="228600"/>
                </a:moveTo>
                <a:lnTo>
                  <a:pt x="2202180" y="228600"/>
                </a:lnTo>
                <a:lnTo>
                  <a:pt x="2560320" y="0"/>
                </a:lnTo>
                <a:lnTo>
                  <a:pt x="4572000" y="0"/>
                </a:lnTo>
                <a:lnTo>
                  <a:pt x="4579620" y="373380"/>
                </a:lnTo>
                <a:lnTo>
                  <a:pt x="0" y="373380"/>
                </a:lnTo>
                <a:lnTo>
                  <a:pt x="0" y="228600"/>
                </a:lnTo>
                <a:close/>
              </a:path>
            </a:pathLst>
          </a:custGeom>
          <a:solidFill>
            <a:schemeClr val="accent5">
              <a:lumMod val="60000"/>
              <a:lumOff val="40000"/>
            </a:schemeClr>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31281" eaLnBrk="0" fontAlgn="base" hangingPunct="0">
              <a:spcBef>
                <a:spcPct val="50000"/>
              </a:spcBef>
              <a:spcAft>
                <a:spcPct val="0"/>
              </a:spcAft>
            </a:pPr>
            <a:endParaRPr lang="en-US" sz="1273">
              <a:solidFill>
                <a:prstClr val="white"/>
              </a:solidFill>
              <a:latin typeface="Frutiger 45 Light"/>
              <a:ea typeface="MS PGothic"/>
            </a:endParaRPr>
          </a:p>
        </p:txBody>
      </p:sp>
      <p:sp>
        <p:nvSpPr>
          <p:cNvPr id="45" name="Round Diagonal Corner Rectangle 6">
            <a:extLst>
              <a:ext uri="{FF2B5EF4-FFF2-40B4-BE49-F238E27FC236}">
                <a16:creationId xmlns:a16="http://schemas.microsoft.com/office/drawing/2014/main" id="{B4EABB87-1D8C-C259-96F5-765CAC36F2C6}"/>
              </a:ext>
            </a:extLst>
          </p:cNvPr>
          <p:cNvSpPr/>
          <p:nvPr/>
        </p:nvSpPr>
        <p:spPr>
          <a:xfrm>
            <a:off x="436492" y="5017257"/>
            <a:ext cx="8246083" cy="1159295"/>
          </a:xfrm>
          <a:prstGeom prst="round2DiagRect">
            <a:avLst/>
          </a:prstGeom>
          <a:solidFill>
            <a:schemeClr val="bg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836" tIns="55418" rIns="110836" bIns="55418" numCol="1" spcCol="0" rtlCol="0" fromWordArt="0" anchor="ctr" anchorCtr="0" forceAA="0" compatLnSpc="1">
            <a:prstTxWarp prst="textNoShape">
              <a:avLst/>
            </a:prstTxWarp>
            <a:noAutofit/>
          </a:bodyPr>
          <a:lstStyle/>
          <a:p>
            <a:pPr algn="ctr" defTabSz="831281" eaLnBrk="0" fontAlgn="base" hangingPunct="0">
              <a:spcBef>
                <a:spcPct val="50000"/>
              </a:spcBef>
              <a:spcAft>
                <a:spcPct val="0"/>
              </a:spcAft>
            </a:pPr>
            <a:endParaRPr lang="en-US" sz="1091">
              <a:solidFill>
                <a:prstClr val="white"/>
              </a:solidFill>
              <a:latin typeface="Frutiger 45 Light"/>
              <a:ea typeface="MS PGothic"/>
              <a:cs typeface="Arial" pitchFamily="34" charset="0"/>
            </a:endParaRPr>
          </a:p>
        </p:txBody>
      </p:sp>
      <p:sp>
        <p:nvSpPr>
          <p:cNvPr id="25" name="TextBox 24">
            <a:extLst>
              <a:ext uri="{FF2B5EF4-FFF2-40B4-BE49-F238E27FC236}">
                <a16:creationId xmlns:a16="http://schemas.microsoft.com/office/drawing/2014/main" id="{1588E6D4-6BC3-0F1A-FD65-8A1E1D6C11E7}"/>
              </a:ext>
            </a:extLst>
          </p:cNvPr>
          <p:cNvSpPr txBox="1"/>
          <p:nvPr/>
        </p:nvSpPr>
        <p:spPr>
          <a:xfrm>
            <a:off x="382388" y="2729452"/>
            <a:ext cx="2665227" cy="1945303"/>
          </a:xfrm>
          <a:prstGeom prst="rect">
            <a:avLst/>
          </a:prstGeom>
          <a:noFill/>
          <a:ln w="12700">
            <a:solidFill>
              <a:schemeClr val="accent1"/>
            </a:solidFill>
          </a:ln>
        </p:spPr>
        <p:txBody>
          <a:bodyPr wrap="square" lIns="39273" tIns="39273" rIns="39273" bIns="39273" rtlCol="0" anchor="ctr">
            <a:noAutofit/>
          </a:bodyPr>
          <a:lstStyle>
            <a:defPPr>
              <a:defRPr lang="en-US"/>
            </a:defPPr>
            <a:lvl3pPr marL="0" lvl="2" algn="ctr" eaLnBrk="1" fontAlgn="auto">
              <a:spcBef>
                <a:spcPts val="900"/>
              </a:spcBef>
              <a:spcAft>
                <a:spcPts val="300"/>
              </a:spcAft>
              <a:buClr>
                <a:schemeClr val="tx2"/>
              </a:buClr>
              <a:defRPr sz="1200" b="1" kern="0">
                <a:solidFill>
                  <a:schemeClr val="bg1"/>
                </a:solidFill>
                <a:latin typeface="Frutiger 45 Light"/>
              </a:defRPr>
            </a:lvl3pPr>
          </a:lstStyle>
          <a:p>
            <a:pPr lvl="2" defTabSz="831281" hangingPunct="0">
              <a:spcBef>
                <a:spcPts val="818"/>
              </a:spcBef>
              <a:spcAft>
                <a:spcPts val="273"/>
              </a:spcAft>
              <a:buClr>
                <a:srgbClr val="E60000"/>
              </a:buClr>
            </a:pPr>
            <a:endParaRPr lang="en-US" sz="1091">
              <a:solidFill>
                <a:prstClr val="white"/>
              </a:solidFill>
              <a:ea typeface="MS PGothic"/>
              <a:sym typeface="Wingdings" panose="05000000000000000000" pitchFamily="2" charset="2"/>
            </a:endParaRPr>
          </a:p>
        </p:txBody>
      </p:sp>
      <p:sp>
        <p:nvSpPr>
          <p:cNvPr id="26" name="TextBox 25">
            <a:extLst>
              <a:ext uri="{FF2B5EF4-FFF2-40B4-BE49-F238E27FC236}">
                <a16:creationId xmlns:a16="http://schemas.microsoft.com/office/drawing/2014/main" id="{AFBCF436-13AC-DDC4-5451-8DA725C81CC4}"/>
              </a:ext>
            </a:extLst>
          </p:cNvPr>
          <p:cNvSpPr txBox="1"/>
          <p:nvPr/>
        </p:nvSpPr>
        <p:spPr>
          <a:xfrm>
            <a:off x="3226919" y="2729452"/>
            <a:ext cx="2665227" cy="1945303"/>
          </a:xfrm>
          <a:prstGeom prst="rect">
            <a:avLst/>
          </a:prstGeom>
          <a:noFill/>
          <a:ln w="12700">
            <a:solidFill>
              <a:schemeClr val="accent2"/>
            </a:solidFill>
          </a:ln>
        </p:spPr>
        <p:txBody>
          <a:bodyPr wrap="square" lIns="39273" tIns="39273" rIns="39273" bIns="39273" rtlCol="0" anchor="ctr">
            <a:noAutofit/>
          </a:bodyPr>
          <a:lstStyle>
            <a:defPPr>
              <a:defRPr lang="en-US"/>
            </a:defPPr>
            <a:lvl3pPr marL="0" lvl="2" algn="ctr" eaLnBrk="1" fontAlgn="auto">
              <a:spcBef>
                <a:spcPts val="900"/>
              </a:spcBef>
              <a:spcAft>
                <a:spcPts val="300"/>
              </a:spcAft>
              <a:buClr>
                <a:schemeClr val="tx2"/>
              </a:buClr>
              <a:defRPr sz="1200" b="1" kern="0">
                <a:solidFill>
                  <a:schemeClr val="bg1"/>
                </a:solidFill>
                <a:latin typeface="Frutiger 45 Light"/>
              </a:defRPr>
            </a:lvl3pPr>
          </a:lstStyle>
          <a:p>
            <a:pPr lvl="2" defTabSz="831281" hangingPunct="0">
              <a:spcBef>
                <a:spcPts val="818"/>
              </a:spcBef>
              <a:spcAft>
                <a:spcPts val="273"/>
              </a:spcAft>
              <a:buClr>
                <a:srgbClr val="E60000"/>
              </a:buClr>
            </a:pPr>
            <a:endParaRPr lang="en-US" sz="1091">
              <a:solidFill>
                <a:prstClr val="white"/>
              </a:solidFill>
              <a:ea typeface="MS PGothic"/>
              <a:sym typeface="Wingdings" panose="05000000000000000000" pitchFamily="2" charset="2"/>
            </a:endParaRPr>
          </a:p>
        </p:txBody>
      </p:sp>
      <p:sp>
        <p:nvSpPr>
          <p:cNvPr id="27" name="TextBox 26">
            <a:extLst>
              <a:ext uri="{FF2B5EF4-FFF2-40B4-BE49-F238E27FC236}">
                <a16:creationId xmlns:a16="http://schemas.microsoft.com/office/drawing/2014/main" id="{177B222C-94CB-A055-3862-D4F0A97059D2}"/>
              </a:ext>
            </a:extLst>
          </p:cNvPr>
          <p:cNvSpPr txBox="1"/>
          <p:nvPr/>
        </p:nvSpPr>
        <p:spPr>
          <a:xfrm>
            <a:off x="6071451" y="2729452"/>
            <a:ext cx="2665227" cy="1945303"/>
          </a:xfrm>
          <a:prstGeom prst="rect">
            <a:avLst/>
          </a:prstGeom>
          <a:noFill/>
          <a:ln w="12700">
            <a:solidFill>
              <a:schemeClr val="accent3"/>
            </a:solidFill>
          </a:ln>
        </p:spPr>
        <p:txBody>
          <a:bodyPr wrap="square" lIns="39273" tIns="39273" rIns="39273" bIns="39273" rtlCol="0" anchor="ctr">
            <a:noAutofit/>
          </a:bodyPr>
          <a:lstStyle>
            <a:defPPr>
              <a:defRPr lang="en-US"/>
            </a:defPPr>
            <a:lvl3pPr marL="0" lvl="2" algn="ctr" eaLnBrk="1" fontAlgn="auto">
              <a:spcBef>
                <a:spcPts val="900"/>
              </a:spcBef>
              <a:spcAft>
                <a:spcPts val="300"/>
              </a:spcAft>
              <a:buClr>
                <a:schemeClr val="tx2"/>
              </a:buClr>
              <a:defRPr sz="1200" b="1" kern="0">
                <a:solidFill>
                  <a:schemeClr val="bg1"/>
                </a:solidFill>
                <a:latin typeface="Frutiger 45 Light"/>
              </a:defRPr>
            </a:lvl3pPr>
          </a:lstStyle>
          <a:p>
            <a:pPr lvl="2" defTabSz="831281" hangingPunct="0">
              <a:spcBef>
                <a:spcPts val="818"/>
              </a:spcBef>
              <a:spcAft>
                <a:spcPts val="273"/>
              </a:spcAft>
              <a:buClr>
                <a:srgbClr val="E60000"/>
              </a:buClr>
            </a:pPr>
            <a:endParaRPr lang="en-US" sz="1091">
              <a:solidFill>
                <a:prstClr val="white"/>
              </a:solidFill>
              <a:ea typeface="MS PGothic"/>
              <a:sym typeface="Wingdings" panose="05000000000000000000" pitchFamily="2" charset="2"/>
            </a:endParaRPr>
          </a:p>
        </p:txBody>
      </p:sp>
      <p:sp>
        <p:nvSpPr>
          <p:cNvPr id="64" name="PAGE HEADING">
            <a:extLst>
              <a:ext uri="{FF2B5EF4-FFF2-40B4-BE49-F238E27FC236}">
                <a16:creationId xmlns:a16="http://schemas.microsoft.com/office/drawing/2014/main" id="{5E26E2B8-6B9A-AEBC-F69C-49202639558E}"/>
              </a:ext>
            </a:extLst>
          </p:cNvPr>
          <p:cNvSpPr>
            <a:spLocks noGrp="1"/>
          </p:cNvSpPr>
          <p:nvPr>
            <p:ph type="title"/>
            <p:custDataLst>
              <p:tags r:id="rId3"/>
            </p:custDataLst>
          </p:nvPr>
        </p:nvSpPr>
        <p:spPr>
          <a:xfrm>
            <a:off x="382387" y="209919"/>
            <a:ext cx="8354291" cy="646299"/>
          </a:xfrm>
        </p:spPr>
        <p:txBody>
          <a:bodyPr>
            <a:normAutofit/>
          </a:bodyPr>
          <a:lstStyle/>
          <a:p>
            <a:r>
              <a:rPr lang="en-US"/>
              <a:t>Trends in ESG Activism</a:t>
            </a:r>
            <a:endParaRPr lang="en-GB" i="1">
              <a:solidFill>
                <a:srgbClr val="FF0000"/>
              </a:solidFill>
            </a:endParaRPr>
          </a:p>
        </p:txBody>
      </p:sp>
      <p:sp>
        <p:nvSpPr>
          <p:cNvPr id="70" name="TextBox 69">
            <a:extLst>
              <a:ext uri="{FF2B5EF4-FFF2-40B4-BE49-F238E27FC236}">
                <a16:creationId xmlns:a16="http://schemas.microsoft.com/office/drawing/2014/main" id="{64D1CFEB-158E-AA63-9B16-EBFFE57AA0DA}"/>
              </a:ext>
            </a:extLst>
          </p:cNvPr>
          <p:cNvSpPr txBox="1"/>
          <p:nvPr/>
        </p:nvSpPr>
        <p:spPr>
          <a:xfrm>
            <a:off x="382387" y="1171450"/>
            <a:ext cx="8354291" cy="833637"/>
          </a:xfrm>
          <a:prstGeom prst="round1Rect">
            <a:avLst/>
          </a:prstGeom>
          <a:solidFill>
            <a:schemeClr val="accent5">
              <a:lumMod val="20000"/>
              <a:lumOff val="80000"/>
            </a:schemeClr>
          </a:solidFill>
          <a:ln>
            <a:solidFill>
              <a:schemeClr val="accent5">
                <a:lumMod val="75000"/>
              </a:schemeClr>
            </a:solidFill>
          </a:ln>
        </p:spPr>
        <p:txBody>
          <a:bodyPr wrap="square" lIns="81818" tIns="49091" rIns="49091" bIns="49091" rtlCol="0" anchor="t">
            <a:spAutoFit/>
          </a:bodyPr>
          <a:lstStyle/>
          <a:p>
            <a:pPr defTabSz="831281" eaLnBrk="0" fontAlgn="base" hangingPunct="0">
              <a:spcBef>
                <a:spcPct val="50000"/>
              </a:spcBef>
              <a:spcAft>
                <a:spcPct val="0"/>
              </a:spcAft>
            </a:pPr>
            <a:r>
              <a:rPr lang="en-US" sz="1273" b="1">
                <a:solidFill>
                  <a:srgbClr val="759731">
                    <a:lumMod val="75000"/>
                  </a:srgbClr>
                </a:solidFill>
                <a:latin typeface="Frutiger 45 Light"/>
                <a:ea typeface="MS PGothic"/>
              </a:rPr>
              <a:t>       What is ESG Activism?</a:t>
            </a:r>
          </a:p>
          <a:p>
            <a:pPr defTabSz="831281" eaLnBrk="0" fontAlgn="base" hangingPunct="0">
              <a:spcBef>
                <a:spcPct val="50000"/>
              </a:spcBef>
              <a:spcAft>
                <a:spcPct val="0"/>
              </a:spcAft>
            </a:pPr>
            <a:r>
              <a:rPr lang="en-US" sz="1000" b="1">
                <a:solidFill>
                  <a:prstClr val="black"/>
                </a:solidFill>
                <a:latin typeface="Frutiger 45 Light"/>
                <a:ea typeface="MS PGothic"/>
              </a:rPr>
              <a:t>All shareholders’ attempts to effect changes relating to Environmental, Social, and Governance issues at a company. That includes board contests to replace or add directors on ESG grounds, shareholder proposals, various forms of campaigns of no-confidence based on ESG. It does not include voting decisions however motivated where there was no push for change. </a:t>
            </a:r>
          </a:p>
        </p:txBody>
      </p:sp>
      <p:sp>
        <p:nvSpPr>
          <p:cNvPr id="14" name="TextBox 13">
            <a:extLst>
              <a:ext uri="{FF2B5EF4-FFF2-40B4-BE49-F238E27FC236}">
                <a16:creationId xmlns:a16="http://schemas.microsoft.com/office/drawing/2014/main" id="{DD8921A8-97CB-B807-0181-009E80FBDF23}"/>
              </a:ext>
            </a:extLst>
          </p:cNvPr>
          <p:cNvSpPr txBox="1"/>
          <p:nvPr/>
        </p:nvSpPr>
        <p:spPr>
          <a:xfrm>
            <a:off x="382387" y="2167768"/>
            <a:ext cx="8354291" cy="228601"/>
          </a:xfrm>
          <a:prstGeom prst="rect">
            <a:avLst/>
          </a:prstGeom>
          <a:solidFill>
            <a:schemeClr val="accent1">
              <a:lumMod val="60000"/>
              <a:lumOff val="40000"/>
            </a:schemeClr>
          </a:solidFill>
        </p:spPr>
        <p:txBody>
          <a:bodyPr wrap="square" lIns="0" tIns="0" rIns="0" bIns="0" rtlCol="0" anchor="ctr">
            <a:noAutofit/>
          </a:bodyPr>
          <a:lstStyle/>
          <a:p>
            <a:pPr marL="0" lvl="2" algn="ctr" defTabSz="831281" hangingPunct="0">
              <a:spcBef>
                <a:spcPts val="818"/>
              </a:spcBef>
              <a:spcAft>
                <a:spcPts val="273"/>
              </a:spcAft>
              <a:buClr>
                <a:srgbClr val="E60000"/>
              </a:buClr>
            </a:pPr>
            <a:r>
              <a:rPr lang="en-US" sz="1091" b="1" kern="0">
                <a:solidFill>
                  <a:prstClr val="black"/>
                </a:solidFill>
                <a:latin typeface="Frutiger 45 Light"/>
                <a:ea typeface="MS PGothic"/>
              </a:rPr>
              <a:t>The fundamentals of ESG activism are continuing to evolve</a:t>
            </a:r>
            <a:endParaRPr lang="en-US" sz="1091" b="1" kern="0">
              <a:solidFill>
                <a:prstClr val="black"/>
              </a:solidFill>
              <a:latin typeface="Frutiger 45 Light"/>
              <a:ea typeface="MS PGothic"/>
              <a:sym typeface="Wingdings" panose="05000000000000000000" pitchFamily="2" charset="2"/>
            </a:endParaRPr>
          </a:p>
        </p:txBody>
      </p:sp>
      <p:sp>
        <p:nvSpPr>
          <p:cNvPr id="16" name="TextBox 15">
            <a:extLst>
              <a:ext uri="{FF2B5EF4-FFF2-40B4-BE49-F238E27FC236}">
                <a16:creationId xmlns:a16="http://schemas.microsoft.com/office/drawing/2014/main" id="{CAA23CA7-242A-4B07-BCD9-E33413D4F96C}"/>
              </a:ext>
            </a:extLst>
          </p:cNvPr>
          <p:cNvSpPr txBox="1"/>
          <p:nvPr/>
        </p:nvSpPr>
        <p:spPr>
          <a:xfrm>
            <a:off x="496537" y="3519925"/>
            <a:ext cx="2436924" cy="1077218"/>
          </a:xfrm>
          <a:prstGeom prst="rect">
            <a:avLst/>
          </a:prstGeom>
          <a:noFill/>
        </p:spPr>
        <p:txBody>
          <a:bodyPr wrap="square" lIns="0" tIns="0" rIns="0" bIns="0" rtlCol="0">
            <a:spAutoFit/>
          </a:bodyPr>
          <a:lstStyle/>
          <a:p>
            <a:pPr marL="0" lvl="2" defTabSz="831281" hangingPunct="0">
              <a:buClr>
                <a:srgbClr val="E60000"/>
              </a:buClr>
            </a:pPr>
            <a:r>
              <a:rPr lang="en-US" sz="1000" kern="0" dirty="0">
                <a:solidFill>
                  <a:srgbClr val="000000"/>
                </a:solidFill>
                <a:latin typeface="Frutiger 45 Light"/>
                <a:ea typeface="MS PGothic"/>
                <a:sym typeface="Wingdings" panose="05000000000000000000" pitchFamily="2" charset="2"/>
              </a:rPr>
              <a:t>Evolution from information glut and synchronization of disclosure towards key material ESG issues that underscore the fundamentals of the business and drive strategy shifts, portfolio reevaluations and M&amp;A transactions to ensure ESG alignment and long-term value creation</a:t>
            </a:r>
          </a:p>
        </p:txBody>
      </p:sp>
      <p:sp>
        <p:nvSpPr>
          <p:cNvPr id="17" name="TextBox 16">
            <a:extLst>
              <a:ext uri="{FF2B5EF4-FFF2-40B4-BE49-F238E27FC236}">
                <a16:creationId xmlns:a16="http://schemas.microsoft.com/office/drawing/2014/main" id="{D36B89FF-84ED-A78B-E773-76558FD6A993}"/>
              </a:ext>
            </a:extLst>
          </p:cNvPr>
          <p:cNvSpPr txBox="1"/>
          <p:nvPr/>
        </p:nvSpPr>
        <p:spPr>
          <a:xfrm>
            <a:off x="3316747" y="2809450"/>
            <a:ext cx="2388906" cy="564257"/>
          </a:xfrm>
          <a:prstGeom prst="rect">
            <a:avLst/>
          </a:prstGeom>
          <a:noFill/>
        </p:spPr>
        <p:txBody>
          <a:bodyPr wrap="square" lIns="0" tIns="0" rIns="0" bIns="0" rtlCol="0">
            <a:spAutoFit/>
          </a:bodyPr>
          <a:lstStyle/>
          <a:p>
            <a:pPr marL="0" lvl="2" defTabSz="831281" hangingPunct="0">
              <a:spcBef>
                <a:spcPts val="545"/>
              </a:spcBef>
              <a:spcAft>
                <a:spcPts val="273"/>
              </a:spcAft>
              <a:buClr>
                <a:srgbClr val="E60000"/>
              </a:buClr>
            </a:pPr>
            <a:r>
              <a:rPr lang="en-US" sz="1000" b="1" kern="0">
                <a:solidFill>
                  <a:srgbClr val="000000"/>
                </a:solidFill>
                <a:latin typeface="Frutiger 45 Light"/>
                <a:ea typeface="MS PGothic"/>
              </a:rPr>
              <a:t>Shareholder (non-binding proposals) </a:t>
            </a:r>
          </a:p>
          <a:p>
            <a:pPr marL="0" lvl="2" defTabSz="831281" hangingPunct="0">
              <a:spcBef>
                <a:spcPts val="545"/>
              </a:spcBef>
              <a:spcAft>
                <a:spcPts val="273"/>
              </a:spcAft>
              <a:buClr>
                <a:srgbClr val="E60000"/>
              </a:buClr>
            </a:pPr>
            <a:r>
              <a:rPr lang="en-US" sz="1000" b="1" kern="0">
                <a:solidFill>
                  <a:srgbClr val="000000"/>
                </a:solidFill>
                <a:latin typeface="Frutiger 45 Light"/>
                <a:ea typeface="MS PGothic"/>
                <a:sym typeface="Wingdings" panose="05000000000000000000" pitchFamily="2" charset="2"/>
              </a:rPr>
              <a:t>Board changes  as a predicate to strategy shifts</a:t>
            </a:r>
            <a:endParaRPr lang="en-US" sz="1000" kern="0">
              <a:solidFill>
                <a:srgbClr val="000000"/>
              </a:solidFill>
              <a:latin typeface="Frutiger 45 Light"/>
              <a:ea typeface="MS PGothic"/>
              <a:sym typeface="Wingdings" panose="05000000000000000000" pitchFamily="2" charset="2"/>
            </a:endParaRPr>
          </a:p>
        </p:txBody>
      </p:sp>
      <p:sp>
        <p:nvSpPr>
          <p:cNvPr id="18" name="TextBox 17">
            <a:extLst>
              <a:ext uri="{FF2B5EF4-FFF2-40B4-BE49-F238E27FC236}">
                <a16:creationId xmlns:a16="http://schemas.microsoft.com/office/drawing/2014/main" id="{393960FD-E05E-C5DC-8A47-71F178975E84}"/>
              </a:ext>
            </a:extLst>
          </p:cNvPr>
          <p:cNvSpPr txBox="1"/>
          <p:nvPr/>
        </p:nvSpPr>
        <p:spPr>
          <a:xfrm>
            <a:off x="3341069" y="3519925"/>
            <a:ext cx="2436924" cy="923330"/>
          </a:xfrm>
          <a:prstGeom prst="rect">
            <a:avLst/>
          </a:prstGeom>
          <a:noFill/>
        </p:spPr>
        <p:txBody>
          <a:bodyPr wrap="square" lIns="0" tIns="0" rIns="0" bIns="0" rtlCol="0">
            <a:spAutoFit/>
          </a:bodyPr>
          <a:lstStyle/>
          <a:p>
            <a:pPr marL="0" lvl="2" defTabSz="831281" hangingPunct="0">
              <a:spcBef>
                <a:spcPts val="818"/>
              </a:spcBef>
              <a:spcAft>
                <a:spcPts val="273"/>
              </a:spcAft>
              <a:buClr>
                <a:srgbClr val="E60000"/>
              </a:buClr>
            </a:pPr>
            <a:r>
              <a:rPr lang="en-US" sz="1000" kern="0">
                <a:solidFill>
                  <a:srgbClr val="000000"/>
                </a:solidFill>
                <a:latin typeface="Frutiger 45 Light"/>
                <a:ea typeface="MS PGothic"/>
              </a:rPr>
              <a:t>Increased attention on E&amp;S as a means of anchoring or augmenting an activist's thesis, supported by increasing focus from regulators, institutional investors, and proxy advisors. Sophisticated players effectively link ESG to valuation, amplifying their impact</a:t>
            </a:r>
            <a:endParaRPr lang="en-US" sz="1000" kern="0">
              <a:solidFill>
                <a:srgbClr val="000000"/>
              </a:solidFill>
              <a:latin typeface="Frutiger 45 Light"/>
              <a:ea typeface="MS PGothic"/>
              <a:sym typeface="Wingdings" panose="05000000000000000000" pitchFamily="2" charset="2"/>
            </a:endParaRPr>
          </a:p>
        </p:txBody>
      </p:sp>
      <p:sp>
        <p:nvSpPr>
          <p:cNvPr id="19" name="TextBox 18">
            <a:extLst>
              <a:ext uri="{FF2B5EF4-FFF2-40B4-BE49-F238E27FC236}">
                <a16:creationId xmlns:a16="http://schemas.microsoft.com/office/drawing/2014/main" id="{80F0CE17-68FD-50D1-3F3E-0719BE01E3BA}"/>
              </a:ext>
            </a:extLst>
          </p:cNvPr>
          <p:cNvSpPr txBox="1"/>
          <p:nvPr/>
        </p:nvSpPr>
        <p:spPr>
          <a:xfrm>
            <a:off x="6161280" y="2809450"/>
            <a:ext cx="2538087" cy="564257"/>
          </a:xfrm>
          <a:prstGeom prst="rect">
            <a:avLst/>
          </a:prstGeom>
          <a:noFill/>
        </p:spPr>
        <p:txBody>
          <a:bodyPr wrap="square" lIns="0" tIns="0" rIns="0" bIns="0" rtlCol="0">
            <a:spAutoFit/>
          </a:bodyPr>
          <a:lstStyle/>
          <a:p>
            <a:pPr marL="0" lvl="2" defTabSz="831281" hangingPunct="0">
              <a:spcBef>
                <a:spcPts val="545"/>
              </a:spcBef>
              <a:spcAft>
                <a:spcPts val="273"/>
              </a:spcAft>
              <a:buClr>
                <a:srgbClr val="E60000"/>
              </a:buClr>
            </a:pPr>
            <a:r>
              <a:rPr lang="en-US" sz="1000" b="1" kern="0">
                <a:solidFill>
                  <a:srgbClr val="000000"/>
                </a:solidFill>
                <a:latin typeface="Frutiger 45 Light"/>
                <a:ea typeface="MS PGothic"/>
              </a:rPr>
              <a:t>Governance activists &amp; cause lobbyists </a:t>
            </a:r>
          </a:p>
          <a:p>
            <a:pPr marL="0" lvl="2" defTabSz="831281" hangingPunct="0">
              <a:spcBef>
                <a:spcPts val="545"/>
              </a:spcBef>
              <a:spcAft>
                <a:spcPts val="273"/>
              </a:spcAft>
              <a:buClr>
                <a:srgbClr val="E60000"/>
              </a:buClr>
            </a:pPr>
            <a:r>
              <a:rPr lang="en-US" sz="1000" b="1" kern="0">
                <a:solidFill>
                  <a:srgbClr val="000000"/>
                </a:solidFill>
                <a:latin typeface="Frutiger 45 Light"/>
                <a:ea typeface="MS PGothic"/>
                <a:sym typeface="Wingdings" panose="05000000000000000000" pitchFamily="2" charset="2"/>
              </a:rPr>
              <a:t>Established financial activists &amp; impact funds who seek to marry returns and ESG</a:t>
            </a:r>
            <a:endParaRPr lang="en-US" sz="1000" kern="0">
              <a:solidFill>
                <a:srgbClr val="000000"/>
              </a:solidFill>
              <a:latin typeface="Frutiger 45 Light"/>
              <a:ea typeface="MS PGothic"/>
              <a:sym typeface="Wingdings" panose="05000000000000000000" pitchFamily="2" charset="2"/>
            </a:endParaRPr>
          </a:p>
        </p:txBody>
      </p:sp>
      <p:sp>
        <p:nvSpPr>
          <p:cNvPr id="20" name="TextBox 19">
            <a:extLst>
              <a:ext uri="{FF2B5EF4-FFF2-40B4-BE49-F238E27FC236}">
                <a16:creationId xmlns:a16="http://schemas.microsoft.com/office/drawing/2014/main" id="{AAD9B887-C5C5-BB2F-6323-B34237BE8127}"/>
              </a:ext>
            </a:extLst>
          </p:cNvPr>
          <p:cNvSpPr txBox="1"/>
          <p:nvPr/>
        </p:nvSpPr>
        <p:spPr>
          <a:xfrm>
            <a:off x="6185601" y="3519927"/>
            <a:ext cx="2436924" cy="769441"/>
          </a:xfrm>
          <a:prstGeom prst="rect">
            <a:avLst/>
          </a:prstGeom>
          <a:noFill/>
        </p:spPr>
        <p:txBody>
          <a:bodyPr wrap="square" lIns="0" tIns="0" rIns="0" bIns="0" rtlCol="0">
            <a:spAutoFit/>
          </a:bodyPr>
          <a:lstStyle/>
          <a:p>
            <a:pPr marL="0" lvl="2" defTabSz="831281" hangingPunct="0">
              <a:spcBef>
                <a:spcPts val="818"/>
              </a:spcBef>
              <a:spcAft>
                <a:spcPts val="273"/>
              </a:spcAft>
              <a:buClr>
                <a:srgbClr val="E60000"/>
              </a:buClr>
            </a:pPr>
            <a:r>
              <a:rPr lang="en-US" sz="1000" kern="0">
                <a:solidFill>
                  <a:srgbClr val="000000"/>
                </a:solidFill>
                <a:latin typeface="Frutiger 45 Light"/>
                <a:ea typeface="MS PGothic"/>
                <a:sym typeface="Wingdings" panose="05000000000000000000" pitchFamily="2" charset="2"/>
              </a:rPr>
              <a:t>Categorizations like “activist” increasingly obsolete as assertive shareholder engagement becomes the play of all investors and investor strategies become ever more varied and nuanced</a:t>
            </a:r>
          </a:p>
        </p:txBody>
      </p:sp>
      <p:sp>
        <p:nvSpPr>
          <p:cNvPr id="22" name="TextBox 21">
            <a:extLst>
              <a:ext uri="{FF2B5EF4-FFF2-40B4-BE49-F238E27FC236}">
                <a16:creationId xmlns:a16="http://schemas.microsoft.com/office/drawing/2014/main" id="{9AC44E4A-F8D5-EE73-BEAF-541A2840B727}"/>
              </a:ext>
            </a:extLst>
          </p:cNvPr>
          <p:cNvSpPr txBox="1"/>
          <p:nvPr/>
        </p:nvSpPr>
        <p:spPr>
          <a:xfrm>
            <a:off x="472217" y="2809450"/>
            <a:ext cx="771045" cy="410369"/>
          </a:xfrm>
          <a:prstGeom prst="rect">
            <a:avLst/>
          </a:prstGeom>
          <a:noFill/>
        </p:spPr>
        <p:txBody>
          <a:bodyPr wrap="none" lIns="0" tIns="0" rIns="0" bIns="0" rtlCol="0">
            <a:spAutoFit/>
          </a:bodyPr>
          <a:lstStyle/>
          <a:p>
            <a:pPr marL="0" lvl="2" defTabSz="831281" hangingPunct="0">
              <a:spcBef>
                <a:spcPts val="545"/>
              </a:spcBef>
              <a:spcAft>
                <a:spcPts val="273"/>
              </a:spcAft>
              <a:buClr>
                <a:srgbClr val="E60000"/>
              </a:buClr>
            </a:pPr>
            <a:r>
              <a:rPr lang="en-US" sz="1000" b="1" kern="0">
                <a:solidFill>
                  <a:srgbClr val="000000"/>
                </a:solidFill>
                <a:latin typeface="Frutiger 45 Light"/>
                <a:ea typeface="MS PGothic"/>
              </a:rPr>
              <a:t>Disclosure     </a:t>
            </a:r>
          </a:p>
          <a:p>
            <a:pPr marL="0" lvl="2" defTabSz="831281" hangingPunct="0">
              <a:spcBef>
                <a:spcPts val="545"/>
              </a:spcBef>
              <a:spcAft>
                <a:spcPts val="273"/>
              </a:spcAft>
              <a:buClr>
                <a:srgbClr val="E60000"/>
              </a:buClr>
            </a:pPr>
            <a:r>
              <a:rPr lang="en-US" sz="1000" b="1" kern="0">
                <a:solidFill>
                  <a:srgbClr val="000000"/>
                </a:solidFill>
                <a:latin typeface="Frutiger 45 Light"/>
                <a:ea typeface="MS PGothic"/>
                <a:sym typeface="Wingdings" panose="05000000000000000000" pitchFamily="2" charset="2"/>
              </a:rPr>
              <a:t>Business focus</a:t>
            </a:r>
            <a:endParaRPr lang="en-US" sz="1000" kern="0">
              <a:solidFill>
                <a:srgbClr val="000000"/>
              </a:solidFill>
              <a:latin typeface="Frutiger 45 Light"/>
              <a:ea typeface="MS PGothic"/>
              <a:sym typeface="Wingdings" panose="05000000000000000000" pitchFamily="2" charset="2"/>
            </a:endParaRPr>
          </a:p>
        </p:txBody>
      </p:sp>
      <p:sp>
        <p:nvSpPr>
          <p:cNvPr id="21" name="TextBox 20">
            <a:extLst>
              <a:ext uri="{FF2B5EF4-FFF2-40B4-BE49-F238E27FC236}">
                <a16:creationId xmlns:a16="http://schemas.microsoft.com/office/drawing/2014/main" id="{8AF93BCE-5189-A29A-0504-20DA81E4A66F}"/>
              </a:ext>
            </a:extLst>
          </p:cNvPr>
          <p:cNvSpPr txBox="1"/>
          <p:nvPr/>
        </p:nvSpPr>
        <p:spPr>
          <a:xfrm>
            <a:off x="382388" y="2457540"/>
            <a:ext cx="2665227" cy="271910"/>
          </a:xfrm>
          <a:prstGeom prst="rect">
            <a:avLst/>
          </a:prstGeom>
          <a:solidFill>
            <a:schemeClr val="accent1"/>
          </a:solidFill>
          <a:ln w="12700">
            <a:solidFill>
              <a:schemeClr val="accent1"/>
            </a:solidFill>
          </a:ln>
        </p:spPr>
        <p:txBody>
          <a:bodyPr wrap="square" lIns="39273" tIns="39273" rIns="39273" bIns="39273" rtlCol="0" anchor="ctr">
            <a:noAutofit/>
          </a:bodyPr>
          <a:lstStyle>
            <a:defPPr>
              <a:defRPr lang="en-US"/>
            </a:defPPr>
            <a:lvl3pPr marL="0" lvl="2" algn="ctr" eaLnBrk="1" fontAlgn="auto">
              <a:spcBef>
                <a:spcPts val="900"/>
              </a:spcBef>
              <a:spcAft>
                <a:spcPts val="300"/>
              </a:spcAft>
              <a:buClr>
                <a:schemeClr val="tx2"/>
              </a:buClr>
              <a:defRPr sz="1200" b="1" kern="0">
                <a:solidFill>
                  <a:schemeClr val="bg1"/>
                </a:solidFill>
                <a:latin typeface="Frutiger 45 Light"/>
              </a:defRPr>
            </a:lvl3pPr>
          </a:lstStyle>
          <a:p>
            <a:pPr lvl="2" defTabSz="831281" hangingPunct="0">
              <a:spcBef>
                <a:spcPts val="818"/>
              </a:spcBef>
              <a:spcAft>
                <a:spcPts val="273"/>
              </a:spcAft>
              <a:buClr>
                <a:srgbClr val="E60000"/>
              </a:buClr>
            </a:pPr>
            <a:r>
              <a:rPr lang="en-US" sz="1091">
                <a:solidFill>
                  <a:prstClr val="white"/>
                </a:solidFill>
                <a:ea typeface="MS PGothic"/>
              </a:rPr>
              <a:t>WHAT</a:t>
            </a:r>
            <a:endParaRPr lang="en-US" sz="1091">
              <a:solidFill>
                <a:prstClr val="white"/>
              </a:solidFill>
              <a:ea typeface="MS PGothic"/>
              <a:sym typeface="Wingdings" panose="05000000000000000000" pitchFamily="2" charset="2"/>
            </a:endParaRPr>
          </a:p>
        </p:txBody>
      </p:sp>
      <p:sp>
        <p:nvSpPr>
          <p:cNvPr id="23" name="TextBox 22">
            <a:extLst>
              <a:ext uri="{FF2B5EF4-FFF2-40B4-BE49-F238E27FC236}">
                <a16:creationId xmlns:a16="http://schemas.microsoft.com/office/drawing/2014/main" id="{4136A0D1-DC3C-1A1C-F770-C74692083A65}"/>
              </a:ext>
            </a:extLst>
          </p:cNvPr>
          <p:cNvSpPr txBox="1"/>
          <p:nvPr/>
        </p:nvSpPr>
        <p:spPr>
          <a:xfrm>
            <a:off x="3226919" y="2457540"/>
            <a:ext cx="2665227" cy="271910"/>
          </a:xfrm>
          <a:prstGeom prst="rect">
            <a:avLst/>
          </a:prstGeom>
          <a:solidFill>
            <a:schemeClr val="accent2"/>
          </a:solidFill>
          <a:ln w="12700">
            <a:solidFill>
              <a:schemeClr val="accent2"/>
            </a:solidFill>
          </a:ln>
        </p:spPr>
        <p:txBody>
          <a:bodyPr wrap="square" lIns="39273" tIns="39273" rIns="39273" bIns="39273" rtlCol="0" anchor="ctr">
            <a:noAutofit/>
          </a:bodyPr>
          <a:lstStyle>
            <a:defPPr>
              <a:defRPr lang="en-US"/>
            </a:defPPr>
            <a:lvl3pPr marL="0" lvl="2" algn="ctr" eaLnBrk="1" fontAlgn="auto">
              <a:spcBef>
                <a:spcPts val="900"/>
              </a:spcBef>
              <a:spcAft>
                <a:spcPts val="300"/>
              </a:spcAft>
              <a:buClr>
                <a:schemeClr val="tx2"/>
              </a:buClr>
              <a:defRPr sz="1200" b="1" kern="0">
                <a:solidFill>
                  <a:schemeClr val="bg1"/>
                </a:solidFill>
                <a:latin typeface="Frutiger 45 Light"/>
              </a:defRPr>
            </a:lvl3pPr>
          </a:lstStyle>
          <a:p>
            <a:pPr lvl="2" defTabSz="831281" hangingPunct="0">
              <a:spcBef>
                <a:spcPts val="818"/>
              </a:spcBef>
              <a:spcAft>
                <a:spcPts val="273"/>
              </a:spcAft>
              <a:buClr>
                <a:srgbClr val="E60000"/>
              </a:buClr>
            </a:pPr>
            <a:r>
              <a:rPr lang="en-US" sz="1091">
                <a:solidFill>
                  <a:prstClr val="black"/>
                </a:solidFill>
                <a:ea typeface="MS PGothic"/>
              </a:rPr>
              <a:t>HOW</a:t>
            </a:r>
            <a:endParaRPr lang="en-US" sz="1091">
              <a:solidFill>
                <a:prstClr val="black"/>
              </a:solidFill>
              <a:ea typeface="MS PGothic"/>
              <a:sym typeface="Wingdings" panose="05000000000000000000" pitchFamily="2" charset="2"/>
            </a:endParaRPr>
          </a:p>
        </p:txBody>
      </p:sp>
      <p:sp>
        <p:nvSpPr>
          <p:cNvPr id="24" name="TextBox 23">
            <a:extLst>
              <a:ext uri="{FF2B5EF4-FFF2-40B4-BE49-F238E27FC236}">
                <a16:creationId xmlns:a16="http://schemas.microsoft.com/office/drawing/2014/main" id="{92C25842-0E04-59A8-A7AA-507895E14C8B}"/>
              </a:ext>
            </a:extLst>
          </p:cNvPr>
          <p:cNvSpPr txBox="1"/>
          <p:nvPr/>
        </p:nvSpPr>
        <p:spPr>
          <a:xfrm>
            <a:off x="6071451" y="2457540"/>
            <a:ext cx="2665227" cy="271910"/>
          </a:xfrm>
          <a:prstGeom prst="rect">
            <a:avLst/>
          </a:prstGeom>
          <a:solidFill>
            <a:schemeClr val="accent3"/>
          </a:solidFill>
          <a:ln w="12700">
            <a:solidFill>
              <a:schemeClr val="accent3"/>
            </a:solidFill>
          </a:ln>
        </p:spPr>
        <p:txBody>
          <a:bodyPr wrap="square" lIns="39273" tIns="39273" rIns="39273" bIns="39273" rtlCol="0" anchor="ctr">
            <a:noAutofit/>
          </a:bodyPr>
          <a:lstStyle>
            <a:defPPr>
              <a:defRPr lang="en-US"/>
            </a:defPPr>
            <a:lvl3pPr marL="0" lvl="2" algn="ctr" eaLnBrk="1" fontAlgn="auto">
              <a:spcBef>
                <a:spcPts val="900"/>
              </a:spcBef>
              <a:spcAft>
                <a:spcPts val="300"/>
              </a:spcAft>
              <a:buClr>
                <a:schemeClr val="tx2"/>
              </a:buClr>
              <a:defRPr sz="1200" b="1" kern="0">
                <a:solidFill>
                  <a:schemeClr val="bg1"/>
                </a:solidFill>
                <a:latin typeface="Frutiger 45 Light"/>
              </a:defRPr>
            </a:lvl3pPr>
          </a:lstStyle>
          <a:p>
            <a:pPr lvl="2" defTabSz="831281" hangingPunct="0">
              <a:spcBef>
                <a:spcPts val="818"/>
              </a:spcBef>
              <a:spcAft>
                <a:spcPts val="273"/>
              </a:spcAft>
              <a:buClr>
                <a:srgbClr val="E60000"/>
              </a:buClr>
            </a:pPr>
            <a:r>
              <a:rPr lang="en-US" sz="1091">
                <a:solidFill>
                  <a:prstClr val="white"/>
                </a:solidFill>
                <a:ea typeface="MS PGothic"/>
              </a:rPr>
              <a:t>WHO</a:t>
            </a:r>
            <a:endParaRPr lang="en-US" sz="1091">
              <a:solidFill>
                <a:prstClr val="white"/>
              </a:solidFill>
              <a:ea typeface="MS PGothic"/>
              <a:sym typeface="Wingdings" panose="05000000000000000000" pitchFamily="2" charset="2"/>
            </a:endParaRPr>
          </a:p>
        </p:txBody>
      </p:sp>
      <p:sp>
        <p:nvSpPr>
          <p:cNvPr id="66" name="Oval 65">
            <a:extLst>
              <a:ext uri="{FF2B5EF4-FFF2-40B4-BE49-F238E27FC236}">
                <a16:creationId xmlns:a16="http://schemas.microsoft.com/office/drawing/2014/main" id="{18CC1D07-22E5-FE35-EF32-0187DA92BA6F}"/>
              </a:ext>
            </a:extLst>
          </p:cNvPr>
          <p:cNvSpPr/>
          <p:nvPr/>
        </p:nvSpPr>
        <p:spPr>
          <a:xfrm>
            <a:off x="450248" y="2499034"/>
            <a:ext cx="188925" cy="188925"/>
          </a:xfrm>
          <a:prstGeom prst="ellipse">
            <a:avLst/>
          </a:prstGeom>
          <a:solidFill>
            <a:schemeClr val="accent1"/>
          </a:solidFill>
          <a:ln w="1905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31281" eaLnBrk="0" fontAlgn="base" hangingPunct="0">
              <a:spcBef>
                <a:spcPct val="50000"/>
              </a:spcBef>
              <a:spcAft>
                <a:spcPct val="0"/>
              </a:spcAft>
            </a:pPr>
            <a:r>
              <a:rPr lang="en-GB" sz="1000" b="1">
                <a:solidFill>
                  <a:prstClr val="white"/>
                </a:solidFill>
                <a:latin typeface="Frutiger 45 Light"/>
                <a:ea typeface="MS PGothic"/>
              </a:rPr>
              <a:t>1</a:t>
            </a:r>
          </a:p>
        </p:txBody>
      </p:sp>
      <p:sp>
        <p:nvSpPr>
          <p:cNvPr id="28" name="Oval 27">
            <a:extLst>
              <a:ext uri="{FF2B5EF4-FFF2-40B4-BE49-F238E27FC236}">
                <a16:creationId xmlns:a16="http://schemas.microsoft.com/office/drawing/2014/main" id="{0E77F53B-F8BB-7E73-04F6-DC1728503637}"/>
              </a:ext>
            </a:extLst>
          </p:cNvPr>
          <p:cNvSpPr/>
          <p:nvPr/>
        </p:nvSpPr>
        <p:spPr>
          <a:xfrm>
            <a:off x="3307082" y="2499034"/>
            <a:ext cx="188925" cy="188925"/>
          </a:xfrm>
          <a:prstGeom prst="ellipse">
            <a:avLst/>
          </a:prstGeom>
          <a:solidFill>
            <a:schemeClr val="accent2"/>
          </a:solidFill>
          <a:ln w="1905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31281" eaLnBrk="0" fontAlgn="base" hangingPunct="0">
              <a:spcBef>
                <a:spcPct val="50000"/>
              </a:spcBef>
              <a:spcAft>
                <a:spcPct val="0"/>
              </a:spcAft>
            </a:pPr>
            <a:r>
              <a:rPr lang="en-GB" sz="1000" b="1">
                <a:solidFill>
                  <a:prstClr val="black"/>
                </a:solidFill>
                <a:latin typeface="Frutiger 45 Light"/>
                <a:ea typeface="MS PGothic"/>
              </a:rPr>
              <a:t>2</a:t>
            </a:r>
          </a:p>
        </p:txBody>
      </p:sp>
      <p:sp>
        <p:nvSpPr>
          <p:cNvPr id="29" name="Oval 28">
            <a:extLst>
              <a:ext uri="{FF2B5EF4-FFF2-40B4-BE49-F238E27FC236}">
                <a16:creationId xmlns:a16="http://schemas.microsoft.com/office/drawing/2014/main" id="{87F03BBA-F0DF-23EE-C379-E253FEA9509D}"/>
              </a:ext>
            </a:extLst>
          </p:cNvPr>
          <p:cNvSpPr/>
          <p:nvPr/>
        </p:nvSpPr>
        <p:spPr>
          <a:xfrm>
            <a:off x="6153815" y="2499034"/>
            <a:ext cx="188925" cy="188925"/>
          </a:xfrm>
          <a:prstGeom prst="ellipse">
            <a:avLst/>
          </a:prstGeom>
          <a:solidFill>
            <a:schemeClr val="accent3"/>
          </a:solidFill>
          <a:ln w="1905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31281" eaLnBrk="0" fontAlgn="base" hangingPunct="0">
              <a:spcBef>
                <a:spcPct val="50000"/>
              </a:spcBef>
              <a:spcAft>
                <a:spcPct val="0"/>
              </a:spcAft>
            </a:pPr>
            <a:r>
              <a:rPr lang="en-GB" sz="1000" b="1">
                <a:solidFill>
                  <a:prstClr val="white"/>
                </a:solidFill>
                <a:latin typeface="Frutiger 45 Light"/>
                <a:ea typeface="MS PGothic"/>
              </a:rPr>
              <a:t>3</a:t>
            </a:r>
          </a:p>
        </p:txBody>
      </p:sp>
      <p:pic>
        <p:nvPicPr>
          <p:cNvPr id="6" name="Graphic 5">
            <a:extLst>
              <a:ext uri="{FF2B5EF4-FFF2-40B4-BE49-F238E27FC236}">
                <a16:creationId xmlns:a16="http://schemas.microsoft.com/office/drawing/2014/main" id="{49F9FC1D-6B2B-C4D7-4F94-D79873B09BAD}"/>
              </a:ext>
            </a:extLst>
          </p:cNvPr>
          <p:cNvPicPr>
            <a:picLocks noChangeAspect="1"/>
          </p:cNvPicPr>
          <p:nvPr/>
        </p:nvPicPr>
        <p:blipFill>
          <a:blip r:embed="rId5"/>
          <a:srcRect/>
          <a:stretch>
            <a:fillRect/>
          </a:stretch>
        </p:blipFill>
        <p:spPr>
          <a:xfrm>
            <a:off x="1130909" y="2796863"/>
            <a:ext cx="174814" cy="174814"/>
          </a:xfrm>
          <a:prstGeom prst="rect">
            <a:avLst/>
          </a:prstGeom>
        </p:spPr>
      </p:pic>
      <p:pic>
        <p:nvPicPr>
          <p:cNvPr id="8" name="Graphic 7">
            <a:extLst>
              <a:ext uri="{FF2B5EF4-FFF2-40B4-BE49-F238E27FC236}">
                <a16:creationId xmlns:a16="http://schemas.microsoft.com/office/drawing/2014/main" id="{7DFA2245-0AE6-8A21-C148-BC196EDF5ECE}"/>
              </a:ext>
            </a:extLst>
          </p:cNvPr>
          <p:cNvPicPr>
            <a:picLocks noChangeAspect="1"/>
          </p:cNvPicPr>
          <p:nvPr/>
        </p:nvPicPr>
        <p:blipFill>
          <a:blip r:embed="rId6"/>
          <a:srcRect/>
          <a:stretch>
            <a:fillRect/>
          </a:stretch>
        </p:blipFill>
        <p:spPr>
          <a:xfrm>
            <a:off x="1983934" y="2497349"/>
            <a:ext cx="218789" cy="192295"/>
          </a:xfrm>
          <a:prstGeom prst="rect">
            <a:avLst/>
          </a:prstGeom>
        </p:spPr>
      </p:pic>
      <p:pic>
        <p:nvPicPr>
          <p:cNvPr id="38" name="Graphic 37">
            <a:extLst>
              <a:ext uri="{FF2B5EF4-FFF2-40B4-BE49-F238E27FC236}">
                <a16:creationId xmlns:a16="http://schemas.microsoft.com/office/drawing/2014/main" id="{B81468FA-2290-4CED-CA5D-DC10EF279A4D}"/>
              </a:ext>
            </a:extLst>
          </p:cNvPr>
          <p:cNvPicPr>
            <a:picLocks noChangeAspect="1"/>
          </p:cNvPicPr>
          <p:nvPr/>
        </p:nvPicPr>
        <p:blipFill>
          <a:blip r:embed="rId7"/>
          <a:srcRect/>
          <a:stretch>
            <a:fillRect/>
          </a:stretch>
        </p:blipFill>
        <p:spPr>
          <a:xfrm>
            <a:off x="4777395" y="2497349"/>
            <a:ext cx="218789" cy="192295"/>
          </a:xfrm>
          <a:prstGeom prst="rect">
            <a:avLst/>
          </a:prstGeom>
        </p:spPr>
      </p:pic>
      <p:pic>
        <p:nvPicPr>
          <p:cNvPr id="39" name="Graphic 38">
            <a:extLst>
              <a:ext uri="{FF2B5EF4-FFF2-40B4-BE49-F238E27FC236}">
                <a16:creationId xmlns:a16="http://schemas.microsoft.com/office/drawing/2014/main" id="{E1B9CFD5-6A40-9652-3444-66E29ACEA4DA}"/>
              </a:ext>
            </a:extLst>
          </p:cNvPr>
          <p:cNvPicPr>
            <a:picLocks noChangeAspect="1"/>
          </p:cNvPicPr>
          <p:nvPr/>
        </p:nvPicPr>
        <p:blipFill>
          <a:blip r:embed="rId6"/>
          <a:srcRect/>
          <a:stretch>
            <a:fillRect/>
          </a:stretch>
        </p:blipFill>
        <p:spPr>
          <a:xfrm>
            <a:off x="7629818" y="2497349"/>
            <a:ext cx="218789" cy="192295"/>
          </a:xfrm>
          <a:prstGeom prst="rect">
            <a:avLst/>
          </a:prstGeom>
        </p:spPr>
      </p:pic>
      <p:pic>
        <p:nvPicPr>
          <p:cNvPr id="40" name="Graphic 39">
            <a:extLst>
              <a:ext uri="{FF2B5EF4-FFF2-40B4-BE49-F238E27FC236}">
                <a16:creationId xmlns:a16="http://schemas.microsoft.com/office/drawing/2014/main" id="{37BDA490-F28F-0D90-0ADB-5C2C5FB06714}"/>
              </a:ext>
            </a:extLst>
          </p:cNvPr>
          <p:cNvPicPr>
            <a:picLocks noChangeAspect="1"/>
          </p:cNvPicPr>
          <p:nvPr/>
        </p:nvPicPr>
        <p:blipFill>
          <a:blip r:embed="rId8"/>
          <a:srcRect/>
          <a:stretch>
            <a:fillRect/>
          </a:stretch>
        </p:blipFill>
        <p:spPr>
          <a:xfrm>
            <a:off x="5563075" y="2796863"/>
            <a:ext cx="174814" cy="174814"/>
          </a:xfrm>
          <a:prstGeom prst="rect">
            <a:avLst/>
          </a:prstGeom>
        </p:spPr>
      </p:pic>
      <p:pic>
        <p:nvPicPr>
          <p:cNvPr id="41" name="Graphic 40">
            <a:extLst>
              <a:ext uri="{FF2B5EF4-FFF2-40B4-BE49-F238E27FC236}">
                <a16:creationId xmlns:a16="http://schemas.microsoft.com/office/drawing/2014/main" id="{DEBC7D02-284A-F74A-AFCA-B2CECDF353BD}"/>
              </a:ext>
            </a:extLst>
          </p:cNvPr>
          <p:cNvPicPr>
            <a:picLocks noChangeAspect="1"/>
          </p:cNvPicPr>
          <p:nvPr/>
        </p:nvPicPr>
        <p:blipFill>
          <a:blip r:embed="rId9"/>
          <a:srcRect/>
          <a:stretch>
            <a:fillRect/>
          </a:stretch>
        </p:blipFill>
        <p:spPr>
          <a:xfrm>
            <a:off x="8497616" y="2796863"/>
            <a:ext cx="174814" cy="174814"/>
          </a:xfrm>
          <a:prstGeom prst="rect">
            <a:avLst/>
          </a:prstGeom>
        </p:spPr>
      </p:pic>
      <p:grpSp>
        <p:nvGrpSpPr>
          <p:cNvPr id="30" name="Group 29">
            <a:extLst>
              <a:ext uri="{FF2B5EF4-FFF2-40B4-BE49-F238E27FC236}">
                <a16:creationId xmlns:a16="http://schemas.microsoft.com/office/drawing/2014/main" id="{B3150B6A-59F9-9FE0-9572-A4DE0447E914}"/>
              </a:ext>
            </a:extLst>
          </p:cNvPr>
          <p:cNvGrpSpPr/>
          <p:nvPr/>
        </p:nvGrpSpPr>
        <p:grpSpPr>
          <a:xfrm>
            <a:off x="582143" y="5206758"/>
            <a:ext cx="731616" cy="780293"/>
            <a:chOff x="640357" y="5831453"/>
            <a:chExt cx="804778" cy="858322"/>
          </a:xfrm>
        </p:grpSpPr>
        <p:pic>
          <p:nvPicPr>
            <p:cNvPr id="4" name="Graphic 3">
              <a:extLst>
                <a:ext uri="{FF2B5EF4-FFF2-40B4-BE49-F238E27FC236}">
                  <a16:creationId xmlns:a16="http://schemas.microsoft.com/office/drawing/2014/main" id="{7C765C9F-CD36-9CC3-4B67-5E3F214C92D9}"/>
                </a:ext>
              </a:extLst>
            </p:cNvPr>
            <p:cNvPicPr>
              <a:picLocks noChangeAspect="1"/>
            </p:cNvPicPr>
            <p:nvPr/>
          </p:nvPicPr>
          <p:blipFill>
            <a:blip r:embed="rId10"/>
            <a:srcRect/>
            <a:stretch>
              <a:fillRect/>
            </a:stretch>
          </p:blipFill>
          <p:spPr>
            <a:xfrm>
              <a:off x="836645" y="5831453"/>
              <a:ext cx="412202" cy="412202"/>
            </a:xfrm>
            <a:prstGeom prst="rect">
              <a:avLst/>
            </a:prstGeom>
          </p:spPr>
        </p:pic>
        <p:sp>
          <p:nvSpPr>
            <p:cNvPr id="47" name="TextBox 46">
              <a:extLst>
                <a:ext uri="{FF2B5EF4-FFF2-40B4-BE49-F238E27FC236}">
                  <a16:creationId xmlns:a16="http://schemas.microsoft.com/office/drawing/2014/main" id="{653438DB-9C67-AFC8-7A78-342B877EF0C1}"/>
                </a:ext>
              </a:extLst>
            </p:cNvPr>
            <p:cNvSpPr txBox="1"/>
            <p:nvPr/>
          </p:nvSpPr>
          <p:spPr>
            <a:xfrm>
              <a:off x="640357" y="6351220"/>
              <a:ext cx="804778" cy="338555"/>
            </a:xfrm>
            <a:prstGeom prst="rect">
              <a:avLst/>
            </a:prstGeom>
            <a:noFill/>
          </p:spPr>
          <p:txBody>
            <a:bodyPr wrap="square" lIns="0" tIns="0" rIns="0" bIns="0" rtlCol="0">
              <a:spAutoFit/>
            </a:bodyPr>
            <a:lstStyle/>
            <a:p>
              <a:pPr marL="0" lvl="2" algn="ctr" defTabSz="831281" hangingPunct="0">
                <a:spcBef>
                  <a:spcPts val="545"/>
                </a:spcBef>
                <a:spcAft>
                  <a:spcPts val="273"/>
                </a:spcAft>
                <a:buClr>
                  <a:srgbClr val="E60000"/>
                </a:buClr>
              </a:pPr>
              <a:r>
                <a:rPr lang="en-US" sz="1000" b="1" kern="0">
                  <a:solidFill>
                    <a:srgbClr val="000000"/>
                  </a:solidFill>
                  <a:latin typeface="Frutiger 45 Light"/>
                  <a:ea typeface="MS PGothic"/>
                </a:rPr>
                <a:t>The NEXT Phase</a:t>
              </a:r>
              <a:endParaRPr lang="en-US" sz="1000" kern="0">
                <a:solidFill>
                  <a:srgbClr val="000000"/>
                </a:solidFill>
                <a:latin typeface="Frutiger 45 Light"/>
                <a:ea typeface="MS PGothic"/>
                <a:sym typeface="Wingdings" panose="05000000000000000000" pitchFamily="2" charset="2"/>
              </a:endParaRPr>
            </a:p>
          </p:txBody>
        </p:sp>
      </p:grpSp>
      <p:sp>
        <p:nvSpPr>
          <p:cNvPr id="12" name="Freeform: Shape 11">
            <a:extLst>
              <a:ext uri="{FF2B5EF4-FFF2-40B4-BE49-F238E27FC236}">
                <a16:creationId xmlns:a16="http://schemas.microsoft.com/office/drawing/2014/main" id="{28B7B1FA-7FC9-BCBD-EB9A-BC42CA8CF07C}"/>
              </a:ext>
            </a:extLst>
          </p:cNvPr>
          <p:cNvSpPr/>
          <p:nvPr/>
        </p:nvSpPr>
        <p:spPr>
          <a:xfrm>
            <a:off x="1391897" y="5103940"/>
            <a:ext cx="0" cy="985928"/>
          </a:xfrm>
          <a:custGeom>
            <a:avLst/>
            <a:gdLst>
              <a:gd name="connsiteX0" fmla="*/ 0 w 0"/>
              <a:gd name="connsiteY0" fmla="*/ 0 h 1084521"/>
              <a:gd name="connsiteX1" fmla="*/ 0 w 0"/>
              <a:gd name="connsiteY1" fmla="*/ 1084521 h 1084521"/>
            </a:gdLst>
            <a:ahLst/>
            <a:cxnLst>
              <a:cxn ang="0">
                <a:pos x="connsiteX0" y="connsiteY0"/>
              </a:cxn>
              <a:cxn ang="0">
                <a:pos x="connsiteX1" y="connsiteY1"/>
              </a:cxn>
            </a:cxnLst>
            <a:rect l="l" t="t" r="r" b="b"/>
            <a:pathLst>
              <a:path h="1084521">
                <a:moveTo>
                  <a:pt x="0" y="0"/>
                </a:moveTo>
                <a:lnTo>
                  <a:pt x="0" y="1084521"/>
                </a:lnTo>
              </a:path>
            </a:pathLst>
          </a:custGeom>
          <a:noFill/>
          <a:ln w="9525" cap="flat" algn="ctr">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31281" eaLnBrk="0" fontAlgn="base" hangingPunct="0">
              <a:spcBef>
                <a:spcPct val="50000"/>
              </a:spcBef>
              <a:spcAft>
                <a:spcPct val="0"/>
              </a:spcAft>
            </a:pPr>
            <a:endParaRPr lang="en-US" sz="1636">
              <a:solidFill>
                <a:prstClr val="white"/>
              </a:solidFill>
              <a:latin typeface="Frutiger 45 Light"/>
              <a:ea typeface="MS PGothic"/>
            </a:endParaRPr>
          </a:p>
        </p:txBody>
      </p:sp>
      <p:sp>
        <p:nvSpPr>
          <p:cNvPr id="51" name="TextBox 50">
            <a:extLst>
              <a:ext uri="{FF2B5EF4-FFF2-40B4-BE49-F238E27FC236}">
                <a16:creationId xmlns:a16="http://schemas.microsoft.com/office/drawing/2014/main" id="{95FC1C92-3D3B-5CAF-D49B-477D6E6D7E93}"/>
              </a:ext>
            </a:extLst>
          </p:cNvPr>
          <p:cNvSpPr txBox="1"/>
          <p:nvPr/>
        </p:nvSpPr>
        <p:spPr>
          <a:xfrm>
            <a:off x="1778540" y="5066063"/>
            <a:ext cx="6836863" cy="1077218"/>
          </a:xfrm>
          <a:prstGeom prst="rect">
            <a:avLst/>
          </a:prstGeom>
          <a:noFill/>
          <a:ln w="76200">
            <a:noFill/>
          </a:ln>
        </p:spPr>
        <p:txBody>
          <a:bodyPr wrap="square" lIns="0" tIns="0" rIns="0" bIns="0" rtlCol="0">
            <a:spAutoFit/>
          </a:bodyPr>
          <a:lstStyle/>
          <a:p>
            <a:pPr defTabSz="831281" eaLnBrk="0" fontAlgn="base" hangingPunct="0">
              <a:spcAft>
                <a:spcPct val="0"/>
              </a:spcAft>
            </a:pPr>
            <a:r>
              <a:rPr lang="en-US" sz="1000">
                <a:solidFill>
                  <a:prstClr val="black"/>
                </a:solidFill>
                <a:latin typeface="Frutiger 45 Light"/>
                <a:ea typeface="MS PGothic"/>
              </a:rPr>
              <a:t>Companies to face pressure not only to make public commitment to ESG targets but also to provide concrete plans to deliver on those</a:t>
            </a:r>
          </a:p>
          <a:p>
            <a:pPr defTabSz="831281" eaLnBrk="0" fontAlgn="base" hangingPunct="0">
              <a:spcAft>
                <a:spcPct val="0"/>
              </a:spcAft>
            </a:pPr>
            <a:endParaRPr lang="en-US" sz="1000">
              <a:solidFill>
                <a:prstClr val="black"/>
              </a:solidFill>
              <a:latin typeface="Frutiger 45 Light"/>
              <a:ea typeface="MS PGothic"/>
            </a:endParaRPr>
          </a:p>
          <a:p>
            <a:pPr defTabSz="831281" eaLnBrk="0" fontAlgn="base" hangingPunct="0">
              <a:spcAft>
                <a:spcPct val="0"/>
              </a:spcAft>
            </a:pPr>
            <a:r>
              <a:rPr lang="en-US" sz="1000">
                <a:solidFill>
                  <a:prstClr val="black"/>
                </a:solidFill>
                <a:latin typeface="Frutiger 45 Light"/>
                <a:ea typeface="MS PGothic"/>
              </a:rPr>
              <a:t>Shareholders to increasingly demand quality over quantity of information: less but more meaningful and substantiated data </a:t>
            </a:r>
          </a:p>
          <a:p>
            <a:pPr defTabSz="831281" eaLnBrk="0" fontAlgn="base" hangingPunct="0">
              <a:spcAft>
                <a:spcPct val="0"/>
              </a:spcAft>
            </a:pPr>
            <a:endParaRPr lang="en-US" sz="1000">
              <a:solidFill>
                <a:prstClr val="black"/>
              </a:solidFill>
              <a:latin typeface="Frutiger 45 Light"/>
              <a:ea typeface="MS PGothic"/>
            </a:endParaRPr>
          </a:p>
          <a:p>
            <a:pPr defTabSz="831281" eaLnBrk="0" fontAlgn="base" hangingPunct="0">
              <a:spcAft>
                <a:spcPct val="0"/>
              </a:spcAft>
            </a:pPr>
            <a:r>
              <a:rPr lang="en-US" sz="1000">
                <a:solidFill>
                  <a:prstClr val="black"/>
                </a:solidFill>
                <a:latin typeface="Frutiger 45 Light"/>
                <a:ea typeface="MS PGothic"/>
              </a:rPr>
              <a:t>The company-shareholder contract to be rewritten with overwhelmingly engaged shareholders, companies accountable to all stakeholders, and ESG a business fundamental</a:t>
            </a:r>
          </a:p>
        </p:txBody>
      </p:sp>
      <p:pic>
        <p:nvPicPr>
          <p:cNvPr id="52" name="Graphic 51">
            <a:extLst>
              <a:ext uri="{FF2B5EF4-FFF2-40B4-BE49-F238E27FC236}">
                <a16:creationId xmlns:a16="http://schemas.microsoft.com/office/drawing/2014/main" id="{EDA5722C-DE8F-BBA7-D0FB-3FBC8EF7DA62}"/>
              </a:ext>
            </a:extLst>
          </p:cNvPr>
          <p:cNvPicPr>
            <a:picLocks noChangeAspect="1"/>
          </p:cNvPicPr>
          <p:nvPr/>
        </p:nvPicPr>
        <p:blipFill>
          <a:blip r:embed="rId5"/>
          <a:srcRect/>
          <a:stretch>
            <a:fillRect/>
          </a:stretch>
        </p:blipFill>
        <p:spPr>
          <a:xfrm>
            <a:off x="1546149" y="5077450"/>
            <a:ext cx="174814" cy="174814"/>
          </a:xfrm>
          <a:prstGeom prst="rect">
            <a:avLst/>
          </a:prstGeom>
        </p:spPr>
      </p:pic>
      <p:pic>
        <p:nvPicPr>
          <p:cNvPr id="53" name="Graphic 52">
            <a:extLst>
              <a:ext uri="{FF2B5EF4-FFF2-40B4-BE49-F238E27FC236}">
                <a16:creationId xmlns:a16="http://schemas.microsoft.com/office/drawing/2014/main" id="{C0276AD4-A4A0-1064-79E6-A74FC83529E7}"/>
              </a:ext>
            </a:extLst>
          </p:cNvPr>
          <p:cNvPicPr>
            <a:picLocks noChangeAspect="1"/>
          </p:cNvPicPr>
          <p:nvPr/>
        </p:nvPicPr>
        <p:blipFill>
          <a:blip r:embed="rId5"/>
          <a:srcRect/>
          <a:stretch>
            <a:fillRect/>
          </a:stretch>
        </p:blipFill>
        <p:spPr>
          <a:xfrm>
            <a:off x="1546149" y="5526313"/>
            <a:ext cx="174814" cy="174814"/>
          </a:xfrm>
          <a:prstGeom prst="rect">
            <a:avLst/>
          </a:prstGeom>
        </p:spPr>
      </p:pic>
      <p:pic>
        <p:nvPicPr>
          <p:cNvPr id="54" name="Graphic 53">
            <a:extLst>
              <a:ext uri="{FF2B5EF4-FFF2-40B4-BE49-F238E27FC236}">
                <a16:creationId xmlns:a16="http://schemas.microsoft.com/office/drawing/2014/main" id="{6191ADC6-719F-9B03-395C-9A49BD65CC2D}"/>
              </a:ext>
            </a:extLst>
          </p:cNvPr>
          <p:cNvPicPr>
            <a:picLocks noChangeAspect="1"/>
          </p:cNvPicPr>
          <p:nvPr/>
        </p:nvPicPr>
        <p:blipFill>
          <a:blip r:embed="rId5"/>
          <a:srcRect/>
          <a:stretch>
            <a:fillRect/>
          </a:stretch>
        </p:blipFill>
        <p:spPr>
          <a:xfrm>
            <a:off x="1546149" y="5815754"/>
            <a:ext cx="174814" cy="174814"/>
          </a:xfrm>
          <a:prstGeom prst="rect">
            <a:avLst/>
          </a:prstGeom>
        </p:spPr>
      </p:pic>
      <p:pic>
        <p:nvPicPr>
          <p:cNvPr id="32" name="Graphic 31">
            <a:extLst>
              <a:ext uri="{FF2B5EF4-FFF2-40B4-BE49-F238E27FC236}">
                <a16:creationId xmlns:a16="http://schemas.microsoft.com/office/drawing/2014/main" id="{C61197C4-01DB-823A-AA27-2E4428ECB113}"/>
              </a:ext>
            </a:extLst>
          </p:cNvPr>
          <p:cNvPicPr>
            <a:picLocks noChangeAspect="1"/>
          </p:cNvPicPr>
          <p:nvPr/>
        </p:nvPicPr>
        <p:blipFill>
          <a:blip r:embed="rId11"/>
          <a:srcRect/>
          <a:stretch>
            <a:fillRect/>
          </a:stretch>
        </p:blipFill>
        <p:spPr>
          <a:xfrm>
            <a:off x="472663" y="1226390"/>
            <a:ext cx="208339" cy="208339"/>
          </a:xfrm>
          <a:prstGeom prst="rect">
            <a:avLst/>
          </a:prstGeom>
        </p:spPr>
      </p:pic>
    </p:spTree>
    <p:custDataLst>
      <p:custData r:id="rId1"/>
      <p:custData r:id="rId2"/>
    </p:custDataLst>
    <p:extLst>
      <p:ext uri="{BB962C8B-B14F-4D97-AF65-F5344CB8AC3E}">
        <p14:creationId xmlns:p14="http://schemas.microsoft.com/office/powerpoint/2010/main" val="543534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65">
            <a:extLst>
              <a:ext uri="{FF2B5EF4-FFF2-40B4-BE49-F238E27FC236}">
                <a16:creationId xmlns:a16="http://schemas.microsoft.com/office/drawing/2014/main" id="{8F3A8FE3-DD9D-4663-81CB-DBB5913B2B0F}"/>
              </a:ext>
            </a:extLst>
          </p:cNvPr>
          <p:cNvSpPr>
            <a:spLocks noGrp="1"/>
          </p:cNvSpPr>
          <p:nvPr>
            <p:ph type="title"/>
          </p:nvPr>
        </p:nvSpPr>
        <p:spPr/>
        <p:txBody>
          <a:bodyPr/>
          <a:lstStyle/>
          <a:p>
            <a:r>
              <a:rPr lang="en-GB"/>
              <a:t>Success &amp; Globalization in Japanese ESG Activism</a:t>
            </a:r>
            <a:endParaRPr lang="en-US"/>
          </a:p>
        </p:txBody>
      </p:sp>
      <p:sp>
        <p:nvSpPr>
          <p:cNvPr id="10" name="TextBox 9">
            <a:extLst>
              <a:ext uri="{FF2B5EF4-FFF2-40B4-BE49-F238E27FC236}">
                <a16:creationId xmlns:a16="http://schemas.microsoft.com/office/drawing/2014/main" id="{A26F54BB-66A1-99DD-1CAC-A6707F916E12}"/>
              </a:ext>
            </a:extLst>
          </p:cNvPr>
          <p:cNvSpPr txBox="1"/>
          <p:nvPr>
            <p:custDataLst>
              <p:tags r:id="rId2"/>
            </p:custDataLst>
          </p:nvPr>
        </p:nvSpPr>
        <p:spPr>
          <a:xfrm>
            <a:off x="382387" y="965825"/>
            <a:ext cx="8354291" cy="249382"/>
          </a:xfrm>
          <a:prstGeom prst="rect">
            <a:avLst/>
          </a:prstGeom>
          <a:noFill/>
        </p:spPr>
        <p:txBody>
          <a:bodyPr vert="horz" wrap="square" lIns="0" tIns="0" rIns="0" bIns="0" rtlCol="0" anchor="t">
            <a:noAutofit/>
          </a:bodyPr>
          <a:lstStyle/>
          <a:p>
            <a:pPr defTabSz="831281" fontAlgn="base" hangingPunct="0">
              <a:spcAft>
                <a:spcPts val="545"/>
              </a:spcAft>
            </a:pPr>
            <a:r>
              <a:rPr lang="en-US" sz="1455" kern="0">
                <a:solidFill>
                  <a:prstClr val="black"/>
                </a:solidFill>
                <a:latin typeface="Frutiger 45 Light"/>
                <a:ea typeface="MS PGothic"/>
              </a:rPr>
              <a:t>Japan is the </a:t>
            </a:r>
            <a:r>
              <a:rPr lang="en-US" sz="1455" b="1" u="sng" kern="0">
                <a:solidFill>
                  <a:prstClr val="black"/>
                </a:solidFill>
                <a:latin typeface="Frutiger 45 Light"/>
                <a:ea typeface="MS PGothic"/>
              </a:rPr>
              <a:t>only</a:t>
            </a:r>
            <a:r>
              <a:rPr lang="en-US" sz="1455" kern="0">
                <a:solidFill>
                  <a:prstClr val="black"/>
                </a:solidFill>
                <a:latin typeface="Frutiger 45 Light"/>
                <a:ea typeface="MS PGothic"/>
              </a:rPr>
              <a:t> jurisdiction where investment firms rather than governance activists are leading the charge in ESG activism</a:t>
            </a:r>
            <a:endParaRPr lang="en-GB" sz="1455" kern="0">
              <a:solidFill>
                <a:prstClr val="black"/>
              </a:solidFill>
              <a:latin typeface="Frutiger 45 Light"/>
              <a:ea typeface="MS PGothic"/>
            </a:endParaRPr>
          </a:p>
        </p:txBody>
      </p:sp>
      <p:sp>
        <p:nvSpPr>
          <p:cNvPr id="12" name="TextBox 11">
            <a:extLst>
              <a:ext uri="{FF2B5EF4-FFF2-40B4-BE49-F238E27FC236}">
                <a16:creationId xmlns:a16="http://schemas.microsoft.com/office/drawing/2014/main" id="{0D3954DE-4F57-91B3-AA03-503B5EAD73CE}"/>
              </a:ext>
            </a:extLst>
          </p:cNvPr>
          <p:cNvSpPr txBox="1"/>
          <p:nvPr/>
        </p:nvSpPr>
        <p:spPr>
          <a:xfrm>
            <a:off x="393472" y="3166182"/>
            <a:ext cx="8354291" cy="181909"/>
          </a:xfrm>
          <a:prstGeom prst="rect">
            <a:avLst/>
          </a:prstGeom>
          <a:noFill/>
        </p:spPr>
        <p:txBody>
          <a:bodyPr wrap="square" lIns="0" tIns="0" rIns="0" bIns="0" rtlCol="0" anchor="t">
            <a:spAutoFit/>
          </a:bodyPr>
          <a:lstStyle/>
          <a:p>
            <a:pPr marL="0" lvl="2" defTabSz="831281" eaLnBrk="0" fontAlgn="base" hangingPunct="0">
              <a:spcBef>
                <a:spcPts val="1818"/>
              </a:spcBef>
              <a:spcAft>
                <a:spcPct val="0"/>
              </a:spcAft>
            </a:pPr>
            <a:r>
              <a:rPr lang="en-US" sz="1182" b="1">
                <a:solidFill>
                  <a:prstClr val="black"/>
                </a:solidFill>
                <a:latin typeface="Frutiger 45 Light"/>
                <a:ea typeface="MS PGothic"/>
              </a:rPr>
              <a:t>Key points</a:t>
            </a:r>
          </a:p>
        </p:txBody>
      </p:sp>
      <p:graphicFrame>
        <p:nvGraphicFramePr>
          <p:cNvPr id="15" name="Table 2" descr="{&quot;Ott&quot;:{&quot;FirstRow&quot;:{&quot;Font&quot;:{&quot;Size&quot;:9.0,&quot;SizeOverridePp&quot;:9.0,&quot;Bold&quot;:true},&quot;Alignment&quot;:{&quot;Vertical&quot;:&quot;Bottom&quot;},&quot;Borders&quot;:{&quot;Bottom&quot;:{&quot;Color&quot;:{&quot;Key&quot;:&quot;Lines&quot;},&quot;BorderWeight&quot;:&quot;Pt0_75&quot;,&quot;Type&quot;:&quot;Solid&quot;,&quot;Visible&quot;:true}}},&quot;FirstColumn&quot;:{&quot;Alignment&quot;:{&quot;Horizontal&quot;:&quot;Left&quot;}},&quot;BandedRow&quot;:{&quot;Item&quot;:{&quot;BackgroundColor&quot;:{&quot;Key&quot;:&quot;BandedRow&quot;}},&quot;Type&quot;:&quot;BandFirst&quot;},&quot;FitRowHeightPp&quot;:true,&quot;ZeroMarginsWord&quot;:true,&quot;BackgroundColor&quot;:{&quot;Key&quot;:&quot;Background&quot;},&quot;Font&quot;:{&quot;Name&quot;:&quot;+Body&quot;,&quot;NameFarEast&quot;:&quot;+Body Asian&quot;,&quot;Size&quot;:10.0,&quot;SizeOverridePp&quot;:10.0,&quot;Bold&quot;:false,&quot;Italic&quot;:false,&quot;Underline&quot;:false,&quot;Color&quot;:{&quot;Key&quot;:&quot;Text&quot;}},&quot;Alignment&quot;:{&quot;Horizontal&quot;:&quot;Right&quot;},&quot;Margin&quot;:{&quot;Left&quot;:5.04,&quot;Top&quot;:0.0,&quot;Right&quot;:5.04,&quot;Bottom&quot;:0.0},&quot;Borders&quot;:{&quot;Bottom&quot;:{&quot;Color&quot;:{&quot;Key&quot;:&quot;Lines&quot;},&quot;BorderWeight&quot;:&quot;Pt0_75&quot;,&quot;Type&quot;:&quot;Solid&quot;,&quot;Visible&quot;:true}},&quot;ParagraphSpacing&quot;:{&quot;SpaceBefore&quot;:1.0,&quot;SpaceAfter&quot;:1.0}},&quot;Ccs&quot;:{&quot;Text&quot;:&quot;Black&quot;,&quot;Background&quot;:&quot;Transparent&quot;,&quot;Lines&quot;:&quot;Black&quot;,&quot;RedText&quot;:&quot;230, 0, 0&quot;,&quot;BandedRow&quot;:&quot;176, 176, 176&quot;},&quot;Cop&quot;:{&quot;FirstRow&quot;:true,&quot;FirstRowCount&quot;:1,&quot;LastRow&quot;:false,&quot;FirstColumn&quot;:true,&quot;LastColumn&quot;:false,&quot;BandedRows&quot;:false,&quot;BandedColumns&quot;:false},&quot;Is&quot;:&quot;Center&quot;,&quot;Rh&quot;:13.0393705}">
            <a:extLst>
              <a:ext uri="{FF2B5EF4-FFF2-40B4-BE49-F238E27FC236}">
                <a16:creationId xmlns:a16="http://schemas.microsoft.com/office/drawing/2014/main" id="{2717D0B7-3705-488A-7F65-6556F957FFA4}"/>
              </a:ext>
            </a:extLst>
          </p:cNvPr>
          <p:cNvGraphicFramePr>
            <a:graphicFrameLocks noGrp="1"/>
          </p:cNvGraphicFramePr>
          <p:nvPr>
            <p:extLst>
              <p:ext uri="{D42A27DB-BD31-4B8C-83A1-F6EECF244321}">
                <p14:modId xmlns:p14="http://schemas.microsoft.com/office/powerpoint/2010/main" val="2361129239"/>
              </p:ext>
            </p:extLst>
          </p:nvPr>
        </p:nvGraphicFramePr>
        <p:xfrm>
          <a:off x="393471" y="3388034"/>
          <a:ext cx="8354291" cy="2775599"/>
        </p:xfrm>
        <a:graphic>
          <a:graphicData uri="http://schemas.openxmlformats.org/drawingml/2006/table">
            <a:tbl>
              <a:tblPr firstRow="1" bandRow="1">
                <a:tableStyleId>{2D5ABB26-0587-4C30-8999-92F81FD0307C}</a:tableStyleId>
              </a:tblPr>
              <a:tblGrid>
                <a:gridCol w="1049251">
                  <a:extLst>
                    <a:ext uri="{9D8B030D-6E8A-4147-A177-3AD203B41FA5}">
                      <a16:colId xmlns:a16="http://schemas.microsoft.com/office/drawing/2014/main" val="1613106121"/>
                    </a:ext>
                  </a:extLst>
                </a:gridCol>
                <a:gridCol w="7305040">
                  <a:extLst>
                    <a:ext uri="{9D8B030D-6E8A-4147-A177-3AD203B41FA5}">
                      <a16:colId xmlns:a16="http://schemas.microsoft.com/office/drawing/2014/main" val="830903227"/>
                    </a:ext>
                  </a:extLst>
                </a:gridCol>
              </a:tblGrid>
              <a:tr h="124691">
                <a:tc>
                  <a:txBody>
                    <a:bodyPr/>
                    <a:lstStyle/>
                    <a:p>
                      <a:pPr algn="l">
                        <a:spcBef>
                          <a:spcPts val="100"/>
                        </a:spcBef>
                        <a:spcAft>
                          <a:spcPts val="100"/>
                        </a:spcAft>
                      </a:pPr>
                      <a:endParaRPr lang="en-US" sz="800" b="1" i="0" u="none">
                        <a:solidFill>
                          <a:srgbClr val="000000"/>
                        </a:solidFill>
                        <a:latin typeface="+mn-lt"/>
                        <a:ea typeface="+mn-ea"/>
                      </a:endParaRPr>
                    </a:p>
                  </a:txBody>
                  <a:tcPr marL="58189" marR="58189" marT="0"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171450" indent="-171450" algn="l">
                        <a:spcBef>
                          <a:spcPts val="100"/>
                        </a:spcBef>
                        <a:spcAft>
                          <a:spcPts val="100"/>
                        </a:spcAft>
                        <a:buFont typeface="Arial" panose="020B0604020202020204" pitchFamily="34" charset="0"/>
                        <a:buChar char="•"/>
                      </a:pPr>
                      <a:endParaRPr lang="en-US" sz="800" b="1" i="0" u="none">
                        <a:solidFill>
                          <a:srgbClr val="000000"/>
                        </a:solidFill>
                        <a:latin typeface="+mn-lt"/>
                        <a:ea typeface="+mn-ea"/>
                      </a:endParaRPr>
                    </a:p>
                  </a:txBody>
                  <a:tcPr marL="58189" marR="58189" marT="0" marB="0" anchor="b">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418893958"/>
                  </a:ext>
                </a:extLst>
              </a:tr>
              <a:tr h="883636">
                <a:tc>
                  <a:txBody>
                    <a:bodyPr/>
                    <a:lstStyle/>
                    <a:p>
                      <a:pPr algn="l">
                        <a:spcBef>
                          <a:spcPts val="100"/>
                        </a:spcBef>
                        <a:spcAft>
                          <a:spcPts val="100"/>
                        </a:spcAft>
                      </a:pPr>
                      <a:r>
                        <a:rPr lang="en-US" sz="1600" b="1" i="0" u="none">
                          <a:solidFill>
                            <a:srgbClr val="000000"/>
                          </a:solidFill>
                          <a:latin typeface="+mn-lt"/>
                          <a:ea typeface="+mn-ea"/>
                        </a:rPr>
                        <a:t>G</a:t>
                      </a:r>
                      <a:r>
                        <a:rPr lang="en-US" sz="1000" b="1" i="0" u="none">
                          <a:solidFill>
                            <a:srgbClr val="000000"/>
                          </a:solidFill>
                          <a:latin typeface="+mn-lt"/>
                          <a:ea typeface="+mn-ea"/>
                        </a:rPr>
                        <a:t>overnance</a:t>
                      </a:r>
                    </a:p>
                  </a:txBody>
                  <a:tcPr marL="58189" marR="58189" marT="32727" marB="32727">
                    <a:lnL>
                      <a:noFill/>
                    </a:lnL>
                    <a:lnR>
                      <a:noFill/>
                    </a:lnR>
                    <a:lnT w="952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6D6"/>
                    </a:solidFill>
                  </a:tcPr>
                </a:tc>
                <a:tc>
                  <a:txBody>
                    <a:bodyPr/>
                    <a:lstStyle/>
                    <a:p>
                      <a:pPr marL="182880" lvl="0" indent="-182880" algn="l" defTabSz="1005505" rtl="0" eaLnBrk="1" latinLnBrk="0" hangingPunct="1">
                        <a:spcBef>
                          <a:spcPts val="600"/>
                        </a:spcBef>
                        <a:spcAft>
                          <a:spcPct val="0"/>
                        </a:spcAft>
                        <a:buClr>
                          <a:srgbClr val="000000"/>
                        </a:buClr>
                        <a:buSzPct val="75000"/>
                        <a:buFont typeface="Wingdings 2" panose="05020102010507070707" pitchFamily="18" charset="2"/>
                        <a:buChar char=""/>
                      </a:pPr>
                      <a:r>
                        <a:rPr lang="en-US" sz="1000" b="0" i="0" u="none" cap="none" dirty="0">
                          <a:solidFill>
                            <a:srgbClr val="000000"/>
                          </a:solidFill>
                          <a:latin typeface="+mn-lt"/>
                          <a:ea typeface="+mn-ea"/>
                        </a:rPr>
                        <a:t>Governance demands focus on independence and composition (e.g., skill matrix, background and diversity), as well as cross-shareholdings, parent-child listings and practice of amakudari</a:t>
                      </a:r>
                    </a:p>
                  </a:txBody>
                  <a:tcPr marL="58189" marR="58189" marT="32727" marB="32727">
                    <a:lnL>
                      <a:noFill/>
                    </a:lnL>
                    <a:lnR>
                      <a:noFill/>
                    </a:lnR>
                    <a:lnT w="9525" cap="flat" cmpd="sng" algn="ctr">
                      <a:noFill/>
                      <a:prstDash val="solid"/>
                      <a:round/>
                      <a:headEnd type="none" w="med" len="med"/>
                      <a:tailEnd type="none" w="med" len="med"/>
                    </a:lnT>
                    <a:lnB w="6350" cap="flat" cmpd="sng" algn="ctr">
                      <a:solidFill>
                        <a:srgbClr val="AEB0B3"/>
                      </a:solid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3440057831"/>
                  </a:ext>
                </a:extLst>
              </a:tr>
              <a:tr h="883636">
                <a:tc>
                  <a:txBody>
                    <a:bodyPr/>
                    <a:lstStyle/>
                    <a:p>
                      <a:pPr algn="l">
                        <a:spcBef>
                          <a:spcPts val="100"/>
                        </a:spcBef>
                        <a:spcAft>
                          <a:spcPts val="100"/>
                        </a:spcAft>
                      </a:pPr>
                      <a:r>
                        <a:rPr lang="en-US" sz="1600" b="1" i="0" u="none">
                          <a:solidFill>
                            <a:srgbClr val="000000"/>
                          </a:solidFill>
                          <a:latin typeface="+mn-lt"/>
                          <a:ea typeface="+mn-ea"/>
                        </a:rPr>
                        <a:t>E</a:t>
                      </a:r>
                      <a:r>
                        <a:rPr lang="en-US" sz="1000" b="1" i="0" u="none">
                          <a:solidFill>
                            <a:srgbClr val="000000"/>
                          </a:solidFill>
                          <a:latin typeface="+mn-lt"/>
                          <a:ea typeface="+mn-ea"/>
                        </a:rPr>
                        <a:t>nvironment</a:t>
                      </a:r>
                    </a:p>
                  </a:txBody>
                  <a:tcPr marL="58189" marR="58189" marT="32727" marB="32727">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6D6"/>
                    </a:solidFill>
                  </a:tcPr>
                </a:tc>
                <a:tc>
                  <a:txBody>
                    <a:bodyPr/>
                    <a:lstStyle/>
                    <a:p>
                      <a:pPr marL="182880" marR="0" lvl="0" indent="-182880" algn="l" defTabSz="1005505" rtl="0" eaLnBrk="1" fontAlgn="auto" latinLnBrk="0" hangingPunct="1">
                        <a:lnSpc>
                          <a:spcPct val="100000"/>
                        </a:lnSpc>
                        <a:spcBef>
                          <a:spcPts val="600"/>
                        </a:spcBef>
                        <a:spcAft>
                          <a:spcPct val="0"/>
                        </a:spcAft>
                        <a:buClr>
                          <a:srgbClr val="000000"/>
                        </a:buClr>
                        <a:buSzPct val="75000"/>
                        <a:buFont typeface="Wingdings 2" panose="05020102010507070707" pitchFamily="18" charset="2"/>
                        <a:buChar char=""/>
                        <a:defRPr/>
                      </a:pPr>
                      <a:r>
                        <a:rPr lang="en-US" sz="1000" b="0" i="0" u="none" cap="none">
                          <a:solidFill>
                            <a:srgbClr val="000000"/>
                          </a:solidFill>
                          <a:latin typeface="+mn-lt"/>
                          <a:ea typeface="+mn-ea"/>
                        </a:rPr>
                        <a:t>Environmental demands see a boost post Japan’s Financial Services Agency’s mandate that TSE prime listed companies provide TCFD recommended disclosure</a:t>
                      </a:r>
                    </a:p>
                    <a:p>
                      <a:pPr marL="374904" lvl="1" indent="-182880" algn="l" defTabSz="1005505" rtl="0" eaLnBrk="1" latinLnBrk="0" hangingPunct="1">
                        <a:spcBef>
                          <a:spcPts val="600"/>
                        </a:spcBef>
                        <a:spcAft>
                          <a:spcPct val="0"/>
                        </a:spcAft>
                        <a:buClr>
                          <a:srgbClr val="000000"/>
                        </a:buClr>
                        <a:buSzTx/>
                        <a:buFont typeface="Arial" panose="020B0604020202020204" pitchFamily="34" charset="0"/>
                        <a:buChar char="–"/>
                      </a:pPr>
                      <a:r>
                        <a:rPr lang="en-US" sz="1000" b="0" i="0" u="none" cap="none">
                          <a:solidFill>
                            <a:srgbClr val="000000"/>
                          </a:solidFill>
                          <a:latin typeface="+mn-lt"/>
                          <a:ea typeface="+mn-ea"/>
                        </a:rPr>
                        <a:t>Focus on quality of disclosure and dialogue with shareholders around ESG</a:t>
                      </a:r>
                    </a:p>
                    <a:p>
                      <a:pPr marL="374904" lvl="1" indent="-182880" algn="l" defTabSz="1005505" rtl="0" eaLnBrk="1" latinLnBrk="0" hangingPunct="1">
                        <a:spcBef>
                          <a:spcPts val="600"/>
                        </a:spcBef>
                        <a:spcAft>
                          <a:spcPct val="0"/>
                        </a:spcAft>
                        <a:buClr>
                          <a:srgbClr val="000000"/>
                        </a:buClr>
                        <a:buSzTx/>
                        <a:buFont typeface="Arial" panose="020B0604020202020204" pitchFamily="34" charset="0"/>
                        <a:buChar char="–"/>
                      </a:pPr>
                      <a:r>
                        <a:rPr lang="en-US" sz="1000" b="0" i="0" u="none" cap="none">
                          <a:solidFill>
                            <a:srgbClr val="000000"/>
                          </a:solidFill>
                          <a:latin typeface="+mn-lt"/>
                          <a:ea typeface="+mn-ea"/>
                        </a:rPr>
                        <a:t>Integration of IR and SR is getting more and more important</a:t>
                      </a:r>
                    </a:p>
                  </a:txBody>
                  <a:tcPr marL="58189" marR="58189" marT="32727" marB="32727">
                    <a:lnL>
                      <a:noFill/>
                    </a:lnL>
                    <a:lnR>
                      <a:noFill/>
                    </a:lnR>
                    <a:lnT w="6350" cap="flat" cmpd="sng" algn="ctr">
                      <a:solidFill>
                        <a:srgbClr val="AEB0B3"/>
                      </a:solidFill>
                      <a:prstDash val="solid"/>
                      <a:round/>
                      <a:headEnd type="none" w="med" len="med"/>
                      <a:tailEnd type="none" w="med" len="med"/>
                    </a:lnT>
                    <a:lnB w="6350" cap="flat" cmpd="sng" algn="ctr">
                      <a:solidFill>
                        <a:srgbClr val="AEB0B3"/>
                      </a:solid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904692255"/>
                  </a:ext>
                </a:extLst>
              </a:tr>
              <a:tr h="883636">
                <a:tc>
                  <a:txBody>
                    <a:bodyPr/>
                    <a:lstStyle/>
                    <a:p>
                      <a:pPr algn="l">
                        <a:spcBef>
                          <a:spcPts val="100"/>
                        </a:spcBef>
                        <a:spcAft>
                          <a:spcPts val="100"/>
                        </a:spcAft>
                      </a:pPr>
                      <a:r>
                        <a:rPr lang="en-US" sz="1600" b="1" i="0" u="none">
                          <a:solidFill>
                            <a:srgbClr val="000000"/>
                          </a:solidFill>
                          <a:latin typeface="+mn-lt"/>
                          <a:ea typeface="+mn-ea"/>
                        </a:rPr>
                        <a:t>S</a:t>
                      </a:r>
                      <a:r>
                        <a:rPr lang="en-US" sz="1000" b="1" i="0" u="none">
                          <a:solidFill>
                            <a:srgbClr val="000000"/>
                          </a:solidFill>
                          <a:latin typeface="+mn-lt"/>
                          <a:ea typeface="+mn-ea"/>
                        </a:rPr>
                        <a:t>ocial</a:t>
                      </a:r>
                    </a:p>
                  </a:txBody>
                  <a:tcPr marL="58189" marR="58189" marT="32727" marB="32727">
                    <a:lnL>
                      <a:noFill/>
                    </a:lnL>
                    <a:lnR>
                      <a:noFill/>
                    </a:lnR>
                    <a:lnT w="28575" cap="flat" cmpd="sng" algn="ctr">
                      <a:solidFill>
                        <a:schemeClr val="bg1"/>
                      </a:solidFill>
                      <a:prstDash val="solid"/>
                      <a:round/>
                      <a:headEnd type="none" w="med" len="med"/>
                      <a:tailEnd type="none" w="med" len="med"/>
                    </a:lnT>
                    <a:lnB w="9525"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D6D6D6"/>
                    </a:solidFill>
                  </a:tcPr>
                </a:tc>
                <a:tc>
                  <a:txBody>
                    <a:bodyPr/>
                    <a:lstStyle/>
                    <a:p>
                      <a:pPr marL="182880" marR="0" lvl="0" indent="-182880" algn="l" defTabSz="1005505" rtl="0" eaLnBrk="1" fontAlgn="auto" latinLnBrk="0" hangingPunct="1">
                        <a:lnSpc>
                          <a:spcPct val="100000"/>
                        </a:lnSpc>
                        <a:spcBef>
                          <a:spcPts val="600"/>
                        </a:spcBef>
                        <a:spcAft>
                          <a:spcPct val="0"/>
                        </a:spcAft>
                        <a:buClr>
                          <a:srgbClr val="000000"/>
                        </a:buClr>
                        <a:buSzPct val="75000"/>
                        <a:buFont typeface="Wingdings 2" panose="05020102010507070707" pitchFamily="18" charset="2"/>
                        <a:buChar char=""/>
                        <a:defRPr/>
                      </a:pPr>
                      <a:r>
                        <a:rPr lang="en-US" sz="1000" b="0" i="0" u="none" cap="none" dirty="0">
                          <a:solidFill>
                            <a:srgbClr val="000000"/>
                          </a:solidFill>
                          <a:latin typeface="+mn-lt"/>
                          <a:ea typeface="+mn-ea"/>
                        </a:rPr>
                        <a:t>Social demands continue to represent a small number. </a:t>
                      </a:r>
                    </a:p>
                    <a:p>
                      <a:pPr marL="182880" marR="0" lvl="0" indent="-182880" algn="l" defTabSz="1005505" rtl="0" eaLnBrk="1" fontAlgn="auto" latinLnBrk="0" hangingPunct="1">
                        <a:lnSpc>
                          <a:spcPct val="100000"/>
                        </a:lnSpc>
                        <a:spcBef>
                          <a:spcPts val="600"/>
                        </a:spcBef>
                        <a:spcAft>
                          <a:spcPct val="0"/>
                        </a:spcAft>
                        <a:buClr>
                          <a:srgbClr val="000000"/>
                        </a:buClr>
                        <a:buSzPct val="75000"/>
                        <a:buFont typeface="Wingdings 2" panose="05020102010507070707" pitchFamily="18" charset="2"/>
                        <a:buChar char=""/>
                        <a:defRPr/>
                      </a:pPr>
                      <a:r>
                        <a:rPr lang="en-US" sz="1000" b="0" i="0" u="none" cap="none" dirty="0">
                          <a:solidFill>
                            <a:srgbClr val="000000"/>
                          </a:solidFill>
                          <a:latin typeface="+mn-lt"/>
                          <a:ea typeface="+mn-ea"/>
                        </a:rPr>
                        <a:t>However, ESG activism may shift to social if the market does not favor to push environmental demands to companies under the current market/macro trends</a:t>
                      </a:r>
                    </a:p>
                  </a:txBody>
                  <a:tcPr marL="58189" marR="58189" marT="32727" marB="32727">
                    <a:lnL>
                      <a:noFill/>
                    </a:lnL>
                    <a:lnR>
                      <a:noFill/>
                    </a:lnR>
                    <a:lnT w="6350" cap="flat" cmpd="sng" algn="ctr">
                      <a:solidFill>
                        <a:srgbClr val="AEB0B3"/>
                      </a:solidFill>
                      <a:prstDash val="solid"/>
                      <a:round/>
                      <a:headEnd type="none" w="med" len="med"/>
                      <a:tailEnd type="none" w="med" len="med"/>
                    </a:lnT>
                    <a:lnB w="9525"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161834870"/>
                  </a:ext>
                </a:extLst>
              </a:tr>
            </a:tbl>
          </a:graphicData>
        </a:graphic>
      </p:graphicFrame>
      <p:grpSp>
        <p:nvGrpSpPr>
          <p:cNvPr id="16" name="Group 15">
            <a:extLst>
              <a:ext uri="{FF2B5EF4-FFF2-40B4-BE49-F238E27FC236}">
                <a16:creationId xmlns:a16="http://schemas.microsoft.com/office/drawing/2014/main" id="{D62EF87D-471E-A4FC-AD44-F128D0E21A74}"/>
              </a:ext>
            </a:extLst>
          </p:cNvPr>
          <p:cNvGrpSpPr/>
          <p:nvPr>
            <p:custDataLst>
              <p:tags r:id="rId3"/>
            </p:custDataLst>
          </p:nvPr>
        </p:nvGrpSpPr>
        <p:grpSpPr>
          <a:xfrm>
            <a:off x="874570" y="5644657"/>
            <a:ext cx="516191" cy="516191"/>
            <a:chOff x="63500" y="527050"/>
            <a:chExt cx="2438400" cy="2438400"/>
          </a:xfrm>
        </p:grpSpPr>
        <p:pic>
          <p:nvPicPr>
            <p:cNvPr id="17" name="Graphic 2 [0]">
              <a:extLst>
                <a:ext uri="{FF2B5EF4-FFF2-40B4-BE49-F238E27FC236}">
                  <a16:creationId xmlns:a16="http://schemas.microsoft.com/office/drawing/2014/main" id="{E6963B15-91A2-2D2C-CF8F-CD53CF1F2EB4}"/>
                </a:ext>
              </a:extLst>
            </p:cNvPr>
            <p:cNvPicPr>
              <a:picLocks noChangeAspect="1"/>
            </p:cNvPicPr>
            <p:nvPr>
              <p:custDataLst>
                <p:tags r:id="rId7"/>
              </p:custDataLst>
            </p:nvPr>
          </p:nvPicPr>
          <p:blipFill>
            <a:blip r:embed="rId10"/>
            <a:srcRect/>
            <a:stretch>
              <a:fillRect/>
            </a:stretch>
          </p:blipFill>
          <p:spPr>
            <a:xfrm>
              <a:off x="63500" y="527050"/>
              <a:ext cx="2438400" cy="2438400"/>
            </a:xfrm>
            <a:prstGeom prst="rect">
              <a:avLst/>
            </a:prstGeom>
          </p:spPr>
        </p:pic>
        <p:pic>
          <p:nvPicPr>
            <p:cNvPr id="18" name="Graphic 4 [1]">
              <a:extLst>
                <a:ext uri="{FF2B5EF4-FFF2-40B4-BE49-F238E27FC236}">
                  <a16:creationId xmlns:a16="http://schemas.microsoft.com/office/drawing/2014/main" id="{F9E9070B-9279-EB8D-F751-22C7BDA8E73F}"/>
                </a:ext>
              </a:extLst>
            </p:cNvPr>
            <p:cNvPicPr>
              <a:picLocks noChangeAspect="1"/>
            </p:cNvPicPr>
            <p:nvPr>
              <p:custDataLst>
                <p:tags r:id="rId8"/>
              </p:custDataLst>
            </p:nvPr>
          </p:nvPicPr>
          <p:blipFill>
            <a:blip r:embed="rId11"/>
            <a:srcRect/>
            <a:stretch>
              <a:fillRect/>
            </a:stretch>
          </p:blipFill>
          <p:spPr>
            <a:xfrm>
              <a:off x="63500" y="527050"/>
              <a:ext cx="2438400" cy="2438400"/>
            </a:xfrm>
            <a:prstGeom prst="rect">
              <a:avLst/>
            </a:prstGeom>
          </p:spPr>
        </p:pic>
      </p:grpSp>
      <p:grpSp>
        <p:nvGrpSpPr>
          <p:cNvPr id="27" name="Group 26">
            <a:extLst>
              <a:ext uri="{FF2B5EF4-FFF2-40B4-BE49-F238E27FC236}">
                <a16:creationId xmlns:a16="http://schemas.microsoft.com/office/drawing/2014/main" id="{DDD24E71-E8E9-40CB-48F2-8EA33CE93D21}"/>
              </a:ext>
            </a:extLst>
          </p:cNvPr>
          <p:cNvGrpSpPr/>
          <p:nvPr>
            <p:custDataLst>
              <p:tags r:id="rId4"/>
            </p:custDataLst>
          </p:nvPr>
        </p:nvGrpSpPr>
        <p:grpSpPr>
          <a:xfrm>
            <a:off x="874569" y="4774893"/>
            <a:ext cx="473132" cy="473132"/>
            <a:chOff x="63500" y="527050"/>
            <a:chExt cx="2438400" cy="2438400"/>
          </a:xfrm>
        </p:grpSpPr>
        <p:pic>
          <p:nvPicPr>
            <p:cNvPr id="28" name="Graphic 2 [0]">
              <a:extLst>
                <a:ext uri="{FF2B5EF4-FFF2-40B4-BE49-F238E27FC236}">
                  <a16:creationId xmlns:a16="http://schemas.microsoft.com/office/drawing/2014/main" id="{B6A96D18-E8EC-D7B7-D3C5-F2C871BDACEC}"/>
                </a:ext>
              </a:extLst>
            </p:cNvPr>
            <p:cNvPicPr>
              <a:picLocks noChangeAspect="1"/>
            </p:cNvPicPr>
            <p:nvPr>
              <p:custDataLst>
                <p:tags r:id="rId5"/>
              </p:custDataLst>
            </p:nvPr>
          </p:nvPicPr>
          <p:blipFill>
            <a:blip r:embed="rId12"/>
            <a:srcRect/>
            <a:stretch>
              <a:fillRect/>
            </a:stretch>
          </p:blipFill>
          <p:spPr>
            <a:xfrm>
              <a:off x="63500" y="527050"/>
              <a:ext cx="2438400" cy="2438400"/>
            </a:xfrm>
            <a:prstGeom prst="rect">
              <a:avLst/>
            </a:prstGeom>
          </p:spPr>
        </p:pic>
        <p:pic>
          <p:nvPicPr>
            <p:cNvPr id="29" name="Graphic 4 [1]">
              <a:extLst>
                <a:ext uri="{FF2B5EF4-FFF2-40B4-BE49-F238E27FC236}">
                  <a16:creationId xmlns:a16="http://schemas.microsoft.com/office/drawing/2014/main" id="{27D50E82-6049-04EA-6773-3AB399B6C339}"/>
                </a:ext>
              </a:extLst>
            </p:cNvPr>
            <p:cNvPicPr>
              <a:picLocks noChangeAspect="1"/>
            </p:cNvPicPr>
            <p:nvPr>
              <p:custDataLst>
                <p:tags r:id="rId6"/>
              </p:custDataLst>
            </p:nvPr>
          </p:nvPicPr>
          <p:blipFill>
            <a:blip r:embed="rId13"/>
            <a:srcRect/>
            <a:stretch>
              <a:fillRect/>
            </a:stretch>
          </p:blipFill>
          <p:spPr>
            <a:xfrm>
              <a:off x="63500" y="527050"/>
              <a:ext cx="2438400" cy="2438400"/>
            </a:xfrm>
            <a:prstGeom prst="rect">
              <a:avLst/>
            </a:prstGeom>
          </p:spPr>
        </p:pic>
      </p:grpSp>
      <p:grpSp>
        <p:nvGrpSpPr>
          <p:cNvPr id="6" name="Group 5">
            <a:extLst>
              <a:ext uri="{FF2B5EF4-FFF2-40B4-BE49-F238E27FC236}">
                <a16:creationId xmlns:a16="http://schemas.microsoft.com/office/drawing/2014/main" id="{B00BF3A8-9F6A-A1D8-A9E8-98F994CC7CCC}"/>
              </a:ext>
            </a:extLst>
          </p:cNvPr>
          <p:cNvGrpSpPr/>
          <p:nvPr/>
        </p:nvGrpSpPr>
        <p:grpSpPr>
          <a:xfrm>
            <a:off x="995796" y="3956236"/>
            <a:ext cx="412518" cy="412518"/>
            <a:chOff x="1095375" y="4351860"/>
            <a:chExt cx="453770" cy="453770"/>
          </a:xfrm>
        </p:grpSpPr>
        <p:pic>
          <p:nvPicPr>
            <p:cNvPr id="33" name="Picture 22" descr="T:\TRANSFER\01 NON-CCS\TEMPLATES &amp; EXAMPLES\Icons\1 GENERAL\WMF versions\Target.wmf">
              <a:extLst>
                <a:ext uri="{FF2B5EF4-FFF2-40B4-BE49-F238E27FC236}">
                  <a16:creationId xmlns:a16="http://schemas.microsoft.com/office/drawing/2014/main" id="{D5C8B6B9-7213-C74C-9B08-389CAA8CC18B}"/>
                </a:ext>
              </a:extLst>
            </p:cNvPr>
            <p:cNvPicPr>
              <a:picLocks noChangeAspect="1" noChangeArrowheads="1"/>
            </p:cNvPicPr>
            <p:nvPr/>
          </p:nvPicPr>
          <p:blipFill>
            <a:blip r:embed="rId14"/>
            <a:srcRect/>
            <a:stretch>
              <a:fillRect/>
            </a:stretch>
          </p:blipFill>
          <p:spPr>
            <a:xfrm>
              <a:off x="1095375" y="4351860"/>
              <a:ext cx="453770" cy="45377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Chevron 4">
              <a:extLst>
                <a:ext uri="{FF2B5EF4-FFF2-40B4-BE49-F238E27FC236}">
                  <a16:creationId xmlns:a16="http://schemas.microsoft.com/office/drawing/2014/main" id="{E789CF7B-1E64-B86A-EAAD-9FB39B56FA6A}"/>
                </a:ext>
              </a:extLst>
            </p:cNvPr>
            <p:cNvSpPr>
              <a:spLocks noChangeAspect="1"/>
            </p:cNvSpPr>
            <p:nvPr/>
          </p:nvSpPr>
          <p:spPr>
            <a:xfrm rot="7800000">
              <a:off x="1431368" y="4397680"/>
              <a:ext cx="72720" cy="59587"/>
            </a:xfrm>
            <a:prstGeom prst="chevron">
              <a:avLst>
                <a:gd name="adj" fmla="val 29855"/>
              </a:avLst>
            </a:prstGeom>
            <a:solidFill>
              <a:srgbClr val="E60000"/>
            </a:solidFill>
            <a:ln w="1905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31281" eaLnBrk="0" fontAlgn="base" hangingPunct="0">
                <a:spcBef>
                  <a:spcPct val="50000"/>
                </a:spcBef>
                <a:spcAft>
                  <a:spcPct val="0"/>
                </a:spcAft>
              </a:pPr>
              <a:endParaRPr lang="ja-JP" altLang="en-US" sz="1000">
                <a:solidFill>
                  <a:prstClr val="black"/>
                </a:solidFill>
                <a:latin typeface="Frutiger 45 Light"/>
                <a:ea typeface="MS PGothic"/>
              </a:endParaRPr>
            </a:p>
          </p:txBody>
        </p:sp>
      </p:grpSp>
      <p:sp>
        <p:nvSpPr>
          <p:cNvPr id="37" name="TextBox 36">
            <a:extLst>
              <a:ext uri="{FF2B5EF4-FFF2-40B4-BE49-F238E27FC236}">
                <a16:creationId xmlns:a16="http://schemas.microsoft.com/office/drawing/2014/main" id="{91E519DE-94A5-FE01-9CB8-EE7152724306}"/>
              </a:ext>
            </a:extLst>
          </p:cNvPr>
          <p:cNvSpPr txBox="1"/>
          <p:nvPr/>
        </p:nvSpPr>
        <p:spPr>
          <a:xfrm>
            <a:off x="409404" y="1649429"/>
            <a:ext cx="8338359" cy="1379611"/>
          </a:xfrm>
          <a:prstGeom prst="rect">
            <a:avLst/>
          </a:prstGeom>
          <a:noFill/>
          <a:ln w="6350">
            <a:solidFill>
              <a:srgbClr val="000000"/>
            </a:solidFill>
          </a:ln>
        </p:spPr>
        <p:txBody>
          <a:bodyPr wrap="square" lIns="65455" tIns="196364" rIns="65455" bIns="65455" rtlCol="0" anchor="t">
            <a:noAutofit/>
          </a:bodyPr>
          <a:lstStyle/>
          <a:p>
            <a:pPr marL="259775" lvl="2" indent="-259775" defTabSz="831281" eaLnBrk="0" fontAlgn="base" hangingPunct="0">
              <a:spcBef>
                <a:spcPts val="1091"/>
              </a:spcBef>
              <a:spcAft>
                <a:spcPct val="0"/>
              </a:spcAft>
              <a:buSzPct val="120000"/>
              <a:buFont typeface="Arial" panose="020B0604020202020204" pitchFamily="34" charset="0"/>
              <a:buChar char="•"/>
            </a:pPr>
            <a:r>
              <a:rPr lang="en-US" sz="1000">
                <a:solidFill>
                  <a:prstClr val="black"/>
                </a:solidFill>
                <a:latin typeface="Frutiger 45 Light"/>
                <a:ea typeface="MS PGothic"/>
              </a:rPr>
              <a:t>The Players: Foreign investors lead, and Japanese investors follow/support</a:t>
            </a:r>
          </a:p>
          <a:p>
            <a:pPr marL="523642" lvl="2" indent="-259775" defTabSz="831281" eaLnBrk="0" fontAlgn="base" hangingPunct="0">
              <a:spcBef>
                <a:spcPts val="1091"/>
              </a:spcBef>
              <a:spcAft>
                <a:spcPct val="0"/>
              </a:spcAft>
              <a:buFont typeface="Frutiger 45 Light" panose="020B0603020202020204" pitchFamily="34" charset="0"/>
              <a:buChar char="–"/>
              <a:tabLst>
                <a:tab pos="258548" algn="l"/>
              </a:tabLst>
            </a:pPr>
            <a:r>
              <a:rPr lang="en-US" sz="1000">
                <a:solidFill>
                  <a:prstClr val="black"/>
                </a:solidFill>
                <a:latin typeface="Frutiger 45 Light"/>
                <a:ea typeface="MS PGothic"/>
              </a:rPr>
              <a:t>Foreign APAC investors </a:t>
            </a:r>
            <a:r>
              <a:rPr lang="en-US" sz="1000">
                <a:solidFill>
                  <a:prstClr val="black"/>
                </a:solidFill>
                <a:latin typeface="Frutiger 45 Light"/>
                <a:ea typeface="MS PGothic"/>
                <a:sym typeface="Wingdings" panose="05000000000000000000" pitchFamily="2" charset="2"/>
              </a:rPr>
              <a:t> </a:t>
            </a:r>
            <a:r>
              <a:rPr lang="en-US" sz="1000">
                <a:solidFill>
                  <a:prstClr val="black"/>
                </a:solidFill>
                <a:latin typeface="Frutiger 45 Light"/>
                <a:ea typeface="MS PGothic"/>
              </a:rPr>
              <a:t> Japanese investors </a:t>
            </a:r>
            <a:r>
              <a:rPr lang="en-US" sz="1000">
                <a:solidFill>
                  <a:prstClr val="black"/>
                </a:solidFill>
                <a:latin typeface="Frutiger 45 Light"/>
                <a:ea typeface="MS PGothic"/>
                <a:sym typeface="Wingdings" panose="05000000000000000000" pitchFamily="2" charset="2"/>
              </a:rPr>
              <a:t> </a:t>
            </a:r>
            <a:r>
              <a:rPr lang="en-US" sz="1000">
                <a:solidFill>
                  <a:prstClr val="black"/>
                </a:solidFill>
                <a:latin typeface="Frutiger 45 Light"/>
                <a:ea typeface="MS PGothic"/>
              </a:rPr>
              <a:t> Western investors</a:t>
            </a:r>
          </a:p>
          <a:p>
            <a:pPr marL="523642" lvl="2" indent="-259775" defTabSz="831281" eaLnBrk="0" fontAlgn="base" hangingPunct="0">
              <a:spcBef>
                <a:spcPts val="1091"/>
              </a:spcBef>
              <a:spcAft>
                <a:spcPct val="0"/>
              </a:spcAft>
              <a:buFont typeface="Frutiger 45 Light" panose="020B0603020202020204" pitchFamily="34" charset="0"/>
              <a:buChar char="–"/>
              <a:tabLst>
                <a:tab pos="258548" algn="l"/>
              </a:tabLst>
            </a:pPr>
            <a:r>
              <a:rPr lang="en-US" sz="1000">
                <a:solidFill>
                  <a:prstClr val="black"/>
                </a:solidFill>
                <a:latin typeface="Frutiger 45 Light"/>
                <a:ea typeface="MS PGothic"/>
              </a:rPr>
              <a:t>Highest support garnered by proposals at J-Power by a group of European fund managers</a:t>
            </a:r>
          </a:p>
          <a:p>
            <a:pPr marL="259775" lvl="2" indent="-259775" defTabSz="831281" eaLnBrk="0" fontAlgn="base" hangingPunct="0">
              <a:spcBef>
                <a:spcPts val="1091"/>
              </a:spcBef>
              <a:spcAft>
                <a:spcPct val="0"/>
              </a:spcAft>
              <a:buSzPct val="120000"/>
              <a:buFont typeface="Arial" panose="020B0604020202020204" pitchFamily="34" charset="0"/>
              <a:buChar char="•"/>
            </a:pPr>
            <a:r>
              <a:rPr lang="en-US" sz="1000">
                <a:solidFill>
                  <a:prstClr val="black"/>
                </a:solidFill>
                <a:latin typeface="Frutiger 45 Light"/>
                <a:ea typeface="MS PGothic"/>
              </a:rPr>
              <a:t>ESG activism + Board change go hand-in-hand and are successful in nano-cap companies</a:t>
            </a:r>
          </a:p>
        </p:txBody>
      </p:sp>
      <p:sp>
        <p:nvSpPr>
          <p:cNvPr id="38" name="TextBox 37">
            <a:extLst>
              <a:ext uri="{FF2B5EF4-FFF2-40B4-BE49-F238E27FC236}">
                <a16:creationId xmlns:a16="http://schemas.microsoft.com/office/drawing/2014/main" id="{06D6BEA7-57FE-1BDB-F9D6-91BEDC22B125}"/>
              </a:ext>
            </a:extLst>
          </p:cNvPr>
          <p:cNvSpPr txBox="1"/>
          <p:nvPr/>
        </p:nvSpPr>
        <p:spPr>
          <a:xfrm>
            <a:off x="578907" y="1563039"/>
            <a:ext cx="822936" cy="181909"/>
          </a:xfrm>
          <a:prstGeom prst="rect">
            <a:avLst/>
          </a:prstGeom>
          <a:solidFill>
            <a:schemeClr val="bg1"/>
          </a:solidFill>
        </p:spPr>
        <p:txBody>
          <a:bodyPr wrap="square" lIns="65455" tIns="0" rIns="65455" bIns="0" rtlCol="0" anchor="t">
            <a:spAutoFit/>
          </a:bodyPr>
          <a:lstStyle/>
          <a:p>
            <a:pPr marL="0" lvl="2" defTabSz="831281" eaLnBrk="0" fontAlgn="base" hangingPunct="0">
              <a:spcBef>
                <a:spcPts val="1818"/>
              </a:spcBef>
              <a:spcAft>
                <a:spcPct val="0"/>
              </a:spcAft>
            </a:pPr>
            <a:r>
              <a:rPr lang="en-US" sz="1182" b="1">
                <a:solidFill>
                  <a:prstClr val="black"/>
                </a:solidFill>
                <a:latin typeface="Frutiger 45 Light"/>
                <a:ea typeface="MS PGothic"/>
              </a:rPr>
              <a:t>Overview</a:t>
            </a:r>
          </a:p>
        </p:txBody>
      </p:sp>
    </p:spTree>
    <p:custDataLst>
      <p:tags r:id="rId1"/>
    </p:custDataLst>
    <p:extLst>
      <p:ext uri="{BB962C8B-B14F-4D97-AF65-F5344CB8AC3E}">
        <p14:creationId xmlns:p14="http://schemas.microsoft.com/office/powerpoint/2010/main" val="378098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Shareholder Activism Market</a:t>
            </a:r>
          </a:p>
        </p:txBody>
      </p:sp>
      <p:sp>
        <p:nvSpPr>
          <p:cNvPr id="3" name="Slide Number Placeholder 2"/>
          <p:cNvSpPr>
            <a:spLocks noGrp="1"/>
          </p:cNvSpPr>
          <p:nvPr>
            <p:ph type="sldNum" sz="quarter" idx="10"/>
          </p:nvPr>
        </p:nvSpPr>
        <p:spPr/>
        <p:txBody>
          <a:bodyPr/>
          <a:lstStyle/>
          <a:p>
            <a:fld id="{EDBD4F59-D158-4828-BC4B-A2B6698F28EC}" type="slidenum">
              <a:rPr lang="en-US" smtClean="0"/>
              <a:t>3</a:t>
            </a:fld>
            <a:endParaRPr lang="en-US"/>
          </a:p>
        </p:txBody>
      </p:sp>
    </p:spTree>
    <p:extLst>
      <p:ext uri="{BB962C8B-B14F-4D97-AF65-F5344CB8AC3E}">
        <p14:creationId xmlns:p14="http://schemas.microsoft.com/office/powerpoint/2010/main" val="4288500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647545" y="6475153"/>
            <a:ext cx="109104" cy="108922"/>
          </a:xfrm>
          <a:prstGeom prst="rect">
            <a:avLst/>
          </a:prstGeom>
        </p:spPr>
        <p:txBody>
          <a:bodyPr vert="horz" wrap="square" lIns="0" tIns="10968" rIns="0" bIns="0" rtlCol="0">
            <a:spAutoFit/>
          </a:bodyPr>
          <a:lstStyle/>
          <a:p>
            <a:pPr marL="11546" defTabSz="831281" eaLnBrk="0" fontAlgn="base" hangingPunct="0">
              <a:spcBef>
                <a:spcPts val="86"/>
              </a:spcBef>
              <a:spcAft>
                <a:spcPct val="0"/>
              </a:spcAft>
            </a:pPr>
            <a:r>
              <a:rPr lang="en-US" sz="636" spc="-23" dirty="0">
                <a:solidFill>
                  <a:prstClr val="black"/>
                </a:solidFill>
                <a:latin typeface="Frutiger 45 Light"/>
                <a:ea typeface="MS PGothic"/>
                <a:cs typeface="Frutiger 45 Light"/>
              </a:rPr>
              <a:t>30</a:t>
            </a:r>
            <a:endParaRPr lang="en-US" sz="636" dirty="0">
              <a:solidFill>
                <a:prstClr val="black"/>
              </a:solidFill>
              <a:latin typeface="Frutiger 45 Light"/>
              <a:ea typeface="MS PGothic"/>
              <a:cs typeface="Frutiger 45 Light"/>
            </a:endParaRPr>
          </a:p>
        </p:txBody>
      </p:sp>
      <p:grpSp>
        <p:nvGrpSpPr>
          <p:cNvPr id="3" name="object 3"/>
          <p:cNvGrpSpPr/>
          <p:nvPr/>
        </p:nvGrpSpPr>
        <p:grpSpPr>
          <a:xfrm>
            <a:off x="383550" y="6366865"/>
            <a:ext cx="641350" cy="232064"/>
            <a:chOff x="421904" y="7003552"/>
            <a:chExt cx="705485" cy="255270"/>
          </a:xfrm>
        </p:grpSpPr>
        <p:pic>
          <p:nvPicPr>
            <p:cNvPr id="4" name="object 4"/>
            <p:cNvPicPr/>
            <p:nvPr/>
          </p:nvPicPr>
          <p:blipFill>
            <a:blip r:embed="rId2"/>
            <a:srcRect/>
            <a:stretch>
              <a:fillRect/>
            </a:stretch>
          </p:blipFill>
          <p:spPr>
            <a:xfrm>
              <a:off x="421904" y="7003552"/>
              <a:ext cx="231610" cy="255270"/>
            </a:xfrm>
            <a:prstGeom prst="rect">
              <a:avLst/>
            </a:prstGeom>
          </p:spPr>
        </p:pic>
        <p:sp>
          <p:nvSpPr>
            <p:cNvPr id="5" name="object 5"/>
            <p:cNvSpPr/>
            <p:nvPr/>
          </p:nvSpPr>
          <p:spPr>
            <a:xfrm>
              <a:off x="697458" y="7039769"/>
              <a:ext cx="429895" cy="177165"/>
            </a:xfrm>
            <a:custGeom>
              <a:avLst/>
              <a:gdLst/>
              <a:ahLst/>
              <a:cxnLst/>
              <a:rect l="l" t="t" r="r" b="b"/>
              <a:pathLst>
                <a:path w="429894" h="177165">
                  <a:moveTo>
                    <a:pt x="49687" y="12023"/>
                  </a:moveTo>
                  <a:lnTo>
                    <a:pt x="18324" y="12023"/>
                  </a:lnTo>
                  <a:lnTo>
                    <a:pt x="18359" y="115098"/>
                  </a:lnTo>
                  <a:lnTo>
                    <a:pt x="20753" y="139778"/>
                  </a:lnTo>
                  <a:lnTo>
                    <a:pt x="29823" y="159342"/>
                  </a:lnTo>
                  <a:lnTo>
                    <a:pt x="48209" y="172077"/>
                  </a:lnTo>
                  <a:lnTo>
                    <a:pt x="78587" y="176624"/>
                  </a:lnTo>
                  <a:lnTo>
                    <a:pt x="99798" y="174801"/>
                  </a:lnTo>
                  <a:lnTo>
                    <a:pt x="118306" y="166812"/>
                  </a:lnTo>
                  <a:lnTo>
                    <a:pt x="120049" y="164424"/>
                  </a:lnTo>
                  <a:lnTo>
                    <a:pt x="84035" y="164424"/>
                  </a:lnTo>
                  <a:lnTo>
                    <a:pt x="68043" y="161139"/>
                  </a:lnTo>
                  <a:lnTo>
                    <a:pt x="57416" y="151274"/>
                  </a:lnTo>
                  <a:lnTo>
                    <a:pt x="51512" y="134813"/>
                  </a:lnTo>
                  <a:lnTo>
                    <a:pt x="49687" y="111738"/>
                  </a:lnTo>
                  <a:lnTo>
                    <a:pt x="49687" y="12023"/>
                  </a:lnTo>
                  <a:close/>
                </a:path>
                <a:path w="429894" h="177165">
                  <a:moveTo>
                    <a:pt x="136366" y="12023"/>
                  </a:moveTo>
                  <a:lnTo>
                    <a:pt x="122280" y="12023"/>
                  </a:lnTo>
                  <a:lnTo>
                    <a:pt x="122280" y="115098"/>
                  </a:lnTo>
                  <a:lnTo>
                    <a:pt x="119923" y="138245"/>
                  </a:lnTo>
                  <a:lnTo>
                    <a:pt x="112807" y="153485"/>
                  </a:lnTo>
                  <a:lnTo>
                    <a:pt x="100866" y="161864"/>
                  </a:lnTo>
                  <a:lnTo>
                    <a:pt x="84035" y="164424"/>
                  </a:lnTo>
                  <a:lnTo>
                    <a:pt x="120049" y="164424"/>
                  </a:lnTo>
                  <a:lnTo>
                    <a:pt x="131399" y="148878"/>
                  </a:lnTo>
                  <a:lnTo>
                    <a:pt x="136366" y="117220"/>
                  </a:lnTo>
                  <a:lnTo>
                    <a:pt x="136366" y="12023"/>
                  </a:lnTo>
                  <a:close/>
                </a:path>
                <a:path w="429894" h="177165">
                  <a:moveTo>
                    <a:pt x="69425" y="2120"/>
                  </a:moveTo>
                  <a:lnTo>
                    <a:pt x="0" y="2120"/>
                  </a:lnTo>
                  <a:lnTo>
                    <a:pt x="0" y="12023"/>
                  </a:lnTo>
                  <a:lnTo>
                    <a:pt x="69425" y="12023"/>
                  </a:lnTo>
                  <a:lnTo>
                    <a:pt x="69425" y="2120"/>
                  </a:lnTo>
                  <a:close/>
                </a:path>
                <a:path w="429894" h="177165">
                  <a:moveTo>
                    <a:pt x="153095" y="2120"/>
                  </a:moveTo>
                  <a:lnTo>
                    <a:pt x="103773" y="2120"/>
                  </a:lnTo>
                  <a:lnTo>
                    <a:pt x="103773" y="12023"/>
                  </a:lnTo>
                  <a:lnTo>
                    <a:pt x="153095" y="12023"/>
                  </a:lnTo>
                  <a:lnTo>
                    <a:pt x="153095" y="2120"/>
                  </a:lnTo>
                  <a:close/>
                </a:path>
                <a:path w="429894" h="177165">
                  <a:moveTo>
                    <a:pt x="273021" y="88047"/>
                  </a:moveTo>
                  <a:lnTo>
                    <a:pt x="233438" y="88047"/>
                  </a:lnTo>
                  <a:lnTo>
                    <a:pt x="248328" y="90809"/>
                  </a:lnTo>
                  <a:lnTo>
                    <a:pt x="258575" y="98610"/>
                  </a:lnTo>
                  <a:lnTo>
                    <a:pt x="264493" y="110721"/>
                  </a:lnTo>
                  <a:lnTo>
                    <a:pt x="266396" y="126413"/>
                  </a:lnTo>
                  <a:lnTo>
                    <a:pt x="264111" y="142476"/>
                  </a:lnTo>
                  <a:lnTo>
                    <a:pt x="257250" y="154546"/>
                  </a:lnTo>
                  <a:lnTo>
                    <a:pt x="245799" y="162140"/>
                  </a:lnTo>
                  <a:lnTo>
                    <a:pt x="229746" y="164779"/>
                  </a:lnTo>
                  <a:lnTo>
                    <a:pt x="164377" y="164779"/>
                  </a:lnTo>
                  <a:lnTo>
                    <a:pt x="164377" y="174678"/>
                  </a:lnTo>
                  <a:lnTo>
                    <a:pt x="239068" y="174678"/>
                  </a:lnTo>
                  <a:lnTo>
                    <a:pt x="260638" y="172059"/>
                  </a:lnTo>
                  <a:lnTo>
                    <a:pt x="279558" y="163673"/>
                  </a:lnTo>
                  <a:lnTo>
                    <a:pt x="292991" y="148722"/>
                  </a:lnTo>
                  <a:lnTo>
                    <a:pt x="298100" y="126413"/>
                  </a:lnTo>
                  <a:lnTo>
                    <a:pt x="295991" y="112799"/>
                  </a:lnTo>
                  <a:lnTo>
                    <a:pt x="288630" y="99318"/>
                  </a:lnTo>
                  <a:lnTo>
                    <a:pt x="274465" y="88422"/>
                  </a:lnTo>
                  <a:lnTo>
                    <a:pt x="273021" y="88047"/>
                  </a:lnTo>
                  <a:close/>
                </a:path>
                <a:path w="429894" h="177165">
                  <a:moveTo>
                    <a:pt x="214247" y="12023"/>
                  </a:moveTo>
                  <a:lnTo>
                    <a:pt x="183591" y="12023"/>
                  </a:lnTo>
                  <a:lnTo>
                    <a:pt x="183591" y="164779"/>
                  </a:lnTo>
                  <a:lnTo>
                    <a:pt x="214247" y="164779"/>
                  </a:lnTo>
                  <a:lnTo>
                    <a:pt x="214247" y="88047"/>
                  </a:lnTo>
                  <a:lnTo>
                    <a:pt x="273021" y="88047"/>
                  </a:lnTo>
                  <a:lnTo>
                    <a:pt x="251945" y="82564"/>
                  </a:lnTo>
                  <a:lnTo>
                    <a:pt x="264770" y="78321"/>
                  </a:lnTo>
                  <a:lnTo>
                    <a:pt x="214247" y="78321"/>
                  </a:lnTo>
                  <a:lnTo>
                    <a:pt x="214247" y="12023"/>
                  </a:lnTo>
                  <a:close/>
                </a:path>
                <a:path w="429894" h="177165">
                  <a:moveTo>
                    <a:pt x="242600" y="2120"/>
                  </a:moveTo>
                  <a:lnTo>
                    <a:pt x="165608" y="2120"/>
                  </a:lnTo>
                  <a:lnTo>
                    <a:pt x="165608" y="12023"/>
                  </a:lnTo>
                  <a:lnTo>
                    <a:pt x="233803" y="12023"/>
                  </a:lnTo>
                  <a:lnTo>
                    <a:pt x="245584" y="14816"/>
                  </a:lnTo>
                  <a:lnTo>
                    <a:pt x="253814" y="22167"/>
                  </a:lnTo>
                  <a:lnTo>
                    <a:pt x="258643" y="32534"/>
                  </a:lnTo>
                  <a:lnTo>
                    <a:pt x="260219" y="44376"/>
                  </a:lnTo>
                  <a:lnTo>
                    <a:pt x="258459" y="57139"/>
                  </a:lnTo>
                  <a:lnTo>
                    <a:pt x="253148" y="67979"/>
                  </a:lnTo>
                  <a:lnTo>
                    <a:pt x="244238" y="75504"/>
                  </a:lnTo>
                  <a:lnTo>
                    <a:pt x="231683" y="78321"/>
                  </a:lnTo>
                  <a:lnTo>
                    <a:pt x="264770" y="78321"/>
                  </a:lnTo>
                  <a:lnTo>
                    <a:pt x="266014" y="77910"/>
                  </a:lnTo>
                  <a:lnTo>
                    <a:pt x="278763" y="69725"/>
                  </a:lnTo>
                  <a:lnTo>
                    <a:pt x="288013" y="57926"/>
                  </a:lnTo>
                  <a:lnTo>
                    <a:pt x="291581" y="42430"/>
                  </a:lnTo>
                  <a:lnTo>
                    <a:pt x="288537" y="26957"/>
                  </a:lnTo>
                  <a:lnTo>
                    <a:pt x="279382" y="14120"/>
                  </a:lnTo>
                  <a:lnTo>
                    <a:pt x="264081" y="5360"/>
                  </a:lnTo>
                  <a:lnTo>
                    <a:pt x="242600" y="2120"/>
                  </a:lnTo>
                  <a:close/>
                </a:path>
                <a:path w="429894" h="177165">
                  <a:moveTo>
                    <a:pt x="331741" y="120756"/>
                  </a:moveTo>
                  <a:lnTo>
                    <a:pt x="320824" y="120756"/>
                  </a:lnTo>
                  <a:lnTo>
                    <a:pt x="322237" y="166016"/>
                  </a:lnTo>
                  <a:lnTo>
                    <a:pt x="333375" y="170909"/>
                  </a:lnTo>
                  <a:lnTo>
                    <a:pt x="346211" y="174259"/>
                  </a:lnTo>
                  <a:lnTo>
                    <a:pt x="359215" y="176185"/>
                  </a:lnTo>
                  <a:lnTo>
                    <a:pt x="370853" y="176800"/>
                  </a:lnTo>
                  <a:lnTo>
                    <a:pt x="395526" y="173052"/>
                  </a:lnTo>
                  <a:lnTo>
                    <a:pt x="406092" y="167077"/>
                  </a:lnTo>
                  <a:lnTo>
                    <a:pt x="371924" y="167077"/>
                  </a:lnTo>
                  <a:lnTo>
                    <a:pt x="355213" y="164116"/>
                  </a:lnTo>
                  <a:lnTo>
                    <a:pt x="342781" y="155320"/>
                  </a:lnTo>
                  <a:lnTo>
                    <a:pt x="334875" y="140823"/>
                  </a:lnTo>
                  <a:lnTo>
                    <a:pt x="331741" y="120756"/>
                  </a:lnTo>
                  <a:close/>
                </a:path>
                <a:path w="429894" h="177165">
                  <a:moveTo>
                    <a:pt x="377554" y="0"/>
                  </a:moveTo>
                  <a:lnTo>
                    <a:pt x="355713" y="2925"/>
                  </a:lnTo>
                  <a:lnTo>
                    <a:pt x="337909" y="12000"/>
                  </a:lnTo>
                  <a:lnTo>
                    <a:pt x="325922" y="27672"/>
                  </a:lnTo>
                  <a:lnTo>
                    <a:pt x="321534" y="50426"/>
                  </a:lnTo>
                  <a:lnTo>
                    <a:pt x="322330" y="59247"/>
                  </a:lnTo>
                  <a:lnTo>
                    <a:pt x="351562" y="94367"/>
                  </a:lnTo>
                  <a:lnTo>
                    <a:pt x="366271" y="100423"/>
                  </a:lnTo>
                  <a:lnTo>
                    <a:pt x="381392" y="106180"/>
                  </a:lnTo>
                  <a:lnTo>
                    <a:pt x="393012" y="112932"/>
                  </a:lnTo>
                  <a:lnTo>
                    <a:pt x="400471" y="121606"/>
                  </a:lnTo>
                  <a:lnTo>
                    <a:pt x="403104" y="133133"/>
                  </a:lnTo>
                  <a:lnTo>
                    <a:pt x="401056" y="147088"/>
                  </a:lnTo>
                  <a:lnTo>
                    <a:pt x="395044" y="157795"/>
                  </a:lnTo>
                  <a:lnTo>
                    <a:pt x="385267" y="164657"/>
                  </a:lnTo>
                  <a:lnTo>
                    <a:pt x="371924" y="167077"/>
                  </a:lnTo>
                  <a:lnTo>
                    <a:pt x="406092" y="167077"/>
                  </a:lnTo>
                  <a:lnTo>
                    <a:pt x="413793" y="162723"/>
                  </a:lnTo>
                  <a:lnTo>
                    <a:pt x="425257" y="146792"/>
                  </a:lnTo>
                  <a:lnTo>
                    <a:pt x="429520" y="126237"/>
                  </a:lnTo>
                  <a:lnTo>
                    <a:pt x="428709" y="114796"/>
                  </a:lnTo>
                  <a:lnTo>
                    <a:pt x="406810" y="81927"/>
                  </a:lnTo>
                  <a:lnTo>
                    <a:pt x="381246" y="70366"/>
                  </a:lnTo>
                  <a:lnTo>
                    <a:pt x="368095" y="65354"/>
                  </a:lnTo>
                  <a:lnTo>
                    <a:pt x="356519" y="58918"/>
                  </a:lnTo>
                  <a:lnTo>
                    <a:pt x="348281" y="50426"/>
                  </a:lnTo>
                  <a:lnTo>
                    <a:pt x="345143" y="39248"/>
                  </a:lnTo>
                  <a:lnTo>
                    <a:pt x="347243" y="26728"/>
                  </a:lnTo>
                  <a:lnTo>
                    <a:pt x="353223" y="17457"/>
                  </a:lnTo>
                  <a:lnTo>
                    <a:pt x="362605" y="11700"/>
                  </a:lnTo>
                  <a:lnTo>
                    <a:pt x="374910" y="9723"/>
                  </a:lnTo>
                  <a:lnTo>
                    <a:pt x="417200" y="9723"/>
                  </a:lnTo>
                  <a:lnTo>
                    <a:pt x="409836" y="6339"/>
                  </a:lnTo>
                  <a:lnTo>
                    <a:pt x="398938" y="2983"/>
                  </a:lnTo>
                  <a:lnTo>
                    <a:pt x="387742" y="787"/>
                  </a:lnTo>
                  <a:lnTo>
                    <a:pt x="377554" y="0"/>
                  </a:lnTo>
                  <a:close/>
                </a:path>
                <a:path w="429894" h="177165">
                  <a:moveTo>
                    <a:pt x="417200" y="9723"/>
                  </a:moveTo>
                  <a:lnTo>
                    <a:pt x="374910" y="9723"/>
                  </a:lnTo>
                  <a:lnTo>
                    <a:pt x="388350" y="12065"/>
                  </a:lnTo>
                  <a:lnTo>
                    <a:pt x="398691" y="19314"/>
                  </a:lnTo>
                  <a:lnTo>
                    <a:pt x="405727" y="31801"/>
                  </a:lnTo>
                  <a:lnTo>
                    <a:pt x="409258" y="49857"/>
                  </a:lnTo>
                  <a:lnTo>
                    <a:pt x="420175" y="49857"/>
                  </a:lnTo>
                  <a:lnTo>
                    <a:pt x="419127" y="10608"/>
                  </a:lnTo>
                  <a:lnTo>
                    <a:pt x="417200" y="9723"/>
                  </a:lnTo>
                  <a:close/>
                </a:path>
              </a:pathLst>
            </a:custGeom>
            <a:solidFill>
              <a:srgbClr val="E60000"/>
            </a:solidFill>
          </p:spPr>
          <p:txBody>
            <a:bodyPr wrap="square" lIns="0" tIns="0" rIns="0" bIns="0" rtlCol="0"/>
            <a:lstStyle/>
            <a:p>
              <a:pPr defTabSz="831281" eaLnBrk="0" fontAlgn="base" hangingPunct="0">
                <a:spcBef>
                  <a:spcPct val="50000"/>
                </a:spcBef>
                <a:spcAft>
                  <a:spcPct val="0"/>
                </a:spcAft>
              </a:pPr>
              <a:endParaRPr lang="en-US" sz="1636">
                <a:solidFill>
                  <a:prstClr val="black"/>
                </a:solidFill>
                <a:latin typeface="Frutiger 45 Light"/>
                <a:ea typeface="MS PGothic"/>
              </a:endParaRPr>
            </a:p>
          </p:txBody>
        </p:sp>
      </p:grpSp>
      <p:sp>
        <p:nvSpPr>
          <p:cNvPr id="6" name="object 6"/>
          <p:cNvSpPr txBox="1">
            <a:spLocks noGrp="1"/>
          </p:cNvSpPr>
          <p:nvPr>
            <p:ph type="title"/>
          </p:nvPr>
        </p:nvSpPr>
        <p:spPr>
          <a:xfrm>
            <a:off x="382387" y="453492"/>
            <a:ext cx="8354291" cy="402721"/>
          </a:xfrm>
          <a:prstGeom prst="rect">
            <a:avLst/>
          </a:prstGeom>
        </p:spPr>
        <p:txBody>
          <a:bodyPr vert="horz" wrap="square" lIns="0" tIns="10968" rIns="0" bIns="0" rtlCol="0" anchor="b" anchorCtr="0">
            <a:spAutoFit/>
          </a:bodyPr>
          <a:lstStyle/>
          <a:p>
            <a:pPr marL="11546">
              <a:spcBef>
                <a:spcPts val="86"/>
              </a:spcBef>
            </a:pPr>
            <a:r>
              <a:t>ESG</a:t>
            </a:r>
            <a:r>
              <a:rPr spc="-77"/>
              <a:t> </a:t>
            </a:r>
            <a:r>
              <a:t>Activism</a:t>
            </a:r>
            <a:r>
              <a:rPr spc="-73"/>
              <a:t> </a:t>
            </a:r>
            <a:r>
              <a:t>Campaigns</a:t>
            </a:r>
            <a:r>
              <a:rPr spc="-59"/>
              <a:t> </a:t>
            </a:r>
            <a:r>
              <a:t>in</a:t>
            </a:r>
            <a:r>
              <a:rPr spc="-73"/>
              <a:t> </a:t>
            </a:r>
            <a:r>
              <a:rPr spc="-9"/>
              <a:t>2022</a:t>
            </a:r>
            <a:r>
              <a:rPr lang="ja-JP" altLang="en-US" spc="-9"/>
              <a:t> </a:t>
            </a:r>
            <a:r>
              <a:rPr spc="-9"/>
              <a:t>1H</a:t>
            </a:r>
          </a:p>
        </p:txBody>
      </p:sp>
      <p:graphicFrame>
        <p:nvGraphicFramePr>
          <p:cNvPr id="7" name="object 7"/>
          <p:cNvGraphicFramePr>
            <a:graphicFrameLocks noGrp="1"/>
          </p:cNvGraphicFramePr>
          <p:nvPr/>
        </p:nvGraphicFramePr>
        <p:xfrm>
          <a:off x="382388" y="1306568"/>
          <a:ext cx="8384307" cy="4781087"/>
        </p:xfrm>
        <a:graphic>
          <a:graphicData uri="http://schemas.openxmlformats.org/drawingml/2006/table">
            <a:tbl>
              <a:tblPr firstRow="1" bandRow="1">
                <a:tableStyleId>{2D5ABB26-0587-4C30-8999-92F81FD0307C}</a:tableStyleId>
              </a:tblPr>
              <a:tblGrid>
                <a:gridCol w="738909">
                  <a:extLst>
                    <a:ext uri="{9D8B030D-6E8A-4147-A177-3AD203B41FA5}">
                      <a16:colId xmlns:a16="http://schemas.microsoft.com/office/drawing/2014/main" val="20000"/>
                    </a:ext>
                  </a:extLst>
                </a:gridCol>
                <a:gridCol w="857250">
                  <a:extLst>
                    <a:ext uri="{9D8B030D-6E8A-4147-A177-3AD203B41FA5}">
                      <a16:colId xmlns:a16="http://schemas.microsoft.com/office/drawing/2014/main" val="20001"/>
                    </a:ext>
                  </a:extLst>
                </a:gridCol>
                <a:gridCol w="469323">
                  <a:extLst>
                    <a:ext uri="{9D8B030D-6E8A-4147-A177-3AD203B41FA5}">
                      <a16:colId xmlns:a16="http://schemas.microsoft.com/office/drawing/2014/main" val="20002"/>
                    </a:ext>
                  </a:extLst>
                </a:gridCol>
                <a:gridCol w="636154">
                  <a:extLst>
                    <a:ext uri="{9D8B030D-6E8A-4147-A177-3AD203B41FA5}">
                      <a16:colId xmlns:a16="http://schemas.microsoft.com/office/drawing/2014/main" val="20003"/>
                    </a:ext>
                  </a:extLst>
                </a:gridCol>
                <a:gridCol w="968086">
                  <a:extLst>
                    <a:ext uri="{9D8B030D-6E8A-4147-A177-3AD203B41FA5}">
                      <a16:colId xmlns:a16="http://schemas.microsoft.com/office/drawing/2014/main" val="20004"/>
                    </a:ext>
                  </a:extLst>
                </a:gridCol>
                <a:gridCol w="1797049">
                  <a:extLst>
                    <a:ext uri="{9D8B030D-6E8A-4147-A177-3AD203B41FA5}">
                      <a16:colId xmlns:a16="http://schemas.microsoft.com/office/drawing/2014/main" val="20005"/>
                    </a:ext>
                  </a:extLst>
                </a:gridCol>
                <a:gridCol w="2917536">
                  <a:extLst>
                    <a:ext uri="{9D8B030D-6E8A-4147-A177-3AD203B41FA5}">
                      <a16:colId xmlns:a16="http://schemas.microsoft.com/office/drawing/2014/main" val="20006"/>
                    </a:ext>
                  </a:extLst>
                </a:gridCol>
              </a:tblGrid>
              <a:tr h="253423">
                <a:tc>
                  <a:txBody>
                    <a:bodyPr/>
                    <a:lstStyle/>
                    <a:p>
                      <a:pPr marL="35560">
                        <a:lnSpc>
                          <a:spcPct val="100000"/>
                        </a:lnSpc>
                        <a:spcBef>
                          <a:spcPts val="430"/>
                        </a:spcBef>
                      </a:pPr>
                      <a:r>
                        <a:rPr sz="700" b="1" spc="-10">
                          <a:latin typeface="Frutiger 45 Light"/>
                          <a:cs typeface="Frutiger 45 Light"/>
                        </a:rPr>
                        <a:t>Company</a:t>
                      </a:r>
                      <a:endParaRPr sz="700">
                        <a:latin typeface="Frutiger 45 Light"/>
                        <a:cs typeface="Frutiger 45 Light"/>
                      </a:endParaRPr>
                    </a:p>
                  </a:txBody>
                  <a:tcPr marL="0" marR="0" marT="49645" marB="0">
                    <a:lnB w="9525">
                      <a:solidFill>
                        <a:srgbClr val="000000"/>
                      </a:solidFill>
                      <a:prstDash val="solid"/>
                    </a:lnB>
                  </a:tcPr>
                </a:tc>
                <a:tc>
                  <a:txBody>
                    <a:bodyPr/>
                    <a:lstStyle/>
                    <a:p>
                      <a:pPr marL="321945">
                        <a:lnSpc>
                          <a:spcPts val="910"/>
                        </a:lnSpc>
                      </a:pPr>
                      <a:r>
                        <a:rPr sz="700" b="1" spc="-10">
                          <a:latin typeface="Frutiger 45 Light"/>
                          <a:cs typeface="Frutiger 45 Light"/>
                        </a:rPr>
                        <a:t>Campaign</a:t>
                      </a:r>
                      <a:endParaRPr sz="700">
                        <a:latin typeface="Frutiger 45 Light"/>
                        <a:cs typeface="Frutiger 45 Light"/>
                      </a:endParaRPr>
                    </a:p>
                    <a:p>
                      <a:pPr marL="321945">
                        <a:lnSpc>
                          <a:spcPct val="100000"/>
                        </a:lnSpc>
                      </a:pPr>
                      <a:r>
                        <a:rPr sz="700" b="1" spc="-10">
                          <a:latin typeface="Frutiger 45 Light"/>
                          <a:cs typeface="Frutiger 45 Light"/>
                        </a:rPr>
                        <a:t>Launch</a:t>
                      </a:r>
                      <a:endParaRPr sz="700">
                        <a:latin typeface="Frutiger 45 Light"/>
                        <a:cs typeface="Frutiger 45 Light"/>
                      </a:endParaRPr>
                    </a:p>
                  </a:txBody>
                  <a:tcPr marL="0" marR="0" marT="0" marB="0">
                    <a:lnB w="9525">
                      <a:solidFill>
                        <a:srgbClr val="000000"/>
                      </a:solidFill>
                      <a:prstDash val="solid"/>
                    </a:lnB>
                  </a:tcPr>
                </a:tc>
                <a:tc>
                  <a:txBody>
                    <a:bodyPr/>
                    <a:lstStyle/>
                    <a:p>
                      <a:pPr marL="37465">
                        <a:lnSpc>
                          <a:spcPct val="100000"/>
                        </a:lnSpc>
                        <a:spcBef>
                          <a:spcPts val="430"/>
                        </a:spcBef>
                      </a:pPr>
                      <a:r>
                        <a:rPr sz="700" b="1" spc="-10">
                          <a:latin typeface="Frutiger 45 Light"/>
                          <a:cs typeface="Frutiger 45 Light"/>
                        </a:rPr>
                        <a:t>Industry</a:t>
                      </a:r>
                      <a:endParaRPr sz="700">
                        <a:latin typeface="Frutiger 45 Light"/>
                        <a:cs typeface="Frutiger 45 Light"/>
                      </a:endParaRPr>
                    </a:p>
                  </a:txBody>
                  <a:tcPr marL="0" marR="0" marT="49645" marB="0">
                    <a:lnB w="9525">
                      <a:solidFill>
                        <a:srgbClr val="000000"/>
                      </a:solidFill>
                      <a:prstDash val="solid"/>
                    </a:lnB>
                  </a:tcPr>
                </a:tc>
                <a:tc>
                  <a:txBody>
                    <a:bodyPr/>
                    <a:lstStyle/>
                    <a:p>
                      <a:pPr marL="42545" algn="ctr">
                        <a:lnSpc>
                          <a:spcPts val="910"/>
                        </a:lnSpc>
                      </a:pPr>
                      <a:r>
                        <a:rPr sz="700" b="1">
                          <a:latin typeface="Frutiger 45 Light"/>
                          <a:cs typeface="Frutiger 45 Light"/>
                        </a:rPr>
                        <a:t>Market</a:t>
                      </a:r>
                      <a:r>
                        <a:rPr sz="700" b="1" spc="-10">
                          <a:latin typeface="Frutiger 45 Light"/>
                          <a:cs typeface="Frutiger 45 Light"/>
                        </a:rPr>
                        <a:t> </a:t>
                      </a:r>
                      <a:r>
                        <a:rPr sz="700" b="1" spc="-20">
                          <a:latin typeface="Frutiger 45 Light"/>
                          <a:cs typeface="Frutiger 45 Light"/>
                        </a:rPr>
                        <a:t>Cap.</a:t>
                      </a:r>
                      <a:endParaRPr sz="700">
                        <a:latin typeface="Frutiger 45 Light"/>
                        <a:cs typeface="Frutiger 45 Light"/>
                      </a:endParaRPr>
                    </a:p>
                    <a:p>
                      <a:pPr marL="42545" algn="ctr">
                        <a:lnSpc>
                          <a:spcPct val="100000"/>
                        </a:lnSpc>
                      </a:pPr>
                      <a:r>
                        <a:rPr sz="700" b="1" spc="-10">
                          <a:latin typeface="Frutiger 45 Light"/>
                          <a:cs typeface="Frutiger 45 Light"/>
                        </a:rPr>
                        <a:t>($mn)</a:t>
                      </a:r>
                      <a:endParaRPr sz="700">
                        <a:latin typeface="Frutiger 45 Light"/>
                        <a:cs typeface="Frutiger 45 Light"/>
                      </a:endParaRPr>
                    </a:p>
                  </a:txBody>
                  <a:tcPr marL="0" marR="0" marT="0" marB="0">
                    <a:lnB w="9525">
                      <a:solidFill>
                        <a:srgbClr val="000000"/>
                      </a:solidFill>
                      <a:prstDash val="solid"/>
                    </a:lnB>
                  </a:tcPr>
                </a:tc>
                <a:tc>
                  <a:txBody>
                    <a:bodyPr/>
                    <a:lstStyle/>
                    <a:p>
                      <a:pPr marL="29209">
                        <a:lnSpc>
                          <a:spcPct val="100000"/>
                        </a:lnSpc>
                        <a:spcBef>
                          <a:spcPts val="430"/>
                        </a:spcBef>
                      </a:pPr>
                      <a:r>
                        <a:rPr sz="700" b="1" spc="-10">
                          <a:latin typeface="Frutiger 45 Light"/>
                          <a:cs typeface="Frutiger 45 Light"/>
                        </a:rPr>
                        <a:t>Investor</a:t>
                      </a:r>
                      <a:endParaRPr sz="700">
                        <a:latin typeface="Frutiger 45 Light"/>
                        <a:cs typeface="Frutiger 45 Light"/>
                      </a:endParaRPr>
                    </a:p>
                  </a:txBody>
                  <a:tcPr marL="0" marR="0" marT="49645" marB="0">
                    <a:lnB w="9525">
                      <a:solidFill>
                        <a:srgbClr val="000000"/>
                      </a:solidFill>
                      <a:prstDash val="solid"/>
                    </a:lnB>
                  </a:tcPr>
                </a:tc>
                <a:tc>
                  <a:txBody>
                    <a:bodyPr/>
                    <a:lstStyle/>
                    <a:p>
                      <a:pPr marL="643890">
                        <a:lnSpc>
                          <a:spcPct val="100000"/>
                        </a:lnSpc>
                        <a:spcBef>
                          <a:spcPts val="430"/>
                        </a:spcBef>
                      </a:pPr>
                      <a:r>
                        <a:rPr sz="700" b="1">
                          <a:latin typeface="Frutiger 45 Light"/>
                          <a:cs typeface="Frutiger 45 Light"/>
                        </a:rPr>
                        <a:t>Key</a:t>
                      </a:r>
                      <a:r>
                        <a:rPr sz="700" b="1" spc="10">
                          <a:latin typeface="Frutiger 45 Light"/>
                          <a:cs typeface="Frutiger 45 Light"/>
                        </a:rPr>
                        <a:t> </a:t>
                      </a:r>
                      <a:r>
                        <a:rPr sz="700" b="1" spc="-10">
                          <a:latin typeface="Frutiger 45 Light"/>
                          <a:cs typeface="Frutiger 45 Light"/>
                        </a:rPr>
                        <a:t>Demands</a:t>
                      </a:r>
                      <a:endParaRPr sz="700">
                        <a:latin typeface="Frutiger 45 Light"/>
                        <a:cs typeface="Frutiger 45 Light"/>
                      </a:endParaRPr>
                    </a:p>
                  </a:txBody>
                  <a:tcPr marL="0" marR="0" marT="49645" marB="0">
                    <a:lnB w="9525">
                      <a:solidFill>
                        <a:srgbClr val="000000"/>
                      </a:solidFill>
                      <a:prstDash val="solid"/>
                    </a:lnB>
                  </a:tcPr>
                </a:tc>
                <a:tc>
                  <a:txBody>
                    <a:bodyPr/>
                    <a:lstStyle/>
                    <a:p>
                      <a:pPr marL="158115">
                        <a:lnSpc>
                          <a:spcPct val="100000"/>
                        </a:lnSpc>
                        <a:spcBef>
                          <a:spcPts val="430"/>
                        </a:spcBef>
                      </a:pPr>
                      <a:r>
                        <a:rPr sz="700" b="1" spc="-20">
                          <a:latin typeface="Frutiger 45 Light"/>
                          <a:cs typeface="Frutiger 45 Light"/>
                        </a:rPr>
                        <a:t>Note</a:t>
                      </a:r>
                      <a:endParaRPr sz="700">
                        <a:latin typeface="Frutiger 45 Light"/>
                        <a:cs typeface="Frutiger 45 Light"/>
                      </a:endParaRPr>
                    </a:p>
                  </a:txBody>
                  <a:tcPr marL="0" marR="0" marT="49645" marB="0">
                    <a:lnB w="9525">
                      <a:solidFill>
                        <a:srgbClr val="000000"/>
                      </a:solidFill>
                      <a:prstDash val="solid"/>
                    </a:lnB>
                  </a:tcPr>
                </a:tc>
                <a:extLst>
                  <a:ext uri="{0D108BD9-81ED-4DB2-BD59-A6C34878D82A}">
                    <a16:rowId xmlns:a16="http://schemas.microsoft.com/office/drawing/2014/main" val="10000"/>
                  </a:ext>
                </a:extLst>
              </a:tr>
              <a:tr h="654050">
                <a:tc>
                  <a:txBody>
                    <a:bodyPr/>
                    <a:lstStyle/>
                    <a:p>
                      <a:pPr>
                        <a:lnSpc>
                          <a:spcPct val="100000"/>
                        </a:lnSpc>
                      </a:pPr>
                      <a:endParaRPr sz="800">
                        <a:latin typeface="Times New Roman"/>
                        <a:cs typeface="Times New Roman"/>
                      </a:endParaRPr>
                    </a:p>
                  </a:txBody>
                  <a:tcPr marL="0" marR="0" marT="0" marB="0">
                    <a:lnT w="9525">
                      <a:solidFill>
                        <a:srgbClr val="000000"/>
                      </a:solidFill>
                      <a:prstDash val="solid"/>
                    </a:lnT>
                    <a:lnB w="6350">
                      <a:solidFill>
                        <a:srgbClr val="ADAFB3"/>
                      </a:solidFill>
                      <a:prstDash val="solid"/>
                    </a:lnB>
                  </a:tcPr>
                </a:tc>
                <a:tc>
                  <a:txBody>
                    <a:bodyPr/>
                    <a:lstStyle/>
                    <a:p>
                      <a:pPr>
                        <a:lnSpc>
                          <a:spcPct val="100000"/>
                        </a:lnSpc>
                      </a:pPr>
                      <a:endParaRPr sz="900">
                        <a:latin typeface="Times New Roman"/>
                        <a:cs typeface="Times New Roman"/>
                      </a:endParaRPr>
                    </a:p>
                    <a:p>
                      <a:pPr>
                        <a:lnSpc>
                          <a:spcPct val="100000"/>
                        </a:lnSpc>
                        <a:spcBef>
                          <a:spcPts val="30"/>
                        </a:spcBef>
                      </a:pPr>
                      <a:endParaRPr sz="900">
                        <a:latin typeface="Times New Roman"/>
                        <a:cs typeface="Times New Roman"/>
                      </a:endParaRPr>
                    </a:p>
                    <a:p>
                      <a:pPr marR="30480" algn="r">
                        <a:lnSpc>
                          <a:spcPct val="100000"/>
                        </a:lnSpc>
                      </a:pPr>
                      <a:r>
                        <a:rPr sz="800" spc="-10">
                          <a:latin typeface="Frutiger 45 Light"/>
                          <a:cs typeface="Frutiger 45 Light"/>
                        </a:rPr>
                        <a:t>06/12/2022</a:t>
                      </a:r>
                      <a:endParaRPr sz="800">
                        <a:latin typeface="Frutiger 45 Light"/>
                        <a:cs typeface="Frutiger 45 Light"/>
                      </a:endParaRPr>
                    </a:p>
                  </a:txBody>
                  <a:tcPr marL="0" marR="0" marT="0" marB="0">
                    <a:lnT w="9525">
                      <a:solidFill>
                        <a:srgbClr val="000000"/>
                      </a:solidFill>
                      <a:prstDash val="solid"/>
                    </a:lnT>
                    <a:lnB w="6350">
                      <a:solidFill>
                        <a:srgbClr val="ADAFB3"/>
                      </a:solidFill>
                      <a:prstDash val="solid"/>
                    </a:lnB>
                  </a:tcPr>
                </a:tc>
                <a:tc>
                  <a:txBody>
                    <a:bodyPr/>
                    <a:lstStyle/>
                    <a:p>
                      <a:pPr>
                        <a:lnSpc>
                          <a:spcPct val="100000"/>
                        </a:lnSpc>
                      </a:pPr>
                      <a:endParaRPr sz="900">
                        <a:latin typeface="Times New Roman"/>
                        <a:cs typeface="Times New Roman"/>
                      </a:endParaRPr>
                    </a:p>
                    <a:p>
                      <a:pPr>
                        <a:lnSpc>
                          <a:spcPct val="100000"/>
                        </a:lnSpc>
                        <a:spcBef>
                          <a:spcPts val="30"/>
                        </a:spcBef>
                      </a:pPr>
                      <a:endParaRPr sz="900">
                        <a:latin typeface="Times New Roman"/>
                        <a:cs typeface="Times New Roman"/>
                      </a:endParaRPr>
                    </a:p>
                    <a:p>
                      <a:pPr marL="45085">
                        <a:lnSpc>
                          <a:spcPct val="100000"/>
                        </a:lnSpc>
                      </a:pPr>
                      <a:r>
                        <a:rPr sz="800" spc="-20">
                          <a:latin typeface="Frutiger 45 Light"/>
                          <a:cs typeface="Frutiger 45 Light"/>
                        </a:rPr>
                        <a:t>Auto</a:t>
                      </a:r>
                      <a:endParaRPr sz="800">
                        <a:latin typeface="Frutiger 45 Light"/>
                        <a:cs typeface="Frutiger 45 Light"/>
                      </a:endParaRPr>
                    </a:p>
                  </a:txBody>
                  <a:tcPr marL="0" marR="0" marT="0" marB="0">
                    <a:lnT w="9525">
                      <a:solidFill>
                        <a:srgbClr val="000000"/>
                      </a:solidFill>
                      <a:prstDash val="solid"/>
                    </a:lnT>
                    <a:lnB w="6350">
                      <a:solidFill>
                        <a:srgbClr val="ADAFB3"/>
                      </a:solidFill>
                      <a:prstDash val="solid"/>
                    </a:lnB>
                  </a:tcPr>
                </a:tc>
                <a:tc>
                  <a:txBody>
                    <a:bodyPr/>
                    <a:lstStyle/>
                    <a:p>
                      <a:pPr>
                        <a:lnSpc>
                          <a:spcPct val="100000"/>
                        </a:lnSpc>
                      </a:pPr>
                      <a:endParaRPr sz="900">
                        <a:latin typeface="Times New Roman"/>
                        <a:cs typeface="Times New Roman"/>
                      </a:endParaRPr>
                    </a:p>
                    <a:p>
                      <a:pPr>
                        <a:lnSpc>
                          <a:spcPct val="100000"/>
                        </a:lnSpc>
                        <a:spcBef>
                          <a:spcPts val="30"/>
                        </a:spcBef>
                      </a:pPr>
                      <a:endParaRPr sz="900">
                        <a:latin typeface="Times New Roman"/>
                        <a:cs typeface="Times New Roman"/>
                      </a:endParaRPr>
                    </a:p>
                    <a:p>
                      <a:pPr marR="74930" algn="r">
                        <a:lnSpc>
                          <a:spcPct val="100000"/>
                        </a:lnSpc>
                      </a:pPr>
                      <a:r>
                        <a:rPr sz="800" spc="-10">
                          <a:latin typeface="Frutiger 45 Light"/>
                          <a:cs typeface="Frutiger 45 Light"/>
                        </a:rPr>
                        <a:t>187,634</a:t>
                      </a:r>
                      <a:endParaRPr sz="800">
                        <a:latin typeface="Frutiger 45 Light"/>
                        <a:cs typeface="Frutiger 45 Light"/>
                      </a:endParaRPr>
                    </a:p>
                  </a:txBody>
                  <a:tcPr marL="0" marR="0" marT="0" marB="0">
                    <a:lnT w="9525">
                      <a:solidFill>
                        <a:srgbClr val="000000"/>
                      </a:solidFill>
                      <a:prstDash val="solid"/>
                    </a:lnT>
                    <a:lnB w="6350">
                      <a:solidFill>
                        <a:srgbClr val="ADAFB3"/>
                      </a:solidFill>
                      <a:prstDash val="solid"/>
                    </a:lnB>
                  </a:tcPr>
                </a:tc>
                <a:tc>
                  <a:txBody>
                    <a:bodyPr/>
                    <a:lstStyle/>
                    <a:p>
                      <a:pPr>
                        <a:lnSpc>
                          <a:spcPct val="100000"/>
                        </a:lnSpc>
                      </a:pPr>
                      <a:endParaRPr sz="800">
                        <a:latin typeface="Times New Roman"/>
                        <a:cs typeface="Times New Roman"/>
                      </a:endParaRPr>
                    </a:p>
                  </a:txBody>
                  <a:tcPr marL="0" marR="0" marT="0" marB="0">
                    <a:lnT w="9525">
                      <a:solidFill>
                        <a:srgbClr val="000000"/>
                      </a:solidFill>
                      <a:prstDash val="solid"/>
                    </a:lnT>
                    <a:lnB w="6350">
                      <a:solidFill>
                        <a:srgbClr val="ADAFB3"/>
                      </a:solidFill>
                      <a:prstDash val="solid"/>
                    </a:lnB>
                  </a:tcPr>
                </a:tc>
                <a:tc>
                  <a:txBody>
                    <a:bodyPr/>
                    <a:lstStyle/>
                    <a:p>
                      <a:pPr>
                        <a:lnSpc>
                          <a:spcPct val="100000"/>
                        </a:lnSpc>
                        <a:spcBef>
                          <a:spcPts val="40"/>
                        </a:spcBef>
                      </a:pPr>
                      <a:endParaRPr sz="900">
                        <a:latin typeface="Times New Roman"/>
                        <a:cs typeface="Times New Roman"/>
                      </a:endParaRPr>
                    </a:p>
                    <a:p>
                      <a:pPr marL="651510" marR="150495">
                        <a:lnSpc>
                          <a:spcPct val="100000"/>
                        </a:lnSpc>
                      </a:pPr>
                      <a:r>
                        <a:rPr sz="800">
                          <a:latin typeface="Frutiger 45 Light"/>
                          <a:cs typeface="Frutiger 45 Light"/>
                        </a:rPr>
                        <a:t>Political</a:t>
                      </a:r>
                      <a:r>
                        <a:rPr sz="800" spc="-35">
                          <a:latin typeface="Frutiger 45 Light"/>
                          <a:cs typeface="Frutiger 45 Light"/>
                        </a:rPr>
                        <a:t> </a:t>
                      </a:r>
                      <a:r>
                        <a:rPr sz="800">
                          <a:latin typeface="Frutiger 45 Light"/>
                          <a:cs typeface="Frutiger 45 Light"/>
                        </a:rPr>
                        <a:t>Activities</a:t>
                      </a:r>
                      <a:r>
                        <a:rPr sz="800" spc="-5">
                          <a:latin typeface="Frutiger 45 Light"/>
                          <a:cs typeface="Frutiger 45 Light"/>
                        </a:rPr>
                        <a:t> </a:t>
                      </a:r>
                      <a:r>
                        <a:rPr sz="800" spc="-50">
                          <a:latin typeface="Frutiger 45 Light"/>
                          <a:cs typeface="Frutiger 45 Light"/>
                        </a:rPr>
                        <a:t>/</a:t>
                      </a:r>
                      <a:r>
                        <a:rPr sz="800">
                          <a:latin typeface="Frutiger 45 Light"/>
                          <a:cs typeface="Frutiger 45 Light"/>
                        </a:rPr>
                        <a:t> Climate</a:t>
                      </a:r>
                      <a:r>
                        <a:rPr sz="800" spc="-15">
                          <a:latin typeface="Frutiger 45 Light"/>
                          <a:cs typeface="Frutiger 45 Light"/>
                        </a:rPr>
                        <a:t> </a:t>
                      </a:r>
                      <a:r>
                        <a:rPr sz="800">
                          <a:latin typeface="Frutiger 45 Light"/>
                          <a:cs typeface="Frutiger 45 Light"/>
                        </a:rPr>
                        <a:t>Change</a:t>
                      </a:r>
                      <a:r>
                        <a:rPr sz="800" spc="-30">
                          <a:latin typeface="Frutiger 45 Light"/>
                          <a:cs typeface="Frutiger 45 Light"/>
                        </a:rPr>
                        <a:t> </a:t>
                      </a:r>
                      <a:r>
                        <a:rPr sz="800">
                          <a:latin typeface="Frutiger 45 Light"/>
                          <a:cs typeface="Frutiger 45 Light"/>
                        </a:rPr>
                        <a:t>&amp; </a:t>
                      </a:r>
                      <a:r>
                        <a:rPr sz="800" spc="-25">
                          <a:latin typeface="Frutiger 45 Light"/>
                          <a:cs typeface="Frutiger 45 Light"/>
                        </a:rPr>
                        <a:t>GHG </a:t>
                      </a:r>
                      <a:r>
                        <a:rPr sz="800" spc="-10">
                          <a:latin typeface="Frutiger 45 Light"/>
                          <a:cs typeface="Frutiger 45 Light"/>
                        </a:rPr>
                        <a:t>Emissions</a:t>
                      </a:r>
                      <a:endParaRPr sz="800">
                        <a:latin typeface="Frutiger 45 Light"/>
                        <a:cs typeface="Frutiger 45 Light"/>
                      </a:endParaRPr>
                    </a:p>
                  </a:txBody>
                  <a:tcPr marL="0" marR="0" marT="4618" marB="0">
                    <a:lnT w="9525">
                      <a:solidFill>
                        <a:srgbClr val="000000"/>
                      </a:solidFill>
                      <a:prstDash val="solid"/>
                    </a:lnT>
                    <a:lnB w="6350">
                      <a:solidFill>
                        <a:srgbClr val="ADAFB3"/>
                      </a:solidFill>
                      <a:prstDash val="solid"/>
                    </a:lnB>
                  </a:tcPr>
                </a:tc>
                <a:tc>
                  <a:txBody>
                    <a:bodyPr/>
                    <a:lstStyle/>
                    <a:p>
                      <a:pPr marL="347980" marR="314325" indent="-182880">
                        <a:lnSpc>
                          <a:spcPct val="100000"/>
                        </a:lnSpc>
                        <a:spcBef>
                          <a:spcPts val="350"/>
                        </a:spcBef>
                        <a:buSzPct val="72222"/>
                        <a:buFont typeface="Wingdings 2"/>
                        <a:buChar char=""/>
                        <a:tabLst>
                          <a:tab pos="347980" algn="l"/>
                          <a:tab pos="348615" algn="l"/>
                        </a:tabLst>
                      </a:pPr>
                      <a:r>
                        <a:rPr sz="800">
                          <a:latin typeface="Frutiger 45 Light"/>
                          <a:cs typeface="Frutiger 45 Light"/>
                        </a:rPr>
                        <a:t>AkademikerPension</a:t>
                      </a:r>
                      <a:r>
                        <a:rPr sz="800" spc="-35">
                          <a:latin typeface="Frutiger 45 Light"/>
                          <a:cs typeface="Frutiger 45 Light"/>
                        </a:rPr>
                        <a:t> </a:t>
                      </a:r>
                      <a:r>
                        <a:rPr sz="800">
                          <a:latin typeface="Frutiger 45 Light"/>
                          <a:cs typeface="Frutiger 45 Light"/>
                        </a:rPr>
                        <a:t>expressed</a:t>
                      </a:r>
                      <a:r>
                        <a:rPr sz="800" spc="-25">
                          <a:latin typeface="Frutiger 45 Light"/>
                          <a:cs typeface="Frutiger 45 Light"/>
                        </a:rPr>
                        <a:t> </a:t>
                      </a:r>
                      <a:r>
                        <a:rPr sz="800">
                          <a:latin typeface="Frutiger 45 Light"/>
                          <a:cs typeface="Frutiger 45 Light"/>
                        </a:rPr>
                        <a:t>serious</a:t>
                      </a:r>
                      <a:r>
                        <a:rPr sz="800" spc="-20">
                          <a:latin typeface="Frutiger 45 Light"/>
                          <a:cs typeface="Frutiger 45 Light"/>
                        </a:rPr>
                        <a:t> </a:t>
                      </a:r>
                      <a:r>
                        <a:rPr sz="800">
                          <a:latin typeface="Frutiger 45 Light"/>
                          <a:cs typeface="Frutiger 45 Light"/>
                        </a:rPr>
                        <a:t>concerns</a:t>
                      </a:r>
                      <a:r>
                        <a:rPr sz="800" spc="-20">
                          <a:latin typeface="Frutiger 45 Light"/>
                          <a:cs typeface="Frutiger 45 Light"/>
                        </a:rPr>
                        <a:t> over </a:t>
                      </a:r>
                      <a:r>
                        <a:rPr sz="800">
                          <a:latin typeface="Frutiger 45 Light"/>
                          <a:cs typeface="Frutiger 45 Light"/>
                        </a:rPr>
                        <a:t>ongoing</a:t>
                      </a:r>
                      <a:r>
                        <a:rPr sz="800" spc="-35">
                          <a:latin typeface="Frutiger 45 Light"/>
                          <a:cs typeface="Frutiger 45 Light"/>
                        </a:rPr>
                        <a:t> </a:t>
                      </a:r>
                      <a:r>
                        <a:rPr sz="800">
                          <a:latin typeface="Frutiger 45 Light"/>
                          <a:cs typeface="Frutiger 45 Light"/>
                        </a:rPr>
                        <a:t>negative</a:t>
                      </a:r>
                      <a:r>
                        <a:rPr sz="800" spc="-25">
                          <a:latin typeface="Frutiger 45 Light"/>
                          <a:cs typeface="Frutiger 45 Light"/>
                        </a:rPr>
                        <a:t> </a:t>
                      </a:r>
                      <a:r>
                        <a:rPr sz="800">
                          <a:latin typeface="Frutiger 45 Light"/>
                          <a:cs typeface="Frutiger 45 Light"/>
                        </a:rPr>
                        <a:t>climate</a:t>
                      </a:r>
                      <a:r>
                        <a:rPr sz="800" spc="-10">
                          <a:latin typeface="Frutiger 45 Light"/>
                          <a:cs typeface="Frutiger 45 Light"/>
                        </a:rPr>
                        <a:t> </a:t>
                      </a:r>
                      <a:r>
                        <a:rPr sz="800">
                          <a:latin typeface="Frutiger 45 Light"/>
                          <a:cs typeface="Frutiger 45 Light"/>
                        </a:rPr>
                        <a:t>lobbying</a:t>
                      </a:r>
                      <a:r>
                        <a:rPr sz="800" spc="-25">
                          <a:latin typeface="Frutiger 45 Light"/>
                          <a:cs typeface="Frutiger 45 Light"/>
                        </a:rPr>
                        <a:t> </a:t>
                      </a:r>
                      <a:r>
                        <a:rPr sz="800">
                          <a:latin typeface="Frutiger 45 Light"/>
                          <a:cs typeface="Frutiger 45 Light"/>
                        </a:rPr>
                        <a:t>by</a:t>
                      </a:r>
                      <a:r>
                        <a:rPr sz="800" spc="-5">
                          <a:latin typeface="Frutiger 45 Light"/>
                          <a:cs typeface="Frutiger 45 Light"/>
                        </a:rPr>
                        <a:t> </a:t>
                      </a:r>
                      <a:r>
                        <a:rPr sz="800">
                          <a:latin typeface="Frutiger 45 Light"/>
                          <a:cs typeface="Frutiger 45 Light"/>
                        </a:rPr>
                        <a:t>the</a:t>
                      </a:r>
                      <a:r>
                        <a:rPr sz="800" spc="-5">
                          <a:latin typeface="Frutiger 45 Light"/>
                          <a:cs typeface="Frutiger 45 Light"/>
                        </a:rPr>
                        <a:t> </a:t>
                      </a:r>
                      <a:r>
                        <a:rPr sz="800" spc="-10">
                          <a:latin typeface="Frutiger 45 Light"/>
                          <a:cs typeface="Frutiger 45 Light"/>
                        </a:rPr>
                        <a:t>company</a:t>
                      </a:r>
                      <a:endParaRPr sz="800">
                        <a:latin typeface="Frutiger 45 Light"/>
                        <a:cs typeface="Frutiger 45 Light"/>
                      </a:endParaRPr>
                    </a:p>
                    <a:p>
                      <a:pPr marL="347980" marR="200660" indent="-182880">
                        <a:lnSpc>
                          <a:spcPct val="100000"/>
                        </a:lnSpc>
                        <a:spcBef>
                          <a:spcPts val="600"/>
                        </a:spcBef>
                        <a:buSzPct val="72222"/>
                        <a:buFont typeface="Wingdings 2"/>
                        <a:buChar char=""/>
                        <a:tabLst>
                          <a:tab pos="347980" algn="l"/>
                          <a:tab pos="348615" algn="l"/>
                        </a:tabLst>
                      </a:pPr>
                      <a:r>
                        <a:rPr sz="800">
                          <a:latin typeface="Frutiger 45 Light"/>
                          <a:cs typeface="Frutiger 45 Light"/>
                        </a:rPr>
                        <a:t>Church</a:t>
                      </a:r>
                      <a:r>
                        <a:rPr sz="800" spc="-10">
                          <a:latin typeface="Frutiger 45 Light"/>
                          <a:cs typeface="Frutiger 45 Light"/>
                        </a:rPr>
                        <a:t> </a:t>
                      </a:r>
                      <a:r>
                        <a:rPr sz="800">
                          <a:latin typeface="Frutiger 45 Light"/>
                          <a:cs typeface="Frutiger 45 Light"/>
                        </a:rPr>
                        <a:t>of</a:t>
                      </a:r>
                      <a:r>
                        <a:rPr sz="800" spc="5">
                          <a:latin typeface="Frutiger 45 Light"/>
                          <a:cs typeface="Frutiger 45 Light"/>
                        </a:rPr>
                        <a:t> </a:t>
                      </a:r>
                      <a:r>
                        <a:rPr sz="800">
                          <a:latin typeface="Frutiger 45 Light"/>
                          <a:cs typeface="Frutiger 45 Light"/>
                        </a:rPr>
                        <a:t>England</a:t>
                      </a:r>
                      <a:r>
                        <a:rPr sz="800" spc="-30">
                          <a:latin typeface="Frutiger 45 Light"/>
                          <a:cs typeface="Frutiger 45 Light"/>
                        </a:rPr>
                        <a:t> </a:t>
                      </a:r>
                      <a:r>
                        <a:rPr sz="800">
                          <a:latin typeface="Frutiger 45 Light"/>
                          <a:cs typeface="Frutiger 45 Light"/>
                        </a:rPr>
                        <a:t>Pensions</a:t>
                      </a:r>
                      <a:r>
                        <a:rPr sz="800" spc="-20">
                          <a:latin typeface="Frutiger 45 Light"/>
                          <a:cs typeface="Frutiger 45 Light"/>
                        </a:rPr>
                        <a:t> </a:t>
                      </a:r>
                      <a:r>
                        <a:rPr sz="800">
                          <a:latin typeface="Frutiger 45 Light"/>
                          <a:cs typeface="Frutiger 45 Light"/>
                        </a:rPr>
                        <a:t>Board,</a:t>
                      </a:r>
                      <a:r>
                        <a:rPr sz="800" spc="-20">
                          <a:latin typeface="Frutiger 45 Light"/>
                          <a:cs typeface="Frutiger 45 Light"/>
                        </a:rPr>
                        <a:t> </a:t>
                      </a:r>
                      <a:r>
                        <a:rPr sz="800">
                          <a:latin typeface="Frutiger 45 Light"/>
                          <a:cs typeface="Frutiger 45 Light"/>
                        </a:rPr>
                        <a:t>Sweden’s</a:t>
                      </a:r>
                      <a:r>
                        <a:rPr sz="800" spc="-35">
                          <a:latin typeface="Frutiger 45 Light"/>
                          <a:cs typeface="Frutiger 45 Light"/>
                        </a:rPr>
                        <a:t> </a:t>
                      </a:r>
                      <a:r>
                        <a:rPr sz="800">
                          <a:latin typeface="Frutiger 45 Light"/>
                          <a:cs typeface="Frutiger 45 Light"/>
                        </a:rPr>
                        <a:t>AP7</a:t>
                      </a:r>
                      <a:r>
                        <a:rPr sz="800" spc="-5">
                          <a:latin typeface="Frutiger 45 Light"/>
                          <a:cs typeface="Frutiger 45 Light"/>
                        </a:rPr>
                        <a:t> </a:t>
                      </a:r>
                      <a:r>
                        <a:rPr sz="800" spc="-25">
                          <a:latin typeface="Frutiger 45 Light"/>
                          <a:cs typeface="Frutiger 45 Light"/>
                        </a:rPr>
                        <a:t>and </a:t>
                      </a:r>
                      <a:r>
                        <a:rPr sz="800">
                          <a:latin typeface="Frutiger 45 Light"/>
                          <a:cs typeface="Frutiger 45 Light"/>
                        </a:rPr>
                        <a:t>Norway’s</a:t>
                      </a:r>
                      <a:r>
                        <a:rPr sz="800" spc="-10">
                          <a:latin typeface="Frutiger 45 Light"/>
                          <a:cs typeface="Frutiger 45 Light"/>
                        </a:rPr>
                        <a:t> </a:t>
                      </a:r>
                      <a:r>
                        <a:rPr sz="800">
                          <a:latin typeface="Frutiger 45 Light"/>
                          <a:cs typeface="Frutiger 45 Light"/>
                        </a:rPr>
                        <a:t>Storebrand</a:t>
                      </a:r>
                      <a:r>
                        <a:rPr sz="800" spc="-25">
                          <a:latin typeface="Frutiger 45 Light"/>
                          <a:cs typeface="Frutiger 45 Light"/>
                        </a:rPr>
                        <a:t> </a:t>
                      </a:r>
                      <a:r>
                        <a:rPr sz="800">
                          <a:latin typeface="Frutiger 45 Light"/>
                          <a:cs typeface="Frutiger 45 Light"/>
                        </a:rPr>
                        <a:t>supported</a:t>
                      </a:r>
                      <a:r>
                        <a:rPr sz="800" spc="-5">
                          <a:latin typeface="Frutiger 45 Light"/>
                          <a:cs typeface="Frutiger 45 Light"/>
                        </a:rPr>
                        <a:t> </a:t>
                      </a:r>
                      <a:r>
                        <a:rPr sz="800" spc="-10">
                          <a:latin typeface="Frutiger 45 Light"/>
                          <a:cs typeface="Frutiger 45 Light"/>
                        </a:rPr>
                        <a:t>AkademikerPension</a:t>
                      </a:r>
                      <a:endParaRPr sz="800">
                        <a:latin typeface="Frutiger 45 Light"/>
                        <a:cs typeface="Frutiger 45 Light"/>
                      </a:endParaRPr>
                    </a:p>
                  </a:txBody>
                  <a:tcPr marL="0" marR="0" marT="40409" marB="0">
                    <a:lnT w="9525">
                      <a:solidFill>
                        <a:srgbClr val="000000"/>
                      </a:solidFill>
                      <a:prstDash val="solid"/>
                    </a:lnT>
                    <a:lnB w="6350">
                      <a:solidFill>
                        <a:srgbClr val="ADAFB3"/>
                      </a:solidFill>
                      <a:prstDash val="solid"/>
                    </a:lnB>
                  </a:tcPr>
                </a:tc>
                <a:extLst>
                  <a:ext uri="{0D108BD9-81ED-4DB2-BD59-A6C34878D82A}">
                    <a16:rowId xmlns:a16="http://schemas.microsoft.com/office/drawing/2014/main" val="10001"/>
                  </a:ext>
                </a:extLst>
              </a:tr>
              <a:tr h="719859">
                <a:tc>
                  <a:txBody>
                    <a:bodyPr/>
                    <a:lstStyle/>
                    <a:p>
                      <a:pPr>
                        <a:lnSpc>
                          <a:spcPct val="100000"/>
                        </a:lnSpc>
                      </a:pPr>
                      <a:endParaRPr sz="800">
                        <a:latin typeface="Times New Roman"/>
                        <a:cs typeface="Times New Roman"/>
                      </a:endParaRPr>
                    </a:p>
                  </a:txBody>
                  <a:tcPr marL="0" marR="0" marT="0" marB="0">
                    <a:lnT w="6350">
                      <a:solidFill>
                        <a:srgbClr val="ADAFB3"/>
                      </a:solidFill>
                      <a:prstDash val="solid"/>
                    </a:lnT>
                    <a:lnB w="6350">
                      <a:solidFill>
                        <a:srgbClr val="ADAFB3"/>
                      </a:solidFill>
                      <a:prstDash val="solid"/>
                    </a:lnB>
                  </a:tcPr>
                </a:tc>
                <a:tc>
                  <a:txBody>
                    <a:bodyPr/>
                    <a:lstStyle/>
                    <a:p>
                      <a:pPr>
                        <a:lnSpc>
                          <a:spcPct val="100000"/>
                        </a:lnSpc>
                      </a:pPr>
                      <a:endParaRPr sz="900">
                        <a:latin typeface="Times New Roman"/>
                        <a:cs typeface="Times New Roman"/>
                      </a:endParaRPr>
                    </a:p>
                    <a:p>
                      <a:pPr>
                        <a:lnSpc>
                          <a:spcPct val="100000"/>
                        </a:lnSpc>
                        <a:spcBef>
                          <a:spcPts val="25"/>
                        </a:spcBef>
                      </a:pPr>
                      <a:endParaRPr sz="1100">
                        <a:latin typeface="Times New Roman"/>
                        <a:cs typeface="Times New Roman"/>
                      </a:endParaRPr>
                    </a:p>
                    <a:p>
                      <a:pPr marR="30480" algn="r">
                        <a:lnSpc>
                          <a:spcPct val="100000"/>
                        </a:lnSpc>
                        <a:spcBef>
                          <a:spcPts val="5"/>
                        </a:spcBef>
                      </a:pPr>
                      <a:r>
                        <a:rPr sz="800" spc="-10">
                          <a:latin typeface="Frutiger 45 Light"/>
                          <a:cs typeface="Frutiger 45 Light"/>
                        </a:rPr>
                        <a:t>05/11/2022</a:t>
                      </a:r>
                      <a:endParaRPr sz="800">
                        <a:latin typeface="Frutiger 45 Light"/>
                        <a:cs typeface="Frutiger 45 Light"/>
                      </a:endParaRPr>
                    </a:p>
                  </a:txBody>
                  <a:tcPr marL="0" marR="0" marT="0" marB="0">
                    <a:lnT w="6350">
                      <a:solidFill>
                        <a:srgbClr val="ADAFB3"/>
                      </a:solidFill>
                      <a:prstDash val="solid"/>
                    </a:lnT>
                    <a:lnB w="6350">
                      <a:solidFill>
                        <a:srgbClr val="ADAFB3"/>
                      </a:solidFill>
                      <a:prstDash val="solid"/>
                    </a:lnB>
                  </a:tcPr>
                </a:tc>
                <a:tc>
                  <a:txBody>
                    <a:bodyPr/>
                    <a:lstStyle/>
                    <a:p>
                      <a:pPr>
                        <a:lnSpc>
                          <a:spcPct val="100000"/>
                        </a:lnSpc>
                      </a:pPr>
                      <a:endParaRPr sz="900">
                        <a:latin typeface="Times New Roman"/>
                        <a:cs typeface="Times New Roman"/>
                      </a:endParaRPr>
                    </a:p>
                    <a:p>
                      <a:pPr>
                        <a:lnSpc>
                          <a:spcPct val="100000"/>
                        </a:lnSpc>
                        <a:spcBef>
                          <a:spcPts val="25"/>
                        </a:spcBef>
                      </a:pPr>
                      <a:endParaRPr sz="1100">
                        <a:latin typeface="Times New Roman"/>
                        <a:cs typeface="Times New Roman"/>
                      </a:endParaRPr>
                    </a:p>
                    <a:p>
                      <a:pPr marL="45085">
                        <a:lnSpc>
                          <a:spcPct val="100000"/>
                        </a:lnSpc>
                        <a:spcBef>
                          <a:spcPts val="5"/>
                        </a:spcBef>
                      </a:pPr>
                      <a:r>
                        <a:rPr sz="800" spc="-10">
                          <a:latin typeface="Frutiger 45 Light"/>
                          <a:cs typeface="Frutiger 45 Light"/>
                        </a:rPr>
                        <a:t>Utilities</a:t>
                      </a:r>
                      <a:endParaRPr sz="800">
                        <a:latin typeface="Frutiger 45 Light"/>
                        <a:cs typeface="Frutiger 45 Light"/>
                      </a:endParaRPr>
                    </a:p>
                  </a:txBody>
                  <a:tcPr marL="0" marR="0" marT="0" marB="0">
                    <a:lnT w="6350">
                      <a:solidFill>
                        <a:srgbClr val="ADAFB3"/>
                      </a:solidFill>
                      <a:prstDash val="solid"/>
                    </a:lnT>
                    <a:lnB w="6350">
                      <a:solidFill>
                        <a:srgbClr val="ADAFB3"/>
                      </a:solidFill>
                      <a:prstDash val="solid"/>
                    </a:lnB>
                  </a:tcPr>
                </a:tc>
                <a:tc>
                  <a:txBody>
                    <a:bodyPr/>
                    <a:lstStyle/>
                    <a:p>
                      <a:pPr>
                        <a:lnSpc>
                          <a:spcPct val="100000"/>
                        </a:lnSpc>
                      </a:pPr>
                      <a:endParaRPr sz="900">
                        <a:latin typeface="Times New Roman"/>
                        <a:cs typeface="Times New Roman"/>
                      </a:endParaRPr>
                    </a:p>
                    <a:p>
                      <a:pPr>
                        <a:lnSpc>
                          <a:spcPct val="100000"/>
                        </a:lnSpc>
                        <a:spcBef>
                          <a:spcPts val="25"/>
                        </a:spcBef>
                      </a:pPr>
                      <a:endParaRPr sz="1100">
                        <a:latin typeface="Times New Roman"/>
                        <a:cs typeface="Times New Roman"/>
                      </a:endParaRPr>
                    </a:p>
                    <a:p>
                      <a:pPr marL="265430">
                        <a:lnSpc>
                          <a:spcPct val="100000"/>
                        </a:lnSpc>
                        <a:spcBef>
                          <a:spcPts val="5"/>
                        </a:spcBef>
                      </a:pPr>
                      <a:r>
                        <a:rPr sz="800" spc="-10">
                          <a:latin typeface="Frutiger 45 Light"/>
                          <a:cs typeface="Frutiger 45 Light"/>
                        </a:rPr>
                        <a:t>2,530</a:t>
                      </a:r>
                      <a:endParaRPr sz="800">
                        <a:latin typeface="Frutiger 45 Light"/>
                        <a:cs typeface="Frutiger 45 Light"/>
                      </a:endParaRPr>
                    </a:p>
                  </a:txBody>
                  <a:tcPr marL="0" marR="0" marT="0" marB="0">
                    <a:lnT w="6350">
                      <a:solidFill>
                        <a:srgbClr val="ADAFB3"/>
                      </a:solidFill>
                      <a:prstDash val="solid"/>
                    </a:lnT>
                    <a:lnB w="6350">
                      <a:solidFill>
                        <a:srgbClr val="ADAFB3"/>
                      </a:solidFill>
                      <a:prstDash val="solid"/>
                    </a:lnB>
                  </a:tcPr>
                </a:tc>
                <a:tc>
                  <a:txBody>
                    <a:bodyPr/>
                    <a:lstStyle/>
                    <a:p>
                      <a:pPr>
                        <a:lnSpc>
                          <a:spcPct val="100000"/>
                        </a:lnSpc>
                      </a:pPr>
                      <a:endParaRPr sz="800">
                        <a:latin typeface="Times New Roman"/>
                        <a:cs typeface="Times New Roman"/>
                      </a:endParaRPr>
                    </a:p>
                  </a:txBody>
                  <a:tcPr marL="0" marR="0" marT="0" marB="0">
                    <a:lnT w="6350">
                      <a:solidFill>
                        <a:srgbClr val="ADAFB3"/>
                      </a:solidFill>
                      <a:prstDash val="solid"/>
                    </a:lnT>
                    <a:lnB w="6350">
                      <a:solidFill>
                        <a:srgbClr val="ADAFB3"/>
                      </a:solidFill>
                      <a:prstDash val="solid"/>
                    </a:lnB>
                  </a:tcPr>
                </a:tc>
                <a:tc>
                  <a:txBody>
                    <a:bodyPr/>
                    <a:lstStyle/>
                    <a:p>
                      <a:pPr>
                        <a:lnSpc>
                          <a:spcPct val="100000"/>
                        </a:lnSpc>
                      </a:pPr>
                      <a:endParaRPr sz="900">
                        <a:latin typeface="Times New Roman"/>
                        <a:cs typeface="Times New Roman"/>
                      </a:endParaRPr>
                    </a:p>
                    <a:p>
                      <a:pPr marL="651510" marR="150495">
                        <a:lnSpc>
                          <a:spcPct val="100000"/>
                        </a:lnSpc>
                        <a:spcBef>
                          <a:spcPts val="870"/>
                        </a:spcBef>
                      </a:pPr>
                      <a:r>
                        <a:rPr sz="800">
                          <a:latin typeface="Frutiger 45 Light"/>
                          <a:cs typeface="Frutiger 45 Light"/>
                        </a:rPr>
                        <a:t>Climate</a:t>
                      </a:r>
                      <a:r>
                        <a:rPr sz="800" spc="-15">
                          <a:latin typeface="Frutiger 45 Light"/>
                          <a:cs typeface="Frutiger 45 Light"/>
                        </a:rPr>
                        <a:t> </a:t>
                      </a:r>
                      <a:r>
                        <a:rPr sz="800">
                          <a:latin typeface="Frutiger 45 Light"/>
                          <a:cs typeface="Frutiger 45 Light"/>
                        </a:rPr>
                        <a:t>Change</a:t>
                      </a:r>
                      <a:r>
                        <a:rPr sz="800" spc="-30">
                          <a:latin typeface="Frutiger 45 Light"/>
                          <a:cs typeface="Frutiger 45 Light"/>
                        </a:rPr>
                        <a:t> </a:t>
                      </a:r>
                      <a:r>
                        <a:rPr sz="800">
                          <a:latin typeface="Frutiger 45 Light"/>
                          <a:cs typeface="Frutiger 45 Light"/>
                        </a:rPr>
                        <a:t>&amp; </a:t>
                      </a:r>
                      <a:r>
                        <a:rPr sz="800" spc="-25">
                          <a:latin typeface="Frutiger 45 Light"/>
                          <a:cs typeface="Frutiger 45 Light"/>
                        </a:rPr>
                        <a:t>GHG </a:t>
                      </a:r>
                      <a:r>
                        <a:rPr sz="800" spc="-10">
                          <a:latin typeface="Frutiger 45 Light"/>
                          <a:cs typeface="Frutiger 45 Light"/>
                        </a:rPr>
                        <a:t>Emissions</a:t>
                      </a:r>
                      <a:endParaRPr sz="800">
                        <a:latin typeface="Frutiger 45 Light"/>
                        <a:cs typeface="Frutiger 45 Light"/>
                      </a:endParaRPr>
                    </a:p>
                  </a:txBody>
                  <a:tcPr marL="0" marR="0" marT="0" marB="0">
                    <a:lnT w="6350">
                      <a:solidFill>
                        <a:srgbClr val="ADAFB3"/>
                      </a:solidFill>
                      <a:prstDash val="solid"/>
                    </a:lnT>
                    <a:lnB w="6350">
                      <a:solidFill>
                        <a:srgbClr val="ADAFB3"/>
                      </a:solidFill>
                      <a:prstDash val="solid"/>
                    </a:lnB>
                  </a:tcPr>
                </a:tc>
                <a:tc>
                  <a:txBody>
                    <a:bodyPr/>
                    <a:lstStyle/>
                    <a:p>
                      <a:pPr marL="347980" marR="33655" indent="-182880">
                        <a:lnSpc>
                          <a:spcPct val="100000"/>
                        </a:lnSpc>
                        <a:spcBef>
                          <a:spcPts val="635"/>
                        </a:spcBef>
                        <a:buSzPct val="72222"/>
                        <a:buFont typeface="Wingdings 2"/>
                        <a:buChar char=""/>
                        <a:tabLst>
                          <a:tab pos="347980" algn="l"/>
                          <a:tab pos="348615" algn="l"/>
                        </a:tabLst>
                      </a:pPr>
                      <a:r>
                        <a:rPr sz="800">
                          <a:latin typeface="Frutiger 45 Light"/>
                          <a:cs typeface="Frutiger 45 Light"/>
                        </a:rPr>
                        <a:t>The</a:t>
                      </a:r>
                      <a:r>
                        <a:rPr sz="800" spc="-25">
                          <a:latin typeface="Frutiger 45 Light"/>
                          <a:cs typeface="Frutiger 45 Light"/>
                        </a:rPr>
                        <a:t> </a:t>
                      </a:r>
                      <a:r>
                        <a:rPr sz="800">
                          <a:latin typeface="Frutiger 45 Light"/>
                          <a:cs typeface="Frutiger 45 Light"/>
                        </a:rPr>
                        <a:t>investor</a:t>
                      </a:r>
                      <a:r>
                        <a:rPr sz="800" spc="-10">
                          <a:latin typeface="Frutiger 45 Light"/>
                          <a:cs typeface="Frutiger 45 Light"/>
                        </a:rPr>
                        <a:t> </a:t>
                      </a:r>
                      <a:r>
                        <a:rPr sz="800">
                          <a:latin typeface="Frutiger 45 Light"/>
                          <a:cs typeface="Frutiger 45 Light"/>
                        </a:rPr>
                        <a:t>group</a:t>
                      </a:r>
                      <a:r>
                        <a:rPr sz="800" spc="-15">
                          <a:latin typeface="Frutiger 45 Light"/>
                          <a:cs typeface="Frutiger 45 Light"/>
                        </a:rPr>
                        <a:t> </a:t>
                      </a:r>
                      <a:r>
                        <a:rPr sz="800">
                          <a:latin typeface="Frutiger 45 Light"/>
                          <a:cs typeface="Frutiger 45 Light"/>
                        </a:rPr>
                        <a:t>submitted</a:t>
                      </a:r>
                      <a:r>
                        <a:rPr sz="800" spc="-25">
                          <a:latin typeface="Frutiger 45 Light"/>
                          <a:cs typeface="Frutiger 45 Light"/>
                        </a:rPr>
                        <a:t> </a:t>
                      </a:r>
                      <a:r>
                        <a:rPr sz="800">
                          <a:latin typeface="Frutiger 45 Light"/>
                          <a:cs typeface="Frutiger 45 Light"/>
                        </a:rPr>
                        <a:t>three</a:t>
                      </a:r>
                      <a:r>
                        <a:rPr sz="800" spc="-5">
                          <a:latin typeface="Frutiger 45 Light"/>
                          <a:cs typeface="Frutiger 45 Light"/>
                        </a:rPr>
                        <a:t> </a:t>
                      </a:r>
                      <a:r>
                        <a:rPr sz="800">
                          <a:latin typeface="Frutiger 45 Light"/>
                          <a:cs typeface="Frutiger 45 Light"/>
                        </a:rPr>
                        <a:t>shareholder</a:t>
                      </a:r>
                      <a:r>
                        <a:rPr sz="800" spc="-35">
                          <a:latin typeface="Frutiger 45 Light"/>
                          <a:cs typeface="Frutiger 45 Light"/>
                        </a:rPr>
                        <a:t> </a:t>
                      </a:r>
                      <a:r>
                        <a:rPr sz="800" spc="-10">
                          <a:latin typeface="Frutiger 45 Light"/>
                          <a:cs typeface="Frutiger 45 Light"/>
                        </a:rPr>
                        <a:t>proposals </a:t>
                      </a:r>
                      <a:r>
                        <a:rPr sz="800">
                          <a:latin typeface="Frutiger 45 Light"/>
                          <a:cs typeface="Frutiger 45 Light"/>
                        </a:rPr>
                        <a:t>to</a:t>
                      </a:r>
                      <a:r>
                        <a:rPr sz="800" spc="-10">
                          <a:latin typeface="Frutiger 45 Light"/>
                          <a:cs typeface="Frutiger 45 Light"/>
                        </a:rPr>
                        <a:t> </a:t>
                      </a:r>
                      <a:r>
                        <a:rPr sz="800">
                          <a:latin typeface="Frutiger 45 Light"/>
                          <a:cs typeface="Frutiger 45 Light"/>
                        </a:rPr>
                        <a:t>the</a:t>
                      </a:r>
                      <a:r>
                        <a:rPr sz="800" spc="-5">
                          <a:latin typeface="Frutiger 45 Light"/>
                          <a:cs typeface="Frutiger 45 Light"/>
                        </a:rPr>
                        <a:t> </a:t>
                      </a:r>
                      <a:r>
                        <a:rPr sz="800" spc="-25">
                          <a:latin typeface="Frutiger 45 Light"/>
                          <a:cs typeface="Frutiger 45 Light"/>
                        </a:rPr>
                        <a:t>AGM</a:t>
                      </a:r>
                      <a:endParaRPr sz="800">
                        <a:latin typeface="Frutiger 45 Light"/>
                        <a:cs typeface="Frutiger 45 Light"/>
                      </a:endParaRPr>
                    </a:p>
                    <a:p>
                      <a:pPr marL="347980" marR="94615" indent="-182880">
                        <a:lnSpc>
                          <a:spcPct val="100000"/>
                        </a:lnSpc>
                        <a:spcBef>
                          <a:spcPts val="600"/>
                        </a:spcBef>
                        <a:buSzPct val="72222"/>
                        <a:buFont typeface="Wingdings 2"/>
                        <a:buChar char=""/>
                        <a:tabLst>
                          <a:tab pos="347980" algn="l"/>
                          <a:tab pos="348615" algn="l"/>
                        </a:tabLst>
                      </a:pPr>
                      <a:r>
                        <a:rPr sz="800">
                          <a:latin typeface="Frutiger 45 Light"/>
                          <a:cs typeface="Frutiger 45 Light"/>
                        </a:rPr>
                        <a:t>The</a:t>
                      </a:r>
                      <a:r>
                        <a:rPr sz="800" spc="-20">
                          <a:latin typeface="Frutiger 45 Light"/>
                          <a:cs typeface="Frutiger 45 Light"/>
                        </a:rPr>
                        <a:t> </a:t>
                      </a:r>
                      <a:r>
                        <a:rPr sz="800">
                          <a:latin typeface="Frutiger 45 Light"/>
                          <a:cs typeface="Frutiger 45 Light"/>
                        </a:rPr>
                        <a:t>proposals</a:t>
                      </a:r>
                      <a:r>
                        <a:rPr sz="800" spc="-20">
                          <a:latin typeface="Frutiger 45 Light"/>
                          <a:cs typeface="Frutiger 45 Light"/>
                        </a:rPr>
                        <a:t> </a:t>
                      </a:r>
                      <a:r>
                        <a:rPr sz="800">
                          <a:latin typeface="Frutiger 45 Light"/>
                          <a:cs typeface="Frutiger 45 Light"/>
                        </a:rPr>
                        <a:t>obtained</a:t>
                      </a:r>
                      <a:r>
                        <a:rPr sz="800" spc="-20">
                          <a:latin typeface="Frutiger 45 Light"/>
                          <a:cs typeface="Frutiger 45 Light"/>
                        </a:rPr>
                        <a:t> </a:t>
                      </a:r>
                      <a:r>
                        <a:rPr sz="800">
                          <a:latin typeface="Frutiger 45 Light"/>
                          <a:cs typeface="Frutiger 45 Light"/>
                        </a:rPr>
                        <a:t>18–26%</a:t>
                      </a:r>
                      <a:r>
                        <a:rPr sz="800" spc="-5">
                          <a:latin typeface="Frutiger 45 Light"/>
                          <a:cs typeface="Frutiger 45 Light"/>
                        </a:rPr>
                        <a:t> </a:t>
                      </a:r>
                      <a:r>
                        <a:rPr sz="800">
                          <a:latin typeface="Frutiger 45 Light"/>
                          <a:cs typeface="Frutiger 45 Light"/>
                        </a:rPr>
                        <a:t>support</a:t>
                      </a:r>
                      <a:r>
                        <a:rPr sz="800" spc="-20">
                          <a:latin typeface="Frutiger 45 Light"/>
                          <a:cs typeface="Frutiger 45 Light"/>
                        </a:rPr>
                        <a:t> </a:t>
                      </a:r>
                      <a:r>
                        <a:rPr sz="800">
                          <a:latin typeface="Frutiger 45 Light"/>
                          <a:cs typeface="Frutiger 45 Light"/>
                        </a:rPr>
                        <a:t>from</a:t>
                      </a:r>
                      <a:r>
                        <a:rPr sz="800" spc="-5">
                          <a:latin typeface="Frutiger 45 Light"/>
                          <a:cs typeface="Frutiger 45 Light"/>
                        </a:rPr>
                        <a:t> </a:t>
                      </a:r>
                      <a:r>
                        <a:rPr sz="800">
                          <a:latin typeface="Frutiger 45 Light"/>
                          <a:cs typeface="Frutiger 45 Light"/>
                        </a:rPr>
                        <a:t>J-</a:t>
                      </a:r>
                      <a:r>
                        <a:rPr sz="800" spc="-10">
                          <a:latin typeface="Frutiger 45 Light"/>
                          <a:cs typeface="Frutiger 45 Light"/>
                        </a:rPr>
                        <a:t>Power’s shareholders</a:t>
                      </a:r>
                      <a:endParaRPr sz="800">
                        <a:latin typeface="Frutiger 45 Light"/>
                        <a:cs typeface="Frutiger 45 Light"/>
                      </a:endParaRPr>
                    </a:p>
                  </a:txBody>
                  <a:tcPr marL="0" marR="0" marT="73314" marB="0">
                    <a:lnT w="6350">
                      <a:solidFill>
                        <a:srgbClr val="ADAFB3"/>
                      </a:solidFill>
                      <a:prstDash val="solid"/>
                    </a:lnT>
                    <a:lnB w="6350">
                      <a:solidFill>
                        <a:srgbClr val="ADAFB3"/>
                      </a:solidFill>
                      <a:prstDash val="solid"/>
                    </a:lnB>
                  </a:tcPr>
                </a:tc>
                <a:extLst>
                  <a:ext uri="{0D108BD9-81ED-4DB2-BD59-A6C34878D82A}">
                    <a16:rowId xmlns:a16="http://schemas.microsoft.com/office/drawing/2014/main" val="10002"/>
                  </a:ext>
                </a:extLst>
              </a:tr>
              <a:tr h="457777">
                <a:tc>
                  <a:txBody>
                    <a:bodyPr/>
                    <a:lstStyle/>
                    <a:p>
                      <a:pPr>
                        <a:lnSpc>
                          <a:spcPct val="100000"/>
                        </a:lnSpc>
                      </a:pPr>
                      <a:endParaRPr sz="800">
                        <a:latin typeface="Times New Roman"/>
                        <a:cs typeface="Times New Roman"/>
                      </a:endParaRPr>
                    </a:p>
                  </a:txBody>
                  <a:tcPr marL="0" marR="0" marT="0" marB="0">
                    <a:lnT w="6350">
                      <a:solidFill>
                        <a:srgbClr val="ADAFB3"/>
                      </a:solidFill>
                      <a:prstDash val="solid"/>
                    </a:lnT>
                    <a:lnB w="6350">
                      <a:solidFill>
                        <a:srgbClr val="ADAFB3"/>
                      </a:solidFill>
                      <a:prstDash val="solid"/>
                    </a:lnB>
                  </a:tcPr>
                </a:tc>
                <a:tc>
                  <a:txBody>
                    <a:bodyPr/>
                    <a:lstStyle/>
                    <a:p>
                      <a:pPr>
                        <a:lnSpc>
                          <a:spcPct val="100000"/>
                        </a:lnSpc>
                        <a:spcBef>
                          <a:spcPts val="45"/>
                        </a:spcBef>
                      </a:pPr>
                      <a:endParaRPr sz="1100">
                        <a:latin typeface="Times New Roman"/>
                        <a:cs typeface="Times New Roman"/>
                      </a:endParaRPr>
                    </a:p>
                    <a:p>
                      <a:pPr marR="30480" algn="r">
                        <a:lnSpc>
                          <a:spcPct val="100000"/>
                        </a:lnSpc>
                      </a:pPr>
                      <a:r>
                        <a:rPr sz="800" spc="-10">
                          <a:latin typeface="Frutiger 45 Light"/>
                          <a:cs typeface="Frutiger 45 Light"/>
                        </a:rPr>
                        <a:t>05/02/2022</a:t>
                      </a:r>
                      <a:endParaRPr sz="800">
                        <a:latin typeface="Frutiger 45 Light"/>
                        <a:cs typeface="Frutiger 45 Light"/>
                      </a:endParaRPr>
                    </a:p>
                  </a:txBody>
                  <a:tcPr marL="0" marR="0" marT="5195" marB="0">
                    <a:lnT w="6350">
                      <a:solidFill>
                        <a:srgbClr val="ADAFB3"/>
                      </a:solidFill>
                      <a:prstDash val="solid"/>
                    </a:lnT>
                    <a:lnB w="6350">
                      <a:solidFill>
                        <a:srgbClr val="ADAFB3"/>
                      </a:solidFill>
                      <a:prstDash val="solid"/>
                    </a:lnB>
                  </a:tcPr>
                </a:tc>
                <a:tc>
                  <a:txBody>
                    <a:bodyPr/>
                    <a:lstStyle/>
                    <a:p>
                      <a:pPr>
                        <a:lnSpc>
                          <a:spcPct val="100000"/>
                        </a:lnSpc>
                        <a:spcBef>
                          <a:spcPts val="45"/>
                        </a:spcBef>
                      </a:pPr>
                      <a:endParaRPr sz="1100">
                        <a:latin typeface="Times New Roman"/>
                        <a:cs typeface="Times New Roman"/>
                      </a:endParaRPr>
                    </a:p>
                    <a:p>
                      <a:pPr marL="45085">
                        <a:lnSpc>
                          <a:spcPct val="100000"/>
                        </a:lnSpc>
                      </a:pPr>
                      <a:r>
                        <a:rPr sz="800" spc="-10">
                          <a:latin typeface="Frutiger 45 Light"/>
                          <a:cs typeface="Frutiger 45 Light"/>
                        </a:rPr>
                        <a:t>Utilities</a:t>
                      </a:r>
                      <a:endParaRPr sz="800">
                        <a:latin typeface="Frutiger 45 Light"/>
                        <a:cs typeface="Frutiger 45 Light"/>
                      </a:endParaRPr>
                    </a:p>
                  </a:txBody>
                  <a:tcPr marL="0" marR="0" marT="5195" marB="0">
                    <a:lnT w="6350">
                      <a:solidFill>
                        <a:srgbClr val="ADAFB3"/>
                      </a:solidFill>
                      <a:prstDash val="solid"/>
                    </a:lnT>
                    <a:lnB w="6350">
                      <a:solidFill>
                        <a:srgbClr val="ADAFB3"/>
                      </a:solidFill>
                      <a:prstDash val="solid"/>
                    </a:lnB>
                  </a:tcPr>
                </a:tc>
                <a:tc>
                  <a:txBody>
                    <a:bodyPr/>
                    <a:lstStyle/>
                    <a:p>
                      <a:pPr>
                        <a:lnSpc>
                          <a:spcPct val="100000"/>
                        </a:lnSpc>
                        <a:spcBef>
                          <a:spcPts val="45"/>
                        </a:spcBef>
                      </a:pPr>
                      <a:endParaRPr sz="1100">
                        <a:latin typeface="Times New Roman"/>
                        <a:cs typeface="Times New Roman"/>
                      </a:endParaRPr>
                    </a:p>
                    <a:p>
                      <a:pPr marL="266700">
                        <a:lnSpc>
                          <a:spcPct val="100000"/>
                        </a:lnSpc>
                      </a:pPr>
                      <a:r>
                        <a:rPr sz="800" spc="-10">
                          <a:latin typeface="Frutiger 45 Light"/>
                          <a:cs typeface="Frutiger 45 Light"/>
                        </a:rPr>
                        <a:t>5,011</a:t>
                      </a:r>
                      <a:endParaRPr sz="800">
                        <a:latin typeface="Frutiger 45 Light"/>
                        <a:cs typeface="Frutiger 45 Light"/>
                      </a:endParaRPr>
                    </a:p>
                  </a:txBody>
                  <a:tcPr marL="0" marR="0" marT="5195" marB="0">
                    <a:lnT w="6350">
                      <a:solidFill>
                        <a:srgbClr val="ADAFB3"/>
                      </a:solidFill>
                      <a:prstDash val="solid"/>
                    </a:lnT>
                    <a:lnB w="6350">
                      <a:solidFill>
                        <a:srgbClr val="ADAFB3"/>
                      </a:solidFill>
                      <a:prstDash val="solid"/>
                    </a:lnB>
                  </a:tcPr>
                </a:tc>
                <a:tc>
                  <a:txBody>
                    <a:bodyPr/>
                    <a:lstStyle/>
                    <a:p>
                      <a:pPr>
                        <a:lnSpc>
                          <a:spcPct val="100000"/>
                        </a:lnSpc>
                      </a:pPr>
                      <a:endParaRPr sz="800">
                        <a:latin typeface="Times New Roman"/>
                        <a:cs typeface="Times New Roman"/>
                      </a:endParaRPr>
                    </a:p>
                  </a:txBody>
                  <a:tcPr marL="0" marR="0" marT="0" marB="0">
                    <a:lnT w="6350">
                      <a:solidFill>
                        <a:srgbClr val="ADAFB3"/>
                      </a:solidFill>
                      <a:prstDash val="solid"/>
                    </a:lnT>
                    <a:lnB w="6350">
                      <a:solidFill>
                        <a:srgbClr val="ADAFB3"/>
                      </a:solidFill>
                      <a:prstDash val="solid"/>
                    </a:lnB>
                  </a:tcPr>
                </a:tc>
                <a:tc>
                  <a:txBody>
                    <a:bodyPr/>
                    <a:lstStyle/>
                    <a:p>
                      <a:pPr>
                        <a:lnSpc>
                          <a:spcPct val="100000"/>
                        </a:lnSpc>
                        <a:spcBef>
                          <a:spcPts val="45"/>
                        </a:spcBef>
                      </a:pPr>
                      <a:endParaRPr sz="1100">
                        <a:latin typeface="Times New Roman"/>
                        <a:cs typeface="Times New Roman"/>
                      </a:endParaRPr>
                    </a:p>
                    <a:p>
                      <a:pPr marL="651510">
                        <a:lnSpc>
                          <a:spcPct val="100000"/>
                        </a:lnSpc>
                      </a:pPr>
                      <a:r>
                        <a:rPr sz="800">
                          <a:latin typeface="Frutiger 45 Light"/>
                          <a:cs typeface="Frutiger 45 Light"/>
                        </a:rPr>
                        <a:t>Amend</a:t>
                      </a:r>
                      <a:r>
                        <a:rPr sz="800" spc="-20">
                          <a:latin typeface="Frutiger 45 Light"/>
                          <a:cs typeface="Frutiger 45 Light"/>
                        </a:rPr>
                        <a:t> </a:t>
                      </a:r>
                      <a:r>
                        <a:rPr sz="800">
                          <a:latin typeface="Frutiger 45 Light"/>
                          <a:cs typeface="Frutiger 45 Light"/>
                        </a:rPr>
                        <a:t>Company</a:t>
                      </a:r>
                      <a:r>
                        <a:rPr sz="800" spc="-15">
                          <a:latin typeface="Frutiger 45 Light"/>
                          <a:cs typeface="Frutiger 45 Light"/>
                        </a:rPr>
                        <a:t> </a:t>
                      </a:r>
                      <a:r>
                        <a:rPr sz="800" spc="-10">
                          <a:latin typeface="Frutiger 45 Light"/>
                          <a:cs typeface="Frutiger 45 Light"/>
                        </a:rPr>
                        <a:t>Policy</a:t>
                      </a:r>
                      <a:endParaRPr sz="800">
                        <a:latin typeface="Frutiger 45 Light"/>
                        <a:cs typeface="Frutiger 45 Light"/>
                      </a:endParaRPr>
                    </a:p>
                  </a:txBody>
                  <a:tcPr marL="0" marR="0" marT="5195" marB="0">
                    <a:lnT w="6350">
                      <a:solidFill>
                        <a:srgbClr val="ADAFB3"/>
                      </a:solidFill>
                      <a:prstDash val="solid"/>
                    </a:lnT>
                    <a:lnB w="6350">
                      <a:solidFill>
                        <a:srgbClr val="ADAFB3"/>
                      </a:solidFill>
                      <a:prstDash val="solid"/>
                    </a:lnB>
                  </a:tcPr>
                </a:tc>
                <a:tc>
                  <a:txBody>
                    <a:bodyPr/>
                    <a:lstStyle/>
                    <a:p>
                      <a:pPr marL="347980" marR="309245" indent="-182880" algn="just">
                        <a:lnSpc>
                          <a:spcPct val="100000"/>
                        </a:lnSpc>
                        <a:spcBef>
                          <a:spcPts val="345"/>
                        </a:spcBef>
                        <a:buSzPct val="72222"/>
                        <a:buFont typeface="Wingdings 2"/>
                        <a:buChar char=""/>
                        <a:tabLst>
                          <a:tab pos="348615" algn="l"/>
                        </a:tabLst>
                      </a:pPr>
                      <a:r>
                        <a:rPr sz="800">
                          <a:latin typeface="Frutiger 45 Light"/>
                          <a:cs typeface="Frutiger 45 Light"/>
                        </a:rPr>
                        <a:t>Tokyo</a:t>
                      </a:r>
                      <a:r>
                        <a:rPr sz="800" spc="-35">
                          <a:latin typeface="Frutiger 45 Light"/>
                          <a:cs typeface="Frutiger 45 Light"/>
                        </a:rPr>
                        <a:t> </a:t>
                      </a:r>
                      <a:r>
                        <a:rPr sz="800">
                          <a:latin typeface="Frutiger 45 Light"/>
                          <a:cs typeface="Frutiger 45 Light"/>
                        </a:rPr>
                        <a:t>Metropolitan</a:t>
                      </a:r>
                      <a:r>
                        <a:rPr sz="800" spc="-45">
                          <a:latin typeface="Frutiger 45 Light"/>
                          <a:cs typeface="Frutiger 45 Light"/>
                        </a:rPr>
                        <a:t> </a:t>
                      </a:r>
                      <a:r>
                        <a:rPr sz="800">
                          <a:latin typeface="Frutiger 45 Light"/>
                          <a:cs typeface="Frutiger 45 Light"/>
                        </a:rPr>
                        <a:t>Government</a:t>
                      </a:r>
                      <a:r>
                        <a:rPr sz="800" spc="-25">
                          <a:latin typeface="Frutiger 45 Light"/>
                          <a:cs typeface="Frutiger 45 Light"/>
                        </a:rPr>
                        <a:t> </a:t>
                      </a:r>
                      <a:r>
                        <a:rPr sz="800">
                          <a:latin typeface="Frutiger 45 Light"/>
                          <a:cs typeface="Frutiger 45 Light"/>
                        </a:rPr>
                        <a:t>requested</a:t>
                      </a:r>
                      <a:r>
                        <a:rPr sz="800" spc="-40">
                          <a:latin typeface="Frutiger 45 Light"/>
                          <a:cs typeface="Frutiger 45 Light"/>
                        </a:rPr>
                        <a:t> </a:t>
                      </a:r>
                      <a:r>
                        <a:rPr sz="800">
                          <a:latin typeface="Frutiger 45 Light"/>
                          <a:cs typeface="Frutiger 45 Light"/>
                        </a:rPr>
                        <a:t>that</a:t>
                      </a:r>
                      <a:r>
                        <a:rPr sz="800" spc="-25">
                          <a:latin typeface="Frutiger 45 Light"/>
                          <a:cs typeface="Frutiger 45 Light"/>
                        </a:rPr>
                        <a:t> the </a:t>
                      </a:r>
                      <a:r>
                        <a:rPr sz="800">
                          <a:latin typeface="Frutiger 45 Light"/>
                          <a:cs typeface="Frutiger 45 Light"/>
                        </a:rPr>
                        <a:t>company</a:t>
                      </a:r>
                      <a:r>
                        <a:rPr sz="800" spc="-20">
                          <a:latin typeface="Frutiger 45 Light"/>
                          <a:cs typeface="Frutiger 45 Light"/>
                        </a:rPr>
                        <a:t> </a:t>
                      </a:r>
                      <a:r>
                        <a:rPr sz="800">
                          <a:latin typeface="Frutiger 45 Light"/>
                          <a:cs typeface="Frutiger 45 Light"/>
                        </a:rPr>
                        <a:t>takes</a:t>
                      </a:r>
                      <a:r>
                        <a:rPr sz="800" spc="-20">
                          <a:latin typeface="Frutiger 45 Light"/>
                          <a:cs typeface="Frutiger 45 Light"/>
                        </a:rPr>
                        <a:t> </a:t>
                      </a:r>
                      <a:r>
                        <a:rPr sz="800">
                          <a:latin typeface="Frutiger 45 Light"/>
                          <a:cs typeface="Frutiger 45 Light"/>
                        </a:rPr>
                        <a:t>responsibility</a:t>
                      </a:r>
                      <a:r>
                        <a:rPr sz="800" spc="-45">
                          <a:latin typeface="Frutiger 45 Light"/>
                          <a:cs typeface="Frutiger 45 Light"/>
                        </a:rPr>
                        <a:t> </a:t>
                      </a:r>
                      <a:r>
                        <a:rPr sz="800">
                          <a:latin typeface="Frutiger 45 Light"/>
                          <a:cs typeface="Frutiger 45 Light"/>
                        </a:rPr>
                        <a:t>for the</a:t>
                      </a:r>
                      <a:r>
                        <a:rPr sz="800" spc="-10">
                          <a:latin typeface="Frutiger 45 Light"/>
                          <a:cs typeface="Frutiger 45 Light"/>
                        </a:rPr>
                        <a:t> </a:t>
                      </a:r>
                      <a:r>
                        <a:rPr sz="800">
                          <a:latin typeface="Frutiger 45 Light"/>
                          <a:cs typeface="Frutiger 45 Light"/>
                        </a:rPr>
                        <a:t>stable</a:t>
                      </a:r>
                      <a:r>
                        <a:rPr sz="800" spc="-25">
                          <a:latin typeface="Frutiger 45 Light"/>
                          <a:cs typeface="Frutiger 45 Light"/>
                        </a:rPr>
                        <a:t> </a:t>
                      </a:r>
                      <a:r>
                        <a:rPr sz="800">
                          <a:latin typeface="Frutiger 45 Light"/>
                          <a:cs typeface="Frutiger 45 Light"/>
                        </a:rPr>
                        <a:t>supply</a:t>
                      </a:r>
                      <a:r>
                        <a:rPr sz="800" spc="-15">
                          <a:latin typeface="Frutiger 45 Light"/>
                          <a:cs typeface="Frutiger 45 Light"/>
                        </a:rPr>
                        <a:t> </a:t>
                      </a:r>
                      <a:r>
                        <a:rPr sz="800" spc="-25">
                          <a:latin typeface="Frutiger 45 Light"/>
                          <a:cs typeface="Frutiger 45 Light"/>
                        </a:rPr>
                        <a:t>of </a:t>
                      </a:r>
                      <a:r>
                        <a:rPr sz="800">
                          <a:latin typeface="Frutiger 45 Light"/>
                          <a:cs typeface="Frutiger 45 Light"/>
                        </a:rPr>
                        <a:t>electric</a:t>
                      </a:r>
                      <a:r>
                        <a:rPr sz="800" spc="-20">
                          <a:latin typeface="Frutiger 45 Light"/>
                          <a:cs typeface="Frutiger 45 Light"/>
                        </a:rPr>
                        <a:t> </a:t>
                      </a:r>
                      <a:r>
                        <a:rPr sz="800" spc="-10">
                          <a:latin typeface="Frutiger 45 Light"/>
                          <a:cs typeface="Frutiger 45 Light"/>
                        </a:rPr>
                        <a:t>power</a:t>
                      </a:r>
                      <a:endParaRPr sz="800">
                        <a:latin typeface="Frutiger 45 Light"/>
                        <a:cs typeface="Frutiger 45 Light"/>
                      </a:endParaRPr>
                    </a:p>
                  </a:txBody>
                  <a:tcPr marL="0" marR="0" marT="39832" marB="0">
                    <a:lnT w="6350">
                      <a:solidFill>
                        <a:srgbClr val="ADAFB3"/>
                      </a:solidFill>
                      <a:prstDash val="solid"/>
                    </a:lnT>
                    <a:lnB w="6350">
                      <a:solidFill>
                        <a:srgbClr val="ADAFB3"/>
                      </a:solidFill>
                      <a:prstDash val="solid"/>
                    </a:lnB>
                  </a:tcPr>
                </a:tc>
                <a:extLst>
                  <a:ext uri="{0D108BD9-81ED-4DB2-BD59-A6C34878D82A}">
                    <a16:rowId xmlns:a16="http://schemas.microsoft.com/office/drawing/2014/main" val="10003"/>
                  </a:ext>
                </a:extLst>
              </a:tr>
              <a:tr h="1341582">
                <a:tc>
                  <a:txBody>
                    <a:bodyPr/>
                    <a:lstStyle/>
                    <a:p>
                      <a:pPr>
                        <a:lnSpc>
                          <a:spcPct val="100000"/>
                        </a:lnSpc>
                      </a:pPr>
                      <a:endParaRPr sz="800">
                        <a:latin typeface="Times New Roman"/>
                        <a:cs typeface="Times New Roman"/>
                      </a:endParaRPr>
                    </a:p>
                  </a:txBody>
                  <a:tcPr marL="0" marR="0" marT="0" marB="0">
                    <a:lnT w="6350">
                      <a:solidFill>
                        <a:srgbClr val="ADAFB3"/>
                      </a:solidFill>
                      <a:prstDash val="solid"/>
                    </a:lnT>
                    <a:lnB w="6350">
                      <a:solidFill>
                        <a:srgbClr val="ADAFB3"/>
                      </a:solidFill>
                      <a:prstDash val="solid"/>
                    </a:lnB>
                  </a:tcPr>
                </a:tc>
                <a:tc>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marR="30480" algn="r">
                        <a:lnSpc>
                          <a:spcPct val="100000"/>
                        </a:lnSpc>
                        <a:spcBef>
                          <a:spcPts val="655"/>
                        </a:spcBef>
                      </a:pPr>
                      <a:r>
                        <a:rPr sz="800" spc="-10">
                          <a:latin typeface="Frutiger 45 Light"/>
                          <a:cs typeface="Frutiger 45 Light"/>
                        </a:rPr>
                        <a:t>04/27/2022</a:t>
                      </a:r>
                      <a:endParaRPr sz="800">
                        <a:latin typeface="Frutiger 45 Light"/>
                        <a:cs typeface="Frutiger 45 Light"/>
                      </a:endParaRPr>
                    </a:p>
                  </a:txBody>
                  <a:tcPr marL="0" marR="0" marT="0" marB="0">
                    <a:lnT w="6350">
                      <a:solidFill>
                        <a:srgbClr val="ADAFB3"/>
                      </a:solidFill>
                      <a:prstDash val="solid"/>
                    </a:lnT>
                    <a:lnB w="6350">
                      <a:solidFill>
                        <a:srgbClr val="ADAFB3"/>
                      </a:solidFill>
                      <a:prstDash val="solid"/>
                    </a:lnB>
                  </a:tcPr>
                </a:tc>
                <a:tc>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marL="45085">
                        <a:lnSpc>
                          <a:spcPct val="100000"/>
                        </a:lnSpc>
                        <a:spcBef>
                          <a:spcPts val="655"/>
                        </a:spcBef>
                      </a:pPr>
                      <a:r>
                        <a:rPr sz="800" spc="-10">
                          <a:latin typeface="Frutiger 45 Light"/>
                          <a:cs typeface="Frutiger 45 Light"/>
                        </a:rPr>
                        <a:t>Utilities</a:t>
                      </a:r>
                      <a:endParaRPr sz="800">
                        <a:latin typeface="Frutiger 45 Light"/>
                        <a:cs typeface="Frutiger 45 Light"/>
                      </a:endParaRPr>
                    </a:p>
                  </a:txBody>
                  <a:tcPr marL="0" marR="0" marT="0" marB="0">
                    <a:lnT w="6350">
                      <a:solidFill>
                        <a:srgbClr val="ADAFB3"/>
                      </a:solidFill>
                      <a:prstDash val="solid"/>
                    </a:lnT>
                    <a:lnB w="6350">
                      <a:solidFill>
                        <a:srgbClr val="ADAFB3"/>
                      </a:solidFill>
                      <a:prstDash val="solid"/>
                    </a:lnB>
                  </a:tcPr>
                </a:tc>
                <a:tc>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marL="265430">
                        <a:lnSpc>
                          <a:spcPct val="100000"/>
                        </a:lnSpc>
                        <a:spcBef>
                          <a:spcPts val="655"/>
                        </a:spcBef>
                      </a:pPr>
                      <a:r>
                        <a:rPr sz="800" spc="-10">
                          <a:latin typeface="Frutiger 45 Light"/>
                          <a:cs typeface="Frutiger 45 Light"/>
                        </a:rPr>
                        <a:t>6,785</a:t>
                      </a:r>
                      <a:endParaRPr sz="800">
                        <a:latin typeface="Frutiger 45 Light"/>
                        <a:cs typeface="Frutiger 45 Light"/>
                      </a:endParaRPr>
                    </a:p>
                  </a:txBody>
                  <a:tcPr marL="0" marR="0" marT="0" marB="0">
                    <a:lnT w="6350">
                      <a:solidFill>
                        <a:srgbClr val="ADAFB3"/>
                      </a:solidFill>
                      <a:prstDash val="solid"/>
                    </a:lnT>
                    <a:lnB w="6350">
                      <a:solidFill>
                        <a:srgbClr val="ADAFB3"/>
                      </a:solidFill>
                      <a:prstDash val="solid"/>
                    </a:lnB>
                  </a:tcPr>
                </a:tc>
                <a:tc>
                  <a:txBody>
                    <a:bodyPr/>
                    <a:lstStyle/>
                    <a:p>
                      <a:pPr>
                        <a:lnSpc>
                          <a:spcPct val="100000"/>
                        </a:lnSpc>
                      </a:pPr>
                      <a:endParaRPr sz="800">
                        <a:latin typeface="Times New Roman"/>
                        <a:cs typeface="Times New Roman"/>
                      </a:endParaRPr>
                    </a:p>
                  </a:txBody>
                  <a:tcPr marL="0" marR="0" marT="0" marB="0">
                    <a:lnT w="6350">
                      <a:solidFill>
                        <a:srgbClr val="ADAFB3"/>
                      </a:solidFill>
                      <a:prstDash val="solid"/>
                    </a:lnT>
                    <a:lnB w="6350">
                      <a:solidFill>
                        <a:srgbClr val="ADAFB3"/>
                      </a:solidFill>
                      <a:prstDash val="solid"/>
                    </a:lnB>
                  </a:tcPr>
                </a:tc>
                <a:tc>
                  <a:txBody>
                    <a:bodyPr/>
                    <a:lstStyle/>
                    <a:p>
                      <a:pPr marL="651510" marR="150495">
                        <a:lnSpc>
                          <a:spcPct val="100000"/>
                        </a:lnSpc>
                        <a:spcBef>
                          <a:spcPts val="390"/>
                        </a:spcBef>
                      </a:pPr>
                      <a:r>
                        <a:rPr sz="800">
                          <a:latin typeface="Frutiger 45 Light"/>
                          <a:cs typeface="Frutiger 45 Light"/>
                        </a:rPr>
                        <a:t>Waste</a:t>
                      </a:r>
                      <a:r>
                        <a:rPr sz="800" spc="-10">
                          <a:latin typeface="Frutiger 45 Light"/>
                          <a:cs typeface="Frutiger 45 Light"/>
                        </a:rPr>
                        <a:t> </a:t>
                      </a:r>
                      <a:r>
                        <a:rPr sz="800">
                          <a:latin typeface="Frutiger 45 Light"/>
                          <a:cs typeface="Frutiger 45 Light"/>
                        </a:rPr>
                        <a:t>&amp; Pollution</a:t>
                      </a:r>
                      <a:r>
                        <a:rPr sz="800" spc="-35">
                          <a:latin typeface="Frutiger 45 Light"/>
                          <a:cs typeface="Frutiger 45 Light"/>
                        </a:rPr>
                        <a:t> </a:t>
                      </a:r>
                      <a:r>
                        <a:rPr sz="800" spc="-50">
                          <a:latin typeface="Frutiger 45 Light"/>
                          <a:cs typeface="Frutiger 45 Light"/>
                        </a:rPr>
                        <a:t>/</a:t>
                      </a:r>
                      <a:r>
                        <a:rPr sz="800">
                          <a:latin typeface="Frutiger 45 Light"/>
                          <a:cs typeface="Frutiger 45 Light"/>
                        </a:rPr>
                        <a:t> Disclose</a:t>
                      </a:r>
                      <a:r>
                        <a:rPr sz="800" spc="-25">
                          <a:latin typeface="Frutiger 45 Light"/>
                          <a:cs typeface="Frutiger 45 Light"/>
                        </a:rPr>
                        <a:t> </a:t>
                      </a:r>
                      <a:r>
                        <a:rPr sz="800">
                          <a:latin typeface="Frutiger 45 Light"/>
                          <a:cs typeface="Frutiger 45 Light"/>
                        </a:rPr>
                        <a:t>Information</a:t>
                      </a:r>
                      <a:r>
                        <a:rPr sz="800" spc="-30">
                          <a:latin typeface="Frutiger 45 Light"/>
                          <a:cs typeface="Frutiger 45 Light"/>
                        </a:rPr>
                        <a:t> </a:t>
                      </a:r>
                      <a:r>
                        <a:rPr sz="800" spc="-50">
                          <a:latin typeface="Frutiger 45 Light"/>
                          <a:cs typeface="Frutiger 45 Light"/>
                        </a:rPr>
                        <a:t>/</a:t>
                      </a:r>
                      <a:r>
                        <a:rPr sz="800">
                          <a:latin typeface="Frutiger 45 Light"/>
                          <a:cs typeface="Frutiger 45 Light"/>
                        </a:rPr>
                        <a:t> Board</a:t>
                      </a:r>
                      <a:r>
                        <a:rPr sz="800" spc="-20">
                          <a:latin typeface="Frutiger 45 Light"/>
                          <a:cs typeface="Frutiger 45 Light"/>
                        </a:rPr>
                        <a:t> </a:t>
                      </a:r>
                      <a:r>
                        <a:rPr sz="800">
                          <a:latin typeface="Frutiger 45 Light"/>
                          <a:cs typeface="Frutiger 45 Light"/>
                        </a:rPr>
                        <a:t>Independence</a:t>
                      </a:r>
                      <a:r>
                        <a:rPr sz="800" spc="-25">
                          <a:latin typeface="Frutiger 45 Light"/>
                          <a:cs typeface="Frutiger 45 Light"/>
                        </a:rPr>
                        <a:t> </a:t>
                      </a:r>
                      <a:r>
                        <a:rPr sz="800" spc="-50">
                          <a:latin typeface="Frutiger 45 Light"/>
                          <a:cs typeface="Frutiger 45 Light"/>
                        </a:rPr>
                        <a:t>/</a:t>
                      </a:r>
                      <a:r>
                        <a:rPr sz="800">
                          <a:latin typeface="Frutiger 45 Light"/>
                          <a:cs typeface="Frutiger 45 Light"/>
                        </a:rPr>
                        <a:t> Political</a:t>
                      </a:r>
                      <a:r>
                        <a:rPr sz="800" spc="-35">
                          <a:latin typeface="Frutiger 45 Light"/>
                          <a:cs typeface="Frutiger 45 Light"/>
                        </a:rPr>
                        <a:t> </a:t>
                      </a:r>
                      <a:r>
                        <a:rPr sz="800">
                          <a:latin typeface="Frutiger 45 Light"/>
                          <a:cs typeface="Frutiger 45 Light"/>
                        </a:rPr>
                        <a:t>Activities</a:t>
                      </a:r>
                      <a:r>
                        <a:rPr sz="800" spc="-5">
                          <a:latin typeface="Frutiger 45 Light"/>
                          <a:cs typeface="Frutiger 45 Light"/>
                        </a:rPr>
                        <a:t> </a:t>
                      </a:r>
                      <a:r>
                        <a:rPr sz="800" spc="-50">
                          <a:latin typeface="Frutiger 45 Light"/>
                          <a:cs typeface="Frutiger 45 Light"/>
                        </a:rPr>
                        <a:t>/</a:t>
                      </a:r>
                      <a:r>
                        <a:rPr sz="800">
                          <a:latin typeface="Frutiger 45 Light"/>
                          <a:cs typeface="Frutiger 45 Light"/>
                        </a:rPr>
                        <a:t> Climate</a:t>
                      </a:r>
                      <a:r>
                        <a:rPr sz="800" spc="-15">
                          <a:latin typeface="Frutiger 45 Light"/>
                          <a:cs typeface="Frutiger 45 Light"/>
                        </a:rPr>
                        <a:t> </a:t>
                      </a:r>
                      <a:r>
                        <a:rPr sz="800">
                          <a:latin typeface="Frutiger 45 Light"/>
                          <a:cs typeface="Frutiger 45 Light"/>
                        </a:rPr>
                        <a:t>Change</a:t>
                      </a:r>
                      <a:r>
                        <a:rPr sz="800" spc="-30">
                          <a:latin typeface="Frutiger 45 Light"/>
                          <a:cs typeface="Frutiger 45 Light"/>
                        </a:rPr>
                        <a:t> </a:t>
                      </a:r>
                      <a:r>
                        <a:rPr sz="800">
                          <a:latin typeface="Frutiger 45 Light"/>
                          <a:cs typeface="Frutiger 45 Light"/>
                        </a:rPr>
                        <a:t>&amp; </a:t>
                      </a:r>
                      <a:r>
                        <a:rPr sz="800" spc="-25">
                          <a:latin typeface="Frutiger 45 Light"/>
                          <a:cs typeface="Frutiger 45 Light"/>
                        </a:rPr>
                        <a:t>GHG </a:t>
                      </a:r>
                      <a:r>
                        <a:rPr sz="800">
                          <a:latin typeface="Frutiger 45 Light"/>
                          <a:cs typeface="Frutiger 45 Light"/>
                        </a:rPr>
                        <a:t>Emissions</a:t>
                      </a:r>
                      <a:r>
                        <a:rPr sz="800" spc="-30">
                          <a:latin typeface="Frutiger 45 Light"/>
                          <a:cs typeface="Frutiger 45 Light"/>
                        </a:rPr>
                        <a:t> </a:t>
                      </a:r>
                      <a:r>
                        <a:rPr sz="800" spc="-50">
                          <a:latin typeface="Frutiger 45 Light"/>
                          <a:cs typeface="Frutiger 45 Light"/>
                        </a:rPr>
                        <a:t>/</a:t>
                      </a:r>
                      <a:endParaRPr sz="800">
                        <a:latin typeface="Frutiger 45 Light"/>
                        <a:cs typeface="Frutiger 45 Light"/>
                      </a:endParaRPr>
                    </a:p>
                    <a:p>
                      <a:pPr marL="651510" marR="415925">
                        <a:lnSpc>
                          <a:spcPct val="100000"/>
                        </a:lnSpc>
                      </a:pPr>
                      <a:r>
                        <a:rPr sz="800">
                          <a:latin typeface="Frutiger 45 Light"/>
                          <a:cs typeface="Frutiger 45 Light"/>
                        </a:rPr>
                        <a:t>Sell/Retain</a:t>
                      </a:r>
                      <a:r>
                        <a:rPr sz="800" spc="-45">
                          <a:latin typeface="Frutiger 45 Light"/>
                          <a:cs typeface="Frutiger 45 Light"/>
                        </a:rPr>
                        <a:t> </a:t>
                      </a:r>
                      <a:r>
                        <a:rPr sz="800">
                          <a:latin typeface="Frutiger 45 Light"/>
                          <a:cs typeface="Frutiger 45 Light"/>
                        </a:rPr>
                        <a:t>Assets</a:t>
                      </a:r>
                      <a:r>
                        <a:rPr sz="800" spc="5">
                          <a:latin typeface="Frutiger 45 Light"/>
                          <a:cs typeface="Frutiger 45 Light"/>
                        </a:rPr>
                        <a:t> </a:t>
                      </a:r>
                      <a:r>
                        <a:rPr sz="800" spc="-50">
                          <a:latin typeface="Frutiger 45 Light"/>
                          <a:cs typeface="Frutiger 45 Light"/>
                        </a:rPr>
                        <a:t>/</a:t>
                      </a:r>
                      <a:r>
                        <a:rPr sz="800">
                          <a:latin typeface="Frutiger 45 Light"/>
                          <a:cs typeface="Frutiger 45 Light"/>
                        </a:rPr>
                        <a:t> Remuneration</a:t>
                      </a:r>
                      <a:r>
                        <a:rPr sz="800" spc="-40">
                          <a:latin typeface="Frutiger 45 Light"/>
                          <a:cs typeface="Frutiger 45 Light"/>
                        </a:rPr>
                        <a:t> </a:t>
                      </a:r>
                      <a:r>
                        <a:rPr sz="800" spc="-50">
                          <a:latin typeface="Frutiger 45 Light"/>
                          <a:cs typeface="Frutiger 45 Light"/>
                        </a:rPr>
                        <a:t>/</a:t>
                      </a:r>
                      <a:r>
                        <a:rPr sz="800">
                          <a:latin typeface="Frutiger 45 Light"/>
                          <a:cs typeface="Frutiger 45 Light"/>
                        </a:rPr>
                        <a:t> Sustainability</a:t>
                      </a:r>
                      <a:r>
                        <a:rPr sz="800" spc="-50">
                          <a:latin typeface="Frutiger 45 Light"/>
                          <a:cs typeface="Frutiger 45 Light"/>
                        </a:rPr>
                        <a:t> /</a:t>
                      </a:r>
                      <a:endParaRPr sz="800">
                        <a:latin typeface="Frutiger 45 Light"/>
                        <a:cs typeface="Frutiger 45 Light"/>
                      </a:endParaRPr>
                    </a:p>
                    <a:p>
                      <a:pPr marL="651510">
                        <a:lnSpc>
                          <a:spcPct val="100000"/>
                        </a:lnSpc>
                        <a:spcBef>
                          <a:spcPts val="5"/>
                        </a:spcBef>
                      </a:pPr>
                      <a:r>
                        <a:rPr sz="800">
                          <a:latin typeface="Frutiger 45 Light"/>
                          <a:cs typeface="Frutiger 45 Light"/>
                        </a:rPr>
                        <a:t>Other</a:t>
                      </a:r>
                      <a:r>
                        <a:rPr sz="800" spc="-15">
                          <a:latin typeface="Frutiger 45 Light"/>
                          <a:cs typeface="Frutiger 45 Light"/>
                        </a:rPr>
                        <a:t> </a:t>
                      </a:r>
                      <a:r>
                        <a:rPr sz="800">
                          <a:latin typeface="Frutiger 45 Light"/>
                          <a:cs typeface="Frutiger 45 Light"/>
                        </a:rPr>
                        <a:t>Social</a:t>
                      </a:r>
                      <a:r>
                        <a:rPr sz="800" spc="-20">
                          <a:latin typeface="Frutiger 45 Light"/>
                          <a:cs typeface="Frutiger 45 Light"/>
                        </a:rPr>
                        <a:t> </a:t>
                      </a:r>
                      <a:r>
                        <a:rPr sz="800" spc="-10">
                          <a:latin typeface="Frutiger 45 Light"/>
                          <a:cs typeface="Frutiger 45 Light"/>
                        </a:rPr>
                        <a:t>Concern</a:t>
                      </a:r>
                      <a:endParaRPr sz="800">
                        <a:latin typeface="Frutiger 45 Light"/>
                        <a:cs typeface="Frutiger 45 Light"/>
                      </a:endParaRPr>
                    </a:p>
                  </a:txBody>
                  <a:tcPr marL="0" marR="0" marT="45027" marB="0">
                    <a:lnT w="6350">
                      <a:solidFill>
                        <a:srgbClr val="ADAFB3"/>
                      </a:solidFill>
                      <a:prstDash val="solid"/>
                    </a:lnT>
                    <a:lnB w="6350">
                      <a:solidFill>
                        <a:srgbClr val="ADAFB3"/>
                      </a:solidFill>
                      <a:prstDash val="solid"/>
                    </a:lnB>
                  </a:tcPr>
                </a:tc>
                <a:tc>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10"/>
                        </a:spcBef>
                      </a:pPr>
                      <a:endParaRPr sz="1000">
                        <a:latin typeface="Times New Roman"/>
                        <a:cs typeface="Times New Roman"/>
                      </a:endParaRPr>
                    </a:p>
                    <a:p>
                      <a:pPr marL="347980" marR="169545" indent="-182880">
                        <a:lnSpc>
                          <a:spcPct val="100000"/>
                        </a:lnSpc>
                        <a:buSzPct val="72222"/>
                        <a:buFont typeface="Wingdings 2"/>
                        <a:buChar char=""/>
                        <a:tabLst>
                          <a:tab pos="347980" algn="l"/>
                          <a:tab pos="348615" algn="l"/>
                        </a:tabLst>
                      </a:pPr>
                      <a:r>
                        <a:rPr sz="800">
                          <a:latin typeface="Frutiger 45 Light"/>
                          <a:cs typeface="Frutiger 45 Light"/>
                        </a:rPr>
                        <a:t>Government</a:t>
                      </a:r>
                      <a:r>
                        <a:rPr sz="800" spc="-15">
                          <a:latin typeface="Frutiger 45 Light"/>
                          <a:cs typeface="Frutiger 45 Light"/>
                        </a:rPr>
                        <a:t> </a:t>
                      </a:r>
                      <a:r>
                        <a:rPr sz="800">
                          <a:latin typeface="Frutiger 45 Light"/>
                          <a:cs typeface="Frutiger 45 Light"/>
                        </a:rPr>
                        <a:t>of</a:t>
                      </a:r>
                      <a:r>
                        <a:rPr sz="800" spc="-15">
                          <a:latin typeface="Frutiger 45 Light"/>
                          <a:cs typeface="Frutiger 45 Light"/>
                        </a:rPr>
                        <a:t> </a:t>
                      </a:r>
                      <a:r>
                        <a:rPr sz="800">
                          <a:latin typeface="Frutiger 45 Light"/>
                          <a:cs typeface="Frutiger 45 Light"/>
                        </a:rPr>
                        <a:t>three</a:t>
                      </a:r>
                      <a:r>
                        <a:rPr sz="800" spc="-5">
                          <a:latin typeface="Frutiger 45 Light"/>
                          <a:cs typeface="Frutiger 45 Light"/>
                        </a:rPr>
                        <a:t> </a:t>
                      </a:r>
                      <a:r>
                        <a:rPr sz="800">
                          <a:latin typeface="Frutiger 45 Light"/>
                          <a:cs typeface="Frutiger 45 Light"/>
                        </a:rPr>
                        <a:t>major</a:t>
                      </a:r>
                      <a:r>
                        <a:rPr sz="800" spc="-15">
                          <a:latin typeface="Frutiger 45 Light"/>
                          <a:cs typeface="Frutiger 45 Light"/>
                        </a:rPr>
                        <a:t> </a:t>
                      </a:r>
                      <a:r>
                        <a:rPr sz="800">
                          <a:latin typeface="Frutiger 45 Light"/>
                          <a:cs typeface="Frutiger 45 Light"/>
                        </a:rPr>
                        <a:t>cities</a:t>
                      </a:r>
                      <a:r>
                        <a:rPr sz="800" spc="-15">
                          <a:latin typeface="Frutiger 45 Light"/>
                          <a:cs typeface="Frutiger 45 Light"/>
                        </a:rPr>
                        <a:t> </a:t>
                      </a:r>
                      <a:r>
                        <a:rPr sz="800">
                          <a:latin typeface="Frutiger 45 Light"/>
                          <a:cs typeface="Frutiger 45 Light"/>
                        </a:rPr>
                        <a:t>in</a:t>
                      </a:r>
                      <a:r>
                        <a:rPr sz="800" spc="-15">
                          <a:latin typeface="Frutiger 45 Light"/>
                          <a:cs typeface="Frutiger 45 Light"/>
                        </a:rPr>
                        <a:t> </a:t>
                      </a:r>
                      <a:r>
                        <a:rPr sz="800">
                          <a:latin typeface="Frutiger 45 Light"/>
                          <a:cs typeface="Frutiger 45 Light"/>
                        </a:rPr>
                        <a:t>Kansai</a:t>
                      </a:r>
                      <a:r>
                        <a:rPr sz="800" spc="-10">
                          <a:latin typeface="Frutiger 45 Light"/>
                          <a:cs typeface="Frutiger 45 Light"/>
                        </a:rPr>
                        <a:t> </a:t>
                      </a:r>
                      <a:r>
                        <a:rPr sz="800" spc="-20">
                          <a:latin typeface="Frutiger 45 Light"/>
                          <a:cs typeface="Frutiger 45 Light"/>
                        </a:rPr>
                        <a:t>area </a:t>
                      </a:r>
                      <a:r>
                        <a:rPr sz="800">
                          <a:latin typeface="Frutiger 45 Light"/>
                          <a:cs typeface="Frutiger 45 Light"/>
                        </a:rPr>
                        <a:t>requested</a:t>
                      </a:r>
                      <a:r>
                        <a:rPr sz="800" spc="-40">
                          <a:latin typeface="Frutiger 45 Light"/>
                          <a:cs typeface="Frutiger 45 Light"/>
                        </a:rPr>
                        <a:t> </a:t>
                      </a:r>
                      <a:r>
                        <a:rPr sz="800">
                          <a:latin typeface="Frutiger 45 Light"/>
                          <a:cs typeface="Frutiger 45 Light"/>
                        </a:rPr>
                        <a:t>that</a:t>
                      </a:r>
                      <a:r>
                        <a:rPr sz="800" spc="-10">
                          <a:latin typeface="Frutiger 45 Light"/>
                          <a:cs typeface="Frutiger 45 Light"/>
                        </a:rPr>
                        <a:t> </a:t>
                      </a:r>
                      <a:r>
                        <a:rPr sz="800">
                          <a:latin typeface="Frutiger 45 Light"/>
                          <a:cs typeface="Frutiger 45 Light"/>
                        </a:rPr>
                        <a:t>the</a:t>
                      </a:r>
                      <a:r>
                        <a:rPr sz="800" spc="-5">
                          <a:latin typeface="Frutiger 45 Light"/>
                          <a:cs typeface="Frutiger 45 Light"/>
                        </a:rPr>
                        <a:t> </a:t>
                      </a:r>
                      <a:r>
                        <a:rPr sz="800">
                          <a:latin typeface="Frutiger 45 Light"/>
                          <a:cs typeface="Frutiger 45 Light"/>
                        </a:rPr>
                        <a:t>company</a:t>
                      </a:r>
                      <a:r>
                        <a:rPr sz="800" spc="-5">
                          <a:latin typeface="Frutiger 45 Light"/>
                          <a:cs typeface="Frutiger 45 Light"/>
                        </a:rPr>
                        <a:t> </a:t>
                      </a:r>
                      <a:r>
                        <a:rPr sz="800">
                          <a:latin typeface="Frutiger 45 Light"/>
                          <a:cs typeface="Frutiger 45 Light"/>
                        </a:rPr>
                        <a:t>takes</a:t>
                      </a:r>
                      <a:r>
                        <a:rPr sz="800" spc="-15">
                          <a:latin typeface="Frutiger 45 Light"/>
                          <a:cs typeface="Frutiger 45 Light"/>
                        </a:rPr>
                        <a:t> </a:t>
                      </a:r>
                      <a:r>
                        <a:rPr sz="800">
                          <a:latin typeface="Frutiger 45 Light"/>
                          <a:cs typeface="Frutiger 45 Light"/>
                        </a:rPr>
                        <a:t>responsibility</a:t>
                      </a:r>
                      <a:r>
                        <a:rPr sz="800" spc="-40">
                          <a:latin typeface="Frutiger 45 Light"/>
                          <a:cs typeface="Frutiger 45 Light"/>
                        </a:rPr>
                        <a:t> </a:t>
                      </a:r>
                      <a:r>
                        <a:rPr sz="800">
                          <a:latin typeface="Frutiger 45 Light"/>
                          <a:cs typeface="Frutiger 45 Light"/>
                        </a:rPr>
                        <a:t>for</a:t>
                      </a:r>
                      <a:r>
                        <a:rPr sz="800" spc="-10">
                          <a:latin typeface="Frutiger 45 Light"/>
                          <a:cs typeface="Frutiger 45 Light"/>
                        </a:rPr>
                        <a:t> </a:t>
                      </a:r>
                      <a:r>
                        <a:rPr sz="800" spc="-25">
                          <a:latin typeface="Frutiger 45 Light"/>
                          <a:cs typeface="Frutiger 45 Light"/>
                        </a:rPr>
                        <a:t>the </a:t>
                      </a:r>
                      <a:r>
                        <a:rPr sz="800">
                          <a:latin typeface="Frutiger 45 Light"/>
                          <a:cs typeface="Frutiger 45 Light"/>
                        </a:rPr>
                        <a:t>stable</a:t>
                      </a:r>
                      <a:r>
                        <a:rPr sz="800" spc="-20">
                          <a:latin typeface="Frutiger 45 Light"/>
                          <a:cs typeface="Frutiger 45 Light"/>
                        </a:rPr>
                        <a:t> </a:t>
                      </a:r>
                      <a:r>
                        <a:rPr sz="800">
                          <a:latin typeface="Frutiger 45 Light"/>
                          <a:cs typeface="Frutiger 45 Light"/>
                        </a:rPr>
                        <a:t>supply</a:t>
                      </a:r>
                      <a:r>
                        <a:rPr sz="800" spc="-15">
                          <a:latin typeface="Frutiger 45 Light"/>
                          <a:cs typeface="Frutiger 45 Light"/>
                        </a:rPr>
                        <a:t> </a:t>
                      </a:r>
                      <a:r>
                        <a:rPr sz="800">
                          <a:latin typeface="Frutiger 45 Light"/>
                          <a:cs typeface="Frutiger 45 Light"/>
                        </a:rPr>
                        <a:t>of electric</a:t>
                      </a:r>
                      <a:r>
                        <a:rPr sz="800" spc="-15">
                          <a:latin typeface="Frutiger 45 Light"/>
                          <a:cs typeface="Frutiger 45 Light"/>
                        </a:rPr>
                        <a:t> </a:t>
                      </a:r>
                      <a:r>
                        <a:rPr sz="800">
                          <a:latin typeface="Frutiger 45 Light"/>
                          <a:cs typeface="Frutiger 45 Light"/>
                        </a:rPr>
                        <a:t>power</a:t>
                      </a:r>
                      <a:r>
                        <a:rPr sz="800" spc="-10">
                          <a:latin typeface="Frutiger 45 Light"/>
                          <a:cs typeface="Frutiger 45 Light"/>
                        </a:rPr>
                        <a:t> </a:t>
                      </a:r>
                      <a:r>
                        <a:rPr sz="800">
                          <a:latin typeface="Frutiger 45 Light"/>
                          <a:cs typeface="Frutiger 45 Light"/>
                        </a:rPr>
                        <a:t>and</a:t>
                      </a:r>
                      <a:r>
                        <a:rPr sz="800" spc="-20">
                          <a:latin typeface="Frutiger 45 Light"/>
                          <a:cs typeface="Frutiger 45 Light"/>
                        </a:rPr>
                        <a:t> </a:t>
                      </a:r>
                      <a:r>
                        <a:rPr sz="800">
                          <a:latin typeface="Frutiger 45 Light"/>
                          <a:cs typeface="Frutiger 45 Light"/>
                        </a:rPr>
                        <a:t>enhances</a:t>
                      </a:r>
                      <a:r>
                        <a:rPr sz="800" spc="-25">
                          <a:latin typeface="Frutiger 45 Light"/>
                          <a:cs typeface="Frutiger 45 Light"/>
                        </a:rPr>
                        <a:t> its </a:t>
                      </a:r>
                      <a:r>
                        <a:rPr sz="800">
                          <a:latin typeface="Frutiger 45 Light"/>
                          <a:cs typeface="Frutiger 45 Light"/>
                        </a:rPr>
                        <a:t>disclosure</a:t>
                      </a:r>
                      <a:r>
                        <a:rPr sz="800" spc="-30">
                          <a:latin typeface="Frutiger 45 Light"/>
                          <a:cs typeface="Frutiger 45 Light"/>
                        </a:rPr>
                        <a:t> </a:t>
                      </a:r>
                      <a:r>
                        <a:rPr sz="800">
                          <a:latin typeface="Frutiger 45 Light"/>
                          <a:cs typeface="Frutiger 45 Light"/>
                        </a:rPr>
                        <a:t>and</a:t>
                      </a:r>
                      <a:r>
                        <a:rPr sz="800" spc="-20">
                          <a:latin typeface="Frutiger 45 Light"/>
                          <a:cs typeface="Frutiger 45 Light"/>
                        </a:rPr>
                        <a:t> </a:t>
                      </a:r>
                      <a:r>
                        <a:rPr sz="800">
                          <a:latin typeface="Frutiger 45 Light"/>
                          <a:cs typeface="Frutiger 45 Light"/>
                        </a:rPr>
                        <a:t>communication</a:t>
                      </a:r>
                      <a:r>
                        <a:rPr sz="800" spc="-20">
                          <a:latin typeface="Frutiger 45 Light"/>
                          <a:cs typeface="Frutiger 45 Light"/>
                        </a:rPr>
                        <a:t> </a:t>
                      </a:r>
                      <a:r>
                        <a:rPr sz="800">
                          <a:latin typeface="Frutiger 45 Light"/>
                          <a:cs typeface="Frutiger 45 Light"/>
                        </a:rPr>
                        <a:t>with</a:t>
                      </a:r>
                      <a:r>
                        <a:rPr sz="800" spc="-20">
                          <a:latin typeface="Frutiger 45 Light"/>
                          <a:cs typeface="Frutiger 45 Light"/>
                        </a:rPr>
                        <a:t> </a:t>
                      </a:r>
                      <a:r>
                        <a:rPr sz="800">
                          <a:latin typeface="Frutiger 45 Light"/>
                          <a:cs typeface="Frutiger 45 Light"/>
                        </a:rPr>
                        <a:t>all</a:t>
                      </a:r>
                      <a:r>
                        <a:rPr sz="800" spc="-20">
                          <a:latin typeface="Frutiger 45 Light"/>
                          <a:cs typeface="Frutiger 45 Light"/>
                        </a:rPr>
                        <a:t> </a:t>
                      </a:r>
                      <a:r>
                        <a:rPr sz="800" spc="-10">
                          <a:latin typeface="Frutiger 45 Light"/>
                          <a:cs typeface="Frutiger 45 Light"/>
                        </a:rPr>
                        <a:t>stakeholders</a:t>
                      </a:r>
                      <a:endParaRPr sz="800">
                        <a:latin typeface="Frutiger 45 Light"/>
                        <a:cs typeface="Frutiger 45 Light"/>
                      </a:endParaRPr>
                    </a:p>
                  </a:txBody>
                  <a:tcPr marL="0" marR="0" marT="0" marB="0">
                    <a:lnT w="6350">
                      <a:solidFill>
                        <a:srgbClr val="ADAFB3"/>
                      </a:solidFill>
                      <a:prstDash val="solid"/>
                    </a:lnT>
                    <a:lnB w="6350">
                      <a:solidFill>
                        <a:srgbClr val="ADAFB3"/>
                      </a:solidFill>
                      <a:prstDash val="solid"/>
                    </a:lnB>
                  </a:tcPr>
                </a:tc>
                <a:extLst>
                  <a:ext uri="{0D108BD9-81ED-4DB2-BD59-A6C34878D82A}">
                    <a16:rowId xmlns:a16="http://schemas.microsoft.com/office/drawing/2014/main" val="10004"/>
                  </a:ext>
                </a:extLst>
              </a:tr>
              <a:tr h="326736">
                <a:tc>
                  <a:txBody>
                    <a:bodyPr/>
                    <a:lstStyle/>
                    <a:p>
                      <a:pPr>
                        <a:lnSpc>
                          <a:spcPct val="100000"/>
                        </a:lnSpc>
                      </a:pPr>
                      <a:endParaRPr sz="800">
                        <a:latin typeface="Times New Roman"/>
                        <a:cs typeface="Times New Roman"/>
                      </a:endParaRPr>
                    </a:p>
                  </a:txBody>
                  <a:tcPr marL="0" marR="0" marT="0" marB="0">
                    <a:lnT w="6350">
                      <a:solidFill>
                        <a:srgbClr val="ADAFB3"/>
                      </a:solidFill>
                      <a:prstDash val="solid"/>
                    </a:lnT>
                    <a:lnB w="6350">
                      <a:solidFill>
                        <a:srgbClr val="ADAFB3"/>
                      </a:solidFill>
                      <a:prstDash val="solid"/>
                    </a:lnB>
                  </a:tcPr>
                </a:tc>
                <a:tc>
                  <a:txBody>
                    <a:bodyPr/>
                    <a:lstStyle/>
                    <a:p>
                      <a:pPr marR="30480" algn="r">
                        <a:lnSpc>
                          <a:spcPct val="100000"/>
                        </a:lnSpc>
                        <a:spcBef>
                          <a:spcPts val="860"/>
                        </a:spcBef>
                      </a:pPr>
                      <a:r>
                        <a:rPr sz="800" spc="-10">
                          <a:latin typeface="Frutiger 45 Light"/>
                          <a:cs typeface="Frutiger 45 Light"/>
                        </a:rPr>
                        <a:t>04/13/2022</a:t>
                      </a:r>
                      <a:endParaRPr sz="800">
                        <a:latin typeface="Frutiger 45 Light"/>
                        <a:cs typeface="Frutiger 45 Light"/>
                      </a:endParaRPr>
                    </a:p>
                  </a:txBody>
                  <a:tcPr marL="0" marR="0" marT="99291" marB="0">
                    <a:lnT w="6350">
                      <a:solidFill>
                        <a:srgbClr val="ADAFB3"/>
                      </a:solidFill>
                      <a:prstDash val="solid"/>
                    </a:lnT>
                    <a:lnB w="6350">
                      <a:solidFill>
                        <a:srgbClr val="ADAFB3"/>
                      </a:solidFill>
                      <a:prstDash val="solid"/>
                    </a:lnB>
                  </a:tcPr>
                </a:tc>
                <a:tc>
                  <a:txBody>
                    <a:bodyPr/>
                    <a:lstStyle/>
                    <a:p>
                      <a:pPr marL="45085">
                        <a:lnSpc>
                          <a:spcPct val="100000"/>
                        </a:lnSpc>
                        <a:spcBef>
                          <a:spcPts val="860"/>
                        </a:spcBef>
                      </a:pPr>
                      <a:r>
                        <a:rPr sz="800" spc="-10">
                          <a:latin typeface="Frutiger 45 Light"/>
                          <a:cs typeface="Frutiger 45 Light"/>
                        </a:rPr>
                        <a:t>Banks</a:t>
                      </a:r>
                      <a:endParaRPr sz="800">
                        <a:latin typeface="Frutiger 45 Light"/>
                        <a:cs typeface="Frutiger 45 Light"/>
                      </a:endParaRPr>
                    </a:p>
                  </a:txBody>
                  <a:tcPr marL="0" marR="0" marT="99291" marB="0">
                    <a:lnT w="6350">
                      <a:solidFill>
                        <a:srgbClr val="ADAFB3"/>
                      </a:solidFill>
                      <a:prstDash val="solid"/>
                    </a:lnT>
                    <a:lnB w="6350">
                      <a:solidFill>
                        <a:srgbClr val="ADAFB3"/>
                      </a:solidFill>
                      <a:prstDash val="solid"/>
                    </a:lnB>
                  </a:tcPr>
                </a:tc>
                <a:tc>
                  <a:txBody>
                    <a:bodyPr/>
                    <a:lstStyle/>
                    <a:p>
                      <a:pPr marR="106045" algn="r">
                        <a:lnSpc>
                          <a:spcPct val="100000"/>
                        </a:lnSpc>
                        <a:spcBef>
                          <a:spcPts val="860"/>
                        </a:spcBef>
                      </a:pPr>
                      <a:r>
                        <a:rPr sz="800" spc="-10">
                          <a:latin typeface="Frutiger 45 Light"/>
                          <a:cs typeface="Frutiger 45 Light"/>
                        </a:rPr>
                        <a:t>38,696</a:t>
                      </a:r>
                      <a:endParaRPr sz="800">
                        <a:latin typeface="Frutiger 45 Light"/>
                        <a:cs typeface="Frutiger 45 Light"/>
                      </a:endParaRPr>
                    </a:p>
                  </a:txBody>
                  <a:tcPr marL="0" marR="0" marT="99291" marB="0">
                    <a:lnT w="6350">
                      <a:solidFill>
                        <a:srgbClr val="ADAFB3"/>
                      </a:solidFill>
                      <a:prstDash val="solid"/>
                    </a:lnT>
                    <a:lnB w="6350">
                      <a:solidFill>
                        <a:srgbClr val="ADAFB3"/>
                      </a:solidFill>
                      <a:prstDash val="solid"/>
                    </a:lnB>
                  </a:tcPr>
                </a:tc>
                <a:tc>
                  <a:txBody>
                    <a:bodyPr/>
                    <a:lstStyle/>
                    <a:p>
                      <a:pPr>
                        <a:lnSpc>
                          <a:spcPct val="100000"/>
                        </a:lnSpc>
                      </a:pPr>
                      <a:endParaRPr sz="800">
                        <a:latin typeface="Times New Roman"/>
                        <a:cs typeface="Times New Roman"/>
                      </a:endParaRPr>
                    </a:p>
                  </a:txBody>
                  <a:tcPr marL="0" marR="0" marT="0" marB="0">
                    <a:lnT w="6350">
                      <a:solidFill>
                        <a:srgbClr val="ADAFB3"/>
                      </a:solidFill>
                      <a:prstDash val="solid"/>
                    </a:lnT>
                  </a:tcPr>
                </a:tc>
                <a:tc>
                  <a:txBody>
                    <a:bodyPr/>
                    <a:lstStyle/>
                    <a:p>
                      <a:pPr>
                        <a:lnSpc>
                          <a:spcPct val="100000"/>
                        </a:lnSpc>
                      </a:pPr>
                      <a:endParaRPr sz="800">
                        <a:latin typeface="Times New Roman"/>
                        <a:cs typeface="Times New Roman"/>
                      </a:endParaRPr>
                    </a:p>
                  </a:txBody>
                  <a:tcPr marL="0" marR="0" marT="0" marB="0">
                    <a:lnT w="6350">
                      <a:solidFill>
                        <a:srgbClr val="ADAFB3"/>
                      </a:solidFill>
                      <a:prstDash val="solid"/>
                    </a:lnT>
                  </a:tcPr>
                </a:tc>
                <a:tc rowSpan="5">
                  <a:txBody>
                    <a:bodyPr/>
                    <a:lstStyle/>
                    <a:p>
                      <a:pPr marL="347980" marR="98425" indent="-182880">
                        <a:lnSpc>
                          <a:spcPct val="100000"/>
                        </a:lnSpc>
                        <a:spcBef>
                          <a:spcPts val="730"/>
                        </a:spcBef>
                        <a:buSzPct val="72222"/>
                        <a:buFont typeface="Wingdings 2"/>
                        <a:buChar char=""/>
                        <a:tabLst>
                          <a:tab pos="347980" algn="l"/>
                          <a:tab pos="348615" algn="l"/>
                        </a:tabLst>
                      </a:pPr>
                      <a:r>
                        <a:rPr sz="800">
                          <a:latin typeface="Frutiger 45 Light"/>
                          <a:cs typeface="Frutiger 45 Light"/>
                        </a:rPr>
                        <a:t>Environmental</a:t>
                      </a:r>
                      <a:r>
                        <a:rPr sz="800" spc="-35">
                          <a:latin typeface="Frutiger 45 Light"/>
                          <a:cs typeface="Frutiger 45 Light"/>
                        </a:rPr>
                        <a:t> </a:t>
                      </a:r>
                      <a:r>
                        <a:rPr sz="800">
                          <a:latin typeface="Frutiger 45 Light"/>
                          <a:cs typeface="Frutiger 45 Light"/>
                        </a:rPr>
                        <a:t>NGOs</a:t>
                      </a:r>
                      <a:r>
                        <a:rPr sz="800" spc="-5">
                          <a:latin typeface="Frutiger 45 Light"/>
                          <a:cs typeface="Frutiger 45 Light"/>
                        </a:rPr>
                        <a:t> </a:t>
                      </a:r>
                      <a:r>
                        <a:rPr sz="800">
                          <a:latin typeface="Frutiger 45 Light"/>
                          <a:cs typeface="Frutiger 45 Light"/>
                        </a:rPr>
                        <a:t>cooperate</a:t>
                      </a:r>
                      <a:r>
                        <a:rPr sz="800" spc="-20">
                          <a:latin typeface="Frutiger 45 Light"/>
                          <a:cs typeface="Frutiger 45 Light"/>
                        </a:rPr>
                        <a:t> </a:t>
                      </a:r>
                      <a:r>
                        <a:rPr sz="800">
                          <a:latin typeface="Frutiger 45 Light"/>
                          <a:cs typeface="Frutiger 45 Light"/>
                        </a:rPr>
                        <a:t>for increasing</a:t>
                      </a:r>
                      <a:r>
                        <a:rPr sz="800" spc="-35">
                          <a:latin typeface="Frutiger 45 Light"/>
                          <a:cs typeface="Frutiger 45 Light"/>
                        </a:rPr>
                        <a:t> </a:t>
                      </a:r>
                      <a:r>
                        <a:rPr sz="800">
                          <a:latin typeface="Frutiger 45 Light"/>
                          <a:cs typeface="Frutiger 45 Light"/>
                        </a:rPr>
                        <a:t>a</a:t>
                      </a:r>
                      <a:r>
                        <a:rPr sz="800" spc="5">
                          <a:latin typeface="Frutiger 45 Light"/>
                          <a:cs typeface="Frutiger 45 Light"/>
                        </a:rPr>
                        <a:t> </a:t>
                      </a:r>
                      <a:r>
                        <a:rPr sz="800" spc="-10">
                          <a:latin typeface="Frutiger 45 Light"/>
                          <a:cs typeface="Frutiger 45 Light"/>
                        </a:rPr>
                        <a:t>pressure </a:t>
                      </a:r>
                      <a:r>
                        <a:rPr sz="800">
                          <a:latin typeface="Frutiger 45 Light"/>
                          <a:cs typeface="Frutiger 45 Light"/>
                        </a:rPr>
                        <a:t>to</a:t>
                      </a:r>
                      <a:r>
                        <a:rPr sz="800" spc="-20">
                          <a:latin typeface="Frutiger 45 Light"/>
                          <a:cs typeface="Frutiger 45 Light"/>
                        </a:rPr>
                        <a:t> </a:t>
                      </a:r>
                      <a:r>
                        <a:rPr sz="800">
                          <a:latin typeface="Frutiger 45 Light"/>
                          <a:cs typeface="Frutiger 45 Light"/>
                        </a:rPr>
                        <a:t>the</a:t>
                      </a:r>
                      <a:r>
                        <a:rPr sz="800" spc="-10">
                          <a:latin typeface="Frutiger 45 Light"/>
                          <a:cs typeface="Frutiger 45 Light"/>
                        </a:rPr>
                        <a:t> </a:t>
                      </a:r>
                      <a:r>
                        <a:rPr sz="800">
                          <a:latin typeface="Frutiger 45 Light"/>
                          <a:cs typeface="Frutiger 45 Light"/>
                        </a:rPr>
                        <a:t>mega</a:t>
                      </a:r>
                      <a:r>
                        <a:rPr sz="800" spc="-15">
                          <a:latin typeface="Frutiger 45 Light"/>
                          <a:cs typeface="Frutiger 45 Light"/>
                        </a:rPr>
                        <a:t> </a:t>
                      </a:r>
                      <a:r>
                        <a:rPr sz="800">
                          <a:latin typeface="Frutiger 45 Light"/>
                          <a:cs typeface="Frutiger 45 Light"/>
                        </a:rPr>
                        <a:t>banks,</a:t>
                      </a:r>
                      <a:r>
                        <a:rPr sz="800" spc="-15">
                          <a:latin typeface="Frutiger 45 Light"/>
                          <a:cs typeface="Frutiger 45 Light"/>
                        </a:rPr>
                        <a:t> </a:t>
                      </a:r>
                      <a:r>
                        <a:rPr sz="800">
                          <a:latin typeface="Frutiger 45 Light"/>
                          <a:cs typeface="Frutiger 45 Light"/>
                        </a:rPr>
                        <a:t>electric</a:t>
                      </a:r>
                      <a:r>
                        <a:rPr sz="800" spc="-35">
                          <a:latin typeface="Frutiger 45 Light"/>
                          <a:cs typeface="Frutiger 45 Light"/>
                        </a:rPr>
                        <a:t> </a:t>
                      </a:r>
                      <a:r>
                        <a:rPr sz="800">
                          <a:latin typeface="Frutiger 45 Light"/>
                          <a:cs typeface="Frutiger 45 Light"/>
                        </a:rPr>
                        <a:t>companies</a:t>
                      </a:r>
                      <a:r>
                        <a:rPr sz="800" spc="-20">
                          <a:latin typeface="Frutiger 45 Light"/>
                          <a:cs typeface="Frutiger 45 Light"/>
                        </a:rPr>
                        <a:t> </a:t>
                      </a:r>
                      <a:r>
                        <a:rPr sz="800">
                          <a:latin typeface="Frutiger 45 Light"/>
                          <a:cs typeface="Frutiger 45 Light"/>
                        </a:rPr>
                        <a:t>and</a:t>
                      </a:r>
                      <a:r>
                        <a:rPr sz="800" spc="-15">
                          <a:latin typeface="Frutiger 45 Light"/>
                          <a:cs typeface="Frutiger 45 Light"/>
                        </a:rPr>
                        <a:t> </a:t>
                      </a:r>
                      <a:r>
                        <a:rPr sz="800" spc="-10">
                          <a:latin typeface="Frutiger 45 Light"/>
                          <a:cs typeface="Frutiger 45 Light"/>
                        </a:rPr>
                        <a:t>trading companies</a:t>
                      </a:r>
                      <a:endParaRPr sz="800">
                        <a:latin typeface="Frutiger 45 Light"/>
                        <a:cs typeface="Frutiger 45 Light"/>
                      </a:endParaRPr>
                    </a:p>
                    <a:p>
                      <a:pPr marL="347980" marR="307975" indent="-182880">
                        <a:lnSpc>
                          <a:spcPct val="100000"/>
                        </a:lnSpc>
                        <a:spcBef>
                          <a:spcPts val="605"/>
                        </a:spcBef>
                        <a:buSzPct val="72222"/>
                        <a:buFont typeface="Wingdings 2"/>
                        <a:buChar char=""/>
                        <a:tabLst>
                          <a:tab pos="347980" algn="l"/>
                          <a:tab pos="348615" algn="l"/>
                        </a:tabLst>
                      </a:pPr>
                      <a:r>
                        <a:rPr sz="800">
                          <a:latin typeface="Frutiger 45 Light"/>
                          <a:cs typeface="Frutiger 45 Light"/>
                        </a:rPr>
                        <a:t>They</a:t>
                      </a:r>
                      <a:r>
                        <a:rPr sz="800" spc="-30">
                          <a:latin typeface="Frutiger 45 Light"/>
                          <a:cs typeface="Frutiger 45 Light"/>
                        </a:rPr>
                        <a:t> </a:t>
                      </a:r>
                      <a:r>
                        <a:rPr sz="800">
                          <a:latin typeface="Frutiger 45 Light"/>
                          <a:cs typeface="Frutiger 45 Light"/>
                        </a:rPr>
                        <a:t>have</a:t>
                      </a:r>
                      <a:r>
                        <a:rPr sz="800" spc="-5">
                          <a:latin typeface="Frutiger 45 Light"/>
                          <a:cs typeface="Frutiger 45 Light"/>
                        </a:rPr>
                        <a:t> </a:t>
                      </a:r>
                      <a:r>
                        <a:rPr sz="800">
                          <a:latin typeface="Frutiger 45 Light"/>
                          <a:cs typeface="Frutiger 45 Light"/>
                        </a:rPr>
                        <a:t>made</a:t>
                      </a:r>
                      <a:r>
                        <a:rPr sz="800" spc="-10">
                          <a:latin typeface="Frutiger 45 Light"/>
                          <a:cs typeface="Frutiger 45 Light"/>
                        </a:rPr>
                        <a:t> </a:t>
                      </a:r>
                      <a:r>
                        <a:rPr sz="800">
                          <a:latin typeface="Frutiger 45 Light"/>
                          <a:cs typeface="Frutiger 45 Light"/>
                        </a:rPr>
                        <a:t>same</a:t>
                      </a:r>
                      <a:r>
                        <a:rPr sz="800" spc="-5">
                          <a:latin typeface="Frutiger 45 Light"/>
                          <a:cs typeface="Frutiger 45 Light"/>
                        </a:rPr>
                        <a:t> </a:t>
                      </a:r>
                      <a:r>
                        <a:rPr sz="800">
                          <a:latin typeface="Frutiger 45 Light"/>
                          <a:cs typeface="Frutiger 45 Light"/>
                        </a:rPr>
                        <a:t>shareholder</a:t>
                      </a:r>
                      <a:r>
                        <a:rPr sz="800" spc="-35">
                          <a:latin typeface="Frutiger 45 Light"/>
                          <a:cs typeface="Frutiger 45 Light"/>
                        </a:rPr>
                        <a:t> </a:t>
                      </a:r>
                      <a:r>
                        <a:rPr sz="800">
                          <a:latin typeface="Frutiger 45 Light"/>
                          <a:cs typeface="Frutiger 45 Light"/>
                        </a:rPr>
                        <a:t>proposals</a:t>
                      </a:r>
                      <a:r>
                        <a:rPr sz="800" spc="-25">
                          <a:latin typeface="Frutiger 45 Light"/>
                          <a:cs typeface="Frutiger 45 Light"/>
                        </a:rPr>
                        <a:t> to </a:t>
                      </a:r>
                      <a:r>
                        <a:rPr sz="800">
                          <a:latin typeface="Frutiger 45 Light"/>
                          <a:cs typeface="Frutiger 45 Light"/>
                        </a:rPr>
                        <a:t>Mitsubishi</a:t>
                      </a:r>
                      <a:r>
                        <a:rPr sz="800" spc="-25">
                          <a:latin typeface="Frutiger 45 Light"/>
                          <a:cs typeface="Frutiger 45 Light"/>
                        </a:rPr>
                        <a:t> </a:t>
                      </a:r>
                      <a:r>
                        <a:rPr sz="800">
                          <a:latin typeface="Frutiger 45 Light"/>
                          <a:cs typeface="Frutiger 45 Light"/>
                        </a:rPr>
                        <a:t>UFJ FG</a:t>
                      </a:r>
                      <a:r>
                        <a:rPr sz="800" spc="-5">
                          <a:latin typeface="Frutiger 45 Light"/>
                          <a:cs typeface="Frutiger 45 Light"/>
                        </a:rPr>
                        <a:t> </a:t>
                      </a:r>
                      <a:r>
                        <a:rPr sz="800">
                          <a:latin typeface="Frutiger 45 Light"/>
                          <a:cs typeface="Frutiger 45 Light"/>
                        </a:rPr>
                        <a:t>and</a:t>
                      </a:r>
                      <a:r>
                        <a:rPr sz="800" spc="-15">
                          <a:latin typeface="Frutiger 45 Light"/>
                          <a:cs typeface="Frutiger 45 Light"/>
                        </a:rPr>
                        <a:t> </a:t>
                      </a:r>
                      <a:r>
                        <a:rPr sz="800">
                          <a:latin typeface="Frutiger 45 Light"/>
                          <a:cs typeface="Frutiger 45 Light"/>
                        </a:rPr>
                        <a:t>Mizuho</a:t>
                      </a:r>
                      <a:r>
                        <a:rPr sz="800" spc="-20">
                          <a:latin typeface="Frutiger 45 Light"/>
                          <a:cs typeface="Frutiger 45 Light"/>
                        </a:rPr>
                        <a:t> </a:t>
                      </a:r>
                      <a:r>
                        <a:rPr sz="800">
                          <a:latin typeface="Frutiger 45 Light"/>
                          <a:cs typeface="Frutiger 45 Light"/>
                        </a:rPr>
                        <a:t>FG</a:t>
                      </a:r>
                      <a:r>
                        <a:rPr sz="800" spc="5">
                          <a:latin typeface="Frutiger 45 Light"/>
                          <a:cs typeface="Frutiger 45 Light"/>
                        </a:rPr>
                        <a:t> </a:t>
                      </a:r>
                      <a:r>
                        <a:rPr sz="800">
                          <a:latin typeface="Frutiger 45 Light"/>
                          <a:cs typeface="Frutiger 45 Light"/>
                        </a:rPr>
                        <a:t>in</a:t>
                      </a:r>
                      <a:r>
                        <a:rPr sz="800" spc="-10">
                          <a:latin typeface="Frutiger 45 Light"/>
                          <a:cs typeface="Frutiger 45 Light"/>
                        </a:rPr>
                        <a:t> </a:t>
                      </a:r>
                      <a:r>
                        <a:rPr sz="800">
                          <a:latin typeface="Frutiger 45 Light"/>
                          <a:cs typeface="Frutiger 45 Light"/>
                        </a:rPr>
                        <a:t>2021</a:t>
                      </a:r>
                      <a:r>
                        <a:rPr sz="800" spc="-10">
                          <a:latin typeface="Frutiger 45 Light"/>
                          <a:cs typeface="Frutiger 45 Light"/>
                        </a:rPr>
                        <a:t> </a:t>
                      </a:r>
                      <a:r>
                        <a:rPr sz="800">
                          <a:latin typeface="Frutiger 45 Light"/>
                          <a:cs typeface="Frutiger 45 Light"/>
                        </a:rPr>
                        <a:t>and</a:t>
                      </a:r>
                      <a:r>
                        <a:rPr sz="800" spc="-20">
                          <a:latin typeface="Frutiger 45 Light"/>
                          <a:cs typeface="Frutiger 45 Light"/>
                        </a:rPr>
                        <a:t> 2020 </a:t>
                      </a:r>
                      <a:r>
                        <a:rPr sz="800" spc="-10">
                          <a:latin typeface="Frutiger 45 Light"/>
                          <a:cs typeface="Frutiger 45 Light"/>
                        </a:rPr>
                        <a:t>respectively</a:t>
                      </a:r>
                      <a:endParaRPr sz="800">
                        <a:latin typeface="Frutiger 45 Light"/>
                        <a:cs typeface="Frutiger 45 Light"/>
                      </a:endParaRPr>
                    </a:p>
                    <a:p>
                      <a:pPr marL="347980" marR="305435" indent="-182880">
                        <a:lnSpc>
                          <a:spcPct val="100000"/>
                        </a:lnSpc>
                        <a:spcBef>
                          <a:spcPts val="600"/>
                        </a:spcBef>
                        <a:buSzPct val="72222"/>
                        <a:buFont typeface="Wingdings 2"/>
                        <a:buChar char=""/>
                        <a:tabLst>
                          <a:tab pos="347980" algn="l"/>
                          <a:tab pos="348615" algn="l"/>
                        </a:tabLst>
                      </a:pPr>
                      <a:r>
                        <a:rPr sz="800">
                          <a:latin typeface="Frutiger 45 Light"/>
                          <a:cs typeface="Frutiger 45 Light"/>
                        </a:rPr>
                        <a:t>One</a:t>
                      </a:r>
                      <a:r>
                        <a:rPr sz="800" spc="-10">
                          <a:latin typeface="Frutiger 45 Light"/>
                          <a:cs typeface="Frutiger 45 Light"/>
                        </a:rPr>
                        <a:t> </a:t>
                      </a:r>
                      <a:r>
                        <a:rPr sz="800">
                          <a:latin typeface="Frutiger 45 Light"/>
                          <a:cs typeface="Frutiger 45 Light"/>
                        </a:rPr>
                        <a:t>of the</a:t>
                      </a:r>
                      <a:r>
                        <a:rPr sz="800" spc="-5">
                          <a:latin typeface="Frutiger 45 Light"/>
                          <a:cs typeface="Frutiger 45 Light"/>
                        </a:rPr>
                        <a:t> </a:t>
                      </a:r>
                      <a:r>
                        <a:rPr sz="800">
                          <a:latin typeface="Frutiger 45 Light"/>
                          <a:cs typeface="Frutiger 45 Light"/>
                        </a:rPr>
                        <a:t>shareholder</a:t>
                      </a:r>
                      <a:r>
                        <a:rPr sz="800" spc="-50">
                          <a:latin typeface="Frutiger 45 Light"/>
                          <a:cs typeface="Frutiger 45 Light"/>
                        </a:rPr>
                        <a:t> </a:t>
                      </a:r>
                      <a:r>
                        <a:rPr sz="800">
                          <a:latin typeface="Frutiger 45 Light"/>
                          <a:cs typeface="Frutiger 45 Light"/>
                        </a:rPr>
                        <a:t>proposals</a:t>
                      </a:r>
                      <a:r>
                        <a:rPr sz="800" spc="-15">
                          <a:latin typeface="Frutiger 45 Light"/>
                          <a:cs typeface="Frutiger 45 Light"/>
                        </a:rPr>
                        <a:t> </a:t>
                      </a:r>
                      <a:r>
                        <a:rPr sz="800">
                          <a:latin typeface="Frutiger 45 Light"/>
                          <a:cs typeface="Frutiger 45 Light"/>
                        </a:rPr>
                        <a:t>to</a:t>
                      </a:r>
                      <a:r>
                        <a:rPr sz="800" spc="-10">
                          <a:latin typeface="Frutiger 45 Light"/>
                          <a:cs typeface="Frutiger 45 Light"/>
                        </a:rPr>
                        <a:t> </a:t>
                      </a:r>
                      <a:r>
                        <a:rPr sz="800">
                          <a:latin typeface="Frutiger 45 Light"/>
                          <a:cs typeface="Frutiger 45 Light"/>
                        </a:rPr>
                        <a:t>SMFG</a:t>
                      </a:r>
                      <a:r>
                        <a:rPr sz="800" spc="-5">
                          <a:latin typeface="Frutiger 45 Light"/>
                          <a:cs typeface="Frutiger 45 Light"/>
                        </a:rPr>
                        <a:t> </a:t>
                      </a:r>
                      <a:r>
                        <a:rPr sz="800" spc="-10">
                          <a:latin typeface="Frutiger 45 Light"/>
                          <a:cs typeface="Frutiger 45 Light"/>
                        </a:rPr>
                        <a:t>obtained </a:t>
                      </a:r>
                      <a:r>
                        <a:rPr sz="800">
                          <a:latin typeface="Frutiger 45 Light"/>
                          <a:cs typeface="Frutiger 45 Light"/>
                        </a:rPr>
                        <a:t>27%</a:t>
                      </a:r>
                      <a:r>
                        <a:rPr sz="800" spc="-20">
                          <a:latin typeface="Frutiger 45 Light"/>
                          <a:cs typeface="Frutiger 45 Light"/>
                        </a:rPr>
                        <a:t> </a:t>
                      </a:r>
                      <a:r>
                        <a:rPr sz="800" spc="-10">
                          <a:latin typeface="Frutiger 45 Light"/>
                          <a:cs typeface="Frutiger 45 Light"/>
                        </a:rPr>
                        <a:t>support</a:t>
                      </a:r>
                      <a:endParaRPr sz="800">
                        <a:latin typeface="Frutiger 45 Light"/>
                        <a:cs typeface="Frutiger 45 Light"/>
                      </a:endParaRPr>
                    </a:p>
                  </a:txBody>
                  <a:tcPr marL="0" marR="0" marT="84282" marB="0">
                    <a:lnT w="6350">
                      <a:solidFill>
                        <a:srgbClr val="ADAFB3"/>
                      </a:solidFill>
                      <a:prstDash val="solid"/>
                    </a:lnT>
                    <a:lnB w="9525">
                      <a:solidFill>
                        <a:srgbClr val="000000"/>
                      </a:solidFill>
                      <a:prstDash val="solid"/>
                    </a:lnB>
                  </a:tcPr>
                </a:tc>
                <a:extLst>
                  <a:ext uri="{0D108BD9-81ED-4DB2-BD59-A6C34878D82A}">
                    <a16:rowId xmlns:a16="http://schemas.microsoft.com/office/drawing/2014/main" val="10005"/>
                  </a:ext>
                </a:extLst>
              </a:tr>
              <a:tr h="217632">
                <a:tc>
                  <a:txBody>
                    <a:bodyPr/>
                    <a:lstStyle/>
                    <a:p>
                      <a:pPr>
                        <a:lnSpc>
                          <a:spcPct val="100000"/>
                        </a:lnSpc>
                      </a:pPr>
                      <a:endParaRPr sz="800">
                        <a:latin typeface="Times New Roman"/>
                        <a:cs typeface="Times New Roman"/>
                      </a:endParaRPr>
                    </a:p>
                  </a:txBody>
                  <a:tcPr marL="0" marR="0" marT="0" marB="0">
                    <a:lnT w="6350">
                      <a:solidFill>
                        <a:srgbClr val="ADAFB3"/>
                      </a:solidFill>
                      <a:prstDash val="solid"/>
                    </a:lnT>
                  </a:tcPr>
                </a:tc>
                <a:tc>
                  <a:txBody>
                    <a:bodyPr/>
                    <a:lstStyle/>
                    <a:p>
                      <a:pPr marR="30480" algn="r">
                        <a:lnSpc>
                          <a:spcPts val="925"/>
                        </a:lnSpc>
                        <a:spcBef>
                          <a:spcPts val="860"/>
                        </a:spcBef>
                      </a:pPr>
                      <a:r>
                        <a:rPr sz="800" spc="-10">
                          <a:latin typeface="Frutiger 45 Light"/>
                          <a:cs typeface="Frutiger 45 Light"/>
                        </a:rPr>
                        <a:t>04/13/2022</a:t>
                      </a:r>
                      <a:endParaRPr sz="800">
                        <a:latin typeface="Frutiger 45 Light"/>
                        <a:cs typeface="Frutiger 45 Light"/>
                      </a:endParaRPr>
                    </a:p>
                  </a:txBody>
                  <a:tcPr marL="0" marR="0" marT="99291" marB="0">
                    <a:lnT w="6350">
                      <a:solidFill>
                        <a:srgbClr val="ADAFB3"/>
                      </a:solidFill>
                      <a:prstDash val="solid"/>
                    </a:lnT>
                  </a:tcPr>
                </a:tc>
                <a:tc>
                  <a:txBody>
                    <a:bodyPr/>
                    <a:lstStyle/>
                    <a:p>
                      <a:pPr marL="45085">
                        <a:lnSpc>
                          <a:spcPts val="925"/>
                        </a:lnSpc>
                        <a:spcBef>
                          <a:spcPts val="860"/>
                        </a:spcBef>
                      </a:pPr>
                      <a:r>
                        <a:rPr sz="800" spc="-10">
                          <a:latin typeface="Frutiger 45 Light"/>
                          <a:cs typeface="Frutiger 45 Light"/>
                        </a:rPr>
                        <a:t>Utilities</a:t>
                      </a:r>
                      <a:endParaRPr sz="800">
                        <a:latin typeface="Frutiger 45 Light"/>
                        <a:cs typeface="Frutiger 45 Light"/>
                      </a:endParaRPr>
                    </a:p>
                  </a:txBody>
                  <a:tcPr marL="0" marR="0" marT="99291" marB="0">
                    <a:lnT w="6350">
                      <a:solidFill>
                        <a:srgbClr val="ADAFB3"/>
                      </a:solidFill>
                      <a:prstDash val="solid"/>
                    </a:lnT>
                  </a:tcPr>
                </a:tc>
                <a:tc>
                  <a:txBody>
                    <a:bodyPr/>
                    <a:lstStyle/>
                    <a:p>
                      <a:pPr marL="265430">
                        <a:lnSpc>
                          <a:spcPts val="925"/>
                        </a:lnSpc>
                        <a:spcBef>
                          <a:spcPts val="860"/>
                        </a:spcBef>
                      </a:pPr>
                      <a:r>
                        <a:rPr sz="800" spc="-10">
                          <a:latin typeface="Frutiger 45 Light"/>
                          <a:cs typeface="Frutiger 45 Light"/>
                        </a:rPr>
                        <a:t>6,313</a:t>
                      </a:r>
                      <a:endParaRPr sz="800">
                        <a:latin typeface="Frutiger 45 Light"/>
                        <a:cs typeface="Frutiger 45 Light"/>
                      </a:endParaRPr>
                    </a:p>
                  </a:txBody>
                  <a:tcPr marL="0" marR="0" marT="99291" marB="0">
                    <a:lnT w="6350">
                      <a:solidFill>
                        <a:srgbClr val="ADAFB3"/>
                      </a:solidFill>
                      <a:prstDash val="solid"/>
                    </a:lnT>
                  </a:tcPr>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vMerge="1">
                  <a:txBody>
                    <a:bodyPr/>
                    <a:lstStyle/>
                    <a:p>
                      <a:endParaRPr/>
                    </a:p>
                  </a:txBody>
                  <a:tcPr/>
                </a:tc>
                <a:extLst>
                  <a:ext uri="{0D108BD9-81ED-4DB2-BD59-A6C34878D82A}">
                    <a16:rowId xmlns:a16="http://schemas.microsoft.com/office/drawing/2014/main" val="10006"/>
                  </a:ext>
                </a:extLst>
              </a:tr>
              <a:tr h="225714">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marL="651510">
                        <a:lnSpc>
                          <a:spcPts val="930"/>
                        </a:lnSpc>
                      </a:pPr>
                      <a:r>
                        <a:rPr sz="800">
                          <a:latin typeface="Frutiger 45 Light"/>
                          <a:cs typeface="Frutiger 45 Light"/>
                        </a:rPr>
                        <a:t>Climate</a:t>
                      </a:r>
                      <a:r>
                        <a:rPr sz="800" spc="-15">
                          <a:latin typeface="Frutiger 45 Light"/>
                          <a:cs typeface="Frutiger 45 Light"/>
                        </a:rPr>
                        <a:t> </a:t>
                      </a:r>
                      <a:r>
                        <a:rPr sz="800">
                          <a:latin typeface="Frutiger 45 Light"/>
                          <a:cs typeface="Frutiger 45 Light"/>
                        </a:rPr>
                        <a:t>Change</a:t>
                      </a:r>
                      <a:r>
                        <a:rPr sz="800" spc="-30">
                          <a:latin typeface="Frutiger 45 Light"/>
                          <a:cs typeface="Frutiger 45 Light"/>
                        </a:rPr>
                        <a:t> </a:t>
                      </a:r>
                      <a:r>
                        <a:rPr sz="800">
                          <a:latin typeface="Frutiger 45 Light"/>
                          <a:cs typeface="Frutiger 45 Light"/>
                        </a:rPr>
                        <a:t>&amp; </a:t>
                      </a:r>
                      <a:r>
                        <a:rPr sz="800" spc="-25">
                          <a:latin typeface="Frutiger 45 Light"/>
                          <a:cs typeface="Frutiger 45 Light"/>
                        </a:rPr>
                        <a:t>GHG</a:t>
                      </a:r>
                      <a:endParaRPr sz="800">
                        <a:latin typeface="Frutiger 45 Light"/>
                        <a:cs typeface="Frutiger 45 Light"/>
                      </a:endParaRPr>
                    </a:p>
                    <a:p>
                      <a:pPr marL="651510">
                        <a:lnSpc>
                          <a:spcPts val="925"/>
                        </a:lnSpc>
                      </a:pPr>
                      <a:r>
                        <a:rPr sz="800" spc="-10">
                          <a:latin typeface="Frutiger 45 Light"/>
                          <a:cs typeface="Frutiger 45 Light"/>
                        </a:rPr>
                        <a:t>Emissions</a:t>
                      </a:r>
                      <a:endParaRPr sz="800">
                        <a:latin typeface="Frutiger 45 Light"/>
                        <a:cs typeface="Frutiger 45 Light"/>
                      </a:endParaRPr>
                    </a:p>
                  </a:txBody>
                  <a:tcPr marL="0" marR="0" marT="0" marB="0"/>
                </a:tc>
                <a:tc vMerge="1">
                  <a:txBody>
                    <a:bodyPr/>
                    <a:lstStyle/>
                    <a:p>
                      <a:endParaRPr/>
                    </a:p>
                  </a:txBody>
                  <a:tcPr/>
                </a:tc>
                <a:extLst>
                  <a:ext uri="{0D108BD9-81ED-4DB2-BD59-A6C34878D82A}">
                    <a16:rowId xmlns:a16="http://schemas.microsoft.com/office/drawing/2014/main" val="10007"/>
                  </a:ext>
                </a:extLst>
              </a:tr>
              <a:tr h="210127">
                <a:tc>
                  <a:txBody>
                    <a:bodyPr/>
                    <a:lstStyle/>
                    <a:p>
                      <a:pPr>
                        <a:lnSpc>
                          <a:spcPct val="100000"/>
                        </a:lnSpc>
                      </a:pPr>
                      <a:endParaRPr sz="800">
                        <a:latin typeface="Times New Roman"/>
                        <a:cs typeface="Times New Roman"/>
                      </a:endParaRPr>
                    </a:p>
                  </a:txBody>
                  <a:tcPr marL="0" marR="0" marT="0" marB="0">
                    <a:lnB w="6350">
                      <a:solidFill>
                        <a:srgbClr val="ADAFB3"/>
                      </a:solidFill>
                      <a:prstDash val="solid"/>
                    </a:lnB>
                  </a:tcPr>
                </a:tc>
                <a:tc>
                  <a:txBody>
                    <a:bodyPr/>
                    <a:lstStyle/>
                    <a:p>
                      <a:pPr marR="29845" algn="r">
                        <a:lnSpc>
                          <a:spcPts val="930"/>
                        </a:lnSpc>
                      </a:pPr>
                      <a:r>
                        <a:rPr sz="800" spc="-10">
                          <a:latin typeface="Frutiger 45 Light"/>
                          <a:cs typeface="Frutiger 45 Light"/>
                        </a:rPr>
                        <a:t>04/13/2022</a:t>
                      </a:r>
                      <a:endParaRPr sz="800">
                        <a:latin typeface="Frutiger 45 Light"/>
                        <a:cs typeface="Frutiger 45 Light"/>
                      </a:endParaRPr>
                    </a:p>
                  </a:txBody>
                  <a:tcPr marL="0" marR="0" marT="0" marB="0">
                    <a:lnB w="6350">
                      <a:solidFill>
                        <a:srgbClr val="ADAFB3"/>
                      </a:solidFill>
                      <a:prstDash val="solid"/>
                    </a:lnB>
                  </a:tcPr>
                </a:tc>
                <a:tc>
                  <a:txBody>
                    <a:bodyPr/>
                    <a:lstStyle/>
                    <a:p>
                      <a:pPr marL="45085">
                        <a:lnSpc>
                          <a:spcPts val="930"/>
                        </a:lnSpc>
                      </a:pPr>
                      <a:r>
                        <a:rPr sz="800" spc="-10">
                          <a:latin typeface="Frutiger 45 Light"/>
                          <a:cs typeface="Frutiger 45 Light"/>
                        </a:rPr>
                        <a:t>Utilities</a:t>
                      </a:r>
                      <a:endParaRPr sz="800">
                        <a:latin typeface="Frutiger 45 Light"/>
                        <a:cs typeface="Frutiger 45 Light"/>
                      </a:endParaRPr>
                    </a:p>
                  </a:txBody>
                  <a:tcPr marL="0" marR="0" marT="0" marB="0">
                    <a:lnB w="6350">
                      <a:solidFill>
                        <a:srgbClr val="ADAFB3"/>
                      </a:solidFill>
                      <a:prstDash val="solid"/>
                    </a:lnB>
                  </a:tcPr>
                </a:tc>
                <a:tc>
                  <a:txBody>
                    <a:bodyPr/>
                    <a:lstStyle/>
                    <a:p>
                      <a:pPr marL="266700">
                        <a:lnSpc>
                          <a:spcPts val="930"/>
                        </a:lnSpc>
                      </a:pPr>
                      <a:r>
                        <a:rPr sz="800" spc="-10">
                          <a:latin typeface="Frutiger 45 Light"/>
                          <a:cs typeface="Frutiger 45 Light"/>
                        </a:rPr>
                        <a:t>5,011</a:t>
                      </a:r>
                      <a:endParaRPr sz="800">
                        <a:latin typeface="Frutiger 45 Light"/>
                        <a:cs typeface="Frutiger 45 Light"/>
                      </a:endParaRPr>
                    </a:p>
                  </a:txBody>
                  <a:tcPr marL="0" marR="0" marT="0" marB="0">
                    <a:lnB w="6350">
                      <a:solidFill>
                        <a:srgbClr val="ADAFB3"/>
                      </a:solidFill>
                      <a:prstDash val="solid"/>
                    </a:lnB>
                  </a:tcPr>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vMerge="1">
                  <a:txBody>
                    <a:bodyPr/>
                    <a:lstStyle/>
                    <a:p>
                      <a:endParaRPr/>
                    </a:p>
                  </a:txBody>
                  <a:tcPr/>
                </a:tc>
                <a:extLst>
                  <a:ext uri="{0D108BD9-81ED-4DB2-BD59-A6C34878D82A}">
                    <a16:rowId xmlns:a16="http://schemas.microsoft.com/office/drawing/2014/main" val="10008"/>
                  </a:ext>
                </a:extLst>
              </a:tr>
              <a:tr h="326736">
                <a:tc>
                  <a:txBody>
                    <a:bodyPr/>
                    <a:lstStyle/>
                    <a:p>
                      <a:pPr>
                        <a:lnSpc>
                          <a:spcPct val="100000"/>
                        </a:lnSpc>
                      </a:pPr>
                      <a:endParaRPr sz="800">
                        <a:latin typeface="Times New Roman"/>
                        <a:cs typeface="Times New Roman"/>
                      </a:endParaRPr>
                    </a:p>
                  </a:txBody>
                  <a:tcPr marL="0" marR="0" marT="0" marB="0">
                    <a:lnT w="6350">
                      <a:solidFill>
                        <a:srgbClr val="ADAFB3"/>
                      </a:solidFill>
                      <a:prstDash val="solid"/>
                    </a:lnT>
                    <a:lnB w="9525">
                      <a:solidFill>
                        <a:srgbClr val="000000"/>
                      </a:solidFill>
                      <a:prstDash val="solid"/>
                    </a:lnB>
                  </a:tcPr>
                </a:tc>
                <a:tc>
                  <a:txBody>
                    <a:bodyPr/>
                    <a:lstStyle/>
                    <a:p>
                      <a:pPr marR="30480" algn="r">
                        <a:lnSpc>
                          <a:spcPct val="100000"/>
                        </a:lnSpc>
                        <a:spcBef>
                          <a:spcPts val="865"/>
                        </a:spcBef>
                      </a:pPr>
                      <a:r>
                        <a:rPr sz="800" spc="-10">
                          <a:latin typeface="Frutiger 45 Light"/>
                          <a:cs typeface="Frutiger 45 Light"/>
                        </a:rPr>
                        <a:t>04/13/2022</a:t>
                      </a:r>
                      <a:endParaRPr sz="800">
                        <a:latin typeface="Frutiger 45 Light"/>
                        <a:cs typeface="Frutiger 45 Light"/>
                      </a:endParaRPr>
                    </a:p>
                  </a:txBody>
                  <a:tcPr marL="0" marR="0" marT="99868" marB="0">
                    <a:lnT w="6350">
                      <a:solidFill>
                        <a:srgbClr val="ADAFB3"/>
                      </a:solidFill>
                      <a:prstDash val="solid"/>
                    </a:lnT>
                    <a:lnB w="9525">
                      <a:solidFill>
                        <a:srgbClr val="000000"/>
                      </a:solidFill>
                      <a:prstDash val="solid"/>
                    </a:lnB>
                  </a:tcPr>
                </a:tc>
                <a:tc>
                  <a:txBody>
                    <a:bodyPr/>
                    <a:lstStyle/>
                    <a:p>
                      <a:pPr marL="45085">
                        <a:lnSpc>
                          <a:spcPct val="100000"/>
                        </a:lnSpc>
                        <a:spcBef>
                          <a:spcPts val="865"/>
                        </a:spcBef>
                      </a:pPr>
                      <a:r>
                        <a:rPr sz="800" spc="-10">
                          <a:latin typeface="Frutiger 45 Light"/>
                          <a:cs typeface="Frutiger 45 Light"/>
                        </a:rPr>
                        <a:t>Trading</a:t>
                      </a:r>
                      <a:endParaRPr sz="800">
                        <a:latin typeface="Frutiger 45 Light"/>
                        <a:cs typeface="Frutiger 45 Light"/>
                      </a:endParaRPr>
                    </a:p>
                  </a:txBody>
                  <a:tcPr marL="0" marR="0" marT="99868" marB="0">
                    <a:lnT w="6350">
                      <a:solidFill>
                        <a:srgbClr val="ADAFB3"/>
                      </a:solidFill>
                      <a:prstDash val="solid"/>
                    </a:lnT>
                    <a:lnB w="9525">
                      <a:solidFill>
                        <a:srgbClr val="000000"/>
                      </a:solidFill>
                      <a:prstDash val="solid"/>
                    </a:lnB>
                  </a:tcPr>
                </a:tc>
                <a:tc>
                  <a:txBody>
                    <a:bodyPr/>
                    <a:lstStyle/>
                    <a:p>
                      <a:pPr marR="107314" algn="r">
                        <a:lnSpc>
                          <a:spcPct val="100000"/>
                        </a:lnSpc>
                        <a:spcBef>
                          <a:spcPts val="865"/>
                        </a:spcBef>
                      </a:pPr>
                      <a:r>
                        <a:rPr sz="800" spc="-10">
                          <a:latin typeface="Frutiger 45 Light"/>
                          <a:cs typeface="Frutiger 45 Light"/>
                        </a:rPr>
                        <a:t>41,327</a:t>
                      </a:r>
                      <a:endParaRPr sz="800">
                        <a:latin typeface="Frutiger 45 Light"/>
                        <a:cs typeface="Frutiger 45 Light"/>
                      </a:endParaRPr>
                    </a:p>
                  </a:txBody>
                  <a:tcPr marL="0" marR="0" marT="99868" marB="0">
                    <a:lnT w="6350">
                      <a:solidFill>
                        <a:srgbClr val="ADAFB3"/>
                      </a:solidFill>
                      <a:prstDash val="solid"/>
                    </a:lnT>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B w="9525">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B w="9525">
                      <a:solidFill>
                        <a:srgbClr val="000000"/>
                      </a:solidFill>
                      <a:prstDash val="solid"/>
                    </a:lnB>
                  </a:tcPr>
                </a:tc>
                <a:tc vMerge="1">
                  <a:txBody>
                    <a:bodyPr/>
                    <a:lstStyle/>
                    <a:p>
                      <a:endParaRPr/>
                    </a:p>
                  </a:txBody>
                  <a:tcPr/>
                </a:tc>
                <a:extLst>
                  <a:ext uri="{0D108BD9-81ED-4DB2-BD59-A6C34878D82A}">
                    <a16:rowId xmlns:a16="http://schemas.microsoft.com/office/drawing/2014/main" val="10009"/>
                  </a:ext>
                </a:extLst>
              </a:tr>
            </a:tbl>
          </a:graphicData>
        </a:graphic>
      </p:graphicFrame>
      <p:sp>
        <p:nvSpPr>
          <p:cNvPr id="8" name="object 8"/>
          <p:cNvSpPr/>
          <p:nvPr/>
        </p:nvSpPr>
        <p:spPr>
          <a:xfrm>
            <a:off x="382385" y="5393458"/>
            <a:ext cx="2701636" cy="0"/>
          </a:xfrm>
          <a:custGeom>
            <a:avLst/>
            <a:gdLst/>
            <a:ahLst/>
            <a:cxnLst/>
            <a:rect l="l" t="t" r="r" b="b"/>
            <a:pathLst>
              <a:path w="2971800">
                <a:moveTo>
                  <a:pt x="0" y="0"/>
                </a:moveTo>
                <a:lnTo>
                  <a:pt x="2971800" y="0"/>
                </a:lnTo>
              </a:path>
            </a:pathLst>
          </a:custGeom>
          <a:ln w="6350">
            <a:solidFill>
              <a:srgbClr val="ADAFB3"/>
            </a:solidFill>
          </a:ln>
        </p:spPr>
        <p:txBody>
          <a:bodyPr wrap="square" lIns="0" tIns="0" rIns="0" bIns="0" rtlCol="0"/>
          <a:lstStyle/>
          <a:p>
            <a:pPr defTabSz="831281" eaLnBrk="0" fontAlgn="base" hangingPunct="0">
              <a:spcBef>
                <a:spcPct val="50000"/>
              </a:spcBef>
              <a:spcAft>
                <a:spcPct val="0"/>
              </a:spcAft>
            </a:pPr>
            <a:endParaRPr lang="en-US" sz="1636">
              <a:solidFill>
                <a:prstClr val="black"/>
              </a:solidFill>
              <a:latin typeface="Frutiger 45 Light"/>
              <a:ea typeface="MS PGothic"/>
            </a:endParaRPr>
          </a:p>
        </p:txBody>
      </p:sp>
      <p:sp>
        <p:nvSpPr>
          <p:cNvPr id="9" name="object 9"/>
          <p:cNvSpPr txBox="1"/>
          <p:nvPr/>
        </p:nvSpPr>
        <p:spPr>
          <a:xfrm>
            <a:off x="1115660" y="6378725"/>
            <a:ext cx="317500" cy="123548"/>
          </a:xfrm>
          <a:prstGeom prst="rect">
            <a:avLst/>
          </a:prstGeom>
        </p:spPr>
        <p:txBody>
          <a:bodyPr vert="horz" wrap="square" lIns="0" tIns="11545" rIns="0" bIns="0" rtlCol="0">
            <a:spAutoFit/>
          </a:bodyPr>
          <a:lstStyle/>
          <a:p>
            <a:pPr marL="11546" defTabSz="831281" eaLnBrk="0" fontAlgn="base" hangingPunct="0">
              <a:spcBef>
                <a:spcPts val="91"/>
              </a:spcBef>
              <a:spcAft>
                <a:spcPct val="0"/>
              </a:spcAft>
            </a:pPr>
            <a:r>
              <a:rPr lang="en-US" sz="727" spc="-9">
                <a:solidFill>
                  <a:prstClr val="black"/>
                </a:solidFill>
                <a:latin typeface="Frutiger 45 Light"/>
                <a:ea typeface="MS PGothic"/>
                <a:cs typeface="Frutiger 45 Light"/>
              </a:rPr>
              <a:t>Source:</a:t>
            </a:r>
            <a:endParaRPr lang="en-US" sz="727">
              <a:solidFill>
                <a:prstClr val="black"/>
              </a:solidFill>
              <a:latin typeface="Frutiger 45 Light"/>
              <a:ea typeface="MS PGothic"/>
              <a:cs typeface="Frutiger 45 Light"/>
            </a:endParaRPr>
          </a:p>
        </p:txBody>
      </p:sp>
      <p:sp>
        <p:nvSpPr>
          <p:cNvPr id="10" name="object 10"/>
          <p:cNvSpPr txBox="1"/>
          <p:nvPr/>
        </p:nvSpPr>
        <p:spPr>
          <a:xfrm>
            <a:off x="1606088" y="6378725"/>
            <a:ext cx="352136" cy="123548"/>
          </a:xfrm>
          <a:prstGeom prst="rect">
            <a:avLst/>
          </a:prstGeom>
        </p:spPr>
        <p:txBody>
          <a:bodyPr vert="horz" wrap="square" lIns="0" tIns="11545" rIns="0" bIns="0" rtlCol="0">
            <a:spAutoFit/>
          </a:bodyPr>
          <a:lstStyle/>
          <a:p>
            <a:pPr marL="11546" defTabSz="831281" eaLnBrk="0" fontAlgn="base" hangingPunct="0">
              <a:spcBef>
                <a:spcPts val="91"/>
              </a:spcBef>
              <a:spcAft>
                <a:spcPct val="0"/>
              </a:spcAft>
            </a:pPr>
            <a:r>
              <a:rPr lang="en-US" sz="727" spc="-9">
                <a:solidFill>
                  <a:prstClr val="black"/>
                </a:solidFill>
                <a:latin typeface="Frutiger 45 Light"/>
                <a:ea typeface="MS PGothic"/>
                <a:cs typeface="Frutiger 45 Light"/>
              </a:rPr>
              <a:t>Insightia</a:t>
            </a:r>
            <a:endParaRPr lang="en-US" sz="727">
              <a:solidFill>
                <a:prstClr val="black"/>
              </a:solidFill>
              <a:latin typeface="Frutiger 45 Light"/>
              <a:ea typeface="MS PGothic"/>
              <a:cs typeface="Frutiger 45 Light"/>
            </a:endParaRPr>
          </a:p>
        </p:txBody>
      </p:sp>
      <p:pic>
        <p:nvPicPr>
          <p:cNvPr id="12" name="object 12"/>
          <p:cNvPicPr/>
          <p:nvPr/>
        </p:nvPicPr>
        <p:blipFill>
          <a:blip r:embed="rId3"/>
          <a:srcRect/>
          <a:stretch>
            <a:fillRect/>
          </a:stretch>
        </p:blipFill>
        <p:spPr>
          <a:xfrm>
            <a:off x="447503" y="1829407"/>
            <a:ext cx="824345" cy="138836"/>
          </a:xfrm>
          <a:prstGeom prst="rect">
            <a:avLst/>
          </a:prstGeom>
        </p:spPr>
      </p:pic>
      <p:pic>
        <p:nvPicPr>
          <p:cNvPr id="13" name="object 13"/>
          <p:cNvPicPr/>
          <p:nvPr/>
        </p:nvPicPr>
        <p:blipFill>
          <a:blip r:embed="rId4"/>
          <a:srcRect/>
          <a:stretch>
            <a:fillRect/>
          </a:stretch>
        </p:blipFill>
        <p:spPr>
          <a:xfrm>
            <a:off x="460429" y="2429224"/>
            <a:ext cx="798495" cy="278257"/>
          </a:xfrm>
          <a:prstGeom prst="rect">
            <a:avLst/>
          </a:prstGeom>
        </p:spPr>
      </p:pic>
      <p:pic>
        <p:nvPicPr>
          <p:cNvPr id="14" name="object 14"/>
          <p:cNvPicPr/>
          <p:nvPr/>
        </p:nvPicPr>
        <p:blipFill>
          <a:blip r:embed="rId5"/>
          <a:srcRect/>
          <a:stretch>
            <a:fillRect/>
          </a:stretch>
        </p:blipFill>
        <p:spPr>
          <a:xfrm>
            <a:off x="512620" y="3084021"/>
            <a:ext cx="694113" cy="149628"/>
          </a:xfrm>
          <a:prstGeom prst="rect">
            <a:avLst/>
          </a:prstGeom>
        </p:spPr>
      </p:pic>
      <p:pic>
        <p:nvPicPr>
          <p:cNvPr id="15" name="object 15"/>
          <p:cNvPicPr/>
          <p:nvPr/>
        </p:nvPicPr>
        <p:blipFill>
          <a:blip r:embed="rId6"/>
          <a:srcRect/>
          <a:stretch>
            <a:fillRect/>
          </a:stretch>
        </p:blipFill>
        <p:spPr>
          <a:xfrm>
            <a:off x="440576" y="3981796"/>
            <a:ext cx="838199" cy="177338"/>
          </a:xfrm>
          <a:prstGeom prst="rect">
            <a:avLst/>
          </a:prstGeom>
        </p:spPr>
      </p:pic>
      <p:pic>
        <p:nvPicPr>
          <p:cNvPr id="16" name="object 16"/>
          <p:cNvPicPr/>
          <p:nvPr/>
        </p:nvPicPr>
        <p:blipFill>
          <a:blip r:embed="rId7"/>
          <a:srcRect/>
          <a:stretch>
            <a:fillRect/>
          </a:stretch>
        </p:blipFill>
        <p:spPr>
          <a:xfrm>
            <a:off x="526472" y="4778435"/>
            <a:ext cx="665018" cy="261851"/>
          </a:xfrm>
          <a:prstGeom prst="rect">
            <a:avLst/>
          </a:prstGeom>
        </p:spPr>
      </p:pic>
      <p:pic>
        <p:nvPicPr>
          <p:cNvPr id="17" name="object 17"/>
          <p:cNvPicPr/>
          <p:nvPr/>
        </p:nvPicPr>
        <p:blipFill>
          <a:blip r:embed="rId8"/>
          <a:srcRect/>
          <a:stretch>
            <a:fillRect/>
          </a:stretch>
        </p:blipFill>
        <p:spPr>
          <a:xfrm>
            <a:off x="512620" y="5101243"/>
            <a:ext cx="692727" cy="259080"/>
          </a:xfrm>
          <a:prstGeom prst="rect">
            <a:avLst/>
          </a:prstGeom>
        </p:spPr>
      </p:pic>
      <p:pic>
        <p:nvPicPr>
          <p:cNvPr id="18" name="object 18"/>
          <p:cNvPicPr/>
          <p:nvPr/>
        </p:nvPicPr>
        <p:blipFill>
          <a:blip r:embed="rId5"/>
          <a:srcRect/>
          <a:stretch>
            <a:fillRect/>
          </a:stretch>
        </p:blipFill>
        <p:spPr>
          <a:xfrm>
            <a:off x="544485" y="5483630"/>
            <a:ext cx="630381" cy="135775"/>
          </a:xfrm>
          <a:prstGeom prst="rect">
            <a:avLst/>
          </a:prstGeom>
        </p:spPr>
      </p:pic>
      <p:pic>
        <p:nvPicPr>
          <p:cNvPr id="19" name="object 19"/>
          <p:cNvPicPr/>
          <p:nvPr/>
        </p:nvPicPr>
        <p:blipFill>
          <a:blip r:embed="rId9"/>
          <a:srcRect/>
          <a:stretch>
            <a:fillRect/>
          </a:stretch>
        </p:blipFill>
        <p:spPr>
          <a:xfrm>
            <a:off x="444747" y="5842465"/>
            <a:ext cx="834029" cy="99751"/>
          </a:xfrm>
          <a:prstGeom prst="rect">
            <a:avLst/>
          </a:prstGeom>
        </p:spPr>
      </p:pic>
      <p:pic>
        <p:nvPicPr>
          <p:cNvPr id="20" name="object 20"/>
          <p:cNvPicPr/>
          <p:nvPr/>
        </p:nvPicPr>
        <p:blipFill>
          <a:blip r:embed="rId10"/>
          <a:srcRect/>
          <a:stretch>
            <a:fillRect/>
          </a:stretch>
        </p:blipFill>
        <p:spPr>
          <a:xfrm>
            <a:off x="3398519" y="1683327"/>
            <a:ext cx="838200" cy="178724"/>
          </a:xfrm>
          <a:prstGeom prst="rect">
            <a:avLst/>
          </a:prstGeom>
        </p:spPr>
      </p:pic>
      <p:pic>
        <p:nvPicPr>
          <p:cNvPr id="21" name="object 21"/>
          <p:cNvPicPr/>
          <p:nvPr/>
        </p:nvPicPr>
        <p:blipFill>
          <a:blip r:embed="rId11"/>
          <a:srcRect/>
          <a:stretch>
            <a:fillRect/>
          </a:stretch>
        </p:blipFill>
        <p:spPr>
          <a:xfrm>
            <a:off x="3657601" y="1953552"/>
            <a:ext cx="318655" cy="189746"/>
          </a:xfrm>
          <a:prstGeom prst="rect">
            <a:avLst/>
          </a:prstGeom>
        </p:spPr>
      </p:pic>
      <p:pic>
        <p:nvPicPr>
          <p:cNvPr id="22" name="object 22"/>
          <p:cNvPicPr/>
          <p:nvPr/>
        </p:nvPicPr>
        <p:blipFill>
          <a:blip r:embed="rId12"/>
          <a:srcRect/>
          <a:stretch>
            <a:fillRect/>
          </a:stretch>
        </p:blipFill>
        <p:spPr>
          <a:xfrm>
            <a:off x="3275262" y="2388641"/>
            <a:ext cx="493153" cy="185474"/>
          </a:xfrm>
          <a:prstGeom prst="rect">
            <a:avLst/>
          </a:prstGeom>
        </p:spPr>
      </p:pic>
      <p:pic>
        <p:nvPicPr>
          <p:cNvPr id="23" name="object 23"/>
          <p:cNvPicPr/>
          <p:nvPr/>
        </p:nvPicPr>
        <p:blipFill>
          <a:blip r:embed="rId13"/>
          <a:srcRect/>
          <a:stretch>
            <a:fillRect/>
          </a:stretch>
        </p:blipFill>
        <p:spPr>
          <a:xfrm>
            <a:off x="3840480" y="2388524"/>
            <a:ext cx="516774" cy="135774"/>
          </a:xfrm>
          <a:prstGeom prst="rect">
            <a:avLst/>
          </a:prstGeom>
        </p:spPr>
      </p:pic>
      <p:pic>
        <p:nvPicPr>
          <p:cNvPr id="24" name="object 24"/>
          <p:cNvPicPr/>
          <p:nvPr/>
        </p:nvPicPr>
        <p:blipFill>
          <a:blip r:embed="rId14"/>
          <a:srcRect/>
          <a:stretch>
            <a:fillRect/>
          </a:stretch>
        </p:blipFill>
        <p:spPr>
          <a:xfrm>
            <a:off x="3244737" y="2672543"/>
            <a:ext cx="541691" cy="145473"/>
          </a:xfrm>
          <a:prstGeom prst="rect">
            <a:avLst/>
          </a:prstGeom>
        </p:spPr>
      </p:pic>
      <p:pic>
        <p:nvPicPr>
          <p:cNvPr id="25" name="object 25"/>
          <p:cNvPicPr/>
          <p:nvPr/>
        </p:nvPicPr>
        <p:blipFill>
          <a:blip r:embed="rId15"/>
          <a:srcRect/>
          <a:stretch>
            <a:fillRect/>
          </a:stretch>
        </p:blipFill>
        <p:spPr>
          <a:xfrm>
            <a:off x="4006794" y="2642213"/>
            <a:ext cx="184149" cy="210336"/>
          </a:xfrm>
          <a:prstGeom prst="rect">
            <a:avLst/>
          </a:prstGeom>
        </p:spPr>
      </p:pic>
      <p:pic>
        <p:nvPicPr>
          <p:cNvPr id="26" name="object 26"/>
          <p:cNvPicPr/>
          <p:nvPr/>
        </p:nvPicPr>
        <p:blipFill>
          <a:blip r:embed="rId16"/>
          <a:srcRect/>
          <a:stretch>
            <a:fillRect/>
          </a:stretch>
        </p:blipFill>
        <p:spPr>
          <a:xfrm>
            <a:off x="3442857" y="3089566"/>
            <a:ext cx="747217" cy="195815"/>
          </a:xfrm>
          <a:prstGeom prst="rect">
            <a:avLst/>
          </a:prstGeom>
        </p:spPr>
      </p:pic>
      <p:pic>
        <p:nvPicPr>
          <p:cNvPr id="27" name="object 27"/>
          <p:cNvPicPr/>
          <p:nvPr/>
        </p:nvPicPr>
        <p:blipFill>
          <a:blip r:embed="rId17"/>
          <a:srcRect/>
          <a:stretch>
            <a:fillRect/>
          </a:stretch>
        </p:blipFill>
        <p:spPr>
          <a:xfrm>
            <a:off x="3557975" y="3994463"/>
            <a:ext cx="523481" cy="156226"/>
          </a:xfrm>
          <a:prstGeom prst="rect">
            <a:avLst/>
          </a:prstGeom>
        </p:spPr>
      </p:pic>
      <p:pic>
        <p:nvPicPr>
          <p:cNvPr id="28" name="object 28"/>
          <p:cNvPicPr/>
          <p:nvPr/>
        </p:nvPicPr>
        <p:blipFill>
          <a:blip r:embed="rId18"/>
          <a:srcRect/>
          <a:stretch>
            <a:fillRect/>
          </a:stretch>
        </p:blipFill>
        <p:spPr>
          <a:xfrm>
            <a:off x="3514937" y="3681253"/>
            <a:ext cx="605369" cy="218750"/>
          </a:xfrm>
          <a:prstGeom prst="rect">
            <a:avLst/>
          </a:prstGeom>
        </p:spPr>
      </p:pic>
      <p:pic>
        <p:nvPicPr>
          <p:cNvPr id="29" name="object 29"/>
          <p:cNvPicPr/>
          <p:nvPr/>
        </p:nvPicPr>
        <p:blipFill>
          <a:blip r:embed="rId19"/>
          <a:srcRect/>
          <a:stretch>
            <a:fillRect/>
          </a:stretch>
        </p:blipFill>
        <p:spPr>
          <a:xfrm>
            <a:off x="3571701" y="4275515"/>
            <a:ext cx="491836" cy="169025"/>
          </a:xfrm>
          <a:prstGeom prst="rect">
            <a:avLst/>
          </a:prstGeom>
        </p:spPr>
      </p:pic>
      <p:pic>
        <p:nvPicPr>
          <p:cNvPr id="30" name="object 30"/>
          <p:cNvPicPr/>
          <p:nvPr/>
        </p:nvPicPr>
        <p:blipFill>
          <a:blip r:embed="rId20"/>
          <a:srcRect/>
          <a:stretch>
            <a:fillRect/>
          </a:stretch>
        </p:blipFill>
        <p:spPr>
          <a:xfrm>
            <a:off x="3531543" y="4836895"/>
            <a:ext cx="563800" cy="174115"/>
          </a:xfrm>
          <a:prstGeom prst="rect">
            <a:avLst/>
          </a:prstGeom>
        </p:spPr>
      </p:pic>
      <p:pic>
        <p:nvPicPr>
          <p:cNvPr id="31" name="object 31"/>
          <p:cNvPicPr/>
          <p:nvPr/>
        </p:nvPicPr>
        <p:blipFill>
          <a:blip r:embed="rId21"/>
          <a:srcRect/>
          <a:stretch>
            <a:fillRect/>
          </a:stretch>
        </p:blipFill>
        <p:spPr>
          <a:xfrm>
            <a:off x="3525984" y="5090162"/>
            <a:ext cx="583275" cy="164869"/>
          </a:xfrm>
          <a:prstGeom prst="rect">
            <a:avLst/>
          </a:prstGeom>
        </p:spPr>
      </p:pic>
      <p:pic>
        <p:nvPicPr>
          <p:cNvPr id="32" name="object 32"/>
          <p:cNvPicPr/>
          <p:nvPr/>
        </p:nvPicPr>
        <p:blipFill>
          <a:blip r:embed="rId22"/>
          <a:srcRect/>
          <a:stretch>
            <a:fillRect/>
          </a:stretch>
        </p:blipFill>
        <p:spPr>
          <a:xfrm>
            <a:off x="3636821" y="5325689"/>
            <a:ext cx="361603" cy="232755"/>
          </a:xfrm>
          <a:prstGeom prst="rect">
            <a:avLst/>
          </a:prstGeom>
        </p:spPr>
      </p:pic>
      <p:pic>
        <p:nvPicPr>
          <p:cNvPr id="33" name="object 33"/>
          <p:cNvPicPr/>
          <p:nvPr/>
        </p:nvPicPr>
        <p:blipFill>
          <a:blip r:embed="rId23"/>
          <a:srcRect/>
          <a:stretch>
            <a:fillRect/>
          </a:stretch>
        </p:blipFill>
        <p:spPr>
          <a:xfrm>
            <a:off x="3498273" y="5627717"/>
            <a:ext cx="638694" cy="124690"/>
          </a:xfrm>
          <a:prstGeom prst="rect">
            <a:avLst/>
          </a:prstGeom>
        </p:spPr>
      </p:pic>
      <p:pic>
        <p:nvPicPr>
          <p:cNvPr id="34" name="object 34"/>
          <p:cNvPicPr/>
          <p:nvPr/>
        </p:nvPicPr>
        <p:blipFill>
          <a:blip r:embed="rId24"/>
          <a:srcRect/>
          <a:stretch>
            <a:fillRect/>
          </a:stretch>
        </p:blipFill>
        <p:spPr>
          <a:xfrm>
            <a:off x="3534294" y="5823067"/>
            <a:ext cx="566650" cy="137159"/>
          </a:xfrm>
          <a:prstGeom prst="rect">
            <a:avLst/>
          </a:prstGeom>
        </p:spPr>
      </p:pic>
      <p:sp>
        <p:nvSpPr>
          <p:cNvPr id="35" name="object 35"/>
          <p:cNvSpPr txBox="1"/>
          <p:nvPr/>
        </p:nvSpPr>
        <p:spPr>
          <a:xfrm>
            <a:off x="5874675" y="6070325"/>
            <a:ext cx="2853459" cy="150985"/>
          </a:xfrm>
          <a:prstGeom prst="rect">
            <a:avLst/>
          </a:prstGeom>
        </p:spPr>
        <p:txBody>
          <a:bodyPr vert="horz" wrap="square" lIns="0" tIns="10968" rIns="0" bIns="0" rtlCol="0">
            <a:spAutoFit/>
          </a:bodyPr>
          <a:lstStyle/>
          <a:p>
            <a:pPr marL="11546" defTabSz="831281" eaLnBrk="0" fontAlgn="base" hangingPunct="0">
              <a:spcBef>
                <a:spcPts val="86"/>
              </a:spcBef>
              <a:spcAft>
                <a:spcPct val="0"/>
              </a:spcAft>
            </a:pPr>
            <a:r>
              <a:rPr lang="en-US" sz="909">
                <a:solidFill>
                  <a:prstClr val="black"/>
                </a:solidFill>
                <a:latin typeface="Frutiger 45 Light"/>
                <a:ea typeface="MS PGothic"/>
                <a:cs typeface="Frutiger 45 Light"/>
              </a:rPr>
              <a:t>(Show</a:t>
            </a:r>
            <a:r>
              <a:rPr lang="en-US" sz="909" spc="-32">
                <a:solidFill>
                  <a:prstClr val="black"/>
                </a:solidFill>
                <a:latin typeface="Frutiger 45 Light"/>
                <a:ea typeface="MS PGothic"/>
                <a:cs typeface="Frutiger 45 Light"/>
              </a:rPr>
              <a:t> </a:t>
            </a:r>
            <a:r>
              <a:rPr lang="en-US" sz="909">
                <a:solidFill>
                  <a:prstClr val="black"/>
                </a:solidFill>
                <a:latin typeface="Frutiger 45 Light"/>
                <a:ea typeface="MS PGothic"/>
                <a:cs typeface="Frutiger 45 Light"/>
              </a:rPr>
              <a:t>cases</a:t>
            </a:r>
            <a:r>
              <a:rPr lang="en-US" sz="909" spc="-23">
                <a:solidFill>
                  <a:prstClr val="black"/>
                </a:solidFill>
                <a:latin typeface="Frutiger 45 Light"/>
                <a:ea typeface="MS PGothic"/>
                <a:cs typeface="Frutiger 45 Light"/>
              </a:rPr>
              <a:t> </a:t>
            </a:r>
            <a:r>
              <a:rPr lang="en-US" sz="909">
                <a:solidFill>
                  <a:prstClr val="black"/>
                </a:solidFill>
                <a:latin typeface="Frutiger 45 Light"/>
                <a:ea typeface="MS PGothic"/>
                <a:cs typeface="Frutiger 45 Light"/>
              </a:rPr>
              <a:t>on</a:t>
            </a:r>
            <a:r>
              <a:rPr lang="en-US" sz="909" spc="-27">
                <a:solidFill>
                  <a:prstClr val="black"/>
                </a:solidFill>
                <a:latin typeface="Frutiger 45 Light"/>
                <a:ea typeface="MS PGothic"/>
                <a:cs typeface="Frutiger 45 Light"/>
              </a:rPr>
              <a:t> </a:t>
            </a:r>
            <a:r>
              <a:rPr lang="en-US" sz="909">
                <a:solidFill>
                  <a:prstClr val="black"/>
                </a:solidFill>
                <a:latin typeface="Frutiger 45 Light"/>
                <a:ea typeface="MS PGothic"/>
                <a:cs typeface="Frutiger 45 Light"/>
              </a:rPr>
              <a:t>companies</a:t>
            </a:r>
            <a:r>
              <a:rPr lang="en-US" sz="909" spc="-14">
                <a:solidFill>
                  <a:prstClr val="black"/>
                </a:solidFill>
                <a:latin typeface="Frutiger 45 Light"/>
                <a:ea typeface="MS PGothic"/>
                <a:cs typeface="Frutiger 45 Light"/>
              </a:rPr>
              <a:t> </a:t>
            </a:r>
            <a:r>
              <a:rPr lang="en-US" sz="909">
                <a:solidFill>
                  <a:prstClr val="black"/>
                </a:solidFill>
                <a:latin typeface="Frutiger 45 Light"/>
                <a:ea typeface="MS PGothic"/>
                <a:cs typeface="Frutiger 45 Light"/>
              </a:rPr>
              <a:t>with</a:t>
            </a:r>
            <a:r>
              <a:rPr lang="en-US" sz="909" spc="-23">
                <a:solidFill>
                  <a:prstClr val="black"/>
                </a:solidFill>
                <a:latin typeface="Frutiger 45 Light"/>
                <a:ea typeface="MS PGothic"/>
                <a:cs typeface="Frutiger 45 Light"/>
              </a:rPr>
              <a:t> </a:t>
            </a:r>
            <a:r>
              <a:rPr lang="en-US" sz="909">
                <a:solidFill>
                  <a:prstClr val="black"/>
                </a:solidFill>
                <a:latin typeface="Frutiger 45 Light"/>
                <a:ea typeface="MS PGothic"/>
                <a:cs typeface="Frutiger 45 Light"/>
              </a:rPr>
              <a:t>market</a:t>
            </a:r>
            <a:r>
              <a:rPr lang="en-US" sz="909" spc="-18">
                <a:solidFill>
                  <a:prstClr val="black"/>
                </a:solidFill>
                <a:latin typeface="Frutiger 45 Light"/>
                <a:ea typeface="MS PGothic"/>
                <a:cs typeface="Frutiger 45 Light"/>
              </a:rPr>
              <a:t> </a:t>
            </a:r>
            <a:r>
              <a:rPr lang="en-US" sz="909">
                <a:solidFill>
                  <a:prstClr val="black"/>
                </a:solidFill>
                <a:latin typeface="Frutiger 45 Light"/>
                <a:ea typeface="MS PGothic"/>
                <a:cs typeface="Frutiger 45 Light"/>
              </a:rPr>
              <a:t>cap</a:t>
            </a:r>
            <a:r>
              <a:rPr lang="en-US" sz="909" spc="-23">
                <a:solidFill>
                  <a:prstClr val="black"/>
                </a:solidFill>
                <a:latin typeface="Frutiger 45 Light"/>
                <a:ea typeface="MS PGothic"/>
                <a:cs typeface="Frutiger 45 Light"/>
              </a:rPr>
              <a:t> </a:t>
            </a:r>
            <a:r>
              <a:rPr lang="en-US" sz="909">
                <a:solidFill>
                  <a:prstClr val="black"/>
                </a:solidFill>
                <a:latin typeface="Frutiger 45 Light"/>
                <a:ea typeface="MS PGothic"/>
                <a:cs typeface="Frutiger 45 Light"/>
              </a:rPr>
              <a:t>of</a:t>
            </a:r>
            <a:r>
              <a:rPr lang="en-US" sz="909" spc="-18">
                <a:solidFill>
                  <a:prstClr val="black"/>
                </a:solidFill>
                <a:latin typeface="Frutiger 45 Light"/>
                <a:ea typeface="MS PGothic"/>
                <a:cs typeface="Frutiger 45 Light"/>
              </a:rPr>
              <a:t> </a:t>
            </a:r>
            <a:r>
              <a:rPr lang="en-US" sz="909" spc="-9">
                <a:solidFill>
                  <a:prstClr val="black"/>
                </a:solidFill>
                <a:latin typeface="Frutiger 45 Light"/>
                <a:ea typeface="MS PGothic"/>
                <a:cs typeface="Frutiger 45 Light"/>
              </a:rPr>
              <a:t>&gt;US$1bn</a:t>
            </a:r>
            <a:r>
              <a:rPr lang="en-US" sz="909" spc="-45">
                <a:solidFill>
                  <a:prstClr val="black"/>
                </a:solidFill>
                <a:latin typeface="Frutiger 45 Light"/>
                <a:ea typeface="MS PGothic"/>
                <a:cs typeface="Frutiger 45 Light"/>
              </a:rPr>
              <a:t> )</a:t>
            </a:r>
            <a:endParaRPr lang="en-US" sz="909">
              <a:solidFill>
                <a:prstClr val="black"/>
              </a:solidFill>
              <a:latin typeface="Frutiger 45 Light"/>
              <a:ea typeface="MS PGothic"/>
              <a:cs typeface="Frutiger 45 Light"/>
            </a:endParaRPr>
          </a:p>
        </p:txBody>
      </p:sp>
      <p:sp>
        <p:nvSpPr>
          <p:cNvPr id="11" name="スライド番号プレースホルダー 10">
            <a:extLst>
              <a:ext uri="{FF2B5EF4-FFF2-40B4-BE49-F238E27FC236}">
                <a16:creationId xmlns:a16="http://schemas.microsoft.com/office/drawing/2014/main" id="{099D0957-9938-4924-BC6B-AFADDC5F1625}"/>
              </a:ext>
            </a:extLst>
          </p:cNvPr>
          <p:cNvSpPr>
            <a:spLocks noGrp="1"/>
          </p:cNvSpPr>
          <p:nvPr>
            <p:ph type="sldNum" sz="quarter" idx="7"/>
          </p:nvPr>
        </p:nvSpPr>
        <p:spPr/>
        <p:txBody>
          <a:bodyPr/>
          <a:lstStyle/>
          <a:p>
            <a:fld id="{B6F15528-21DE-4FAA-801E-634DDDAF4B2B}" type="slidenum">
              <a:rPr lang="en-US" altLang="ja-JP" smtClean="0"/>
              <a:t>30</a:t>
            </a:fld>
            <a:endParaRPr lang="ja-JP"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custDataLst>
              <p:tags r:id="rId3"/>
            </p:custDataLst>
          </p:nvPr>
        </p:nvGraphicFramePr>
        <p:xfrm>
          <a:off x="382387" y="1053383"/>
          <a:ext cx="8354291" cy="5095885"/>
        </p:xfrm>
        <a:graphic>
          <a:graphicData uri="http://schemas.openxmlformats.org/drawingml/2006/table">
            <a:tbl>
              <a:tblPr firstRow="1" bandRow="1">
                <a:tableStyleId>{2D5ABB26-0587-4C30-8999-92F81FD0307C}</a:tableStyleId>
              </a:tblPr>
              <a:tblGrid>
                <a:gridCol w="624927">
                  <a:extLst>
                    <a:ext uri="{9D8B030D-6E8A-4147-A177-3AD203B41FA5}">
                      <a16:colId xmlns:a16="http://schemas.microsoft.com/office/drawing/2014/main" val="20000"/>
                    </a:ext>
                  </a:extLst>
                </a:gridCol>
                <a:gridCol w="7729364">
                  <a:extLst>
                    <a:ext uri="{9D8B030D-6E8A-4147-A177-3AD203B41FA5}">
                      <a16:colId xmlns:a16="http://schemas.microsoft.com/office/drawing/2014/main" val="20002"/>
                    </a:ext>
                  </a:extLst>
                </a:gridCol>
              </a:tblGrid>
              <a:tr h="31519">
                <a:tc>
                  <a:txBody>
                    <a:bodyPr/>
                    <a:lstStyle/>
                    <a:p>
                      <a:pPr>
                        <a:lnSpc>
                          <a:spcPct val="0"/>
                        </a:lnSpc>
                        <a:spcBef>
                          <a:spcPct val="0"/>
                        </a:spcBef>
                        <a:spcAft>
                          <a:spcPct val="0"/>
                        </a:spcAft>
                      </a:pPr>
                      <a:endParaRPr lang="en-GB" sz="900" strike="noStrike" kern="0">
                        <a:solidFill>
                          <a:srgbClr val="3692CA"/>
                        </a:solidFill>
                      </a:endParaRPr>
                    </a:p>
                  </a:txBody>
                  <a:tcPr marL="0" marR="0" marT="0" marB="0">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285750" marR="0" lvl="0" indent="-285750" algn="l" defTabSz="914400" rtl="0" eaLnBrk="0" fontAlgn="base" latinLnBrk="0" hangingPunct="0">
                        <a:lnSpc>
                          <a:spcPct val="0"/>
                        </a:lnSpc>
                        <a:spcBef>
                          <a:spcPct val="0"/>
                        </a:spcBef>
                        <a:spcAft>
                          <a:spcPct val="0"/>
                        </a:spcAft>
                        <a:buClr>
                          <a:srgbClr val="E60000"/>
                        </a:buClr>
                        <a:buSzTx/>
                        <a:buFont typeface="Symbol" panose="05050102010706020507" pitchFamily="18" charset="2"/>
                        <a:buChar char="·"/>
                        <a:defRPr/>
                      </a:pPr>
                      <a:endParaRPr kumimoji="0" lang="en-GB" sz="900" b="0" i="0" u="none" strike="noStrike" kern="0" cap="none" spc="0" normalizeH="0" baseline="0">
                        <a:ln>
                          <a:noFill/>
                        </a:ln>
                        <a:solidFill>
                          <a:srgbClr val="3692CA"/>
                        </a:solidFill>
                        <a:effectLst/>
                        <a:uLnTx/>
                        <a:uFillTx/>
                        <a:latin typeface="+mn-lt"/>
                        <a:ea typeface="+mn-ea"/>
                        <a:cs typeface="+mn-cs"/>
                      </a:endParaRPr>
                    </a:p>
                  </a:txBody>
                  <a:tcPr marL="0" marR="0" marT="0" marB="0" anchor="ct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98764">
                <a:tc>
                  <a:txBody>
                    <a:bodyPr/>
                    <a:lstStyle/>
                    <a:p>
                      <a:endParaRPr lang="en-GB" sz="900" strike="noStrike">
                        <a:solidFill>
                          <a:schemeClr val="tx1"/>
                        </a:solidFill>
                      </a:endParaRPr>
                    </a:p>
                  </a:txBody>
                  <a:tcPr marL="83127" marR="83127" marT="41564" marB="41564">
                    <a:lnR w="1905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r>
                        <a:rPr lang="en-GB" sz="900" strike="noStrike"/>
                        <a:t>ESG financial activism will become more prevalent— ESG focused, veteran financial activist-led funds like Engine No. 1 and Inclusive Capital likely to raise more capital with now proven track record; new ESG focused funds likely to come to market and funds with no prior focus on ESG might dabble in the strategy; traditional ESG players might receive a boost as well </a:t>
                      </a:r>
                    </a:p>
                  </a:txBody>
                  <a:tcPr marL="83127" marR="83127" marT="41564" marB="41564" anchor="ctr">
                    <a:lnL w="19050" cap="flat" cmpd="sng" algn="ctr">
                      <a:solidFill>
                        <a:schemeClr val="bg1"/>
                      </a:solidFill>
                      <a:prstDash val="solid"/>
                      <a:round/>
                      <a:headEnd type="none" w="med" len="med"/>
                      <a:tailEnd type="none" w="med" len="med"/>
                    </a:lnL>
                    <a:lnT w="9525" cap="flat" cmpd="sng" algn="ctr">
                      <a:noFill/>
                      <a:prstDash val="solid"/>
                      <a:round/>
                      <a:headEnd type="none" w="med" len="med"/>
                      <a:tailEnd type="none" w="med" len="med"/>
                    </a:lnT>
                    <a:lnB w="9525" cap="flat" cmpd="sng" algn="ctr">
                      <a:solidFill>
                        <a:schemeClr val="accent5">
                          <a:lumMod val="75000"/>
                        </a:schemeClr>
                      </a:solidFill>
                      <a:prstDash val="dash"/>
                      <a:round/>
                      <a:headEnd type="none" w="med" len="med"/>
                      <a:tailEnd type="none" w="med" len="med"/>
                    </a:lnB>
                    <a:noFill/>
                  </a:tcPr>
                </a:tc>
                <a:extLst>
                  <a:ext uri="{0D108BD9-81ED-4DB2-BD59-A6C34878D82A}">
                    <a16:rowId xmlns:a16="http://schemas.microsoft.com/office/drawing/2014/main" val="10000"/>
                  </a:ext>
                </a:extLst>
              </a:tr>
              <a:tr h="2314603">
                <a:tc>
                  <a:txBody>
                    <a:bodyPr/>
                    <a:lstStyle/>
                    <a:p>
                      <a:endParaRPr lang="en-GB" sz="900" strike="noStrike">
                        <a:solidFill>
                          <a:schemeClr val="tx1"/>
                        </a:solidFill>
                      </a:endParaRPr>
                    </a:p>
                  </a:txBody>
                  <a:tcPr marL="83127" marR="83127" marT="41564" marB="41564">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marR="0" lvl="0" indent="0" algn="l" defTabSz="1005505" rtl="0" eaLnBrk="1" fontAlgn="auto" latinLnBrk="0" hangingPunct="1">
                        <a:lnSpc>
                          <a:spcPct val="100000"/>
                        </a:lnSpc>
                        <a:spcBef>
                          <a:spcPct val="0"/>
                        </a:spcBef>
                        <a:spcAft>
                          <a:spcPct val="0"/>
                        </a:spcAft>
                        <a:buClrTx/>
                        <a:buSzTx/>
                        <a:buFontTx/>
                        <a:buNone/>
                        <a:defRPr/>
                      </a:pPr>
                      <a:r>
                        <a:rPr lang="en-US" sz="900" b="1" strike="noStrike">
                          <a:effectLst/>
                          <a:latin typeface="+mn-lt"/>
                          <a:ea typeface="Times New Roman" panose="02020603050405020304" pitchFamily="18" charset="0"/>
                        </a:rPr>
                        <a:t>ESG financial activist play will create new M&amp;A opportunities</a:t>
                      </a:r>
                    </a:p>
                  </a:txBody>
                  <a:tcPr marL="83127" marR="83127" marT="41564" marB="41564">
                    <a:lnL w="19050" cap="flat" cmpd="sng" algn="ctr">
                      <a:solidFill>
                        <a:schemeClr val="bg1"/>
                      </a:solidFill>
                      <a:prstDash val="solid"/>
                      <a:round/>
                      <a:headEnd type="none" w="med" len="med"/>
                      <a:tailEnd type="none" w="med" len="med"/>
                    </a:lnL>
                    <a:lnT w="9525" cap="flat" cmpd="sng" algn="ctr">
                      <a:solidFill>
                        <a:schemeClr val="accent5">
                          <a:lumMod val="75000"/>
                        </a:schemeClr>
                      </a:solidFill>
                      <a:prstDash val="dash"/>
                      <a:round/>
                      <a:headEnd type="none" w="med" len="med"/>
                      <a:tailEnd type="none" w="med" len="med"/>
                    </a:lnT>
                    <a:lnB w="9525" cap="flat" cmpd="sng" algn="ctr">
                      <a:solidFill>
                        <a:schemeClr val="accent5">
                          <a:lumMod val="75000"/>
                        </a:schemeClr>
                      </a:solidFill>
                      <a:prstDash val="dash"/>
                      <a:round/>
                      <a:headEnd type="none" w="med" len="med"/>
                      <a:tailEnd type="none" w="med" len="med"/>
                    </a:lnB>
                    <a:noFill/>
                  </a:tcPr>
                </a:tc>
                <a:extLst>
                  <a:ext uri="{0D108BD9-81ED-4DB2-BD59-A6C34878D82A}">
                    <a16:rowId xmlns:a16="http://schemas.microsoft.com/office/drawing/2014/main" val="10007"/>
                  </a:ext>
                </a:extLst>
              </a:tr>
              <a:tr h="443896">
                <a:tc>
                  <a:txBody>
                    <a:bodyPr/>
                    <a:lstStyle/>
                    <a:p>
                      <a:endParaRPr lang="en-GB" sz="900" strike="noStrike">
                        <a:solidFill>
                          <a:schemeClr val="tx1"/>
                        </a:solidFill>
                      </a:endParaRPr>
                    </a:p>
                  </a:txBody>
                  <a:tcPr marL="83127" marR="83127" marT="41564" marB="41564">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marR="0" lvl="0" indent="0" algn="l" defTabSz="1005505" rtl="0" eaLnBrk="1" fontAlgn="auto" latinLnBrk="0" hangingPunct="1">
                        <a:lnSpc>
                          <a:spcPct val="100000"/>
                        </a:lnSpc>
                        <a:spcBef>
                          <a:spcPct val="0"/>
                        </a:spcBef>
                        <a:spcAft>
                          <a:spcPct val="0"/>
                        </a:spcAft>
                        <a:buClrTx/>
                        <a:buSzTx/>
                        <a:buFontTx/>
                        <a:buNone/>
                        <a:defRPr/>
                      </a:pPr>
                      <a:r>
                        <a:rPr lang="en-US" sz="900" b="1" strike="noStrike">
                          <a:effectLst/>
                          <a:latin typeface="+mn-lt"/>
                          <a:ea typeface="Times New Roman" panose="02020603050405020304" pitchFamily="18" charset="0"/>
                        </a:rPr>
                        <a:t>Market-wide phenomenon</a:t>
                      </a:r>
                      <a:endParaRPr lang="en-US" sz="900" strike="noStrike">
                        <a:effectLst/>
                        <a:latin typeface="+mn-lt"/>
                        <a:ea typeface="Times New Roman" panose="02020603050405020304" pitchFamily="18" charset="0"/>
                      </a:endParaRPr>
                    </a:p>
                  </a:txBody>
                  <a:tcPr marL="83127" marR="83127" marT="41564" marB="41564" anchor="ctr">
                    <a:lnL w="19050" cap="flat" cmpd="sng" algn="ctr">
                      <a:solidFill>
                        <a:schemeClr val="bg1"/>
                      </a:solidFill>
                      <a:prstDash val="solid"/>
                      <a:round/>
                      <a:headEnd type="none" w="med" len="med"/>
                      <a:tailEnd type="none" w="med" len="med"/>
                    </a:lnL>
                    <a:lnT w="9525" cap="flat" cmpd="sng" algn="ctr">
                      <a:solidFill>
                        <a:schemeClr val="accent5">
                          <a:lumMod val="75000"/>
                        </a:schemeClr>
                      </a:solidFill>
                      <a:prstDash val="dash"/>
                      <a:round/>
                      <a:headEnd type="none" w="med" len="med"/>
                      <a:tailEnd type="none" w="med" len="med"/>
                    </a:lnT>
                    <a:lnB w="9525" cap="flat" cmpd="sng" algn="ctr">
                      <a:solidFill>
                        <a:schemeClr val="accent5">
                          <a:lumMod val="75000"/>
                        </a:schemeClr>
                      </a:solidFill>
                      <a:prstDash val="dash"/>
                      <a:round/>
                      <a:headEnd type="none" w="med" len="med"/>
                      <a:tailEnd type="none" w="med" len="med"/>
                    </a:lnB>
                    <a:noFill/>
                  </a:tcPr>
                </a:tc>
                <a:extLst>
                  <a:ext uri="{0D108BD9-81ED-4DB2-BD59-A6C34878D82A}">
                    <a16:rowId xmlns:a16="http://schemas.microsoft.com/office/drawing/2014/main" val="10008"/>
                  </a:ext>
                </a:extLst>
              </a:tr>
              <a:tr h="443896">
                <a:tc>
                  <a:txBody>
                    <a:bodyPr/>
                    <a:lstStyle/>
                    <a:p>
                      <a:endParaRPr lang="en-GB" sz="900" strike="noStrike">
                        <a:solidFill>
                          <a:schemeClr val="tx1"/>
                        </a:solidFill>
                      </a:endParaRPr>
                    </a:p>
                  </a:txBody>
                  <a:tcPr marL="83127" marR="83127" marT="41564" marB="41564">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marR="0" lvl="0" indent="0" algn="l" defTabSz="1005505" rtl="0" eaLnBrk="1" fontAlgn="auto" latinLnBrk="0" hangingPunct="1">
                        <a:lnSpc>
                          <a:spcPct val="100000"/>
                        </a:lnSpc>
                        <a:spcBef>
                          <a:spcPct val="0"/>
                        </a:spcBef>
                        <a:spcAft>
                          <a:spcPct val="0"/>
                        </a:spcAft>
                        <a:buClrTx/>
                        <a:buSzTx/>
                        <a:buFontTx/>
                        <a:buNone/>
                        <a:defRPr/>
                      </a:pPr>
                      <a:r>
                        <a:rPr lang="en-US" sz="900" strike="noStrike">
                          <a:effectLst/>
                          <a:latin typeface="+mn-lt"/>
                          <a:ea typeface="Times New Roman" panose="02020603050405020304" pitchFamily="18" charset="0"/>
                        </a:rPr>
                        <a:t>ESG financial activists likely to look </a:t>
                      </a:r>
                      <a:r>
                        <a:rPr lang="en-US" sz="900" b="1" strike="noStrike">
                          <a:effectLst/>
                          <a:latin typeface="+mn-lt"/>
                          <a:ea typeface="Times New Roman" panose="02020603050405020304" pitchFamily="18" charset="0"/>
                        </a:rPr>
                        <a:t>down the market cap </a:t>
                      </a:r>
                      <a:r>
                        <a:rPr lang="en-US" sz="900" strike="noStrike">
                          <a:effectLst/>
                          <a:latin typeface="+mn-lt"/>
                          <a:ea typeface="Times New Roman" panose="02020603050405020304" pitchFamily="18" charset="0"/>
                        </a:rPr>
                        <a:t>table to companies with less sustainability sophistication; might move towards WholeCo acquisitions </a:t>
                      </a:r>
                    </a:p>
                  </a:txBody>
                  <a:tcPr marL="83127" marR="83127" marT="41564" marB="41564" anchor="ctr">
                    <a:lnL w="19050" cap="flat" cmpd="sng" algn="ctr">
                      <a:solidFill>
                        <a:schemeClr val="bg1"/>
                      </a:solidFill>
                      <a:prstDash val="solid"/>
                      <a:round/>
                      <a:headEnd type="none" w="med" len="med"/>
                      <a:tailEnd type="none" w="med" len="med"/>
                    </a:lnL>
                    <a:lnT w="9525" cap="flat" cmpd="sng" algn="ctr">
                      <a:solidFill>
                        <a:schemeClr val="accent5">
                          <a:lumMod val="75000"/>
                        </a:schemeClr>
                      </a:solidFill>
                      <a:prstDash val="dash"/>
                      <a:round/>
                      <a:headEnd type="none" w="med" len="med"/>
                      <a:tailEnd type="none" w="med" len="med"/>
                    </a:lnT>
                    <a:lnB w="9525" cap="flat" cmpd="sng" algn="ctr">
                      <a:solidFill>
                        <a:schemeClr val="accent5">
                          <a:lumMod val="75000"/>
                        </a:schemeClr>
                      </a:solidFill>
                      <a:prstDash val="dash"/>
                      <a:round/>
                      <a:headEnd type="none" w="med" len="med"/>
                      <a:tailEnd type="none" w="med" len="med"/>
                    </a:lnB>
                    <a:noFill/>
                  </a:tcPr>
                </a:tc>
                <a:extLst>
                  <a:ext uri="{0D108BD9-81ED-4DB2-BD59-A6C34878D82A}">
                    <a16:rowId xmlns:a16="http://schemas.microsoft.com/office/drawing/2014/main" val="10001"/>
                  </a:ext>
                </a:extLst>
              </a:tr>
              <a:tr h="443896">
                <a:tc>
                  <a:txBody>
                    <a:bodyPr/>
                    <a:lstStyle/>
                    <a:p>
                      <a:endParaRPr lang="en-GB" sz="900" strike="noStrike">
                        <a:solidFill>
                          <a:schemeClr val="tx1"/>
                        </a:solidFill>
                      </a:endParaRPr>
                    </a:p>
                  </a:txBody>
                  <a:tcPr marL="83127" marR="83127" marT="41564" marB="41564">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marR="0" lvl="0" indent="0" algn="l" defTabSz="1005505" rtl="0" eaLnBrk="1" fontAlgn="auto" latinLnBrk="0" hangingPunct="1">
                        <a:lnSpc>
                          <a:spcPct val="100000"/>
                        </a:lnSpc>
                        <a:spcBef>
                          <a:spcPct val="0"/>
                        </a:spcBef>
                        <a:spcAft>
                          <a:spcPct val="0"/>
                        </a:spcAft>
                        <a:buClrTx/>
                        <a:buSzTx/>
                        <a:buFontTx/>
                        <a:buNone/>
                        <a:defRPr/>
                      </a:pPr>
                      <a:r>
                        <a:rPr lang="en-US" sz="900" b="1" strike="noStrike">
                          <a:effectLst/>
                          <a:latin typeface="+mn-lt"/>
                          <a:ea typeface="Times New Roman" panose="02020603050405020304" pitchFamily="18" charset="0"/>
                        </a:rPr>
                        <a:t>Shareholder mobilization</a:t>
                      </a:r>
                      <a:r>
                        <a:rPr lang="en-US" sz="900" strike="noStrike">
                          <a:effectLst/>
                          <a:latin typeface="+mn-lt"/>
                          <a:ea typeface="Times New Roman" panose="02020603050405020304" pitchFamily="18" charset="0"/>
                        </a:rPr>
                        <a:t> </a:t>
                      </a:r>
                      <a:r>
                        <a:rPr lang="en-US" sz="900" strike="noStrike">
                          <a:effectLst/>
                          <a:latin typeface="+mn-lt"/>
                          <a:ea typeface="Times New Roman" panose="02020603050405020304" pitchFamily="18" charset="0"/>
                          <a:sym typeface="Wingdings" panose="05000000000000000000" pitchFamily="2" charset="2"/>
                        </a:rPr>
                        <a:t></a:t>
                      </a:r>
                      <a:r>
                        <a:rPr lang="en-US" sz="900" strike="noStrike">
                          <a:effectLst/>
                          <a:latin typeface="+mn-lt"/>
                          <a:ea typeface="Times New Roman" panose="02020603050405020304" pitchFamily="18" charset="0"/>
                        </a:rPr>
                        <a:t> a chance for activists to engage with institutions early and more substantively</a:t>
                      </a:r>
                    </a:p>
                  </a:txBody>
                  <a:tcPr marL="83127" marR="83127" marT="41564" marB="41564" anchor="ctr">
                    <a:lnL w="19050" cap="flat" cmpd="sng" algn="ctr">
                      <a:solidFill>
                        <a:schemeClr val="bg1"/>
                      </a:solidFill>
                      <a:prstDash val="solid"/>
                      <a:round/>
                      <a:headEnd type="none" w="med" len="med"/>
                      <a:tailEnd type="none" w="med" len="med"/>
                    </a:lnL>
                    <a:lnT w="9525" cap="flat" cmpd="sng" algn="ctr">
                      <a:solidFill>
                        <a:schemeClr val="accent5">
                          <a:lumMod val="75000"/>
                        </a:schemeClr>
                      </a:solidFill>
                      <a:prstDash val="dash"/>
                      <a:round/>
                      <a:headEnd type="none" w="med" len="med"/>
                      <a:tailEnd type="none" w="med" len="med"/>
                    </a:lnT>
                    <a:lnB w="9525" cap="flat" cmpd="sng" algn="ctr">
                      <a:solidFill>
                        <a:schemeClr val="accent5">
                          <a:lumMod val="75000"/>
                        </a:schemeClr>
                      </a:solidFill>
                      <a:prstDash val="dash"/>
                      <a:round/>
                      <a:headEnd type="none" w="med" len="med"/>
                      <a:tailEnd type="none" w="med" len="med"/>
                    </a:lnB>
                    <a:noFill/>
                  </a:tcPr>
                </a:tc>
                <a:extLst>
                  <a:ext uri="{0D108BD9-81ED-4DB2-BD59-A6C34878D82A}">
                    <a16:rowId xmlns:a16="http://schemas.microsoft.com/office/drawing/2014/main" val="10002"/>
                  </a:ext>
                </a:extLst>
              </a:tr>
              <a:tr h="443896">
                <a:tc>
                  <a:txBody>
                    <a:bodyPr/>
                    <a:lstStyle/>
                    <a:p>
                      <a:endParaRPr lang="en-GB" sz="900" strike="noStrike">
                        <a:solidFill>
                          <a:schemeClr val="tx1"/>
                        </a:solidFill>
                      </a:endParaRPr>
                    </a:p>
                  </a:txBody>
                  <a:tcPr marL="83127" marR="83127" marT="41564" marB="41564">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marR="0" lvl="0" indent="0" algn="l" defTabSz="1005505" rtl="0" eaLnBrk="1" fontAlgn="auto" latinLnBrk="0" hangingPunct="1">
                        <a:lnSpc>
                          <a:spcPct val="100000"/>
                        </a:lnSpc>
                        <a:spcBef>
                          <a:spcPct val="0"/>
                        </a:spcBef>
                        <a:spcAft>
                          <a:spcPct val="0"/>
                        </a:spcAft>
                        <a:buClrTx/>
                        <a:buSzTx/>
                        <a:buFontTx/>
                        <a:buNone/>
                        <a:defRPr/>
                      </a:pPr>
                      <a:r>
                        <a:rPr lang="en-US" sz="900" b="1" strike="noStrike">
                          <a:effectLst/>
                          <a:latin typeface="+mn-lt"/>
                          <a:ea typeface="Times New Roman" panose="02020603050405020304" pitchFamily="18" charset="0"/>
                        </a:rPr>
                        <a:t>New </a:t>
                      </a:r>
                      <a:r>
                        <a:rPr lang="en-US" sz="900" strike="noStrike">
                          <a:effectLst/>
                          <a:latin typeface="+mn-lt"/>
                          <a:ea typeface="Times New Roman" panose="02020603050405020304" pitchFamily="18" charset="0"/>
                        </a:rPr>
                        <a:t>or</a:t>
                      </a:r>
                      <a:r>
                        <a:rPr lang="en-US" sz="900" b="1" strike="noStrike">
                          <a:effectLst/>
                          <a:latin typeface="+mn-lt"/>
                          <a:ea typeface="Times New Roman" panose="02020603050405020304" pitchFamily="18" charset="0"/>
                        </a:rPr>
                        <a:t> Small </a:t>
                      </a:r>
                      <a:r>
                        <a:rPr lang="en-US" sz="900" strike="noStrike">
                          <a:effectLst/>
                          <a:latin typeface="+mn-lt"/>
                          <a:ea typeface="Times New Roman" panose="02020603050405020304" pitchFamily="18" charset="0"/>
                        </a:rPr>
                        <a:t>activists can be a serious threat </a:t>
                      </a:r>
                    </a:p>
                  </a:txBody>
                  <a:tcPr marL="83127" marR="83127" marT="41564" marB="41564" anchor="ctr">
                    <a:lnL w="19050" cap="flat" cmpd="sng" algn="ctr">
                      <a:solidFill>
                        <a:schemeClr val="bg1"/>
                      </a:solidFill>
                      <a:prstDash val="solid"/>
                      <a:round/>
                      <a:headEnd type="none" w="med" len="med"/>
                      <a:tailEnd type="none" w="med" len="med"/>
                    </a:lnL>
                    <a:lnT w="9525" cap="flat" cmpd="sng" algn="ctr">
                      <a:solidFill>
                        <a:schemeClr val="accent5">
                          <a:lumMod val="75000"/>
                        </a:schemeClr>
                      </a:solidFill>
                      <a:prstDash val="dash"/>
                      <a:round/>
                      <a:headEnd type="none" w="med" len="med"/>
                      <a:tailEnd type="none" w="med" len="med"/>
                    </a:lnT>
                    <a:lnB w="9525" cap="flat" cmpd="sng" algn="ctr">
                      <a:solidFill>
                        <a:schemeClr val="accent5">
                          <a:lumMod val="75000"/>
                        </a:schemeClr>
                      </a:solidFill>
                      <a:prstDash val="dash"/>
                      <a:round/>
                      <a:headEnd type="none" w="med" len="med"/>
                      <a:tailEnd type="none" w="med" len="med"/>
                    </a:lnB>
                    <a:noFill/>
                  </a:tcPr>
                </a:tc>
                <a:extLst>
                  <a:ext uri="{0D108BD9-81ED-4DB2-BD59-A6C34878D82A}">
                    <a16:rowId xmlns:a16="http://schemas.microsoft.com/office/drawing/2014/main" val="10003"/>
                  </a:ext>
                </a:extLst>
              </a:tr>
              <a:tr h="443896">
                <a:tc>
                  <a:txBody>
                    <a:bodyPr/>
                    <a:lstStyle/>
                    <a:p>
                      <a:endParaRPr lang="en-GB" sz="900" strike="noStrike">
                        <a:solidFill>
                          <a:schemeClr val="tx1"/>
                        </a:solidFill>
                      </a:endParaRPr>
                    </a:p>
                  </a:txBody>
                  <a:tcPr marL="83127" marR="83127" marT="41564" marB="41564">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chemeClr val="accent5">
                        <a:lumMod val="40000"/>
                        <a:lumOff val="60000"/>
                      </a:schemeClr>
                    </a:solidFill>
                  </a:tcPr>
                </a:tc>
                <a:tc>
                  <a:txBody>
                    <a:bodyPr/>
                    <a:lstStyle/>
                    <a:p>
                      <a:pPr marL="0" marR="0" lvl="0" indent="0" algn="l" defTabSz="1005505" rtl="0" eaLnBrk="1" fontAlgn="auto" latinLnBrk="0" hangingPunct="1">
                        <a:lnSpc>
                          <a:spcPct val="100000"/>
                        </a:lnSpc>
                        <a:spcBef>
                          <a:spcPct val="0"/>
                        </a:spcBef>
                        <a:spcAft>
                          <a:spcPct val="0"/>
                        </a:spcAft>
                        <a:buClrTx/>
                        <a:buSzTx/>
                        <a:buFontTx/>
                        <a:buNone/>
                        <a:defRPr/>
                      </a:pPr>
                      <a:r>
                        <a:rPr lang="en-US" sz="900" strike="noStrike">
                          <a:effectLst/>
                          <a:latin typeface="+mn-lt"/>
                          <a:ea typeface="Times New Roman" panose="02020603050405020304" pitchFamily="18" charset="0"/>
                        </a:rPr>
                        <a:t>Debunks defense tactic of playing one activist against another</a:t>
                      </a:r>
                    </a:p>
                  </a:txBody>
                  <a:tcPr marL="83127" marR="83127" marT="41564" marB="41564" anchor="ctr">
                    <a:lnL w="19050" cap="flat" cmpd="sng" algn="ctr">
                      <a:solidFill>
                        <a:schemeClr val="bg1"/>
                      </a:solidFill>
                      <a:prstDash val="solid"/>
                      <a:round/>
                      <a:headEnd type="none" w="med" len="med"/>
                      <a:tailEnd type="none" w="med" len="med"/>
                    </a:lnL>
                    <a:lnT w="9525" cap="flat" cmpd="sng" algn="ctr">
                      <a:solidFill>
                        <a:schemeClr val="accent5">
                          <a:lumMod val="75000"/>
                        </a:schemeClr>
                      </a:solidFill>
                      <a:prstDash val="dash"/>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10006"/>
                  </a:ext>
                </a:extLst>
              </a:tr>
              <a:tr h="31519">
                <a:tc>
                  <a:txBody>
                    <a:bodyPr/>
                    <a:lstStyle/>
                    <a:p>
                      <a:pPr>
                        <a:lnSpc>
                          <a:spcPct val="0"/>
                        </a:lnSpc>
                        <a:spcBef>
                          <a:spcPct val="0"/>
                        </a:spcBef>
                        <a:spcAft>
                          <a:spcPct val="0"/>
                        </a:spcAft>
                      </a:pPr>
                      <a:endParaRPr lang="en-GB" sz="900" strike="noStrike" kern="0">
                        <a:solidFill>
                          <a:srgbClr val="3692CA"/>
                        </a:solidFill>
                      </a:endParaRPr>
                    </a:p>
                  </a:txBody>
                  <a:tcPr marL="0" marR="0" marT="0" marB="0">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285750" marR="0" lvl="0" indent="-285750" algn="l" defTabSz="914400" rtl="0" eaLnBrk="0" fontAlgn="base" latinLnBrk="0" hangingPunct="0">
                        <a:lnSpc>
                          <a:spcPct val="0"/>
                        </a:lnSpc>
                        <a:spcBef>
                          <a:spcPct val="0"/>
                        </a:spcBef>
                        <a:spcAft>
                          <a:spcPct val="0"/>
                        </a:spcAft>
                        <a:buClr>
                          <a:srgbClr val="E60000"/>
                        </a:buClr>
                        <a:buSzTx/>
                        <a:buFont typeface="Symbol" panose="05050102010706020507" pitchFamily="18" charset="2"/>
                        <a:buChar char="·"/>
                        <a:defRPr/>
                      </a:pPr>
                      <a:endParaRPr kumimoji="0" lang="en-GB" sz="900" b="0" i="0" u="none" strike="noStrike" kern="0" cap="none" spc="0" normalizeH="0" baseline="0">
                        <a:ln>
                          <a:noFill/>
                        </a:ln>
                        <a:solidFill>
                          <a:srgbClr val="3692CA"/>
                        </a:solidFill>
                        <a:effectLst/>
                        <a:uLnTx/>
                        <a:uFillTx/>
                        <a:latin typeface="+mn-lt"/>
                        <a:ea typeface="+mn-ea"/>
                        <a:cs typeface="+mn-cs"/>
                      </a:endParaRPr>
                    </a:p>
                  </a:txBody>
                  <a:tcPr marL="0" marR="0" marT="0" marB="0" anchor="ct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graphicFrame>
        <p:nvGraphicFramePr>
          <p:cNvPr id="12" name="Object 11" hidden="1"/>
          <p:cNvGraphicFramePr>
            <a:graphicFrameLocks noChangeAspect="1"/>
          </p:cNvGraphicFramePr>
          <p:nvPr>
            <p:custDataLst>
              <p:tags r:id="rId4"/>
            </p:custDataLst>
          </p:nvPr>
        </p:nvGraphicFramePr>
        <p:xfrm>
          <a:off x="1443" y="1443"/>
          <a:ext cx="1444" cy="1444"/>
        </p:xfrm>
        <a:graphic>
          <a:graphicData uri="http://schemas.openxmlformats.org/presentationml/2006/ole">
            <mc:AlternateContent xmlns:mc="http://schemas.openxmlformats.org/markup-compatibility/2006">
              <mc:Choice xmlns:v="urn:schemas-microsoft-com:vml" Requires="v">
                <p:oleObj spid="_x0000_s1062" name="think-cell Slide" r:id="rId8" imgW="0" imgH="0" progId="TCLayout.ActiveDocument.1">
                  <p:embed/>
                </p:oleObj>
              </mc:Choice>
              <mc:Fallback>
                <p:oleObj name="think-cell Slide" r:id="rId8" imgW="0" imgH="0" progId="TCLayout.ActiveDocument.1">
                  <p:embed/>
                  <p:pic>
                    <p:nvPicPr>
                      <p:cNvPr id="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3" y="1443"/>
                        <a:ext cx="1444" cy="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10" hidden="1"/>
          <p:cNvSpPr/>
          <p:nvPr>
            <p:custDataLst>
              <p:tags r:id="rId5"/>
            </p:custDataLst>
          </p:nvPr>
        </p:nvSpPr>
        <p:spPr>
          <a:xfrm>
            <a:off x="0" y="0"/>
            <a:ext cx="144318" cy="144318"/>
          </a:xfrm>
          <a:prstGeom prst="rect">
            <a:avLst/>
          </a:prstGeom>
          <a:noFill/>
          <a:ln w="19050" cap="flat" algn="ctr">
            <a:solidFill>
              <a:srgbClr val="7B7D80"/>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831281" eaLnBrk="0" fontAlgn="base" hangingPunct="0">
              <a:spcBef>
                <a:spcPct val="50000"/>
              </a:spcBef>
              <a:spcAft>
                <a:spcPct val="0"/>
              </a:spcAft>
            </a:pPr>
            <a:endParaRPr lang="en-GB" sz="2545">
              <a:solidFill>
                <a:prstClr val="black"/>
              </a:solidFill>
              <a:latin typeface="Frutiger 45 Light"/>
              <a:ea typeface="Arial Unicode MS"/>
              <a:sym typeface="Frutiger 45 Light"/>
            </a:endParaRPr>
          </a:p>
        </p:txBody>
      </p:sp>
      <p:graphicFrame>
        <p:nvGraphicFramePr>
          <p:cNvPr id="15" name="Table 21">
            <a:extLst>
              <a:ext uri="{FF2B5EF4-FFF2-40B4-BE49-F238E27FC236}">
                <a16:creationId xmlns:a16="http://schemas.microsoft.com/office/drawing/2014/main" id="{7688EE6D-32ED-4685-9181-24FFAA776D6B}"/>
              </a:ext>
            </a:extLst>
          </p:cNvPr>
          <p:cNvGraphicFramePr>
            <a:graphicFrameLocks noGrp="1"/>
          </p:cNvGraphicFramePr>
          <p:nvPr/>
        </p:nvGraphicFramePr>
        <p:xfrm>
          <a:off x="1058808" y="1865446"/>
          <a:ext cx="7597822" cy="2042181"/>
        </p:xfrm>
        <a:graphic>
          <a:graphicData uri="http://schemas.openxmlformats.org/drawingml/2006/table">
            <a:tbl>
              <a:tblPr firstRow="1" bandRow="1">
                <a:tableStyleId>{2D5ABB26-0587-4C30-8999-92F81FD0307C}</a:tableStyleId>
              </a:tblPr>
              <a:tblGrid>
                <a:gridCol w="965886">
                  <a:extLst>
                    <a:ext uri="{9D8B030D-6E8A-4147-A177-3AD203B41FA5}">
                      <a16:colId xmlns:a16="http://schemas.microsoft.com/office/drawing/2014/main" val="20000"/>
                    </a:ext>
                  </a:extLst>
                </a:gridCol>
                <a:gridCol w="1714598">
                  <a:extLst>
                    <a:ext uri="{9D8B030D-6E8A-4147-A177-3AD203B41FA5}">
                      <a16:colId xmlns:a16="http://schemas.microsoft.com/office/drawing/2014/main" val="2676265773"/>
                    </a:ext>
                  </a:extLst>
                </a:gridCol>
                <a:gridCol w="2458669">
                  <a:extLst>
                    <a:ext uri="{9D8B030D-6E8A-4147-A177-3AD203B41FA5}">
                      <a16:colId xmlns:a16="http://schemas.microsoft.com/office/drawing/2014/main" val="226390806"/>
                    </a:ext>
                  </a:extLst>
                </a:gridCol>
                <a:gridCol w="2458669">
                  <a:extLst>
                    <a:ext uri="{9D8B030D-6E8A-4147-A177-3AD203B41FA5}">
                      <a16:colId xmlns:a16="http://schemas.microsoft.com/office/drawing/2014/main" val="682576769"/>
                    </a:ext>
                  </a:extLst>
                </a:gridCol>
              </a:tblGrid>
              <a:tr h="290945">
                <a:tc>
                  <a:txBody>
                    <a:bodyPr/>
                    <a:lstStyle/>
                    <a:p>
                      <a:pPr algn="ctr"/>
                      <a:endParaRPr lang="en-US" sz="800" b="1">
                        <a:solidFill>
                          <a:schemeClr val="tx1"/>
                        </a:solidFill>
                      </a:endParaRPr>
                    </a:p>
                  </a:txBody>
                  <a:tcPr marL="83127" marR="83127" marT="83127" marB="83127">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r>
                        <a:rPr lang="en-US" sz="800" b="1">
                          <a:solidFill>
                            <a:schemeClr val="tx1"/>
                          </a:solidFill>
                        </a:rPr>
                        <a:t>Governance activism</a:t>
                      </a:r>
                    </a:p>
                  </a:txBody>
                  <a:tcPr marL="83127" marR="83127" marT="83127" marB="8312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algn="ctr"/>
                      <a:r>
                        <a:rPr lang="en-US" sz="800" b="1">
                          <a:solidFill>
                            <a:schemeClr val="tx1"/>
                          </a:solidFill>
                        </a:rPr>
                        <a:t>Financial M&amp;A activism (with an E+S wrapper)</a:t>
                      </a:r>
                    </a:p>
                  </a:txBody>
                  <a:tcPr marL="83127" marR="83127" marT="83127" marB="8312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algn="ctr"/>
                      <a:r>
                        <a:rPr lang="en-US" sz="800" b="1">
                          <a:solidFill>
                            <a:schemeClr val="bg1"/>
                          </a:solidFill>
                        </a:rPr>
                        <a:t>NEW ESG financial activism</a:t>
                      </a:r>
                    </a:p>
                  </a:txBody>
                  <a:tcPr marL="83127" marR="83127" marT="83127" marB="83127">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83655220"/>
                  </a:ext>
                </a:extLst>
              </a:tr>
              <a:tr h="687273">
                <a:tc>
                  <a:txBody>
                    <a:bodyPr/>
                    <a:lstStyle/>
                    <a:p>
                      <a:pPr marL="0" marR="0" lvl="0" indent="0" algn="l" rtl="0" eaLnBrk="0" fontAlgn="base" hangingPunct="0">
                        <a:spcBef>
                          <a:spcPts val="200"/>
                        </a:spcBef>
                        <a:spcAft>
                          <a:spcPts val="200"/>
                        </a:spcAft>
                        <a:buClr>
                          <a:schemeClr val="tx2"/>
                        </a:buClr>
                        <a:buFont typeface="Symbol" panose="05050102010706020507" pitchFamily="18" charset="2"/>
                        <a:buNone/>
                      </a:pPr>
                      <a:r>
                        <a:rPr lang="en-US" sz="800" b="1" kern="1200">
                          <a:solidFill>
                            <a:schemeClr val="tx1"/>
                          </a:solidFill>
                          <a:effectLst/>
                          <a:latin typeface="+mn-lt"/>
                          <a:cs typeface="+mn-cs"/>
                        </a:rPr>
                        <a:t>Play</a:t>
                      </a:r>
                    </a:p>
                  </a:txBody>
                  <a:tcPr marL="83127" marR="83127" marT="83127" marB="8312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171450" marR="0" lvl="0" indent="-171450" algn="l" rtl="0" eaLnBrk="0" fontAlgn="base" hangingPunct="0">
                        <a:spcBef>
                          <a:spcPts val="200"/>
                        </a:spcBef>
                        <a:spcAft>
                          <a:spcPts val="200"/>
                        </a:spcAft>
                        <a:buClrTx/>
                        <a:buFont typeface="Arial" panose="020B0604020202020204" pitchFamily="34" charset="0"/>
                        <a:buChar char="•"/>
                      </a:pPr>
                      <a:r>
                        <a:rPr lang="en-US" sz="800" kern="1200">
                          <a:solidFill>
                            <a:schemeClr val="tx1"/>
                          </a:solidFill>
                          <a:effectLst/>
                          <a:latin typeface="+mn-lt"/>
                          <a:cs typeface="+mn-cs"/>
                        </a:rPr>
                        <a:t>Shareholder approval for emission caps, increased transparency</a:t>
                      </a:r>
                    </a:p>
                  </a:txBody>
                  <a:tcPr marL="83127" marR="83127" marT="83127" marB="83127">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171450" marR="0" lvl="0" indent="-171450" algn="l" defTabSz="1005505" rtl="0" eaLnBrk="0" fontAlgn="base" latinLnBrk="0" hangingPunct="0">
                        <a:spcBef>
                          <a:spcPts val="200"/>
                        </a:spcBef>
                        <a:spcAft>
                          <a:spcPts val="200"/>
                        </a:spcAft>
                        <a:buClrTx/>
                        <a:buFont typeface="Arial" panose="020B0604020202020204" pitchFamily="34" charset="0"/>
                        <a:buChar char="•"/>
                      </a:pPr>
                      <a:r>
                        <a:rPr lang="en-US" sz="800" kern="1200">
                          <a:solidFill>
                            <a:schemeClr val="tx1"/>
                          </a:solidFill>
                          <a:effectLst/>
                          <a:latin typeface="+mn-lt"/>
                          <a:ea typeface="+mn-ea"/>
                          <a:cs typeface="+mn-cs"/>
                        </a:rPr>
                        <a:t>Sell company or breakup parts if trading at a discount to SOTP; point out to poor E+S to carry favor with institutions and increase likability</a:t>
                      </a:r>
                    </a:p>
                  </a:txBody>
                  <a:tcPr marL="83127" marR="83127" marT="83127" marB="83127">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171450" marR="0" lvl="0" indent="-171450" algn="l" defTabSz="1005505" rtl="0" eaLnBrk="0" fontAlgn="base" latinLnBrk="0" hangingPunct="0">
                        <a:spcBef>
                          <a:spcPts val="200"/>
                        </a:spcBef>
                        <a:spcAft>
                          <a:spcPts val="200"/>
                        </a:spcAft>
                        <a:buClrTx/>
                        <a:buFont typeface="Arial" panose="020B0604020202020204" pitchFamily="34" charset="0"/>
                        <a:buChar char="•"/>
                      </a:pPr>
                      <a:r>
                        <a:rPr lang="en-US" sz="800" kern="1200">
                          <a:solidFill>
                            <a:schemeClr val="tx1"/>
                          </a:solidFill>
                          <a:effectLst/>
                          <a:latin typeface="+mn-lt"/>
                          <a:ea typeface="+mn-ea"/>
                          <a:cs typeface="+mn-cs"/>
                        </a:rPr>
                        <a:t>Sell divisions that are not E+S aligned, make acquisitions towards E+S friendly sustainable business lines, review portfolio with an eye  towards sustainability</a:t>
                      </a:r>
                    </a:p>
                  </a:txBody>
                  <a:tcPr marL="83127" marR="83127" marT="83127" marB="83127">
                    <a:lnL w="952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361648840"/>
                  </a:ext>
                </a:extLst>
              </a:tr>
              <a:tr h="540327">
                <a:tc>
                  <a:txBody>
                    <a:bodyPr/>
                    <a:lstStyle/>
                    <a:p>
                      <a:pPr marL="0" marR="0" lvl="0" indent="0" algn="l" rtl="0" eaLnBrk="0" fontAlgn="base" hangingPunct="0">
                        <a:spcBef>
                          <a:spcPts val="200"/>
                        </a:spcBef>
                        <a:spcAft>
                          <a:spcPts val="200"/>
                        </a:spcAft>
                        <a:buClr>
                          <a:schemeClr val="tx2"/>
                        </a:buClr>
                        <a:buFont typeface="Symbol" panose="05050102010706020507" pitchFamily="18" charset="2"/>
                        <a:buNone/>
                      </a:pPr>
                      <a:r>
                        <a:rPr lang="en-US" sz="800" b="1" kern="1200">
                          <a:solidFill>
                            <a:schemeClr val="tx1"/>
                          </a:solidFill>
                          <a:effectLst/>
                          <a:latin typeface="+mn-lt"/>
                          <a:cs typeface="+mn-cs"/>
                        </a:rPr>
                        <a:t>Potency</a:t>
                      </a:r>
                    </a:p>
                  </a:txBody>
                  <a:tcPr marL="83127" marR="83127" marT="83127" marB="8312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171450" marR="0" lvl="0" indent="-171450" algn="l" defTabSz="1005505" rtl="0" eaLnBrk="0" fontAlgn="base" latinLnBrk="0" hangingPunct="0">
                        <a:lnSpc>
                          <a:spcPct val="100000"/>
                        </a:lnSpc>
                        <a:spcBef>
                          <a:spcPts val="200"/>
                        </a:spcBef>
                        <a:spcAft>
                          <a:spcPts val="200"/>
                        </a:spcAft>
                        <a:buClrTx/>
                        <a:buSzTx/>
                        <a:buFont typeface="Arial" panose="020B0604020202020204" pitchFamily="34" charset="0"/>
                        <a:buChar char="•"/>
                        <a:defRPr/>
                      </a:pPr>
                      <a:r>
                        <a:rPr lang="en-US" sz="800" kern="1200">
                          <a:solidFill>
                            <a:schemeClr val="tx1"/>
                          </a:solidFill>
                          <a:effectLst/>
                          <a:latin typeface="+mn-lt"/>
                          <a:cs typeface="+mn-cs"/>
                        </a:rPr>
                        <a:t>Often not mandatory to implement even if approved</a:t>
                      </a:r>
                    </a:p>
                  </a:txBody>
                  <a:tcPr marL="83127" marR="83127" marT="83127" marB="83127">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171450" marR="0" lvl="0" indent="-171450" algn="l" defTabSz="1005505" rtl="0" eaLnBrk="0" fontAlgn="base" latinLnBrk="0" hangingPunct="0">
                        <a:lnSpc>
                          <a:spcPct val="100000"/>
                        </a:lnSpc>
                        <a:spcBef>
                          <a:spcPts val="200"/>
                        </a:spcBef>
                        <a:spcAft>
                          <a:spcPts val="200"/>
                        </a:spcAft>
                        <a:buClrTx/>
                        <a:buSzTx/>
                        <a:buFont typeface="Arial" panose="020B0604020202020204" pitchFamily="34" charset="0"/>
                        <a:buChar char="•"/>
                        <a:defRPr/>
                      </a:pPr>
                      <a:r>
                        <a:rPr lang="en-US" sz="800" kern="1200">
                          <a:solidFill>
                            <a:schemeClr val="tx1"/>
                          </a:solidFill>
                          <a:effectLst/>
                          <a:latin typeface="+mn-lt"/>
                          <a:ea typeface="+mn-ea"/>
                          <a:cs typeface="+mn-cs"/>
                        </a:rPr>
                        <a:t>Strong but often requires activist to win Board seat first; the E+S lose significance as fight picks up steam</a:t>
                      </a:r>
                    </a:p>
                  </a:txBody>
                  <a:tcPr marL="83127" marR="83127" marT="83127" marB="83127">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171450" marR="0" lvl="0" indent="-171450" algn="l" defTabSz="1005505" rtl="0" eaLnBrk="0" fontAlgn="base" latinLnBrk="0" hangingPunct="0">
                        <a:lnSpc>
                          <a:spcPct val="100000"/>
                        </a:lnSpc>
                        <a:spcBef>
                          <a:spcPts val="200"/>
                        </a:spcBef>
                        <a:spcAft>
                          <a:spcPts val="200"/>
                        </a:spcAft>
                        <a:buClrTx/>
                        <a:buSzTx/>
                        <a:buFont typeface="Arial" panose="020B0604020202020204" pitchFamily="34" charset="0"/>
                        <a:buChar char="•"/>
                        <a:defRPr/>
                      </a:pPr>
                      <a:r>
                        <a:rPr lang="en-US" sz="800" kern="1200">
                          <a:solidFill>
                            <a:schemeClr val="tx1"/>
                          </a:solidFill>
                          <a:effectLst/>
                          <a:latin typeface="+mn-lt"/>
                          <a:ea typeface="+mn-ea"/>
                          <a:cs typeface="+mn-cs"/>
                        </a:rPr>
                        <a:t>Strong because of strong institutional support; viewed as more long-term focused than much of traditional activism</a:t>
                      </a:r>
                    </a:p>
                  </a:txBody>
                  <a:tcPr marL="83127" marR="83127" marT="83127" marB="83127">
                    <a:lnL w="952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23636">
                <a:tc>
                  <a:txBody>
                    <a:bodyPr/>
                    <a:lstStyle/>
                    <a:p>
                      <a:pPr marL="0" marR="0" lvl="0" indent="0" algn="l" rtl="0" eaLnBrk="0" fontAlgn="base" hangingPunct="0">
                        <a:spcBef>
                          <a:spcPts val="200"/>
                        </a:spcBef>
                        <a:spcAft>
                          <a:spcPts val="200"/>
                        </a:spcAft>
                        <a:buClr>
                          <a:schemeClr val="tx2"/>
                        </a:buClr>
                        <a:buFont typeface="Symbol" panose="05050102010706020507" pitchFamily="18" charset="2"/>
                        <a:buNone/>
                      </a:pPr>
                      <a:r>
                        <a:rPr lang="en-US" sz="800" b="1" kern="1200">
                          <a:solidFill>
                            <a:schemeClr val="tx1"/>
                          </a:solidFill>
                          <a:effectLst/>
                          <a:latin typeface="+mn-lt"/>
                          <a:cs typeface="+mn-cs"/>
                        </a:rPr>
                        <a:t>M&amp;A</a:t>
                      </a:r>
                      <a:r>
                        <a:rPr lang="en-US" sz="800" b="1" kern="1200" baseline="0">
                          <a:solidFill>
                            <a:schemeClr val="tx1"/>
                          </a:solidFill>
                          <a:effectLst/>
                          <a:latin typeface="+mn-lt"/>
                          <a:cs typeface="+mn-cs"/>
                        </a:rPr>
                        <a:t> </a:t>
                      </a:r>
                      <a:br>
                        <a:rPr lang="en-US" sz="800" b="1" kern="1200" baseline="0">
                          <a:solidFill>
                            <a:schemeClr val="tx1"/>
                          </a:solidFill>
                          <a:effectLst/>
                          <a:latin typeface="+mn-lt"/>
                          <a:cs typeface="+mn-cs"/>
                        </a:rPr>
                      </a:br>
                      <a:r>
                        <a:rPr lang="en-US" sz="800" b="1" kern="1200" baseline="0">
                          <a:solidFill>
                            <a:schemeClr val="tx1"/>
                          </a:solidFill>
                          <a:effectLst/>
                          <a:latin typeface="+mn-lt"/>
                          <a:cs typeface="+mn-cs"/>
                        </a:rPr>
                        <a:t>Impact</a:t>
                      </a:r>
                      <a:endParaRPr lang="en-US" sz="800" b="1" kern="1200">
                        <a:solidFill>
                          <a:schemeClr val="tx1"/>
                        </a:solidFill>
                        <a:effectLst/>
                        <a:latin typeface="+mn-lt"/>
                        <a:cs typeface="+mn-cs"/>
                      </a:endParaRPr>
                    </a:p>
                  </a:txBody>
                  <a:tcPr marL="83127" marR="83127" marT="83127" marB="8312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marR="0" lvl="0" indent="-171450" algn="l" defTabSz="1005505" rtl="0" eaLnBrk="0" fontAlgn="base" latinLnBrk="0" hangingPunct="0">
                        <a:lnSpc>
                          <a:spcPct val="100000"/>
                        </a:lnSpc>
                        <a:spcBef>
                          <a:spcPts val="200"/>
                        </a:spcBef>
                        <a:spcAft>
                          <a:spcPts val="200"/>
                        </a:spcAft>
                        <a:buClrTx/>
                        <a:buSzTx/>
                        <a:buFont typeface="Arial" panose="020B0604020202020204" pitchFamily="34" charset="0"/>
                        <a:buChar char="•"/>
                        <a:defRPr/>
                      </a:pPr>
                      <a:r>
                        <a:rPr lang="en-US" sz="800" kern="1200">
                          <a:solidFill>
                            <a:schemeClr val="tx1"/>
                          </a:solidFill>
                          <a:effectLst/>
                          <a:latin typeface="+mn-lt"/>
                          <a:cs typeface="+mn-cs"/>
                        </a:rPr>
                        <a:t>None</a:t>
                      </a:r>
                    </a:p>
                  </a:txBody>
                  <a:tcPr marL="83127" marR="83127" marT="83127" marB="83127">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marR="0" lvl="0" indent="-171450" algn="l" defTabSz="1005505" rtl="0" eaLnBrk="0" fontAlgn="base" latinLnBrk="0" hangingPunct="0">
                        <a:lnSpc>
                          <a:spcPct val="100000"/>
                        </a:lnSpc>
                        <a:spcBef>
                          <a:spcPts val="200"/>
                        </a:spcBef>
                        <a:spcAft>
                          <a:spcPts val="200"/>
                        </a:spcAft>
                        <a:buClrTx/>
                        <a:buSzTx/>
                        <a:buFont typeface="Arial" panose="020B0604020202020204" pitchFamily="34" charset="0"/>
                        <a:buChar char="•"/>
                        <a:defRPr/>
                      </a:pPr>
                      <a:r>
                        <a:rPr lang="en-US" sz="800" kern="1200">
                          <a:solidFill>
                            <a:schemeClr val="tx1"/>
                          </a:solidFill>
                          <a:effectLst/>
                          <a:latin typeface="+mn-lt"/>
                          <a:ea typeface="+mn-ea"/>
                          <a:cs typeface="+mn-cs"/>
                        </a:rPr>
                        <a:t>Meaningful but only if other shareholders support  activist in contest</a:t>
                      </a:r>
                    </a:p>
                  </a:txBody>
                  <a:tcPr marL="83127" marR="83127" marT="83127" marB="83127">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71450" marR="0" lvl="0" indent="-171450" algn="l" defTabSz="1005505" rtl="0" eaLnBrk="0" fontAlgn="base" latinLnBrk="0" hangingPunct="0">
                        <a:lnSpc>
                          <a:spcPct val="100000"/>
                        </a:lnSpc>
                        <a:spcBef>
                          <a:spcPts val="200"/>
                        </a:spcBef>
                        <a:spcAft>
                          <a:spcPts val="200"/>
                        </a:spcAft>
                        <a:buClrTx/>
                        <a:buSzTx/>
                        <a:buFont typeface="Arial" panose="020B0604020202020204" pitchFamily="34" charset="0"/>
                        <a:buChar char="•"/>
                        <a:defRPr/>
                      </a:pPr>
                      <a:r>
                        <a:rPr lang="en-US" sz="800" kern="1200">
                          <a:solidFill>
                            <a:schemeClr val="tx1"/>
                          </a:solidFill>
                          <a:effectLst/>
                          <a:latin typeface="+mn-lt"/>
                          <a:ea typeface="+mn-ea"/>
                          <a:cs typeface="+mn-cs"/>
                        </a:rPr>
                        <a:t>Meaningful because of strong institutional support; pressure not to lag peers</a:t>
                      </a:r>
                    </a:p>
                  </a:txBody>
                  <a:tcPr marL="83127" marR="83127" marT="83127" marB="83127">
                    <a:lnL w="952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6" name="Title 15">
            <a:extLst>
              <a:ext uri="{FF2B5EF4-FFF2-40B4-BE49-F238E27FC236}">
                <a16:creationId xmlns:a16="http://schemas.microsoft.com/office/drawing/2014/main" id="{029CC9B8-A9B7-46B1-BAB9-5D272117A75D}"/>
              </a:ext>
            </a:extLst>
          </p:cNvPr>
          <p:cNvSpPr>
            <a:spLocks noGrp="1"/>
          </p:cNvSpPr>
          <p:nvPr>
            <p:ph type="title"/>
          </p:nvPr>
        </p:nvSpPr>
        <p:spPr>
          <a:xfrm>
            <a:off x="382387" y="5"/>
            <a:ext cx="8354291" cy="856211"/>
          </a:xfrm>
        </p:spPr>
        <p:txBody>
          <a:bodyPr/>
          <a:lstStyle/>
          <a:p>
            <a:r>
              <a:rPr lang="en-US"/>
              <a:t>The </a:t>
            </a:r>
            <a:r>
              <a:rPr lang="en-US" b="1"/>
              <a:t>Future</a:t>
            </a:r>
            <a:r>
              <a:rPr lang="en-US"/>
              <a:t> of ESG Activism</a:t>
            </a:r>
          </a:p>
        </p:txBody>
      </p:sp>
      <p:sp>
        <p:nvSpPr>
          <p:cNvPr id="19" name="Isosceles Triangle 18"/>
          <p:cNvSpPr/>
          <p:nvPr/>
        </p:nvSpPr>
        <p:spPr>
          <a:xfrm rot="5400000">
            <a:off x="1476623" y="2396510"/>
            <a:ext cx="589091" cy="167272"/>
          </a:xfrm>
          <a:prstGeom prst="triangle">
            <a:avLst/>
          </a:prstGeom>
          <a:solidFill>
            <a:schemeClr val="accent3"/>
          </a:solidFill>
          <a:ln w="1905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31281" eaLnBrk="0" fontAlgn="base" hangingPunct="0">
              <a:spcBef>
                <a:spcPct val="50000"/>
              </a:spcBef>
              <a:spcAft>
                <a:spcPct val="0"/>
              </a:spcAft>
            </a:pPr>
            <a:endParaRPr lang="en-GB" sz="1000">
              <a:solidFill>
                <a:prstClr val="black"/>
              </a:solidFill>
              <a:latin typeface="Frutiger 45 Light"/>
              <a:ea typeface="MS PGothic"/>
            </a:endParaRPr>
          </a:p>
        </p:txBody>
      </p:sp>
      <p:sp>
        <p:nvSpPr>
          <p:cNvPr id="20" name="Isosceles Triangle 19"/>
          <p:cNvSpPr/>
          <p:nvPr/>
        </p:nvSpPr>
        <p:spPr>
          <a:xfrm rot="5400000">
            <a:off x="1527740" y="3565489"/>
            <a:ext cx="486852" cy="167272"/>
          </a:xfrm>
          <a:prstGeom prst="triangle">
            <a:avLst/>
          </a:prstGeom>
          <a:solidFill>
            <a:schemeClr val="accent3"/>
          </a:solidFill>
          <a:ln w="1905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31281" eaLnBrk="0" fontAlgn="base" hangingPunct="0">
              <a:spcBef>
                <a:spcPct val="50000"/>
              </a:spcBef>
              <a:spcAft>
                <a:spcPct val="0"/>
              </a:spcAft>
            </a:pPr>
            <a:endParaRPr lang="en-GB" sz="1000">
              <a:solidFill>
                <a:prstClr val="black"/>
              </a:solidFill>
              <a:latin typeface="Frutiger 45 Light"/>
              <a:ea typeface="MS PGothic"/>
            </a:endParaRPr>
          </a:p>
        </p:txBody>
      </p:sp>
      <p:pic>
        <p:nvPicPr>
          <p:cNvPr id="78" name="Picture 21"/>
          <p:cNvPicPr>
            <a:picLocks noChangeAspect="1" noChangeArrowheads="1"/>
          </p:cNvPicPr>
          <p:nvPr/>
        </p:nvPicPr>
        <p:blipFill>
          <a:blip r:embed="rId10">
            <a:duotone>
              <a:schemeClr val="accent1">
                <a:shade val="45000"/>
                <a:satMod val="135000"/>
              </a:schemeClr>
              <a:prstClr val="white"/>
            </a:duotone>
          </a:blip>
          <a:srcRect/>
          <a:stretch>
            <a:fillRect/>
          </a:stretch>
        </p:blipFill>
        <p:spPr>
          <a:xfrm>
            <a:off x="533649" y="4427758"/>
            <a:ext cx="312258" cy="28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0" name="Group 89"/>
          <p:cNvGrpSpPr/>
          <p:nvPr/>
        </p:nvGrpSpPr>
        <p:grpSpPr>
          <a:xfrm>
            <a:off x="532545" y="5711116"/>
            <a:ext cx="314471" cy="360000"/>
            <a:chOff x="3203848" y="2636912"/>
            <a:chExt cx="380510" cy="435600"/>
          </a:xfrm>
          <a:solidFill>
            <a:schemeClr val="accent1"/>
          </a:solidFill>
        </p:grpSpPr>
        <p:sp>
          <p:nvSpPr>
            <p:cNvPr id="91" name="Freeform 55"/>
            <p:cNvSpPr/>
            <p:nvPr/>
          </p:nvSpPr>
          <p:spPr>
            <a:xfrm>
              <a:off x="3270469" y="2667660"/>
              <a:ext cx="29467" cy="29467"/>
            </a:xfrm>
            <a:custGeom>
              <a:avLst/>
              <a:gdLst>
                <a:gd name="T0" fmla="*/ 6 w 10"/>
                <a:gd name="T1" fmla="*/ 10 h 10"/>
                <a:gd name="T2" fmla="*/ 10 w 10"/>
                <a:gd name="T3" fmla="*/ 6 h 10"/>
                <a:gd name="T4" fmla="*/ 5 w 10"/>
                <a:gd name="T5" fmla="*/ 1 h 10"/>
                <a:gd name="T6" fmla="*/ 1 w 10"/>
                <a:gd name="T7" fmla="*/ 1 h 10"/>
                <a:gd name="T8" fmla="*/ 1 w 10"/>
                <a:gd name="T9" fmla="*/ 5 h 10"/>
                <a:gd name="T10" fmla="*/ 6 w 10"/>
                <a:gd name="T11" fmla="*/ 10 h 10"/>
              </a:gdLst>
              <a:ahLst/>
              <a:cxnLst>
                <a:cxn ang="0">
                  <a:pos x="T0" y="T1"/>
                </a:cxn>
                <a:cxn ang="0">
                  <a:pos x="T2" y="T3"/>
                </a:cxn>
                <a:cxn ang="0">
                  <a:pos x="T4" y="T5"/>
                </a:cxn>
                <a:cxn ang="0">
                  <a:pos x="T6" y="T7"/>
                </a:cxn>
                <a:cxn ang="0">
                  <a:pos x="T8" y="T9"/>
                </a:cxn>
                <a:cxn ang="0">
                  <a:pos x="T10" y="T11"/>
                </a:cxn>
              </a:cxnLst>
              <a:rect l="0" t="0" r="r" b="b"/>
              <a:pathLst>
                <a:path w="10" h="10">
                  <a:moveTo>
                    <a:pt x="6" y="10"/>
                  </a:moveTo>
                  <a:cubicBezTo>
                    <a:pt x="7" y="9"/>
                    <a:pt x="9" y="7"/>
                    <a:pt x="10" y="6"/>
                  </a:cubicBezTo>
                  <a:cubicBezTo>
                    <a:pt x="5" y="1"/>
                    <a:pt x="5" y="1"/>
                    <a:pt x="5" y="1"/>
                  </a:cubicBezTo>
                  <a:cubicBezTo>
                    <a:pt x="4" y="0"/>
                    <a:pt x="2" y="0"/>
                    <a:pt x="1" y="1"/>
                  </a:cubicBezTo>
                  <a:cubicBezTo>
                    <a:pt x="0" y="2"/>
                    <a:pt x="0" y="4"/>
                    <a:pt x="1" y="5"/>
                  </a:cubicBezTo>
                  <a:lnTo>
                    <a:pt x="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defTabSz="831281" eaLnBrk="0" fontAlgn="base" hangingPunct="0">
                <a:spcBef>
                  <a:spcPct val="50000"/>
                </a:spcBef>
                <a:spcAft>
                  <a:spcPct val="0"/>
                </a:spcAft>
              </a:pPr>
              <a:endParaRPr lang="en-US" sz="1636">
                <a:solidFill>
                  <a:prstClr val="black"/>
                </a:solidFill>
                <a:latin typeface="Frutiger 45 Light"/>
                <a:ea typeface="MS PGothic"/>
              </a:endParaRPr>
            </a:p>
          </p:txBody>
        </p:sp>
        <p:sp>
          <p:nvSpPr>
            <p:cNvPr id="92" name="Freeform 56"/>
            <p:cNvSpPr/>
            <p:nvPr/>
          </p:nvSpPr>
          <p:spPr>
            <a:xfrm>
              <a:off x="3412680" y="2667660"/>
              <a:ext cx="26905" cy="29467"/>
            </a:xfrm>
            <a:custGeom>
              <a:avLst/>
              <a:gdLst>
                <a:gd name="T0" fmla="*/ 3 w 9"/>
                <a:gd name="T1" fmla="*/ 10 h 10"/>
                <a:gd name="T2" fmla="*/ 8 w 9"/>
                <a:gd name="T3" fmla="*/ 5 h 10"/>
                <a:gd name="T4" fmla="*/ 8 w 9"/>
                <a:gd name="T5" fmla="*/ 1 h 10"/>
                <a:gd name="T6" fmla="*/ 5 w 9"/>
                <a:gd name="T7" fmla="*/ 1 h 10"/>
                <a:gd name="T8" fmla="*/ 0 w 9"/>
                <a:gd name="T9" fmla="*/ 6 h 10"/>
                <a:gd name="T10" fmla="*/ 3 w 9"/>
                <a:gd name="T11" fmla="*/ 10 h 10"/>
              </a:gdLst>
              <a:ahLst/>
              <a:cxnLst>
                <a:cxn ang="0">
                  <a:pos x="T0" y="T1"/>
                </a:cxn>
                <a:cxn ang="0">
                  <a:pos x="T2" y="T3"/>
                </a:cxn>
                <a:cxn ang="0">
                  <a:pos x="T4" y="T5"/>
                </a:cxn>
                <a:cxn ang="0">
                  <a:pos x="T6" y="T7"/>
                </a:cxn>
                <a:cxn ang="0">
                  <a:pos x="T8" y="T9"/>
                </a:cxn>
                <a:cxn ang="0">
                  <a:pos x="T10" y="T11"/>
                </a:cxn>
              </a:cxnLst>
              <a:rect l="0" t="0" r="r" b="b"/>
              <a:pathLst>
                <a:path w="9" h="10">
                  <a:moveTo>
                    <a:pt x="3" y="10"/>
                  </a:moveTo>
                  <a:cubicBezTo>
                    <a:pt x="8" y="5"/>
                    <a:pt x="8" y="5"/>
                    <a:pt x="8" y="5"/>
                  </a:cubicBezTo>
                  <a:cubicBezTo>
                    <a:pt x="9" y="4"/>
                    <a:pt x="9" y="2"/>
                    <a:pt x="8" y="1"/>
                  </a:cubicBezTo>
                  <a:cubicBezTo>
                    <a:pt x="7" y="0"/>
                    <a:pt x="6" y="0"/>
                    <a:pt x="5" y="1"/>
                  </a:cubicBezTo>
                  <a:cubicBezTo>
                    <a:pt x="0" y="6"/>
                    <a:pt x="0" y="6"/>
                    <a:pt x="0" y="6"/>
                  </a:cubicBezTo>
                  <a:cubicBezTo>
                    <a:pt x="1" y="7"/>
                    <a:pt x="2" y="9"/>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defTabSz="831281" eaLnBrk="0" fontAlgn="base" hangingPunct="0">
                <a:spcBef>
                  <a:spcPct val="50000"/>
                </a:spcBef>
                <a:spcAft>
                  <a:spcPct val="0"/>
                </a:spcAft>
              </a:pPr>
              <a:endParaRPr lang="en-US" sz="1636">
                <a:solidFill>
                  <a:prstClr val="black"/>
                </a:solidFill>
                <a:latin typeface="Frutiger 45 Light"/>
                <a:ea typeface="MS PGothic"/>
              </a:endParaRPr>
            </a:p>
          </p:txBody>
        </p:sp>
        <p:sp>
          <p:nvSpPr>
            <p:cNvPr id="93" name="Freeform 57"/>
            <p:cNvSpPr/>
            <p:nvPr/>
          </p:nvSpPr>
          <p:spPr>
            <a:xfrm>
              <a:off x="3348621" y="2636912"/>
              <a:ext cx="15374" cy="30748"/>
            </a:xfrm>
            <a:custGeom>
              <a:avLst/>
              <a:gdLst>
                <a:gd name="T0" fmla="*/ 2 w 5"/>
                <a:gd name="T1" fmla="*/ 9 h 10"/>
                <a:gd name="T2" fmla="*/ 2 w 5"/>
                <a:gd name="T3" fmla="*/ 9 h 10"/>
                <a:gd name="T4" fmla="*/ 5 w 5"/>
                <a:gd name="T5" fmla="*/ 10 h 10"/>
                <a:gd name="T6" fmla="*/ 5 w 5"/>
                <a:gd name="T7" fmla="*/ 2 h 10"/>
                <a:gd name="T8" fmla="*/ 2 w 5"/>
                <a:gd name="T9" fmla="*/ 0 h 10"/>
                <a:gd name="T10" fmla="*/ 0 w 5"/>
                <a:gd name="T11" fmla="*/ 2 h 10"/>
                <a:gd name="T12" fmla="*/ 0 w 5"/>
                <a:gd name="T13" fmla="*/ 10 h 10"/>
                <a:gd name="T14" fmla="*/ 2 w 5"/>
                <a:gd name="T15" fmla="*/ 9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0">
                  <a:moveTo>
                    <a:pt x="2" y="9"/>
                  </a:moveTo>
                  <a:cubicBezTo>
                    <a:pt x="2" y="9"/>
                    <a:pt x="2" y="9"/>
                    <a:pt x="2" y="9"/>
                  </a:cubicBezTo>
                  <a:cubicBezTo>
                    <a:pt x="3" y="9"/>
                    <a:pt x="4" y="9"/>
                    <a:pt x="5" y="10"/>
                  </a:cubicBezTo>
                  <a:cubicBezTo>
                    <a:pt x="5" y="2"/>
                    <a:pt x="5" y="2"/>
                    <a:pt x="5" y="2"/>
                  </a:cubicBezTo>
                  <a:cubicBezTo>
                    <a:pt x="5" y="1"/>
                    <a:pt x="4" y="0"/>
                    <a:pt x="2" y="0"/>
                  </a:cubicBezTo>
                  <a:cubicBezTo>
                    <a:pt x="1" y="0"/>
                    <a:pt x="0" y="1"/>
                    <a:pt x="0" y="2"/>
                  </a:cubicBezTo>
                  <a:cubicBezTo>
                    <a:pt x="0" y="10"/>
                    <a:pt x="0" y="10"/>
                    <a:pt x="0" y="10"/>
                  </a:cubicBezTo>
                  <a:cubicBezTo>
                    <a:pt x="0" y="9"/>
                    <a:pt x="1" y="9"/>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defTabSz="831281" eaLnBrk="0" fontAlgn="base" hangingPunct="0">
                <a:spcBef>
                  <a:spcPct val="50000"/>
                </a:spcBef>
                <a:spcAft>
                  <a:spcPct val="0"/>
                </a:spcAft>
              </a:pPr>
              <a:endParaRPr lang="en-US" sz="1636">
                <a:solidFill>
                  <a:prstClr val="black"/>
                </a:solidFill>
                <a:latin typeface="Frutiger 45 Light"/>
                <a:ea typeface="MS PGothic"/>
              </a:endParaRPr>
            </a:p>
          </p:txBody>
        </p:sp>
        <p:sp>
          <p:nvSpPr>
            <p:cNvPr id="94" name="Freeform 58"/>
            <p:cNvSpPr/>
            <p:nvPr/>
          </p:nvSpPr>
          <p:spPr>
            <a:xfrm>
              <a:off x="3239721" y="2745812"/>
              <a:ext cx="30748" cy="15374"/>
            </a:xfrm>
            <a:custGeom>
              <a:avLst/>
              <a:gdLst>
                <a:gd name="T0" fmla="*/ 2 w 10"/>
                <a:gd name="T1" fmla="*/ 5 h 5"/>
                <a:gd name="T2" fmla="*/ 10 w 10"/>
                <a:gd name="T3" fmla="*/ 5 h 5"/>
                <a:gd name="T4" fmla="*/ 10 w 10"/>
                <a:gd name="T5" fmla="*/ 4 h 5"/>
                <a:gd name="T6" fmla="*/ 10 w 10"/>
                <a:gd name="T7" fmla="*/ 0 h 5"/>
                <a:gd name="T8" fmla="*/ 2 w 10"/>
                <a:gd name="T9" fmla="*/ 0 h 5"/>
                <a:gd name="T10" fmla="*/ 0 w 10"/>
                <a:gd name="T11" fmla="*/ 2 h 5"/>
                <a:gd name="T12" fmla="*/ 2 w 1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0" h="5">
                  <a:moveTo>
                    <a:pt x="2" y="5"/>
                  </a:moveTo>
                  <a:cubicBezTo>
                    <a:pt x="10" y="5"/>
                    <a:pt x="10" y="5"/>
                    <a:pt x="10" y="5"/>
                  </a:cubicBezTo>
                  <a:cubicBezTo>
                    <a:pt x="10" y="4"/>
                    <a:pt x="10" y="4"/>
                    <a:pt x="10" y="4"/>
                  </a:cubicBezTo>
                  <a:cubicBezTo>
                    <a:pt x="10" y="2"/>
                    <a:pt x="10" y="1"/>
                    <a:pt x="10" y="0"/>
                  </a:cubicBezTo>
                  <a:cubicBezTo>
                    <a:pt x="2" y="0"/>
                    <a:pt x="2" y="0"/>
                    <a:pt x="2" y="0"/>
                  </a:cubicBezTo>
                  <a:cubicBezTo>
                    <a:pt x="1" y="0"/>
                    <a:pt x="0" y="1"/>
                    <a:pt x="0" y="2"/>
                  </a:cubicBezTo>
                  <a:cubicBezTo>
                    <a:pt x="0" y="4"/>
                    <a:pt x="1" y="5"/>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defTabSz="831281" eaLnBrk="0" fontAlgn="base" hangingPunct="0">
                <a:spcBef>
                  <a:spcPct val="50000"/>
                </a:spcBef>
                <a:spcAft>
                  <a:spcPct val="0"/>
                </a:spcAft>
              </a:pPr>
              <a:endParaRPr lang="en-US" sz="1636">
                <a:solidFill>
                  <a:prstClr val="black"/>
                </a:solidFill>
                <a:latin typeface="Frutiger 45 Light"/>
                <a:ea typeface="MS PGothic"/>
              </a:endParaRPr>
            </a:p>
          </p:txBody>
        </p:sp>
        <p:sp>
          <p:nvSpPr>
            <p:cNvPr id="95" name="Freeform 59"/>
            <p:cNvSpPr/>
            <p:nvPr/>
          </p:nvSpPr>
          <p:spPr>
            <a:xfrm>
              <a:off x="3270469" y="2812433"/>
              <a:ext cx="24342" cy="24342"/>
            </a:xfrm>
            <a:custGeom>
              <a:avLst/>
              <a:gdLst>
                <a:gd name="T0" fmla="*/ 5 w 8"/>
                <a:gd name="T1" fmla="*/ 8 h 8"/>
                <a:gd name="T2" fmla="*/ 8 w 8"/>
                <a:gd name="T3" fmla="*/ 4 h 8"/>
                <a:gd name="T4" fmla="*/ 5 w 8"/>
                <a:gd name="T5" fmla="*/ 0 h 8"/>
                <a:gd name="T6" fmla="*/ 1 w 8"/>
                <a:gd name="T7" fmla="*/ 4 h 8"/>
                <a:gd name="T8" fmla="*/ 1 w 8"/>
                <a:gd name="T9" fmla="*/ 8 h 8"/>
                <a:gd name="T10" fmla="*/ 5 w 8"/>
                <a:gd name="T11" fmla="*/ 8 h 8"/>
              </a:gdLst>
              <a:ahLst/>
              <a:cxnLst>
                <a:cxn ang="0">
                  <a:pos x="T0" y="T1"/>
                </a:cxn>
                <a:cxn ang="0">
                  <a:pos x="T2" y="T3"/>
                </a:cxn>
                <a:cxn ang="0">
                  <a:pos x="T4" y="T5"/>
                </a:cxn>
                <a:cxn ang="0">
                  <a:pos x="T6" y="T7"/>
                </a:cxn>
                <a:cxn ang="0">
                  <a:pos x="T8" y="T9"/>
                </a:cxn>
                <a:cxn ang="0">
                  <a:pos x="T10" y="T11"/>
                </a:cxn>
              </a:cxnLst>
              <a:rect l="0" t="0" r="r" b="b"/>
              <a:pathLst>
                <a:path w="8" h="8">
                  <a:moveTo>
                    <a:pt x="5" y="8"/>
                  </a:moveTo>
                  <a:cubicBezTo>
                    <a:pt x="8" y="4"/>
                    <a:pt x="8" y="4"/>
                    <a:pt x="8" y="4"/>
                  </a:cubicBezTo>
                  <a:cubicBezTo>
                    <a:pt x="7" y="3"/>
                    <a:pt x="6" y="1"/>
                    <a:pt x="5" y="0"/>
                  </a:cubicBezTo>
                  <a:cubicBezTo>
                    <a:pt x="1" y="4"/>
                    <a:pt x="1" y="4"/>
                    <a:pt x="1" y="4"/>
                  </a:cubicBezTo>
                  <a:cubicBezTo>
                    <a:pt x="0" y="5"/>
                    <a:pt x="0" y="6"/>
                    <a:pt x="1" y="8"/>
                  </a:cubicBezTo>
                  <a:cubicBezTo>
                    <a:pt x="2" y="8"/>
                    <a:pt x="4" y="8"/>
                    <a:pt x="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defTabSz="831281" eaLnBrk="0" fontAlgn="base" hangingPunct="0">
                <a:spcBef>
                  <a:spcPct val="50000"/>
                </a:spcBef>
                <a:spcAft>
                  <a:spcPct val="0"/>
                </a:spcAft>
              </a:pPr>
              <a:endParaRPr lang="en-US" sz="1636">
                <a:solidFill>
                  <a:prstClr val="black"/>
                </a:solidFill>
                <a:latin typeface="Frutiger 45 Light"/>
                <a:ea typeface="MS PGothic"/>
              </a:endParaRPr>
            </a:p>
          </p:txBody>
        </p:sp>
        <p:sp>
          <p:nvSpPr>
            <p:cNvPr id="96" name="Freeform 60"/>
            <p:cNvSpPr/>
            <p:nvPr/>
          </p:nvSpPr>
          <p:spPr>
            <a:xfrm>
              <a:off x="3442147" y="2745812"/>
              <a:ext cx="30748" cy="15374"/>
            </a:xfrm>
            <a:custGeom>
              <a:avLst/>
              <a:gdLst>
                <a:gd name="T0" fmla="*/ 0 w 10"/>
                <a:gd name="T1" fmla="*/ 5 h 5"/>
                <a:gd name="T2" fmla="*/ 7 w 10"/>
                <a:gd name="T3" fmla="*/ 5 h 5"/>
                <a:gd name="T4" fmla="*/ 10 w 10"/>
                <a:gd name="T5" fmla="*/ 2 h 5"/>
                <a:gd name="T6" fmla="*/ 7 w 10"/>
                <a:gd name="T7" fmla="*/ 0 h 5"/>
                <a:gd name="T8" fmla="*/ 0 w 10"/>
                <a:gd name="T9" fmla="*/ 0 h 5"/>
                <a:gd name="T10" fmla="*/ 0 w 10"/>
                <a:gd name="T11" fmla="*/ 4 h 5"/>
                <a:gd name="T12" fmla="*/ 0 w 1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0" h="5">
                  <a:moveTo>
                    <a:pt x="0" y="5"/>
                  </a:moveTo>
                  <a:cubicBezTo>
                    <a:pt x="7" y="5"/>
                    <a:pt x="7" y="5"/>
                    <a:pt x="7" y="5"/>
                  </a:cubicBezTo>
                  <a:cubicBezTo>
                    <a:pt x="8" y="5"/>
                    <a:pt x="10" y="4"/>
                    <a:pt x="10" y="2"/>
                  </a:cubicBezTo>
                  <a:cubicBezTo>
                    <a:pt x="10" y="1"/>
                    <a:pt x="8" y="0"/>
                    <a:pt x="7" y="0"/>
                  </a:cubicBezTo>
                  <a:cubicBezTo>
                    <a:pt x="0" y="0"/>
                    <a:pt x="0" y="0"/>
                    <a:pt x="0" y="0"/>
                  </a:cubicBezTo>
                  <a:cubicBezTo>
                    <a:pt x="0" y="1"/>
                    <a:pt x="0" y="2"/>
                    <a:pt x="0" y="4"/>
                  </a:cubicBezTo>
                  <a:cubicBezTo>
                    <a:pt x="0" y="4"/>
                    <a:pt x="0" y="4"/>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defTabSz="831281" eaLnBrk="0" fontAlgn="base" hangingPunct="0">
                <a:spcBef>
                  <a:spcPct val="50000"/>
                </a:spcBef>
                <a:spcAft>
                  <a:spcPct val="0"/>
                </a:spcAft>
              </a:pPr>
              <a:endParaRPr lang="en-US" sz="1636">
                <a:solidFill>
                  <a:prstClr val="black"/>
                </a:solidFill>
                <a:latin typeface="Frutiger 45 Light"/>
                <a:ea typeface="MS PGothic"/>
              </a:endParaRPr>
            </a:p>
          </p:txBody>
        </p:sp>
        <p:sp>
          <p:nvSpPr>
            <p:cNvPr id="97" name="Freeform 61"/>
            <p:cNvSpPr/>
            <p:nvPr/>
          </p:nvSpPr>
          <p:spPr>
            <a:xfrm>
              <a:off x="3415242" y="2812433"/>
              <a:ext cx="24342" cy="24342"/>
            </a:xfrm>
            <a:custGeom>
              <a:avLst/>
              <a:gdLst>
                <a:gd name="T0" fmla="*/ 4 w 8"/>
                <a:gd name="T1" fmla="*/ 0 h 8"/>
                <a:gd name="T2" fmla="*/ 0 w 8"/>
                <a:gd name="T3" fmla="*/ 4 h 8"/>
                <a:gd name="T4" fmla="*/ 4 w 8"/>
                <a:gd name="T5" fmla="*/ 8 h 8"/>
                <a:gd name="T6" fmla="*/ 7 w 8"/>
                <a:gd name="T7" fmla="*/ 8 h 8"/>
                <a:gd name="T8" fmla="*/ 7 w 8"/>
                <a:gd name="T9" fmla="*/ 4 h 8"/>
                <a:gd name="T10" fmla="*/ 4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4" y="0"/>
                  </a:moveTo>
                  <a:cubicBezTo>
                    <a:pt x="3" y="1"/>
                    <a:pt x="1" y="3"/>
                    <a:pt x="0" y="4"/>
                  </a:cubicBezTo>
                  <a:cubicBezTo>
                    <a:pt x="4" y="8"/>
                    <a:pt x="4" y="8"/>
                    <a:pt x="4" y="8"/>
                  </a:cubicBezTo>
                  <a:cubicBezTo>
                    <a:pt x="5" y="8"/>
                    <a:pt x="6" y="8"/>
                    <a:pt x="7" y="8"/>
                  </a:cubicBezTo>
                  <a:cubicBezTo>
                    <a:pt x="8" y="6"/>
                    <a:pt x="8" y="5"/>
                    <a:pt x="7" y="4"/>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defTabSz="831281" eaLnBrk="0" fontAlgn="base" hangingPunct="0">
                <a:spcBef>
                  <a:spcPct val="50000"/>
                </a:spcBef>
                <a:spcAft>
                  <a:spcPct val="0"/>
                </a:spcAft>
              </a:pPr>
              <a:endParaRPr lang="en-US" sz="1636">
                <a:solidFill>
                  <a:prstClr val="black"/>
                </a:solidFill>
                <a:latin typeface="Frutiger 45 Light"/>
                <a:ea typeface="MS PGothic"/>
              </a:endParaRPr>
            </a:p>
          </p:txBody>
        </p:sp>
        <p:sp>
          <p:nvSpPr>
            <p:cNvPr id="98" name="Rectangle 62"/>
            <p:cNvSpPr>
              <a:spLocks noChangeArrowheads="1"/>
            </p:cNvSpPr>
            <p:nvPr/>
          </p:nvSpPr>
          <p:spPr>
            <a:xfrm>
              <a:off x="3348621" y="2679191"/>
              <a:ext cx="1281" cy="12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127" tIns="41564" rIns="83127" bIns="41564" numCol="1" anchor="t" anchorCtr="0" compatLnSpc="1">
              <a:prstTxWarp prst="textNoShape">
                <a:avLst/>
              </a:prstTxWarp>
            </a:bodyPr>
            <a:lstStyle/>
            <a:p>
              <a:pPr defTabSz="831281" eaLnBrk="0" fontAlgn="base" hangingPunct="0">
                <a:spcBef>
                  <a:spcPct val="50000"/>
                </a:spcBef>
                <a:spcAft>
                  <a:spcPct val="0"/>
                </a:spcAft>
              </a:pPr>
              <a:endParaRPr lang="en-US" sz="1636">
                <a:solidFill>
                  <a:prstClr val="black"/>
                </a:solidFill>
                <a:latin typeface="Frutiger 45 Light"/>
                <a:ea typeface="MS PGothic"/>
              </a:endParaRPr>
            </a:p>
          </p:txBody>
        </p:sp>
        <p:sp>
          <p:nvSpPr>
            <p:cNvPr id="99" name="Freeform 63"/>
            <p:cNvSpPr>
              <a:spLocks noEditPoints="1"/>
            </p:cNvSpPr>
            <p:nvPr/>
          </p:nvSpPr>
          <p:spPr>
            <a:xfrm>
              <a:off x="3279438" y="2679191"/>
              <a:ext cx="153741" cy="188333"/>
            </a:xfrm>
            <a:custGeom>
              <a:avLst/>
              <a:gdLst>
                <a:gd name="T0" fmla="*/ 20 w 51"/>
                <a:gd name="T1" fmla="*/ 5 h 62"/>
                <a:gd name="T2" fmla="*/ 23 w 51"/>
                <a:gd name="T3" fmla="*/ 4 h 62"/>
                <a:gd name="T4" fmla="*/ 25 w 51"/>
                <a:gd name="T5" fmla="*/ 4 h 62"/>
                <a:gd name="T6" fmla="*/ 25 w 51"/>
                <a:gd name="T7" fmla="*/ 4 h 62"/>
                <a:gd name="T8" fmla="*/ 27 w 51"/>
                <a:gd name="T9" fmla="*/ 4 h 62"/>
                <a:gd name="T10" fmla="*/ 31 w 51"/>
                <a:gd name="T11" fmla="*/ 5 h 62"/>
                <a:gd name="T12" fmla="*/ 47 w 51"/>
                <a:gd name="T13" fmla="*/ 26 h 62"/>
                <a:gd name="T14" fmla="*/ 40 w 51"/>
                <a:gd name="T15" fmla="*/ 42 h 62"/>
                <a:gd name="T16" fmla="*/ 35 w 51"/>
                <a:gd name="T17" fmla="*/ 49 h 62"/>
                <a:gd name="T18" fmla="*/ 34 w 51"/>
                <a:gd name="T19" fmla="*/ 56 h 62"/>
                <a:gd name="T20" fmla="*/ 18 w 51"/>
                <a:gd name="T21" fmla="*/ 58 h 62"/>
                <a:gd name="T22" fmla="*/ 16 w 51"/>
                <a:gd name="T23" fmla="*/ 56 h 62"/>
                <a:gd name="T24" fmla="*/ 14 w 51"/>
                <a:gd name="T25" fmla="*/ 47 h 62"/>
                <a:gd name="T26" fmla="*/ 6 w 51"/>
                <a:gd name="T27" fmla="*/ 37 h 62"/>
                <a:gd name="T28" fmla="*/ 19 w 51"/>
                <a:gd name="T29" fmla="*/ 5 h 62"/>
                <a:gd name="T30" fmla="*/ 2 w 51"/>
                <a:gd name="T31" fmla="*/ 36 h 62"/>
                <a:gd name="T32" fmla="*/ 10 w 51"/>
                <a:gd name="T33" fmla="*/ 48 h 62"/>
                <a:gd name="T34" fmla="*/ 12 w 51"/>
                <a:gd name="T35" fmla="*/ 56 h 62"/>
                <a:gd name="T36" fmla="*/ 12 w 51"/>
                <a:gd name="T37" fmla="*/ 56 h 62"/>
                <a:gd name="T38" fmla="*/ 32 w 51"/>
                <a:gd name="T39" fmla="*/ 62 h 62"/>
                <a:gd name="T40" fmla="*/ 38 w 51"/>
                <a:gd name="T41" fmla="*/ 56 h 62"/>
                <a:gd name="T42" fmla="*/ 39 w 51"/>
                <a:gd name="T43" fmla="*/ 50 h 62"/>
                <a:gd name="T44" fmla="*/ 42 w 51"/>
                <a:gd name="T45" fmla="*/ 46 h 62"/>
                <a:gd name="T46" fmla="*/ 51 w 51"/>
                <a:gd name="T47" fmla="*/ 26 h 62"/>
                <a:gd name="T48" fmla="*/ 34 w 51"/>
                <a:gd name="T49" fmla="*/ 2 h 62"/>
                <a:gd name="T50" fmla="*/ 28 w 51"/>
                <a:gd name="T51" fmla="*/ 0 h 62"/>
                <a:gd name="T52" fmla="*/ 28 w 51"/>
                <a:gd name="T53" fmla="*/ 0 h 62"/>
                <a:gd name="T54" fmla="*/ 25 w 51"/>
                <a:gd name="T55" fmla="*/ 0 h 62"/>
                <a:gd name="T56" fmla="*/ 23 w 51"/>
                <a:gd name="T57" fmla="*/ 0 h 62"/>
                <a:gd name="T58" fmla="*/ 23 w 51"/>
                <a:gd name="T59" fmla="*/ 0 h 62"/>
                <a:gd name="T60" fmla="*/ 18 w 51"/>
                <a:gd name="T61" fmla="*/ 1 h 62"/>
                <a:gd name="T62" fmla="*/ 16 w 51"/>
                <a:gd name="T63"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62">
                  <a:moveTo>
                    <a:pt x="19" y="5"/>
                  </a:moveTo>
                  <a:cubicBezTo>
                    <a:pt x="20" y="5"/>
                    <a:pt x="20" y="5"/>
                    <a:pt x="20" y="5"/>
                  </a:cubicBezTo>
                  <a:cubicBezTo>
                    <a:pt x="21" y="5"/>
                    <a:pt x="22" y="4"/>
                    <a:pt x="23" y="4"/>
                  </a:cubicBezTo>
                  <a:cubicBezTo>
                    <a:pt x="23" y="4"/>
                    <a:pt x="23" y="4"/>
                    <a:pt x="23" y="4"/>
                  </a:cubicBezTo>
                  <a:cubicBezTo>
                    <a:pt x="23" y="4"/>
                    <a:pt x="23" y="4"/>
                    <a:pt x="23" y="4"/>
                  </a:cubicBezTo>
                  <a:cubicBezTo>
                    <a:pt x="24" y="4"/>
                    <a:pt x="25" y="4"/>
                    <a:pt x="25" y="4"/>
                  </a:cubicBezTo>
                  <a:cubicBezTo>
                    <a:pt x="25" y="4"/>
                    <a:pt x="25" y="4"/>
                    <a:pt x="25" y="4"/>
                  </a:cubicBezTo>
                  <a:cubicBezTo>
                    <a:pt x="25" y="4"/>
                    <a:pt x="25" y="4"/>
                    <a:pt x="25" y="4"/>
                  </a:cubicBezTo>
                  <a:cubicBezTo>
                    <a:pt x="26" y="4"/>
                    <a:pt x="27" y="4"/>
                    <a:pt x="27" y="4"/>
                  </a:cubicBezTo>
                  <a:cubicBezTo>
                    <a:pt x="27" y="4"/>
                    <a:pt x="27" y="4"/>
                    <a:pt x="27" y="4"/>
                  </a:cubicBezTo>
                  <a:cubicBezTo>
                    <a:pt x="27" y="4"/>
                    <a:pt x="27" y="4"/>
                    <a:pt x="27" y="4"/>
                  </a:cubicBezTo>
                  <a:cubicBezTo>
                    <a:pt x="29" y="4"/>
                    <a:pt x="30" y="5"/>
                    <a:pt x="31" y="5"/>
                  </a:cubicBezTo>
                  <a:cubicBezTo>
                    <a:pt x="31" y="5"/>
                    <a:pt x="31" y="5"/>
                    <a:pt x="31" y="5"/>
                  </a:cubicBezTo>
                  <a:cubicBezTo>
                    <a:pt x="40" y="8"/>
                    <a:pt x="47" y="16"/>
                    <a:pt x="47" y="26"/>
                  </a:cubicBezTo>
                  <a:cubicBezTo>
                    <a:pt x="47" y="29"/>
                    <a:pt x="46" y="32"/>
                    <a:pt x="45" y="34"/>
                  </a:cubicBezTo>
                  <a:cubicBezTo>
                    <a:pt x="44" y="38"/>
                    <a:pt x="42" y="40"/>
                    <a:pt x="40" y="42"/>
                  </a:cubicBezTo>
                  <a:cubicBezTo>
                    <a:pt x="39" y="43"/>
                    <a:pt x="38" y="44"/>
                    <a:pt x="37" y="45"/>
                  </a:cubicBezTo>
                  <a:cubicBezTo>
                    <a:pt x="36" y="47"/>
                    <a:pt x="35" y="48"/>
                    <a:pt x="35" y="49"/>
                  </a:cubicBezTo>
                  <a:cubicBezTo>
                    <a:pt x="35" y="52"/>
                    <a:pt x="35" y="55"/>
                    <a:pt x="34" y="56"/>
                  </a:cubicBezTo>
                  <a:cubicBezTo>
                    <a:pt x="34" y="56"/>
                    <a:pt x="34" y="56"/>
                    <a:pt x="34" y="56"/>
                  </a:cubicBezTo>
                  <a:cubicBezTo>
                    <a:pt x="34" y="57"/>
                    <a:pt x="33" y="58"/>
                    <a:pt x="32" y="58"/>
                  </a:cubicBezTo>
                  <a:cubicBezTo>
                    <a:pt x="18" y="58"/>
                    <a:pt x="18" y="58"/>
                    <a:pt x="18" y="58"/>
                  </a:cubicBezTo>
                  <a:cubicBezTo>
                    <a:pt x="17" y="58"/>
                    <a:pt x="16" y="57"/>
                    <a:pt x="16" y="56"/>
                  </a:cubicBezTo>
                  <a:cubicBezTo>
                    <a:pt x="16" y="56"/>
                    <a:pt x="16" y="56"/>
                    <a:pt x="16" y="56"/>
                  </a:cubicBezTo>
                  <a:cubicBezTo>
                    <a:pt x="16" y="55"/>
                    <a:pt x="16" y="52"/>
                    <a:pt x="16" y="49"/>
                  </a:cubicBezTo>
                  <a:cubicBezTo>
                    <a:pt x="15" y="48"/>
                    <a:pt x="15" y="47"/>
                    <a:pt x="14" y="47"/>
                  </a:cubicBezTo>
                  <a:cubicBezTo>
                    <a:pt x="14" y="45"/>
                    <a:pt x="12" y="44"/>
                    <a:pt x="11" y="43"/>
                  </a:cubicBezTo>
                  <a:cubicBezTo>
                    <a:pt x="10" y="41"/>
                    <a:pt x="8" y="39"/>
                    <a:pt x="6" y="37"/>
                  </a:cubicBezTo>
                  <a:cubicBezTo>
                    <a:pt x="5" y="34"/>
                    <a:pt x="4" y="30"/>
                    <a:pt x="4" y="26"/>
                  </a:cubicBezTo>
                  <a:cubicBezTo>
                    <a:pt x="4" y="16"/>
                    <a:pt x="10" y="8"/>
                    <a:pt x="19" y="5"/>
                  </a:cubicBezTo>
                  <a:close/>
                  <a:moveTo>
                    <a:pt x="0" y="26"/>
                  </a:moveTo>
                  <a:cubicBezTo>
                    <a:pt x="0" y="30"/>
                    <a:pt x="1" y="33"/>
                    <a:pt x="2" y="36"/>
                  </a:cubicBezTo>
                  <a:cubicBezTo>
                    <a:pt x="3" y="40"/>
                    <a:pt x="6" y="43"/>
                    <a:pt x="8" y="45"/>
                  </a:cubicBezTo>
                  <a:cubicBezTo>
                    <a:pt x="9" y="46"/>
                    <a:pt x="10" y="47"/>
                    <a:pt x="10" y="48"/>
                  </a:cubicBezTo>
                  <a:cubicBezTo>
                    <a:pt x="11" y="49"/>
                    <a:pt x="11" y="49"/>
                    <a:pt x="12" y="50"/>
                  </a:cubicBezTo>
                  <a:cubicBezTo>
                    <a:pt x="12" y="52"/>
                    <a:pt x="12" y="55"/>
                    <a:pt x="12" y="56"/>
                  </a:cubicBezTo>
                  <a:cubicBezTo>
                    <a:pt x="12" y="56"/>
                    <a:pt x="12" y="56"/>
                    <a:pt x="12" y="56"/>
                  </a:cubicBezTo>
                  <a:cubicBezTo>
                    <a:pt x="12" y="56"/>
                    <a:pt x="12" y="56"/>
                    <a:pt x="12" y="56"/>
                  </a:cubicBezTo>
                  <a:cubicBezTo>
                    <a:pt x="12" y="60"/>
                    <a:pt x="15" y="62"/>
                    <a:pt x="18" y="62"/>
                  </a:cubicBezTo>
                  <a:cubicBezTo>
                    <a:pt x="32" y="62"/>
                    <a:pt x="32" y="62"/>
                    <a:pt x="32" y="62"/>
                  </a:cubicBezTo>
                  <a:cubicBezTo>
                    <a:pt x="36" y="62"/>
                    <a:pt x="38" y="60"/>
                    <a:pt x="38" y="56"/>
                  </a:cubicBezTo>
                  <a:cubicBezTo>
                    <a:pt x="38" y="56"/>
                    <a:pt x="38" y="56"/>
                    <a:pt x="38" y="56"/>
                  </a:cubicBezTo>
                  <a:cubicBezTo>
                    <a:pt x="38" y="56"/>
                    <a:pt x="38" y="56"/>
                    <a:pt x="38" y="56"/>
                  </a:cubicBezTo>
                  <a:cubicBezTo>
                    <a:pt x="38" y="55"/>
                    <a:pt x="38" y="52"/>
                    <a:pt x="39" y="50"/>
                  </a:cubicBezTo>
                  <a:cubicBezTo>
                    <a:pt x="39" y="50"/>
                    <a:pt x="39" y="49"/>
                    <a:pt x="40" y="49"/>
                  </a:cubicBezTo>
                  <a:cubicBezTo>
                    <a:pt x="40" y="48"/>
                    <a:pt x="41" y="47"/>
                    <a:pt x="42" y="46"/>
                  </a:cubicBezTo>
                  <a:cubicBezTo>
                    <a:pt x="44" y="44"/>
                    <a:pt x="46" y="42"/>
                    <a:pt x="48" y="38"/>
                  </a:cubicBezTo>
                  <a:cubicBezTo>
                    <a:pt x="50" y="35"/>
                    <a:pt x="51" y="31"/>
                    <a:pt x="51" y="26"/>
                  </a:cubicBezTo>
                  <a:cubicBezTo>
                    <a:pt x="51" y="15"/>
                    <a:pt x="44" y="5"/>
                    <a:pt x="34" y="2"/>
                  </a:cubicBezTo>
                  <a:cubicBezTo>
                    <a:pt x="34" y="2"/>
                    <a:pt x="34" y="2"/>
                    <a:pt x="34" y="2"/>
                  </a:cubicBezTo>
                  <a:cubicBezTo>
                    <a:pt x="32" y="1"/>
                    <a:pt x="32" y="1"/>
                    <a:pt x="32" y="1"/>
                  </a:cubicBezTo>
                  <a:cubicBezTo>
                    <a:pt x="31" y="1"/>
                    <a:pt x="30" y="1"/>
                    <a:pt x="28" y="0"/>
                  </a:cubicBezTo>
                  <a:cubicBezTo>
                    <a:pt x="28" y="0"/>
                    <a:pt x="28" y="0"/>
                    <a:pt x="28" y="0"/>
                  </a:cubicBezTo>
                  <a:cubicBezTo>
                    <a:pt x="28" y="0"/>
                    <a:pt x="28" y="0"/>
                    <a:pt x="28" y="0"/>
                  </a:cubicBezTo>
                  <a:cubicBezTo>
                    <a:pt x="27" y="0"/>
                    <a:pt x="26" y="0"/>
                    <a:pt x="25" y="0"/>
                  </a:cubicBezTo>
                  <a:cubicBezTo>
                    <a:pt x="25" y="0"/>
                    <a:pt x="25" y="0"/>
                    <a:pt x="25" y="0"/>
                  </a:cubicBezTo>
                  <a:cubicBezTo>
                    <a:pt x="25" y="0"/>
                    <a:pt x="25" y="0"/>
                    <a:pt x="25" y="0"/>
                  </a:cubicBezTo>
                  <a:cubicBezTo>
                    <a:pt x="24" y="0"/>
                    <a:pt x="24" y="0"/>
                    <a:pt x="23" y="0"/>
                  </a:cubicBezTo>
                  <a:cubicBezTo>
                    <a:pt x="23" y="0"/>
                    <a:pt x="23" y="0"/>
                    <a:pt x="23" y="0"/>
                  </a:cubicBezTo>
                  <a:cubicBezTo>
                    <a:pt x="23" y="0"/>
                    <a:pt x="23" y="0"/>
                    <a:pt x="23" y="0"/>
                  </a:cubicBezTo>
                  <a:cubicBezTo>
                    <a:pt x="23" y="0"/>
                    <a:pt x="23" y="0"/>
                    <a:pt x="23" y="0"/>
                  </a:cubicBezTo>
                  <a:cubicBezTo>
                    <a:pt x="21" y="1"/>
                    <a:pt x="20" y="1"/>
                    <a:pt x="18" y="1"/>
                  </a:cubicBezTo>
                  <a:cubicBezTo>
                    <a:pt x="16" y="2"/>
                    <a:pt x="16" y="2"/>
                    <a:pt x="16" y="2"/>
                  </a:cubicBezTo>
                  <a:cubicBezTo>
                    <a:pt x="16" y="2"/>
                    <a:pt x="16" y="2"/>
                    <a:pt x="16" y="2"/>
                  </a:cubicBezTo>
                  <a:cubicBezTo>
                    <a:pt x="7" y="5"/>
                    <a:pt x="0" y="15"/>
                    <a:pt x="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defTabSz="831281" eaLnBrk="0" fontAlgn="base" hangingPunct="0">
                <a:spcBef>
                  <a:spcPct val="50000"/>
                </a:spcBef>
                <a:spcAft>
                  <a:spcPct val="0"/>
                </a:spcAft>
              </a:pPr>
              <a:endParaRPr lang="en-US" sz="1636">
                <a:solidFill>
                  <a:prstClr val="black"/>
                </a:solidFill>
                <a:latin typeface="Frutiger 45 Light"/>
                <a:ea typeface="MS PGothic"/>
              </a:endParaRPr>
            </a:p>
          </p:txBody>
        </p:sp>
        <p:sp>
          <p:nvSpPr>
            <p:cNvPr id="100" name="Freeform 64"/>
            <p:cNvSpPr/>
            <p:nvPr/>
          </p:nvSpPr>
          <p:spPr>
            <a:xfrm>
              <a:off x="3342215" y="2812433"/>
              <a:ext cx="28186" cy="21780"/>
            </a:xfrm>
            <a:custGeom>
              <a:avLst/>
              <a:gdLst>
                <a:gd name="T0" fmla="*/ 2 w 9"/>
                <a:gd name="T1" fmla="*/ 7 h 7"/>
                <a:gd name="T2" fmla="*/ 6 w 9"/>
                <a:gd name="T3" fmla="*/ 7 h 7"/>
                <a:gd name="T4" fmla="*/ 8 w 9"/>
                <a:gd name="T5" fmla="*/ 7 h 7"/>
                <a:gd name="T6" fmla="*/ 9 w 9"/>
                <a:gd name="T7" fmla="*/ 5 h 7"/>
                <a:gd name="T8" fmla="*/ 9 w 9"/>
                <a:gd name="T9" fmla="*/ 2 h 7"/>
                <a:gd name="T10" fmla="*/ 8 w 9"/>
                <a:gd name="T11" fmla="*/ 1 h 7"/>
                <a:gd name="T12" fmla="*/ 6 w 9"/>
                <a:gd name="T13" fmla="*/ 0 h 7"/>
                <a:gd name="T14" fmla="*/ 2 w 9"/>
                <a:gd name="T15" fmla="*/ 0 h 7"/>
                <a:gd name="T16" fmla="*/ 0 w 9"/>
                <a:gd name="T17" fmla="*/ 1 h 7"/>
                <a:gd name="T18" fmla="*/ 0 w 9"/>
                <a:gd name="T19" fmla="*/ 2 h 7"/>
                <a:gd name="T20" fmla="*/ 0 w 9"/>
                <a:gd name="T21" fmla="*/ 5 h 7"/>
                <a:gd name="T22" fmla="*/ 0 w 9"/>
                <a:gd name="T23" fmla="*/ 7 h 7"/>
                <a:gd name="T24" fmla="*/ 2 w 9"/>
                <a:gd name="T2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7">
                  <a:moveTo>
                    <a:pt x="2" y="7"/>
                  </a:moveTo>
                  <a:cubicBezTo>
                    <a:pt x="6" y="7"/>
                    <a:pt x="6" y="7"/>
                    <a:pt x="6" y="7"/>
                  </a:cubicBezTo>
                  <a:cubicBezTo>
                    <a:pt x="7" y="7"/>
                    <a:pt x="8" y="7"/>
                    <a:pt x="8" y="7"/>
                  </a:cubicBezTo>
                  <a:cubicBezTo>
                    <a:pt x="8" y="6"/>
                    <a:pt x="9" y="6"/>
                    <a:pt x="9" y="5"/>
                  </a:cubicBezTo>
                  <a:cubicBezTo>
                    <a:pt x="9" y="2"/>
                    <a:pt x="9" y="2"/>
                    <a:pt x="9" y="2"/>
                  </a:cubicBezTo>
                  <a:cubicBezTo>
                    <a:pt x="9" y="1"/>
                    <a:pt x="8" y="1"/>
                    <a:pt x="8" y="1"/>
                  </a:cubicBezTo>
                  <a:cubicBezTo>
                    <a:pt x="8" y="0"/>
                    <a:pt x="7" y="0"/>
                    <a:pt x="6" y="0"/>
                  </a:cubicBezTo>
                  <a:cubicBezTo>
                    <a:pt x="2" y="0"/>
                    <a:pt x="2" y="0"/>
                    <a:pt x="2" y="0"/>
                  </a:cubicBezTo>
                  <a:cubicBezTo>
                    <a:pt x="1" y="0"/>
                    <a:pt x="0" y="0"/>
                    <a:pt x="0" y="1"/>
                  </a:cubicBezTo>
                  <a:cubicBezTo>
                    <a:pt x="0" y="1"/>
                    <a:pt x="0" y="2"/>
                    <a:pt x="0" y="2"/>
                  </a:cubicBezTo>
                  <a:cubicBezTo>
                    <a:pt x="0" y="5"/>
                    <a:pt x="0" y="5"/>
                    <a:pt x="0" y="5"/>
                  </a:cubicBezTo>
                  <a:cubicBezTo>
                    <a:pt x="0" y="6"/>
                    <a:pt x="0" y="6"/>
                    <a:pt x="0" y="7"/>
                  </a:cubicBezTo>
                  <a:cubicBezTo>
                    <a:pt x="0" y="7"/>
                    <a:pt x="1" y="7"/>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defTabSz="831281" eaLnBrk="0" fontAlgn="base" hangingPunct="0">
                <a:spcBef>
                  <a:spcPct val="50000"/>
                </a:spcBef>
                <a:spcAft>
                  <a:spcPct val="0"/>
                </a:spcAft>
              </a:pPr>
              <a:endParaRPr lang="en-US" sz="1636">
                <a:solidFill>
                  <a:prstClr val="black"/>
                </a:solidFill>
                <a:latin typeface="Frutiger 45 Light"/>
                <a:ea typeface="MS PGothic"/>
              </a:endParaRPr>
            </a:p>
          </p:txBody>
        </p:sp>
        <p:sp>
          <p:nvSpPr>
            <p:cNvPr id="101" name="Freeform 65"/>
            <p:cNvSpPr/>
            <p:nvPr/>
          </p:nvSpPr>
          <p:spPr>
            <a:xfrm>
              <a:off x="3342215" y="2712501"/>
              <a:ext cx="24342" cy="88401"/>
            </a:xfrm>
            <a:custGeom>
              <a:avLst/>
              <a:gdLst>
                <a:gd name="T0" fmla="*/ 2 w 8"/>
                <a:gd name="T1" fmla="*/ 29 h 29"/>
                <a:gd name="T2" fmla="*/ 3 w 8"/>
                <a:gd name="T3" fmla="*/ 29 h 29"/>
                <a:gd name="T4" fmla="*/ 6 w 8"/>
                <a:gd name="T5" fmla="*/ 29 h 29"/>
                <a:gd name="T6" fmla="*/ 7 w 8"/>
                <a:gd name="T7" fmla="*/ 29 h 29"/>
                <a:gd name="T8" fmla="*/ 7 w 8"/>
                <a:gd name="T9" fmla="*/ 27 h 29"/>
                <a:gd name="T10" fmla="*/ 8 w 8"/>
                <a:gd name="T11" fmla="*/ 3 h 29"/>
                <a:gd name="T12" fmla="*/ 8 w 8"/>
                <a:gd name="T13" fmla="*/ 1 h 29"/>
                <a:gd name="T14" fmla="*/ 6 w 8"/>
                <a:gd name="T15" fmla="*/ 0 h 29"/>
                <a:gd name="T16" fmla="*/ 2 w 8"/>
                <a:gd name="T17" fmla="*/ 0 h 29"/>
                <a:gd name="T18" fmla="*/ 1 w 8"/>
                <a:gd name="T19" fmla="*/ 1 h 29"/>
                <a:gd name="T20" fmla="*/ 0 w 8"/>
                <a:gd name="T21" fmla="*/ 3 h 29"/>
                <a:gd name="T22" fmla="*/ 1 w 8"/>
                <a:gd name="T23" fmla="*/ 27 h 29"/>
                <a:gd name="T24" fmla="*/ 2 w 8"/>
                <a:gd name="T2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9">
                  <a:moveTo>
                    <a:pt x="2" y="29"/>
                  </a:moveTo>
                  <a:cubicBezTo>
                    <a:pt x="2" y="29"/>
                    <a:pt x="2" y="29"/>
                    <a:pt x="3" y="29"/>
                  </a:cubicBezTo>
                  <a:cubicBezTo>
                    <a:pt x="6" y="29"/>
                    <a:pt x="6" y="29"/>
                    <a:pt x="6" y="29"/>
                  </a:cubicBezTo>
                  <a:cubicBezTo>
                    <a:pt x="6" y="29"/>
                    <a:pt x="7" y="29"/>
                    <a:pt x="7" y="29"/>
                  </a:cubicBezTo>
                  <a:cubicBezTo>
                    <a:pt x="7" y="28"/>
                    <a:pt x="7" y="28"/>
                    <a:pt x="7" y="27"/>
                  </a:cubicBezTo>
                  <a:cubicBezTo>
                    <a:pt x="8" y="3"/>
                    <a:pt x="8" y="3"/>
                    <a:pt x="8" y="3"/>
                  </a:cubicBezTo>
                  <a:cubicBezTo>
                    <a:pt x="8" y="2"/>
                    <a:pt x="8" y="1"/>
                    <a:pt x="8" y="1"/>
                  </a:cubicBezTo>
                  <a:cubicBezTo>
                    <a:pt x="7" y="0"/>
                    <a:pt x="7" y="0"/>
                    <a:pt x="6" y="0"/>
                  </a:cubicBezTo>
                  <a:cubicBezTo>
                    <a:pt x="2" y="0"/>
                    <a:pt x="2" y="0"/>
                    <a:pt x="2" y="0"/>
                  </a:cubicBezTo>
                  <a:cubicBezTo>
                    <a:pt x="1" y="0"/>
                    <a:pt x="1" y="0"/>
                    <a:pt x="1" y="1"/>
                  </a:cubicBezTo>
                  <a:cubicBezTo>
                    <a:pt x="1" y="1"/>
                    <a:pt x="0" y="2"/>
                    <a:pt x="0" y="3"/>
                  </a:cubicBezTo>
                  <a:cubicBezTo>
                    <a:pt x="1" y="27"/>
                    <a:pt x="1" y="27"/>
                    <a:pt x="1" y="27"/>
                  </a:cubicBezTo>
                  <a:cubicBezTo>
                    <a:pt x="1" y="28"/>
                    <a:pt x="1" y="28"/>
                    <a:pt x="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defTabSz="831281" eaLnBrk="0" fontAlgn="base" hangingPunct="0">
                <a:spcBef>
                  <a:spcPct val="50000"/>
                </a:spcBef>
                <a:spcAft>
                  <a:spcPct val="0"/>
                </a:spcAft>
              </a:pPr>
              <a:endParaRPr lang="en-US" sz="1636">
                <a:solidFill>
                  <a:prstClr val="black"/>
                </a:solidFill>
                <a:latin typeface="Frutiger 45 Light"/>
                <a:ea typeface="MS PGothic"/>
              </a:endParaRPr>
            </a:p>
          </p:txBody>
        </p:sp>
        <p:sp>
          <p:nvSpPr>
            <p:cNvPr id="102" name="Freeform 66"/>
            <p:cNvSpPr/>
            <p:nvPr/>
          </p:nvSpPr>
          <p:spPr>
            <a:xfrm>
              <a:off x="3324279" y="2872648"/>
              <a:ext cx="60215" cy="17936"/>
            </a:xfrm>
            <a:custGeom>
              <a:avLst/>
              <a:gdLst>
                <a:gd name="T0" fmla="*/ 3 w 20"/>
                <a:gd name="T1" fmla="*/ 0 h 6"/>
                <a:gd name="T2" fmla="*/ 0 w 20"/>
                <a:gd name="T3" fmla="*/ 3 h 6"/>
                <a:gd name="T4" fmla="*/ 6 w 20"/>
                <a:gd name="T5" fmla="*/ 6 h 6"/>
                <a:gd name="T6" fmla="*/ 16 w 20"/>
                <a:gd name="T7" fmla="*/ 6 h 6"/>
                <a:gd name="T8" fmla="*/ 20 w 20"/>
                <a:gd name="T9" fmla="*/ 3 h 6"/>
                <a:gd name="T10" fmla="*/ 20 w 20"/>
                <a:gd name="T11" fmla="*/ 3 h 6"/>
                <a:gd name="T12" fmla="*/ 17 w 20"/>
                <a:gd name="T13" fmla="*/ 0 h 6"/>
                <a:gd name="T14" fmla="*/ 3 w 20"/>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
                  <a:moveTo>
                    <a:pt x="3" y="0"/>
                  </a:moveTo>
                  <a:cubicBezTo>
                    <a:pt x="2" y="0"/>
                    <a:pt x="1" y="1"/>
                    <a:pt x="0" y="3"/>
                  </a:cubicBezTo>
                  <a:cubicBezTo>
                    <a:pt x="6" y="6"/>
                    <a:pt x="6" y="6"/>
                    <a:pt x="6" y="6"/>
                  </a:cubicBezTo>
                  <a:cubicBezTo>
                    <a:pt x="16" y="6"/>
                    <a:pt x="16" y="6"/>
                    <a:pt x="16" y="6"/>
                  </a:cubicBezTo>
                  <a:cubicBezTo>
                    <a:pt x="20" y="3"/>
                    <a:pt x="20" y="3"/>
                    <a:pt x="20" y="3"/>
                  </a:cubicBezTo>
                  <a:cubicBezTo>
                    <a:pt x="20" y="3"/>
                    <a:pt x="20" y="3"/>
                    <a:pt x="20" y="3"/>
                  </a:cubicBezTo>
                  <a:cubicBezTo>
                    <a:pt x="20" y="1"/>
                    <a:pt x="19" y="0"/>
                    <a:pt x="17" y="0"/>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defTabSz="831281" eaLnBrk="0" fontAlgn="base" hangingPunct="0">
                <a:spcBef>
                  <a:spcPct val="50000"/>
                </a:spcBef>
                <a:spcAft>
                  <a:spcPct val="0"/>
                </a:spcAft>
              </a:pPr>
              <a:endParaRPr lang="en-US" sz="1636">
                <a:solidFill>
                  <a:prstClr val="black"/>
                </a:solidFill>
                <a:latin typeface="Frutiger 45 Light"/>
                <a:ea typeface="MS PGothic"/>
              </a:endParaRPr>
            </a:p>
          </p:txBody>
        </p:sp>
        <p:sp>
          <p:nvSpPr>
            <p:cNvPr id="103" name="Freeform 67"/>
            <p:cNvSpPr/>
            <p:nvPr/>
          </p:nvSpPr>
          <p:spPr>
            <a:xfrm>
              <a:off x="3203848" y="2879054"/>
              <a:ext cx="380510" cy="193458"/>
            </a:xfrm>
            <a:custGeom>
              <a:avLst/>
              <a:gdLst>
                <a:gd name="T0" fmla="*/ 120 w 126"/>
                <a:gd name="T1" fmla="*/ 13 h 64"/>
                <a:gd name="T2" fmla="*/ 116 w 126"/>
                <a:gd name="T3" fmla="*/ 12 h 64"/>
                <a:gd name="T4" fmla="*/ 120 w 126"/>
                <a:gd name="T5" fmla="*/ 5 h 64"/>
                <a:gd name="T6" fmla="*/ 119 w 126"/>
                <a:gd name="T7" fmla="*/ 1 h 64"/>
                <a:gd name="T8" fmla="*/ 116 w 126"/>
                <a:gd name="T9" fmla="*/ 2 h 64"/>
                <a:gd name="T10" fmla="*/ 109 w 126"/>
                <a:gd name="T11" fmla="*/ 14 h 64"/>
                <a:gd name="T12" fmla="*/ 109 w 126"/>
                <a:gd name="T13" fmla="*/ 14 h 64"/>
                <a:gd name="T14" fmla="*/ 107 w 126"/>
                <a:gd name="T15" fmla="*/ 16 h 64"/>
                <a:gd name="T16" fmla="*/ 99 w 126"/>
                <a:gd name="T17" fmla="*/ 31 h 64"/>
                <a:gd name="T18" fmla="*/ 89 w 126"/>
                <a:gd name="T19" fmla="*/ 14 h 64"/>
                <a:gd name="T20" fmla="*/ 83 w 126"/>
                <a:gd name="T21" fmla="*/ 10 h 64"/>
                <a:gd name="T22" fmla="*/ 67 w 126"/>
                <a:gd name="T23" fmla="*/ 4 h 64"/>
                <a:gd name="T24" fmla="*/ 58 w 126"/>
                <a:gd name="T25" fmla="*/ 42 h 64"/>
                <a:gd name="T26" fmla="*/ 54 w 126"/>
                <a:gd name="T27" fmla="*/ 17 h 64"/>
                <a:gd name="T28" fmla="*/ 56 w 126"/>
                <a:gd name="T29" fmla="*/ 10 h 64"/>
                <a:gd name="T30" fmla="*/ 52 w 126"/>
                <a:gd name="T31" fmla="*/ 6 h 64"/>
                <a:gd name="T32" fmla="*/ 49 w 126"/>
                <a:gd name="T33" fmla="*/ 6 h 64"/>
                <a:gd name="T34" fmla="*/ 45 w 126"/>
                <a:gd name="T35" fmla="*/ 10 h 64"/>
                <a:gd name="T36" fmla="*/ 48 w 126"/>
                <a:gd name="T37" fmla="*/ 17 h 64"/>
                <a:gd name="T38" fmla="*/ 43 w 126"/>
                <a:gd name="T39" fmla="*/ 42 h 64"/>
                <a:gd name="T40" fmla="*/ 34 w 126"/>
                <a:gd name="T41" fmla="*/ 4 h 64"/>
                <a:gd name="T42" fmla="*/ 10 w 126"/>
                <a:gd name="T43" fmla="*/ 14 h 64"/>
                <a:gd name="T44" fmla="*/ 9 w 126"/>
                <a:gd name="T45" fmla="*/ 15 h 64"/>
                <a:gd name="T46" fmla="*/ 1 w 126"/>
                <a:gd name="T47" fmla="*/ 37 h 64"/>
                <a:gd name="T48" fmla="*/ 0 w 126"/>
                <a:gd name="T49" fmla="*/ 61 h 64"/>
                <a:gd name="T50" fmla="*/ 18 w 126"/>
                <a:gd name="T51" fmla="*/ 63 h 64"/>
                <a:gd name="T52" fmla="*/ 18 w 126"/>
                <a:gd name="T53" fmla="*/ 42 h 64"/>
                <a:gd name="T54" fmla="*/ 21 w 126"/>
                <a:gd name="T55" fmla="*/ 34 h 64"/>
                <a:gd name="T56" fmla="*/ 21 w 126"/>
                <a:gd name="T57" fmla="*/ 63 h 64"/>
                <a:gd name="T58" fmla="*/ 51 w 126"/>
                <a:gd name="T59" fmla="*/ 64 h 64"/>
                <a:gd name="T60" fmla="*/ 80 w 126"/>
                <a:gd name="T61" fmla="*/ 63 h 64"/>
                <a:gd name="T62" fmla="*/ 80 w 126"/>
                <a:gd name="T63" fmla="*/ 35 h 64"/>
                <a:gd name="T64" fmla="*/ 91 w 126"/>
                <a:gd name="T65" fmla="*/ 54 h 64"/>
                <a:gd name="T66" fmla="*/ 99 w 126"/>
                <a:gd name="T67" fmla="*/ 59 h 64"/>
                <a:gd name="T68" fmla="*/ 107 w 126"/>
                <a:gd name="T69" fmla="*/ 54 h 64"/>
                <a:gd name="T70" fmla="*/ 123 w 126"/>
                <a:gd name="T71" fmla="*/ 25 h 64"/>
                <a:gd name="T72" fmla="*/ 120 w 126"/>
                <a:gd name="T73"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64">
                  <a:moveTo>
                    <a:pt x="120" y="13"/>
                  </a:moveTo>
                  <a:cubicBezTo>
                    <a:pt x="119" y="12"/>
                    <a:pt x="117" y="12"/>
                    <a:pt x="116" y="12"/>
                  </a:cubicBezTo>
                  <a:cubicBezTo>
                    <a:pt x="120" y="5"/>
                    <a:pt x="120" y="5"/>
                    <a:pt x="120" y="5"/>
                  </a:cubicBezTo>
                  <a:cubicBezTo>
                    <a:pt x="121" y="3"/>
                    <a:pt x="120" y="2"/>
                    <a:pt x="119" y="1"/>
                  </a:cubicBezTo>
                  <a:cubicBezTo>
                    <a:pt x="118" y="0"/>
                    <a:pt x="116" y="1"/>
                    <a:pt x="116" y="2"/>
                  </a:cubicBezTo>
                  <a:cubicBezTo>
                    <a:pt x="109" y="14"/>
                    <a:pt x="109" y="14"/>
                    <a:pt x="109" y="14"/>
                  </a:cubicBezTo>
                  <a:cubicBezTo>
                    <a:pt x="109" y="14"/>
                    <a:pt x="109" y="14"/>
                    <a:pt x="109" y="14"/>
                  </a:cubicBezTo>
                  <a:cubicBezTo>
                    <a:pt x="108" y="14"/>
                    <a:pt x="108" y="15"/>
                    <a:pt x="107" y="16"/>
                  </a:cubicBezTo>
                  <a:cubicBezTo>
                    <a:pt x="99" y="31"/>
                    <a:pt x="99" y="31"/>
                    <a:pt x="99" y="31"/>
                  </a:cubicBezTo>
                  <a:cubicBezTo>
                    <a:pt x="89" y="14"/>
                    <a:pt x="89" y="14"/>
                    <a:pt x="89" y="14"/>
                  </a:cubicBezTo>
                  <a:cubicBezTo>
                    <a:pt x="88" y="12"/>
                    <a:pt x="86" y="11"/>
                    <a:pt x="83" y="10"/>
                  </a:cubicBezTo>
                  <a:cubicBezTo>
                    <a:pt x="77" y="7"/>
                    <a:pt x="67" y="4"/>
                    <a:pt x="67" y="4"/>
                  </a:cubicBezTo>
                  <a:cubicBezTo>
                    <a:pt x="67" y="10"/>
                    <a:pt x="58" y="42"/>
                    <a:pt x="58" y="42"/>
                  </a:cubicBezTo>
                  <a:cubicBezTo>
                    <a:pt x="58" y="42"/>
                    <a:pt x="54" y="17"/>
                    <a:pt x="54" y="17"/>
                  </a:cubicBezTo>
                  <a:cubicBezTo>
                    <a:pt x="56" y="10"/>
                    <a:pt x="56" y="10"/>
                    <a:pt x="56" y="10"/>
                  </a:cubicBezTo>
                  <a:cubicBezTo>
                    <a:pt x="52" y="6"/>
                    <a:pt x="52" y="6"/>
                    <a:pt x="52" y="6"/>
                  </a:cubicBezTo>
                  <a:cubicBezTo>
                    <a:pt x="49" y="6"/>
                    <a:pt x="49" y="6"/>
                    <a:pt x="49" y="6"/>
                  </a:cubicBezTo>
                  <a:cubicBezTo>
                    <a:pt x="45" y="10"/>
                    <a:pt x="45" y="10"/>
                    <a:pt x="45" y="10"/>
                  </a:cubicBezTo>
                  <a:cubicBezTo>
                    <a:pt x="48" y="17"/>
                    <a:pt x="48" y="17"/>
                    <a:pt x="48" y="17"/>
                  </a:cubicBezTo>
                  <a:cubicBezTo>
                    <a:pt x="43" y="42"/>
                    <a:pt x="43" y="42"/>
                    <a:pt x="43" y="42"/>
                  </a:cubicBezTo>
                  <a:cubicBezTo>
                    <a:pt x="43" y="42"/>
                    <a:pt x="35" y="10"/>
                    <a:pt x="34" y="4"/>
                  </a:cubicBezTo>
                  <a:cubicBezTo>
                    <a:pt x="34" y="4"/>
                    <a:pt x="18" y="10"/>
                    <a:pt x="10" y="14"/>
                  </a:cubicBezTo>
                  <a:cubicBezTo>
                    <a:pt x="10" y="14"/>
                    <a:pt x="9" y="15"/>
                    <a:pt x="9" y="15"/>
                  </a:cubicBezTo>
                  <a:cubicBezTo>
                    <a:pt x="6" y="17"/>
                    <a:pt x="2" y="22"/>
                    <a:pt x="1" y="37"/>
                  </a:cubicBezTo>
                  <a:cubicBezTo>
                    <a:pt x="1" y="38"/>
                    <a:pt x="1" y="51"/>
                    <a:pt x="0" y="61"/>
                  </a:cubicBezTo>
                  <a:cubicBezTo>
                    <a:pt x="6" y="62"/>
                    <a:pt x="11" y="62"/>
                    <a:pt x="18" y="63"/>
                  </a:cubicBezTo>
                  <a:cubicBezTo>
                    <a:pt x="18" y="56"/>
                    <a:pt x="18" y="45"/>
                    <a:pt x="18" y="42"/>
                  </a:cubicBezTo>
                  <a:cubicBezTo>
                    <a:pt x="18" y="39"/>
                    <a:pt x="20" y="36"/>
                    <a:pt x="21" y="34"/>
                  </a:cubicBezTo>
                  <a:cubicBezTo>
                    <a:pt x="21" y="63"/>
                    <a:pt x="21" y="63"/>
                    <a:pt x="21" y="63"/>
                  </a:cubicBezTo>
                  <a:cubicBezTo>
                    <a:pt x="30" y="64"/>
                    <a:pt x="41" y="64"/>
                    <a:pt x="51" y="64"/>
                  </a:cubicBezTo>
                  <a:cubicBezTo>
                    <a:pt x="61" y="64"/>
                    <a:pt x="72" y="64"/>
                    <a:pt x="80" y="63"/>
                  </a:cubicBezTo>
                  <a:cubicBezTo>
                    <a:pt x="80" y="35"/>
                    <a:pt x="80" y="35"/>
                    <a:pt x="80" y="35"/>
                  </a:cubicBezTo>
                  <a:cubicBezTo>
                    <a:pt x="91" y="54"/>
                    <a:pt x="91" y="54"/>
                    <a:pt x="91" y="54"/>
                  </a:cubicBezTo>
                  <a:cubicBezTo>
                    <a:pt x="93" y="57"/>
                    <a:pt x="96" y="59"/>
                    <a:pt x="99" y="59"/>
                  </a:cubicBezTo>
                  <a:cubicBezTo>
                    <a:pt x="103" y="59"/>
                    <a:pt x="105" y="57"/>
                    <a:pt x="107" y="54"/>
                  </a:cubicBezTo>
                  <a:cubicBezTo>
                    <a:pt x="123" y="25"/>
                    <a:pt x="123" y="25"/>
                    <a:pt x="123" y="25"/>
                  </a:cubicBezTo>
                  <a:cubicBezTo>
                    <a:pt x="126" y="21"/>
                    <a:pt x="124" y="15"/>
                    <a:pt x="12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defTabSz="831281" eaLnBrk="0" fontAlgn="base" hangingPunct="0">
                <a:spcBef>
                  <a:spcPct val="50000"/>
                </a:spcBef>
                <a:spcAft>
                  <a:spcPct val="0"/>
                </a:spcAft>
              </a:pPr>
              <a:endParaRPr lang="en-US" sz="1636">
                <a:solidFill>
                  <a:prstClr val="black"/>
                </a:solidFill>
                <a:latin typeface="Frutiger 45 Light"/>
                <a:ea typeface="MS PGothic"/>
              </a:endParaRPr>
            </a:p>
          </p:txBody>
        </p:sp>
      </p:grpSp>
      <p:sp>
        <p:nvSpPr>
          <p:cNvPr id="114" name="Isosceles Triangle 113"/>
          <p:cNvSpPr/>
          <p:nvPr/>
        </p:nvSpPr>
        <p:spPr>
          <a:xfrm rot="5400000">
            <a:off x="1527740" y="3019966"/>
            <a:ext cx="486852" cy="167272"/>
          </a:xfrm>
          <a:prstGeom prst="triangle">
            <a:avLst/>
          </a:prstGeom>
          <a:solidFill>
            <a:schemeClr val="accent3"/>
          </a:solidFill>
          <a:ln w="1905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31281" eaLnBrk="0" fontAlgn="base" hangingPunct="0">
              <a:spcBef>
                <a:spcPct val="50000"/>
              </a:spcBef>
              <a:spcAft>
                <a:spcPct val="0"/>
              </a:spcAft>
            </a:pPr>
            <a:endParaRPr lang="en-GB" sz="1000">
              <a:solidFill>
                <a:prstClr val="black"/>
              </a:solidFill>
              <a:latin typeface="Frutiger 45 Light"/>
              <a:ea typeface="MS PGothic"/>
            </a:endParaRPr>
          </a:p>
        </p:txBody>
      </p:sp>
      <p:pic>
        <p:nvPicPr>
          <p:cNvPr id="76" name="Picture 2" descr="T:\TRANSFER\01 NON-CCS\TEMPLATES &amp; EXAMPLES\Icons\1 GENERAL\WMF versions\Income.wmf">
            <a:extLst>
              <a:ext uri="{FF2B5EF4-FFF2-40B4-BE49-F238E27FC236}">
                <a16:creationId xmlns:a16="http://schemas.microsoft.com/office/drawing/2014/main" id="{C02F21DA-E70E-461B-8501-21AC5F09A25C}"/>
              </a:ext>
            </a:extLst>
          </p:cNvPr>
          <p:cNvPicPr>
            <a:picLocks noChangeAspect="1" noChangeArrowheads="1"/>
          </p:cNvPicPr>
          <p:nvPr/>
        </p:nvPicPr>
        <p:blipFill>
          <a:blip r:embed="rId11">
            <a:duotone>
              <a:schemeClr val="accent1">
                <a:shade val="45000"/>
                <a:satMod val="135000"/>
              </a:schemeClr>
              <a:prstClr val="white"/>
            </a:duotone>
          </a:blip>
          <a:srcRect/>
          <a:stretch>
            <a:fillRect/>
          </a:stretch>
        </p:blipFill>
        <p:spPr>
          <a:xfrm>
            <a:off x="517052" y="1137414"/>
            <a:ext cx="345459" cy="345459"/>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336C05A9-2EF5-42F6-B843-C818E5ED15C5}"/>
              </a:ext>
            </a:extLst>
          </p:cNvPr>
          <p:cNvGrpSpPr/>
          <p:nvPr/>
        </p:nvGrpSpPr>
        <p:grpSpPr>
          <a:xfrm>
            <a:off x="475099" y="1659571"/>
            <a:ext cx="429358" cy="268346"/>
            <a:chOff x="-1227138" y="3875092"/>
            <a:chExt cx="558800" cy="349247"/>
          </a:xfrm>
          <a:solidFill>
            <a:schemeClr val="accent1"/>
          </a:solidFill>
        </p:grpSpPr>
        <p:sp>
          <p:nvSpPr>
            <p:cNvPr id="79" name="Freeform 7">
              <a:extLst>
                <a:ext uri="{FF2B5EF4-FFF2-40B4-BE49-F238E27FC236}">
                  <a16:creationId xmlns:a16="http://schemas.microsoft.com/office/drawing/2014/main" id="{4F441183-6CC4-47A6-8ED4-EC3ABE711945}"/>
                </a:ext>
              </a:extLst>
            </p:cNvPr>
            <p:cNvSpPr/>
            <p:nvPr/>
          </p:nvSpPr>
          <p:spPr>
            <a:xfrm>
              <a:off x="-1146175" y="3900489"/>
              <a:ext cx="363538" cy="323850"/>
            </a:xfrm>
            <a:custGeom>
              <a:avLst/>
              <a:gdLst>
                <a:gd name="T0" fmla="*/ 1621 w 2291"/>
                <a:gd name="T1" fmla="*/ 93 h 2044"/>
                <a:gd name="T2" fmla="*/ 1948 w 2291"/>
                <a:gd name="T3" fmla="*/ 226 h 2044"/>
                <a:gd name="T4" fmla="*/ 2139 w 2291"/>
                <a:gd name="T5" fmla="*/ 297 h 2044"/>
                <a:gd name="T6" fmla="*/ 2201 w 2291"/>
                <a:gd name="T7" fmla="*/ 375 h 2044"/>
                <a:gd name="T8" fmla="*/ 2102 w 2291"/>
                <a:gd name="T9" fmla="*/ 440 h 2044"/>
                <a:gd name="T10" fmla="*/ 1971 w 2291"/>
                <a:gd name="T11" fmla="*/ 392 h 2044"/>
                <a:gd name="T12" fmla="*/ 1665 w 2291"/>
                <a:gd name="T13" fmla="*/ 271 h 2044"/>
                <a:gd name="T14" fmla="*/ 1327 w 2291"/>
                <a:gd name="T15" fmla="*/ 149 h 2044"/>
                <a:gd name="T16" fmla="*/ 1060 w 2291"/>
                <a:gd name="T17" fmla="*/ 233 h 2044"/>
                <a:gd name="T18" fmla="*/ 819 w 2291"/>
                <a:gd name="T19" fmla="*/ 469 h 2044"/>
                <a:gd name="T20" fmla="*/ 728 w 2291"/>
                <a:gd name="T21" fmla="*/ 662 h 2044"/>
                <a:gd name="T22" fmla="*/ 777 w 2291"/>
                <a:gd name="T23" fmla="*/ 734 h 2044"/>
                <a:gd name="T24" fmla="*/ 955 w 2291"/>
                <a:gd name="T25" fmla="*/ 703 h 2044"/>
                <a:gd name="T26" fmla="*/ 1093 w 2291"/>
                <a:gd name="T27" fmla="*/ 578 h 2044"/>
                <a:gd name="T28" fmla="*/ 1206 w 2291"/>
                <a:gd name="T29" fmla="*/ 544 h 2044"/>
                <a:gd name="T30" fmla="*/ 1344 w 2291"/>
                <a:gd name="T31" fmla="*/ 508 h 2044"/>
                <a:gd name="T32" fmla="*/ 1600 w 2291"/>
                <a:gd name="T33" fmla="*/ 725 h 2044"/>
                <a:gd name="T34" fmla="*/ 1980 w 2291"/>
                <a:gd name="T35" fmla="*/ 1038 h 2044"/>
                <a:gd name="T36" fmla="*/ 2248 w 2291"/>
                <a:gd name="T37" fmla="*/ 1318 h 2044"/>
                <a:gd name="T38" fmla="*/ 2271 w 2291"/>
                <a:gd name="T39" fmla="*/ 1554 h 2044"/>
                <a:gd name="T40" fmla="*/ 2075 w 2291"/>
                <a:gd name="T41" fmla="*/ 1697 h 2044"/>
                <a:gd name="T42" fmla="*/ 1881 w 2291"/>
                <a:gd name="T43" fmla="*/ 1841 h 2044"/>
                <a:gd name="T44" fmla="*/ 1669 w 2291"/>
                <a:gd name="T45" fmla="*/ 1937 h 2044"/>
                <a:gd name="T46" fmla="*/ 1445 w 2291"/>
                <a:gd name="T47" fmla="*/ 2005 h 2044"/>
                <a:gd name="T48" fmla="*/ 1212 w 2291"/>
                <a:gd name="T49" fmla="*/ 2042 h 2044"/>
                <a:gd name="T50" fmla="*/ 987 w 2291"/>
                <a:gd name="T51" fmla="*/ 1959 h 2044"/>
                <a:gd name="T52" fmla="*/ 824 w 2291"/>
                <a:gd name="T53" fmla="*/ 1839 h 2044"/>
                <a:gd name="T54" fmla="*/ 541 w 2291"/>
                <a:gd name="T55" fmla="*/ 1620 h 2044"/>
                <a:gd name="T56" fmla="*/ 276 w 2291"/>
                <a:gd name="T57" fmla="*/ 1401 h 2044"/>
                <a:gd name="T58" fmla="*/ 95 w 2291"/>
                <a:gd name="T59" fmla="*/ 1215 h 2044"/>
                <a:gd name="T60" fmla="*/ 0 w 2291"/>
                <a:gd name="T61" fmla="*/ 1097 h 2044"/>
                <a:gd name="T62" fmla="*/ 86 w 2291"/>
                <a:gd name="T63" fmla="*/ 1019 h 2044"/>
                <a:gd name="T64" fmla="*/ 204 w 2291"/>
                <a:gd name="T65" fmla="*/ 1116 h 2044"/>
                <a:gd name="T66" fmla="*/ 374 w 2291"/>
                <a:gd name="T67" fmla="*/ 1292 h 2044"/>
                <a:gd name="T68" fmla="*/ 638 w 2291"/>
                <a:gd name="T69" fmla="*/ 1509 h 2044"/>
                <a:gd name="T70" fmla="*/ 915 w 2291"/>
                <a:gd name="T71" fmla="*/ 1725 h 2044"/>
                <a:gd name="T72" fmla="*/ 1068 w 2291"/>
                <a:gd name="T73" fmla="*/ 1836 h 2044"/>
                <a:gd name="T74" fmla="*/ 1227 w 2291"/>
                <a:gd name="T75" fmla="*/ 1896 h 2044"/>
                <a:gd name="T76" fmla="*/ 1321 w 2291"/>
                <a:gd name="T77" fmla="*/ 1880 h 2044"/>
                <a:gd name="T78" fmla="*/ 1394 w 2291"/>
                <a:gd name="T79" fmla="*/ 1824 h 2044"/>
                <a:gd name="T80" fmla="*/ 1513 w 2291"/>
                <a:gd name="T81" fmla="*/ 1860 h 2044"/>
                <a:gd name="T82" fmla="*/ 1614 w 2291"/>
                <a:gd name="T83" fmla="*/ 1744 h 2044"/>
                <a:gd name="T84" fmla="*/ 1721 w 2291"/>
                <a:gd name="T85" fmla="*/ 1686 h 2044"/>
                <a:gd name="T86" fmla="*/ 1851 w 2291"/>
                <a:gd name="T87" fmla="*/ 1695 h 2044"/>
                <a:gd name="T88" fmla="*/ 1907 w 2291"/>
                <a:gd name="T89" fmla="*/ 1612 h 2044"/>
                <a:gd name="T90" fmla="*/ 1983 w 2291"/>
                <a:gd name="T91" fmla="*/ 1531 h 2044"/>
                <a:gd name="T92" fmla="*/ 2097 w 2291"/>
                <a:gd name="T93" fmla="*/ 1537 h 2044"/>
                <a:gd name="T94" fmla="*/ 2145 w 2291"/>
                <a:gd name="T95" fmla="*/ 1455 h 2044"/>
                <a:gd name="T96" fmla="*/ 2013 w 2291"/>
                <a:gd name="T97" fmla="*/ 1266 h 2044"/>
                <a:gd name="T98" fmla="*/ 1713 w 2291"/>
                <a:gd name="T99" fmla="*/ 1005 h 2044"/>
                <a:gd name="T100" fmla="*/ 1347 w 2291"/>
                <a:gd name="T101" fmla="*/ 703 h 2044"/>
                <a:gd name="T102" fmla="*/ 1189 w 2291"/>
                <a:gd name="T103" fmla="*/ 709 h 2044"/>
                <a:gd name="T104" fmla="*/ 946 w 2291"/>
                <a:gd name="T105" fmla="*/ 870 h 2044"/>
                <a:gd name="T106" fmla="*/ 652 w 2291"/>
                <a:gd name="T107" fmla="*/ 837 h 2044"/>
                <a:gd name="T108" fmla="*/ 585 w 2291"/>
                <a:gd name="T109" fmla="*/ 625 h 2044"/>
                <a:gd name="T110" fmla="*/ 714 w 2291"/>
                <a:gd name="T111" fmla="*/ 367 h 2044"/>
                <a:gd name="T112" fmla="*/ 962 w 2291"/>
                <a:gd name="T113" fmla="*/ 125 h 2044"/>
                <a:gd name="T114" fmla="*/ 1261 w 2291"/>
                <a:gd name="T115" fmla="*/ 1 h 2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1" h="2044">
                  <a:moveTo>
                    <a:pt x="1307" y="0"/>
                  </a:moveTo>
                  <a:lnTo>
                    <a:pt x="1355" y="4"/>
                  </a:lnTo>
                  <a:lnTo>
                    <a:pt x="1405" y="14"/>
                  </a:lnTo>
                  <a:lnTo>
                    <a:pt x="1457" y="28"/>
                  </a:lnTo>
                  <a:lnTo>
                    <a:pt x="1513" y="46"/>
                  </a:lnTo>
                  <a:lnTo>
                    <a:pt x="1570" y="70"/>
                  </a:lnTo>
                  <a:lnTo>
                    <a:pt x="1621" y="93"/>
                  </a:lnTo>
                  <a:lnTo>
                    <a:pt x="1672" y="114"/>
                  </a:lnTo>
                  <a:lnTo>
                    <a:pt x="1722" y="135"/>
                  </a:lnTo>
                  <a:lnTo>
                    <a:pt x="1771" y="156"/>
                  </a:lnTo>
                  <a:lnTo>
                    <a:pt x="1818" y="175"/>
                  </a:lnTo>
                  <a:lnTo>
                    <a:pt x="1864" y="193"/>
                  </a:lnTo>
                  <a:lnTo>
                    <a:pt x="1907" y="210"/>
                  </a:lnTo>
                  <a:lnTo>
                    <a:pt x="1948" y="226"/>
                  </a:lnTo>
                  <a:lnTo>
                    <a:pt x="1986" y="241"/>
                  </a:lnTo>
                  <a:lnTo>
                    <a:pt x="2021" y="255"/>
                  </a:lnTo>
                  <a:lnTo>
                    <a:pt x="2053" y="267"/>
                  </a:lnTo>
                  <a:lnTo>
                    <a:pt x="2081" y="276"/>
                  </a:lnTo>
                  <a:lnTo>
                    <a:pt x="2106" y="285"/>
                  </a:lnTo>
                  <a:lnTo>
                    <a:pt x="2124" y="292"/>
                  </a:lnTo>
                  <a:lnTo>
                    <a:pt x="2139" y="297"/>
                  </a:lnTo>
                  <a:lnTo>
                    <a:pt x="2147" y="301"/>
                  </a:lnTo>
                  <a:lnTo>
                    <a:pt x="2152" y="302"/>
                  </a:lnTo>
                  <a:lnTo>
                    <a:pt x="2169" y="310"/>
                  </a:lnTo>
                  <a:lnTo>
                    <a:pt x="2182" y="323"/>
                  </a:lnTo>
                  <a:lnTo>
                    <a:pt x="2193" y="339"/>
                  </a:lnTo>
                  <a:lnTo>
                    <a:pt x="2198" y="356"/>
                  </a:lnTo>
                  <a:lnTo>
                    <a:pt x="2201" y="375"/>
                  </a:lnTo>
                  <a:lnTo>
                    <a:pt x="2196" y="395"/>
                  </a:lnTo>
                  <a:lnTo>
                    <a:pt x="2188" y="413"/>
                  </a:lnTo>
                  <a:lnTo>
                    <a:pt x="2175" y="427"/>
                  </a:lnTo>
                  <a:lnTo>
                    <a:pt x="2159" y="437"/>
                  </a:lnTo>
                  <a:lnTo>
                    <a:pt x="2141" y="443"/>
                  </a:lnTo>
                  <a:lnTo>
                    <a:pt x="2122" y="444"/>
                  </a:lnTo>
                  <a:lnTo>
                    <a:pt x="2102" y="440"/>
                  </a:lnTo>
                  <a:lnTo>
                    <a:pt x="2099" y="439"/>
                  </a:lnTo>
                  <a:lnTo>
                    <a:pt x="2090" y="435"/>
                  </a:lnTo>
                  <a:lnTo>
                    <a:pt x="2076" y="431"/>
                  </a:lnTo>
                  <a:lnTo>
                    <a:pt x="2056" y="423"/>
                  </a:lnTo>
                  <a:lnTo>
                    <a:pt x="2032" y="415"/>
                  </a:lnTo>
                  <a:lnTo>
                    <a:pt x="2003" y="404"/>
                  </a:lnTo>
                  <a:lnTo>
                    <a:pt x="1971" y="392"/>
                  </a:lnTo>
                  <a:lnTo>
                    <a:pt x="1935" y="379"/>
                  </a:lnTo>
                  <a:lnTo>
                    <a:pt x="1896" y="364"/>
                  </a:lnTo>
                  <a:lnTo>
                    <a:pt x="1854" y="348"/>
                  </a:lnTo>
                  <a:lnTo>
                    <a:pt x="1809" y="329"/>
                  </a:lnTo>
                  <a:lnTo>
                    <a:pt x="1763" y="311"/>
                  </a:lnTo>
                  <a:lnTo>
                    <a:pt x="1714" y="291"/>
                  </a:lnTo>
                  <a:lnTo>
                    <a:pt x="1665" y="271"/>
                  </a:lnTo>
                  <a:lnTo>
                    <a:pt x="1614" y="249"/>
                  </a:lnTo>
                  <a:lnTo>
                    <a:pt x="1562" y="227"/>
                  </a:lnTo>
                  <a:lnTo>
                    <a:pt x="1510" y="205"/>
                  </a:lnTo>
                  <a:lnTo>
                    <a:pt x="1460" y="183"/>
                  </a:lnTo>
                  <a:lnTo>
                    <a:pt x="1413" y="167"/>
                  </a:lnTo>
                  <a:lnTo>
                    <a:pt x="1369" y="156"/>
                  </a:lnTo>
                  <a:lnTo>
                    <a:pt x="1327" y="149"/>
                  </a:lnTo>
                  <a:lnTo>
                    <a:pt x="1286" y="147"/>
                  </a:lnTo>
                  <a:lnTo>
                    <a:pt x="1248" y="149"/>
                  </a:lnTo>
                  <a:lnTo>
                    <a:pt x="1211" y="157"/>
                  </a:lnTo>
                  <a:lnTo>
                    <a:pt x="1173" y="169"/>
                  </a:lnTo>
                  <a:lnTo>
                    <a:pt x="1136" y="185"/>
                  </a:lnTo>
                  <a:lnTo>
                    <a:pt x="1099" y="208"/>
                  </a:lnTo>
                  <a:lnTo>
                    <a:pt x="1060" y="233"/>
                  </a:lnTo>
                  <a:lnTo>
                    <a:pt x="1021" y="264"/>
                  </a:lnTo>
                  <a:lnTo>
                    <a:pt x="979" y="301"/>
                  </a:lnTo>
                  <a:lnTo>
                    <a:pt x="936" y="341"/>
                  </a:lnTo>
                  <a:lnTo>
                    <a:pt x="890" y="386"/>
                  </a:lnTo>
                  <a:lnTo>
                    <a:pt x="865" y="413"/>
                  </a:lnTo>
                  <a:lnTo>
                    <a:pt x="842" y="440"/>
                  </a:lnTo>
                  <a:lnTo>
                    <a:pt x="819" y="469"/>
                  </a:lnTo>
                  <a:lnTo>
                    <a:pt x="799" y="498"/>
                  </a:lnTo>
                  <a:lnTo>
                    <a:pt x="781" y="528"/>
                  </a:lnTo>
                  <a:lnTo>
                    <a:pt x="765" y="557"/>
                  </a:lnTo>
                  <a:lnTo>
                    <a:pt x="751" y="586"/>
                  </a:lnTo>
                  <a:lnTo>
                    <a:pt x="740" y="613"/>
                  </a:lnTo>
                  <a:lnTo>
                    <a:pt x="732" y="639"/>
                  </a:lnTo>
                  <a:lnTo>
                    <a:pt x="728" y="662"/>
                  </a:lnTo>
                  <a:lnTo>
                    <a:pt x="725" y="683"/>
                  </a:lnTo>
                  <a:lnTo>
                    <a:pt x="728" y="701"/>
                  </a:lnTo>
                  <a:lnTo>
                    <a:pt x="730" y="708"/>
                  </a:lnTo>
                  <a:lnTo>
                    <a:pt x="734" y="715"/>
                  </a:lnTo>
                  <a:lnTo>
                    <a:pt x="742" y="722"/>
                  </a:lnTo>
                  <a:lnTo>
                    <a:pt x="756" y="727"/>
                  </a:lnTo>
                  <a:lnTo>
                    <a:pt x="777" y="734"/>
                  </a:lnTo>
                  <a:lnTo>
                    <a:pt x="799" y="739"/>
                  </a:lnTo>
                  <a:lnTo>
                    <a:pt x="822" y="742"/>
                  </a:lnTo>
                  <a:lnTo>
                    <a:pt x="847" y="742"/>
                  </a:lnTo>
                  <a:lnTo>
                    <a:pt x="873" y="739"/>
                  </a:lnTo>
                  <a:lnTo>
                    <a:pt x="899" y="732"/>
                  </a:lnTo>
                  <a:lnTo>
                    <a:pt x="927" y="720"/>
                  </a:lnTo>
                  <a:lnTo>
                    <a:pt x="955" y="703"/>
                  </a:lnTo>
                  <a:lnTo>
                    <a:pt x="982" y="678"/>
                  </a:lnTo>
                  <a:lnTo>
                    <a:pt x="1011" y="648"/>
                  </a:lnTo>
                  <a:lnTo>
                    <a:pt x="1039" y="610"/>
                  </a:lnTo>
                  <a:lnTo>
                    <a:pt x="1050" y="597"/>
                  </a:lnTo>
                  <a:lnTo>
                    <a:pt x="1062" y="588"/>
                  </a:lnTo>
                  <a:lnTo>
                    <a:pt x="1077" y="581"/>
                  </a:lnTo>
                  <a:lnTo>
                    <a:pt x="1093" y="578"/>
                  </a:lnTo>
                  <a:lnTo>
                    <a:pt x="1115" y="575"/>
                  </a:lnTo>
                  <a:lnTo>
                    <a:pt x="1132" y="573"/>
                  </a:lnTo>
                  <a:lnTo>
                    <a:pt x="1147" y="568"/>
                  </a:lnTo>
                  <a:lnTo>
                    <a:pt x="1161" y="564"/>
                  </a:lnTo>
                  <a:lnTo>
                    <a:pt x="1174" y="558"/>
                  </a:lnTo>
                  <a:lnTo>
                    <a:pt x="1192" y="551"/>
                  </a:lnTo>
                  <a:lnTo>
                    <a:pt x="1206" y="544"/>
                  </a:lnTo>
                  <a:lnTo>
                    <a:pt x="1225" y="536"/>
                  </a:lnTo>
                  <a:lnTo>
                    <a:pt x="1245" y="528"/>
                  </a:lnTo>
                  <a:lnTo>
                    <a:pt x="1268" y="518"/>
                  </a:lnTo>
                  <a:lnTo>
                    <a:pt x="1295" y="509"/>
                  </a:lnTo>
                  <a:lnTo>
                    <a:pt x="1312" y="504"/>
                  </a:lnTo>
                  <a:lnTo>
                    <a:pt x="1328" y="504"/>
                  </a:lnTo>
                  <a:lnTo>
                    <a:pt x="1344" y="508"/>
                  </a:lnTo>
                  <a:lnTo>
                    <a:pt x="1359" y="515"/>
                  </a:lnTo>
                  <a:lnTo>
                    <a:pt x="1372" y="526"/>
                  </a:lnTo>
                  <a:lnTo>
                    <a:pt x="1409" y="561"/>
                  </a:lnTo>
                  <a:lnTo>
                    <a:pt x="1451" y="599"/>
                  </a:lnTo>
                  <a:lnTo>
                    <a:pt x="1498" y="640"/>
                  </a:lnTo>
                  <a:lnTo>
                    <a:pt x="1547" y="682"/>
                  </a:lnTo>
                  <a:lnTo>
                    <a:pt x="1600" y="725"/>
                  </a:lnTo>
                  <a:lnTo>
                    <a:pt x="1654" y="770"/>
                  </a:lnTo>
                  <a:lnTo>
                    <a:pt x="1711" y="815"/>
                  </a:lnTo>
                  <a:lnTo>
                    <a:pt x="1766" y="860"/>
                  </a:lnTo>
                  <a:lnTo>
                    <a:pt x="1822" y="905"/>
                  </a:lnTo>
                  <a:lnTo>
                    <a:pt x="1875" y="949"/>
                  </a:lnTo>
                  <a:lnTo>
                    <a:pt x="1929" y="994"/>
                  </a:lnTo>
                  <a:lnTo>
                    <a:pt x="1980" y="1038"/>
                  </a:lnTo>
                  <a:lnTo>
                    <a:pt x="2029" y="1081"/>
                  </a:lnTo>
                  <a:lnTo>
                    <a:pt x="2075" y="1123"/>
                  </a:lnTo>
                  <a:lnTo>
                    <a:pt x="2118" y="1165"/>
                  </a:lnTo>
                  <a:lnTo>
                    <a:pt x="2158" y="1205"/>
                  </a:lnTo>
                  <a:lnTo>
                    <a:pt x="2192" y="1245"/>
                  </a:lnTo>
                  <a:lnTo>
                    <a:pt x="2223" y="1282"/>
                  </a:lnTo>
                  <a:lnTo>
                    <a:pt x="2248" y="1318"/>
                  </a:lnTo>
                  <a:lnTo>
                    <a:pt x="2267" y="1353"/>
                  </a:lnTo>
                  <a:lnTo>
                    <a:pt x="2280" y="1387"/>
                  </a:lnTo>
                  <a:lnTo>
                    <a:pt x="2288" y="1421"/>
                  </a:lnTo>
                  <a:lnTo>
                    <a:pt x="2291" y="1455"/>
                  </a:lnTo>
                  <a:lnTo>
                    <a:pt x="2289" y="1489"/>
                  </a:lnTo>
                  <a:lnTo>
                    <a:pt x="2283" y="1522"/>
                  </a:lnTo>
                  <a:lnTo>
                    <a:pt x="2271" y="1554"/>
                  </a:lnTo>
                  <a:lnTo>
                    <a:pt x="2255" y="1584"/>
                  </a:lnTo>
                  <a:lnTo>
                    <a:pt x="2234" y="1612"/>
                  </a:lnTo>
                  <a:lnTo>
                    <a:pt x="2208" y="1638"/>
                  </a:lnTo>
                  <a:lnTo>
                    <a:pt x="2177" y="1661"/>
                  </a:lnTo>
                  <a:lnTo>
                    <a:pt x="2144" y="1678"/>
                  </a:lnTo>
                  <a:lnTo>
                    <a:pt x="2110" y="1691"/>
                  </a:lnTo>
                  <a:lnTo>
                    <a:pt x="2075" y="1697"/>
                  </a:lnTo>
                  <a:lnTo>
                    <a:pt x="2040" y="1698"/>
                  </a:lnTo>
                  <a:lnTo>
                    <a:pt x="2025" y="1729"/>
                  </a:lnTo>
                  <a:lnTo>
                    <a:pt x="2004" y="1757"/>
                  </a:lnTo>
                  <a:lnTo>
                    <a:pt x="1980" y="1784"/>
                  </a:lnTo>
                  <a:lnTo>
                    <a:pt x="1950" y="1806"/>
                  </a:lnTo>
                  <a:lnTo>
                    <a:pt x="1917" y="1826"/>
                  </a:lnTo>
                  <a:lnTo>
                    <a:pt x="1881" y="1841"/>
                  </a:lnTo>
                  <a:lnTo>
                    <a:pt x="1843" y="1852"/>
                  </a:lnTo>
                  <a:lnTo>
                    <a:pt x="1805" y="1857"/>
                  </a:lnTo>
                  <a:lnTo>
                    <a:pt x="1769" y="1857"/>
                  </a:lnTo>
                  <a:lnTo>
                    <a:pt x="1733" y="1853"/>
                  </a:lnTo>
                  <a:lnTo>
                    <a:pt x="1715" y="1883"/>
                  </a:lnTo>
                  <a:lnTo>
                    <a:pt x="1694" y="1912"/>
                  </a:lnTo>
                  <a:lnTo>
                    <a:pt x="1669" y="1937"/>
                  </a:lnTo>
                  <a:lnTo>
                    <a:pt x="1643" y="1960"/>
                  </a:lnTo>
                  <a:lnTo>
                    <a:pt x="1613" y="1979"/>
                  </a:lnTo>
                  <a:lnTo>
                    <a:pt x="1580" y="1994"/>
                  </a:lnTo>
                  <a:lnTo>
                    <a:pt x="1546" y="2005"/>
                  </a:lnTo>
                  <a:lnTo>
                    <a:pt x="1512" y="2010"/>
                  </a:lnTo>
                  <a:lnTo>
                    <a:pt x="1478" y="2010"/>
                  </a:lnTo>
                  <a:lnTo>
                    <a:pt x="1445" y="2005"/>
                  </a:lnTo>
                  <a:lnTo>
                    <a:pt x="1413" y="1995"/>
                  </a:lnTo>
                  <a:lnTo>
                    <a:pt x="1388" y="2013"/>
                  </a:lnTo>
                  <a:lnTo>
                    <a:pt x="1359" y="2027"/>
                  </a:lnTo>
                  <a:lnTo>
                    <a:pt x="1326" y="2037"/>
                  </a:lnTo>
                  <a:lnTo>
                    <a:pt x="1289" y="2042"/>
                  </a:lnTo>
                  <a:lnTo>
                    <a:pt x="1247" y="2044"/>
                  </a:lnTo>
                  <a:lnTo>
                    <a:pt x="1212" y="2042"/>
                  </a:lnTo>
                  <a:lnTo>
                    <a:pt x="1176" y="2035"/>
                  </a:lnTo>
                  <a:lnTo>
                    <a:pt x="1139" y="2027"/>
                  </a:lnTo>
                  <a:lnTo>
                    <a:pt x="1103" y="2015"/>
                  </a:lnTo>
                  <a:lnTo>
                    <a:pt x="1069" y="2001"/>
                  </a:lnTo>
                  <a:lnTo>
                    <a:pt x="1038" y="1987"/>
                  </a:lnTo>
                  <a:lnTo>
                    <a:pt x="1009" y="1973"/>
                  </a:lnTo>
                  <a:lnTo>
                    <a:pt x="987" y="1959"/>
                  </a:lnTo>
                  <a:lnTo>
                    <a:pt x="974" y="1950"/>
                  </a:lnTo>
                  <a:lnTo>
                    <a:pt x="958" y="1938"/>
                  </a:lnTo>
                  <a:lnTo>
                    <a:pt x="938" y="1925"/>
                  </a:lnTo>
                  <a:lnTo>
                    <a:pt x="913" y="1906"/>
                  </a:lnTo>
                  <a:lnTo>
                    <a:pt x="886" y="1887"/>
                  </a:lnTo>
                  <a:lnTo>
                    <a:pt x="857" y="1864"/>
                  </a:lnTo>
                  <a:lnTo>
                    <a:pt x="824" y="1839"/>
                  </a:lnTo>
                  <a:lnTo>
                    <a:pt x="788" y="1812"/>
                  </a:lnTo>
                  <a:lnTo>
                    <a:pt x="751" y="1784"/>
                  </a:lnTo>
                  <a:lnTo>
                    <a:pt x="712" y="1754"/>
                  </a:lnTo>
                  <a:lnTo>
                    <a:pt x="671" y="1722"/>
                  </a:lnTo>
                  <a:lnTo>
                    <a:pt x="628" y="1690"/>
                  </a:lnTo>
                  <a:lnTo>
                    <a:pt x="585" y="1656"/>
                  </a:lnTo>
                  <a:lnTo>
                    <a:pt x="541" y="1620"/>
                  </a:lnTo>
                  <a:lnTo>
                    <a:pt x="497" y="1585"/>
                  </a:lnTo>
                  <a:lnTo>
                    <a:pt x="452" y="1549"/>
                  </a:lnTo>
                  <a:lnTo>
                    <a:pt x="408" y="1513"/>
                  </a:lnTo>
                  <a:lnTo>
                    <a:pt x="364" y="1476"/>
                  </a:lnTo>
                  <a:lnTo>
                    <a:pt x="320" y="1440"/>
                  </a:lnTo>
                  <a:lnTo>
                    <a:pt x="299" y="1422"/>
                  </a:lnTo>
                  <a:lnTo>
                    <a:pt x="276" y="1401"/>
                  </a:lnTo>
                  <a:lnTo>
                    <a:pt x="251" y="1376"/>
                  </a:lnTo>
                  <a:lnTo>
                    <a:pt x="225" y="1349"/>
                  </a:lnTo>
                  <a:lnTo>
                    <a:pt x="197" y="1322"/>
                  </a:lnTo>
                  <a:lnTo>
                    <a:pt x="170" y="1293"/>
                  </a:lnTo>
                  <a:lnTo>
                    <a:pt x="142" y="1263"/>
                  </a:lnTo>
                  <a:lnTo>
                    <a:pt x="117" y="1238"/>
                  </a:lnTo>
                  <a:lnTo>
                    <a:pt x="95" y="1215"/>
                  </a:lnTo>
                  <a:lnTo>
                    <a:pt x="74" y="1194"/>
                  </a:lnTo>
                  <a:lnTo>
                    <a:pt x="56" y="1174"/>
                  </a:lnTo>
                  <a:lnTo>
                    <a:pt x="40" y="1158"/>
                  </a:lnTo>
                  <a:lnTo>
                    <a:pt x="26" y="1147"/>
                  </a:lnTo>
                  <a:lnTo>
                    <a:pt x="13" y="1132"/>
                  </a:lnTo>
                  <a:lnTo>
                    <a:pt x="4" y="1115"/>
                  </a:lnTo>
                  <a:lnTo>
                    <a:pt x="0" y="1097"/>
                  </a:lnTo>
                  <a:lnTo>
                    <a:pt x="1" y="1078"/>
                  </a:lnTo>
                  <a:lnTo>
                    <a:pt x="6" y="1060"/>
                  </a:lnTo>
                  <a:lnTo>
                    <a:pt x="17" y="1043"/>
                  </a:lnTo>
                  <a:lnTo>
                    <a:pt x="32" y="1030"/>
                  </a:lnTo>
                  <a:lnTo>
                    <a:pt x="49" y="1022"/>
                  </a:lnTo>
                  <a:lnTo>
                    <a:pt x="67" y="1018"/>
                  </a:lnTo>
                  <a:lnTo>
                    <a:pt x="86" y="1019"/>
                  </a:lnTo>
                  <a:lnTo>
                    <a:pt x="105" y="1024"/>
                  </a:lnTo>
                  <a:lnTo>
                    <a:pt x="121" y="1035"/>
                  </a:lnTo>
                  <a:lnTo>
                    <a:pt x="133" y="1045"/>
                  </a:lnTo>
                  <a:lnTo>
                    <a:pt x="147" y="1059"/>
                  </a:lnTo>
                  <a:lnTo>
                    <a:pt x="164" y="1076"/>
                  </a:lnTo>
                  <a:lnTo>
                    <a:pt x="184" y="1096"/>
                  </a:lnTo>
                  <a:lnTo>
                    <a:pt x="204" y="1116"/>
                  </a:lnTo>
                  <a:lnTo>
                    <a:pt x="225" y="1138"/>
                  </a:lnTo>
                  <a:lnTo>
                    <a:pt x="248" y="1162"/>
                  </a:lnTo>
                  <a:lnTo>
                    <a:pt x="273" y="1188"/>
                  </a:lnTo>
                  <a:lnTo>
                    <a:pt x="300" y="1216"/>
                  </a:lnTo>
                  <a:lnTo>
                    <a:pt x="325" y="1243"/>
                  </a:lnTo>
                  <a:lnTo>
                    <a:pt x="351" y="1268"/>
                  </a:lnTo>
                  <a:lnTo>
                    <a:pt x="374" y="1292"/>
                  </a:lnTo>
                  <a:lnTo>
                    <a:pt x="396" y="1311"/>
                  </a:lnTo>
                  <a:lnTo>
                    <a:pt x="414" y="1328"/>
                  </a:lnTo>
                  <a:lnTo>
                    <a:pt x="459" y="1364"/>
                  </a:lnTo>
                  <a:lnTo>
                    <a:pt x="504" y="1402"/>
                  </a:lnTo>
                  <a:lnTo>
                    <a:pt x="548" y="1438"/>
                  </a:lnTo>
                  <a:lnTo>
                    <a:pt x="593" y="1474"/>
                  </a:lnTo>
                  <a:lnTo>
                    <a:pt x="638" y="1509"/>
                  </a:lnTo>
                  <a:lnTo>
                    <a:pt x="682" y="1545"/>
                  </a:lnTo>
                  <a:lnTo>
                    <a:pt x="724" y="1578"/>
                  </a:lnTo>
                  <a:lnTo>
                    <a:pt x="766" y="1611"/>
                  </a:lnTo>
                  <a:lnTo>
                    <a:pt x="806" y="1642"/>
                  </a:lnTo>
                  <a:lnTo>
                    <a:pt x="845" y="1672"/>
                  </a:lnTo>
                  <a:lnTo>
                    <a:pt x="881" y="1699"/>
                  </a:lnTo>
                  <a:lnTo>
                    <a:pt x="915" y="1725"/>
                  </a:lnTo>
                  <a:lnTo>
                    <a:pt x="947" y="1748"/>
                  </a:lnTo>
                  <a:lnTo>
                    <a:pt x="976" y="1770"/>
                  </a:lnTo>
                  <a:lnTo>
                    <a:pt x="1002" y="1789"/>
                  </a:lnTo>
                  <a:lnTo>
                    <a:pt x="1024" y="1805"/>
                  </a:lnTo>
                  <a:lnTo>
                    <a:pt x="1042" y="1819"/>
                  </a:lnTo>
                  <a:lnTo>
                    <a:pt x="1057" y="1830"/>
                  </a:lnTo>
                  <a:lnTo>
                    <a:pt x="1068" y="1836"/>
                  </a:lnTo>
                  <a:lnTo>
                    <a:pt x="1085" y="1847"/>
                  </a:lnTo>
                  <a:lnTo>
                    <a:pt x="1106" y="1857"/>
                  </a:lnTo>
                  <a:lnTo>
                    <a:pt x="1130" y="1868"/>
                  </a:lnTo>
                  <a:lnTo>
                    <a:pt x="1155" y="1878"/>
                  </a:lnTo>
                  <a:lnTo>
                    <a:pt x="1180" y="1886"/>
                  </a:lnTo>
                  <a:lnTo>
                    <a:pt x="1204" y="1892"/>
                  </a:lnTo>
                  <a:lnTo>
                    <a:pt x="1227" y="1896"/>
                  </a:lnTo>
                  <a:lnTo>
                    <a:pt x="1247" y="1898"/>
                  </a:lnTo>
                  <a:lnTo>
                    <a:pt x="1269" y="1897"/>
                  </a:lnTo>
                  <a:lnTo>
                    <a:pt x="1288" y="1895"/>
                  </a:lnTo>
                  <a:lnTo>
                    <a:pt x="1301" y="1891"/>
                  </a:lnTo>
                  <a:lnTo>
                    <a:pt x="1311" y="1888"/>
                  </a:lnTo>
                  <a:lnTo>
                    <a:pt x="1317" y="1884"/>
                  </a:lnTo>
                  <a:lnTo>
                    <a:pt x="1321" y="1880"/>
                  </a:lnTo>
                  <a:lnTo>
                    <a:pt x="1324" y="1875"/>
                  </a:lnTo>
                  <a:lnTo>
                    <a:pt x="1325" y="1872"/>
                  </a:lnTo>
                  <a:lnTo>
                    <a:pt x="1333" y="1856"/>
                  </a:lnTo>
                  <a:lnTo>
                    <a:pt x="1345" y="1843"/>
                  </a:lnTo>
                  <a:lnTo>
                    <a:pt x="1359" y="1833"/>
                  </a:lnTo>
                  <a:lnTo>
                    <a:pt x="1376" y="1826"/>
                  </a:lnTo>
                  <a:lnTo>
                    <a:pt x="1394" y="1824"/>
                  </a:lnTo>
                  <a:lnTo>
                    <a:pt x="1411" y="1826"/>
                  </a:lnTo>
                  <a:lnTo>
                    <a:pt x="1428" y="1833"/>
                  </a:lnTo>
                  <a:lnTo>
                    <a:pt x="1443" y="1843"/>
                  </a:lnTo>
                  <a:lnTo>
                    <a:pt x="1461" y="1856"/>
                  </a:lnTo>
                  <a:lnTo>
                    <a:pt x="1480" y="1862"/>
                  </a:lnTo>
                  <a:lnTo>
                    <a:pt x="1497" y="1864"/>
                  </a:lnTo>
                  <a:lnTo>
                    <a:pt x="1513" y="1860"/>
                  </a:lnTo>
                  <a:lnTo>
                    <a:pt x="1528" y="1856"/>
                  </a:lnTo>
                  <a:lnTo>
                    <a:pt x="1550" y="1846"/>
                  </a:lnTo>
                  <a:lnTo>
                    <a:pt x="1569" y="1830"/>
                  </a:lnTo>
                  <a:lnTo>
                    <a:pt x="1586" y="1811"/>
                  </a:lnTo>
                  <a:lnTo>
                    <a:pt x="1600" y="1791"/>
                  </a:lnTo>
                  <a:lnTo>
                    <a:pt x="1610" y="1768"/>
                  </a:lnTo>
                  <a:lnTo>
                    <a:pt x="1614" y="1744"/>
                  </a:lnTo>
                  <a:lnTo>
                    <a:pt x="1619" y="1724"/>
                  </a:lnTo>
                  <a:lnTo>
                    <a:pt x="1629" y="1707"/>
                  </a:lnTo>
                  <a:lnTo>
                    <a:pt x="1643" y="1692"/>
                  </a:lnTo>
                  <a:lnTo>
                    <a:pt x="1661" y="1682"/>
                  </a:lnTo>
                  <a:lnTo>
                    <a:pt x="1681" y="1678"/>
                  </a:lnTo>
                  <a:lnTo>
                    <a:pt x="1701" y="1679"/>
                  </a:lnTo>
                  <a:lnTo>
                    <a:pt x="1721" y="1686"/>
                  </a:lnTo>
                  <a:lnTo>
                    <a:pt x="1737" y="1697"/>
                  </a:lnTo>
                  <a:lnTo>
                    <a:pt x="1748" y="1705"/>
                  </a:lnTo>
                  <a:lnTo>
                    <a:pt x="1764" y="1709"/>
                  </a:lnTo>
                  <a:lnTo>
                    <a:pt x="1784" y="1711"/>
                  </a:lnTo>
                  <a:lnTo>
                    <a:pt x="1805" y="1710"/>
                  </a:lnTo>
                  <a:lnTo>
                    <a:pt x="1827" y="1705"/>
                  </a:lnTo>
                  <a:lnTo>
                    <a:pt x="1851" y="1695"/>
                  </a:lnTo>
                  <a:lnTo>
                    <a:pt x="1860" y="1690"/>
                  </a:lnTo>
                  <a:lnTo>
                    <a:pt x="1871" y="1682"/>
                  </a:lnTo>
                  <a:lnTo>
                    <a:pt x="1883" y="1673"/>
                  </a:lnTo>
                  <a:lnTo>
                    <a:pt x="1893" y="1661"/>
                  </a:lnTo>
                  <a:lnTo>
                    <a:pt x="1902" y="1647"/>
                  </a:lnTo>
                  <a:lnTo>
                    <a:pt x="1907" y="1631"/>
                  </a:lnTo>
                  <a:lnTo>
                    <a:pt x="1907" y="1612"/>
                  </a:lnTo>
                  <a:lnTo>
                    <a:pt x="1907" y="1595"/>
                  </a:lnTo>
                  <a:lnTo>
                    <a:pt x="1912" y="1579"/>
                  </a:lnTo>
                  <a:lnTo>
                    <a:pt x="1919" y="1564"/>
                  </a:lnTo>
                  <a:lnTo>
                    <a:pt x="1930" y="1551"/>
                  </a:lnTo>
                  <a:lnTo>
                    <a:pt x="1942" y="1541"/>
                  </a:lnTo>
                  <a:lnTo>
                    <a:pt x="1962" y="1533"/>
                  </a:lnTo>
                  <a:lnTo>
                    <a:pt x="1983" y="1531"/>
                  </a:lnTo>
                  <a:lnTo>
                    <a:pt x="2003" y="1534"/>
                  </a:lnTo>
                  <a:lnTo>
                    <a:pt x="2022" y="1544"/>
                  </a:lnTo>
                  <a:lnTo>
                    <a:pt x="2034" y="1550"/>
                  </a:lnTo>
                  <a:lnTo>
                    <a:pt x="2048" y="1551"/>
                  </a:lnTo>
                  <a:lnTo>
                    <a:pt x="2064" y="1550"/>
                  </a:lnTo>
                  <a:lnTo>
                    <a:pt x="2081" y="1545"/>
                  </a:lnTo>
                  <a:lnTo>
                    <a:pt x="2097" y="1537"/>
                  </a:lnTo>
                  <a:lnTo>
                    <a:pt x="2112" y="1527"/>
                  </a:lnTo>
                  <a:lnTo>
                    <a:pt x="2121" y="1519"/>
                  </a:lnTo>
                  <a:lnTo>
                    <a:pt x="2128" y="1509"/>
                  </a:lnTo>
                  <a:lnTo>
                    <a:pt x="2136" y="1499"/>
                  </a:lnTo>
                  <a:lnTo>
                    <a:pt x="2141" y="1486"/>
                  </a:lnTo>
                  <a:lnTo>
                    <a:pt x="2144" y="1471"/>
                  </a:lnTo>
                  <a:lnTo>
                    <a:pt x="2145" y="1455"/>
                  </a:lnTo>
                  <a:lnTo>
                    <a:pt x="2142" y="1436"/>
                  </a:lnTo>
                  <a:lnTo>
                    <a:pt x="2134" y="1416"/>
                  </a:lnTo>
                  <a:lnTo>
                    <a:pt x="2120" y="1390"/>
                  </a:lnTo>
                  <a:lnTo>
                    <a:pt x="2099" y="1362"/>
                  </a:lnTo>
                  <a:lnTo>
                    <a:pt x="2075" y="1332"/>
                  </a:lnTo>
                  <a:lnTo>
                    <a:pt x="2046" y="1300"/>
                  </a:lnTo>
                  <a:lnTo>
                    <a:pt x="2013" y="1266"/>
                  </a:lnTo>
                  <a:lnTo>
                    <a:pt x="1977" y="1231"/>
                  </a:lnTo>
                  <a:lnTo>
                    <a:pt x="1937" y="1195"/>
                  </a:lnTo>
                  <a:lnTo>
                    <a:pt x="1896" y="1158"/>
                  </a:lnTo>
                  <a:lnTo>
                    <a:pt x="1851" y="1120"/>
                  </a:lnTo>
                  <a:lnTo>
                    <a:pt x="1806" y="1082"/>
                  </a:lnTo>
                  <a:lnTo>
                    <a:pt x="1759" y="1043"/>
                  </a:lnTo>
                  <a:lnTo>
                    <a:pt x="1713" y="1005"/>
                  </a:lnTo>
                  <a:lnTo>
                    <a:pt x="1665" y="967"/>
                  </a:lnTo>
                  <a:lnTo>
                    <a:pt x="1619" y="929"/>
                  </a:lnTo>
                  <a:lnTo>
                    <a:pt x="1561" y="881"/>
                  </a:lnTo>
                  <a:lnTo>
                    <a:pt x="1503" y="835"/>
                  </a:lnTo>
                  <a:lnTo>
                    <a:pt x="1448" y="789"/>
                  </a:lnTo>
                  <a:lnTo>
                    <a:pt x="1395" y="746"/>
                  </a:lnTo>
                  <a:lnTo>
                    <a:pt x="1347" y="703"/>
                  </a:lnTo>
                  <a:lnTo>
                    <a:pt x="1302" y="662"/>
                  </a:lnTo>
                  <a:lnTo>
                    <a:pt x="1283" y="671"/>
                  </a:lnTo>
                  <a:lnTo>
                    <a:pt x="1266" y="678"/>
                  </a:lnTo>
                  <a:lnTo>
                    <a:pt x="1251" y="685"/>
                  </a:lnTo>
                  <a:lnTo>
                    <a:pt x="1230" y="694"/>
                  </a:lnTo>
                  <a:lnTo>
                    <a:pt x="1210" y="702"/>
                  </a:lnTo>
                  <a:lnTo>
                    <a:pt x="1189" y="709"/>
                  </a:lnTo>
                  <a:lnTo>
                    <a:pt x="1167" y="715"/>
                  </a:lnTo>
                  <a:lnTo>
                    <a:pt x="1141" y="719"/>
                  </a:lnTo>
                  <a:lnTo>
                    <a:pt x="1106" y="762"/>
                  </a:lnTo>
                  <a:lnTo>
                    <a:pt x="1069" y="798"/>
                  </a:lnTo>
                  <a:lnTo>
                    <a:pt x="1029" y="828"/>
                  </a:lnTo>
                  <a:lnTo>
                    <a:pt x="989" y="852"/>
                  </a:lnTo>
                  <a:lnTo>
                    <a:pt x="946" y="870"/>
                  </a:lnTo>
                  <a:lnTo>
                    <a:pt x="901" y="882"/>
                  </a:lnTo>
                  <a:lnTo>
                    <a:pt x="856" y="887"/>
                  </a:lnTo>
                  <a:lnTo>
                    <a:pt x="809" y="887"/>
                  </a:lnTo>
                  <a:lnTo>
                    <a:pt x="760" y="880"/>
                  </a:lnTo>
                  <a:lnTo>
                    <a:pt x="710" y="867"/>
                  </a:lnTo>
                  <a:lnTo>
                    <a:pt x="680" y="854"/>
                  </a:lnTo>
                  <a:lnTo>
                    <a:pt x="652" y="837"/>
                  </a:lnTo>
                  <a:lnTo>
                    <a:pt x="628" y="816"/>
                  </a:lnTo>
                  <a:lnTo>
                    <a:pt x="609" y="792"/>
                  </a:lnTo>
                  <a:lnTo>
                    <a:pt x="594" y="765"/>
                  </a:lnTo>
                  <a:lnTo>
                    <a:pt x="585" y="735"/>
                  </a:lnTo>
                  <a:lnTo>
                    <a:pt x="579" y="700"/>
                  </a:lnTo>
                  <a:lnTo>
                    <a:pt x="579" y="662"/>
                  </a:lnTo>
                  <a:lnTo>
                    <a:pt x="585" y="625"/>
                  </a:lnTo>
                  <a:lnTo>
                    <a:pt x="594" y="587"/>
                  </a:lnTo>
                  <a:lnTo>
                    <a:pt x="608" y="548"/>
                  </a:lnTo>
                  <a:lnTo>
                    <a:pt x="625" y="510"/>
                  </a:lnTo>
                  <a:lnTo>
                    <a:pt x="644" y="471"/>
                  </a:lnTo>
                  <a:lnTo>
                    <a:pt x="666" y="435"/>
                  </a:lnTo>
                  <a:lnTo>
                    <a:pt x="689" y="400"/>
                  </a:lnTo>
                  <a:lnTo>
                    <a:pt x="714" y="367"/>
                  </a:lnTo>
                  <a:lnTo>
                    <a:pt x="738" y="336"/>
                  </a:lnTo>
                  <a:lnTo>
                    <a:pt x="762" y="307"/>
                  </a:lnTo>
                  <a:lnTo>
                    <a:pt x="786" y="283"/>
                  </a:lnTo>
                  <a:lnTo>
                    <a:pt x="832" y="238"/>
                  </a:lnTo>
                  <a:lnTo>
                    <a:pt x="876" y="196"/>
                  </a:lnTo>
                  <a:lnTo>
                    <a:pt x="920" y="159"/>
                  </a:lnTo>
                  <a:lnTo>
                    <a:pt x="962" y="125"/>
                  </a:lnTo>
                  <a:lnTo>
                    <a:pt x="1004" y="95"/>
                  </a:lnTo>
                  <a:lnTo>
                    <a:pt x="1045" y="68"/>
                  </a:lnTo>
                  <a:lnTo>
                    <a:pt x="1087" y="47"/>
                  </a:lnTo>
                  <a:lnTo>
                    <a:pt x="1130" y="29"/>
                  </a:lnTo>
                  <a:lnTo>
                    <a:pt x="1172" y="15"/>
                  </a:lnTo>
                  <a:lnTo>
                    <a:pt x="1216" y="5"/>
                  </a:lnTo>
                  <a:lnTo>
                    <a:pt x="1261" y="1"/>
                  </a:lnTo>
                  <a:lnTo>
                    <a:pt x="1307" y="0"/>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84406" tIns="42203" rIns="84406" bIns="42203" numCol="1" anchor="t" anchorCtr="0" compatLnSpc="1">
              <a:prstTxWarp prst="textNoShape">
                <a:avLst/>
              </a:prstTxWarp>
            </a:bodyPr>
            <a:lstStyle/>
            <a:p>
              <a:pPr defTabSz="831281" eaLnBrk="0" fontAlgn="base" hangingPunct="0">
                <a:spcBef>
                  <a:spcPct val="50000"/>
                </a:spcBef>
                <a:spcAft>
                  <a:spcPct val="0"/>
                </a:spcAft>
              </a:pPr>
              <a:endParaRPr lang="pl-PL" sz="1091">
                <a:solidFill>
                  <a:sysClr val="windowText" lastClr="000000"/>
                </a:solidFill>
                <a:ea typeface="MS PGothic"/>
              </a:endParaRPr>
            </a:p>
          </p:txBody>
        </p:sp>
        <p:sp>
          <p:nvSpPr>
            <p:cNvPr id="80" name="Freeform 8">
              <a:extLst>
                <a:ext uri="{FF2B5EF4-FFF2-40B4-BE49-F238E27FC236}">
                  <a16:creationId xmlns:a16="http://schemas.microsoft.com/office/drawing/2014/main" id="{4A80B82A-847D-4C05-9E0A-4C66249BEEA2}"/>
                </a:ext>
              </a:extLst>
            </p:cNvPr>
            <p:cNvSpPr/>
            <p:nvPr/>
          </p:nvSpPr>
          <p:spPr>
            <a:xfrm>
              <a:off x="-1111251" y="3921127"/>
              <a:ext cx="128588" cy="23814"/>
            </a:xfrm>
            <a:custGeom>
              <a:avLst/>
              <a:gdLst>
                <a:gd name="T0" fmla="*/ 72 w 806"/>
                <a:gd name="T1" fmla="*/ 0 h 147"/>
                <a:gd name="T2" fmla="*/ 733 w 806"/>
                <a:gd name="T3" fmla="*/ 0 h 147"/>
                <a:gd name="T4" fmla="*/ 752 w 806"/>
                <a:gd name="T5" fmla="*/ 3 h 147"/>
                <a:gd name="T6" fmla="*/ 770 w 806"/>
                <a:gd name="T7" fmla="*/ 10 h 147"/>
                <a:gd name="T8" fmla="*/ 785 w 806"/>
                <a:gd name="T9" fmla="*/ 22 h 147"/>
                <a:gd name="T10" fmla="*/ 796 w 806"/>
                <a:gd name="T11" fmla="*/ 37 h 147"/>
                <a:gd name="T12" fmla="*/ 803 w 806"/>
                <a:gd name="T13" fmla="*/ 54 h 147"/>
                <a:gd name="T14" fmla="*/ 806 w 806"/>
                <a:gd name="T15" fmla="*/ 74 h 147"/>
                <a:gd name="T16" fmla="*/ 803 w 806"/>
                <a:gd name="T17" fmla="*/ 93 h 147"/>
                <a:gd name="T18" fmla="*/ 796 w 806"/>
                <a:gd name="T19" fmla="*/ 110 h 147"/>
                <a:gd name="T20" fmla="*/ 785 w 806"/>
                <a:gd name="T21" fmla="*/ 125 h 147"/>
                <a:gd name="T22" fmla="*/ 770 w 806"/>
                <a:gd name="T23" fmla="*/ 137 h 147"/>
                <a:gd name="T24" fmla="*/ 752 w 806"/>
                <a:gd name="T25" fmla="*/ 144 h 147"/>
                <a:gd name="T26" fmla="*/ 733 w 806"/>
                <a:gd name="T27" fmla="*/ 147 h 147"/>
                <a:gd name="T28" fmla="*/ 72 w 806"/>
                <a:gd name="T29" fmla="*/ 147 h 147"/>
                <a:gd name="T30" fmla="*/ 53 w 806"/>
                <a:gd name="T31" fmla="*/ 144 h 147"/>
                <a:gd name="T32" fmla="*/ 36 w 806"/>
                <a:gd name="T33" fmla="*/ 137 h 147"/>
                <a:gd name="T34" fmla="*/ 21 w 806"/>
                <a:gd name="T35" fmla="*/ 125 h 147"/>
                <a:gd name="T36" fmla="*/ 9 w 806"/>
                <a:gd name="T37" fmla="*/ 110 h 147"/>
                <a:gd name="T38" fmla="*/ 2 w 806"/>
                <a:gd name="T39" fmla="*/ 93 h 147"/>
                <a:gd name="T40" fmla="*/ 0 w 806"/>
                <a:gd name="T41" fmla="*/ 74 h 147"/>
                <a:gd name="T42" fmla="*/ 2 w 806"/>
                <a:gd name="T43" fmla="*/ 54 h 147"/>
                <a:gd name="T44" fmla="*/ 9 w 806"/>
                <a:gd name="T45" fmla="*/ 37 h 147"/>
                <a:gd name="T46" fmla="*/ 21 w 806"/>
                <a:gd name="T47" fmla="*/ 22 h 147"/>
                <a:gd name="T48" fmla="*/ 36 w 806"/>
                <a:gd name="T49" fmla="*/ 10 h 147"/>
                <a:gd name="T50" fmla="*/ 53 w 806"/>
                <a:gd name="T51" fmla="*/ 3 h 147"/>
                <a:gd name="T52" fmla="*/ 72 w 806"/>
                <a:gd name="T5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6" h="147">
                  <a:moveTo>
                    <a:pt x="72" y="0"/>
                  </a:moveTo>
                  <a:lnTo>
                    <a:pt x="733" y="0"/>
                  </a:lnTo>
                  <a:lnTo>
                    <a:pt x="752" y="3"/>
                  </a:lnTo>
                  <a:lnTo>
                    <a:pt x="770" y="10"/>
                  </a:lnTo>
                  <a:lnTo>
                    <a:pt x="785" y="22"/>
                  </a:lnTo>
                  <a:lnTo>
                    <a:pt x="796" y="37"/>
                  </a:lnTo>
                  <a:lnTo>
                    <a:pt x="803" y="54"/>
                  </a:lnTo>
                  <a:lnTo>
                    <a:pt x="806" y="74"/>
                  </a:lnTo>
                  <a:lnTo>
                    <a:pt x="803" y="93"/>
                  </a:lnTo>
                  <a:lnTo>
                    <a:pt x="796" y="110"/>
                  </a:lnTo>
                  <a:lnTo>
                    <a:pt x="785" y="125"/>
                  </a:lnTo>
                  <a:lnTo>
                    <a:pt x="770" y="137"/>
                  </a:lnTo>
                  <a:lnTo>
                    <a:pt x="752" y="144"/>
                  </a:lnTo>
                  <a:lnTo>
                    <a:pt x="733" y="147"/>
                  </a:lnTo>
                  <a:lnTo>
                    <a:pt x="72" y="147"/>
                  </a:lnTo>
                  <a:lnTo>
                    <a:pt x="53" y="144"/>
                  </a:lnTo>
                  <a:lnTo>
                    <a:pt x="36" y="137"/>
                  </a:lnTo>
                  <a:lnTo>
                    <a:pt x="21" y="125"/>
                  </a:lnTo>
                  <a:lnTo>
                    <a:pt x="9" y="110"/>
                  </a:lnTo>
                  <a:lnTo>
                    <a:pt x="2" y="93"/>
                  </a:lnTo>
                  <a:lnTo>
                    <a:pt x="0" y="74"/>
                  </a:lnTo>
                  <a:lnTo>
                    <a:pt x="2" y="54"/>
                  </a:lnTo>
                  <a:lnTo>
                    <a:pt x="9" y="37"/>
                  </a:lnTo>
                  <a:lnTo>
                    <a:pt x="21" y="22"/>
                  </a:lnTo>
                  <a:lnTo>
                    <a:pt x="36" y="10"/>
                  </a:lnTo>
                  <a:lnTo>
                    <a:pt x="53" y="3"/>
                  </a:lnTo>
                  <a:lnTo>
                    <a:pt x="72" y="0"/>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84406" tIns="42203" rIns="84406" bIns="42203" numCol="1" anchor="t" anchorCtr="0" compatLnSpc="1">
              <a:prstTxWarp prst="textNoShape">
                <a:avLst/>
              </a:prstTxWarp>
            </a:bodyPr>
            <a:lstStyle/>
            <a:p>
              <a:pPr defTabSz="831281" eaLnBrk="0" fontAlgn="base" hangingPunct="0">
                <a:spcBef>
                  <a:spcPct val="50000"/>
                </a:spcBef>
                <a:spcAft>
                  <a:spcPct val="0"/>
                </a:spcAft>
              </a:pPr>
              <a:endParaRPr lang="pl-PL" sz="1091">
                <a:solidFill>
                  <a:sysClr val="windowText" lastClr="000000"/>
                </a:solidFill>
                <a:ea typeface="MS PGothic"/>
              </a:endParaRPr>
            </a:p>
          </p:txBody>
        </p:sp>
        <p:sp>
          <p:nvSpPr>
            <p:cNvPr id="81" name="Freeform 9">
              <a:extLst>
                <a:ext uri="{FF2B5EF4-FFF2-40B4-BE49-F238E27FC236}">
                  <a16:creationId xmlns:a16="http://schemas.microsoft.com/office/drawing/2014/main" id="{B9A5AB20-CFCB-4581-A76A-7CE4FF2961A0}"/>
                </a:ext>
              </a:extLst>
            </p:cNvPr>
            <p:cNvSpPr/>
            <p:nvPr/>
          </p:nvSpPr>
          <p:spPr>
            <a:xfrm>
              <a:off x="-806451" y="4084639"/>
              <a:ext cx="57150" cy="46038"/>
            </a:xfrm>
            <a:custGeom>
              <a:avLst/>
              <a:gdLst>
                <a:gd name="T0" fmla="*/ 284 w 362"/>
                <a:gd name="T1" fmla="*/ 0 h 291"/>
                <a:gd name="T2" fmla="*/ 302 w 362"/>
                <a:gd name="T3" fmla="*/ 1 h 291"/>
                <a:gd name="T4" fmla="*/ 320 w 362"/>
                <a:gd name="T5" fmla="*/ 7 h 291"/>
                <a:gd name="T6" fmla="*/ 336 w 362"/>
                <a:gd name="T7" fmla="*/ 18 h 291"/>
                <a:gd name="T8" fmla="*/ 349 w 362"/>
                <a:gd name="T9" fmla="*/ 33 h 291"/>
                <a:gd name="T10" fmla="*/ 358 w 362"/>
                <a:gd name="T11" fmla="*/ 50 h 291"/>
                <a:gd name="T12" fmla="*/ 362 w 362"/>
                <a:gd name="T13" fmla="*/ 69 h 291"/>
                <a:gd name="T14" fmla="*/ 360 w 362"/>
                <a:gd name="T15" fmla="*/ 87 h 291"/>
                <a:gd name="T16" fmla="*/ 354 w 362"/>
                <a:gd name="T17" fmla="*/ 105 h 291"/>
                <a:gd name="T18" fmla="*/ 344 w 362"/>
                <a:gd name="T19" fmla="*/ 121 h 291"/>
                <a:gd name="T20" fmla="*/ 329 w 362"/>
                <a:gd name="T21" fmla="*/ 134 h 291"/>
                <a:gd name="T22" fmla="*/ 114 w 362"/>
                <a:gd name="T23" fmla="*/ 278 h 291"/>
                <a:gd name="T24" fmla="*/ 102 w 362"/>
                <a:gd name="T25" fmla="*/ 286 h 291"/>
                <a:gd name="T26" fmla="*/ 88 w 362"/>
                <a:gd name="T27" fmla="*/ 290 h 291"/>
                <a:gd name="T28" fmla="*/ 74 w 362"/>
                <a:gd name="T29" fmla="*/ 291 h 291"/>
                <a:gd name="T30" fmla="*/ 57 w 362"/>
                <a:gd name="T31" fmla="*/ 289 h 291"/>
                <a:gd name="T32" fmla="*/ 40 w 362"/>
                <a:gd name="T33" fmla="*/ 283 h 291"/>
                <a:gd name="T34" fmla="*/ 25 w 362"/>
                <a:gd name="T35" fmla="*/ 272 h 291"/>
                <a:gd name="T36" fmla="*/ 13 w 362"/>
                <a:gd name="T37" fmla="*/ 258 h 291"/>
                <a:gd name="T38" fmla="*/ 5 w 362"/>
                <a:gd name="T39" fmla="*/ 241 h 291"/>
                <a:gd name="T40" fmla="*/ 0 w 362"/>
                <a:gd name="T41" fmla="*/ 222 h 291"/>
                <a:gd name="T42" fmla="*/ 2 w 362"/>
                <a:gd name="T43" fmla="*/ 204 h 291"/>
                <a:gd name="T44" fmla="*/ 8 w 362"/>
                <a:gd name="T45" fmla="*/ 185 h 291"/>
                <a:gd name="T46" fmla="*/ 18 w 362"/>
                <a:gd name="T47" fmla="*/ 169 h 291"/>
                <a:gd name="T48" fmla="*/ 33 w 362"/>
                <a:gd name="T49" fmla="*/ 157 h 291"/>
                <a:gd name="T50" fmla="*/ 248 w 362"/>
                <a:gd name="T51" fmla="*/ 13 h 291"/>
                <a:gd name="T52" fmla="*/ 265 w 362"/>
                <a:gd name="T53" fmla="*/ 4 h 291"/>
                <a:gd name="T54" fmla="*/ 284 w 362"/>
                <a:gd name="T5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2" h="291">
                  <a:moveTo>
                    <a:pt x="284" y="0"/>
                  </a:moveTo>
                  <a:lnTo>
                    <a:pt x="302" y="1"/>
                  </a:lnTo>
                  <a:lnTo>
                    <a:pt x="320" y="7"/>
                  </a:lnTo>
                  <a:lnTo>
                    <a:pt x="336" y="18"/>
                  </a:lnTo>
                  <a:lnTo>
                    <a:pt x="349" y="33"/>
                  </a:lnTo>
                  <a:lnTo>
                    <a:pt x="358" y="50"/>
                  </a:lnTo>
                  <a:lnTo>
                    <a:pt x="362" y="69"/>
                  </a:lnTo>
                  <a:lnTo>
                    <a:pt x="360" y="87"/>
                  </a:lnTo>
                  <a:lnTo>
                    <a:pt x="354" y="105"/>
                  </a:lnTo>
                  <a:lnTo>
                    <a:pt x="344" y="121"/>
                  </a:lnTo>
                  <a:lnTo>
                    <a:pt x="329" y="134"/>
                  </a:lnTo>
                  <a:lnTo>
                    <a:pt x="114" y="278"/>
                  </a:lnTo>
                  <a:lnTo>
                    <a:pt x="102" y="286"/>
                  </a:lnTo>
                  <a:lnTo>
                    <a:pt x="88" y="290"/>
                  </a:lnTo>
                  <a:lnTo>
                    <a:pt x="74" y="291"/>
                  </a:lnTo>
                  <a:lnTo>
                    <a:pt x="57" y="289"/>
                  </a:lnTo>
                  <a:lnTo>
                    <a:pt x="40" y="283"/>
                  </a:lnTo>
                  <a:lnTo>
                    <a:pt x="25" y="272"/>
                  </a:lnTo>
                  <a:lnTo>
                    <a:pt x="13" y="258"/>
                  </a:lnTo>
                  <a:lnTo>
                    <a:pt x="5" y="241"/>
                  </a:lnTo>
                  <a:lnTo>
                    <a:pt x="0" y="222"/>
                  </a:lnTo>
                  <a:lnTo>
                    <a:pt x="2" y="204"/>
                  </a:lnTo>
                  <a:lnTo>
                    <a:pt x="8" y="185"/>
                  </a:lnTo>
                  <a:lnTo>
                    <a:pt x="18" y="169"/>
                  </a:lnTo>
                  <a:lnTo>
                    <a:pt x="33" y="157"/>
                  </a:lnTo>
                  <a:lnTo>
                    <a:pt x="248" y="13"/>
                  </a:lnTo>
                  <a:lnTo>
                    <a:pt x="265" y="4"/>
                  </a:lnTo>
                  <a:lnTo>
                    <a:pt x="284" y="0"/>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84406" tIns="42203" rIns="84406" bIns="42203" numCol="1" anchor="t" anchorCtr="0" compatLnSpc="1">
              <a:prstTxWarp prst="textNoShape">
                <a:avLst/>
              </a:prstTxWarp>
            </a:bodyPr>
            <a:lstStyle/>
            <a:p>
              <a:pPr defTabSz="831281" eaLnBrk="0" fontAlgn="base" hangingPunct="0">
                <a:spcBef>
                  <a:spcPct val="50000"/>
                </a:spcBef>
                <a:spcAft>
                  <a:spcPct val="0"/>
                </a:spcAft>
              </a:pPr>
              <a:endParaRPr lang="pl-PL" sz="1091">
                <a:solidFill>
                  <a:sysClr val="windowText" lastClr="000000"/>
                </a:solidFill>
                <a:ea typeface="MS PGothic"/>
              </a:endParaRPr>
            </a:p>
          </p:txBody>
        </p:sp>
        <p:sp>
          <p:nvSpPr>
            <p:cNvPr id="82" name="Freeform 10">
              <a:extLst>
                <a:ext uri="{FF2B5EF4-FFF2-40B4-BE49-F238E27FC236}">
                  <a16:creationId xmlns:a16="http://schemas.microsoft.com/office/drawing/2014/main" id="{4342C579-486F-48B8-911E-BD8E24E77694}"/>
                </a:ext>
              </a:extLst>
            </p:cNvPr>
            <p:cNvSpPr/>
            <p:nvPr/>
          </p:nvSpPr>
          <p:spPr>
            <a:xfrm>
              <a:off x="-912813" y="4073526"/>
              <a:ext cx="93663" cy="92075"/>
            </a:xfrm>
            <a:custGeom>
              <a:avLst/>
              <a:gdLst>
                <a:gd name="T0" fmla="*/ 94 w 586"/>
                <a:gd name="T1" fmla="*/ 3 h 588"/>
                <a:gd name="T2" fmla="*/ 127 w 586"/>
                <a:gd name="T3" fmla="*/ 24 h 588"/>
                <a:gd name="T4" fmla="*/ 181 w 586"/>
                <a:gd name="T5" fmla="*/ 80 h 588"/>
                <a:gd name="T6" fmla="*/ 240 w 586"/>
                <a:gd name="T7" fmla="*/ 141 h 588"/>
                <a:gd name="T8" fmla="*/ 302 w 586"/>
                <a:gd name="T9" fmla="*/ 204 h 588"/>
                <a:gd name="T10" fmla="*/ 362 w 586"/>
                <a:gd name="T11" fmla="*/ 266 h 588"/>
                <a:gd name="T12" fmla="*/ 420 w 586"/>
                <a:gd name="T13" fmla="*/ 325 h 588"/>
                <a:gd name="T14" fmla="*/ 472 w 586"/>
                <a:gd name="T15" fmla="*/ 376 h 588"/>
                <a:gd name="T16" fmla="*/ 516 w 586"/>
                <a:gd name="T17" fmla="*/ 417 h 588"/>
                <a:gd name="T18" fmla="*/ 548 w 586"/>
                <a:gd name="T19" fmla="*/ 447 h 588"/>
                <a:gd name="T20" fmla="*/ 573 w 586"/>
                <a:gd name="T21" fmla="*/ 471 h 588"/>
                <a:gd name="T22" fmla="*/ 586 w 586"/>
                <a:gd name="T23" fmla="*/ 506 h 588"/>
                <a:gd name="T24" fmla="*/ 581 w 586"/>
                <a:gd name="T25" fmla="*/ 542 h 588"/>
                <a:gd name="T26" fmla="*/ 559 w 586"/>
                <a:gd name="T27" fmla="*/ 572 h 588"/>
                <a:gd name="T28" fmla="*/ 530 w 586"/>
                <a:gd name="T29" fmla="*/ 586 h 588"/>
                <a:gd name="T30" fmla="*/ 498 w 586"/>
                <a:gd name="T31" fmla="*/ 586 h 588"/>
                <a:gd name="T32" fmla="*/ 468 w 586"/>
                <a:gd name="T33" fmla="*/ 572 h 588"/>
                <a:gd name="T34" fmla="*/ 439 w 586"/>
                <a:gd name="T35" fmla="*/ 548 h 588"/>
                <a:gd name="T36" fmla="*/ 400 w 586"/>
                <a:gd name="T37" fmla="*/ 510 h 588"/>
                <a:gd name="T38" fmla="*/ 352 w 586"/>
                <a:gd name="T39" fmla="*/ 463 h 588"/>
                <a:gd name="T40" fmla="*/ 299 w 586"/>
                <a:gd name="T41" fmla="*/ 411 h 588"/>
                <a:gd name="T42" fmla="*/ 243 w 586"/>
                <a:gd name="T43" fmla="*/ 354 h 588"/>
                <a:gd name="T44" fmla="*/ 189 w 586"/>
                <a:gd name="T45" fmla="*/ 298 h 588"/>
                <a:gd name="T46" fmla="*/ 136 w 586"/>
                <a:gd name="T47" fmla="*/ 244 h 588"/>
                <a:gd name="T48" fmla="*/ 90 w 586"/>
                <a:gd name="T49" fmla="*/ 198 h 588"/>
                <a:gd name="T50" fmla="*/ 53 w 586"/>
                <a:gd name="T51" fmla="*/ 159 h 588"/>
                <a:gd name="T52" fmla="*/ 27 w 586"/>
                <a:gd name="T53" fmla="*/ 132 h 588"/>
                <a:gd name="T54" fmla="*/ 9 w 586"/>
                <a:gd name="T55" fmla="*/ 109 h 588"/>
                <a:gd name="T56" fmla="*/ 0 w 586"/>
                <a:gd name="T57" fmla="*/ 73 h 588"/>
                <a:gd name="T58" fmla="*/ 10 w 586"/>
                <a:gd name="T59" fmla="*/ 36 h 588"/>
                <a:gd name="T60" fmla="*/ 38 w 586"/>
                <a:gd name="T61" fmla="*/ 10 h 588"/>
                <a:gd name="T62" fmla="*/ 75 w 586"/>
                <a:gd name="T63" fmla="*/ 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6" h="588">
                  <a:moveTo>
                    <a:pt x="75" y="0"/>
                  </a:moveTo>
                  <a:lnTo>
                    <a:pt x="94" y="3"/>
                  </a:lnTo>
                  <a:lnTo>
                    <a:pt x="111" y="11"/>
                  </a:lnTo>
                  <a:lnTo>
                    <a:pt x="127" y="24"/>
                  </a:lnTo>
                  <a:lnTo>
                    <a:pt x="153" y="51"/>
                  </a:lnTo>
                  <a:lnTo>
                    <a:pt x="181" y="80"/>
                  </a:lnTo>
                  <a:lnTo>
                    <a:pt x="210" y="110"/>
                  </a:lnTo>
                  <a:lnTo>
                    <a:pt x="240" y="141"/>
                  </a:lnTo>
                  <a:lnTo>
                    <a:pt x="271" y="173"/>
                  </a:lnTo>
                  <a:lnTo>
                    <a:pt x="302" y="204"/>
                  </a:lnTo>
                  <a:lnTo>
                    <a:pt x="333" y="236"/>
                  </a:lnTo>
                  <a:lnTo>
                    <a:pt x="362" y="266"/>
                  </a:lnTo>
                  <a:lnTo>
                    <a:pt x="392" y="296"/>
                  </a:lnTo>
                  <a:lnTo>
                    <a:pt x="420" y="325"/>
                  </a:lnTo>
                  <a:lnTo>
                    <a:pt x="447" y="351"/>
                  </a:lnTo>
                  <a:lnTo>
                    <a:pt x="472" y="376"/>
                  </a:lnTo>
                  <a:lnTo>
                    <a:pt x="495" y="398"/>
                  </a:lnTo>
                  <a:lnTo>
                    <a:pt x="516" y="417"/>
                  </a:lnTo>
                  <a:lnTo>
                    <a:pt x="533" y="434"/>
                  </a:lnTo>
                  <a:lnTo>
                    <a:pt x="548" y="447"/>
                  </a:lnTo>
                  <a:lnTo>
                    <a:pt x="559" y="457"/>
                  </a:lnTo>
                  <a:lnTo>
                    <a:pt x="573" y="471"/>
                  </a:lnTo>
                  <a:lnTo>
                    <a:pt x="582" y="488"/>
                  </a:lnTo>
                  <a:lnTo>
                    <a:pt x="586" y="506"/>
                  </a:lnTo>
                  <a:lnTo>
                    <a:pt x="586" y="524"/>
                  </a:lnTo>
                  <a:lnTo>
                    <a:pt x="581" y="542"/>
                  </a:lnTo>
                  <a:lnTo>
                    <a:pt x="571" y="559"/>
                  </a:lnTo>
                  <a:lnTo>
                    <a:pt x="559" y="572"/>
                  </a:lnTo>
                  <a:lnTo>
                    <a:pt x="545" y="581"/>
                  </a:lnTo>
                  <a:lnTo>
                    <a:pt x="530" y="586"/>
                  </a:lnTo>
                  <a:lnTo>
                    <a:pt x="514" y="588"/>
                  </a:lnTo>
                  <a:lnTo>
                    <a:pt x="498" y="586"/>
                  </a:lnTo>
                  <a:lnTo>
                    <a:pt x="482" y="581"/>
                  </a:lnTo>
                  <a:lnTo>
                    <a:pt x="468" y="572"/>
                  </a:lnTo>
                  <a:lnTo>
                    <a:pt x="455" y="561"/>
                  </a:lnTo>
                  <a:lnTo>
                    <a:pt x="439" y="548"/>
                  </a:lnTo>
                  <a:lnTo>
                    <a:pt x="421" y="530"/>
                  </a:lnTo>
                  <a:lnTo>
                    <a:pt x="400" y="510"/>
                  </a:lnTo>
                  <a:lnTo>
                    <a:pt x="377" y="488"/>
                  </a:lnTo>
                  <a:lnTo>
                    <a:pt x="352" y="463"/>
                  </a:lnTo>
                  <a:lnTo>
                    <a:pt x="326" y="438"/>
                  </a:lnTo>
                  <a:lnTo>
                    <a:pt x="299" y="411"/>
                  </a:lnTo>
                  <a:lnTo>
                    <a:pt x="272" y="382"/>
                  </a:lnTo>
                  <a:lnTo>
                    <a:pt x="243" y="354"/>
                  </a:lnTo>
                  <a:lnTo>
                    <a:pt x="215" y="326"/>
                  </a:lnTo>
                  <a:lnTo>
                    <a:pt x="189" y="298"/>
                  </a:lnTo>
                  <a:lnTo>
                    <a:pt x="162" y="271"/>
                  </a:lnTo>
                  <a:lnTo>
                    <a:pt x="136" y="244"/>
                  </a:lnTo>
                  <a:lnTo>
                    <a:pt x="112" y="220"/>
                  </a:lnTo>
                  <a:lnTo>
                    <a:pt x="90" y="198"/>
                  </a:lnTo>
                  <a:lnTo>
                    <a:pt x="70" y="176"/>
                  </a:lnTo>
                  <a:lnTo>
                    <a:pt x="53" y="159"/>
                  </a:lnTo>
                  <a:lnTo>
                    <a:pt x="39" y="144"/>
                  </a:lnTo>
                  <a:lnTo>
                    <a:pt x="27" y="132"/>
                  </a:lnTo>
                  <a:lnTo>
                    <a:pt x="21" y="125"/>
                  </a:lnTo>
                  <a:lnTo>
                    <a:pt x="9" y="109"/>
                  </a:lnTo>
                  <a:lnTo>
                    <a:pt x="2" y="91"/>
                  </a:lnTo>
                  <a:lnTo>
                    <a:pt x="0" y="73"/>
                  </a:lnTo>
                  <a:lnTo>
                    <a:pt x="3" y="54"/>
                  </a:lnTo>
                  <a:lnTo>
                    <a:pt x="10" y="36"/>
                  </a:lnTo>
                  <a:lnTo>
                    <a:pt x="23" y="22"/>
                  </a:lnTo>
                  <a:lnTo>
                    <a:pt x="38" y="10"/>
                  </a:lnTo>
                  <a:lnTo>
                    <a:pt x="56" y="2"/>
                  </a:lnTo>
                  <a:lnTo>
                    <a:pt x="75" y="0"/>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84406" tIns="42203" rIns="84406" bIns="42203" numCol="1" anchor="t" anchorCtr="0" compatLnSpc="1">
              <a:prstTxWarp prst="textNoShape">
                <a:avLst/>
              </a:prstTxWarp>
            </a:bodyPr>
            <a:lstStyle/>
            <a:p>
              <a:pPr defTabSz="831281" eaLnBrk="0" fontAlgn="base" hangingPunct="0">
                <a:spcBef>
                  <a:spcPct val="50000"/>
                </a:spcBef>
                <a:spcAft>
                  <a:spcPct val="0"/>
                </a:spcAft>
              </a:pPr>
              <a:endParaRPr lang="pl-PL" sz="1091">
                <a:solidFill>
                  <a:sysClr val="windowText" lastClr="000000"/>
                </a:solidFill>
                <a:ea typeface="MS PGothic"/>
              </a:endParaRPr>
            </a:p>
          </p:txBody>
        </p:sp>
        <p:sp>
          <p:nvSpPr>
            <p:cNvPr id="83" name="Freeform 11">
              <a:extLst>
                <a:ext uri="{FF2B5EF4-FFF2-40B4-BE49-F238E27FC236}">
                  <a16:creationId xmlns:a16="http://schemas.microsoft.com/office/drawing/2014/main" id="{6E5FF447-34E3-49F0-8FB4-F70F6561D1E7}"/>
                </a:ext>
              </a:extLst>
            </p:cNvPr>
            <p:cNvSpPr/>
            <p:nvPr/>
          </p:nvSpPr>
          <p:spPr>
            <a:xfrm>
              <a:off x="-947738" y="4108451"/>
              <a:ext cx="80963" cy="80963"/>
            </a:xfrm>
            <a:custGeom>
              <a:avLst/>
              <a:gdLst>
                <a:gd name="T0" fmla="*/ 77 w 513"/>
                <a:gd name="T1" fmla="*/ 0 h 513"/>
                <a:gd name="T2" fmla="*/ 95 w 513"/>
                <a:gd name="T3" fmla="*/ 3 h 513"/>
                <a:gd name="T4" fmla="*/ 112 w 513"/>
                <a:gd name="T5" fmla="*/ 11 h 513"/>
                <a:gd name="T6" fmla="*/ 127 w 513"/>
                <a:gd name="T7" fmla="*/ 23 h 513"/>
                <a:gd name="T8" fmla="*/ 139 w 513"/>
                <a:gd name="T9" fmla="*/ 35 h 513"/>
                <a:gd name="T10" fmla="*/ 154 w 513"/>
                <a:gd name="T11" fmla="*/ 51 h 513"/>
                <a:gd name="T12" fmla="*/ 172 w 513"/>
                <a:gd name="T13" fmla="*/ 70 h 513"/>
                <a:gd name="T14" fmla="*/ 192 w 513"/>
                <a:gd name="T15" fmla="*/ 93 h 513"/>
                <a:gd name="T16" fmla="*/ 215 w 513"/>
                <a:gd name="T17" fmla="*/ 116 h 513"/>
                <a:gd name="T18" fmla="*/ 240 w 513"/>
                <a:gd name="T19" fmla="*/ 143 h 513"/>
                <a:gd name="T20" fmla="*/ 266 w 513"/>
                <a:gd name="T21" fmla="*/ 170 h 513"/>
                <a:gd name="T22" fmla="*/ 292 w 513"/>
                <a:gd name="T23" fmla="*/ 197 h 513"/>
                <a:gd name="T24" fmla="*/ 320 w 513"/>
                <a:gd name="T25" fmla="*/ 225 h 513"/>
                <a:gd name="T26" fmla="*/ 347 w 513"/>
                <a:gd name="T27" fmla="*/ 253 h 513"/>
                <a:gd name="T28" fmla="*/ 374 w 513"/>
                <a:gd name="T29" fmla="*/ 280 h 513"/>
                <a:gd name="T30" fmla="*/ 400 w 513"/>
                <a:gd name="T31" fmla="*/ 304 h 513"/>
                <a:gd name="T32" fmla="*/ 425 w 513"/>
                <a:gd name="T33" fmla="*/ 328 h 513"/>
                <a:gd name="T34" fmla="*/ 447 w 513"/>
                <a:gd name="T35" fmla="*/ 349 h 513"/>
                <a:gd name="T36" fmla="*/ 468 w 513"/>
                <a:gd name="T37" fmla="*/ 368 h 513"/>
                <a:gd name="T38" fmla="*/ 486 w 513"/>
                <a:gd name="T39" fmla="*/ 383 h 513"/>
                <a:gd name="T40" fmla="*/ 499 w 513"/>
                <a:gd name="T41" fmla="*/ 397 h 513"/>
                <a:gd name="T42" fmla="*/ 509 w 513"/>
                <a:gd name="T43" fmla="*/ 414 h 513"/>
                <a:gd name="T44" fmla="*/ 513 w 513"/>
                <a:gd name="T45" fmla="*/ 432 h 513"/>
                <a:gd name="T46" fmla="*/ 513 w 513"/>
                <a:gd name="T47" fmla="*/ 450 h 513"/>
                <a:gd name="T48" fmla="*/ 508 w 513"/>
                <a:gd name="T49" fmla="*/ 468 h 513"/>
                <a:gd name="T50" fmla="*/ 497 w 513"/>
                <a:gd name="T51" fmla="*/ 485 h 513"/>
                <a:gd name="T52" fmla="*/ 485 w 513"/>
                <a:gd name="T53" fmla="*/ 497 h 513"/>
                <a:gd name="T54" fmla="*/ 471 w 513"/>
                <a:gd name="T55" fmla="*/ 506 h 513"/>
                <a:gd name="T56" fmla="*/ 455 w 513"/>
                <a:gd name="T57" fmla="*/ 511 h 513"/>
                <a:gd name="T58" fmla="*/ 441 w 513"/>
                <a:gd name="T59" fmla="*/ 513 h 513"/>
                <a:gd name="T60" fmla="*/ 425 w 513"/>
                <a:gd name="T61" fmla="*/ 511 h 513"/>
                <a:gd name="T62" fmla="*/ 409 w 513"/>
                <a:gd name="T63" fmla="*/ 506 h 513"/>
                <a:gd name="T64" fmla="*/ 395 w 513"/>
                <a:gd name="T65" fmla="*/ 497 h 513"/>
                <a:gd name="T66" fmla="*/ 377 w 513"/>
                <a:gd name="T67" fmla="*/ 482 h 513"/>
                <a:gd name="T68" fmla="*/ 357 w 513"/>
                <a:gd name="T69" fmla="*/ 465 h 513"/>
                <a:gd name="T70" fmla="*/ 336 w 513"/>
                <a:gd name="T71" fmla="*/ 446 h 513"/>
                <a:gd name="T72" fmla="*/ 314 w 513"/>
                <a:gd name="T73" fmla="*/ 425 h 513"/>
                <a:gd name="T74" fmla="*/ 290 w 513"/>
                <a:gd name="T75" fmla="*/ 402 h 513"/>
                <a:gd name="T76" fmla="*/ 266 w 513"/>
                <a:gd name="T77" fmla="*/ 379 h 513"/>
                <a:gd name="T78" fmla="*/ 241 w 513"/>
                <a:gd name="T79" fmla="*/ 354 h 513"/>
                <a:gd name="T80" fmla="*/ 217 w 513"/>
                <a:gd name="T81" fmla="*/ 329 h 513"/>
                <a:gd name="T82" fmla="*/ 191 w 513"/>
                <a:gd name="T83" fmla="*/ 303 h 513"/>
                <a:gd name="T84" fmla="*/ 167 w 513"/>
                <a:gd name="T85" fmla="*/ 278 h 513"/>
                <a:gd name="T86" fmla="*/ 144 w 513"/>
                <a:gd name="T87" fmla="*/ 254 h 513"/>
                <a:gd name="T88" fmla="*/ 122 w 513"/>
                <a:gd name="T89" fmla="*/ 230 h 513"/>
                <a:gd name="T90" fmla="*/ 100 w 513"/>
                <a:gd name="T91" fmla="*/ 209 h 513"/>
                <a:gd name="T92" fmla="*/ 81 w 513"/>
                <a:gd name="T93" fmla="*/ 189 h 513"/>
                <a:gd name="T94" fmla="*/ 64 w 513"/>
                <a:gd name="T95" fmla="*/ 171 h 513"/>
                <a:gd name="T96" fmla="*/ 49 w 513"/>
                <a:gd name="T97" fmla="*/ 155 h 513"/>
                <a:gd name="T98" fmla="*/ 36 w 513"/>
                <a:gd name="T99" fmla="*/ 142 h 513"/>
                <a:gd name="T100" fmla="*/ 28 w 513"/>
                <a:gd name="T101" fmla="*/ 131 h 513"/>
                <a:gd name="T102" fmla="*/ 21 w 513"/>
                <a:gd name="T103" fmla="*/ 125 h 513"/>
                <a:gd name="T104" fmla="*/ 19 w 513"/>
                <a:gd name="T105" fmla="*/ 123 h 513"/>
                <a:gd name="T106" fmla="*/ 9 w 513"/>
                <a:gd name="T107" fmla="*/ 107 h 513"/>
                <a:gd name="T108" fmla="*/ 2 w 513"/>
                <a:gd name="T109" fmla="*/ 89 h 513"/>
                <a:gd name="T110" fmla="*/ 0 w 513"/>
                <a:gd name="T111" fmla="*/ 70 h 513"/>
                <a:gd name="T112" fmla="*/ 3 w 513"/>
                <a:gd name="T113" fmla="*/ 51 h 513"/>
                <a:gd name="T114" fmla="*/ 11 w 513"/>
                <a:gd name="T115" fmla="*/ 34 h 513"/>
                <a:gd name="T116" fmla="*/ 23 w 513"/>
                <a:gd name="T117" fmla="*/ 19 h 513"/>
                <a:gd name="T118" fmla="*/ 39 w 513"/>
                <a:gd name="T119" fmla="*/ 7 h 513"/>
                <a:gd name="T120" fmla="*/ 58 w 513"/>
                <a:gd name="T121" fmla="*/ 1 h 513"/>
                <a:gd name="T122" fmla="*/ 77 w 513"/>
                <a:gd name="T123"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3" h="513">
                  <a:moveTo>
                    <a:pt x="77" y="0"/>
                  </a:moveTo>
                  <a:lnTo>
                    <a:pt x="95" y="3"/>
                  </a:lnTo>
                  <a:lnTo>
                    <a:pt x="112" y="11"/>
                  </a:lnTo>
                  <a:lnTo>
                    <a:pt x="127" y="23"/>
                  </a:lnTo>
                  <a:lnTo>
                    <a:pt x="139" y="35"/>
                  </a:lnTo>
                  <a:lnTo>
                    <a:pt x="154" y="51"/>
                  </a:lnTo>
                  <a:lnTo>
                    <a:pt x="172" y="70"/>
                  </a:lnTo>
                  <a:lnTo>
                    <a:pt x="192" y="93"/>
                  </a:lnTo>
                  <a:lnTo>
                    <a:pt x="215" y="116"/>
                  </a:lnTo>
                  <a:lnTo>
                    <a:pt x="240" y="143"/>
                  </a:lnTo>
                  <a:lnTo>
                    <a:pt x="266" y="170"/>
                  </a:lnTo>
                  <a:lnTo>
                    <a:pt x="292" y="197"/>
                  </a:lnTo>
                  <a:lnTo>
                    <a:pt x="320" y="225"/>
                  </a:lnTo>
                  <a:lnTo>
                    <a:pt x="347" y="253"/>
                  </a:lnTo>
                  <a:lnTo>
                    <a:pt x="374" y="280"/>
                  </a:lnTo>
                  <a:lnTo>
                    <a:pt x="400" y="304"/>
                  </a:lnTo>
                  <a:lnTo>
                    <a:pt x="425" y="328"/>
                  </a:lnTo>
                  <a:lnTo>
                    <a:pt x="447" y="349"/>
                  </a:lnTo>
                  <a:lnTo>
                    <a:pt x="468" y="368"/>
                  </a:lnTo>
                  <a:lnTo>
                    <a:pt x="486" y="383"/>
                  </a:lnTo>
                  <a:lnTo>
                    <a:pt x="499" y="397"/>
                  </a:lnTo>
                  <a:lnTo>
                    <a:pt x="509" y="414"/>
                  </a:lnTo>
                  <a:lnTo>
                    <a:pt x="513" y="432"/>
                  </a:lnTo>
                  <a:lnTo>
                    <a:pt x="513" y="450"/>
                  </a:lnTo>
                  <a:lnTo>
                    <a:pt x="508" y="468"/>
                  </a:lnTo>
                  <a:lnTo>
                    <a:pt x="497" y="485"/>
                  </a:lnTo>
                  <a:lnTo>
                    <a:pt x="485" y="497"/>
                  </a:lnTo>
                  <a:lnTo>
                    <a:pt x="471" y="506"/>
                  </a:lnTo>
                  <a:lnTo>
                    <a:pt x="455" y="511"/>
                  </a:lnTo>
                  <a:lnTo>
                    <a:pt x="441" y="513"/>
                  </a:lnTo>
                  <a:lnTo>
                    <a:pt x="425" y="511"/>
                  </a:lnTo>
                  <a:lnTo>
                    <a:pt x="409" y="506"/>
                  </a:lnTo>
                  <a:lnTo>
                    <a:pt x="395" y="497"/>
                  </a:lnTo>
                  <a:lnTo>
                    <a:pt x="377" y="482"/>
                  </a:lnTo>
                  <a:lnTo>
                    <a:pt x="357" y="465"/>
                  </a:lnTo>
                  <a:lnTo>
                    <a:pt x="336" y="446"/>
                  </a:lnTo>
                  <a:lnTo>
                    <a:pt x="314" y="425"/>
                  </a:lnTo>
                  <a:lnTo>
                    <a:pt x="290" y="402"/>
                  </a:lnTo>
                  <a:lnTo>
                    <a:pt x="266" y="379"/>
                  </a:lnTo>
                  <a:lnTo>
                    <a:pt x="241" y="354"/>
                  </a:lnTo>
                  <a:lnTo>
                    <a:pt x="217" y="329"/>
                  </a:lnTo>
                  <a:lnTo>
                    <a:pt x="191" y="303"/>
                  </a:lnTo>
                  <a:lnTo>
                    <a:pt x="167" y="278"/>
                  </a:lnTo>
                  <a:lnTo>
                    <a:pt x="144" y="254"/>
                  </a:lnTo>
                  <a:lnTo>
                    <a:pt x="122" y="230"/>
                  </a:lnTo>
                  <a:lnTo>
                    <a:pt x="100" y="209"/>
                  </a:lnTo>
                  <a:lnTo>
                    <a:pt x="81" y="189"/>
                  </a:lnTo>
                  <a:lnTo>
                    <a:pt x="64" y="171"/>
                  </a:lnTo>
                  <a:lnTo>
                    <a:pt x="49" y="155"/>
                  </a:lnTo>
                  <a:lnTo>
                    <a:pt x="36" y="142"/>
                  </a:lnTo>
                  <a:lnTo>
                    <a:pt x="28" y="131"/>
                  </a:lnTo>
                  <a:lnTo>
                    <a:pt x="21" y="125"/>
                  </a:lnTo>
                  <a:lnTo>
                    <a:pt x="19" y="123"/>
                  </a:lnTo>
                  <a:lnTo>
                    <a:pt x="9" y="107"/>
                  </a:lnTo>
                  <a:lnTo>
                    <a:pt x="2" y="89"/>
                  </a:lnTo>
                  <a:lnTo>
                    <a:pt x="0" y="70"/>
                  </a:lnTo>
                  <a:lnTo>
                    <a:pt x="3" y="51"/>
                  </a:lnTo>
                  <a:lnTo>
                    <a:pt x="11" y="34"/>
                  </a:lnTo>
                  <a:lnTo>
                    <a:pt x="23" y="19"/>
                  </a:lnTo>
                  <a:lnTo>
                    <a:pt x="39" y="7"/>
                  </a:lnTo>
                  <a:lnTo>
                    <a:pt x="58" y="1"/>
                  </a:lnTo>
                  <a:lnTo>
                    <a:pt x="77" y="0"/>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84406" tIns="42203" rIns="84406" bIns="42203" numCol="1" anchor="t" anchorCtr="0" compatLnSpc="1">
              <a:prstTxWarp prst="textNoShape">
                <a:avLst/>
              </a:prstTxWarp>
            </a:bodyPr>
            <a:lstStyle/>
            <a:p>
              <a:pPr defTabSz="831281" eaLnBrk="0" fontAlgn="base" hangingPunct="0">
                <a:spcBef>
                  <a:spcPct val="50000"/>
                </a:spcBef>
                <a:spcAft>
                  <a:spcPct val="0"/>
                </a:spcAft>
              </a:pPr>
              <a:endParaRPr lang="pl-PL" sz="1091">
                <a:solidFill>
                  <a:sysClr val="windowText" lastClr="000000"/>
                </a:solidFill>
                <a:ea typeface="MS PGothic"/>
              </a:endParaRPr>
            </a:p>
          </p:txBody>
        </p:sp>
        <p:sp>
          <p:nvSpPr>
            <p:cNvPr id="84" name="Freeform 12">
              <a:extLst>
                <a:ext uri="{FF2B5EF4-FFF2-40B4-BE49-F238E27FC236}">
                  <a16:creationId xmlns:a16="http://schemas.microsoft.com/office/drawing/2014/main" id="{C56A9490-5311-4009-A8A2-D102F5C0D578}"/>
                </a:ext>
              </a:extLst>
            </p:cNvPr>
            <p:cNvSpPr/>
            <p:nvPr/>
          </p:nvSpPr>
          <p:spPr>
            <a:xfrm>
              <a:off x="-993776" y="4130681"/>
              <a:ext cx="80963" cy="82551"/>
            </a:xfrm>
            <a:custGeom>
              <a:avLst/>
              <a:gdLst>
                <a:gd name="T0" fmla="*/ 75 w 513"/>
                <a:gd name="T1" fmla="*/ 0 h 514"/>
                <a:gd name="T2" fmla="*/ 94 w 513"/>
                <a:gd name="T3" fmla="*/ 3 h 514"/>
                <a:gd name="T4" fmla="*/ 112 w 513"/>
                <a:gd name="T5" fmla="*/ 11 h 514"/>
                <a:gd name="T6" fmla="*/ 127 w 513"/>
                <a:gd name="T7" fmla="*/ 24 h 514"/>
                <a:gd name="T8" fmla="*/ 136 w 513"/>
                <a:gd name="T9" fmla="*/ 34 h 514"/>
                <a:gd name="T10" fmla="*/ 150 w 513"/>
                <a:gd name="T11" fmla="*/ 48 h 514"/>
                <a:gd name="T12" fmla="*/ 166 w 513"/>
                <a:gd name="T13" fmla="*/ 66 h 514"/>
                <a:gd name="T14" fmla="*/ 186 w 513"/>
                <a:gd name="T15" fmla="*/ 87 h 514"/>
                <a:gd name="T16" fmla="*/ 208 w 513"/>
                <a:gd name="T17" fmla="*/ 109 h 514"/>
                <a:gd name="T18" fmla="*/ 231 w 513"/>
                <a:gd name="T19" fmla="*/ 135 h 514"/>
                <a:gd name="T20" fmla="*/ 257 w 513"/>
                <a:gd name="T21" fmla="*/ 160 h 514"/>
                <a:gd name="T22" fmla="*/ 283 w 513"/>
                <a:gd name="T23" fmla="*/ 188 h 514"/>
                <a:gd name="T24" fmla="*/ 310 w 513"/>
                <a:gd name="T25" fmla="*/ 216 h 514"/>
                <a:gd name="T26" fmla="*/ 338 w 513"/>
                <a:gd name="T27" fmla="*/ 243 h 514"/>
                <a:gd name="T28" fmla="*/ 366 w 513"/>
                <a:gd name="T29" fmla="*/ 270 h 514"/>
                <a:gd name="T30" fmla="*/ 392 w 513"/>
                <a:gd name="T31" fmla="*/ 297 h 514"/>
                <a:gd name="T32" fmla="*/ 419 w 513"/>
                <a:gd name="T33" fmla="*/ 322 h 514"/>
                <a:gd name="T34" fmla="*/ 443 w 513"/>
                <a:gd name="T35" fmla="*/ 346 h 514"/>
                <a:gd name="T36" fmla="*/ 466 w 513"/>
                <a:gd name="T37" fmla="*/ 366 h 514"/>
                <a:gd name="T38" fmla="*/ 487 w 513"/>
                <a:gd name="T39" fmla="*/ 384 h 514"/>
                <a:gd name="T40" fmla="*/ 500 w 513"/>
                <a:gd name="T41" fmla="*/ 399 h 514"/>
                <a:gd name="T42" fmla="*/ 508 w 513"/>
                <a:gd name="T43" fmla="*/ 416 h 514"/>
                <a:gd name="T44" fmla="*/ 513 w 513"/>
                <a:gd name="T45" fmla="*/ 434 h 514"/>
                <a:gd name="T46" fmla="*/ 512 w 513"/>
                <a:gd name="T47" fmla="*/ 453 h 514"/>
                <a:gd name="T48" fmla="*/ 506 w 513"/>
                <a:gd name="T49" fmla="*/ 471 h 514"/>
                <a:gd name="T50" fmla="*/ 496 w 513"/>
                <a:gd name="T51" fmla="*/ 488 h 514"/>
                <a:gd name="T52" fmla="*/ 484 w 513"/>
                <a:gd name="T53" fmla="*/ 500 h 514"/>
                <a:gd name="T54" fmla="*/ 470 w 513"/>
                <a:gd name="T55" fmla="*/ 507 h 514"/>
                <a:gd name="T56" fmla="*/ 455 w 513"/>
                <a:gd name="T57" fmla="*/ 512 h 514"/>
                <a:gd name="T58" fmla="*/ 439 w 513"/>
                <a:gd name="T59" fmla="*/ 514 h 514"/>
                <a:gd name="T60" fmla="*/ 423 w 513"/>
                <a:gd name="T61" fmla="*/ 512 h 514"/>
                <a:gd name="T62" fmla="*/ 407 w 513"/>
                <a:gd name="T63" fmla="*/ 506 h 514"/>
                <a:gd name="T64" fmla="*/ 392 w 513"/>
                <a:gd name="T65" fmla="*/ 496 h 514"/>
                <a:gd name="T66" fmla="*/ 370 w 513"/>
                <a:gd name="T67" fmla="*/ 477 h 514"/>
                <a:gd name="T68" fmla="*/ 344 w 513"/>
                <a:gd name="T69" fmla="*/ 454 h 514"/>
                <a:gd name="T70" fmla="*/ 318 w 513"/>
                <a:gd name="T71" fmla="*/ 429 h 514"/>
                <a:gd name="T72" fmla="*/ 290 w 513"/>
                <a:gd name="T73" fmla="*/ 402 h 514"/>
                <a:gd name="T74" fmla="*/ 261 w 513"/>
                <a:gd name="T75" fmla="*/ 374 h 514"/>
                <a:gd name="T76" fmla="*/ 232 w 513"/>
                <a:gd name="T77" fmla="*/ 345 h 514"/>
                <a:gd name="T78" fmla="*/ 202 w 513"/>
                <a:gd name="T79" fmla="*/ 315 h 514"/>
                <a:gd name="T80" fmla="*/ 174 w 513"/>
                <a:gd name="T81" fmla="*/ 285 h 514"/>
                <a:gd name="T82" fmla="*/ 146 w 513"/>
                <a:gd name="T83" fmla="*/ 256 h 514"/>
                <a:gd name="T84" fmla="*/ 119 w 513"/>
                <a:gd name="T85" fmla="*/ 229 h 514"/>
                <a:gd name="T86" fmla="*/ 94 w 513"/>
                <a:gd name="T87" fmla="*/ 203 h 514"/>
                <a:gd name="T88" fmla="*/ 71 w 513"/>
                <a:gd name="T89" fmla="*/ 178 h 514"/>
                <a:gd name="T90" fmla="*/ 51 w 513"/>
                <a:gd name="T91" fmla="*/ 157 h 514"/>
                <a:gd name="T92" fmla="*/ 34 w 513"/>
                <a:gd name="T93" fmla="*/ 139 h 514"/>
                <a:gd name="T94" fmla="*/ 20 w 513"/>
                <a:gd name="T95" fmla="*/ 124 h 514"/>
                <a:gd name="T96" fmla="*/ 8 w 513"/>
                <a:gd name="T97" fmla="*/ 108 h 514"/>
                <a:gd name="T98" fmla="*/ 2 w 513"/>
                <a:gd name="T99" fmla="*/ 90 h 514"/>
                <a:gd name="T100" fmla="*/ 0 w 513"/>
                <a:gd name="T101" fmla="*/ 72 h 514"/>
                <a:gd name="T102" fmla="*/ 3 w 513"/>
                <a:gd name="T103" fmla="*/ 52 h 514"/>
                <a:gd name="T104" fmla="*/ 10 w 513"/>
                <a:gd name="T105" fmla="*/ 35 h 514"/>
                <a:gd name="T106" fmla="*/ 23 w 513"/>
                <a:gd name="T107" fmla="*/ 20 h 514"/>
                <a:gd name="T108" fmla="*/ 39 w 513"/>
                <a:gd name="T109" fmla="*/ 9 h 514"/>
                <a:gd name="T110" fmla="*/ 57 w 513"/>
                <a:gd name="T111" fmla="*/ 2 h 514"/>
                <a:gd name="T112" fmla="*/ 75 w 513"/>
                <a:gd name="T113"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514">
                  <a:moveTo>
                    <a:pt x="75" y="0"/>
                  </a:moveTo>
                  <a:lnTo>
                    <a:pt x="94" y="3"/>
                  </a:lnTo>
                  <a:lnTo>
                    <a:pt x="112" y="11"/>
                  </a:lnTo>
                  <a:lnTo>
                    <a:pt x="127" y="24"/>
                  </a:lnTo>
                  <a:lnTo>
                    <a:pt x="136" y="34"/>
                  </a:lnTo>
                  <a:lnTo>
                    <a:pt x="150" y="48"/>
                  </a:lnTo>
                  <a:lnTo>
                    <a:pt x="166" y="66"/>
                  </a:lnTo>
                  <a:lnTo>
                    <a:pt x="186" y="87"/>
                  </a:lnTo>
                  <a:lnTo>
                    <a:pt x="208" y="109"/>
                  </a:lnTo>
                  <a:lnTo>
                    <a:pt x="231" y="135"/>
                  </a:lnTo>
                  <a:lnTo>
                    <a:pt x="257" y="160"/>
                  </a:lnTo>
                  <a:lnTo>
                    <a:pt x="283" y="188"/>
                  </a:lnTo>
                  <a:lnTo>
                    <a:pt x="310" y="216"/>
                  </a:lnTo>
                  <a:lnTo>
                    <a:pt x="338" y="243"/>
                  </a:lnTo>
                  <a:lnTo>
                    <a:pt x="366" y="270"/>
                  </a:lnTo>
                  <a:lnTo>
                    <a:pt x="392" y="297"/>
                  </a:lnTo>
                  <a:lnTo>
                    <a:pt x="419" y="322"/>
                  </a:lnTo>
                  <a:lnTo>
                    <a:pt x="443" y="346"/>
                  </a:lnTo>
                  <a:lnTo>
                    <a:pt x="466" y="366"/>
                  </a:lnTo>
                  <a:lnTo>
                    <a:pt x="487" y="384"/>
                  </a:lnTo>
                  <a:lnTo>
                    <a:pt x="500" y="399"/>
                  </a:lnTo>
                  <a:lnTo>
                    <a:pt x="508" y="416"/>
                  </a:lnTo>
                  <a:lnTo>
                    <a:pt x="513" y="434"/>
                  </a:lnTo>
                  <a:lnTo>
                    <a:pt x="512" y="453"/>
                  </a:lnTo>
                  <a:lnTo>
                    <a:pt x="506" y="471"/>
                  </a:lnTo>
                  <a:lnTo>
                    <a:pt x="496" y="488"/>
                  </a:lnTo>
                  <a:lnTo>
                    <a:pt x="484" y="500"/>
                  </a:lnTo>
                  <a:lnTo>
                    <a:pt x="470" y="507"/>
                  </a:lnTo>
                  <a:lnTo>
                    <a:pt x="455" y="512"/>
                  </a:lnTo>
                  <a:lnTo>
                    <a:pt x="439" y="514"/>
                  </a:lnTo>
                  <a:lnTo>
                    <a:pt x="423" y="512"/>
                  </a:lnTo>
                  <a:lnTo>
                    <a:pt x="407" y="506"/>
                  </a:lnTo>
                  <a:lnTo>
                    <a:pt x="392" y="496"/>
                  </a:lnTo>
                  <a:lnTo>
                    <a:pt x="370" y="477"/>
                  </a:lnTo>
                  <a:lnTo>
                    <a:pt x="344" y="454"/>
                  </a:lnTo>
                  <a:lnTo>
                    <a:pt x="318" y="429"/>
                  </a:lnTo>
                  <a:lnTo>
                    <a:pt x="290" y="402"/>
                  </a:lnTo>
                  <a:lnTo>
                    <a:pt x="261" y="374"/>
                  </a:lnTo>
                  <a:lnTo>
                    <a:pt x="232" y="345"/>
                  </a:lnTo>
                  <a:lnTo>
                    <a:pt x="202" y="315"/>
                  </a:lnTo>
                  <a:lnTo>
                    <a:pt x="174" y="285"/>
                  </a:lnTo>
                  <a:lnTo>
                    <a:pt x="146" y="256"/>
                  </a:lnTo>
                  <a:lnTo>
                    <a:pt x="119" y="229"/>
                  </a:lnTo>
                  <a:lnTo>
                    <a:pt x="94" y="203"/>
                  </a:lnTo>
                  <a:lnTo>
                    <a:pt x="71" y="178"/>
                  </a:lnTo>
                  <a:lnTo>
                    <a:pt x="51" y="157"/>
                  </a:lnTo>
                  <a:lnTo>
                    <a:pt x="34" y="139"/>
                  </a:lnTo>
                  <a:lnTo>
                    <a:pt x="20" y="124"/>
                  </a:lnTo>
                  <a:lnTo>
                    <a:pt x="8" y="108"/>
                  </a:lnTo>
                  <a:lnTo>
                    <a:pt x="2" y="90"/>
                  </a:lnTo>
                  <a:lnTo>
                    <a:pt x="0" y="72"/>
                  </a:lnTo>
                  <a:lnTo>
                    <a:pt x="3" y="52"/>
                  </a:lnTo>
                  <a:lnTo>
                    <a:pt x="10" y="35"/>
                  </a:lnTo>
                  <a:lnTo>
                    <a:pt x="23" y="20"/>
                  </a:lnTo>
                  <a:lnTo>
                    <a:pt x="39" y="9"/>
                  </a:lnTo>
                  <a:lnTo>
                    <a:pt x="57" y="2"/>
                  </a:lnTo>
                  <a:lnTo>
                    <a:pt x="75" y="0"/>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84406" tIns="42203" rIns="84406" bIns="42203" numCol="1" anchor="t" anchorCtr="0" compatLnSpc="1">
              <a:prstTxWarp prst="textNoShape">
                <a:avLst/>
              </a:prstTxWarp>
            </a:bodyPr>
            <a:lstStyle/>
            <a:p>
              <a:pPr defTabSz="831281" eaLnBrk="0" fontAlgn="base" hangingPunct="0">
                <a:spcBef>
                  <a:spcPct val="50000"/>
                </a:spcBef>
                <a:spcAft>
                  <a:spcPct val="0"/>
                </a:spcAft>
              </a:pPr>
              <a:endParaRPr lang="pl-PL" sz="1091">
                <a:solidFill>
                  <a:sysClr val="windowText" lastClr="000000"/>
                </a:solidFill>
                <a:ea typeface="MS PGothic"/>
              </a:endParaRPr>
            </a:p>
          </p:txBody>
        </p:sp>
        <p:sp>
          <p:nvSpPr>
            <p:cNvPr id="85" name="Freeform 13">
              <a:extLst>
                <a:ext uri="{FF2B5EF4-FFF2-40B4-BE49-F238E27FC236}">
                  <a16:creationId xmlns:a16="http://schemas.microsoft.com/office/drawing/2014/main" id="{A1DC980D-22A6-4185-98C9-917A01D56552}"/>
                </a:ext>
              </a:extLst>
            </p:cNvPr>
            <p:cNvSpPr>
              <a:spLocks noEditPoints="1"/>
            </p:cNvSpPr>
            <p:nvPr/>
          </p:nvSpPr>
          <p:spPr>
            <a:xfrm>
              <a:off x="-1227138" y="3875092"/>
              <a:ext cx="139701" cy="233363"/>
            </a:xfrm>
            <a:custGeom>
              <a:avLst/>
              <a:gdLst>
                <a:gd name="T0" fmla="*/ 146 w 880"/>
                <a:gd name="T1" fmla="*/ 1320 h 1467"/>
                <a:gd name="T2" fmla="*/ 469 w 880"/>
                <a:gd name="T3" fmla="*/ 1291 h 1467"/>
                <a:gd name="T4" fmla="*/ 492 w 880"/>
                <a:gd name="T5" fmla="*/ 1217 h 1467"/>
                <a:gd name="T6" fmla="*/ 519 w 880"/>
                <a:gd name="T7" fmla="*/ 1127 h 1467"/>
                <a:gd name="T8" fmla="*/ 550 w 880"/>
                <a:gd name="T9" fmla="*/ 1021 h 1467"/>
                <a:gd name="T10" fmla="*/ 583 w 880"/>
                <a:gd name="T11" fmla="*/ 905 h 1467"/>
                <a:gd name="T12" fmla="*/ 617 w 880"/>
                <a:gd name="T13" fmla="*/ 782 h 1467"/>
                <a:gd name="T14" fmla="*/ 649 w 880"/>
                <a:gd name="T15" fmla="*/ 657 h 1467"/>
                <a:gd name="T16" fmla="*/ 678 w 880"/>
                <a:gd name="T17" fmla="*/ 533 h 1467"/>
                <a:gd name="T18" fmla="*/ 703 w 880"/>
                <a:gd name="T19" fmla="*/ 415 h 1467"/>
                <a:gd name="T20" fmla="*/ 722 w 880"/>
                <a:gd name="T21" fmla="*/ 306 h 1467"/>
                <a:gd name="T22" fmla="*/ 700 w 880"/>
                <a:gd name="T23" fmla="*/ 243 h 1467"/>
                <a:gd name="T24" fmla="*/ 621 w 880"/>
                <a:gd name="T25" fmla="*/ 221 h 1467"/>
                <a:gd name="T26" fmla="*/ 519 w 880"/>
                <a:gd name="T27" fmla="*/ 198 h 1467"/>
                <a:gd name="T28" fmla="*/ 402 w 880"/>
                <a:gd name="T29" fmla="*/ 180 h 1467"/>
                <a:gd name="T30" fmla="*/ 276 w 880"/>
                <a:gd name="T31" fmla="*/ 164 h 1467"/>
                <a:gd name="T32" fmla="*/ 146 w 880"/>
                <a:gd name="T33" fmla="*/ 152 h 1467"/>
                <a:gd name="T34" fmla="*/ 106 w 880"/>
                <a:gd name="T35" fmla="*/ 2 h 1467"/>
                <a:gd name="T36" fmla="*/ 179 w 880"/>
                <a:gd name="T37" fmla="*/ 7 h 1467"/>
                <a:gd name="T38" fmla="*/ 270 w 880"/>
                <a:gd name="T39" fmla="*/ 15 h 1467"/>
                <a:gd name="T40" fmla="*/ 370 w 880"/>
                <a:gd name="T41" fmla="*/ 27 h 1467"/>
                <a:gd name="T42" fmla="*/ 477 w 880"/>
                <a:gd name="T43" fmla="*/ 42 h 1467"/>
                <a:gd name="T44" fmla="*/ 582 w 880"/>
                <a:gd name="T45" fmla="*/ 61 h 1467"/>
                <a:gd name="T46" fmla="*/ 681 w 880"/>
                <a:gd name="T47" fmla="*/ 84 h 1467"/>
                <a:gd name="T48" fmla="*/ 766 w 880"/>
                <a:gd name="T49" fmla="*/ 113 h 1467"/>
                <a:gd name="T50" fmla="*/ 833 w 880"/>
                <a:gd name="T51" fmla="*/ 147 h 1467"/>
                <a:gd name="T52" fmla="*/ 868 w 880"/>
                <a:gd name="T53" fmla="*/ 179 h 1467"/>
                <a:gd name="T54" fmla="*/ 879 w 880"/>
                <a:gd name="T55" fmla="*/ 209 h 1467"/>
                <a:gd name="T56" fmla="*/ 875 w 880"/>
                <a:gd name="T57" fmla="*/ 270 h 1467"/>
                <a:gd name="T58" fmla="*/ 861 w 880"/>
                <a:gd name="T59" fmla="*/ 366 h 1467"/>
                <a:gd name="T60" fmla="*/ 842 w 880"/>
                <a:gd name="T61" fmla="*/ 472 h 1467"/>
                <a:gd name="T62" fmla="*/ 818 w 880"/>
                <a:gd name="T63" fmla="*/ 583 h 1467"/>
                <a:gd name="T64" fmla="*/ 790 w 880"/>
                <a:gd name="T65" fmla="*/ 697 h 1467"/>
                <a:gd name="T66" fmla="*/ 761 w 880"/>
                <a:gd name="T67" fmla="*/ 812 h 1467"/>
                <a:gd name="T68" fmla="*/ 731 w 880"/>
                <a:gd name="T69" fmla="*/ 924 h 1467"/>
                <a:gd name="T70" fmla="*/ 700 w 880"/>
                <a:gd name="T71" fmla="*/ 1032 h 1467"/>
                <a:gd name="T72" fmla="*/ 671 w 880"/>
                <a:gd name="T73" fmla="*/ 1132 h 1467"/>
                <a:gd name="T74" fmla="*/ 644 w 880"/>
                <a:gd name="T75" fmla="*/ 1221 h 1467"/>
                <a:gd name="T76" fmla="*/ 621 w 880"/>
                <a:gd name="T77" fmla="*/ 1296 h 1467"/>
                <a:gd name="T78" fmla="*/ 603 w 880"/>
                <a:gd name="T79" fmla="*/ 1356 h 1467"/>
                <a:gd name="T80" fmla="*/ 589 w 880"/>
                <a:gd name="T81" fmla="*/ 1397 h 1467"/>
                <a:gd name="T82" fmla="*/ 583 w 880"/>
                <a:gd name="T83" fmla="*/ 1416 h 1467"/>
                <a:gd name="T84" fmla="*/ 563 w 880"/>
                <a:gd name="T85" fmla="*/ 1447 h 1467"/>
                <a:gd name="T86" fmla="*/ 532 w 880"/>
                <a:gd name="T87" fmla="*/ 1465 h 1467"/>
                <a:gd name="T88" fmla="*/ 74 w 880"/>
                <a:gd name="T89" fmla="*/ 1467 h 1467"/>
                <a:gd name="T90" fmla="*/ 36 w 880"/>
                <a:gd name="T91" fmla="*/ 1456 h 1467"/>
                <a:gd name="T92" fmla="*/ 10 w 880"/>
                <a:gd name="T93" fmla="*/ 1431 h 1467"/>
                <a:gd name="T94" fmla="*/ 0 w 880"/>
                <a:gd name="T95" fmla="*/ 1393 h 1467"/>
                <a:gd name="T96" fmla="*/ 3 w 880"/>
                <a:gd name="T97" fmla="*/ 53 h 1467"/>
                <a:gd name="T98" fmla="*/ 23 w 880"/>
                <a:gd name="T99" fmla="*/ 19 h 1467"/>
                <a:gd name="T100" fmla="*/ 58 w 880"/>
                <a:gd name="T101" fmla="*/ 1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0" h="1467">
                  <a:moveTo>
                    <a:pt x="146" y="152"/>
                  </a:moveTo>
                  <a:lnTo>
                    <a:pt x="146" y="1320"/>
                  </a:lnTo>
                  <a:lnTo>
                    <a:pt x="460" y="1320"/>
                  </a:lnTo>
                  <a:lnTo>
                    <a:pt x="469" y="1291"/>
                  </a:lnTo>
                  <a:lnTo>
                    <a:pt x="480" y="1257"/>
                  </a:lnTo>
                  <a:lnTo>
                    <a:pt x="492" y="1217"/>
                  </a:lnTo>
                  <a:lnTo>
                    <a:pt x="505" y="1174"/>
                  </a:lnTo>
                  <a:lnTo>
                    <a:pt x="519" y="1127"/>
                  </a:lnTo>
                  <a:lnTo>
                    <a:pt x="534" y="1075"/>
                  </a:lnTo>
                  <a:lnTo>
                    <a:pt x="550" y="1021"/>
                  </a:lnTo>
                  <a:lnTo>
                    <a:pt x="567" y="963"/>
                  </a:lnTo>
                  <a:lnTo>
                    <a:pt x="583" y="905"/>
                  </a:lnTo>
                  <a:lnTo>
                    <a:pt x="601" y="844"/>
                  </a:lnTo>
                  <a:lnTo>
                    <a:pt x="617" y="782"/>
                  </a:lnTo>
                  <a:lnTo>
                    <a:pt x="634" y="719"/>
                  </a:lnTo>
                  <a:lnTo>
                    <a:pt x="649" y="657"/>
                  </a:lnTo>
                  <a:lnTo>
                    <a:pt x="665" y="594"/>
                  </a:lnTo>
                  <a:lnTo>
                    <a:pt x="678" y="533"/>
                  </a:lnTo>
                  <a:lnTo>
                    <a:pt x="691" y="474"/>
                  </a:lnTo>
                  <a:lnTo>
                    <a:pt x="703" y="415"/>
                  </a:lnTo>
                  <a:lnTo>
                    <a:pt x="714" y="358"/>
                  </a:lnTo>
                  <a:lnTo>
                    <a:pt x="722" y="306"/>
                  </a:lnTo>
                  <a:lnTo>
                    <a:pt x="730" y="256"/>
                  </a:lnTo>
                  <a:lnTo>
                    <a:pt x="700" y="243"/>
                  </a:lnTo>
                  <a:lnTo>
                    <a:pt x="663" y="232"/>
                  </a:lnTo>
                  <a:lnTo>
                    <a:pt x="621" y="221"/>
                  </a:lnTo>
                  <a:lnTo>
                    <a:pt x="573" y="209"/>
                  </a:lnTo>
                  <a:lnTo>
                    <a:pt x="519" y="198"/>
                  </a:lnTo>
                  <a:lnTo>
                    <a:pt x="463" y="189"/>
                  </a:lnTo>
                  <a:lnTo>
                    <a:pt x="402" y="180"/>
                  </a:lnTo>
                  <a:lnTo>
                    <a:pt x="340" y="172"/>
                  </a:lnTo>
                  <a:lnTo>
                    <a:pt x="276" y="164"/>
                  </a:lnTo>
                  <a:lnTo>
                    <a:pt x="211" y="157"/>
                  </a:lnTo>
                  <a:lnTo>
                    <a:pt x="146" y="152"/>
                  </a:lnTo>
                  <a:close/>
                  <a:moveTo>
                    <a:pt x="78" y="0"/>
                  </a:moveTo>
                  <a:lnTo>
                    <a:pt x="106" y="2"/>
                  </a:lnTo>
                  <a:lnTo>
                    <a:pt x="140" y="4"/>
                  </a:lnTo>
                  <a:lnTo>
                    <a:pt x="179" y="7"/>
                  </a:lnTo>
                  <a:lnTo>
                    <a:pt x="223" y="11"/>
                  </a:lnTo>
                  <a:lnTo>
                    <a:pt x="270" y="15"/>
                  </a:lnTo>
                  <a:lnTo>
                    <a:pt x="319" y="20"/>
                  </a:lnTo>
                  <a:lnTo>
                    <a:pt x="370" y="27"/>
                  </a:lnTo>
                  <a:lnTo>
                    <a:pt x="423" y="34"/>
                  </a:lnTo>
                  <a:lnTo>
                    <a:pt x="477" y="42"/>
                  </a:lnTo>
                  <a:lnTo>
                    <a:pt x="530" y="51"/>
                  </a:lnTo>
                  <a:lnTo>
                    <a:pt x="582" y="61"/>
                  </a:lnTo>
                  <a:lnTo>
                    <a:pt x="633" y="73"/>
                  </a:lnTo>
                  <a:lnTo>
                    <a:pt x="681" y="84"/>
                  </a:lnTo>
                  <a:lnTo>
                    <a:pt x="725" y="98"/>
                  </a:lnTo>
                  <a:lnTo>
                    <a:pt x="766" y="113"/>
                  </a:lnTo>
                  <a:lnTo>
                    <a:pt x="802" y="130"/>
                  </a:lnTo>
                  <a:lnTo>
                    <a:pt x="833" y="147"/>
                  </a:lnTo>
                  <a:lnTo>
                    <a:pt x="858" y="166"/>
                  </a:lnTo>
                  <a:lnTo>
                    <a:pt x="868" y="179"/>
                  </a:lnTo>
                  <a:lnTo>
                    <a:pt x="876" y="194"/>
                  </a:lnTo>
                  <a:lnTo>
                    <a:pt x="879" y="209"/>
                  </a:lnTo>
                  <a:lnTo>
                    <a:pt x="880" y="226"/>
                  </a:lnTo>
                  <a:lnTo>
                    <a:pt x="875" y="270"/>
                  </a:lnTo>
                  <a:lnTo>
                    <a:pt x="869" y="317"/>
                  </a:lnTo>
                  <a:lnTo>
                    <a:pt x="861" y="366"/>
                  </a:lnTo>
                  <a:lnTo>
                    <a:pt x="852" y="418"/>
                  </a:lnTo>
                  <a:lnTo>
                    <a:pt x="842" y="472"/>
                  </a:lnTo>
                  <a:lnTo>
                    <a:pt x="830" y="526"/>
                  </a:lnTo>
                  <a:lnTo>
                    <a:pt x="818" y="583"/>
                  </a:lnTo>
                  <a:lnTo>
                    <a:pt x="804" y="639"/>
                  </a:lnTo>
                  <a:lnTo>
                    <a:pt x="790" y="697"/>
                  </a:lnTo>
                  <a:lnTo>
                    <a:pt x="775" y="754"/>
                  </a:lnTo>
                  <a:lnTo>
                    <a:pt x="761" y="812"/>
                  </a:lnTo>
                  <a:lnTo>
                    <a:pt x="746" y="868"/>
                  </a:lnTo>
                  <a:lnTo>
                    <a:pt x="731" y="924"/>
                  </a:lnTo>
                  <a:lnTo>
                    <a:pt x="716" y="979"/>
                  </a:lnTo>
                  <a:lnTo>
                    <a:pt x="700" y="1032"/>
                  </a:lnTo>
                  <a:lnTo>
                    <a:pt x="686" y="1083"/>
                  </a:lnTo>
                  <a:lnTo>
                    <a:pt x="671" y="1132"/>
                  </a:lnTo>
                  <a:lnTo>
                    <a:pt x="657" y="1178"/>
                  </a:lnTo>
                  <a:lnTo>
                    <a:pt x="644" y="1221"/>
                  </a:lnTo>
                  <a:lnTo>
                    <a:pt x="633" y="1261"/>
                  </a:lnTo>
                  <a:lnTo>
                    <a:pt x="621" y="1296"/>
                  </a:lnTo>
                  <a:lnTo>
                    <a:pt x="611" y="1328"/>
                  </a:lnTo>
                  <a:lnTo>
                    <a:pt x="603" y="1356"/>
                  </a:lnTo>
                  <a:lnTo>
                    <a:pt x="595" y="1380"/>
                  </a:lnTo>
                  <a:lnTo>
                    <a:pt x="589" y="1397"/>
                  </a:lnTo>
                  <a:lnTo>
                    <a:pt x="586" y="1409"/>
                  </a:lnTo>
                  <a:lnTo>
                    <a:pt x="583" y="1416"/>
                  </a:lnTo>
                  <a:lnTo>
                    <a:pt x="575" y="1433"/>
                  </a:lnTo>
                  <a:lnTo>
                    <a:pt x="563" y="1447"/>
                  </a:lnTo>
                  <a:lnTo>
                    <a:pt x="548" y="1457"/>
                  </a:lnTo>
                  <a:lnTo>
                    <a:pt x="532" y="1465"/>
                  </a:lnTo>
                  <a:lnTo>
                    <a:pt x="513" y="1467"/>
                  </a:lnTo>
                  <a:lnTo>
                    <a:pt x="74" y="1467"/>
                  </a:lnTo>
                  <a:lnTo>
                    <a:pt x="53" y="1464"/>
                  </a:lnTo>
                  <a:lnTo>
                    <a:pt x="36" y="1456"/>
                  </a:lnTo>
                  <a:lnTo>
                    <a:pt x="21" y="1446"/>
                  </a:lnTo>
                  <a:lnTo>
                    <a:pt x="10" y="1431"/>
                  </a:lnTo>
                  <a:lnTo>
                    <a:pt x="2" y="1413"/>
                  </a:lnTo>
                  <a:lnTo>
                    <a:pt x="0" y="1393"/>
                  </a:lnTo>
                  <a:lnTo>
                    <a:pt x="0" y="74"/>
                  </a:lnTo>
                  <a:lnTo>
                    <a:pt x="3" y="53"/>
                  </a:lnTo>
                  <a:lnTo>
                    <a:pt x="11" y="35"/>
                  </a:lnTo>
                  <a:lnTo>
                    <a:pt x="23" y="19"/>
                  </a:lnTo>
                  <a:lnTo>
                    <a:pt x="39" y="9"/>
                  </a:lnTo>
                  <a:lnTo>
                    <a:pt x="58" y="1"/>
                  </a:lnTo>
                  <a:lnTo>
                    <a:pt x="78" y="0"/>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84406" tIns="42203" rIns="84406" bIns="42203" numCol="1" anchor="t" anchorCtr="0" compatLnSpc="1">
              <a:prstTxWarp prst="textNoShape">
                <a:avLst/>
              </a:prstTxWarp>
            </a:bodyPr>
            <a:lstStyle/>
            <a:p>
              <a:pPr defTabSz="831281" eaLnBrk="0" fontAlgn="base" hangingPunct="0">
                <a:spcBef>
                  <a:spcPct val="50000"/>
                </a:spcBef>
                <a:spcAft>
                  <a:spcPct val="0"/>
                </a:spcAft>
              </a:pPr>
              <a:endParaRPr lang="pl-PL" sz="1091">
                <a:solidFill>
                  <a:sysClr val="windowText" lastClr="000000"/>
                </a:solidFill>
                <a:ea typeface="MS PGothic"/>
              </a:endParaRPr>
            </a:p>
          </p:txBody>
        </p:sp>
        <p:sp>
          <p:nvSpPr>
            <p:cNvPr id="86" name="Freeform 14">
              <a:extLst>
                <a:ext uri="{FF2B5EF4-FFF2-40B4-BE49-F238E27FC236}">
                  <a16:creationId xmlns:a16="http://schemas.microsoft.com/office/drawing/2014/main" id="{9F85177E-28F4-4709-A724-48E3FCBF4B32}"/>
                </a:ext>
              </a:extLst>
            </p:cNvPr>
            <p:cNvSpPr>
              <a:spLocks noEditPoints="1"/>
            </p:cNvSpPr>
            <p:nvPr/>
          </p:nvSpPr>
          <p:spPr>
            <a:xfrm>
              <a:off x="-830263" y="3898902"/>
              <a:ext cx="161925" cy="231775"/>
            </a:xfrm>
            <a:custGeom>
              <a:avLst/>
              <a:gdLst>
                <a:gd name="T0" fmla="*/ 785 w 1024"/>
                <a:gd name="T1" fmla="*/ 152 h 1467"/>
                <a:gd name="T2" fmla="*/ 617 w 1024"/>
                <a:gd name="T3" fmla="*/ 166 h 1467"/>
                <a:gd name="T4" fmla="*/ 470 w 1024"/>
                <a:gd name="T5" fmla="*/ 187 h 1467"/>
                <a:gd name="T6" fmla="*/ 348 w 1024"/>
                <a:gd name="T7" fmla="*/ 211 h 1467"/>
                <a:gd name="T8" fmla="*/ 250 w 1024"/>
                <a:gd name="T9" fmla="*/ 237 h 1467"/>
                <a:gd name="T10" fmla="*/ 176 w 1024"/>
                <a:gd name="T11" fmla="*/ 259 h 1467"/>
                <a:gd name="T12" fmla="*/ 215 w 1024"/>
                <a:gd name="T13" fmla="*/ 347 h 1467"/>
                <a:gd name="T14" fmla="*/ 258 w 1024"/>
                <a:gd name="T15" fmla="*/ 454 h 1467"/>
                <a:gd name="T16" fmla="*/ 305 w 1024"/>
                <a:gd name="T17" fmla="*/ 572 h 1467"/>
                <a:gd name="T18" fmla="*/ 352 w 1024"/>
                <a:gd name="T19" fmla="*/ 699 h 1467"/>
                <a:gd name="T20" fmla="*/ 399 w 1024"/>
                <a:gd name="T21" fmla="*/ 829 h 1467"/>
                <a:gd name="T22" fmla="*/ 445 w 1024"/>
                <a:gd name="T23" fmla="*/ 957 h 1467"/>
                <a:gd name="T24" fmla="*/ 486 w 1024"/>
                <a:gd name="T25" fmla="*/ 1079 h 1467"/>
                <a:gd name="T26" fmla="*/ 524 w 1024"/>
                <a:gd name="T27" fmla="*/ 1189 h 1467"/>
                <a:gd name="T28" fmla="*/ 554 w 1024"/>
                <a:gd name="T29" fmla="*/ 1282 h 1467"/>
                <a:gd name="T30" fmla="*/ 878 w 1024"/>
                <a:gd name="T31" fmla="*/ 1321 h 1467"/>
                <a:gd name="T32" fmla="*/ 950 w 1024"/>
                <a:gd name="T33" fmla="*/ 0 h 1467"/>
                <a:gd name="T34" fmla="*/ 988 w 1024"/>
                <a:gd name="T35" fmla="*/ 11 h 1467"/>
                <a:gd name="T36" fmla="*/ 1014 w 1024"/>
                <a:gd name="T37" fmla="*/ 36 h 1467"/>
                <a:gd name="T38" fmla="*/ 1024 w 1024"/>
                <a:gd name="T39" fmla="*/ 74 h 1467"/>
                <a:gd name="T40" fmla="*/ 1022 w 1024"/>
                <a:gd name="T41" fmla="*/ 1414 h 1467"/>
                <a:gd name="T42" fmla="*/ 1003 w 1024"/>
                <a:gd name="T43" fmla="*/ 1446 h 1467"/>
                <a:gd name="T44" fmla="*/ 971 w 1024"/>
                <a:gd name="T45" fmla="*/ 1465 h 1467"/>
                <a:gd name="T46" fmla="*/ 511 w 1024"/>
                <a:gd name="T47" fmla="*/ 1467 h 1467"/>
                <a:gd name="T48" fmla="*/ 474 w 1024"/>
                <a:gd name="T49" fmla="*/ 1458 h 1467"/>
                <a:gd name="T50" fmla="*/ 448 w 1024"/>
                <a:gd name="T51" fmla="*/ 1431 h 1467"/>
                <a:gd name="T52" fmla="*/ 432 w 1024"/>
                <a:gd name="T53" fmla="*/ 1387 h 1467"/>
                <a:gd name="T54" fmla="*/ 411 w 1024"/>
                <a:gd name="T55" fmla="*/ 1318 h 1467"/>
                <a:gd name="T56" fmla="*/ 383 w 1024"/>
                <a:gd name="T57" fmla="*/ 1231 h 1467"/>
                <a:gd name="T58" fmla="*/ 350 w 1024"/>
                <a:gd name="T59" fmla="*/ 1131 h 1467"/>
                <a:gd name="T60" fmla="*/ 311 w 1024"/>
                <a:gd name="T61" fmla="*/ 1021 h 1467"/>
                <a:gd name="T62" fmla="*/ 271 w 1024"/>
                <a:gd name="T63" fmla="*/ 905 h 1467"/>
                <a:gd name="T64" fmla="*/ 228 w 1024"/>
                <a:gd name="T65" fmla="*/ 788 h 1467"/>
                <a:gd name="T66" fmla="*/ 186 w 1024"/>
                <a:gd name="T67" fmla="*/ 671 h 1467"/>
                <a:gd name="T68" fmla="*/ 144 w 1024"/>
                <a:gd name="T69" fmla="*/ 561 h 1467"/>
                <a:gd name="T70" fmla="*/ 103 w 1024"/>
                <a:gd name="T71" fmla="*/ 461 h 1467"/>
                <a:gd name="T72" fmla="*/ 67 w 1024"/>
                <a:gd name="T73" fmla="*/ 375 h 1467"/>
                <a:gd name="T74" fmla="*/ 36 w 1024"/>
                <a:gd name="T75" fmla="*/ 306 h 1467"/>
                <a:gd name="T76" fmla="*/ 11 w 1024"/>
                <a:gd name="T77" fmla="*/ 259 h 1467"/>
                <a:gd name="T78" fmla="*/ 0 w 1024"/>
                <a:gd name="T79" fmla="*/ 220 h 1467"/>
                <a:gd name="T80" fmla="*/ 12 w 1024"/>
                <a:gd name="T81" fmla="*/ 180 h 1467"/>
                <a:gd name="T82" fmla="*/ 42 w 1024"/>
                <a:gd name="T83" fmla="*/ 154 h 1467"/>
                <a:gd name="T84" fmla="*/ 58 w 1024"/>
                <a:gd name="T85" fmla="*/ 147 h 1467"/>
                <a:gd name="T86" fmla="*/ 96 w 1024"/>
                <a:gd name="T87" fmla="*/ 132 h 1467"/>
                <a:gd name="T88" fmla="*/ 156 w 1024"/>
                <a:gd name="T89" fmla="*/ 111 h 1467"/>
                <a:gd name="T90" fmla="*/ 237 w 1024"/>
                <a:gd name="T91" fmla="*/ 88 h 1467"/>
                <a:gd name="T92" fmla="*/ 339 w 1024"/>
                <a:gd name="T93" fmla="*/ 62 h 1467"/>
                <a:gd name="T94" fmla="*/ 462 w 1024"/>
                <a:gd name="T95" fmla="*/ 39 h 1467"/>
                <a:gd name="T96" fmla="*/ 605 w 1024"/>
                <a:gd name="T97" fmla="*/ 19 h 1467"/>
                <a:gd name="T98" fmla="*/ 768 w 1024"/>
                <a:gd name="T99" fmla="*/ 6 h 1467"/>
                <a:gd name="T100" fmla="*/ 950 w 1024"/>
                <a:gd name="T101" fmla="*/ 0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4" h="1467">
                  <a:moveTo>
                    <a:pt x="878" y="148"/>
                  </a:moveTo>
                  <a:lnTo>
                    <a:pt x="785" y="152"/>
                  </a:lnTo>
                  <a:lnTo>
                    <a:pt x="698" y="158"/>
                  </a:lnTo>
                  <a:lnTo>
                    <a:pt x="617" y="166"/>
                  </a:lnTo>
                  <a:lnTo>
                    <a:pt x="541" y="175"/>
                  </a:lnTo>
                  <a:lnTo>
                    <a:pt x="470" y="187"/>
                  </a:lnTo>
                  <a:lnTo>
                    <a:pt x="406" y="199"/>
                  </a:lnTo>
                  <a:lnTo>
                    <a:pt x="348" y="211"/>
                  </a:lnTo>
                  <a:lnTo>
                    <a:pt x="295" y="224"/>
                  </a:lnTo>
                  <a:lnTo>
                    <a:pt x="250" y="237"/>
                  </a:lnTo>
                  <a:lnTo>
                    <a:pt x="210" y="249"/>
                  </a:lnTo>
                  <a:lnTo>
                    <a:pt x="176" y="259"/>
                  </a:lnTo>
                  <a:lnTo>
                    <a:pt x="195" y="301"/>
                  </a:lnTo>
                  <a:lnTo>
                    <a:pt x="215" y="347"/>
                  </a:lnTo>
                  <a:lnTo>
                    <a:pt x="237" y="398"/>
                  </a:lnTo>
                  <a:lnTo>
                    <a:pt x="258" y="454"/>
                  </a:lnTo>
                  <a:lnTo>
                    <a:pt x="282" y="511"/>
                  </a:lnTo>
                  <a:lnTo>
                    <a:pt x="305" y="572"/>
                  </a:lnTo>
                  <a:lnTo>
                    <a:pt x="329" y="635"/>
                  </a:lnTo>
                  <a:lnTo>
                    <a:pt x="352" y="699"/>
                  </a:lnTo>
                  <a:lnTo>
                    <a:pt x="375" y="764"/>
                  </a:lnTo>
                  <a:lnTo>
                    <a:pt x="399" y="829"/>
                  </a:lnTo>
                  <a:lnTo>
                    <a:pt x="422" y="894"/>
                  </a:lnTo>
                  <a:lnTo>
                    <a:pt x="445" y="957"/>
                  </a:lnTo>
                  <a:lnTo>
                    <a:pt x="466" y="1020"/>
                  </a:lnTo>
                  <a:lnTo>
                    <a:pt x="486" y="1079"/>
                  </a:lnTo>
                  <a:lnTo>
                    <a:pt x="506" y="1136"/>
                  </a:lnTo>
                  <a:lnTo>
                    <a:pt x="524" y="1189"/>
                  </a:lnTo>
                  <a:lnTo>
                    <a:pt x="540" y="1238"/>
                  </a:lnTo>
                  <a:lnTo>
                    <a:pt x="554" y="1282"/>
                  </a:lnTo>
                  <a:lnTo>
                    <a:pt x="565" y="1321"/>
                  </a:lnTo>
                  <a:lnTo>
                    <a:pt x="878" y="1321"/>
                  </a:lnTo>
                  <a:lnTo>
                    <a:pt x="878" y="148"/>
                  </a:lnTo>
                  <a:close/>
                  <a:moveTo>
                    <a:pt x="950" y="0"/>
                  </a:moveTo>
                  <a:lnTo>
                    <a:pt x="971" y="3"/>
                  </a:lnTo>
                  <a:lnTo>
                    <a:pt x="988" y="11"/>
                  </a:lnTo>
                  <a:lnTo>
                    <a:pt x="1003" y="22"/>
                  </a:lnTo>
                  <a:lnTo>
                    <a:pt x="1014" y="36"/>
                  </a:lnTo>
                  <a:lnTo>
                    <a:pt x="1022" y="55"/>
                  </a:lnTo>
                  <a:lnTo>
                    <a:pt x="1024" y="74"/>
                  </a:lnTo>
                  <a:lnTo>
                    <a:pt x="1024" y="1394"/>
                  </a:lnTo>
                  <a:lnTo>
                    <a:pt x="1022" y="1414"/>
                  </a:lnTo>
                  <a:lnTo>
                    <a:pt x="1014" y="1431"/>
                  </a:lnTo>
                  <a:lnTo>
                    <a:pt x="1003" y="1446"/>
                  </a:lnTo>
                  <a:lnTo>
                    <a:pt x="988" y="1458"/>
                  </a:lnTo>
                  <a:lnTo>
                    <a:pt x="971" y="1465"/>
                  </a:lnTo>
                  <a:lnTo>
                    <a:pt x="950" y="1467"/>
                  </a:lnTo>
                  <a:lnTo>
                    <a:pt x="511" y="1467"/>
                  </a:lnTo>
                  <a:lnTo>
                    <a:pt x="492" y="1465"/>
                  </a:lnTo>
                  <a:lnTo>
                    <a:pt x="474" y="1458"/>
                  </a:lnTo>
                  <a:lnTo>
                    <a:pt x="459" y="1446"/>
                  </a:lnTo>
                  <a:lnTo>
                    <a:pt x="448" y="1431"/>
                  </a:lnTo>
                  <a:lnTo>
                    <a:pt x="439" y="1414"/>
                  </a:lnTo>
                  <a:lnTo>
                    <a:pt x="432" y="1387"/>
                  </a:lnTo>
                  <a:lnTo>
                    <a:pt x="422" y="1355"/>
                  </a:lnTo>
                  <a:lnTo>
                    <a:pt x="411" y="1318"/>
                  </a:lnTo>
                  <a:lnTo>
                    <a:pt x="398" y="1277"/>
                  </a:lnTo>
                  <a:lnTo>
                    <a:pt x="383" y="1231"/>
                  </a:lnTo>
                  <a:lnTo>
                    <a:pt x="367" y="1183"/>
                  </a:lnTo>
                  <a:lnTo>
                    <a:pt x="350" y="1131"/>
                  </a:lnTo>
                  <a:lnTo>
                    <a:pt x="331" y="1078"/>
                  </a:lnTo>
                  <a:lnTo>
                    <a:pt x="311" y="1021"/>
                  </a:lnTo>
                  <a:lnTo>
                    <a:pt x="291" y="964"/>
                  </a:lnTo>
                  <a:lnTo>
                    <a:pt x="271" y="905"/>
                  </a:lnTo>
                  <a:lnTo>
                    <a:pt x="250" y="846"/>
                  </a:lnTo>
                  <a:lnTo>
                    <a:pt x="228" y="788"/>
                  </a:lnTo>
                  <a:lnTo>
                    <a:pt x="207" y="729"/>
                  </a:lnTo>
                  <a:lnTo>
                    <a:pt x="186" y="671"/>
                  </a:lnTo>
                  <a:lnTo>
                    <a:pt x="164" y="616"/>
                  </a:lnTo>
                  <a:lnTo>
                    <a:pt x="144" y="561"/>
                  </a:lnTo>
                  <a:lnTo>
                    <a:pt x="124" y="510"/>
                  </a:lnTo>
                  <a:lnTo>
                    <a:pt x="103" y="461"/>
                  </a:lnTo>
                  <a:lnTo>
                    <a:pt x="85" y="416"/>
                  </a:lnTo>
                  <a:lnTo>
                    <a:pt x="67" y="375"/>
                  </a:lnTo>
                  <a:lnTo>
                    <a:pt x="51" y="338"/>
                  </a:lnTo>
                  <a:lnTo>
                    <a:pt x="36" y="306"/>
                  </a:lnTo>
                  <a:lnTo>
                    <a:pt x="22" y="280"/>
                  </a:lnTo>
                  <a:lnTo>
                    <a:pt x="11" y="259"/>
                  </a:lnTo>
                  <a:lnTo>
                    <a:pt x="3" y="240"/>
                  </a:lnTo>
                  <a:lnTo>
                    <a:pt x="0" y="220"/>
                  </a:lnTo>
                  <a:lnTo>
                    <a:pt x="3" y="200"/>
                  </a:lnTo>
                  <a:lnTo>
                    <a:pt x="12" y="180"/>
                  </a:lnTo>
                  <a:lnTo>
                    <a:pt x="25" y="166"/>
                  </a:lnTo>
                  <a:lnTo>
                    <a:pt x="42" y="154"/>
                  </a:lnTo>
                  <a:lnTo>
                    <a:pt x="47" y="152"/>
                  </a:lnTo>
                  <a:lnTo>
                    <a:pt x="58" y="147"/>
                  </a:lnTo>
                  <a:lnTo>
                    <a:pt x="74" y="141"/>
                  </a:lnTo>
                  <a:lnTo>
                    <a:pt x="96" y="132"/>
                  </a:lnTo>
                  <a:lnTo>
                    <a:pt x="123" y="123"/>
                  </a:lnTo>
                  <a:lnTo>
                    <a:pt x="156" y="111"/>
                  </a:lnTo>
                  <a:lnTo>
                    <a:pt x="193" y="99"/>
                  </a:lnTo>
                  <a:lnTo>
                    <a:pt x="237" y="88"/>
                  </a:lnTo>
                  <a:lnTo>
                    <a:pt x="286" y="75"/>
                  </a:lnTo>
                  <a:lnTo>
                    <a:pt x="339" y="62"/>
                  </a:lnTo>
                  <a:lnTo>
                    <a:pt x="398" y="50"/>
                  </a:lnTo>
                  <a:lnTo>
                    <a:pt x="462" y="39"/>
                  </a:lnTo>
                  <a:lnTo>
                    <a:pt x="531" y="28"/>
                  </a:lnTo>
                  <a:lnTo>
                    <a:pt x="605" y="19"/>
                  </a:lnTo>
                  <a:lnTo>
                    <a:pt x="685" y="12"/>
                  </a:lnTo>
                  <a:lnTo>
                    <a:pt x="768" y="6"/>
                  </a:lnTo>
                  <a:lnTo>
                    <a:pt x="858" y="1"/>
                  </a:lnTo>
                  <a:lnTo>
                    <a:pt x="950" y="0"/>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84406" tIns="42203" rIns="84406" bIns="42203" numCol="1" anchor="t" anchorCtr="0" compatLnSpc="1">
              <a:prstTxWarp prst="textNoShape">
                <a:avLst/>
              </a:prstTxWarp>
            </a:bodyPr>
            <a:lstStyle/>
            <a:p>
              <a:pPr defTabSz="831281" eaLnBrk="0" fontAlgn="base" hangingPunct="0">
                <a:spcBef>
                  <a:spcPct val="50000"/>
                </a:spcBef>
                <a:spcAft>
                  <a:spcPct val="0"/>
                </a:spcAft>
              </a:pPr>
              <a:endParaRPr lang="pl-PL" sz="1091">
                <a:solidFill>
                  <a:sysClr val="windowText" lastClr="000000"/>
                </a:solidFill>
                <a:ea typeface="MS PGothic"/>
              </a:endParaRPr>
            </a:p>
          </p:txBody>
        </p:sp>
      </p:grpSp>
      <p:grpSp>
        <p:nvGrpSpPr>
          <p:cNvPr id="88" name="Group 87">
            <a:extLst>
              <a:ext uri="{FF2B5EF4-FFF2-40B4-BE49-F238E27FC236}">
                <a16:creationId xmlns:a16="http://schemas.microsoft.com/office/drawing/2014/main" id="{81D24ADF-F2AC-4BF0-A5EB-CC3A157BE4F5}"/>
              </a:ext>
            </a:extLst>
          </p:cNvPr>
          <p:cNvGrpSpPr/>
          <p:nvPr/>
        </p:nvGrpSpPr>
        <p:grpSpPr>
          <a:xfrm>
            <a:off x="457612" y="3953685"/>
            <a:ext cx="464339" cy="332115"/>
            <a:chOff x="8315682" y="3004397"/>
            <a:chExt cx="510773" cy="365327"/>
          </a:xfrm>
        </p:grpSpPr>
        <p:sp>
          <p:nvSpPr>
            <p:cNvPr id="89" name="Freeform 31">
              <a:extLst>
                <a:ext uri="{FF2B5EF4-FFF2-40B4-BE49-F238E27FC236}">
                  <a16:creationId xmlns:a16="http://schemas.microsoft.com/office/drawing/2014/main" id="{99333503-E6D1-4CF3-8E0D-70688ECDE94D}"/>
                </a:ext>
              </a:extLst>
            </p:cNvPr>
            <p:cNvSpPr>
              <a:spLocks noEditPoints="1"/>
            </p:cNvSpPr>
            <p:nvPr/>
          </p:nvSpPr>
          <p:spPr>
            <a:xfrm>
              <a:off x="8315682" y="3004397"/>
              <a:ext cx="510773" cy="365327"/>
            </a:xfrm>
            <a:custGeom>
              <a:avLst/>
              <a:gdLst>
                <a:gd name="T0" fmla="*/ 2364 w 2376"/>
                <a:gd name="T1" fmla="*/ 1465 h 1700"/>
                <a:gd name="T2" fmla="*/ 2258 w 2376"/>
                <a:gd name="T3" fmla="*/ 1335 h 1700"/>
                <a:gd name="T4" fmla="*/ 2231 w 2376"/>
                <a:gd name="T5" fmla="*/ 1261 h 1700"/>
                <a:gd name="T6" fmla="*/ 2231 w 2376"/>
                <a:gd name="T7" fmla="*/ 1139 h 1700"/>
                <a:gd name="T8" fmla="*/ 2231 w 2376"/>
                <a:gd name="T9" fmla="*/ 1060 h 1700"/>
                <a:gd name="T10" fmla="*/ 2231 w 2376"/>
                <a:gd name="T11" fmla="*/ 834 h 1700"/>
                <a:gd name="T12" fmla="*/ 2231 w 2376"/>
                <a:gd name="T13" fmla="*/ 834 h 1700"/>
                <a:gd name="T14" fmla="*/ 2231 w 2376"/>
                <a:gd name="T15" fmla="*/ 207 h 1700"/>
                <a:gd name="T16" fmla="*/ 2024 w 2376"/>
                <a:gd name="T17" fmla="*/ 0 h 1700"/>
                <a:gd name="T18" fmla="*/ 1246 w 2376"/>
                <a:gd name="T19" fmla="*/ 0 h 1700"/>
                <a:gd name="T20" fmla="*/ 1246 w 2376"/>
                <a:gd name="T21" fmla="*/ 0 h 1700"/>
                <a:gd name="T22" fmla="*/ 354 w 2376"/>
                <a:gd name="T23" fmla="*/ 0 h 1700"/>
                <a:gd name="T24" fmla="*/ 146 w 2376"/>
                <a:gd name="T25" fmla="*/ 207 h 1700"/>
                <a:gd name="T26" fmla="*/ 146 w 2376"/>
                <a:gd name="T27" fmla="*/ 1060 h 1700"/>
                <a:gd name="T28" fmla="*/ 146 w 2376"/>
                <a:gd name="T29" fmla="*/ 1106 h 1700"/>
                <a:gd name="T30" fmla="*/ 146 w 2376"/>
                <a:gd name="T31" fmla="*/ 1259 h 1700"/>
                <a:gd name="T32" fmla="*/ 120 w 2376"/>
                <a:gd name="T33" fmla="*/ 1333 h 1700"/>
                <a:gd name="T34" fmla="*/ 13 w 2376"/>
                <a:gd name="T35" fmla="*/ 1464 h 1700"/>
                <a:gd name="T36" fmla="*/ 0 w 2376"/>
                <a:gd name="T37" fmla="*/ 1499 h 1700"/>
                <a:gd name="T38" fmla="*/ 0 w 2376"/>
                <a:gd name="T39" fmla="*/ 1560 h 1700"/>
                <a:gd name="T40" fmla="*/ 141 w 2376"/>
                <a:gd name="T41" fmla="*/ 1700 h 1700"/>
                <a:gd name="T42" fmla="*/ 2235 w 2376"/>
                <a:gd name="T43" fmla="*/ 1700 h 1700"/>
                <a:gd name="T44" fmla="*/ 2376 w 2376"/>
                <a:gd name="T45" fmla="*/ 1560 h 1700"/>
                <a:gd name="T46" fmla="*/ 2376 w 2376"/>
                <a:gd name="T47" fmla="*/ 1499 h 1700"/>
                <a:gd name="T48" fmla="*/ 2364 w 2376"/>
                <a:gd name="T49" fmla="*/ 1465 h 1700"/>
                <a:gd name="T50" fmla="*/ 1414 w 2376"/>
                <a:gd name="T51" fmla="*/ 1495 h 1700"/>
                <a:gd name="T52" fmla="*/ 1342 w 2376"/>
                <a:gd name="T53" fmla="*/ 1567 h 1700"/>
                <a:gd name="T54" fmla="*/ 1035 w 2376"/>
                <a:gd name="T55" fmla="*/ 1567 h 1700"/>
                <a:gd name="T56" fmla="*/ 963 w 2376"/>
                <a:gd name="T57" fmla="*/ 1495 h 1700"/>
                <a:gd name="T58" fmla="*/ 963 w 2376"/>
                <a:gd name="T59" fmla="*/ 1480 h 1700"/>
                <a:gd name="T60" fmla="*/ 1413 w 2376"/>
                <a:gd name="T61" fmla="*/ 1480 h 1700"/>
                <a:gd name="T62" fmla="*/ 1413 w 2376"/>
                <a:gd name="T63" fmla="*/ 1495 h 1700"/>
                <a:gd name="T64" fmla="*/ 1414 w 2376"/>
                <a:gd name="T65" fmla="*/ 1495 h 1700"/>
                <a:gd name="T66" fmla="*/ 2024 w 2376"/>
                <a:gd name="T67" fmla="*/ 1139 h 1700"/>
                <a:gd name="T68" fmla="*/ 2024 w 2376"/>
                <a:gd name="T69" fmla="*/ 1273 h 1700"/>
                <a:gd name="T70" fmla="*/ 353 w 2376"/>
                <a:gd name="T71" fmla="*/ 1273 h 1700"/>
                <a:gd name="T72" fmla="*/ 353 w 2376"/>
                <a:gd name="T73" fmla="*/ 1115 h 1700"/>
                <a:gd name="T74" fmla="*/ 353 w 2376"/>
                <a:gd name="T75" fmla="*/ 1060 h 1700"/>
                <a:gd name="T76" fmla="*/ 353 w 2376"/>
                <a:gd name="T77" fmla="*/ 207 h 1700"/>
                <a:gd name="T78" fmla="*/ 354 w 2376"/>
                <a:gd name="T79" fmla="*/ 207 h 1700"/>
                <a:gd name="T80" fmla="*/ 1340 w 2376"/>
                <a:gd name="T81" fmla="*/ 207 h 1700"/>
                <a:gd name="T82" fmla="*/ 1340 w 2376"/>
                <a:gd name="T83" fmla="*/ 207 h 1700"/>
                <a:gd name="T84" fmla="*/ 2023 w 2376"/>
                <a:gd name="T85" fmla="*/ 207 h 1700"/>
                <a:gd name="T86" fmla="*/ 2024 w 2376"/>
                <a:gd name="T87" fmla="*/ 207 h 1700"/>
                <a:gd name="T88" fmla="*/ 2024 w 2376"/>
                <a:gd name="T89" fmla="*/ 1060 h 1700"/>
                <a:gd name="T90" fmla="*/ 2024 w 2376"/>
                <a:gd name="T91" fmla="*/ 1115 h 1700"/>
                <a:gd name="T92" fmla="*/ 2024 w 2376"/>
                <a:gd name="T93" fmla="*/ 1129 h 1700"/>
                <a:gd name="T94" fmla="*/ 2024 w 2376"/>
                <a:gd name="T95" fmla="*/ 1129 h 1700"/>
                <a:gd name="T96" fmla="*/ 2024 w 2376"/>
                <a:gd name="T97" fmla="*/ 1139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6" h="1700">
                  <a:moveTo>
                    <a:pt x="2364" y="1465"/>
                  </a:moveTo>
                  <a:cubicBezTo>
                    <a:pt x="2258" y="1335"/>
                    <a:pt x="2258" y="1335"/>
                    <a:pt x="2258" y="1335"/>
                  </a:cubicBezTo>
                  <a:cubicBezTo>
                    <a:pt x="2241" y="1314"/>
                    <a:pt x="2231" y="1288"/>
                    <a:pt x="2231" y="1261"/>
                  </a:cubicBezTo>
                  <a:cubicBezTo>
                    <a:pt x="2231" y="1139"/>
                    <a:pt x="2231" y="1139"/>
                    <a:pt x="2231" y="1139"/>
                  </a:cubicBezTo>
                  <a:cubicBezTo>
                    <a:pt x="2231" y="1060"/>
                    <a:pt x="2231" y="1060"/>
                    <a:pt x="2231" y="1060"/>
                  </a:cubicBezTo>
                  <a:cubicBezTo>
                    <a:pt x="2231" y="834"/>
                    <a:pt x="2231" y="834"/>
                    <a:pt x="2231" y="834"/>
                  </a:cubicBezTo>
                  <a:cubicBezTo>
                    <a:pt x="2231" y="834"/>
                    <a:pt x="2231" y="834"/>
                    <a:pt x="2231" y="834"/>
                  </a:cubicBezTo>
                  <a:cubicBezTo>
                    <a:pt x="2231" y="207"/>
                    <a:pt x="2231" y="207"/>
                    <a:pt x="2231" y="207"/>
                  </a:cubicBezTo>
                  <a:cubicBezTo>
                    <a:pt x="2231" y="93"/>
                    <a:pt x="2138" y="0"/>
                    <a:pt x="2024" y="0"/>
                  </a:cubicBezTo>
                  <a:cubicBezTo>
                    <a:pt x="1246" y="0"/>
                    <a:pt x="1246" y="0"/>
                    <a:pt x="1246" y="0"/>
                  </a:cubicBezTo>
                  <a:cubicBezTo>
                    <a:pt x="1246" y="0"/>
                    <a:pt x="1246" y="0"/>
                    <a:pt x="1246" y="0"/>
                  </a:cubicBezTo>
                  <a:cubicBezTo>
                    <a:pt x="354" y="0"/>
                    <a:pt x="354" y="0"/>
                    <a:pt x="354" y="0"/>
                  </a:cubicBezTo>
                  <a:cubicBezTo>
                    <a:pt x="240" y="0"/>
                    <a:pt x="146" y="93"/>
                    <a:pt x="146" y="207"/>
                  </a:cubicBezTo>
                  <a:cubicBezTo>
                    <a:pt x="146" y="1060"/>
                    <a:pt x="146" y="1060"/>
                    <a:pt x="146" y="1060"/>
                  </a:cubicBezTo>
                  <a:cubicBezTo>
                    <a:pt x="146" y="1106"/>
                    <a:pt x="146" y="1106"/>
                    <a:pt x="146" y="1106"/>
                  </a:cubicBezTo>
                  <a:cubicBezTo>
                    <a:pt x="146" y="1259"/>
                    <a:pt x="146" y="1259"/>
                    <a:pt x="146" y="1259"/>
                  </a:cubicBezTo>
                  <a:cubicBezTo>
                    <a:pt x="146" y="1286"/>
                    <a:pt x="137" y="1312"/>
                    <a:pt x="120" y="1333"/>
                  </a:cubicBezTo>
                  <a:cubicBezTo>
                    <a:pt x="13" y="1464"/>
                    <a:pt x="13" y="1464"/>
                    <a:pt x="13" y="1464"/>
                  </a:cubicBezTo>
                  <a:cubicBezTo>
                    <a:pt x="5" y="1474"/>
                    <a:pt x="0" y="1487"/>
                    <a:pt x="0" y="1499"/>
                  </a:cubicBezTo>
                  <a:cubicBezTo>
                    <a:pt x="0" y="1560"/>
                    <a:pt x="0" y="1560"/>
                    <a:pt x="0" y="1560"/>
                  </a:cubicBezTo>
                  <a:cubicBezTo>
                    <a:pt x="0" y="1637"/>
                    <a:pt x="63" y="1700"/>
                    <a:pt x="141" y="1700"/>
                  </a:cubicBezTo>
                  <a:cubicBezTo>
                    <a:pt x="2235" y="1700"/>
                    <a:pt x="2235" y="1700"/>
                    <a:pt x="2235" y="1700"/>
                  </a:cubicBezTo>
                  <a:cubicBezTo>
                    <a:pt x="2313" y="1700"/>
                    <a:pt x="2376" y="1637"/>
                    <a:pt x="2376" y="1560"/>
                  </a:cubicBezTo>
                  <a:cubicBezTo>
                    <a:pt x="2376" y="1499"/>
                    <a:pt x="2376" y="1499"/>
                    <a:pt x="2376" y="1499"/>
                  </a:cubicBezTo>
                  <a:cubicBezTo>
                    <a:pt x="2376" y="1487"/>
                    <a:pt x="2372" y="1475"/>
                    <a:pt x="2364" y="1465"/>
                  </a:cubicBezTo>
                  <a:close/>
                  <a:moveTo>
                    <a:pt x="1414" y="1495"/>
                  </a:moveTo>
                  <a:cubicBezTo>
                    <a:pt x="1414" y="1535"/>
                    <a:pt x="1382" y="1567"/>
                    <a:pt x="1342" y="1567"/>
                  </a:cubicBezTo>
                  <a:cubicBezTo>
                    <a:pt x="1035" y="1567"/>
                    <a:pt x="1035" y="1567"/>
                    <a:pt x="1035" y="1567"/>
                  </a:cubicBezTo>
                  <a:cubicBezTo>
                    <a:pt x="996" y="1567"/>
                    <a:pt x="963" y="1535"/>
                    <a:pt x="963" y="1495"/>
                  </a:cubicBezTo>
                  <a:cubicBezTo>
                    <a:pt x="963" y="1480"/>
                    <a:pt x="963" y="1480"/>
                    <a:pt x="963" y="1480"/>
                  </a:cubicBezTo>
                  <a:cubicBezTo>
                    <a:pt x="1413" y="1480"/>
                    <a:pt x="1413" y="1480"/>
                    <a:pt x="1413" y="1480"/>
                  </a:cubicBezTo>
                  <a:cubicBezTo>
                    <a:pt x="1413" y="1495"/>
                    <a:pt x="1413" y="1495"/>
                    <a:pt x="1413" y="1495"/>
                  </a:cubicBezTo>
                  <a:lnTo>
                    <a:pt x="1414" y="1495"/>
                  </a:lnTo>
                  <a:close/>
                  <a:moveTo>
                    <a:pt x="2024" y="1139"/>
                  </a:moveTo>
                  <a:cubicBezTo>
                    <a:pt x="2024" y="1273"/>
                    <a:pt x="2024" y="1273"/>
                    <a:pt x="2024" y="1273"/>
                  </a:cubicBezTo>
                  <a:cubicBezTo>
                    <a:pt x="353" y="1273"/>
                    <a:pt x="353" y="1273"/>
                    <a:pt x="353" y="1273"/>
                  </a:cubicBezTo>
                  <a:cubicBezTo>
                    <a:pt x="353" y="1115"/>
                    <a:pt x="353" y="1115"/>
                    <a:pt x="353" y="1115"/>
                  </a:cubicBezTo>
                  <a:cubicBezTo>
                    <a:pt x="353" y="1060"/>
                    <a:pt x="353" y="1060"/>
                    <a:pt x="353" y="1060"/>
                  </a:cubicBezTo>
                  <a:cubicBezTo>
                    <a:pt x="353" y="207"/>
                    <a:pt x="353" y="207"/>
                    <a:pt x="353" y="207"/>
                  </a:cubicBezTo>
                  <a:cubicBezTo>
                    <a:pt x="354" y="207"/>
                    <a:pt x="354" y="207"/>
                    <a:pt x="354" y="207"/>
                  </a:cubicBezTo>
                  <a:cubicBezTo>
                    <a:pt x="1340" y="207"/>
                    <a:pt x="1340" y="207"/>
                    <a:pt x="1340" y="207"/>
                  </a:cubicBezTo>
                  <a:cubicBezTo>
                    <a:pt x="1340" y="207"/>
                    <a:pt x="1340" y="207"/>
                    <a:pt x="1340" y="207"/>
                  </a:cubicBezTo>
                  <a:cubicBezTo>
                    <a:pt x="2023" y="207"/>
                    <a:pt x="2023" y="207"/>
                    <a:pt x="2023" y="207"/>
                  </a:cubicBezTo>
                  <a:cubicBezTo>
                    <a:pt x="2024" y="207"/>
                    <a:pt x="2024" y="207"/>
                    <a:pt x="2024" y="207"/>
                  </a:cubicBezTo>
                  <a:cubicBezTo>
                    <a:pt x="2024" y="1060"/>
                    <a:pt x="2024" y="1060"/>
                    <a:pt x="2024" y="1060"/>
                  </a:cubicBezTo>
                  <a:cubicBezTo>
                    <a:pt x="2024" y="1115"/>
                    <a:pt x="2024" y="1115"/>
                    <a:pt x="2024" y="1115"/>
                  </a:cubicBezTo>
                  <a:cubicBezTo>
                    <a:pt x="2024" y="1129"/>
                    <a:pt x="2024" y="1129"/>
                    <a:pt x="2024" y="1129"/>
                  </a:cubicBezTo>
                  <a:cubicBezTo>
                    <a:pt x="2024" y="1129"/>
                    <a:pt x="2024" y="1129"/>
                    <a:pt x="2024" y="1129"/>
                  </a:cubicBezTo>
                  <a:cubicBezTo>
                    <a:pt x="2024" y="1139"/>
                    <a:pt x="2024" y="1139"/>
                    <a:pt x="2024" y="113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defTabSz="831281" eaLnBrk="0" fontAlgn="base" hangingPunct="0">
                <a:spcBef>
                  <a:spcPct val="50000"/>
                </a:spcBef>
                <a:spcAft>
                  <a:spcPct val="0"/>
                </a:spcAft>
              </a:pPr>
              <a:endParaRPr lang="en-GB" sz="1636">
                <a:solidFill>
                  <a:prstClr val="black"/>
                </a:solidFill>
                <a:latin typeface="Frutiger 45 Light"/>
                <a:ea typeface="MS PGothic"/>
              </a:endParaRPr>
            </a:p>
          </p:txBody>
        </p:sp>
        <p:grpSp>
          <p:nvGrpSpPr>
            <p:cNvPr id="104" name="Group 18">
              <a:extLst>
                <a:ext uri="{FF2B5EF4-FFF2-40B4-BE49-F238E27FC236}">
                  <a16:creationId xmlns:a16="http://schemas.microsoft.com/office/drawing/2014/main" id="{16BC368C-1787-40C0-82D6-68F20B555840}"/>
                </a:ext>
              </a:extLst>
            </p:cNvPr>
            <p:cNvGrpSpPr/>
            <p:nvPr/>
          </p:nvGrpSpPr>
          <p:grpSpPr>
            <a:xfrm>
              <a:off x="8450701" y="3068258"/>
              <a:ext cx="249569" cy="183211"/>
              <a:chOff x="2821" y="2122"/>
              <a:chExt cx="692" cy="508"/>
            </a:xfrm>
            <a:solidFill>
              <a:schemeClr val="accent1"/>
            </a:solidFill>
          </p:grpSpPr>
          <p:sp>
            <p:nvSpPr>
              <p:cNvPr id="106" name="Freeform 19">
                <a:extLst>
                  <a:ext uri="{FF2B5EF4-FFF2-40B4-BE49-F238E27FC236}">
                    <a16:creationId xmlns:a16="http://schemas.microsoft.com/office/drawing/2014/main" id="{1C3D6BCC-4D99-427B-8C18-84CD20D9528B}"/>
                  </a:ext>
                </a:extLst>
              </p:cNvPr>
              <p:cNvSpPr/>
              <p:nvPr/>
            </p:nvSpPr>
            <p:spPr>
              <a:xfrm>
                <a:off x="2878" y="2405"/>
                <a:ext cx="110" cy="225"/>
              </a:xfrm>
              <a:custGeom>
                <a:avLst/>
                <a:gdLst>
                  <a:gd name="T0" fmla="*/ 62 w 377"/>
                  <a:gd name="T1" fmla="*/ 314 h 775"/>
                  <a:gd name="T2" fmla="*/ 0 w 377"/>
                  <a:gd name="T3" fmla="*/ 356 h 775"/>
                  <a:gd name="T4" fmla="*/ 0 w 377"/>
                  <a:gd name="T5" fmla="*/ 481 h 775"/>
                  <a:gd name="T6" fmla="*/ 0 w 377"/>
                  <a:gd name="T7" fmla="*/ 686 h 775"/>
                  <a:gd name="T8" fmla="*/ 89 w 377"/>
                  <a:gd name="T9" fmla="*/ 775 h 775"/>
                  <a:gd name="T10" fmla="*/ 289 w 377"/>
                  <a:gd name="T11" fmla="*/ 775 h 775"/>
                  <a:gd name="T12" fmla="*/ 377 w 377"/>
                  <a:gd name="T13" fmla="*/ 686 h 775"/>
                  <a:gd name="T14" fmla="*/ 377 w 377"/>
                  <a:gd name="T15" fmla="*/ 481 h 775"/>
                  <a:gd name="T16" fmla="*/ 377 w 377"/>
                  <a:gd name="T17" fmla="*/ 218 h 775"/>
                  <a:gd name="T18" fmla="*/ 377 w 377"/>
                  <a:gd name="T19" fmla="*/ 13 h 775"/>
                  <a:gd name="T20" fmla="*/ 376 w 377"/>
                  <a:gd name="T21" fmla="*/ 0 h 775"/>
                  <a:gd name="T22" fmla="*/ 62 w 377"/>
                  <a:gd name="T23" fmla="*/ 314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7" h="775">
                    <a:moveTo>
                      <a:pt x="62" y="314"/>
                    </a:moveTo>
                    <a:cubicBezTo>
                      <a:pt x="44" y="332"/>
                      <a:pt x="23" y="346"/>
                      <a:pt x="0" y="356"/>
                    </a:cubicBezTo>
                    <a:cubicBezTo>
                      <a:pt x="0" y="481"/>
                      <a:pt x="0" y="481"/>
                      <a:pt x="0" y="481"/>
                    </a:cubicBezTo>
                    <a:cubicBezTo>
                      <a:pt x="0" y="686"/>
                      <a:pt x="0" y="686"/>
                      <a:pt x="0" y="686"/>
                    </a:cubicBezTo>
                    <a:cubicBezTo>
                      <a:pt x="0" y="735"/>
                      <a:pt x="40" y="775"/>
                      <a:pt x="89" y="775"/>
                    </a:cubicBezTo>
                    <a:cubicBezTo>
                      <a:pt x="289" y="775"/>
                      <a:pt x="289" y="775"/>
                      <a:pt x="289" y="775"/>
                    </a:cubicBezTo>
                    <a:cubicBezTo>
                      <a:pt x="338" y="775"/>
                      <a:pt x="377" y="735"/>
                      <a:pt x="377" y="686"/>
                    </a:cubicBezTo>
                    <a:cubicBezTo>
                      <a:pt x="377" y="481"/>
                      <a:pt x="377" y="481"/>
                      <a:pt x="377" y="481"/>
                    </a:cubicBezTo>
                    <a:cubicBezTo>
                      <a:pt x="377" y="218"/>
                      <a:pt x="377" y="218"/>
                      <a:pt x="377" y="218"/>
                    </a:cubicBezTo>
                    <a:cubicBezTo>
                      <a:pt x="377" y="13"/>
                      <a:pt x="377" y="13"/>
                      <a:pt x="377" y="13"/>
                    </a:cubicBezTo>
                    <a:cubicBezTo>
                      <a:pt x="377" y="8"/>
                      <a:pt x="377" y="4"/>
                      <a:pt x="376" y="0"/>
                    </a:cubicBezTo>
                    <a:lnTo>
                      <a:pt x="6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defTabSz="831281" eaLnBrk="0" fontAlgn="base" hangingPunct="0">
                  <a:spcBef>
                    <a:spcPct val="50000"/>
                  </a:spcBef>
                  <a:spcAft>
                    <a:spcPct val="0"/>
                  </a:spcAft>
                </a:pPr>
                <a:endParaRPr lang="en-GB" sz="1636">
                  <a:solidFill>
                    <a:prstClr val="black"/>
                  </a:solidFill>
                  <a:latin typeface="Frutiger 45 Light"/>
                  <a:ea typeface="MS PGothic"/>
                </a:endParaRPr>
              </a:p>
            </p:txBody>
          </p:sp>
          <p:sp>
            <p:nvSpPr>
              <p:cNvPr id="107" name="Freeform 20">
                <a:extLst>
                  <a:ext uri="{FF2B5EF4-FFF2-40B4-BE49-F238E27FC236}">
                    <a16:creationId xmlns:a16="http://schemas.microsoft.com/office/drawing/2014/main" id="{BAF355C0-6CDD-4411-944E-83BD188B6274}"/>
                  </a:ext>
                </a:extLst>
              </p:cNvPr>
              <p:cNvSpPr/>
              <p:nvPr/>
            </p:nvSpPr>
            <p:spPr>
              <a:xfrm>
                <a:off x="2821" y="2122"/>
                <a:ext cx="692" cy="388"/>
              </a:xfrm>
              <a:custGeom>
                <a:avLst/>
                <a:gdLst>
                  <a:gd name="T0" fmla="*/ 2330 w 2385"/>
                  <a:gd name="T1" fmla="*/ 0 h 1337"/>
                  <a:gd name="T2" fmla="*/ 2324 w 2385"/>
                  <a:gd name="T3" fmla="*/ 0 h 1337"/>
                  <a:gd name="T4" fmla="*/ 1920 w 2385"/>
                  <a:gd name="T5" fmla="*/ 19 h 1337"/>
                  <a:gd name="T6" fmla="*/ 1866 w 2385"/>
                  <a:gd name="T7" fmla="*/ 47 h 1337"/>
                  <a:gd name="T8" fmla="*/ 1883 w 2385"/>
                  <a:gd name="T9" fmla="*/ 100 h 1337"/>
                  <a:gd name="T10" fmla="*/ 2007 w 2385"/>
                  <a:gd name="T11" fmla="*/ 224 h 1337"/>
                  <a:gd name="T12" fmla="*/ 1961 w 2385"/>
                  <a:gd name="T13" fmla="*/ 270 h 1337"/>
                  <a:gd name="T14" fmla="*/ 1588 w 2385"/>
                  <a:gd name="T15" fmla="*/ 643 h 1337"/>
                  <a:gd name="T16" fmla="*/ 1555 w 2385"/>
                  <a:gd name="T17" fmla="*/ 676 h 1337"/>
                  <a:gd name="T18" fmla="*/ 1474 w 2385"/>
                  <a:gd name="T19" fmla="*/ 757 h 1337"/>
                  <a:gd name="T20" fmla="*/ 1153 w 2385"/>
                  <a:gd name="T21" fmla="*/ 1078 h 1337"/>
                  <a:gd name="T22" fmla="*/ 1134 w 2385"/>
                  <a:gd name="T23" fmla="*/ 1060 h 1337"/>
                  <a:gd name="T24" fmla="*/ 751 w 2385"/>
                  <a:gd name="T25" fmla="*/ 676 h 1337"/>
                  <a:gd name="T26" fmla="*/ 669 w 2385"/>
                  <a:gd name="T27" fmla="*/ 595 h 1337"/>
                  <a:gd name="T28" fmla="*/ 647 w 2385"/>
                  <a:gd name="T29" fmla="*/ 573 h 1337"/>
                  <a:gd name="T30" fmla="*/ 585 w 2385"/>
                  <a:gd name="T31" fmla="*/ 547 h 1337"/>
                  <a:gd name="T32" fmla="*/ 522 w 2385"/>
                  <a:gd name="T33" fmla="*/ 573 h 1337"/>
                  <a:gd name="T34" fmla="*/ 500 w 2385"/>
                  <a:gd name="T35" fmla="*/ 595 h 1337"/>
                  <a:gd name="T36" fmla="*/ 34 w 2385"/>
                  <a:gd name="T37" fmla="*/ 1060 h 1337"/>
                  <a:gd name="T38" fmla="*/ 34 w 2385"/>
                  <a:gd name="T39" fmla="*/ 1186 h 1337"/>
                  <a:gd name="T40" fmla="*/ 56 w 2385"/>
                  <a:gd name="T41" fmla="*/ 1208 h 1337"/>
                  <a:gd name="T42" fmla="*/ 119 w 2385"/>
                  <a:gd name="T43" fmla="*/ 1234 h 1337"/>
                  <a:gd name="T44" fmla="*/ 182 w 2385"/>
                  <a:gd name="T45" fmla="*/ 1208 h 1337"/>
                  <a:gd name="T46" fmla="*/ 585 w 2385"/>
                  <a:gd name="T47" fmla="*/ 805 h 1337"/>
                  <a:gd name="T48" fmla="*/ 603 w 2385"/>
                  <a:gd name="T49" fmla="*/ 824 h 1337"/>
                  <a:gd name="T50" fmla="*/ 987 w 2385"/>
                  <a:gd name="T51" fmla="*/ 1207 h 1337"/>
                  <a:gd name="T52" fmla="*/ 1068 w 2385"/>
                  <a:gd name="T53" fmla="*/ 1289 h 1337"/>
                  <a:gd name="T54" fmla="*/ 1090 w 2385"/>
                  <a:gd name="T55" fmla="*/ 1311 h 1337"/>
                  <a:gd name="T56" fmla="*/ 1153 w 2385"/>
                  <a:gd name="T57" fmla="*/ 1337 h 1337"/>
                  <a:gd name="T58" fmla="*/ 1216 w 2385"/>
                  <a:gd name="T59" fmla="*/ 1311 h 1337"/>
                  <a:gd name="T60" fmla="*/ 1238 w 2385"/>
                  <a:gd name="T61" fmla="*/ 1289 h 1337"/>
                  <a:gd name="T62" fmla="*/ 1621 w 2385"/>
                  <a:gd name="T63" fmla="*/ 905 h 1337"/>
                  <a:gd name="T64" fmla="*/ 1703 w 2385"/>
                  <a:gd name="T65" fmla="*/ 824 h 1337"/>
                  <a:gd name="T66" fmla="*/ 1736 w 2385"/>
                  <a:gd name="T67" fmla="*/ 791 h 1337"/>
                  <a:gd name="T68" fmla="*/ 2109 w 2385"/>
                  <a:gd name="T69" fmla="*/ 418 h 1337"/>
                  <a:gd name="T70" fmla="*/ 2154 w 2385"/>
                  <a:gd name="T71" fmla="*/ 372 h 1337"/>
                  <a:gd name="T72" fmla="*/ 2276 w 2385"/>
                  <a:gd name="T73" fmla="*/ 493 h 1337"/>
                  <a:gd name="T74" fmla="*/ 2314 w 2385"/>
                  <a:gd name="T75" fmla="*/ 517 h 1337"/>
                  <a:gd name="T76" fmla="*/ 2334 w 2385"/>
                  <a:gd name="T77" fmla="*/ 511 h 1337"/>
                  <a:gd name="T78" fmla="*/ 2365 w 2385"/>
                  <a:gd name="T79" fmla="*/ 452 h 1337"/>
                  <a:gd name="T80" fmla="*/ 2384 w 2385"/>
                  <a:gd name="T81" fmla="*/ 58 h 1337"/>
                  <a:gd name="T82" fmla="*/ 2330 w 2385"/>
                  <a:gd name="T83" fmla="*/ 0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85" h="1337">
                    <a:moveTo>
                      <a:pt x="2330" y="0"/>
                    </a:moveTo>
                    <a:cubicBezTo>
                      <a:pt x="2328" y="0"/>
                      <a:pt x="2326" y="0"/>
                      <a:pt x="2324" y="0"/>
                    </a:cubicBezTo>
                    <a:cubicBezTo>
                      <a:pt x="2189" y="7"/>
                      <a:pt x="2054" y="13"/>
                      <a:pt x="1920" y="19"/>
                    </a:cubicBezTo>
                    <a:cubicBezTo>
                      <a:pt x="1899" y="20"/>
                      <a:pt x="1878" y="21"/>
                      <a:pt x="1866" y="47"/>
                    </a:cubicBezTo>
                    <a:cubicBezTo>
                      <a:pt x="1855" y="72"/>
                      <a:pt x="1868" y="86"/>
                      <a:pt x="1883" y="100"/>
                    </a:cubicBezTo>
                    <a:cubicBezTo>
                      <a:pt x="1924" y="142"/>
                      <a:pt x="1965" y="184"/>
                      <a:pt x="2007" y="224"/>
                    </a:cubicBezTo>
                    <a:cubicBezTo>
                      <a:pt x="1961" y="270"/>
                      <a:pt x="1961" y="270"/>
                      <a:pt x="1961" y="270"/>
                    </a:cubicBezTo>
                    <a:cubicBezTo>
                      <a:pt x="1588" y="643"/>
                      <a:pt x="1588" y="643"/>
                      <a:pt x="1588" y="643"/>
                    </a:cubicBezTo>
                    <a:cubicBezTo>
                      <a:pt x="1555" y="676"/>
                      <a:pt x="1555" y="676"/>
                      <a:pt x="1555" y="676"/>
                    </a:cubicBezTo>
                    <a:cubicBezTo>
                      <a:pt x="1474" y="757"/>
                      <a:pt x="1474" y="757"/>
                      <a:pt x="1474" y="757"/>
                    </a:cubicBezTo>
                    <a:cubicBezTo>
                      <a:pt x="1153" y="1078"/>
                      <a:pt x="1153" y="1078"/>
                      <a:pt x="1153" y="1078"/>
                    </a:cubicBezTo>
                    <a:cubicBezTo>
                      <a:pt x="1134" y="1060"/>
                      <a:pt x="1134" y="1060"/>
                      <a:pt x="1134" y="1060"/>
                    </a:cubicBezTo>
                    <a:cubicBezTo>
                      <a:pt x="751" y="676"/>
                      <a:pt x="751" y="676"/>
                      <a:pt x="751" y="676"/>
                    </a:cubicBezTo>
                    <a:cubicBezTo>
                      <a:pt x="669" y="595"/>
                      <a:pt x="669" y="595"/>
                      <a:pt x="669" y="595"/>
                    </a:cubicBezTo>
                    <a:cubicBezTo>
                      <a:pt x="647" y="573"/>
                      <a:pt x="647" y="573"/>
                      <a:pt x="647" y="573"/>
                    </a:cubicBezTo>
                    <a:cubicBezTo>
                      <a:pt x="630" y="555"/>
                      <a:pt x="607" y="547"/>
                      <a:pt x="585" y="547"/>
                    </a:cubicBezTo>
                    <a:cubicBezTo>
                      <a:pt x="562" y="547"/>
                      <a:pt x="539" y="556"/>
                      <a:pt x="522" y="573"/>
                    </a:cubicBezTo>
                    <a:cubicBezTo>
                      <a:pt x="500" y="595"/>
                      <a:pt x="500" y="595"/>
                      <a:pt x="500" y="595"/>
                    </a:cubicBezTo>
                    <a:cubicBezTo>
                      <a:pt x="34" y="1060"/>
                      <a:pt x="34" y="1060"/>
                      <a:pt x="34" y="1060"/>
                    </a:cubicBezTo>
                    <a:cubicBezTo>
                      <a:pt x="0" y="1095"/>
                      <a:pt x="0" y="1151"/>
                      <a:pt x="34" y="1186"/>
                    </a:cubicBezTo>
                    <a:cubicBezTo>
                      <a:pt x="56" y="1208"/>
                      <a:pt x="56" y="1208"/>
                      <a:pt x="56" y="1208"/>
                    </a:cubicBezTo>
                    <a:cubicBezTo>
                      <a:pt x="74" y="1225"/>
                      <a:pt x="96" y="1234"/>
                      <a:pt x="119" y="1234"/>
                    </a:cubicBezTo>
                    <a:cubicBezTo>
                      <a:pt x="142" y="1234"/>
                      <a:pt x="164" y="1225"/>
                      <a:pt x="182" y="1208"/>
                    </a:cubicBezTo>
                    <a:cubicBezTo>
                      <a:pt x="585" y="805"/>
                      <a:pt x="585" y="805"/>
                      <a:pt x="585" y="805"/>
                    </a:cubicBezTo>
                    <a:cubicBezTo>
                      <a:pt x="603" y="824"/>
                      <a:pt x="603" y="824"/>
                      <a:pt x="603" y="824"/>
                    </a:cubicBezTo>
                    <a:cubicBezTo>
                      <a:pt x="987" y="1207"/>
                      <a:pt x="987" y="1207"/>
                      <a:pt x="987" y="1207"/>
                    </a:cubicBezTo>
                    <a:cubicBezTo>
                      <a:pt x="1068" y="1289"/>
                      <a:pt x="1068" y="1289"/>
                      <a:pt x="1068" y="1289"/>
                    </a:cubicBezTo>
                    <a:cubicBezTo>
                      <a:pt x="1090" y="1311"/>
                      <a:pt x="1090" y="1311"/>
                      <a:pt x="1090" y="1311"/>
                    </a:cubicBezTo>
                    <a:cubicBezTo>
                      <a:pt x="1108" y="1328"/>
                      <a:pt x="1130" y="1337"/>
                      <a:pt x="1153" y="1337"/>
                    </a:cubicBezTo>
                    <a:cubicBezTo>
                      <a:pt x="1176" y="1337"/>
                      <a:pt x="1198" y="1328"/>
                      <a:pt x="1216" y="1311"/>
                    </a:cubicBezTo>
                    <a:cubicBezTo>
                      <a:pt x="1238" y="1289"/>
                      <a:pt x="1238" y="1289"/>
                      <a:pt x="1238" y="1289"/>
                    </a:cubicBezTo>
                    <a:cubicBezTo>
                      <a:pt x="1621" y="905"/>
                      <a:pt x="1621" y="905"/>
                      <a:pt x="1621" y="905"/>
                    </a:cubicBezTo>
                    <a:cubicBezTo>
                      <a:pt x="1703" y="824"/>
                      <a:pt x="1703" y="824"/>
                      <a:pt x="1703" y="824"/>
                    </a:cubicBezTo>
                    <a:cubicBezTo>
                      <a:pt x="1736" y="791"/>
                      <a:pt x="1736" y="791"/>
                      <a:pt x="1736" y="791"/>
                    </a:cubicBezTo>
                    <a:cubicBezTo>
                      <a:pt x="2109" y="418"/>
                      <a:pt x="2109" y="418"/>
                      <a:pt x="2109" y="418"/>
                    </a:cubicBezTo>
                    <a:cubicBezTo>
                      <a:pt x="2154" y="372"/>
                      <a:pt x="2154" y="372"/>
                      <a:pt x="2154" y="372"/>
                    </a:cubicBezTo>
                    <a:cubicBezTo>
                      <a:pt x="2276" y="493"/>
                      <a:pt x="2276" y="493"/>
                      <a:pt x="2276" y="493"/>
                    </a:cubicBezTo>
                    <a:cubicBezTo>
                      <a:pt x="2287" y="504"/>
                      <a:pt x="2298" y="517"/>
                      <a:pt x="2314" y="517"/>
                    </a:cubicBezTo>
                    <a:cubicBezTo>
                      <a:pt x="2320" y="517"/>
                      <a:pt x="2327" y="515"/>
                      <a:pt x="2334" y="511"/>
                    </a:cubicBezTo>
                    <a:cubicBezTo>
                      <a:pt x="2359" y="498"/>
                      <a:pt x="2364" y="476"/>
                      <a:pt x="2365" y="452"/>
                    </a:cubicBezTo>
                    <a:cubicBezTo>
                      <a:pt x="2371" y="321"/>
                      <a:pt x="2377" y="190"/>
                      <a:pt x="2384" y="58"/>
                    </a:cubicBezTo>
                    <a:cubicBezTo>
                      <a:pt x="2385" y="19"/>
                      <a:pt x="2369" y="0"/>
                      <a:pt x="23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defTabSz="831281" eaLnBrk="0" fontAlgn="base" hangingPunct="0">
                  <a:spcBef>
                    <a:spcPct val="50000"/>
                  </a:spcBef>
                  <a:spcAft>
                    <a:spcPct val="0"/>
                  </a:spcAft>
                </a:pPr>
                <a:endParaRPr lang="en-GB" sz="1636">
                  <a:solidFill>
                    <a:prstClr val="black"/>
                  </a:solidFill>
                  <a:latin typeface="Frutiger 45 Light"/>
                  <a:ea typeface="MS PGothic"/>
                </a:endParaRPr>
              </a:p>
            </p:txBody>
          </p:sp>
          <p:sp>
            <p:nvSpPr>
              <p:cNvPr id="108" name="Freeform 21">
                <a:extLst>
                  <a:ext uri="{FF2B5EF4-FFF2-40B4-BE49-F238E27FC236}">
                    <a16:creationId xmlns:a16="http://schemas.microsoft.com/office/drawing/2014/main" id="{16D35068-6298-49F3-A121-5A6F4586EB15}"/>
                  </a:ext>
                </a:extLst>
              </p:cNvPr>
              <p:cNvSpPr/>
              <p:nvPr/>
            </p:nvSpPr>
            <p:spPr>
              <a:xfrm>
                <a:off x="3029" y="2445"/>
                <a:ext cx="110" cy="185"/>
              </a:xfrm>
              <a:custGeom>
                <a:avLst/>
                <a:gdLst>
                  <a:gd name="T0" fmla="*/ 269 w 377"/>
                  <a:gd name="T1" fmla="*/ 257 h 636"/>
                  <a:gd name="T2" fmla="*/ 188 w 377"/>
                  <a:gd name="T3" fmla="*/ 175 h 636"/>
                  <a:gd name="T4" fmla="*/ 12 w 377"/>
                  <a:gd name="T5" fmla="*/ 0 h 636"/>
                  <a:gd name="T6" fmla="*/ 0 w 377"/>
                  <a:gd name="T7" fmla="*/ 45 h 636"/>
                  <a:gd name="T8" fmla="*/ 0 w 377"/>
                  <a:gd name="T9" fmla="*/ 80 h 636"/>
                  <a:gd name="T10" fmla="*/ 0 w 377"/>
                  <a:gd name="T11" fmla="*/ 513 h 636"/>
                  <a:gd name="T12" fmla="*/ 0 w 377"/>
                  <a:gd name="T13" fmla="*/ 548 h 636"/>
                  <a:gd name="T14" fmla="*/ 89 w 377"/>
                  <a:gd name="T15" fmla="*/ 636 h 636"/>
                  <a:gd name="T16" fmla="*/ 289 w 377"/>
                  <a:gd name="T17" fmla="*/ 636 h 636"/>
                  <a:gd name="T18" fmla="*/ 377 w 377"/>
                  <a:gd name="T19" fmla="*/ 548 h 636"/>
                  <a:gd name="T20" fmla="*/ 377 w 377"/>
                  <a:gd name="T21" fmla="*/ 513 h 636"/>
                  <a:gd name="T22" fmla="*/ 377 w 377"/>
                  <a:gd name="T23" fmla="*/ 330 h 636"/>
                  <a:gd name="T24" fmla="*/ 291 w 377"/>
                  <a:gd name="T25" fmla="*/ 279 h 636"/>
                  <a:gd name="T26" fmla="*/ 269 w 377"/>
                  <a:gd name="T27" fmla="*/ 257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7" h="636">
                    <a:moveTo>
                      <a:pt x="269" y="257"/>
                    </a:moveTo>
                    <a:cubicBezTo>
                      <a:pt x="188" y="175"/>
                      <a:pt x="188" y="175"/>
                      <a:pt x="188" y="175"/>
                    </a:cubicBezTo>
                    <a:cubicBezTo>
                      <a:pt x="12" y="0"/>
                      <a:pt x="12" y="0"/>
                      <a:pt x="12" y="0"/>
                    </a:cubicBezTo>
                    <a:cubicBezTo>
                      <a:pt x="4" y="13"/>
                      <a:pt x="0" y="29"/>
                      <a:pt x="0" y="45"/>
                    </a:cubicBezTo>
                    <a:cubicBezTo>
                      <a:pt x="0" y="80"/>
                      <a:pt x="0" y="80"/>
                      <a:pt x="0" y="80"/>
                    </a:cubicBezTo>
                    <a:cubicBezTo>
                      <a:pt x="0" y="513"/>
                      <a:pt x="0" y="513"/>
                      <a:pt x="0" y="513"/>
                    </a:cubicBezTo>
                    <a:cubicBezTo>
                      <a:pt x="0" y="548"/>
                      <a:pt x="0" y="548"/>
                      <a:pt x="0" y="548"/>
                    </a:cubicBezTo>
                    <a:cubicBezTo>
                      <a:pt x="0" y="597"/>
                      <a:pt x="40" y="636"/>
                      <a:pt x="89" y="636"/>
                    </a:cubicBezTo>
                    <a:cubicBezTo>
                      <a:pt x="289" y="636"/>
                      <a:pt x="289" y="636"/>
                      <a:pt x="289" y="636"/>
                    </a:cubicBezTo>
                    <a:cubicBezTo>
                      <a:pt x="338" y="636"/>
                      <a:pt x="377" y="596"/>
                      <a:pt x="377" y="548"/>
                    </a:cubicBezTo>
                    <a:cubicBezTo>
                      <a:pt x="377" y="513"/>
                      <a:pt x="377" y="513"/>
                      <a:pt x="377" y="513"/>
                    </a:cubicBezTo>
                    <a:cubicBezTo>
                      <a:pt x="377" y="330"/>
                      <a:pt x="377" y="330"/>
                      <a:pt x="377" y="330"/>
                    </a:cubicBezTo>
                    <a:cubicBezTo>
                      <a:pt x="345" y="321"/>
                      <a:pt x="315" y="303"/>
                      <a:pt x="291" y="279"/>
                    </a:cubicBezTo>
                    <a:lnTo>
                      <a:pt x="269" y="2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defTabSz="831281" eaLnBrk="0" fontAlgn="base" hangingPunct="0">
                  <a:spcBef>
                    <a:spcPct val="50000"/>
                  </a:spcBef>
                  <a:spcAft>
                    <a:spcPct val="0"/>
                  </a:spcAft>
                </a:pPr>
                <a:endParaRPr lang="en-GB" sz="1636">
                  <a:solidFill>
                    <a:prstClr val="black"/>
                  </a:solidFill>
                  <a:latin typeface="Frutiger 45 Light"/>
                  <a:ea typeface="MS PGothic"/>
                </a:endParaRPr>
              </a:p>
            </p:txBody>
          </p:sp>
          <p:sp>
            <p:nvSpPr>
              <p:cNvPr id="109" name="Freeform 22">
                <a:extLst>
                  <a:ext uri="{FF2B5EF4-FFF2-40B4-BE49-F238E27FC236}">
                    <a16:creationId xmlns:a16="http://schemas.microsoft.com/office/drawing/2014/main" id="{FB75C796-A95F-41D7-B524-07A0B0D9883A}"/>
                  </a:ext>
                </a:extLst>
              </p:cNvPr>
              <p:cNvSpPr/>
              <p:nvPr/>
            </p:nvSpPr>
            <p:spPr>
              <a:xfrm>
                <a:off x="3181" y="2440"/>
                <a:ext cx="109" cy="190"/>
              </a:xfrm>
              <a:custGeom>
                <a:avLst/>
                <a:gdLst>
                  <a:gd name="T0" fmla="*/ 77 w 377"/>
                  <a:gd name="T1" fmla="*/ 275 h 654"/>
                  <a:gd name="T2" fmla="*/ 55 w 377"/>
                  <a:gd name="T3" fmla="*/ 297 h 654"/>
                  <a:gd name="T4" fmla="*/ 0 w 377"/>
                  <a:gd name="T5" fmla="*/ 336 h 654"/>
                  <a:gd name="T6" fmla="*/ 0 w 377"/>
                  <a:gd name="T7" fmla="*/ 531 h 654"/>
                  <a:gd name="T8" fmla="*/ 0 w 377"/>
                  <a:gd name="T9" fmla="*/ 566 h 654"/>
                  <a:gd name="T10" fmla="*/ 89 w 377"/>
                  <a:gd name="T11" fmla="*/ 654 h 654"/>
                  <a:gd name="T12" fmla="*/ 289 w 377"/>
                  <a:gd name="T13" fmla="*/ 654 h 654"/>
                  <a:gd name="T14" fmla="*/ 377 w 377"/>
                  <a:gd name="T15" fmla="*/ 566 h 654"/>
                  <a:gd name="T16" fmla="*/ 377 w 377"/>
                  <a:gd name="T17" fmla="*/ 531 h 654"/>
                  <a:gd name="T18" fmla="*/ 377 w 377"/>
                  <a:gd name="T19" fmla="*/ 98 h 654"/>
                  <a:gd name="T20" fmla="*/ 377 w 377"/>
                  <a:gd name="T21" fmla="*/ 63 h 654"/>
                  <a:gd name="T22" fmla="*/ 352 w 377"/>
                  <a:gd name="T23" fmla="*/ 0 h 654"/>
                  <a:gd name="T24" fmla="*/ 77 w 377"/>
                  <a:gd name="T25" fmla="*/ 275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7" h="654">
                    <a:moveTo>
                      <a:pt x="77" y="275"/>
                    </a:moveTo>
                    <a:cubicBezTo>
                      <a:pt x="55" y="297"/>
                      <a:pt x="55" y="297"/>
                      <a:pt x="55" y="297"/>
                    </a:cubicBezTo>
                    <a:cubicBezTo>
                      <a:pt x="39" y="313"/>
                      <a:pt x="21" y="326"/>
                      <a:pt x="0" y="336"/>
                    </a:cubicBezTo>
                    <a:cubicBezTo>
                      <a:pt x="0" y="531"/>
                      <a:pt x="0" y="531"/>
                      <a:pt x="0" y="531"/>
                    </a:cubicBezTo>
                    <a:cubicBezTo>
                      <a:pt x="0" y="566"/>
                      <a:pt x="0" y="566"/>
                      <a:pt x="0" y="566"/>
                    </a:cubicBezTo>
                    <a:cubicBezTo>
                      <a:pt x="0" y="615"/>
                      <a:pt x="40" y="654"/>
                      <a:pt x="89" y="654"/>
                    </a:cubicBezTo>
                    <a:cubicBezTo>
                      <a:pt x="289" y="654"/>
                      <a:pt x="289" y="654"/>
                      <a:pt x="289" y="654"/>
                    </a:cubicBezTo>
                    <a:cubicBezTo>
                      <a:pt x="338" y="654"/>
                      <a:pt x="377" y="614"/>
                      <a:pt x="377" y="566"/>
                    </a:cubicBezTo>
                    <a:cubicBezTo>
                      <a:pt x="377" y="531"/>
                      <a:pt x="377" y="531"/>
                      <a:pt x="377" y="531"/>
                    </a:cubicBezTo>
                    <a:cubicBezTo>
                      <a:pt x="377" y="98"/>
                      <a:pt x="377" y="98"/>
                      <a:pt x="377" y="98"/>
                    </a:cubicBezTo>
                    <a:cubicBezTo>
                      <a:pt x="377" y="63"/>
                      <a:pt x="377" y="63"/>
                      <a:pt x="377" y="63"/>
                    </a:cubicBezTo>
                    <a:cubicBezTo>
                      <a:pt x="377" y="38"/>
                      <a:pt x="368" y="16"/>
                      <a:pt x="352" y="0"/>
                    </a:cubicBezTo>
                    <a:lnTo>
                      <a:pt x="77" y="2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defTabSz="831281" eaLnBrk="0" fontAlgn="base" hangingPunct="0">
                  <a:spcBef>
                    <a:spcPct val="50000"/>
                  </a:spcBef>
                  <a:spcAft>
                    <a:spcPct val="0"/>
                  </a:spcAft>
                </a:pPr>
                <a:endParaRPr lang="en-GB" sz="1636">
                  <a:solidFill>
                    <a:prstClr val="black"/>
                  </a:solidFill>
                  <a:latin typeface="Frutiger 45 Light"/>
                  <a:ea typeface="MS PGothic"/>
                </a:endParaRPr>
              </a:p>
            </p:txBody>
          </p:sp>
          <p:sp>
            <p:nvSpPr>
              <p:cNvPr id="111" name="Freeform 23">
                <a:extLst>
                  <a:ext uri="{FF2B5EF4-FFF2-40B4-BE49-F238E27FC236}">
                    <a16:creationId xmlns:a16="http://schemas.microsoft.com/office/drawing/2014/main" id="{0BDC229A-0E34-43C8-BA52-6859092F4338}"/>
                  </a:ext>
                </a:extLst>
              </p:cNvPr>
              <p:cNvSpPr/>
              <p:nvPr/>
            </p:nvSpPr>
            <p:spPr>
              <a:xfrm>
                <a:off x="3332" y="2281"/>
                <a:ext cx="109" cy="348"/>
              </a:xfrm>
              <a:custGeom>
                <a:avLst/>
                <a:gdLst>
                  <a:gd name="T0" fmla="*/ 54 w 377"/>
                  <a:gd name="T1" fmla="*/ 322 h 1199"/>
                  <a:gd name="T2" fmla="*/ 21 w 377"/>
                  <a:gd name="T3" fmla="*/ 355 h 1199"/>
                  <a:gd name="T4" fmla="*/ 0 w 377"/>
                  <a:gd name="T5" fmla="*/ 377 h 1199"/>
                  <a:gd name="T6" fmla="*/ 0 w 377"/>
                  <a:gd name="T7" fmla="*/ 438 h 1199"/>
                  <a:gd name="T8" fmla="*/ 0 w 377"/>
                  <a:gd name="T9" fmla="*/ 479 h 1199"/>
                  <a:gd name="T10" fmla="*/ 0 w 377"/>
                  <a:gd name="T11" fmla="*/ 643 h 1199"/>
                  <a:gd name="T12" fmla="*/ 0 w 377"/>
                  <a:gd name="T13" fmla="*/ 685 h 1199"/>
                  <a:gd name="T14" fmla="*/ 0 w 377"/>
                  <a:gd name="T15" fmla="*/ 905 h 1199"/>
                  <a:gd name="T16" fmla="*/ 0 w 377"/>
                  <a:gd name="T17" fmla="*/ 1111 h 1199"/>
                  <a:gd name="T18" fmla="*/ 88 w 377"/>
                  <a:gd name="T19" fmla="*/ 1199 h 1199"/>
                  <a:gd name="T20" fmla="*/ 288 w 377"/>
                  <a:gd name="T21" fmla="*/ 1199 h 1199"/>
                  <a:gd name="T22" fmla="*/ 377 w 377"/>
                  <a:gd name="T23" fmla="*/ 1111 h 1199"/>
                  <a:gd name="T24" fmla="*/ 377 w 377"/>
                  <a:gd name="T25" fmla="*/ 905 h 1199"/>
                  <a:gd name="T26" fmla="*/ 377 w 377"/>
                  <a:gd name="T27" fmla="*/ 686 h 1199"/>
                  <a:gd name="T28" fmla="*/ 377 w 377"/>
                  <a:gd name="T29" fmla="*/ 644 h 1199"/>
                  <a:gd name="T30" fmla="*/ 377 w 377"/>
                  <a:gd name="T31" fmla="*/ 480 h 1199"/>
                  <a:gd name="T32" fmla="*/ 377 w 377"/>
                  <a:gd name="T33" fmla="*/ 438 h 1199"/>
                  <a:gd name="T34" fmla="*/ 377 w 377"/>
                  <a:gd name="T35" fmla="*/ 218 h 1199"/>
                  <a:gd name="T36" fmla="*/ 377 w 377"/>
                  <a:gd name="T37" fmla="*/ 12 h 1199"/>
                  <a:gd name="T38" fmla="*/ 376 w 377"/>
                  <a:gd name="T39" fmla="*/ 0 h 1199"/>
                  <a:gd name="T40" fmla="*/ 54 w 377"/>
                  <a:gd name="T41" fmla="*/ 32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1199">
                    <a:moveTo>
                      <a:pt x="54" y="322"/>
                    </a:moveTo>
                    <a:cubicBezTo>
                      <a:pt x="21" y="355"/>
                      <a:pt x="21" y="355"/>
                      <a:pt x="21" y="355"/>
                    </a:cubicBezTo>
                    <a:cubicBezTo>
                      <a:pt x="0" y="377"/>
                      <a:pt x="0" y="377"/>
                      <a:pt x="0" y="377"/>
                    </a:cubicBezTo>
                    <a:cubicBezTo>
                      <a:pt x="0" y="438"/>
                      <a:pt x="0" y="438"/>
                      <a:pt x="0" y="438"/>
                    </a:cubicBezTo>
                    <a:cubicBezTo>
                      <a:pt x="0" y="479"/>
                      <a:pt x="0" y="479"/>
                      <a:pt x="0" y="479"/>
                    </a:cubicBezTo>
                    <a:cubicBezTo>
                      <a:pt x="0" y="643"/>
                      <a:pt x="0" y="643"/>
                      <a:pt x="0" y="643"/>
                    </a:cubicBezTo>
                    <a:cubicBezTo>
                      <a:pt x="0" y="685"/>
                      <a:pt x="0" y="685"/>
                      <a:pt x="0" y="685"/>
                    </a:cubicBezTo>
                    <a:cubicBezTo>
                      <a:pt x="0" y="905"/>
                      <a:pt x="0" y="905"/>
                      <a:pt x="0" y="905"/>
                    </a:cubicBezTo>
                    <a:cubicBezTo>
                      <a:pt x="0" y="1111"/>
                      <a:pt x="0" y="1111"/>
                      <a:pt x="0" y="1111"/>
                    </a:cubicBezTo>
                    <a:cubicBezTo>
                      <a:pt x="0" y="1160"/>
                      <a:pt x="40" y="1199"/>
                      <a:pt x="88" y="1199"/>
                    </a:cubicBezTo>
                    <a:cubicBezTo>
                      <a:pt x="288" y="1199"/>
                      <a:pt x="288" y="1199"/>
                      <a:pt x="288" y="1199"/>
                    </a:cubicBezTo>
                    <a:cubicBezTo>
                      <a:pt x="337" y="1199"/>
                      <a:pt x="377" y="1159"/>
                      <a:pt x="377" y="1111"/>
                    </a:cubicBezTo>
                    <a:cubicBezTo>
                      <a:pt x="377" y="905"/>
                      <a:pt x="377" y="905"/>
                      <a:pt x="377" y="905"/>
                    </a:cubicBezTo>
                    <a:cubicBezTo>
                      <a:pt x="377" y="686"/>
                      <a:pt x="377" y="686"/>
                      <a:pt x="377" y="686"/>
                    </a:cubicBezTo>
                    <a:cubicBezTo>
                      <a:pt x="377" y="644"/>
                      <a:pt x="377" y="644"/>
                      <a:pt x="377" y="644"/>
                    </a:cubicBezTo>
                    <a:cubicBezTo>
                      <a:pt x="377" y="480"/>
                      <a:pt x="377" y="480"/>
                      <a:pt x="377" y="480"/>
                    </a:cubicBezTo>
                    <a:cubicBezTo>
                      <a:pt x="377" y="438"/>
                      <a:pt x="377" y="438"/>
                      <a:pt x="377" y="438"/>
                    </a:cubicBezTo>
                    <a:cubicBezTo>
                      <a:pt x="377" y="218"/>
                      <a:pt x="377" y="218"/>
                      <a:pt x="377" y="218"/>
                    </a:cubicBezTo>
                    <a:cubicBezTo>
                      <a:pt x="377" y="12"/>
                      <a:pt x="377" y="12"/>
                      <a:pt x="377" y="12"/>
                    </a:cubicBezTo>
                    <a:cubicBezTo>
                      <a:pt x="377" y="8"/>
                      <a:pt x="376" y="4"/>
                      <a:pt x="376" y="0"/>
                    </a:cubicBezTo>
                    <a:lnTo>
                      <a:pt x="54" y="3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127" tIns="41564" rIns="83127" bIns="41564" numCol="1" anchor="t" anchorCtr="0" compatLnSpc="1">
                <a:prstTxWarp prst="textNoShape">
                  <a:avLst/>
                </a:prstTxWarp>
              </a:bodyPr>
              <a:lstStyle/>
              <a:p>
                <a:pPr defTabSz="831281" eaLnBrk="0" fontAlgn="base" hangingPunct="0">
                  <a:spcBef>
                    <a:spcPct val="50000"/>
                  </a:spcBef>
                  <a:spcAft>
                    <a:spcPct val="0"/>
                  </a:spcAft>
                </a:pPr>
                <a:endParaRPr lang="en-GB" sz="1636">
                  <a:solidFill>
                    <a:prstClr val="black"/>
                  </a:solidFill>
                  <a:latin typeface="Frutiger 45 Light"/>
                  <a:ea typeface="MS PGothic"/>
                </a:endParaRPr>
              </a:p>
            </p:txBody>
          </p:sp>
        </p:grpSp>
      </p:grpSp>
      <p:grpSp>
        <p:nvGrpSpPr>
          <p:cNvPr id="112" name="Group 111">
            <a:extLst>
              <a:ext uri="{FF2B5EF4-FFF2-40B4-BE49-F238E27FC236}">
                <a16:creationId xmlns:a16="http://schemas.microsoft.com/office/drawing/2014/main" id="{54D935DE-AE34-492B-838D-343DEF8EACD3}"/>
              </a:ext>
            </a:extLst>
          </p:cNvPr>
          <p:cNvGrpSpPr/>
          <p:nvPr/>
        </p:nvGrpSpPr>
        <p:grpSpPr>
          <a:xfrm>
            <a:off x="528668" y="5292925"/>
            <a:ext cx="322220" cy="322220"/>
            <a:chOff x="10547350" y="3683000"/>
            <a:chExt cx="698500" cy="698500"/>
          </a:xfrm>
          <a:solidFill>
            <a:schemeClr val="accent1"/>
          </a:solidFill>
        </p:grpSpPr>
        <p:sp>
          <p:nvSpPr>
            <p:cNvPr id="115" name="Freeform 11">
              <a:extLst>
                <a:ext uri="{FF2B5EF4-FFF2-40B4-BE49-F238E27FC236}">
                  <a16:creationId xmlns:a16="http://schemas.microsoft.com/office/drawing/2014/main" id="{F6D86B0B-C501-4E05-8411-0A9C1B88CC88}"/>
                </a:ext>
              </a:extLst>
            </p:cNvPr>
            <p:cNvSpPr>
              <a:spLocks noEditPoints="1"/>
            </p:cNvSpPr>
            <p:nvPr/>
          </p:nvSpPr>
          <p:spPr>
            <a:xfrm>
              <a:off x="10547350" y="3683000"/>
              <a:ext cx="698500" cy="698500"/>
            </a:xfrm>
            <a:custGeom>
              <a:avLst/>
              <a:gdLst>
                <a:gd name="T0" fmla="*/ 1734 w 3520"/>
                <a:gd name="T1" fmla="*/ 119 h 3520"/>
                <a:gd name="T2" fmla="*/ 1687 w 3520"/>
                <a:gd name="T3" fmla="*/ 134 h 3520"/>
                <a:gd name="T4" fmla="*/ 1648 w 3520"/>
                <a:gd name="T5" fmla="*/ 164 h 3520"/>
                <a:gd name="T6" fmla="*/ 145 w 3520"/>
                <a:gd name="T7" fmla="*/ 1669 h 3520"/>
                <a:gd name="T8" fmla="*/ 123 w 3520"/>
                <a:gd name="T9" fmla="*/ 1719 h 3520"/>
                <a:gd name="T10" fmla="*/ 117 w 3520"/>
                <a:gd name="T11" fmla="*/ 1774 h 3520"/>
                <a:gd name="T12" fmla="*/ 131 w 3520"/>
                <a:gd name="T13" fmla="*/ 1826 h 3520"/>
                <a:gd name="T14" fmla="*/ 163 w 3520"/>
                <a:gd name="T15" fmla="*/ 1872 h 3520"/>
                <a:gd name="T16" fmla="*/ 1669 w 3520"/>
                <a:gd name="T17" fmla="*/ 3374 h 3520"/>
                <a:gd name="T18" fmla="*/ 1719 w 3520"/>
                <a:gd name="T19" fmla="*/ 3396 h 3520"/>
                <a:gd name="T20" fmla="*/ 1774 w 3520"/>
                <a:gd name="T21" fmla="*/ 3401 h 3520"/>
                <a:gd name="T22" fmla="*/ 1826 w 3520"/>
                <a:gd name="T23" fmla="*/ 3388 h 3520"/>
                <a:gd name="T24" fmla="*/ 1872 w 3520"/>
                <a:gd name="T25" fmla="*/ 3356 h 3520"/>
                <a:gd name="T26" fmla="*/ 3375 w 3520"/>
                <a:gd name="T27" fmla="*/ 1851 h 3520"/>
                <a:gd name="T28" fmla="*/ 3397 w 3520"/>
                <a:gd name="T29" fmla="*/ 1801 h 3520"/>
                <a:gd name="T30" fmla="*/ 3402 w 3520"/>
                <a:gd name="T31" fmla="*/ 1746 h 3520"/>
                <a:gd name="T32" fmla="*/ 3388 w 3520"/>
                <a:gd name="T33" fmla="*/ 1694 h 3520"/>
                <a:gd name="T34" fmla="*/ 3356 w 3520"/>
                <a:gd name="T35" fmla="*/ 1648 h 3520"/>
                <a:gd name="T36" fmla="*/ 1853 w 3520"/>
                <a:gd name="T37" fmla="*/ 147 h 3520"/>
                <a:gd name="T38" fmla="*/ 1809 w 3520"/>
                <a:gd name="T39" fmla="*/ 125 h 3520"/>
                <a:gd name="T40" fmla="*/ 1759 w 3520"/>
                <a:gd name="T41" fmla="*/ 117 h 3520"/>
                <a:gd name="T42" fmla="*/ 1796 w 3520"/>
                <a:gd name="T43" fmla="*/ 2 h 3520"/>
                <a:gd name="T44" fmla="*/ 1866 w 3520"/>
                <a:gd name="T45" fmla="*/ 21 h 3520"/>
                <a:gd name="T46" fmla="*/ 1927 w 3520"/>
                <a:gd name="T47" fmla="*/ 57 h 3520"/>
                <a:gd name="T48" fmla="*/ 3439 w 3520"/>
                <a:gd name="T49" fmla="*/ 1565 h 3520"/>
                <a:gd name="T50" fmla="*/ 3484 w 3520"/>
                <a:gd name="T51" fmla="*/ 1623 h 3520"/>
                <a:gd name="T52" fmla="*/ 3510 w 3520"/>
                <a:gd name="T53" fmla="*/ 1690 h 3520"/>
                <a:gd name="T54" fmla="*/ 3520 w 3520"/>
                <a:gd name="T55" fmla="*/ 1760 h 3520"/>
                <a:gd name="T56" fmla="*/ 3510 w 3520"/>
                <a:gd name="T57" fmla="*/ 1830 h 3520"/>
                <a:gd name="T58" fmla="*/ 3484 w 3520"/>
                <a:gd name="T59" fmla="*/ 1897 h 3520"/>
                <a:gd name="T60" fmla="*/ 3439 w 3520"/>
                <a:gd name="T61" fmla="*/ 1955 h 3520"/>
                <a:gd name="T62" fmla="*/ 1927 w 3520"/>
                <a:gd name="T63" fmla="*/ 3463 h 3520"/>
                <a:gd name="T64" fmla="*/ 1866 w 3520"/>
                <a:gd name="T65" fmla="*/ 3499 h 3520"/>
                <a:gd name="T66" fmla="*/ 1796 w 3520"/>
                <a:gd name="T67" fmla="*/ 3518 h 3520"/>
                <a:gd name="T68" fmla="*/ 1724 w 3520"/>
                <a:gd name="T69" fmla="*/ 3518 h 3520"/>
                <a:gd name="T70" fmla="*/ 1654 w 3520"/>
                <a:gd name="T71" fmla="*/ 3499 h 3520"/>
                <a:gd name="T72" fmla="*/ 1593 w 3520"/>
                <a:gd name="T73" fmla="*/ 3463 h 3520"/>
                <a:gd name="T74" fmla="*/ 81 w 3520"/>
                <a:gd name="T75" fmla="*/ 1955 h 3520"/>
                <a:gd name="T76" fmla="*/ 36 w 3520"/>
                <a:gd name="T77" fmla="*/ 1897 h 3520"/>
                <a:gd name="T78" fmla="*/ 9 w 3520"/>
                <a:gd name="T79" fmla="*/ 1830 h 3520"/>
                <a:gd name="T80" fmla="*/ 0 w 3520"/>
                <a:gd name="T81" fmla="*/ 1760 h 3520"/>
                <a:gd name="T82" fmla="*/ 9 w 3520"/>
                <a:gd name="T83" fmla="*/ 1690 h 3520"/>
                <a:gd name="T84" fmla="*/ 36 w 3520"/>
                <a:gd name="T85" fmla="*/ 1623 h 3520"/>
                <a:gd name="T86" fmla="*/ 81 w 3520"/>
                <a:gd name="T87" fmla="*/ 1565 h 3520"/>
                <a:gd name="T88" fmla="*/ 1593 w 3520"/>
                <a:gd name="T89" fmla="*/ 57 h 3520"/>
                <a:gd name="T90" fmla="*/ 1654 w 3520"/>
                <a:gd name="T91" fmla="*/ 21 h 3520"/>
                <a:gd name="T92" fmla="*/ 1724 w 3520"/>
                <a:gd name="T93" fmla="*/ 2 h 3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20" h="3520">
                  <a:moveTo>
                    <a:pt x="1759" y="117"/>
                  </a:moveTo>
                  <a:lnTo>
                    <a:pt x="1734" y="119"/>
                  </a:lnTo>
                  <a:lnTo>
                    <a:pt x="1711" y="125"/>
                  </a:lnTo>
                  <a:lnTo>
                    <a:pt x="1687" y="134"/>
                  </a:lnTo>
                  <a:lnTo>
                    <a:pt x="1667" y="147"/>
                  </a:lnTo>
                  <a:lnTo>
                    <a:pt x="1648" y="164"/>
                  </a:lnTo>
                  <a:lnTo>
                    <a:pt x="163" y="1648"/>
                  </a:lnTo>
                  <a:lnTo>
                    <a:pt x="145" y="1669"/>
                  </a:lnTo>
                  <a:lnTo>
                    <a:pt x="131" y="1694"/>
                  </a:lnTo>
                  <a:lnTo>
                    <a:pt x="123" y="1719"/>
                  </a:lnTo>
                  <a:lnTo>
                    <a:pt x="117" y="1746"/>
                  </a:lnTo>
                  <a:lnTo>
                    <a:pt x="117" y="1774"/>
                  </a:lnTo>
                  <a:lnTo>
                    <a:pt x="123" y="1801"/>
                  </a:lnTo>
                  <a:lnTo>
                    <a:pt x="131" y="1826"/>
                  </a:lnTo>
                  <a:lnTo>
                    <a:pt x="145" y="1851"/>
                  </a:lnTo>
                  <a:lnTo>
                    <a:pt x="163" y="1872"/>
                  </a:lnTo>
                  <a:lnTo>
                    <a:pt x="1648" y="3356"/>
                  </a:lnTo>
                  <a:lnTo>
                    <a:pt x="1669" y="3374"/>
                  </a:lnTo>
                  <a:lnTo>
                    <a:pt x="1694" y="3388"/>
                  </a:lnTo>
                  <a:lnTo>
                    <a:pt x="1719" y="3396"/>
                  </a:lnTo>
                  <a:lnTo>
                    <a:pt x="1746" y="3401"/>
                  </a:lnTo>
                  <a:lnTo>
                    <a:pt x="1774" y="3401"/>
                  </a:lnTo>
                  <a:lnTo>
                    <a:pt x="1801" y="3396"/>
                  </a:lnTo>
                  <a:lnTo>
                    <a:pt x="1826" y="3388"/>
                  </a:lnTo>
                  <a:lnTo>
                    <a:pt x="1851" y="3374"/>
                  </a:lnTo>
                  <a:lnTo>
                    <a:pt x="1872" y="3356"/>
                  </a:lnTo>
                  <a:lnTo>
                    <a:pt x="3356" y="1872"/>
                  </a:lnTo>
                  <a:lnTo>
                    <a:pt x="3375" y="1851"/>
                  </a:lnTo>
                  <a:lnTo>
                    <a:pt x="3388" y="1826"/>
                  </a:lnTo>
                  <a:lnTo>
                    <a:pt x="3397" y="1801"/>
                  </a:lnTo>
                  <a:lnTo>
                    <a:pt x="3402" y="1774"/>
                  </a:lnTo>
                  <a:lnTo>
                    <a:pt x="3402" y="1746"/>
                  </a:lnTo>
                  <a:lnTo>
                    <a:pt x="3397" y="1719"/>
                  </a:lnTo>
                  <a:lnTo>
                    <a:pt x="3388" y="1694"/>
                  </a:lnTo>
                  <a:lnTo>
                    <a:pt x="3375" y="1669"/>
                  </a:lnTo>
                  <a:lnTo>
                    <a:pt x="3356" y="1648"/>
                  </a:lnTo>
                  <a:lnTo>
                    <a:pt x="1872" y="164"/>
                  </a:lnTo>
                  <a:lnTo>
                    <a:pt x="1853" y="147"/>
                  </a:lnTo>
                  <a:lnTo>
                    <a:pt x="1831" y="134"/>
                  </a:lnTo>
                  <a:lnTo>
                    <a:pt x="1809" y="125"/>
                  </a:lnTo>
                  <a:lnTo>
                    <a:pt x="1785" y="119"/>
                  </a:lnTo>
                  <a:lnTo>
                    <a:pt x="1759" y="117"/>
                  </a:lnTo>
                  <a:close/>
                  <a:moveTo>
                    <a:pt x="1759" y="0"/>
                  </a:moveTo>
                  <a:lnTo>
                    <a:pt x="1796" y="2"/>
                  </a:lnTo>
                  <a:lnTo>
                    <a:pt x="1831" y="10"/>
                  </a:lnTo>
                  <a:lnTo>
                    <a:pt x="1866" y="21"/>
                  </a:lnTo>
                  <a:lnTo>
                    <a:pt x="1898" y="36"/>
                  </a:lnTo>
                  <a:lnTo>
                    <a:pt x="1927" y="57"/>
                  </a:lnTo>
                  <a:lnTo>
                    <a:pt x="1955" y="81"/>
                  </a:lnTo>
                  <a:lnTo>
                    <a:pt x="3439" y="1565"/>
                  </a:lnTo>
                  <a:lnTo>
                    <a:pt x="3463" y="1594"/>
                  </a:lnTo>
                  <a:lnTo>
                    <a:pt x="3484" y="1623"/>
                  </a:lnTo>
                  <a:lnTo>
                    <a:pt x="3500" y="1657"/>
                  </a:lnTo>
                  <a:lnTo>
                    <a:pt x="3510" y="1690"/>
                  </a:lnTo>
                  <a:lnTo>
                    <a:pt x="3518" y="1725"/>
                  </a:lnTo>
                  <a:lnTo>
                    <a:pt x="3520" y="1760"/>
                  </a:lnTo>
                  <a:lnTo>
                    <a:pt x="3518" y="1795"/>
                  </a:lnTo>
                  <a:lnTo>
                    <a:pt x="3510" y="1830"/>
                  </a:lnTo>
                  <a:lnTo>
                    <a:pt x="3500" y="1863"/>
                  </a:lnTo>
                  <a:lnTo>
                    <a:pt x="3484" y="1897"/>
                  </a:lnTo>
                  <a:lnTo>
                    <a:pt x="3463" y="1926"/>
                  </a:lnTo>
                  <a:lnTo>
                    <a:pt x="3439" y="1955"/>
                  </a:lnTo>
                  <a:lnTo>
                    <a:pt x="1955" y="3439"/>
                  </a:lnTo>
                  <a:lnTo>
                    <a:pt x="1927" y="3463"/>
                  </a:lnTo>
                  <a:lnTo>
                    <a:pt x="1898" y="3484"/>
                  </a:lnTo>
                  <a:lnTo>
                    <a:pt x="1866" y="3499"/>
                  </a:lnTo>
                  <a:lnTo>
                    <a:pt x="1831" y="3510"/>
                  </a:lnTo>
                  <a:lnTo>
                    <a:pt x="1796" y="3518"/>
                  </a:lnTo>
                  <a:lnTo>
                    <a:pt x="1759" y="3520"/>
                  </a:lnTo>
                  <a:lnTo>
                    <a:pt x="1724" y="3518"/>
                  </a:lnTo>
                  <a:lnTo>
                    <a:pt x="1689" y="3510"/>
                  </a:lnTo>
                  <a:lnTo>
                    <a:pt x="1654" y="3499"/>
                  </a:lnTo>
                  <a:lnTo>
                    <a:pt x="1622" y="3484"/>
                  </a:lnTo>
                  <a:lnTo>
                    <a:pt x="1593" y="3463"/>
                  </a:lnTo>
                  <a:lnTo>
                    <a:pt x="1565" y="3439"/>
                  </a:lnTo>
                  <a:lnTo>
                    <a:pt x="81" y="1955"/>
                  </a:lnTo>
                  <a:lnTo>
                    <a:pt x="57" y="1926"/>
                  </a:lnTo>
                  <a:lnTo>
                    <a:pt x="36" y="1897"/>
                  </a:lnTo>
                  <a:lnTo>
                    <a:pt x="20" y="1863"/>
                  </a:lnTo>
                  <a:lnTo>
                    <a:pt x="9" y="1830"/>
                  </a:lnTo>
                  <a:lnTo>
                    <a:pt x="2" y="1795"/>
                  </a:lnTo>
                  <a:lnTo>
                    <a:pt x="0" y="1760"/>
                  </a:lnTo>
                  <a:lnTo>
                    <a:pt x="2" y="1725"/>
                  </a:lnTo>
                  <a:lnTo>
                    <a:pt x="9" y="1690"/>
                  </a:lnTo>
                  <a:lnTo>
                    <a:pt x="20" y="1657"/>
                  </a:lnTo>
                  <a:lnTo>
                    <a:pt x="36" y="1623"/>
                  </a:lnTo>
                  <a:lnTo>
                    <a:pt x="57" y="1594"/>
                  </a:lnTo>
                  <a:lnTo>
                    <a:pt x="81" y="1565"/>
                  </a:lnTo>
                  <a:lnTo>
                    <a:pt x="1565" y="81"/>
                  </a:lnTo>
                  <a:lnTo>
                    <a:pt x="1593" y="57"/>
                  </a:lnTo>
                  <a:lnTo>
                    <a:pt x="1622" y="36"/>
                  </a:lnTo>
                  <a:lnTo>
                    <a:pt x="1654" y="21"/>
                  </a:lnTo>
                  <a:lnTo>
                    <a:pt x="1689" y="10"/>
                  </a:lnTo>
                  <a:lnTo>
                    <a:pt x="1724" y="2"/>
                  </a:lnTo>
                  <a:lnTo>
                    <a:pt x="1759" y="0"/>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84406" tIns="42203" rIns="84406" bIns="42203" numCol="1" anchor="t" anchorCtr="0" compatLnSpc="1">
              <a:prstTxWarp prst="textNoShape">
                <a:avLst/>
              </a:prstTxWarp>
            </a:bodyPr>
            <a:lstStyle/>
            <a:p>
              <a:pPr defTabSz="831281" eaLnBrk="0" fontAlgn="base" hangingPunct="0">
                <a:spcBef>
                  <a:spcPct val="50000"/>
                </a:spcBef>
                <a:spcAft>
                  <a:spcPct val="0"/>
                </a:spcAft>
              </a:pPr>
              <a:endParaRPr lang="pl-PL" sz="727">
                <a:solidFill>
                  <a:prstClr val="black"/>
                </a:solidFill>
                <a:ea typeface="MS PGothic"/>
              </a:endParaRPr>
            </a:p>
          </p:txBody>
        </p:sp>
        <p:sp>
          <p:nvSpPr>
            <p:cNvPr id="116" name="Freeform 12">
              <a:extLst>
                <a:ext uri="{FF2B5EF4-FFF2-40B4-BE49-F238E27FC236}">
                  <a16:creationId xmlns:a16="http://schemas.microsoft.com/office/drawing/2014/main" id="{05D32F61-FE3D-4336-A9C5-0CABA1707955}"/>
                </a:ext>
              </a:extLst>
            </p:cNvPr>
            <p:cNvSpPr>
              <a:spLocks noEditPoints="1"/>
            </p:cNvSpPr>
            <p:nvPr/>
          </p:nvSpPr>
          <p:spPr>
            <a:xfrm>
              <a:off x="10850563" y="3857625"/>
              <a:ext cx="92075" cy="233363"/>
            </a:xfrm>
            <a:custGeom>
              <a:avLst/>
              <a:gdLst>
                <a:gd name="T0" fmla="*/ 208 w 470"/>
                <a:gd name="T1" fmla="*/ 121 h 1173"/>
                <a:gd name="T2" fmla="*/ 161 w 470"/>
                <a:gd name="T3" fmla="*/ 143 h 1173"/>
                <a:gd name="T4" fmla="*/ 129 w 470"/>
                <a:gd name="T5" fmla="*/ 183 h 1173"/>
                <a:gd name="T6" fmla="*/ 118 w 470"/>
                <a:gd name="T7" fmla="*/ 235 h 1173"/>
                <a:gd name="T8" fmla="*/ 121 w 470"/>
                <a:gd name="T9" fmla="*/ 965 h 1173"/>
                <a:gd name="T10" fmla="*/ 143 w 470"/>
                <a:gd name="T11" fmla="*/ 1012 h 1173"/>
                <a:gd name="T12" fmla="*/ 184 w 470"/>
                <a:gd name="T13" fmla="*/ 1044 h 1173"/>
                <a:gd name="T14" fmla="*/ 234 w 470"/>
                <a:gd name="T15" fmla="*/ 1056 h 1173"/>
                <a:gd name="T16" fmla="*/ 286 w 470"/>
                <a:gd name="T17" fmla="*/ 1044 h 1173"/>
                <a:gd name="T18" fmla="*/ 327 w 470"/>
                <a:gd name="T19" fmla="*/ 1012 h 1173"/>
                <a:gd name="T20" fmla="*/ 349 w 470"/>
                <a:gd name="T21" fmla="*/ 965 h 1173"/>
                <a:gd name="T22" fmla="*/ 352 w 470"/>
                <a:gd name="T23" fmla="*/ 235 h 1173"/>
                <a:gd name="T24" fmla="*/ 341 w 470"/>
                <a:gd name="T25" fmla="*/ 183 h 1173"/>
                <a:gd name="T26" fmla="*/ 309 w 470"/>
                <a:gd name="T27" fmla="*/ 143 h 1173"/>
                <a:gd name="T28" fmla="*/ 262 w 470"/>
                <a:gd name="T29" fmla="*/ 121 h 1173"/>
                <a:gd name="T30" fmla="*/ 234 w 470"/>
                <a:gd name="T31" fmla="*/ 0 h 1173"/>
                <a:gd name="T32" fmla="*/ 309 w 470"/>
                <a:gd name="T33" fmla="*/ 12 h 1173"/>
                <a:gd name="T34" fmla="*/ 374 w 470"/>
                <a:gd name="T35" fmla="*/ 46 h 1173"/>
                <a:gd name="T36" fmla="*/ 424 w 470"/>
                <a:gd name="T37" fmla="*/ 96 h 1173"/>
                <a:gd name="T38" fmla="*/ 458 w 470"/>
                <a:gd name="T39" fmla="*/ 161 h 1173"/>
                <a:gd name="T40" fmla="*/ 470 w 470"/>
                <a:gd name="T41" fmla="*/ 235 h 1173"/>
                <a:gd name="T42" fmla="*/ 466 w 470"/>
                <a:gd name="T43" fmla="*/ 977 h 1173"/>
                <a:gd name="T44" fmla="*/ 443 w 470"/>
                <a:gd name="T45" fmla="*/ 1046 h 1173"/>
                <a:gd name="T46" fmla="*/ 400 w 470"/>
                <a:gd name="T47" fmla="*/ 1104 h 1173"/>
                <a:gd name="T48" fmla="*/ 343 w 470"/>
                <a:gd name="T49" fmla="*/ 1147 h 1173"/>
                <a:gd name="T50" fmla="*/ 273 w 470"/>
                <a:gd name="T51" fmla="*/ 1170 h 1173"/>
                <a:gd name="T52" fmla="*/ 197 w 470"/>
                <a:gd name="T53" fmla="*/ 1170 h 1173"/>
                <a:gd name="T54" fmla="*/ 127 w 470"/>
                <a:gd name="T55" fmla="*/ 1147 h 1173"/>
                <a:gd name="T56" fmla="*/ 69 w 470"/>
                <a:gd name="T57" fmla="*/ 1104 h 1173"/>
                <a:gd name="T58" fmla="*/ 26 w 470"/>
                <a:gd name="T59" fmla="*/ 1046 h 1173"/>
                <a:gd name="T60" fmla="*/ 4 w 470"/>
                <a:gd name="T61" fmla="*/ 977 h 1173"/>
                <a:gd name="T62" fmla="*/ 0 w 470"/>
                <a:gd name="T63" fmla="*/ 235 h 1173"/>
                <a:gd name="T64" fmla="*/ 12 w 470"/>
                <a:gd name="T65" fmla="*/ 161 h 1173"/>
                <a:gd name="T66" fmla="*/ 45 w 470"/>
                <a:gd name="T67" fmla="*/ 96 h 1173"/>
                <a:gd name="T68" fmla="*/ 96 w 470"/>
                <a:gd name="T69" fmla="*/ 46 h 1173"/>
                <a:gd name="T70" fmla="*/ 160 w 470"/>
                <a:gd name="T71" fmla="*/ 12 h 1173"/>
                <a:gd name="T72" fmla="*/ 234 w 470"/>
                <a:gd name="T73" fmla="*/ 0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0" h="1173">
                  <a:moveTo>
                    <a:pt x="234" y="117"/>
                  </a:moveTo>
                  <a:lnTo>
                    <a:pt x="208" y="121"/>
                  </a:lnTo>
                  <a:lnTo>
                    <a:pt x="184" y="129"/>
                  </a:lnTo>
                  <a:lnTo>
                    <a:pt x="161" y="143"/>
                  </a:lnTo>
                  <a:lnTo>
                    <a:pt x="143" y="161"/>
                  </a:lnTo>
                  <a:lnTo>
                    <a:pt x="129" y="183"/>
                  </a:lnTo>
                  <a:lnTo>
                    <a:pt x="121" y="208"/>
                  </a:lnTo>
                  <a:lnTo>
                    <a:pt x="118" y="235"/>
                  </a:lnTo>
                  <a:lnTo>
                    <a:pt x="118" y="939"/>
                  </a:lnTo>
                  <a:lnTo>
                    <a:pt x="121" y="965"/>
                  </a:lnTo>
                  <a:lnTo>
                    <a:pt x="129" y="990"/>
                  </a:lnTo>
                  <a:lnTo>
                    <a:pt x="143" y="1012"/>
                  </a:lnTo>
                  <a:lnTo>
                    <a:pt x="161" y="1030"/>
                  </a:lnTo>
                  <a:lnTo>
                    <a:pt x="184" y="1044"/>
                  </a:lnTo>
                  <a:lnTo>
                    <a:pt x="208" y="1053"/>
                  </a:lnTo>
                  <a:lnTo>
                    <a:pt x="234" y="1056"/>
                  </a:lnTo>
                  <a:lnTo>
                    <a:pt x="262" y="1053"/>
                  </a:lnTo>
                  <a:lnTo>
                    <a:pt x="286" y="1044"/>
                  </a:lnTo>
                  <a:lnTo>
                    <a:pt x="309" y="1030"/>
                  </a:lnTo>
                  <a:lnTo>
                    <a:pt x="327" y="1012"/>
                  </a:lnTo>
                  <a:lnTo>
                    <a:pt x="341" y="990"/>
                  </a:lnTo>
                  <a:lnTo>
                    <a:pt x="349" y="965"/>
                  </a:lnTo>
                  <a:lnTo>
                    <a:pt x="352" y="939"/>
                  </a:lnTo>
                  <a:lnTo>
                    <a:pt x="352" y="235"/>
                  </a:lnTo>
                  <a:lnTo>
                    <a:pt x="349" y="208"/>
                  </a:lnTo>
                  <a:lnTo>
                    <a:pt x="341" y="183"/>
                  </a:lnTo>
                  <a:lnTo>
                    <a:pt x="327" y="161"/>
                  </a:lnTo>
                  <a:lnTo>
                    <a:pt x="309" y="143"/>
                  </a:lnTo>
                  <a:lnTo>
                    <a:pt x="286" y="129"/>
                  </a:lnTo>
                  <a:lnTo>
                    <a:pt x="262" y="121"/>
                  </a:lnTo>
                  <a:lnTo>
                    <a:pt x="234" y="117"/>
                  </a:lnTo>
                  <a:close/>
                  <a:moveTo>
                    <a:pt x="234" y="0"/>
                  </a:moveTo>
                  <a:lnTo>
                    <a:pt x="273" y="3"/>
                  </a:lnTo>
                  <a:lnTo>
                    <a:pt x="309" y="12"/>
                  </a:lnTo>
                  <a:lnTo>
                    <a:pt x="343" y="27"/>
                  </a:lnTo>
                  <a:lnTo>
                    <a:pt x="374" y="46"/>
                  </a:lnTo>
                  <a:lnTo>
                    <a:pt x="400" y="69"/>
                  </a:lnTo>
                  <a:lnTo>
                    <a:pt x="424" y="96"/>
                  </a:lnTo>
                  <a:lnTo>
                    <a:pt x="443" y="127"/>
                  </a:lnTo>
                  <a:lnTo>
                    <a:pt x="458" y="161"/>
                  </a:lnTo>
                  <a:lnTo>
                    <a:pt x="466" y="196"/>
                  </a:lnTo>
                  <a:lnTo>
                    <a:pt x="470" y="235"/>
                  </a:lnTo>
                  <a:lnTo>
                    <a:pt x="470" y="939"/>
                  </a:lnTo>
                  <a:lnTo>
                    <a:pt x="466" y="977"/>
                  </a:lnTo>
                  <a:lnTo>
                    <a:pt x="458" y="1012"/>
                  </a:lnTo>
                  <a:lnTo>
                    <a:pt x="443" y="1046"/>
                  </a:lnTo>
                  <a:lnTo>
                    <a:pt x="424" y="1077"/>
                  </a:lnTo>
                  <a:lnTo>
                    <a:pt x="400" y="1104"/>
                  </a:lnTo>
                  <a:lnTo>
                    <a:pt x="374" y="1127"/>
                  </a:lnTo>
                  <a:lnTo>
                    <a:pt x="343" y="1147"/>
                  </a:lnTo>
                  <a:lnTo>
                    <a:pt x="309" y="1162"/>
                  </a:lnTo>
                  <a:lnTo>
                    <a:pt x="273" y="1170"/>
                  </a:lnTo>
                  <a:lnTo>
                    <a:pt x="234" y="1173"/>
                  </a:lnTo>
                  <a:lnTo>
                    <a:pt x="197" y="1170"/>
                  </a:lnTo>
                  <a:lnTo>
                    <a:pt x="160" y="1162"/>
                  </a:lnTo>
                  <a:lnTo>
                    <a:pt x="127" y="1147"/>
                  </a:lnTo>
                  <a:lnTo>
                    <a:pt x="96" y="1127"/>
                  </a:lnTo>
                  <a:lnTo>
                    <a:pt x="69" y="1104"/>
                  </a:lnTo>
                  <a:lnTo>
                    <a:pt x="45" y="1077"/>
                  </a:lnTo>
                  <a:lnTo>
                    <a:pt x="26" y="1046"/>
                  </a:lnTo>
                  <a:lnTo>
                    <a:pt x="12" y="1012"/>
                  </a:lnTo>
                  <a:lnTo>
                    <a:pt x="4" y="977"/>
                  </a:lnTo>
                  <a:lnTo>
                    <a:pt x="0" y="939"/>
                  </a:lnTo>
                  <a:lnTo>
                    <a:pt x="0" y="235"/>
                  </a:lnTo>
                  <a:lnTo>
                    <a:pt x="4" y="196"/>
                  </a:lnTo>
                  <a:lnTo>
                    <a:pt x="12" y="161"/>
                  </a:lnTo>
                  <a:lnTo>
                    <a:pt x="26" y="127"/>
                  </a:lnTo>
                  <a:lnTo>
                    <a:pt x="45" y="96"/>
                  </a:lnTo>
                  <a:lnTo>
                    <a:pt x="69" y="69"/>
                  </a:lnTo>
                  <a:lnTo>
                    <a:pt x="96" y="46"/>
                  </a:lnTo>
                  <a:lnTo>
                    <a:pt x="127" y="27"/>
                  </a:lnTo>
                  <a:lnTo>
                    <a:pt x="160" y="12"/>
                  </a:lnTo>
                  <a:lnTo>
                    <a:pt x="197" y="3"/>
                  </a:lnTo>
                  <a:lnTo>
                    <a:pt x="234" y="0"/>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84406" tIns="42203" rIns="84406" bIns="42203" numCol="1" anchor="t" anchorCtr="0" compatLnSpc="1">
              <a:prstTxWarp prst="textNoShape">
                <a:avLst/>
              </a:prstTxWarp>
            </a:bodyPr>
            <a:lstStyle/>
            <a:p>
              <a:pPr defTabSz="831281" eaLnBrk="0" fontAlgn="base" hangingPunct="0">
                <a:spcBef>
                  <a:spcPct val="50000"/>
                </a:spcBef>
                <a:spcAft>
                  <a:spcPct val="0"/>
                </a:spcAft>
              </a:pPr>
              <a:endParaRPr lang="pl-PL" sz="727">
                <a:solidFill>
                  <a:prstClr val="black"/>
                </a:solidFill>
                <a:ea typeface="MS PGothic"/>
              </a:endParaRPr>
            </a:p>
          </p:txBody>
        </p:sp>
        <p:sp>
          <p:nvSpPr>
            <p:cNvPr id="117" name="Freeform 13">
              <a:extLst>
                <a:ext uri="{FF2B5EF4-FFF2-40B4-BE49-F238E27FC236}">
                  <a16:creationId xmlns:a16="http://schemas.microsoft.com/office/drawing/2014/main" id="{783E85C2-1F12-4D91-902F-0519E182F694}"/>
                </a:ext>
              </a:extLst>
            </p:cNvPr>
            <p:cNvSpPr>
              <a:spLocks noEditPoints="1"/>
            </p:cNvSpPr>
            <p:nvPr/>
          </p:nvSpPr>
          <p:spPr>
            <a:xfrm>
              <a:off x="10850563" y="4113213"/>
              <a:ext cx="92075" cy="93663"/>
            </a:xfrm>
            <a:custGeom>
              <a:avLst/>
              <a:gdLst>
                <a:gd name="T0" fmla="*/ 208 w 470"/>
                <a:gd name="T1" fmla="*/ 120 h 469"/>
                <a:gd name="T2" fmla="*/ 161 w 470"/>
                <a:gd name="T3" fmla="*/ 143 h 469"/>
                <a:gd name="T4" fmla="*/ 129 w 470"/>
                <a:gd name="T5" fmla="*/ 183 h 469"/>
                <a:gd name="T6" fmla="*/ 118 w 470"/>
                <a:gd name="T7" fmla="*/ 234 h 469"/>
                <a:gd name="T8" fmla="*/ 129 w 470"/>
                <a:gd name="T9" fmla="*/ 286 h 469"/>
                <a:gd name="T10" fmla="*/ 161 w 470"/>
                <a:gd name="T11" fmla="*/ 326 h 469"/>
                <a:gd name="T12" fmla="*/ 208 w 470"/>
                <a:gd name="T13" fmla="*/ 348 h 469"/>
                <a:gd name="T14" fmla="*/ 262 w 470"/>
                <a:gd name="T15" fmla="*/ 348 h 469"/>
                <a:gd name="T16" fmla="*/ 309 w 470"/>
                <a:gd name="T17" fmla="*/ 326 h 469"/>
                <a:gd name="T18" fmla="*/ 341 w 470"/>
                <a:gd name="T19" fmla="*/ 286 h 469"/>
                <a:gd name="T20" fmla="*/ 352 w 470"/>
                <a:gd name="T21" fmla="*/ 234 h 469"/>
                <a:gd name="T22" fmla="*/ 341 w 470"/>
                <a:gd name="T23" fmla="*/ 183 h 469"/>
                <a:gd name="T24" fmla="*/ 309 w 470"/>
                <a:gd name="T25" fmla="*/ 143 h 469"/>
                <a:gd name="T26" fmla="*/ 262 w 470"/>
                <a:gd name="T27" fmla="*/ 120 h 469"/>
                <a:gd name="T28" fmla="*/ 234 w 470"/>
                <a:gd name="T29" fmla="*/ 0 h 469"/>
                <a:gd name="T30" fmla="*/ 309 w 470"/>
                <a:gd name="T31" fmla="*/ 11 h 469"/>
                <a:gd name="T32" fmla="*/ 374 w 470"/>
                <a:gd name="T33" fmla="*/ 46 h 469"/>
                <a:gd name="T34" fmla="*/ 424 w 470"/>
                <a:gd name="T35" fmla="*/ 96 h 469"/>
                <a:gd name="T36" fmla="*/ 458 w 470"/>
                <a:gd name="T37" fmla="*/ 161 h 469"/>
                <a:gd name="T38" fmla="*/ 470 w 470"/>
                <a:gd name="T39" fmla="*/ 234 h 469"/>
                <a:gd name="T40" fmla="*/ 458 w 470"/>
                <a:gd name="T41" fmla="*/ 308 h 469"/>
                <a:gd name="T42" fmla="*/ 424 w 470"/>
                <a:gd name="T43" fmla="*/ 373 h 469"/>
                <a:gd name="T44" fmla="*/ 374 w 470"/>
                <a:gd name="T45" fmla="*/ 423 h 469"/>
                <a:gd name="T46" fmla="*/ 309 w 470"/>
                <a:gd name="T47" fmla="*/ 457 h 469"/>
                <a:gd name="T48" fmla="*/ 234 w 470"/>
                <a:gd name="T49" fmla="*/ 469 h 469"/>
                <a:gd name="T50" fmla="*/ 160 w 470"/>
                <a:gd name="T51" fmla="*/ 457 h 469"/>
                <a:gd name="T52" fmla="*/ 96 w 470"/>
                <a:gd name="T53" fmla="*/ 423 h 469"/>
                <a:gd name="T54" fmla="*/ 45 w 470"/>
                <a:gd name="T55" fmla="*/ 373 h 469"/>
                <a:gd name="T56" fmla="*/ 12 w 470"/>
                <a:gd name="T57" fmla="*/ 308 h 469"/>
                <a:gd name="T58" fmla="*/ 0 w 470"/>
                <a:gd name="T59" fmla="*/ 234 h 469"/>
                <a:gd name="T60" fmla="*/ 12 w 470"/>
                <a:gd name="T61" fmla="*/ 161 h 469"/>
                <a:gd name="T62" fmla="*/ 45 w 470"/>
                <a:gd name="T63" fmla="*/ 96 h 469"/>
                <a:gd name="T64" fmla="*/ 96 w 470"/>
                <a:gd name="T65" fmla="*/ 46 h 469"/>
                <a:gd name="T66" fmla="*/ 160 w 470"/>
                <a:gd name="T67" fmla="*/ 11 h 469"/>
                <a:gd name="T68" fmla="*/ 234 w 470"/>
                <a:gd name="T69"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0" h="469">
                  <a:moveTo>
                    <a:pt x="234" y="117"/>
                  </a:moveTo>
                  <a:lnTo>
                    <a:pt x="208" y="120"/>
                  </a:lnTo>
                  <a:lnTo>
                    <a:pt x="184" y="129"/>
                  </a:lnTo>
                  <a:lnTo>
                    <a:pt x="161" y="143"/>
                  </a:lnTo>
                  <a:lnTo>
                    <a:pt x="143" y="161"/>
                  </a:lnTo>
                  <a:lnTo>
                    <a:pt x="129" y="183"/>
                  </a:lnTo>
                  <a:lnTo>
                    <a:pt x="121" y="208"/>
                  </a:lnTo>
                  <a:lnTo>
                    <a:pt x="118" y="234"/>
                  </a:lnTo>
                  <a:lnTo>
                    <a:pt x="121" y="261"/>
                  </a:lnTo>
                  <a:lnTo>
                    <a:pt x="129" y="286"/>
                  </a:lnTo>
                  <a:lnTo>
                    <a:pt x="143" y="308"/>
                  </a:lnTo>
                  <a:lnTo>
                    <a:pt x="161" y="326"/>
                  </a:lnTo>
                  <a:lnTo>
                    <a:pt x="184" y="340"/>
                  </a:lnTo>
                  <a:lnTo>
                    <a:pt x="208" y="348"/>
                  </a:lnTo>
                  <a:lnTo>
                    <a:pt x="234" y="352"/>
                  </a:lnTo>
                  <a:lnTo>
                    <a:pt x="262" y="348"/>
                  </a:lnTo>
                  <a:lnTo>
                    <a:pt x="286" y="340"/>
                  </a:lnTo>
                  <a:lnTo>
                    <a:pt x="309" y="326"/>
                  </a:lnTo>
                  <a:lnTo>
                    <a:pt x="327" y="308"/>
                  </a:lnTo>
                  <a:lnTo>
                    <a:pt x="341" y="286"/>
                  </a:lnTo>
                  <a:lnTo>
                    <a:pt x="349" y="261"/>
                  </a:lnTo>
                  <a:lnTo>
                    <a:pt x="352" y="234"/>
                  </a:lnTo>
                  <a:lnTo>
                    <a:pt x="349" y="208"/>
                  </a:lnTo>
                  <a:lnTo>
                    <a:pt x="341" y="183"/>
                  </a:lnTo>
                  <a:lnTo>
                    <a:pt x="327" y="161"/>
                  </a:lnTo>
                  <a:lnTo>
                    <a:pt x="309" y="143"/>
                  </a:lnTo>
                  <a:lnTo>
                    <a:pt x="286" y="129"/>
                  </a:lnTo>
                  <a:lnTo>
                    <a:pt x="262" y="120"/>
                  </a:lnTo>
                  <a:lnTo>
                    <a:pt x="234" y="117"/>
                  </a:lnTo>
                  <a:close/>
                  <a:moveTo>
                    <a:pt x="234" y="0"/>
                  </a:moveTo>
                  <a:lnTo>
                    <a:pt x="273" y="3"/>
                  </a:lnTo>
                  <a:lnTo>
                    <a:pt x="309" y="11"/>
                  </a:lnTo>
                  <a:lnTo>
                    <a:pt x="343" y="26"/>
                  </a:lnTo>
                  <a:lnTo>
                    <a:pt x="374" y="46"/>
                  </a:lnTo>
                  <a:lnTo>
                    <a:pt x="400" y="69"/>
                  </a:lnTo>
                  <a:lnTo>
                    <a:pt x="424" y="96"/>
                  </a:lnTo>
                  <a:lnTo>
                    <a:pt x="443" y="127"/>
                  </a:lnTo>
                  <a:lnTo>
                    <a:pt x="458" y="161"/>
                  </a:lnTo>
                  <a:lnTo>
                    <a:pt x="466" y="196"/>
                  </a:lnTo>
                  <a:lnTo>
                    <a:pt x="470" y="234"/>
                  </a:lnTo>
                  <a:lnTo>
                    <a:pt x="466" y="273"/>
                  </a:lnTo>
                  <a:lnTo>
                    <a:pt x="458" y="308"/>
                  </a:lnTo>
                  <a:lnTo>
                    <a:pt x="443" y="342"/>
                  </a:lnTo>
                  <a:lnTo>
                    <a:pt x="424" y="373"/>
                  </a:lnTo>
                  <a:lnTo>
                    <a:pt x="400" y="400"/>
                  </a:lnTo>
                  <a:lnTo>
                    <a:pt x="374" y="423"/>
                  </a:lnTo>
                  <a:lnTo>
                    <a:pt x="343" y="442"/>
                  </a:lnTo>
                  <a:lnTo>
                    <a:pt x="309" y="457"/>
                  </a:lnTo>
                  <a:lnTo>
                    <a:pt x="273" y="466"/>
                  </a:lnTo>
                  <a:lnTo>
                    <a:pt x="234" y="469"/>
                  </a:lnTo>
                  <a:lnTo>
                    <a:pt x="197" y="466"/>
                  </a:lnTo>
                  <a:lnTo>
                    <a:pt x="160" y="457"/>
                  </a:lnTo>
                  <a:lnTo>
                    <a:pt x="127" y="442"/>
                  </a:lnTo>
                  <a:lnTo>
                    <a:pt x="96" y="423"/>
                  </a:lnTo>
                  <a:lnTo>
                    <a:pt x="69" y="400"/>
                  </a:lnTo>
                  <a:lnTo>
                    <a:pt x="45" y="373"/>
                  </a:lnTo>
                  <a:lnTo>
                    <a:pt x="26" y="342"/>
                  </a:lnTo>
                  <a:lnTo>
                    <a:pt x="12" y="308"/>
                  </a:lnTo>
                  <a:lnTo>
                    <a:pt x="4" y="273"/>
                  </a:lnTo>
                  <a:lnTo>
                    <a:pt x="0" y="234"/>
                  </a:lnTo>
                  <a:lnTo>
                    <a:pt x="4" y="196"/>
                  </a:lnTo>
                  <a:lnTo>
                    <a:pt x="12" y="161"/>
                  </a:lnTo>
                  <a:lnTo>
                    <a:pt x="26" y="127"/>
                  </a:lnTo>
                  <a:lnTo>
                    <a:pt x="45" y="96"/>
                  </a:lnTo>
                  <a:lnTo>
                    <a:pt x="69" y="69"/>
                  </a:lnTo>
                  <a:lnTo>
                    <a:pt x="96" y="46"/>
                  </a:lnTo>
                  <a:lnTo>
                    <a:pt x="127" y="26"/>
                  </a:lnTo>
                  <a:lnTo>
                    <a:pt x="160" y="11"/>
                  </a:lnTo>
                  <a:lnTo>
                    <a:pt x="197" y="3"/>
                  </a:lnTo>
                  <a:lnTo>
                    <a:pt x="234" y="0"/>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84406" tIns="42203" rIns="84406" bIns="42203" numCol="1" anchor="t" anchorCtr="0" compatLnSpc="1">
              <a:prstTxWarp prst="textNoShape">
                <a:avLst/>
              </a:prstTxWarp>
            </a:bodyPr>
            <a:lstStyle/>
            <a:p>
              <a:pPr defTabSz="831281" eaLnBrk="0" fontAlgn="base" hangingPunct="0">
                <a:spcBef>
                  <a:spcPct val="50000"/>
                </a:spcBef>
                <a:spcAft>
                  <a:spcPct val="0"/>
                </a:spcAft>
              </a:pPr>
              <a:endParaRPr lang="pl-PL" sz="727">
                <a:solidFill>
                  <a:prstClr val="black"/>
                </a:solidFill>
                <a:ea typeface="MS PGothic"/>
              </a:endParaRPr>
            </a:p>
          </p:txBody>
        </p:sp>
      </p:grpSp>
      <p:grpSp>
        <p:nvGrpSpPr>
          <p:cNvPr id="118" name="Group 117">
            <a:extLst>
              <a:ext uri="{FF2B5EF4-FFF2-40B4-BE49-F238E27FC236}">
                <a16:creationId xmlns:a16="http://schemas.microsoft.com/office/drawing/2014/main" id="{76F8CA3B-BB00-45D6-B866-A6F8C04D7485}"/>
              </a:ext>
            </a:extLst>
          </p:cNvPr>
          <p:cNvGrpSpPr/>
          <p:nvPr/>
        </p:nvGrpSpPr>
        <p:grpSpPr>
          <a:xfrm>
            <a:off x="523886" y="4844736"/>
            <a:ext cx="331789" cy="326922"/>
            <a:chOff x="618498" y="5913166"/>
            <a:chExt cx="534350" cy="526511"/>
          </a:xfrm>
          <a:solidFill>
            <a:schemeClr val="accent1"/>
          </a:solidFill>
        </p:grpSpPr>
        <p:sp>
          <p:nvSpPr>
            <p:cNvPr id="119" name="Freeform 56">
              <a:extLst>
                <a:ext uri="{FF2B5EF4-FFF2-40B4-BE49-F238E27FC236}">
                  <a16:creationId xmlns:a16="http://schemas.microsoft.com/office/drawing/2014/main" id="{3B0FB496-26E8-4FF5-95E3-5931328D96C8}"/>
                </a:ext>
              </a:extLst>
            </p:cNvPr>
            <p:cNvSpPr>
              <a:spLocks noEditPoints="1"/>
            </p:cNvSpPr>
            <p:nvPr/>
          </p:nvSpPr>
          <p:spPr>
            <a:xfrm>
              <a:off x="746533" y="5913166"/>
              <a:ext cx="88841" cy="90147"/>
            </a:xfrm>
            <a:custGeom>
              <a:avLst/>
              <a:gdLst>
                <a:gd name="T0" fmla="*/ 276 w 618"/>
                <a:gd name="T1" fmla="*/ 147 h 618"/>
                <a:gd name="T2" fmla="*/ 218 w 618"/>
                <a:gd name="T3" fmla="*/ 173 h 618"/>
                <a:gd name="T4" fmla="*/ 173 w 618"/>
                <a:gd name="T5" fmla="*/ 217 h 618"/>
                <a:gd name="T6" fmla="*/ 147 w 618"/>
                <a:gd name="T7" fmla="*/ 275 h 618"/>
                <a:gd name="T8" fmla="*/ 147 w 618"/>
                <a:gd name="T9" fmla="*/ 342 h 618"/>
                <a:gd name="T10" fmla="*/ 173 w 618"/>
                <a:gd name="T11" fmla="*/ 401 h 618"/>
                <a:gd name="T12" fmla="*/ 218 w 618"/>
                <a:gd name="T13" fmla="*/ 446 h 618"/>
                <a:gd name="T14" fmla="*/ 276 w 618"/>
                <a:gd name="T15" fmla="*/ 470 h 618"/>
                <a:gd name="T16" fmla="*/ 343 w 618"/>
                <a:gd name="T17" fmla="*/ 470 h 618"/>
                <a:gd name="T18" fmla="*/ 402 w 618"/>
                <a:gd name="T19" fmla="*/ 446 h 618"/>
                <a:gd name="T20" fmla="*/ 446 w 618"/>
                <a:gd name="T21" fmla="*/ 401 h 618"/>
                <a:gd name="T22" fmla="*/ 471 w 618"/>
                <a:gd name="T23" fmla="*/ 342 h 618"/>
                <a:gd name="T24" fmla="*/ 471 w 618"/>
                <a:gd name="T25" fmla="*/ 275 h 618"/>
                <a:gd name="T26" fmla="*/ 446 w 618"/>
                <a:gd name="T27" fmla="*/ 217 h 618"/>
                <a:gd name="T28" fmla="*/ 402 w 618"/>
                <a:gd name="T29" fmla="*/ 173 h 618"/>
                <a:gd name="T30" fmla="*/ 343 w 618"/>
                <a:gd name="T31" fmla="*/ 147 h 618"/>
                <a:gd name="T32" fmla="*/ 309 w 618"/>
                <a:gd name="T33" fmla="*/ 0 h 618"/>
                <a:gd name="T34" fmla="*/ 398 w 618"/>
                <a:gd name="T35" fmla="*/ 13 h 618"/>
                <a:gd name="T36" fmla="*/ 478 w 618"/>
                <a:gd name="T37" fmla="*/ 50 h 618"/>
                <a:gd name="T38" fmla="*/ 542 w 618"/>
                <a:gd name="T39" fmla="*/ 107 h 618"/>
                <a:gd name="T40" fmla="*/ 589 w 618"/>
                <a:gd name="T41" fmla="*/ 180 h 618"/>
                <a:gd name="T42" fmla="*/ 615 w 618"/>
                <a:gd name="T43" fmla="*/ 263 h 618"/>
                <a:gd name="T44" fmla="*/ 615 w 618"/>
                <a:gd name="T45" fmla="*/ 355 h 618"/>
                <a:gd name="T46" fmla="*/ 589 w 618"/>
                <a:gd name="T47" fmla="*/ 439 h 618"/>
                <a:gd name="T48" fmla="*/ 542 w 618"/>
                <a:gd name="T49" fmla="*/ 512 h 618"/>
                <a:gd name="T50" fmla="*/ 478 w 618"/>
                <a:gd name="T51" fmla="*/ 567 h 618"/>
                <a:gd name="T52" fmla="*/ 398 w 618"/>
                <a:gd name="T53" fmla="*/ 604 h 618"/>
                <a:gd name="T54" fmla="*/ 309 w 618"/>
                <a:gd name="T55" fmla="*/ 618 h 618"/>
                <a:gd name="T56" fmla="*/ 220 w 618"/>
                <a:gd name="T57" fmla="*/ 604 h 618"/>
                <a:gd name="T58" fmla="*/ 142 w 618"/>
                <a:gd name="T59" fmla="*/ 567 h 618"/>
                <a:gd name="T60" fmla="*/ 76 w 618"/>
                <a:gd name="T61" fmla="*/ 512 h 618"/>
                <a:gd name="T62" fmla="*/ 29 w 618"/>
                <a:gd name="T63" fmla="*/ 439 h 618"/>
                <a:gd name="T64" fmla="*/ 3 w 618"/>
                <a:gd name="T65" fmla="*/ 355 h 618"/>
                <a:gd name="T66" fmla="*/ 3 w 618"/>
                <a:gd name="T67" fmla="*/ 263 h 618"/>
                <a:gd name="T68" fmla="*/ 29 w 618"/>
                <a:gd name="T69" fmla="*/ 180 h 618"/>
                <a:gd name="T70" fmla="*/ 76 w 618"/>
                <a:gd name="T71" fmla="*/ 107 h 618"/>
                <a:gd name="T72" fmla="*/ 142 w 618"/>
                <a:gd name="T73" fmla="*/ 50 h 618"/>
                <a:gd name="T74" fmla="*/ 220 w 618"/>
                <a:gd name="T75" fmla="*/ 13 h 618"/>
                <a:gd name="T76" fmla="*/ 309 w 618"/>
                <a:gd name="T77"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8" h="618">
                  <a:moveTo>
                    <a:pt x="309" y="144"/>
                  </a:moveTo>
                  <a:lnTo>
                    <a:pt x="276" y="147"/>
                  </a:lnTo>
                  <a:lnTo>
                    <a:pt x="245" y="157"/>
                  </a:lnTo>
                  <a:lnTo>
                    <a:pt x="218" y="173"/>
                  </a:lnTo>
                  <a:lnTo>
                    <a:pt x="193" y="193"/>
                  </a:lnTo>
                  <a:lnTo>
                    <a:pt x="173" y="217"/>
                  </a:lnTo>
                  <a:lnTo>
                    <a:pt x="157" y="245"/>
                  </a:lnTo>
                  <a:lnTo>
                    <a:pt x="147" y="275"/>
                  </a:lnTo>
                  <a:lnTo>
                    <a:pt x="144" y="309"/>
                  </a:lnTo>
                  <a:lnTo>
                    <a:pt x="147" y="342"/>
                  </a:lnTo>
                  <a:lnTo>
                    <a:pt x="157" y="374"/>
                  </a:lnTo>
                  <a:lnTo>
                    <a:pt x="173" y="401"/>
                  </a:lnTo>
                  <a:lnTo>
                    <a:pt x="193" y="426"/>
                  </a:lnTo>
                  <a:lnTo>
                    <a:pt x="218" y="446"/>
                  </a:lnTo>
                  <a:lnTo>
                    <a:pt x="245" y="462"/>
                  </a:lnTo>
                  <a:lnTo>
                    <a:pt x="276" y="470"/>
                  </a:lnTo>
                  <a:lnTo>
                    <a:pt x="309" y="474"/>
                  </a:lnTo>
                  <a:lnTo>
                    <a:pt x="343" y="470"/>
                  </a:lnTo>
                  <a:lnTo>
                    <a:pt x="374" y="462"/>
                  </a:lnTo>
                  <a:lnTo>
                    <a:pt x="402" y="446"/>
                  </a:lnTo>
                  <a:lnTo>
                    <a:pt x="426" y="426"/>
                  </a:lnTo>
                  <a:lnTo>
                    <a:pt x="446" y="401"/>
                  </a:lnTo>
                  <a:lnTo>
                    <a:pt x="462" y="374"/>
                  </a:lnTo>
                  <a:lnTo>
                    <a:pt x="471" y="342"/>
                  </a:lnTo>
                  <a:lnTo>
                    <a:pt x="474" y="309"/>
                  </a:lnTo>
                  <a:lnTo>
                    <a:pt x="471" y="275"/>
                  </a:lnTo>
                  <a:lnTo>
                    <a:pt x="462" y="245"/>
                  </a:lnTo>
                  <a:lnTo>
                    <a:pt x="446" y="217"/>
                  </a:lnTo>
                  <a:lnTo>
                    <a:pt x="426" y="193"/>
                  </a:lnTo>
                  <a:lnTo>
                    <a:pt x="402" y="173"/>
                  </a:lnTo>
                  <a:lnTo>
                    <a:pt x="374" y="157"/>
                  </a:lnTo>
                  <a:lnTo>
                    <a:pt x="343" y="147"/>
                  </a:lnTo>
                  <a:lnTo>
                    <a:pt x="309" y="144"/>
                  </a:lnTo>
                  <a:close/>
                  <a:moveTo>
                    <a:pt x="309" y="0"/>
                  </a:moveTo>
                  <a:lnTo>
                    <a:pt x="355" y="3"/>
                  </a:lnTo>
                  <a:lnTo>
                    <a:pt x="398" y="13"/>
                  </a:lnTo>
                  <a:lnTo>
                    <a:pt x="440" y="29"/>
                  </a:lnTo>
                  <a:lnTo>
                    <a:pt x="478" y="50"/>
                  </a:lnTo>
                  <a:lnTo>
                    <a:pt x="512" y="76"/>
                  </a:lnTo>
                  <a:lnTo>
                    <a:pt x="542" y="107"/>
                  </a:lnTo>
                  <a:lnTo>
                    <a:pt x="568" y="142"/>
                  </a:lnTo>
                  <a:lnTo>
                    <a:pt x="589" y="180"/>
                  </a:lnTo>
                  <a:lnTo>
                    <a:pt x="605" y="220"/>
                  </a:lnTo>
                  <a:lnTo>
                    <a:pt x="615" y="263"/>
                  </a:lnTo>
                  <a:lnTo>
                    <a:pt x="618" y="309"/>
                  </a:lnTo>
                  <a:lnTo>
                    <a:pt x="615" y="355"/>
                  </a:lnTo>
                  <a:lnTo>
                    <a:pt x="605" y="398"/>
                  </a:lnTo>
                  <a:lnTo>
                    <a:pt x="589" y="439"/>
                  </a:lnTo>
                  <a:lnTo>
                    <a:pt x="568" y="477"/>
                  </a:lnTo>
                  <a:lnTo>
                    <a:pt x="542" y="512"/>
                  </a:lnTo>
                  <a:lnTo>
                    <a:pt x="512" y="542"/>
                  </a:lnTo>
                  <a:lnTo>
                    <a:pt x="478" y="567"/>
                  </a:lnTo>
                  <a:lnTo>
                    <a:pt x="440" y="589"/>
                  </a:lnTo>
                  <a:lnTo>
                    <a:pt x="398" y="604"/>
                  </a:lnTo>
                  <a:lnTo>
                    <a:pt x="355" y="614"/>
                  </a:lnTo>
                  <a:lnTo>
                    <a:pt x="309" y="618"/>
                  </a:lnTo>
                  <a:lnTo>
                    <a:pt x="263" y="614"/>
                  </a:lnTo>
                  <a:lnTo>
                    <a:pt x="220" y="604"/>
                  </a:lnTo>
                  <a:lnTo>
                    <a:pt x="180" y="589"/>
                  </a:lnTo>
                  <a:lnTo>
                    <a:pt x="142" y="567"/>
                  </a:lnTo>
                  <a:lnTo>
                    <a:pt x="107" y="542"/>
                  </a:lnTo>
                  <a:lnTo>
                    <a:pt x="76" y="512"/>
                  </a:lnTo>
                  <a:lnTo>
                    <a:pt x="50" y="477"/>
                  </a:lnTo>
                  <a:lnTo>
                    <a:pt x="29" y="439"/>
                  </a:lnTo>
                  <a:lnTo>
                    <a:pt x="13" y="398"/>
                  </a:lnTo>
                  <a:lnTo>
                    <a:pt x="3" y="355"/>
                  </a:lnTo>
                  <a:lnTo>
                    <a:pt x="0" y="309"/>
                  </a:lnTo>
                  <a:lnTo>
                    <a:pt x="3" y="263"/>
                  </a:lnTo>
                  <a:lnTo>
                    <a:pt x="13" y="220"/>
                  </a:lnTo>
                  <a:lnTo>
                    <a:pt x="29" y="180"/>
                  </a:lnTo>
                  <a:lnTo>
                    <a:pt x="50" y="142"/>
                  </a:lnTo>
                  <a:lnTo>
                    <a:pt x="76" y="107"/>
                  </a:lnTo>
                  <a:lnTo>
                    <a:pt x="107" y="76"/>
                  </a:lnTo>
                  <a:lnTo>
                    <a:pt x="142" y="50"/>
                  </a:lnTo>
                  <a:lnTo>
                    <a:pt x="180" y="29"/>
                  </a:lnTo>
                  <a:lnTo>
                    <a:pt x="220" y="13"/>
                  </a:lnTo>
                  <a:lnTo>
                    <a:pt x="263" y="3"/>
                  </a:lnTo>
                  <a:lnTo>
                    <a:pt x="309" y="0"/>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84406" tIns="42203" rIns="84406" bIns="42203" numCol="1" anchor="t" anchorCtr="0" compatLnSpc="1">
              <a:prstTxWarp prst="textNoShape">
                <a:avLst/>
              </a:prstTxWarp>
            </a:bodyPr>
            <a:lstStyle/>
            <a:p>
              <a:pPr defTabSz="831281" eaLnBrk="0" fontAlgn="base" hangingPunct="0">
                <a:spcBef>
                  <a:spcPct val="50000"/>
                </a:spcBef>
                <a:spcAft>
                  <a:spcPct val="0"/>
                </a:spcAft>
              </a:pPr>
              <a:endParaRPr lang="pl-PL" sz="1636">
                <a:solidFill>
                  <a:prstClr val="black"/>
                </a:solidFill>
                <a:ea typeface="MS PGothic"/>
              </a:endParaRPr>
            </a:p>
          </p:txBody>
        </p:sp>
        <p:sp>
          <p:nvSpPr>
            <p:cNvPr id="120" name="Freeform 57">
              <a:extLst>
                <a:ext uri="{FF2B5EF4-FFF2-40B4-BE49-F238E27FC236}">
                  <a16:creationId xmlns:a16="http://schemas.microsoft.com/office/drawing/2014/main" id="{45564EF6-FA0F-4455-BDA2-C2BF5B14FA8D}"/>
                </a:ext>
              </a:extLst>
            </p:cNvPr>
            <p:cNvSpPr>
              <a:spLocks noEditPoints="1"/>
            </p:cNvSpPr>
            <p:nvPr/>
          </p:nvSpPr>
          <p:spPr>
            <a:xfrm>
              <a:off x="949037" y="5913166"/>
              <a:ext cx="90147" cy="90147"/>
            </a:xfrm>
            <a:custGeom>
              <a:avLst/>
              <a:gdLst>
                <a:gd name="T0" fmla="*/ 276 w 618"/>
                <a:gd name="T1" fmla="*/ 147 h 618"/>
                <a:gd name="T2" fmla="*/ 217 w 618"/>
                <a:gd name="T3" fmla="*/ 173 h 618"/>
                <a:gd name="T4" fmla="*/ 172 w 618"/>
                <a:gd name="T5" fmla="*/ 217 h 618"/>
                <a:gd name="T6" fmla="*/ 147 w 618"/>
                <a:gd name="T7" fmla="*/ 275 h 618"/>
                <a:gd name="T8" fmla="*/ 147 w 618"/>
                <a:gd name="T9" fmla="*/ 342 h 618"/>
                <a:gd name="T10" fmla="*/ 172 w 618"/>
                <a:gd name="T11" fmla="*/ 401 h 618"/>
                <a:gd name="T12" fmla="*/ 217 w 618"/>
                <a:gd name="T13" fmla="*/ 446 h 618"/>
                <a:gd name="T14" fmla="*/ 276 w 618"/>
                <a:gd name="T15" fmla="*/ 470 h 618"/>
                <a:gd name="T16" fmla="*/ 343 w 618"/>
                <a:gd name="T17" fmla="*/ 470 h 618"/>
                <a:gd name="T18" fmla="*/ 402 w 618"/>
                <a:gd name="T19" fmla="*/ 446 h 618"/>
                <a:gd name="T20" fmla="*/ 446 w 618"/>
                <a:gd name="T21" fmla="*/ 401 h 618"/>
                <a:gd name="T22" fmla="*/ 471 w 618"/>
                <a:gd name="T23" fmla="*/ 342 h 618"/>
                <a:gd name="T24" fmla="*/ 471 w 618"/>
                <a:gd name="T25" fmla="*/ 275 h 618"/>
                <a:gd name="T26" fmla="*/ 446 w 618"/>
                <a:gd name="T27" fmla="*/ 217 h 618"/>
                <a:gd name="T28" fmla="*/ 402 w 618"/>
                <a:gd name="T29" fmla="*/ 173 h 618"/>
                <a:gd name="T30" fmla="*/ 343 w 618"/>
                <a:gd name="T31" fmla="*/ 147 h 618"/>
                <a:gd name="T32" fmla="*/ 309 w 618"/>
                <a:gd name="T33" fmla="*/ 0 h 618"/>
                <a:gd name="T34" fmla="*/ 398 w 618"/>
                <a:gd name="T35" fmla="*/ 13 h 618"/>
                <a:gd name="T36" fmla="*/ 478 w 618"/>
                <a:gd name="T37" fmla="*/ 50 h 618"/>
                <a:gd name="T38" fmla="*/ 542 w 618"/>
                <a:gd name="T39" fmla="*/ 107 h 618"/>
                <a:gd name="T40" fmla="*/ 589 w 618"/>
                <a:gd name="T41" fmla="*/ 180 h 618"/>
                <a:gd name="T42" fmla="*/ 615 w 618"/>
                <a:gd name="T43" fmla="*/ 263 h 618"/>
                <a:gd name="T44" fmla="*/ 615 w 618"/>
                <a:gd name="T45" fmla="*/ 355 h 618"/>
                <a:gd name="T46" fmla="*/ 589 w 618"/>
                <a:gd name="T47" fmla="*/ 439 h 618"/>
                <a:gd name="T48" fmla="*/ 542 w 618"/>
                <a:gd name="T49" fmla="*/ 512 h 618"/>
                <a:gd name="T50" fmla="*/ 478 w 618"/>
                <a:gd name="T51" fmla="*/ 567 h 618"/>
                <a:gd name="T52" fmla="*/ 398 w 618"/>
                <a:gd name="T53" fmla="*/ 604 h 618"/>
                <a:gd name="T54" fmla="*/ 309 w 618"/>
                <a:gd name="T55" fmla="*/ 618 h 618"/>
                <a:gd name="T56" fmla="*/ 220 w 618"/>
                <a:gd name="T57" fmla="*/ 604 h 618"/>
                <a:gd name="T58" fmla="*/ 141 w 618"/>
                <a:gd name="T59" fmla="*/ 567 h 618"/>
                <a:gd name="T60" fmla="*/ 76 w 618"/>
                <a:gd name="T61" fmla="*/ 512 h 618"/>
                <a:gd name="T62" fmla="*/ 29 w 618"/>
                <a:gd name="T63" fmla="*/ 439 h 618"/>
                <a:gd name="T64" fmla="*/ 3 w 618"/>
                <a:gd name="T65" fmla="*/ 355 h 618"/>
                <a:gd name="T66" fmla="*/ 3 w 618"/>
                <a:gd name="T67" fmla="*/ 263 h 618"/>
                <a:gd name="T68" fmla="*/ 29 w 618"/>
                <a:gd name="T69" fmla="*/ 180 h 618"/>
                <a:gd name="T70" fmla="*/ 76 w 618"/>
                <a:gd name="T71" fmla="*/ 107 h 618"/>
                <a:gd name="T72" fmla="*/ 141 w 618"/>
                <a:gd name="T73" fmla="*/ 50 h 618"/>
                <a:gd name="T74" fmla="*/ 220 w 618"/>
                <a:gd name="T75" fmla="*/ 13 h 618"/>
                <a:gd name="T76" fmla="*/ 309 w 618"/>
                <a:gd name="T77"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8" h="618">
                  <a:moveTo>
                    <a:pt x="309" y="144"/>
                  </a:moveTo>
                  <a:lnTo>
                    <a:pt x="276" y="147"/>
                  </a:lnTo>
                  <a:lnTo>
                    <a:pt x="244" y="157"/>
                  </a:lnTo>
                  <a:lnTo>
                    <a:pt x="217" y="173"/>
                  </a:lnTo>
                  <a:lnTo>
                    <a:pt x="192" y="193"/>
                  </a:lnTo>
                  <a:lnTo>
                    <a:pt x="172" y="217"/>
                  </a:lnTo>
                  <a:lnTo>
                    <a:pt x="157" y="245"/>
                  </a:lnTo>
                  <a:lnTo>
                    <a:pt x="147" y="275"/>
                  </a:lnTo>
                  <a:lnTo>
                    <a:pt x="144" y="309"/>
                  </a:lnTo>
                  <a:lnTo>
                    <a:pt x="147" y="342"/>
                  </a:lnTo>
                  <a:lnTo>
                    <a:pt x="157" y="374"/>
                  </a:lnTo>
                  <a:lnTo>
                    <a:pt x="172" y="401"/>
                  </a:lnTo>
                  <a:lnTo>
                    <a:pt x="192" y="426"/>
                  </a:lnTo>
                  <a:lnTo>
                    <a:pt x="217" y="446"/>
                  </a:lnTo>
                  <a:lnTo>
                    <a:pt x="244" y="462"/>
                  </a:lnTo>
                  <a:lnTo>
                    <a:pt x="276" y="470"/>
                  </a:lnTo>
                  <a:lnTo>
                    <a:pt x="309" y="474"/>
                  </a:lnTo>
                  <a:lnTo>
                    <a:pt x="343" y="470"/>
                  </a:lnTo>
                  <a:lnTo>
                    <a:pt x="373" y="462"/>
                  </a:lnTo>
                  <a:lnTo>
                    <a:pt x="402" y="446"/>
                  </a:lnTo>
                  <a:lnTo>
                    <a:pt x="425" y="426"/>
                  </a:lnTo>
                  <a:lnTo>
                    <a:pt x="446" y="401"/>
                  </a:lnTo>
                  <a:lnTo>
                    <a:pt x="461" y="374"/>
                  </a:lnTo>
                  <a:lnTo>
                    <a:pt x="471" y="342"/>
                  </a:lnTo>
                  <a:lnTo>
                    <a:pt x="474" y="309"/>
                  </a:lnTo>
                  <a:lnTo>
                    <a:pt x="471" y="275"/>
                  </a:lnTo>
                  <a:lnTo>
                    <a:pt x="461" y="245"/>
                  </a:lnTo>
                  <a:lnTo>
                    <a:pt x="446" y="217"/>
                  </a:lnTo>
                  <a:lnTo>
                    <a:pt x="425" y="193"/>
                  </a:lnTo>
                  <a:lnTo>
                    <a:pt x="402" y="173"/>
                  </a:lnTo>
                  <a:lnTo>
                    <a:pt x="373" y="157"/>
                  </a:lnTo>
                  <a:lnTo>
                    <a:pt x="343" y="147"/>
                  </a:lnTo>
                  <a:lnTo>
                    <a:pt x="309" y="144"/>
                  </a:lnTo>
                  <a:close/>
                  <a:moveTo>
                    <a:pt x="309" y="0"/>
                  </a:moveTo>
                  <a:lnTo>
                    <a:pt x="355" y="3"/>
                  </a:lnTo>
                  <a:lnTo>
                    <a:pt x="398" y="13"/>
                  </a:lnTo>
                  <a:lnTo>
                    <a:pt x="438" y="29"/>
                  </a:lnTo>
                  <a:lnTo>
                    <a:pt x="478" y="50"/>
                  </a:lnTo>
                  <a:lnTo>
                    <a:pt x="511" y="76"/>
                  </a:lnTo>
                  <a:lnTo>
                    <a:pt x="542" y="107"/>
                  </a:lnTo>
                  <a:lnTo>
                    <a:pt x="568" y="142"/>
                  </a:lnTo>
                  <a:lnTo>
                    <a:pt x="589" y="180"/>
                  </a:lnTo>
                  <a:lnTo>
                    <a:pt x="605" y="220"/>
                  </a:lnTo>
                  <a:lnTo>
                    <a:pt x="615" y="263"/>
                  </a:lnTo>
                  <a:lnTo>
                    <a:pt x="618" y="309"/>
                  </a:lnTo>
                  <a:lnTo>
                    <a:pt x="615" y="355"/>
                  </a:lnTo>
                  <a:lnTo>
                    <a:pt x="605" y="398"/>
                  </a:lnTo>
                  <a:lnTo>
                    <a:pt x="589" y="439"/>
                  </a:lnTo>
                  <a:lnTo>
                    <a:pt x="568" y="477"/>
                  </a:lnTo>
                  <a:lnTo>
                    <a:pt x="542" y="512"/>
                  </a:lnTo>
                  <a:lnTo>
                    <a:pt x="511" y="542"/>
                  </a:lnTo>
                  <a:lnTo>
                    <a:pt x="478" y="567"/>
                  </a:lnTo>
                  <a:lnTo>
                    <a:pt x="438" y="589"/>
                  </a:lnTo>
                  <a:lnTo>
                    <a:pt x="398" y="604"/>
                  </a:lnTo>
                  <a:lnTo>
                    <a:pt x="355" y="614"/>
                  </a:lnTo>
                  <a:lnTo>
                    <a:pt x="309" y="618"/>
                  </a:lnTo>
                  <a:lnTo>
                    <a:pt x="263" y="614"/>
                  </a:lnTo>
                  <a:lnTo>
                    <a:pt x="220" y="604"/>
                  </a:lnTo>
                  <a:lnTo>
                    <a:pt x="179" y="589"/>
                  </a:lnTo>
                  <a:lnTo>
                    <a:pt x="141" y="567"/>
                  </a:lnTo>
                  <a:lnTo>
                    <a:pt x="106" y="542"/>
                  </a:lnTo>
                  <a:lnTo>
                    <a:pt x="76" y="512"/>
                  </a:lnTo>
                  <a:lnTo>
                    <a:pt x="50" y="477"/>
                  </a:lnTo>
                  <a:lnTo>
                    <a:pt x="29" y="439"/>
                  </a:lnTo>
                  <a:lnTo>
                    <a:pt x="13" y="398"/>
                  </a:lnTo>
                  <a:lnTo>
                    <a:pt x="3" y="355"/>
                  </a:lnTo>
                  <a:lnTo>
                    <a:pt x="0" y="309"/>
                  </a:lnTo>
                  <a:lnTo>
                    <a:pt x="3" y="263"/>
                  </a:lnTo>
                  <a:lnTo>
                    <a:pt x="13" y="220"/>
                  </a:lnTo>
                  <a:lnTo>
                    <a:pt x="29" y="180"/>
                  </a:lnTo>
                  <a:lnTo>
                    <a:pt x="50" y="142"/>
                  </a:lnTo>
                  <a:lnTo>
                    <a:pt x="76" y="107"/>
                  </a:lnTo>
                  <a:lnTo>
                    <a:pt x="106" y="76"/>
                  </a:lnTo>
                  <a:lnTo>
                    <a:pt x="141" y="50"/>
                  </a:lnTo>
                  <a:lnTo>
                    <a:pt x="179" y="29"/>
                  </a:lnTo>
                  <a:lnTo>
                    <a:pt x="220" y="13"/>
                  </a:lnTo>
                  <a:lnTo>
                    <a:pt x="263" y="3"/>
                  </a:lnTo>
                  <a:lnTo>
                    <a:pt x="309" y="0"/>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84406" tIns="42203" rIns="84406" bIns="42203" numCol="1" anchor="t" anchorCtr="0" compatLnSpc="1">
              <a:prstTxWarp prst="textNoShape">
                <a:avLst/>
              </a:prstTxWarp>
            </a:bodyPr>
            <a:lstStyle/>
            <a:p>
              <a:pPr defTabSz="831281" eaLnBrk="0" fontAlgn="base" hangingPunct="0">
                <a:spcBef>
                  <a:spcPct val="50000"/>
                </a:spcBef>
                <a:spcAft>
                  <a:spcPct val="0"/>
                </a:spcAft>
              </a:pPr>
              <a:endParaRPr lang="pl-PL" sz="1636">
                <a:solidFill>
                  <a:prstClr val="black"/>
                </a:solidFill>
                <a:ea typeface="MS PGothic"/>
              </a:endParaRPr>
            </a:p>
          </p:txBody>
        </p:sp>
        <p:sp>
          <p:nvSpPr>
            <p:cNvPr id="121" name="Freeform 58">
              <a:extLst>
                <a:ext uri="{FF2B5EF4-FFF2-40B4-BE49-F238E27FC236}">
                  <a16:creationId xmlns:a16="http://schemas.microsoft.com/office/drawing/2014/main" id="{30B089A8-3B03-4D90-9113-0D8CF34EB02A}"/>
                </a:ext>
              </a:extLst>
            </p:cNvPr>
            <p:cNvSpPr>
              <a:spLocks noEditPoints="1"/>
            </p:cNvSpPr>
            <p:nvPr/>
          </p:nvSpPr>
          <p:spPr>
            <a:xfrm>
              <a:off x="618498" y="5969344"/>
              <a:ext cx="534350" cy="470333"/>
            </a:xfrm>
            <a:custGeom>
              <a:avLst/>
              <a:gdLst>
                <a:gd name="T0" fmla="*/ 1329 w 3681"/>
                <a:gd name="T1" fmla="*/ 2213 h 3241"/>
                <a:gd name="T2" fmla="*/ 1915 w 3681"/>
                <a:gd name="T3" fmla="*/ 756 h 3241"/>
                <a:gd name="T4" fmla="*/ 1461 w 3681"/>
                <a:gd name="T5" fmla="*/ 964 h 3241"/>
                <a:gd name="T6" fmla="*/ 1329 w 3681"/>
                <a:gd name="T7" fmla="*/ 1932 h 3241"/>
                <a:gd name="T8" fmla="*/ 1515 w 3681"/>
                <a:gd name="T9" fmla="*/ 2138 h 3241"/>
                <a:gd name="T10" fmla="*/ 1623 w 3681"/>
                <a:gd name="T11" fmla="*/ 1281 h 3241"/>
                <a:gd name="T12" fmla="*/ 1843 w 3681"/>
                <a:gd name="T13" fmla="*/ 2194 h 3241"/>
                <a:gd name="T14" fmla="*/ 1974 w 3681"/>
                <a:gd name="T15" fmla="*/ 2211 h 3241"/>
                <a:gd name="T16" fmla="*/ 2236 w 3681"/>
                <a:gd name="T17" fmla="*/ 1275 h 3241"/>
                <a:gd name="T18" fmla="*/ 2364 w 3681"/>
                <a:gd name="T19" fmla="*/ 2126 h 3241"/>
                <a:gd name="T20" fmla="*/ 2500 w 3681"/>
                <a:gd name="T21" fmla="*/ 1268 h 3241"/>
                <a:gd name="T22" fmla="*/ 2244 w 3681"/>
                <a:gd name="T23" fmla="*/ 853 h 3241"/>
                <a:gd name="T24" fmla="*/ 2776 w 3681"/>
                <a:gd name="T25" fmla="*/ 522 h 3241"/>
                <a:gd name="T26" fmla="*/ 2657 w 3681"/>
                <a:gd name="T27" fmla="*/ 770 h 3241"/>
                <a:gd name="T28" fmla="*/ 2847 w 3681"/>
                <a:gd name="T29" fmla="*/ 906 h 3241"/>
                <a:gd name="T30" fmla="*/ 3043 w 3681"/>
                <a:gd name="T31" fmla="*/ 739 h 3241"/>
                <a:gd name="T32" fmla="*/ 2882 w 3681"/>
                <a:gd name="T33" fmla="*/ 512 h 3241"/>
                <a:gd name="T34" fmla="*/ 781 w 3681"/>
                <a:gd name="T35" fmla="*/ 608 h 3241"/>
                <a:gd name="T36" fmla="*/ 852 w 3681"/>
                <a:gd name="T37" fmla="*/ 879 h 3241"/>
                <a:gd name="T38" fmla="*/ 1123 w 3681"/>
                <a:gd name="T39" fmla="*/ 808 h 3241"/>
                <a:gd name="T40" fmla="*/ 1053 w 3681"/>
                <a:gd name="T41" fmla="*/ 537 h 3241"/>
                <a:gd name="T42" fmla="*/ 1730 w 3681"/>
                <a:gd name="T43" fmla="*/ 211 h 3241"/>
                <a:gd name="T44" fmla="*/ 1707 w 3681"/>
                <a:gd name="T45" fmla="*/ 517 h 3241"/>
                <a:gd name="T46" fmla="*/ 2003 w 3681"/>
                <a:gd name="T47" fmla="*/ 586 h 3241"/>
                <a:gd name="T48" fmla="*/ 2118 w 3681"/>
                <a:gd name="T49" fmla="*/ 304 h 3241"/>
                <a:gd name="T50" fmla="*/ 1895 w 3681"/>
                <a:gd name="T51" fmla="*/ 0 h 3241"/>
                <a:gd name="T52" fmla="*/ 2244 w 3681"/>
                <a:gd name="T53" fmla="*/ 230 h 3241"/>
                <a:gd name="T54" fmla="*/ 2185 w 3681"/>
                <a:gd name="T55" fmla="*/ 621 h 3241"/>
                <a:gd name="T56" fmla="*/ 2525 w 3681"/>
                <a:gd name="T57" fmla="*/ 931 h 3241"/>
                <a:gd name="T58" fmla="*/ 2504 w 3681"/>
                <a:gd name="T59" fmla="*/ 709 h 3241"/>
                <a:gd name="T60" fmla="*/ 2713 w 3681"/>
                <a:gd name="T61" fmla="*/ 393 h 3241"/>
                <a:gd name="T62" fmla="*/ 3055 w 3681"/>
                <a:gd name="T63" fmla="*/ 437 h 3241"/>
                <a:gd name="T64" fmla="*/ 3178 w 3681"/>
                <a:gd name="T65" fmla="*/ 794 h 3241"/>
                <a:gd name="T66" fmla="*/ 3325 w 3681"/>
                <a:gd name="T67" fmla="*/ 1091 h 3241"/>
                <a:gd name="T68" fmla="*/ 3518 w 3681"/>
                <a:gd name="T69" fmla="*/ 1540 h 3241"/>
                <a:gd name="T70" fmla="*/ 3429 w 3681"/>
                <a:gd name="T71" fmla="*/ 1930 h 3241"/>
                <a:gd name="T72" fmla="*/ 3353 w 3681"/>
                <a:gd name="T73" fmla="*/ 1397 h 3241"/>
                <a:gd name="T74" fmla="*/ 3061 w 3681"/>
                <a:gd name="T75" fmla="*/ 1088 h 3241"/>
                <a:gd name="T76" fmla="*/ 2660 w 3681"/>
                <a:gd name="T77" fmla="*/ 1092 h 3241"/>
                <a:gd name="T78" fmla="*/ 3097 w 3681"/>
                <a:gd name="T79" fmla="*/ 3098 h 3241"/>
                <a:gd name="T80" fmla="*/ 3185 w 3681"/>
                <a:gd name="T81" fmla="*/ 1490 h 3241"/>
                <a:gd name="T82" fmla="*/ 3645 w 3681"/>
                <a:gd name="T83" fmla="*/ 3107 h 3241"/>
                <a:gd name="T84" fmla="*/ 3629 w 3681"/>
                <a:gd name="T85" fmla="*/ 3239 h 3241"/>
                <a:gd name="T86" fmla="*/ 2 w 3681"/>
                <a:gd name="T87" fmla="*/ 3151 h 3241"/>
                <a:gd name="T88" fmla="*/ 618 w 3681"/>
                <a:gd name="T89" fmla="*/ 1523 h 3241"/>
                <a:gd name="T90" fmla="*/ 748 w 3681"/>
                <a:gd name="T91" fmla="*/ 1540 h 3241"/>
                <a:gd name="T92" fmla="*/ 1123 w 3681"/>
                <a:gd name="T93" fmla="*/ 1073 h 3241"/>
                <a:gd name="T94" fmla="*/ 651 w 3681"/>
                <a:gd name="T95" fmla="*/ 1158 h 3241"/>
                <a:gd name="T96" fmla="*/ 461 w 3681"/>
                <a:gd name="T97" fmla="*/ 1862 h 3241"/>
                <a:gd name="T98" fmla="*/ 338 w 3681"/>
                <a:gd name="T99" fmla="*/ 1912 h 3241"/>
                <a:gd name="T100" fmla="*/ 396 w 3681"/>
                <a:gd name="T101" fmla="*/ 1238 h 3241"/>
                <a:gd name="T102" fmla="*/ 660 w 3681"/>
                <a:gd name="T103" fmla="*/ 886 h 3241"/>
                <a:gd name="T104" fmla="*/ 682 w 3681"/>
                <a:gd name="T105" fmla="*/ 499 h 3241"/>
                <a:gd name="T106" fmla="*/ 1043 w 3681"/>
                <a:gd name="T107" fmla="*/ 378 h 3241"/>
                <a:gd name="T108" fmla="*/ 1292 w 3681"/>
                <a:gd name="T109" fmla="*/ 662 h 3241"/>
                <a:gd name="T110" fmla="*/ 1275 w 3681"/>
                <a:gd name="T111" fmla="*/ 981 h 3241"/>
                <a:gd name="T112" fmla="*/ 1614 w 3681"/>
                <a:gd name="T113" fmla="*/ 631 h 3241"/>
                <a:gd name="T114" fmla="*/ 1547 w 3681"/>
                <a:gd name="T115" fmla="*/ 230 h 3241"/>
                <a:gd name="T116" fmla="*/ 1895 w 3681"/>
                <a:gd name="T117" fmla="*/ 0 h 3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81" h="3241">
                  <a:moveTo>
                    <a:pt x="1329" y="2213"/>
                  </a:moveTo>
                  <a:lnTo>
                    <a:pt x="1329" y="3098"/>
                  </a:lnTo>
                  <a:lnTo>
                    <a:pt x="1515" y="3098"/>
                  </a:lnTo>
                  <a:lnTo>
                    <a:pt x="1515" y="2282"/>
                  </a:lnTo>
                  <a:lnTo>
                    <a:pt x="1474" y="2277"/>
                  </a:lnTo>
                  <a:lnTo>
                    <a:pt x="1434" y="2267"/>
                  </a:lnTo>
                  <a:lnTo>
                    <a:pt x="1397" y="2252"/>
                  </a:lnTo>
                  <a:lnTo>
                    <a:pt x="1362" y="2234"/>
                  </a:lnTo>
                  <a:lnTo>
                    <a:pt x="1329" y="2213"/>
                  </a:lnTo>
                  <a:close/>
                  <a:moveTo>
                    <a:pt x="2505" y="2211"/>
                  </a:moveTo>
                  <a:lnTo>
                    <a:pt x="2465" y="2237"/>
                  </a:lnTo>
                  <a:lnTo>
                    <a:pt x="2422" y="2258"/>
                  </a:lnTo>
                  <a:lnTo>
                    <a:pt x="2376" y="2272"/>
                  </a:lnTo>
                  <a:lnTo>
                    <a:pt x="2327" y="2281"/>
                  </a:lnTo>
                  <a:lnTo>
                    <a:pt x="2327" y="3098"/>
                  </a:lnTo>
                  <a:lnTo>
                    <a:pt x="2506" y="3098"/>
                  </a:lnTo>
                  <a:lnTo>
                    <a:pt x="2505" y="2211"/>
                  </a:lnTo>
                  <a:close/>
                  <a:moveTo>
                    <a:pt x="1915" y="756"/>
                  </a:moveTo>
                  <a:lnTo>
                    <a:pt x="1856" y="759"/>
                  </a:lnTo>
                  <a:lnTo>
                    <a:pt x="1798" y="768"/>
                  </a:lnTo>
                  <a:lnTo>
                    <a:pt x="1742" y="781"/>
                  </a:lnTo>
                  <a:lnTo>
                    <a:pt x="1688" y="800"/>
                  </a:lnTo>
                  <a:lnTo>
                    <a:pt x="1636" y="823"/>
                  </a:lnTo>
                  <a:lnTo>
                    <a:pt x="1587" y="852"/>
                  </a:lnTo>
                  <a:lnTo>
                    <a:pt x="1542" y="886"/>
                  </a:lnTo>
                  <a:lnTo>
                    <a:pt x="1499" y="923"/>
                  </a:lnTo>
                  <a:lnTo>
                    <a:pt x="1461" y="964"/>
                  </a:lnTo>
                  <a:lnTo>
                    <a:pt x="1427" y="1008"/>
                  </a:lnTo>
                  <a:lnTo>
                    <a:pt x="1397" y="1057"/>
                  </a:lnTo>
                  <a:lnTo>
                    <a:pt x="1372" y="1110"/>
                  </a:lnTo>
                  <a:lnTo>
                    <a:pt x="1372" y="1110"/>
                  </a:lnTo>
                  <a:lnTo>
                    <a:pt x="1353" y="1161"/>
                  </a:lnTo>
                  <a:lnTo>
                    <a:pt x="1340" y="1213"/>
                  </a:lnTo>
                  <a:lnTo>
                    <a:pt x="1332" y="1268"/>
                  </a:lnTo>
                  <a:lnTo>
                    <a:pt x="1329" y="1323"/>
                  </a:lnTo>
                  <a:lnTo>
                    <a:pt x="1329" y="1932"/>
                  </a:lnTo>
                  <a:lnTo>
                    <a:pt x="1332" y="1967"/>
                  </a:lnTo>
                  <a:lnTo>
                    <a:pt x="1340" y="1999"/>
                  </a:lnTo>
                  <a:lnTo>
                    <a:pt x="1353" y="2029"/>
                  </a:lnTo>
                  <a:lnTo>
                    <a:pt x="1372" y="2056"/>
                  </a:lnTo>
                  <a:lnTo>
                    <a:pt x="1394" y="2081"/>
                  </a:lnTo>
                  <a:lnTo>
                    <a:pt x="1420" y="2102"/>
                  </a:lnTo>
                  <a:lnTo>
                    <a:pt x="1449" y="2119"/>
                  </a:lnTo>
                  <a:lnTo>
                    <a:pt x="1480" y="2131"/>
                  </a:lnTo>
                  <a:lnTo>
                    <a:pt x="1515" y="2138"/>
                  </a:lnTo>
                  <a:lnTo>
                    <a:pt x="1515" y="1344"/>
                  </a:lnTo>
                  <a:lnTo>
                    <a:pt x="1517" y="1325"/>
                  </a:lnTo>
                  <a:lnTo>
                    <a:pt x="1524" y="1307"/>
                  </a:lnTo>
                  <a:lnTo>
                    <a:pt x="1535" y="1293"/>
                  </a:lnTo>
                  <a:lnTo>
                    <a:pt x="1549" y="1281"/>
                  </a:lnTo>
                  <a:lnTo>
                    <a:pt x="1567" y="1275"/>
                  </a:lnTo>
                  <a:lnTo>
                    <a:pt x="1586" y="1271"/>
                  </a:lnTo>
                  <a:lnTo>
                    <a:pt x="1605" y="1275"/>
                  </a:lnTo>
                  <a:lnTo>
                    <a:pt x="1623" y="1281"/>
                  </a:lnTo>
                  <a:lnTo>
                    <a:pt x="1637" y="1293"/>
                  </a:lnTo>
                  <a:lnTo>
                    <a:pt x="1649" y="1307"/>
                  </a:lnTo>
                  <a:lnTo>
                    <a:pt x="1655" y="1325"/>
                  </a:lnTo>
                  <a:lnTo>
                    <a:pt x="1658" y="1344"/>
                  </a:lnTo>
                  <a:lnTo>
                    <a:pt x="1658" y="3098"/>
                  </a:lnTo>
                  <a:lnTo>
                    <a:pt x="1833" y="3098"/>
                  </a:lnTo>
                  <a:lnTo>
                    <a:pt x="1833" y="2230"/>
                  </a:lnTo>
                  <a:lnTo>
                    <a:pt x="1836" y="2211"/>
                  </a:lnTo>
                  <a:lnTo>
                    <a:pt x="1843" y="2194"/>
                  </a:lnTo>
                  <a:lnTo>
                    <a:pt x="1854" y="2180"/>
                  </a:lnTo>
                  <a:lnTo>
                    <a:pt x="1868" y="2169"/>
                  </a:lnTo>
                  <a:lnTo>
                    <a:pt x="1886" y="2161"/>
                  </a:lnTo>
                  <a:lnTo>
                    <a:pt x="1905" y="2159"/>
                  </a:lnTo>
                  <a:lnTo>
                    <a:pt x="1924" y="2161"/>
                  </a:lnTo>
                  <a:lnTo>
                    <a:pt x="1941" y="2169"/>
                  </a:lnTo>
                  <a:lnTo>
                    <a:pt x="1955" y="2180"/>
                  </a:lnTo>
                  <a:lnTo>
                    <a:pt x="1967" y="2194"/>
                  </a:lnTo>
                  <a:lnTo>
                    <a:pt x="1974" y="2211"/>
                  </a:lnTo>
                  <a:lnTo>
                    <a:pt x="1977" y="2230"/>
                  </a:lnTo>
                  <a:lnTo>
                    <a:pt x="1977" y="3098"/>
                  </a:lnTo>
                  <a:lnTo>
                    <a:pt x="2184" y="3098"/>
                  </a:lnTo>
                  <a:lnTo>
                    <a:pt x="2184" y="1344"/>
                  </a:lnTo>
                  <a:lnTo>
                    <a:pt x="2186" y="1325"/>
                  </a:lnTo>
                  <a:lnTo>
                    <a:pt x="2193" y="1307"/>
                  </a:lnTo>
                  <a:lnTo>
                    <a:pt x="2204" y="1293"/>
                  </a:lnTo>
                  <a:lnTo>
                    <a:pt x="2219" y="1281"/>
                  </a:lnTo>
                  <a:lnTo>
                    <a:pt x="2236" y="1275"/>
                  </a:lnTo>
                  <a:lnTo>
                    <a:pt x="2255" y="1271"/>
                  </a:lnTo>
                  <a:lnTo>
                    <a:pt x="2274" y="1275"/>
                  </a:lnTo>
                  <a:lnTo>
                    <a:pt x="2292" y="1281"/>
                  </a:lnTo>
                  <a:lnTo>
                    <a:pt x="2307" y="1293"/>
                  </a:lnTo>
                  <a:lnTo>
                    <a:pt x="2318" y="1307"/>
                  </a:lnTo>
                  <a:lnTo>
                    <a:pt x="2325" y="1325"/>
                  </a:lnTo>
                  <a:lnTo>
                    <a:pt x="2327" y="1344"/>
                  </a:lnTo>
                  <a:lnTo>
                    <a:pt x="2327" y="2136"/>
                  </a:lnTo>
                  <a:lnTo>
                    <a:pt x="2364" y="2126"/>
                  </a:lnTo>
                  <a:lnTo>
                    <a:pt x="2397" y="2111"/>
                  </a:lnTo>
                  <a:lnTo>
                    <a:pt x="2426" y="2091"/>
                  </a:lnTo>
                  <a:lnTo>
                    <a:pt x="2452" y="2065"/>
                  </a:lnTo>
                  <a:lnTo>
                    <a:pt x="2473" y="2036"/>
                  </a:lnTo>
                  <a:lnTo>
                    <a:pt x="2489" y="2005"/>
                  </a:lnTo>
                  <a:lnTo>
                    <a:pt x="2499" y="1970"/>
                  </a:lnTo>
                  <a:lnTo>
                    <a:pt x="2502" y="1932"/>
                  </a:lnTo>
                  <a:lnTo>
                    <a:pt x="2502" y="1323"/>
                  </a:lnTo>
                  <a:lnTo>
                    <a:pt x="2500" y="1268"/>
                  </a:lnTo>
                  <a:lnTo>
                    <a:pt x="2492" y="1215"/>
                  </a:lnTo>
                  <a:lnTo>
                    <a:pt x="2479" y="1162"/>
                  </a:lnTo>
                  <a:lnTo>
                    <a:pt x="2461" y="1112"/>
                  </a:lnTo>
                  <a:lnTo>
                    <a:pt x="2435" y="1060"/>
                  </a:lnTo>
                  <a:lnTo>
                    <a:pt x="2405" y="1011"/>
                  </a:lnTo>
                  <a:lnTo>
                    <a:pt x="2371" y="965"/>
                  </a:lnTo>
                  <a:lnTo>
                    <a:pt x="2332" y="924"/>
                  </a:lnTo>
                  <a:lnTo>
                    <a:pt x="2290" y="886"/>
                  </a:lnTo>
                  <a:lnTo>
                    <a:pt x="2244" y="853"/>
                  </a:lnTo>
                  <a:lnTo>
                    <a:pt x="2195" y="824"/>
                  </a:lnTo>
                  <a:lnTo>
                    <a:pt x="2144" y="800"/>
                  </a:lnTo>
                  <a:lnTo>
                    <a:pt x="2089" y="781"/>
                  </a:lnTo>
                  <a:lnTo>
                    <a:pt x="2033" y="768"/>
                  </a:lnTo>
                  <a:lnTo>
                    <a:pt x="1975" y="759"/>
                  </a:lnTo>
                  <a:lnTo>
                    <a:pt x="1915" y="756"/>
                  </a:lnTo>
                  <a:close/>
                  <a:moveTo>
                    <a:pt x="2846" y="509"/>
                  </a:moveTo>
                  <a:lnTo>
                    <a:pt x="2810" y="512"/>
                  </a:lnTo>
                  <a:lnTo>
                    <a:pt x="2776" y="522"/>
                  </a:lnTo>
                  <a:lnTo>
                    <a:pt x="2746" y="537"/>
                  </a:lnTo>
                  <a:lnTo>
                    <a:pt x="2718" y="557"/>
                  </a:lnTo>
                  <a:lnTo>
                    <a:pt x="2694" y="580"/>
                  </a:lnTo>
                  <a:lnTo>
                    <a:pt x="2675" y="608"/>
                  </a:lnTo>
                  <a:lnTo>
                    <a:pt x="2660" y="639"/>
                  </a:lnTo>
                  <a:lnTo>
                    <a:pt x="2650" y="673"/>
                  </a:lnTo>
                  <a:lnTo>
                    <a:pt x="2648" y="709"/>
                  </a:lnTo>
                  <a:lnTo>
                    <a:pt x="2650" y="740"/>
                  </a:lnTo>
                  <a:lnTo>
                    <a:pt x="2657" y="770"/>
                  </a:lnTo>
                  <a:lnTo>
                    <a:pt x="2669" y="799"/>
                  </a:lnTo>
                  <a:lnTo>
                    <a:pt x="2686" y="824"/>
                  </a:lnTo>
                  <a:lnTo>
                    <a:pt x="2706" y="849"/>
                  </a:lnTo>
                  <a:lnTo>
                    <a:pt x="2731" y="869"/>
                  </a:lnTo>
                  <a:lnTo>
                    <a:pt x="2756" y="885"/>
                  </a:lnTo>
                  <a:lnTo>
                    <a:pt x="2785" y="897"/>
                  </a:lnTo>
                  <a:lnTo>
                    <a:pt x="2815" y="904"/>
                  </a:lnTo>
                  <a:lnTo>
                    <a:pt x="2847" y="906"/>
                  </a:lnTo>
                  <a:lnTo>
                    <a:pt x="2847" y="906"/>
                  </a:lnTo>
                  <a:lnTo>
                    <a:pt x="2878" y="904"/>
                  </a:lnTo>
                  <a:lnTo>
                    <a:pt x="2908" y="897"/>
                  </a:lnTo>
                  <a:lnTo>
                    <a:pt x="2937" y="885"/>
                  </a:lnTo>
                  <a:lnTo>
                    <a:pt x="2963" y="868"/>
                  </a:lnTo>
                  <a:lnTo>
                    <a:pt x="2987" y="848"/>
                  </a:lnTo>
                  <a:lnTo>
                    <a:pt x="3007" y="824"/>
                  </a:lnTo>
                  <a:lnTo>
                    <a:pt x="3024" y="798"/>
                  </a:lnTo>
                  <a:lnTo>
                    <a:pt x="3035" y="769"/>
                  </a:lnTo>
                  <a:lnTo>
                    <a:pt x="3043" y="739"/>
                  </a:lnTo>
                  <a:lnTo>
                    <a:pt x="3045" y="707"/>
                  </a:lnTo>
                  <a:lnTo>
                    <a:pt x="3042" y="672"/>
                  </a:lnTo>
                  <a:lnTo>
                    <a:pt x="3032" y="638"/>
                  </a:lnTo>
                  <a:lnTo>
                    <a:pt x="3017" y="607"/>
                  </a:lnTo>
                  <a:lnTo>
                    <a:pt x="2998" y="580"/>
                  </a:lnTo>
                  <a:lnTo>
                    <a:pt x="2974" y="556"/>
                  </a:lnTo>
                  <a:lnTo>
                    <a:pt x="2946" y="537"/>
                  </a:lnTo>
                  <a:lnTo>
                    <a:pt x="2916" y="522"/>
                  </a:lnTo>
                  <a:lnTo>
                    <a:pt x="2882" y="512"/>
                  </a:lnTo>
                  <a:lnTo>
                    <a:pt x="2847" y="509"/>
                  </a:lnTo>
                  <a:lnTo>
                    <a:pt x="2846" y="509"/>
                  </a:lnTo>
                  <a:close/>
                  <a:moveTo>
                    <a:pt x="953" y="509"/>
                  </a:moveTo>
                  <a:lnTo>
                    <a:pt x="917" y="512"/>
                  </a:lnTo>
                  <a:lnTo>
                    <a:pt x="883" y="522"/>
                  </a:lnTo>
                  <a:lnTo>
                    <a:pt x="852" y="537"/>
                  </a:lnTo>
                  <a:lnTo>
                    <a:pt x="824" y="556"/>
                  </a:lnTo>
                  <a:lnTo>
                    <a:pt x="801" y="580"/>
                  </a:lnTo>
                  <a:lnTo>
                    <a:pt x="781" y="608"/>
                  </a:lnTo>
                  <a:lnTo>
                    <a:pt x="766" y="638"/>
                  </a:lnTo>
                  <a:lnTo>
                    <a:pt x="757" y="672"/>
                  </a:lnTo>
                  <a:lnTo>
                    <a:pt x="754" y="707"/>
                  </a:lnTo>
                  <a:lnTo>
                    <a:pt x="757" y="743"/>
                  </a:lnTo>
                  <a:lnTo>
                    <a:pt x="766" y="777"/>
                  </a:lnTo>
                  <a:lnTo>
                    <a:pt x="781" y="808"/>
                  </a:lnTo>
                  <a:lnTo>
                    <a:pt x="801" y="836"/>
                  </a:lnTo>
                  <a:lnTo>
                    <a:pt x="824" y="860"/>
                  </a:lnTo>
                  <a:lnTo>
                    <a:pt x="852" y="879"/>
                  </a:lnTo>
                  <a:lnTo>
                    <a:pt x="883" y="894"/>
                  </a:lnTo>
                  <a:lnTo>
                    <a:pt x="917" y="904"/>
                  </a:lnTo>
                  <a:lnTo>
                    <a:pt x="953" y="906"/>
                  </a:lnTo>
                  <a:lnTo>
                    <a:pt x="988" y="904"/>
                  </a:lnTo>
                  <a:lnTo>
                    <a:pt x="1022" y="894"/>
                  </a:lnTo>
                  <a:lnTo>
                    <a:pt x="1053" y="879"/>
                  </a:lnTo>
                  <a:lnTo>
                    <a:pt x="1080" y="860"/>
                  </a:lnTo>
                  <a:lnTo>
                    <a:pt x="1104" y="836"/>
                  </a:lnTo>
                  <a:lnTo>
                    <a:pt x="1123" y="808"/>
                  </a:lnTo>
                  <a:lnTo>
                    <a:pt x="1139" y="777"/>
                  </a:lnTo>
                  <a:lnTo>
                    <a:pt x="1148" y="743"/>
                  </a:lnTo>
                  <a:lnTo>
                    <a:pt x="1151" y="707"/>
                  </a:lnTo>
                  <a:lnTo>
                    <a:pt x="1148" y="672"/>
                  </a:lnTo>
                  <a:lnTo>
                    <a:pt x="1139" y="638"/>
                  </a:lnTo>
                  <a:lnTo>
                    <a:pt x="1123" y="608"/>
                  </a:lnTo>
                  <a:lnTo>
                    <a:pt x="1104" y="580"/>
                  </a:lnTo>
                  <a:lnTo>
                    <a:pt x="1080" y="556"/>
                  </a:lnTo>
                  <a:lnTo>
                    <a:pt x="1053" y="537"/>
                  </a:lnTo>
                  <a:lnTo>
                    <a:pt x="1022" y="522"/>
                  </a:lnTo>
                  <a:lnTo>
                    <a:pt x="988" y="512"/>
                  </a:lnTo>
                  <a:lnTo>
                    <a:pt x="953" y="509"/>
                  </a:lnTo>
                  <a:close/>
                  <a:moveTo>
                    <a:pt x="1895" y="143"/>
                  </a:moveTo>
                  <a:lnTo>
                    <a:pt x="1857" y="146"/>
                  </a:lnTo>
                  <a:lnTo>
                    <a:pt x="1822" y="155"/>
                  </a:lnTo>
                  <a:lnTo>
                    <a:pt x="1788" y="169"/>
                  </a:lnTo>
                  <a:lnTo>
                    <a:pt x="1757" y="188"/>
                  </a:lnTo>
                  <a:lnTo>
                    <a:pt x="1730" y="211"/>
                  </a:lnTo>
                  <a:lnTo>
                    <a:pt x="1707" y="239"/>
                  </a:lnTo>
                  <a:lnTo>
                    <a:pt x="1687" y="271"/>
                  </a:lnTo>
                  <a:lnTo>
                    <a:pt x="1673" y="304"/>
                  </a:lnTo>
                  <a:lnTo>
                    <a:pt x="1664" y="340"/>
                  </a:lnTo>
                  <a:lnTo>
                    <a:pt x="1661" y="378"/>
                  </a:lnTo>
                  <a:lnTo>
                    <a:pt x="1664" y="415"/>
                  </a:lnTo>
                  <a:lnTo>
                    <a:pt x="1673" y="452"/>
                  </a:lnTo>
                  <a:lnTo>
                    <a:pt x="1687" y="486"/>
                  </a:lnTo>
                  <a:lnTo>
                    <a:pt x="1707" y="517"/>
                  </a:lnTo>
                  <a:lnTo>
                    <a:pt x="1730" y="544"/>
                  </a:lnTo>
                  <a:lnTo>
                    <a:pt x="1757" y="567"/>
                  </a:lnTo>
                  <a:lnTo>
                    <a:pt x="1788" y="586"/>
                  </a:lnTo>
                  <a:lnTo>
                    <a:pt x="1822" y="600"/>
                  </a:lnTo>
                  <a:lnTo>
                    <a:pt x="1857" y="609"/>
                  </a:lnTo>
                  <a:lnTo>
                    <a:pt x="1895" y="613"/>
                  </a:lnTo>
                  <a:lnTo>
                    <a:pt x="1933" y="609"/>
                  </a:lnTo>
                  <a:lnTo>
                    <a:pt x="1970" y="600"/>
                  </a:lnTo>
                  <a:lnTo>
                    <a:pt x="2003" y="586"/>
                  </a:lnTo>
                  <a:lnTo>
                    <a:pt x="2035" y="567"/>
                  </a:lnTo>
                  <a:lnTo>
                    <a:pt x="2061" y="544"/>
                  </a:lnTo>
                  <a:lnTo>
                    <a:pt x="2085" y="517"/>
                  </a:lnTo>
                  <a:lnTo>
                    <a:pt x="2104" y="486"/>
                  </a:lnTo>
                  <a:lnTo>
                    <a:pt x="2118" y="452"/>
                  </a:lnTo>
                  <a:lnTo>
                    <a:pt x="2127" y="415"/>
                  </a:lnTo>
                  <a:lnTo>
                    <a:pt x="2131" y="378"/>
                  </a:lnTo>
                  <a:lnTo>
                    <a:pt x="2127" y="340"/>
                  </a:lnTo>
                  <a:lnTo>
                    <a:pt x="2118" y="304"/>
                  </a:lnTo>
                  <a:lnTo>
                    <a:pt x="2104" y="271"/>
                  </a:lnTo>
                  <a:lnTo>
                    <a:pt x="2085" y="239"/>
                  </a:lnTo>
                  <a:lnTo>
                    <a:pt x="2061" y="211"/>
                  </a:lnTo>
                  <a:lnTo>
                    <a:pt x="2035" y="188"/>
                  </a:lnTo>
                  <a:lnTo>
                    <a:pt x="2003" y="169"/>
                  </a:lnTo>
                  <a:lnTo>
                    <a:pt x="1970" y="155"/>
                  </a:lnTo>
                  <a:lnTo>
                    <a:pt x="1933" y="146"/>
                  </a:lnTo>
                  <a:lnTo>
                    <a:pt x="1895" y="143"/>
                  </a:lnTo>
                  <a:close/>
                  <a:moveTo>
                    <a:pt x="1895" y="0"/>
                  </a:moveTo>
                  <a:lnTo>
                    <a:pt x="1946" y="3"/>
                  </a:lnTo>
                  <a:lnTo>
                    <a:pt x="1997" y="13"/>
                  </a:lnTo>
                  <a:lnTo>
                    <a:pt x="2042" y="30"/>
                  </a:lnTo>
                  <a:lnTo>
                    <a:pt x="2087" y="51"/>
                  </a:lnTo>
                  <a:lnTo>
                    <a:pt x="2127" y="79"/>
                  </a:lnTo>
                  <a:lnTo>
                    <a:pt x="2163" y="110"/>
                  </a:lnTo>
                  <a:lnTo>
                    <a:pt x="2195" y="147"/>
                  </a:lnTo>
                  <a:lnTo>
                    <a:pt x="2222" y="187"/>
                  </a:lnTo>
                  <a:lnTo>
                    <a:pt x="2244" y="230"/>
                  </a:lnTo>
                  <a:lnTo>
                    <a:pt x="2261" y="277"/>
                  </a:lnTo>
                  <a:lnTo>
                    <a:pt x="2271" y="326"/>
                  </a:lnTo>
                  <a:lnTo>
                    <a:pt x="2274" y="378"/>
                  </a:lnTo>
                  <a:lnTo>
                    <a:pt x="2271" y="423"/>
                  </a:lnTo>
                  <a:lnTo>
                    <a:pt x="2263" y="467"/>
                  </a:lnTo>
                  <a:lnTo>
                    <a:pt x="2251" y="509"/>
                  </a:lnTo>
                  <a:lnTo>
                    <a:pt x="2233" y="549"/>
                  </a:lnTo>
                  <a:lnTo>
                    <a:pt x="2212" y="586"/>
                  </a:lnTo>
                  <a:lnTo>
                    <a:pt x="2185" y="621"/>
                  </a:lnTo>
                  <a:lnTo>
                    <a:pt x="2156" y="652"/>
                  </a:lnTo>
                  <a:lnTo>
                    <a:pt x="2212" y="673"/>
                  </a:lnTo>
                  <a:lnTo>
                    <a:pt x="2265" y="699"/>
                  </a:lnTo>
                  <a:lnTo>
                    <a:pt x="2316" y="728"/>
                  </a:lnTo>
                  <a:lnTo>
                    <a:pt x="2364" y="761"/>
                  </a:lnTo>
                  <a:lnTo>
                    <a:pt x="2409" y="799"/>
                  </a:lnTo>
                  <a:lnTo>
                    <a:pt x="2452" y="839"/>
                  </a:lnTo>
                  <a:lnTo>
                    <a:pt x="2491" y="884"/>
                  </a:lnTo>
                  <a:lnTo>
                    <a:pt x="2525" y="931"/>
                  </a:lnTo>
                  <a:lnTo>
                    <a:pt x="2557" y="982"/>
                  </a:lnTo>
                  <a:lnTo>
                    <a:pt x="2611" y="956"/>
                  </a:lnTo>
                  <a:lnTo>
                    <a:pt x="2605" y="950"/>
                  </a:lnTo>
                  <a:lnTo>
                    <a:pt x="2574" y="916"/>
                  </a:lnTo>
                  <a:lnTo>
                    <a:pt x="2550" y="879"/>
                  </a:lnTo>
                  <a:lnTo>
                    <a:pt x="2530" y="840"/>
                  </a:lnTo>
                  <a:lnTo>
                    <a:pt x="2515" y="798"/>
                  </a:lnTo>
                  <a:lnTo>
                    <a:pt x="2508" y="754"/>
                  </a:lnTo>
                  <a:lnTo>
                    <a:pt x="2504" y="709"/>
                  </a:lnTo>
                  <a:lnTo>
                    <a:pt x="2508" y="662"/>
                  </a:lnTo>
                  <a:lnTo>
                    <a:pt x="2516" y="618"/>
                  </a:lnTo>
                  <a:lnTo>
                    <a:pt x="2531" y="576"/>
                  </a:lnTo>
                  <a:lnTo>
                    <a:pt x="2550" y="536"/>
                  </a:lnTo>
                  <a:lnTo>
                    <a:pt x="2574" y="499"/>
                  </a:lnTo>
                  <a:lnTo>
                    <a:pt x="2603" y="467"/>
                  </a:lnTo>
                  <a:lnTo>
                    <a:pt x="2637" y="438"/>
                  </a:lnTo>
                  <a:lnTo>
                    <a:pt x="2673" y="413"/>
                  </a:lnTo>
                  <a:lnTo>
                    <a:pt x="2713" y="393"/>
                  </a:lnTo>
                  <a:lnTo>
                    <a:pt x="2755" y="379"/>
                  </a:lnTo>
                  <a:lnTo>
                    <a:pt x="2799" y="369"/>
                  </a:lnTo>
                  <a:lnTo>
                    <a:pt x="2846" y="365"/>
                  </a:lnTo>
                  <a:lnTo>
                    <a:pt x="2847" y="365"/>
                  </a:lnTo>
                  <a:lnTo>
                    <a:pt x="2892" y="369"/>
                  </a:lnTo>
                  <a:lnTo>
                    <a:pt x="2937" y="378"/>
                  </a:lnTo>
                  <a:lnTo>
                    <a:pt x="2979" y="393"/>
                  </a:lnTo>
                  <a:lnTo>
                    <a:pt x="3018" y="412"/>
                  </a:lnTo>
                  <a:lnTo>
                    <a:pt x="3055" y="437"/>
                  </a:lnTo>
                  <a:lnTo>
                    <a:pt x="3088" y="466"/>
                  </a:lnTo>
                  <a:lnTo>
                    <a:pt x="3117" y="499"/>
                  </a:lnTo>
                  <a:lnTo>
                    <a:pt x="3141" y="535"/>
                  </a:lnTo>
                  <a:lnTo>
                    <a:pt x="3161" y="575"/>
                  </a:lnTo>
                  <a:lnTo>
                    <a:pt x="3177" y="616"/>
                  </a:lnTo>
                  <a:lnTo>
                    <a:pt x="3186" y="661"/>
                  </a:lnTo>
                  <a:lnTo>
                    <a:pt x="3189" y="707"/>
                  </a:lnTo>
                  <a:lnTo>
                    <a:pt x="3186" y="752"/>
                  </a:lnTo>
                  <a:lnTo>
                    <a:pt x="3178" y="794"/>
                  </a:lnTo>
                  <a:lnTo>
                    <a:pt x="3165" y="836"/>
                  </a:lnTo>
                  <a:lnTo>
                    <a:pt x="3146" y="875"/>
                  </a:lnTo>
                  <a:lnTo>
                    <a:pt x="3121" y="911"/>
                  </a:lnTo>
                  <a:lnTo>
                    <a:pt x="3092" y="946"/>
                  </a:lnTo>
                  <a:lnTo>
                    <a:pt x="3143" y="966"/>
                  </a:lnTo>
                  <a:lnTo>
                    <a:pt x="3192" y="992"/>
                  </a:lnTo>
                  <a:lnTo>
                    <a:pt x="3239" y="1021"/>
                  </a:lnTo>
                  <a:lnTo>
                    <a:pt x="3284" y="1053"/>
                  </a:lnTo>
                  <a:lnTo>
                    <a:pt x="3325" y="1091"/>
                  </a:lnTo>
                  <a:lnTo>
                    <a:pt x="3364" y="1132"/>
                  </a:lnTo>
                  <a:lnTo>
                    <a:pt x="3400" y="1176"/>
                  </a:lnTo>
                  <a:lnTo>
                    <a:pt x="3430" y="1222"/>
                  </a:lnTo>
                  <a:lnTo>
                    <a:pt x="3457" y="1271"/>
                  </a:lnTo>
                  <a:lnTo>
                    <a:pt x="3479" y="1322"/>
                  </a:lnTo>
                  <a:lnTo>
                    <a:pt x="3496" y="1374"/>
                  </a:lnTo>
                  <a:lnTo>
                    <a:pt x="3508" y="1429"/>
                  </a:lnTo>
                  <a:lnTo>
                    <a:pt x="3516" y="1483"/>
                  </a:lnTo>
                  <a:lnTo>
                    <a:pt x="3518" y="1540"/>
                  </a:lnTo>
                  <a:lnTo>
                    <a:pt x="3519" y="1860"/>
                  </a:lnTo>
                  <a:lnTo>
                    <a:pt x="3517" y="1879"/>
                  </a:lnTo>
                  <a:lnTo>
                    <a:pt x="3510" y="1897"/>
                  </a:lnTo>
                  <a:lnTo>
                    <a:pt x="3498" y="1911"/>
                  </a:lnTo>
                  <a:lnTo>
                    <a:pt x="3484" y="1922"/>
                  </a:lnTo>
                  <a:lnTo>
                    <a:pt x="3467" y="1930"/>
                  </a:lnTo>
                  <a:lnTo>
                    <a:pt x="3448" y="1932"/>
                  </a:lnTo>
                  <a:lnTo>
                    <a:pt x="3448" y="1932"/>
                  </a:lnTo>
                  <a:lnTo>
                    <a:pt x="3429" y="1930"/>
                  </a:lnTo>
                  <a:lnTo>
                    <a:pt x="3411" y="1922"/>
                  </a:lnTo>
                  <a:lnTo>
                    <a:pt x="3397" y="1911"/>
                  </a:lnTo>
                  <a:lnTo>
                    <a:pt x="3385" y="1897"/>
                  </a:lnTo>
                  <a:lnTo>
                    <a:pt x="3379" y="1880"/>
                  </a:lnTo>
                  <a:lnTo>
                    <a:pt x="3375" y="1861"/>
                  </a:lnTo>
                  <a:lnTo>
                    <a:pt x="3374" y="1540"/>
                  </a:lnTo>
                  <a:lnTo>
                    <a:pt x="3372" y="1491"/>
                  </a:lnTo>
                  <a:lnTo>
                    <a:pt x="3364" y="1444"/>
                  </a:lnTo>
                  <a:lnTo>
                    <a:pt x="3353" y="1397"/>
                  </a:lnTo>
                  <a:lnTo>
                    <a:pt x="3336" y="1353"/>
                  </a:lnTo>
                  <a:lnTo>
                    <a:pt x="3315" y="1309"/>
                  </a:lnTo>
                  <a:lnTo>
                    <a:pt x="3289" y="1268"/>
                  </a:lnTo>
                  <a:lnTo>
                    <a:pt x="3259" y="1230"/>
                  </a:lnTo>
                  <a:lnTo>
                    <a:pt x="3226" y="1193"/>
                  </a:lnTo>
                  <a:lnTo>
                    <a:pt x="3188" y="1161"/>
                  </a:lnTo>
                  <a:lnTo>
                    <a:pt x="3148" y="1132"/>
                  </a:lnTo>
                  <a:lnTo>
                    <a:pt x="3105" y="1108"/>
                  </a:lnTo>
                  <a:lnTo>
                    <a:pt x="3061" y="1088"/>
                  </a:lnTo>
                  <a:lnTo>
                    <a:pt x="3014" y="1071"/>
                  </a:lnTo>
                  <a:lnTo>
                    <a:pt x="2966" y="1060"/>
                  </a:lnTo>
                  <a:lnTo>
                    <a:pt x="2916" y="1052"/>
                  </a:lnTo>
                  <a:lnTo>
                    <a:pt x="2866" y="1050"/>
                  </a:lnTo>
                  <a:lnTo>
                    <a:pt x="2864" y="1050"/>
                  </a:lnTo>
                  <a:lnTo>
                    <a:pt x="2812" y="1053"/>
                  </a:lnTo>
                  <a:lnTo>
                    <a:pt x="2760" y="1061"/>
                  </a:lnTo>
                  <a:lnTo>
                    <a:pt x="2709" y="1074"/>
                  </a:lnTo>
                  <a:lnTo>
                    <a:pt x="2660" y="1092"/>
                  </a:lnTo>
                  <a:lnTo>
                    <a:pt x="2614" y="1114"/>
                  </a:lnTo>
                  <a:lnTo>
                    <a:pt x="2631" y="1182"/>
                  </a:lnTo>
                  <a:lnTo>
                    <a:pt x="2643" y="1251"/>
                  </a:lnTo>
                  <a:lnTo>
                    <a:pt x="2646" y="1323"/>
                  </a:lnTo>
                  <a:lnTo>
                    <a:pt x="2646" y="1404"/>
                  </a:lnTo>
                  <a:lnTo>
                    <a:pt x="2647" y="1410"/>
                  </a:lnTo>
                  <a:lnTo>
                    <a:pt x="2647" y="1416"/>
                  </a:lnTo>
                  <a:lnTo>
                    <a:pt x="2650" y="3098"/>
                  </a:lnTo>
                  <a:lnTo>
                    <a:pt x="3097" y="3098"/>
                  </a:lnTo>
                  <a:lnTo>
                    <a:pt x="3093" y="1559"/>
                  </a:lnTo>
                  <a:lnTo>
                    <a:pt x="3097" y="1540"/>
                  </a:lnTo>
                  <a:lnTo>
                    <a:pt x="3103" y="1523"/>
                  </a:lnTo>
                  <a:lnTo>
                    <a:pt x="3114" y="1509"/>
                  </a:lnTo>
                  <a:lnTo>
                    <a:pt x="3129" y="1497"/>
                  </a:lnTo>
                  <a:lnTo>
                    <a:pt x="3147" y="1490"/>
                  </a:lnTo>
                  <a:lnTo>
                    <a:pt x="3166" y="1488"/>
                  </a:lnTo>
                  <a:lnTo>
                    <a:pt x="3166" y="1488"/>
                  </a:lnTo>
                  <a:lnTo>
                    <a:pt x="3185" y="1490"/>
                  </a:lnTo>
                  <a:lnTo>
                    <a:pt x="3201" y="1497"/>
                  </a:lnTo>
                  <a:lnTo>
                    <a:pt x="3216" y="1508"/>
                  </a:lnTo>
                  <a:lnTo>
                    <a:pt x="3227" y="1522"/>
                  </a:lnTo>
                  <a:lnTo>
                    <a:pt x="3235" y="1540"/>
                  </a:lnTo>
                  <a:lnTo>
                    <a:pt x="3237" y="1559"/>
                  </a:lnTo>
                  <a:lnTo>
                    <a:pt x="3240" y="3098"/>
                  </a:lnTo>
                  <a:lnTo>
                    <a:pt x="3610" y="3098"/>
                  </a:lnTo>
                  <a:lnTo>
                    <a:pt x="3629" y="3101"/>
                  </a:lnTo>
                  <a:lnTo>
                    <a:pt x="3645" y="3107"/>
                  </a:lnTo>
                  <a:lnTo>
                    <a:pt x="3660" y="3118"/>
                  </a:lnTo>
                  <a:lnTo>
                    <a:pt x="3671" y="3133"/>
                  </a:lnTo>
                  <a:lnTo>
                    <a:pt x="3679" y="3151"/>
                  </a:lnTo>
                  <a:lnTo>
                    <a:pt x="3681" y="3170"/>
                  </a:lnTo>
                  <a:lnTo>
                    <a:pt x="3679" y="3189"/>
                  </a:lnTo>
                  <a:lnTo>
                    <a:pt x="3671" y="3206"/>
                  </a:lnTo>
                  <a:lnTo>
                    <a:pt x="3660" y="3221"/>
                  </a:lnTo>
                  <a:lnTo>
                    <a:pt x="3645" y="3232"/>
                  </a:lnTo>
                  <a:lnTo>
                    <a:pt x="3629" y="3239"/>
                  </a:lnTo>
                  <a:lnTo>
                    <a:pt x="3610" y="3241"/>
                  </a:lnTo>
                  <a:lnTo>
                    <a:pt x="71" y="3241"/>
                  </a:lnTo>
                  <a:lnTo>
                    <a:pt x="52" y="3239"/>
                  </a:lnTo>
                  <a:lnTo>
                    <a:pt x="36" y="3232"/>
                  </a:lnTo>
                  <a:lnTo>
                    <a:pt x="21" y="3221"/>
                  </a:lnTo>
                  <a:lnTo>
                    <a:pt x="10" y="3206"/>
                  </a:lnTo>
                  <a:lnTo>
                    <a:pt x="2" y="3189"/>
                  </a:lnTo>
                  <a:lnTo>
                    <a:pt x="0" y="3170"/>
                  </a:lnTo>
                  <a:lnTo>
                    <a:pt x="2" y="3151"/>
                  </a:lnTo>
                  <a:lnTo>
                    <a:pt x="10" y="3133"/>
                  </a:lnTo>
                  <a:lnTo>
                    <a:pt x="21" y="3118"/>
                  </a:lnTo>
                  <a:lnTo>
                    <a:pt x="36" y="3107"/>
                  </a:lnTo>
                  <a:lnTo>
                    <a:pt x="52" y="3101"/>
                  </a:lnTo>
                  <a:lnTo>
                    <a:pt x="71" y="3098"/>
                  </a:lnTo>
                  <a:lnTo>
                    <a:pt x="608" y="3098"/>
                  </a:lnTo>
                  <a:lnTo>
                    <a:pt x="608" y="1560"/>
                  </a:lnTo>
                  <a:lnTo>
                    <a:pt x="610" y="1540"/>
                  </a:lnTo>
                  <a:lnTo>
                    <a:pt x="618" y="1523"/>
                  </a:lnTo>
                  <a:lnTo>
                    <a:pt x="629" y="1509"/>
                  </a:lnTo>
                  <a:lnTo>
                    <a:pt x="644" y="1498"/>
                  </a:lnTo>
                  <a:lnTo>
                    <a:pt x="660" y="1490"/>
                  </a:lnTo>
                  <a:lnTo>
                    <a:pt x="679" y="1488"/>
                  </a:lnTo>
                  <a:lnTo>
                    <a:pt x="698" y="1490"/>
                  </a:lnTo>
                  <a:lnTo>
                    <a:pt x="716" y="1498"/>
                  </a:lnTo>
                  <a:lnTo>
                    <a:pt x="731" y="1509"/>
                  </a:lnTo>
                  <a:lnTo>
                    <a:pt x="742" y="1523"/>
                  </a:lnTo>
                  <a:lnTo>
                    <a:pt x="748" y="1540"/>
                  </a:lnTo>
                  <a:lnTo>
                    <a:pt x="752" y="1560"/>
                  </a:lnTo>
                  <a:lnTo>
                    <a:pt x="752" y="3098"/>
                  </a:lnTo>
                  <a:lnTo>
                    <a:pt x="1185" y="3098"/>
                  </a:lnTo>
                  <a:lnTo>
                    <a:pt x="1185" y="1323"/>
                  </a:lnTo>
                  <a:lnTo>
                    <a:pt x="1189" y="1251"/>
                  </a:lnTo>
                  <a:lnTo>
                    <a:pt x="1199" y="1181"/>
                  </a:lnTo>
                  <a:lnTo>
                    <a:pt x="1218" y="1112"/>
                  </a:lnTo>
                  <a:lnTo>
                    <a:pt x="1171" y="1090"/>
                  </a:lnTo>
                  <a:lnTo>
                    <a:pt x="1123" y="1073"/>
                  </a:lnTo>
                  <a:lnTo>
                    <a:pt x="1073" y="1060"/>
                  </a:lnTo>
                  <a:lnTo>
                    <a:pt x="1022" y="1053"/>
                  </a:lnTo>
                  <a:lnTo>
                    <a:pt x="970" y="1050"/>
                  </a:lnTo>
                  <a:lnTo>
                    <a:pt x="910" y="1053"/>
                  </a:lnTo>
                  <a:lnTo>
                    <a:pt x="853" y="1063"/>
                  </a:lnTo>
                  <a:lnTo>
                    <a:pt x="799" y="1079"/>
                  </a:lnTo>
                  <a:lnTo>
                    <a:pt x="746" y="1100"/>
                  </a:lnTo>
                  <a:lnTo>
                    <a:pt x="697" y="1127"/>
                  </a:lnTo>
                  <a:lnTo>
                    <a:pt x="651" y="1158"/>
                  </a:lnTo>
                  <a:lnTo>
                    <a:pt x="610" y="1193"/>
                  </a:lnTo>
                  <a:lnTo>
                    <a:pt x="573" y="1234"/>
                  </a:lnTo>
                  <a:lnTo>
                    <a:pt x="540" y="1278"/>
                  </a:lnTo>
                  <a:lnTo>
                    <a:pt x="513" y="1325"/>
                  </a:lnTo>
                  <a:lnTo>
                    <a:pt x="491" y="1375"/>
                  </a:lnTo>
                  <a:lnTo>
                    <a:pt x="474" y="1429"/>
                  </a:lnTo>
                  <a:lnTo>
                    <a:pt x="464" y="1483"/>
                  </a:lnTo>
                  <a:lnTo>
                    <a:pt x="461" y="1541"/>
                  </a:lnTo>
                  <a:lnTo>
                    <a:pt x="461" y="1862"/>
                  </a:lnTo>
                  <a:lnTo>
                    <a:pt x="458" y="1881"/>
                  </a:lnTo>
                  <a:lnTo>
                    <a:pt x="451" y="1898"/>
                  </a:lnTo>
                  <a:lnTo>
                    <a:pt x="439" y="1912"/>
                  </a:lnTo>
                  <a:lnTo>
                    <a:pt x="425" y="1924"/>
                  </a:lnTo>
                  <a:lnTo>
                    <a:pt x="408" y="1931"/>
                  </a:lnTo>
                  <a:lnTo>
                    <a:pt x="389" y="1934"/>
                  </a:lnTo>
                  <a:lnTo>
                    <a:pt x="370" y="1931"/>
                  </a:lnTo>
                  <a:lnTo>
                    <a:pt x="352" y="1924"/>
                  </a:lnTo>
                  <a:lnTo>
                    <a:pt x="338" y="1912"/>
                  </a:lnTo>
                  <a:lnTo>
                    <a:pt x="327" y="1898"/>
                  </a:lnTo>
                  <a:lnTo>
                    <a:pt x="320" y="1881"/>
                  </a:lnTo>
                  <a:lnTo>
                    <a:pt x="317" y="1862"/>
                  </a:lnTo>
                  <a:lnTo>
                    <a:pt x="317" y="1541"/>
                  </a:lnTo>
                  <a:lnTo>
                    <a:pt x="320" y="1477"/>
                  </a:lnTo>
                  <a:lnTo>
                    <a:pt x="330" y="1413"/>
                  </a:lnTo>
                  <a:lnTo>
                    <a:pt x="347" y="1352"/>
                  </a:lnTo>
                  <a:lnTo>
                    <a:pt x="369" y="1294"/>
                  </a:lnTo>
                  <a:lnTo>
                    <a:pt x="396" y="1238"/>
                  </a:lnTo>
                  <a:lnTo>
                    <a:pt x="429" y="1186"/>
                  </a:lnTo>
                  <a:lnTo>
                    <a:pt x="466" y="1137"/>
                  </a:lnTo>
                  <a:lnTo>
                    <a:pt x="509" y="1092"/>
                  </a:lnTo>
                  <a:lnTo>
                    <a:pt x="555" y="1051"/>
                  </a:lnTo>
                  <a:lnTo>
                    <a:pt x="606" y="1014"/>
                  </a:lnTo>
                  <a:lnTo>
                    <a:pt x="659" y="983"/>
                  </a:lnTo>
                  <a:lnTo>
                    <a:pt x="717" y="956"/>
                  </a:lnTo>
                  <a:lnTo>
                    <a:pt x="686" y="923"/>
                  </a:lnTo>
                  <a:lnTo>
                    <a:pt x="660" y="886"/>
                  </a:lnTo>
                  <a:lnTo>
                    <a:pt x="639" y="846"/>
                  </a:lnTo>
                  <a:lnTo>
                    <a:pt x="624" y="802"/>
                  </a:lnTo>
                  <a:lnTo>
                    <a:pt x="614" y="755"/>
                  </a:lnTo>
                  <a:lnTo>
                    <a:pt x="610" y="707"/>
                  </a:lnTo>
                  <a:lnTo>
                    <a:pt x="614" y="662"/>
                  </a:lnTo>
                  <a:lnTo>
                    <a:pt x="622" y="617"/>
                  </a:lnTo>
                  <a:lnTo>
                    <a:pt x="637" y="575"/>
                  </a:lnTo>
                  <a:lnTo>
                    <a:pt x="657" y="536"/>
                  </a:lnTo>
                  <a:lnTo>
                    <a:pt x="682" y="499"/>
                  </a:lnTo>
                  <a:lnTo>
                    <a:pt x="711" y="466"/>
                  </a:lnTo>
                  <a:lnTo>
                    <a:pt x="743" y="437"/>
                  </a:lnTo>
                  <a:lnTo>
                    <a:pt x="780" y="412"/>
                  </a:lnTo>
                  <a:lnTo>
                    <a:pt x="819" y="393"/>
                  </a:lnTo>
                  <a:lnTo>
                    <a:pt x="861" y="378"/>
                  </a:lnTo>
                  <a:lnTo>
                    <a:pt x="906" y="369"/>
                  </a:lnTo>
                  <a:lnTo>
                    <a:pt x="953" y="365"/>
                  </a:lnTo>
                  <a:lnTo>
                    <a:pt x="998" y="369"/>
                  </a:lnTo>
                  <a:lnTo>
                    <a:pt x="1043" y="378"/>
                  </a:lnTo>
                  <a:lnTo>
                    <a:pt x="1085" y="393"/>
                  </a:lnTo>
                  <a:lnTo>
                    <a:pt x="1125" y="412"/>
                  </a:lnTo>
                  <a:lnTo>
                    <a:pt x="1161" y="437"/>
                  </a:lnTo>
                  <a:lnTo>
                    <a:pt x="1195" y="466"/>
                  </a:lnTo>
                  <a:lnTo>
                    <a:pt x="1224" y="499"/>
                  </a:lnTo>
                  <a:lnTo>
                    <a:pt x="1248" y="536"/>
                  </a:lnTo>
                  <a:lnTo>
                    <a:pt x="1268" y="575"/>
                  </a:lnTo>
                  <a:lnTo>
                    <a:pt x="1283" y="617"/>
                  </a:lnTo>
                  <a:lnTo>
                    <a:pt x="1292" y="662"/>
                  </a:lnTo>
                  <a:lnTo>
                    <a:pt x="1295" y="707"/>
                  </a:lnTo>
                  <a:lnTo>
                    <a:pt x="1292" y="753"/>
                  </a:lnTo>
                  <a:lnTo>
                    <a:pt x="1283" y="797"/>
                  </a:lnTo>
                  <a:lnTo>
                    <a:pt x="1268" y="839"/>
                  </a:lnTo>
                  <a:lnTo>
                    <a:pt x="1249" y="878"/>
                  </a:lnTo>
                  <a:lnTo>
                    <a:pt x="1226" y="914"/>
                  </a:lnTo>
                  <a:lnTo>
                    <a:pt x="1198" y="946"/>
                  </a:lnTo>
                  <a:lnTo>
                    <a:pt x="1237" y="962"/>
                  </a:lnTo>
                  <a:lnTo>
                    <a:pt x="1275" y="981"/>
                  </a:lnTo>
                  <a:lnTo>
                    <a:pt x="1308" y="927"/>
                  </a:lnTo>
                  <a:lnTo>
                    <a:pt x="1346" y="877"/>
                  </a:lnTo>
                  <a:lnTo>
                    <a:pt x="1388" y="831"/>
                  </a:lnTo>
                  <a:lnTo>
                    <a:pt x="1433" y="789"/>
                  </a:lnTo>
                  <a:lnTo>
                    <a:pt x="1482" y="751"/>
                  </a:lnTo>
                  <a:lnTo>
                    <a:pt x="1534" y="716"/>
                  </a:lnTo>
                  <a:lnTo>
                    <a:pt x="1588" y="687"/>
                  </a:lnTo>
                  <a:lnTo>
                    <a:pt x="1646" y="662"/>
                  </a:lnTo>
                  <a:lnTo>
                    <a:pt x="1614" y="631"/>
                  </a:lnTo>
                  <a:lnTo>
                    <a:pt x="1586" y="595"/>
                  </a:lnTo>
                  <a:lnTo>
                    <a:pt x="1562" y="557"/>
                  </a:lnTo>
                  <a:lnTo>
                    <a:pt x="1543" y="516"/>
                  </a:lnTo>
                  <a:lnTo>
                    <a:pt x="1528" y="471"/>
                  </a:lnTo>
                  <a:lnTo>
                    <a:pt x="1520" y="425"/>
                  </a:lnTo>
                  <a:lnTo>
                    <a:pt x="1517" y="378"/>
                  </a:lnTo>
                  <a:lnTo>
                    <a:pt x="1520" y="326"/>
                  </a:lnTo>
                  <a:lnTo>
                    <a:pt x="1530" y="277"/>
                  </a:lnTo>
                  <a:lnTo>
                    <a:pt x="1547" y="230"/>
                  </a:lnTo>
                  <a:lnTo>
                    <a:pt x="1568" y="187"/>
                  </a:lnTo>
                  <a:lnTo>
                    <a:pt x="1596" y="147"/>
                  </a:lnTo>
                  <a:lnTo>
                    <a:pt x="1627" y="110"/>
                  </a:lnTo>
                  <a:lnTo>
                    <a:pt x="1664" y="79"/>
                  </a:lnTo>
                  <a:lnTo>
                    <a:pt x="1704" y="51"/>
                  </a:lnTo>
                  <a:lnTo>
                    <a:pt x="1748" y="30"/>
                  </a:lnTo>
                  <a:lnTo>
                    <a:pt x="1795" y="13"/>
                  </a:lnTo>
                  <a:lnTo>
                    <a:pt x="1844" y="3"/>
                  </a:lnTo>
                  <a:lnTo>
                    <a:pt x="1895" y="0"/>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84406" tIns="42203" rIns="84406" bIns="42203" numCol="1" anchor="t" anchorCtr="0" compatLnSpc="1">
              <a:prstTxWarp prst="textNoShape">
                <a:avLst/>
              </a:prstTxWarp>
            </a:bodyPr>
            <a:lstStyle/>
            <a:p>
              <a:pPr defTabSz="831281" eaLnBrk="0" fontAlgn="base" hangingPunct="0">
                <a:spcBef>
                  <a:spcPct val="50000"/>
                </a:spcBef>
                <a:spcAft>
                  <a:spcPct val="0"/>
                </a:spcAft>
              </a:pPr>
              <a:endParaRPr lang="pl-PL" sz="1636">
                <a:solidFill>
                  <a:prstClr val="black"/>
                </a:solidFill>
                <a:ea typeface="MS PGothic"/>
              </a:endParaRPr>
            </a:p>
          </p:txBody>
        </p:sp>
        <p:sp>
          <p:nvSpPr>
            <p:cNvPr id="122" name="Freeform 59">
              <a:extLst>
                <a:ext uri="{FF2B5EF4-FFF2-40B4-BE49-F238E27FC236}">
                  <a16:creationId xmlns:a16="http://schemas.microsoft.com/office/drawing/2014/main" id="{A5B4FB13-5151-4FF4-AF85-8CDF32BE1B64}"/>
                </a:ext>
              </a:extLst>
            </p:cNvPr>
            <p:cNvSpPr/>
            <p:nvPr/>
          </p:nvSpPr>
          <p:spPr>
            <a:xfrm>
              <a:off x="1108428" y="6269835"/>
              <a:ext cx="20904" cy="20904"/>
            </a:xfrm>
            <a:custGeom>
              <a:avLst/>
              <a:gdLst>
                <a:gd name="T0" fmla="*/ 73 w 144"/>
                <a:gd name="T1" fmla="*/ 0 h 142"/>
                <a:gd name="T2" fmla="*/ 92 w 144"/>
                <a:gd name="T3" fmla="*/ 2 h 142"/>
                <a:gd name="T4" fmla="*/ 109 w 144"/>
                <a:gd name="T5" fmla="*/ 9 h 142"/>
                <a:gd name="T6" fmla="*/ 123 w 144"/>
                <a:gd name="T7" fmla="*/ 20 h 142"/>
                <a:gd name="T8" fmla="*/ 134 w 144"/>
                <a:gd name="T9" fmla="*/ 34 h 142"/>
                <a:gd name="T10" fmla="*/ 142 w 144"/>
                <a:gd name="T11" fmla="*/ 52 h 142"/>
                <a:gd name="T12" fmla="*/ 144 w 144"/>
                <a:gd name="T13" fmla="*/ 71 h 142"/>
                <a:gd name="T14" fmla="*/ 142 w 144"/>
                <a:gd name="T15" fmla="*/ 90 h 142"/>
                <a:gd name="T16" fmla="*/ 134 w 144"/>
                <a:gd name="T17" fmla="*/ 108 h 142"/>
                <a:gd name="T18" fmla="*/ 123 w 144"/>
                <a:gd name="T19" fmla="*/ 122 h 142"/>
                <a:gd name="T20" fmla="*/ 109 w 144"/>
                <a:gd name="T21" fmla="*/ 134 h 142"/>
                <a:gd name="T22" fmla="*/ 92 w 144"/>
                <a:gd name="T23" fmla="*/ 140 h 142"/>
                <a:gd name="T24" fmla="*/ 73 w 144"/>
                <a:gd name="T25" fmla="*/ 142 h 142"/>
                <a:gd name="T26" fmla="*/ 54 w 144"/>
                <a:gd name="T27" fmla="*/ 140 h 142"/>
                <a:gd name="T28" fmla="*/ 36 w 144"/>
                <a:gd name="T29" fmla="*/ 134 h 142"/>
                <a:gd name="T30" fmla="*/ 22 w 144"/>
                <a:gd name="T31" fmla="*/ 122 h 142"/>
                <a:gd name="T32" fmla="*/ 10 w 144"/>
                <a:gd name="T33" fmla="*/ 108 h 142"/>
                <a:gd name="T34" fmla="*/ 4 w 144"/>
                <a:gd name="T35" fmla="*/ 90 h 142"/>
                <a:gd name="T36" fmla="*/ 0 w 144"/>
                <a:gd name="T37" fmla="*/ 71 h 142"/>
                <a:gd name="T38" fmla="*/ 4 w 144"/>
                <a:gd name="T39" fmla="*/ 52 h 142"/>
                <a:gd name="T40" fmla="*/ 10 w 144"/>
                <a:gd name="T41" fmla="*/ 34 h 142"/>
                <a:gd name="T42" fmla="*/ 22 w 144"/>
                <a:gd name="T43" fmla="*/ 20 h 142"/>
                <a:gd name="T44" fmla="*/ 36 w 144"/>
                <a:gd name="T45" fmla="*/ 9 h 142"/>
                <a:gd name="T46" fmla="*/ 54 w 144"/>
                <a:gd name="T47" fmla="*/ 2 h 142"/>
                <a:gd name="T48" fmla="*/ 73 w 144"/>
                <a:gd name="T4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42">
                  <a:moveTo>
                    <a:pt x="73" y="0"/>
                  </a:moveTo>
                  <a:lnTo>
                    <a:pt x="92" y="2"/>
                  </a:lnTo>
                  <a:lnTo>
                    <a:pt x="109" y="9"/>
                  </a:lnTo>
                  <a:lnTo>
                    <a:pt x="123" y="20"/>
                  </a:lnTo>
                  <a:lnTo>
                    <a:pt x="134" y="34"/>
                  </a:lnTo>
                  <a:lnTo>
                    <a:pt x="142" y="52"/>
                  </a:lnTo>
                  <a:lnTo>
                    <a:pt x="144" y="71"/>
                  </a:lnTo>
                  <a:lnTo>
                    <a:pt x="142" y="90"/>
                  </a:lnTo>
                  <a:lnTo>
                    <a:pt x="134" y="108"/>
                  </a:lnTo>
                  <a:lnTo>
                    <a:pt x="123" y="122"/>
                  </a:lnTo>
                  <a:lnTo>
                    <a:pt x="109" y="134"/>
                  </a:lnTo>
                  <a:lnTo>
                    <a:pt x="92" y="140"/>
                  </a:lnTo>
                  <a:lnTo>
                    <a:pt x="73" y="142"/>
                  </a:lnTo>
                  <a:lnTo>
                    <a:pt x="54" y="140"/>
                  </a:lnTo>
                  <a:lnTo>
                    <a:pt x="36" y="134"/>
                  </a:lnTo>
                  <a:lnTo>
                    <a:pt x="22" y="122"/>
                  </a:lnTo>
                  <a:lnTo>
                    <a:pt x="10" y="108"/>
                  </a:lnTo>
                  <a:lnTo>
                    <a:pt x="4" y="90"/>
                  </a:lnTo>
                  <a:lnTo>
                    <a:pt x="0" y="71"/>
                  </a:lnTo>
                  <a:lnTo>
                    <a:pt x="4" y="52"/>
                  </a:lnTo>
                  <a:lnTo>
                    <a:pt x="10" y="34"/>
                  </a:lnTo>
                  <a:lnTo>
                    <a:pt x="22" y="20"/>
                  </a:lnTo>
                  <a:lnTo>
                    <a:pt x="36" y="9"/>
                  </a:lnTo>
                  <a:lnTo>
                    <a:pt x="54" y="2"/>
                  </a:lnTo>
                  <a:lnTo>
                    <a:pt x="73" y="0"/>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84406" tIns="42203" rIns="84406" bIns="42203" numCol="1" anchor="t" anchorCtr="0" compatLnSpc="1">
              <a:prstTxWarp prst="textNoShape">
                <a:avLst/>
              </a:prstTxWarp>
            </a:bodyPr>
            <a:lstStyle/>
            <a:p>
              <a:pPr defTabSz="831281" eaLnBrk="0" fontAlgn="base" hangingPunct="0">
                <a:spcBef>
                  <a:spcPct val="50000"/>
                </a:spcBef>
                <a:spcAft>
                  <a:spcPct val="0"/>
                </a:spcAft>
              </a:pPr>
              <a:endParaRPr lang="pl-PL" sz="1636">
                <a:solidFill>
                  <a:prstClr val="black"/>
                </a:solidFill>
                <a:ea typeface="MS PGothic"/>
              </a:endParaRPr>
            </a:p>
          </p:txBody>
        </p:sp>
        <p:sp>
          <p:nvSpPr>
            <p:cNvPr id="123" name="Freeform 60">
              <a:extLst>
                <a:ext uri="{FF2B5EF4-FFF2-40B4-BE49-F238E27FC236}">
                  <a16:creationId xmlns:a16="http://schemas.microsoft.com/office/drawing/2014/main" id="{5E8768D9-66DA-483A-94A4-B24B7E474C5B}"/>
                </a:ext>
              </a:extLst>
            </p:cNvPr>
            <p:cNvSpPr/>
            <p:nvPr/>
          </p:nvSpPr>
          <p:spPr>
            <a:xfrm>
              <a:off x="664224" y="6269835"/>
              <a:ext cx="20904" cy="20904"/>
            </a:xfrm>
            <a:custGeom>
              <a:avLst/>
              <a:gdLst>
                <a:gd name="T0" fmla="*/ 72 w 144"/>
                <a:gd name="T1" fmla="*/ 0 h 142"/>
                <a:gd name="T2" fmla="*/ 91 w 144"/>
                <a:gd name="T3" fmla="*/ 2 h 142"/>
                <a:gd name="T4" fmla="*/ 108 w 144"/>
                <a:gd name="T5" fmla="*/ 9 h 142"/>
                <a:gd name="T6" fmla="*/ 122 w 144"/>
                <a:gd name="T7" fmla="*/ 20 h 142"/>
                <a:gd name="T8" fmla="*/ 134 w 144"/>
                <a:gd name="T9" fmla="*/ 34 h 142"/>
                <a:gd name="T10" fmla="*/ 141 w 144"/>
                <a:gd name="T11" fmla="*/ 52 h 142"/>
                <a:gd name="T12" fmla="*/ 144 w 144"/>
                <a:gd name="T13" fmla="*/ 71 h 142"/>
                <a:gd name="T14" fmla="*/ 141 w 144"/>
                <a:gd name="T15" fmla="*/ 90 h 142"/>
                <a:gd name="T16" fmla="*/ 134 w 144"/>
                <a:gd name="T17" fmla="*/ 108 h 142"/>
                <a:gd name="T18" fmla="*/ 122 w 144"/>
                <a:gd name="T19" fmla="*/ 122 h 142"/>
                <a:gd name="T20" fmla="*/ 108 w 144"/>
                <a:gd name="T21" fmla="*/ 134 h 142"/>
                <a:gd name="T22" fmla="*/ 91 w 144"/>
                <a:gd name="T23" fmla="*/ 140 h 142"/>
                <a:gd name="T24" fmla="*/ 72 w 144"/>
                <a:gd name="T25" fmla="*/ 142 h 142"/>
                <a:gd name="T26" fmla="*/ 53 w 144"/>
                <a:gd name="T27" fmla="*/ 140 h 142"/>
                <a:gd name="T28" fmla="*/ 35 w 144"/>
                <a:gd name="T29" fmla="*/ 134 h 142"/>
                <a:gd name="T30" fmla="*/ 21 w 144"/>
                <a:gd name="T31" fmla="*/ 122 h 142"/>
                <a:gd name="T32" fmla="*/ 10 w 144"/>
                <a:gd name="T33" fmla="*/ 108 h 142"/>
                <a:gd name="T34" fmla="*/ 3 w 144"/>
                <a:gd name="T35" fmla="*/ 90 h 142"/>
                <a:gd name="T36" fmla="*/ 0 w 144"/>
                <a:gd name="T37" fmla="*/ 71 h 142"/>
                <a:gd name="T38" fmla="*/ 3 w 144"/>
                <a:gd name="T39" fmla="*/ 52 h 142"/>
                <a:gd name="T40" fmla="*/ 10 w 144"/>
                <a:gd name="T41" fmla="*/ 34 h 142"/>
                <a:gd name="T42" fmla="*/ 21 w 144"/>
                <a:gd name="T43" fmla="*/ 20 h 142"/>
                <a:gd name="T44" fmla="*/ 35 w 144"/>
                <a:gd name="T45" fmla="*/ 9 h 142"/>
                <a:gd name="T46" fmla="*/ 53 w 144"/>
                <a:gd name="T47" fmla="*/ 2 h 142"/>
                <a:gd name="T48" fmla="*/ 72 w 144"/>
                <a:gd name="T4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42">
                  <a:moveTo>
                    <a:pt x="72" y="0"/>
                  </a:moveTo>
                  <a:lnTo>
                    <a:pt x="91" y="2"/>
                  </a:lnTo>
                  <a:lnTo>
                    <a:pt x="108" y="9"/>
                  </a:lnTo>
                  <a:lnTo>
                    <a:pt x="122" y="20"/>
                  </a:lnTo>
                  <a:lnTo>
                    <a:pt x="134" y="34"/>
                  </a:lnTo>
                  <a:lnTo>
                    <a:pt x="141" y="52"/>
                  </a:lnTo>
                  <a:lnTo>
                    <a:pt x="144" y="71"/>
                  </a:lnTo>
                  <a:lnTo>
                    <a:pt x="141" y="90"/>
                  </a:lnTo>
                  <a:lnTo>
                    <a:pt x="134" y="108"/>
                  </a:lnTo>
                  <a:lnTo>
                    <a:pt x="122" y="122"/>
                  </a:lnTo>
                  <a:lnTo>
                    <a:pt x="108" y="134"/>
                  </a:lnTo>
                  <a:lnTo>
                    <a:pt x="91" y="140"/>
                  </a:lnTo>
                  <a:lnTo>
                    <a:pt x="72" y="142"/>
                  </a:lnTo>
                  <a:lnTo>
                    <a:pt x="53" y="140"/>
                  </a:lnTo>
                  <a:lnTo>
                    <a:pt x="35" y="134"/>
                  </a:lnTo>
                  <a:lnTo>
                    <a:pt x="21" y="122"/>
                  </a:lnTo>
                  <a:lnTo>
                    <a:pt x="10" y="108"/>
                  </a:lnTo>
                  <a:lnTo>
                    <a:pt x="3" y="90"/>
                  </a:lnTo>
                  <a:lnTo>
                    <a:pt x="0" y="71"/>
                  </a:lnTo>
                  <a:lnTo>
                    <a:pt x="3" y="52"/>
                  </a:lnTo>
                  <a:lnTo>
                    <a:pt x="10" y="34"/>
                  </a:lnTo>
                  <a:lnTo>
                    <a:pt x="21" y="20"/>
                  </a:lnTo>
                  <a:lnTo>
                    <a:pt x="35" y="9"/>
                  </a:lnTo>
                  <a:lnTo>
                    <a:pt x="53" y="2"/>
                  </a:lnTo>
                  <a:lnTo>
                    <a:pt x="72" y="0"/>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84406" tIns="42203" rIns="84406" bIns="42203" numCol="1" anchor="t" anchorCtr="0" compatLnSpc="1">
              <a:prstTxWarp prst="textNoShape">
                <a:avLst/>
              </a:prstTxWarp>
            </a:bodyPr>
            <a:lstStyle/>
            <a:p>
              <a:pPr defTabSz="831281" eaLnBrk="0" fontAlgn="base" hangingPunct="0">
                <a:spcBef>
                  <a:spcPct val="50000"/>
                </a:spcBef>
                <a:spcAft>
                  <a:spcPct val="0"/>
                </a:spcAft>
              </a:pPr>
              <a:endParaRPr lang="pl-PL" sz="1636">
                <a:solidFill>
                  <a:prstClr val="black"/>
                </a:solidFill>
                <a:ea typeface="MS PGothic"/>
              </a:endParaRPr>
            </a:p>
          </p:txBody>
        </p:sp>
      </p:grpSp>
    </p:spTree>
    <p:custDataLst>
      <p:tags r:id="rId2"/>
    </p:custDataLst>
    <p:extLst>
      <p:ext uri="{BB962C8B-B14F-4D97-AF65-F5344CB8AC3E}">
        <p14:creationId xmlns:p14="http://schemas.microsoft.com/office/powerpoint/2010/main" val="373350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GE HEADING"/>
          <p:cNvSpPr>
            <a:spLocks noGrp="1"/>
          </p:cNvSpPr>
          <p:nvPr>
            <p:ph type="title"/>
            <p:custDataLst>
              <p:tags r:id="rId2"/>
            </p:custDataLst>
          </p:nvPr>
        </p:nvSpPr>
        <p:spPr/>
        <p:txBody>
          <a:bodyPr/>
          <a:lstStyle/>
          <a:p>
            <a:r>
              <a:rPr lang="en-US"/>
              <a:t>Disclaimer</a:t>
            </a:r>
          </a:p>
        </p:txBody>
      </p:sp>
      <p:sp>
        <p:nvSpPr>
          <p:cNvPr id="5" name="TextBox 4"/>
          <p:cNvSpPr txBox="1"/>
          <p:nvPr/>
        </p:nvSpPr>
        <p:spPr>
          <a:xfrm>
            <a:off x="396153" y="1080431"/>
            <a:ext cx="8351694" cy="4504171"/>
          </a:xfrm>
          <a:prstGeom prst="rect">
            <a:avLst/>
          </a:prstGeom>
          <a:noFill/>
        </p:spPr>
        <p:txBody>
          <a:bodyPr vert="horz" wrap="square" lIns="0" tIns="0" rIns="0" bIns="0" rtlCol="0">
            <a:noAutofit/>
          </a:bodyPr>
          <a:lstStyle/>
          <a:p>
            <a:pPr defTabSz="831281" eaLnBrk="0" fontAlgn="base" hangingPunct="0">
              <a:lnSpc>
                <a:spcPts val="636"/>
              </a:lnSpc>
              <a:spcAft>
                <a:spcPct val="0"/>
              </a:spcAft>
            </a:pPr>
            <a:endParaRPr lang="en-GB" sz="545" b="1" dirty="0">
              <a:solidFill>
                <a:prstClr val="black">
                  <a:lumMod val="95000"/>
                  <a:lumOff val="5000"/>
                </a:prstClr>
              </a:solidFill>
              <a:latin typeface="Frutiger 45 Light"/>
              <a:ea typeface="MS PGothic"/>
            </a:endParaRPr>
          </a:p>
          <a:p>
            <a:pPr defTabSz="831281" eaLnBrk="0" fontAlgn="base" hangingPunct="0">
              <a:lnSpc>
                <a:spcPts val="636"/>
              </a:lnSpc>
              <a:spcAft>
                <a:spcPct val="0"/>
              </a:spcAft>
            </a:pPr>
            <a:r>
              <a:rPr lang="en-GB" sz="545" b="1" dirty="0">
                <a:solidFill>
                  <a:prstClr val="black">
                    <a:lumMod val="95000"/>
                    <a:lumOff val="5000"/>
                  </a:prstClr>
                </a:solidFill>
                <a:latin typeface="Frutiger 45 Light"/>
                <a:ea typeface="MS PGothic"/>
              </a:rPr>
              <a:t>By accepting this document, the recipient agrees to be bound by the following obligations and limitations.</a:t>
            </a:r>
          </a:p>
          <a:p>
            <a:pPr defTabSz="831281" eaLnBrk="0" fontAlgn="base" hangingPunct="0">
              <a:lnSpc>
                <a:spcPts val="636"/>
              </a:lnSpc>
              <a:spcAft>
                <a:spcPct val="0"/>
              </a:spcAft>
            </a:pPr>
            <a:endParaRPr lang="en-GB" sz="545" b="1" dirty="0">
              <a:solidFill>
                <a:prstClr val="black">
                  <a:lumMod val="95000"/>
                  <a:lumOff val="5000"/>
                </a:prstClr>
              </a:solidFill>
              <a:latin typeface="Frutiger 45 Light"/>
              <a:ea typeface="MS PGothic"/>
            </a:endParaRPr>
          </a:p>
          <a:p>
            <a:pPr defTabSz="831281" eaLnBrk="0" fontAlgn="base" hangingPunct="0">
              <a:lnSpc>
                <a:spcPts val="636"/>
              </a:lnSpc>
              <a:spcAft>
                <a:spcPct val="0"/>
              </a:spcAft>
            </a:pPr>
            <a:r>
              <a:rPr lang="en-GB" sz="545" b="1" dirty="0">
                <a:solidFill>
                  <a:prstClr val="black">
                    <a:lumMod val="95000"/>
                    <a:lumOff val="5000"/>
                  </a:prstClr>
                </a:solidFill>
                <a:latin typeface="Frutiger 45 Light"/>
                <a:ea typeface="MS PGothic"/>
              </a:rPr>
              <a:t>Provenance and purpose.  This presentation has been prepared by UBS Group AG, UBS AG and/or their subsidiaries, branches or affiliates (together, “UBS”) for the exclusive use of the party to whom UBS delivers this presentation (the “Recipient”).</a:t>
            </a:r>
          </a:p>
          <a:p>
            <a:pPr defTabSz="831281" eaLnBrk="0" fontAlgn="base" hangingPunct="0">
              <a:lnSpc>
                <a:spcPts val="636"/>
              </a:lnSpc>
              <a:spcAft>
                <a:spcPct val="0"/>
              </a:spcAft>
            </a:pPr>
            <a:endParaRPr lang="en-GB" sz="545" b="1" dirty="0">
              <a:solidFill>
                <a:prstClr val="black">
                  <a:lumMod val="95000"/>
                  <a:lumOff val="5000"/>
                </a:prstClr>
              </a:solidFill>
              <a:latin typeface="Frutiger 45 Light"/>
              <a:ea typeface="MS PGothic"/>
            </a:endParaRPr>
          </a:p>
          <a:p>
            <a:pPr defTabSz="831281" eaLnBrk="0" fontAlgn="base" hangingPunct="0">
              <a:lnSpc>
                <a:spcPts val="636"/>
              </a:lnSpc>
              <a:spcAft>
                <a:spcPct val="0"/>
              </a:spcAft>
            </a:pPr>
            <a:r>
              <a:rPr lang="en-GB" sz="545" b="1" dirty="0">
                <a:solidFill>
                  <a:prstClr val="black">
                    <a:lumMod val="95000"/>
                    <a:lumOff val="5000"/>
                  </a:prstClr>
                </a:solidFill>
                <a:latin typeface="Frutiger 45 Light"/>
                <a:ea typeface="MS PGothic"/>
              </a:rPr>
              <a:t>No independent verification.  The information in this presentation has been obtained from the Recipient and other publicly available sources and has not been independently verified by UBS or any of its directors, officers, employees, agents, representatives and/or advisers or any other person.</a:t>
            </a:r>
          </a:p>
          <a:p>
            <a:pPr defTabSz="831281" eaLnBrk="0" fontAlgn="base" hangingPunct="0">
              <a:lnSpc>
                <a:spcPts val="636"/>
              </a:lnSpc>
              <a:spcAft>
                <a:spcPct val="0"/>
              </a:spcAft>
            </a:pPr>
            <a:endParaRPr lang="en-GB" sz="545" b="1" dirty="0">
              <a:solidFill>
                <a:prstClr val="black">
                  <a:lumMod val="95000"/>
                  <a:lumOff val="5000"/>
                </a:prstClr>
              </a:solidFill>
              <a:latin typeface="Frutiger 45 Light"/>
              <a:ea typeface="MS PGothic"/>
            </a:endParaRPr>
          </a:p>
          <a:p>
            <a:pPr defTabSz="831281" eaLnBrk="0" fontAlgn="base" hangingPunct="0">
              <a:lnSpc>
                <a:spcPts val="636"/>
              </a:lnSpc>
              <a:spcAft>
                <a:spcPct val="0"/>
              </a:spcAft>
            </a:pPr>
            <a:r>
              <a:rPr lang="en-GB" sz="545" b="1" dirty="0">
                <a:solidFill>
                  <a:prstClr val="black">
                    <a:lumMod val="95000"/>
                    <a:lumOff val="5000"/>
                  </a:prstClr>
                </a:solidFill>
                <a:latin typeface="Frutiger 45 Light"/>
                <a:ea typeface="MS PGothic"/>
              </a:rPr>
              <a:t>No representation or warranty.  No representation, warranty or undertaking, express or implied, is or will be given by UBS or its directors, officers, employees, agents, representatives and/or advisers as to or in relation to the accuracy, completeness, reliability or sufficiency of the information contained in this presentation or as to the reasonableness of any assumption contained in this presentation.</a:t>
            </a:r>
          </a:p>
          <a:p>
            <a:pPr defTabSz="831281" eaLnBrk="0" fontAlgn="base" hangingPunct="0">
              <a:lnSpc>
                <a:spcPts val="636"/>
              </a:lnSpc>
              <a:spcAft>
                <a:spcPct val="0"/>
              </a:spcAft>
            </a:pPr>
            <a:endParaRPr lang="en-GB" sz="545" b="1" dirty="0">
              <a:solidFill>
                <a:prstClr val="black">
                  <a:lumMod val="95000"/>
                  <a:lumOff val="5000"/>
                </a:prstClr>
              </a:solidFill>
              <a:latin typeface="Frutiger 45 Light"/>
              <a:ea typeface="MS PGothic"/>
            </a:endParaRPr>
          </a:p>
          <a:p>
            <a:pPr defTabSz="831281" eaLnBrk="0" fontAlgn="base" hangingPunct="0">
              <a:lnSpc>
                <a:spcPts val="636"/>
              </a:lnSpc>
              <a:spcAft>
                <a:spcPct val="0"/>
              </a:spcAft>
            </a:pPr>
            <a:r>
              <a:rPr lang="en-GB" sz="545" b="1" dirty="0">
                <a:solidFill>
                  <a:prstClr val="black">
                    <a:lumMod val="95000"/>
                    <a:lumOff val="5000"/>
                  </a:prstClr>
                </a:solidFill>
                <a:latin typeface="Frutiger 45 Light"/>
                <a:ea typeface="MS PGothic"/>
              </a:rPr>
              <a:t>No Liability.  By accepting receipt of this presentation, the Recipient acknowledges and agrees that to the maximum extent permitted by law and except in the case of fraud, UBS and its directors, officers, employees, agents, representatives and/or advisers expressly disclaim any liability which may arise from this presentation, or any other written or oral information provided in connection with this presentation, and any errors contained therein and/or omissions therefrom or from relying on or any use of the contents of this presentation or otherwise in connection with this presentation.</a:t>
            </a:r>
          </a:p>
          <a:p>
            <a:pPr defTabSz="831281" eaLnBrk="0" fontAlgn="base" hangingPunct="0">
              <a:lnSpc>
                <a:spcPts val="636"/>
              </a:lnSpc>
              <a:spcAft>
                <a:spcPct val="0"/>
              </a:spcAft>
            </a:pPr>
            <a:endParaRPr lang="en-GB" sz="545" b="1" dirty="0">
              <a:solidFill>
                <a:prstClr val="black">
                  <a:lumMod val="95000"/>
                  <a:lumOff val="5000"/>
                </a:prstClr>
              </a:solidFill>
              <a:latin typeface="Frutiger 45 Light"/>
              <a:ea typeface="MS PGothic"/>
            </a:endParaRPr>
          </a:p>
          <a:p>
            <a:pPr defTabSz="831281" eaLnBrk="0" fontAlgn="base" hangingPunct="0">
              <a:lnSpc>
                <a:spcPts val="636"/>
              </a:lnSpc>
              <a:spcAft>
                <a:spcPct val="0"/>
              </a:spcAft>
            </a:pPr>
            <a:r>
              <a:rPr lang="en-GB" sz="545" b="1" dirty="0">
                <a:solidFill>
                  <a:prstClr val="black">
                    <a:lumMod val="95000"/>
                    <a:lumOff val="5000"/>
                  </a:prstClr>
                </a:solidFill>
                <a:latin typeface="Frutiger 45 Light"/>
                <a:ea typeface="MS PGothic"/>
              </a:rPr>
              <a:t>Forecasts.  The valuations, projections, estimates, forecasts, targets, prospects, returns and/or opinions (including, without limitation, projections of revenue, expense, net income and stock performance) contained herein involve elements of subjective judgment and analysis from publicly available information and/or information provided by the Recipient as of the date hereof.  Any opinions expressed in this material are subject to change without notice and may differ or be contrary to opinions expressed by other business areas or groups of UBS as a result of using different assumptions and criteria.  This presentation may contain forward-looking statements. UBS gives no undertaking and is under no obligation to update these forward-looking statements for events or circumstances that occur subsequent to the date of this presentation.  Nothing contained herein is, or shall be relied upon as, a promise or representation as to the past or future or that any of the estimates or projections contained herein will be achieved. </a:t>
            </a:r>
          </a:p>
          <a:p>
            <a:pPr defTabSz="831281" eaLnBrk="0" fontAlgn="base" hangingPunct="0">
              <a:lnSpc>
                <a:spcPts val="636"/>
              </a:lnSpc>
              <a:spcAft>
                <a:spcPct val="0"/>
              </a:spcAft>
            </a:pPr>
            <a:endParaRPr lang="en-GB" sz="545" b="1" dirty="0">
              <a:solidFill>
                <a:prstClr val="black">
                  <a:lumMod val="95000"/>
                  <a:lumOff val="5000"/>
                </a:prstClr>
              </a:solidFill>
              <a:latin typeface="Frutiger 45 Light"/>
              <a:ea typeface="MS PGothic"/>
            </a:endParaRPr>
          </a:p>
          <a:p>
            <a:pPr defTabSz="831281" eaLnBrk="0" fontAlgn="base" hangingPunct="0">
              <a:lnSpc>
                <a:spcPts val="636"/>
              </a:lnSpc>
              <a:spcAft>
                <a:spcPct val="0"/>
              </a:spcAft>
            </a:pPr>
            <a:r>
              <a:rPr lang="en-GB" sz="545" b="1" dirty="0">
                <a:solidFill>
                  <a:prstClr val="black">
                    <a:lumMod val="95000"/>
                    <a:lumOff val="5000"/>
                  </a:prstClr>
                </a:solidFill>
                <a:latin typeface="Frutiger 45 Light"/>
                <a:ea typeface="MS PGothic"/>
              </a:rPr>
              <a:t>No duty to update.  This presentation speaks as at the date hereof (unless an earlier date is otherwise indicated in the presentation) and in furnishing this presentation, no obligation is undertaken and nor is any representation or undertaking given by any person to provide the Recipient with additional information or to update, revise or reaffirm the information in this presentation or to correct any inaccuracies therein which may become apparent.</a:t>
            </a:r>
          </a:p>
          <a:p>
            <a:pPr defTabSz="831281" eaLnBrk="0" fontAlgn="base" hangingPunct="0">
              <a:lnSpc>
                <a:spcPts val="636"/>
              </a:lnSpc>
              <a:spcAft>
                <a:spcPct val="0"/>
              </a:spcAft>
            </a:pPr>
            <a:endParaRPr lang="en-GB" sz="545" b="1" dirty="0">
              <a:solidFill>
                <a:prstClr val="black">
                  <a:lumMod val="95000"/>
                  <a:lumOff val="5000"/>
                </a:prstClr>
              </a:solidFill>
              <a:latin typeface="Frutiger 45 Light"/>
              <a:ea typeface="MS PGothic"/>
            </a:endParaRPr>
          </a:p>
          <a:p>
            <a:pPr defTabSz="831281" eaLnBrk="0" fontAlgn="base" hangingPunct="0">
              <a:lnSpc>
                <a:spcPts val="636"/>
              </a:lnSpc>
              <a:spcAft>
                <a:spcPct val="0"/>
              </a:spcAft>
            </a:pPr>
            <a:r>
              <a:rPr lang="en-GB" sz="545" b="1" dirty="0">
                <a:solidFill>
                  <a:prstClr val="black">
                    <a:lumMod val="95000"/>
                    <a:lumOff val="5000"/>
                  </a:prstClr>
                </a:solidFill>
                <a:latin typeface="Frutiger 45 Light"/>
                <a:ea typeface="MS PGothic"/>
              </a:rPr>
              <a:t>Information only.  This presentation has been prepared solely for informational or educational purposes and does not suggest taking or refraining from any action.  It does not constitute or contain an offer, invitation or a solicitation to buy or sell any securities or related financial instruments or any of the assets, business or undertakings described herein.</a:t>
            </a:r>
          </a:p>
          <a:p>
            <a:pPr defTabSz="831281" eaLnBrk="0" fontAlgn="base" hangingPunct="0">
              <a:lnSpc>
                <a:spcPts val="636"/>
              </a:lnSpc>
              <a:spcAft>
                <a:spcPct val="0"/>
              </a:spcAft>
            </a:pPr>
            <a:endParaRPr lang="en-GB" sz="545" b="1" dirty="0">
              <a:solidFill>
                <a:prstClr val="black">
                  <a:lumMod val="95000"/>
                  <a:lumOff val="5000"/>
                </a:prstClr>
              </a:solidFill>
              <a:latin typeface="Frutiger 45 Light"/>
              <a:ea typeface="MS PGothic"/>
            </a:endParaRPr>
          </a:p>
          <a:p>
            <a:pPr defTabSz="831281" eaLnBrk="0" fontAlgn="base" hangingPunct="0">
              <a:lnSpc>
                <a:spcPts val="636"/>
              </a:lnSpc>
              <a:spcAft>
                <a:spcPct val="0"/>
              </a:spcAft>
            </a:pPr>
            <a:r>
              <a:rPr lang="en-GB" sz="545" b="1" dirty="0">
                <a:solidFill>
                  <a:prstClr val="black">
                    <a:lumMod val="95000"/>
                    <a:lumOff val="5000"/>
                  </a:prstClr>
                </a:solidFill>
                <a:latin typeface="Frutiger 45 Light"/>
                <a:ea typeface="MS PGothic"/>
              </a:rPr>
              <a:t>No advice given.   The Recipient should not construe the contents of this presentation as legal, tax, accounting or investment advice or a personal recommendation. The Recipient should consult its own counsel, tax and financial advisers as to legal and related matters concerning any transaction described herein.  This presentation does not purport to be all-inclusive or to contain all of the information that the Recipient may require or request upon due diligence if it wishes to proceed further.  By providing this presentation, UBS does not have the responsibility or authority to provide, nor has provided, investment advice to the Recipient in a fiduciary capacity with regard to the matters contained herein.  No investment, divestment or other financial decisions or actions should be based solely on the information in this presentation.  This presentation should not be viewed as an investment recommendation because it is provided as part of the general marketing and advertising activities of UBS.</a:t>
            </a:r>
          </a:p>
          <a:p>
            <a:pPr defTabSz="831281" eaLnBrk="0" fontAlgn="base" hangingPunct="0">
              <a:lnSpc>
                <a:spcPts val="636"/>
              </a:lnSpc>
              <a:spcAft>
                <a:spcPct val="0"/>
              </a:spcAft>
            </a:pPr>
            <a:endParaRPr lang="en-GB" sz="545" b="1" dirty="0">
              <a:solidFill>
                <a:prstClr val="black">
                  <a:lumMod val="95000"/>
                  <a:lumOff val="5000"/>
                </a:prstClr>
              </a:solidFill>
              <a:latin typeface="Frutiger 45 Light"/>
              <a:ea typeface="MS PGothic"/>
            </a:endParaRPr>
          </a:p>
          <a:p>
            <a:pPr defTabSz="831281" eaLnBrk="0" fontAlgn="base" hangingPunct="0">
              <a:lnSpc>
                <a:spcPts val="636"/>
              </a:lnSpc>
              <a:spcAft>
                <a:spcPct val="0"/>
              </a:spcAft>
            </a:pPr>
            <a:r>
              <a:rPr lang="en-GB" sz="545" b="1" dirty="0">
                <a:solidFill>
                  <a:prstClr val="black">
                    <a:lumMod val="95000"/>
                    <a:lumOff val="5000"/>
                  </a:prstClr>
                </a:solidFill>
                <a:latin typeface="Frutiger 45 Light"/>
                <a:ea typeface="MS PGothic"/>
              </a:rPr>
              <a:t>No distribution.  This presentation has been prepared on a confidential basis solely for the use and benefit of the Recipient. Distribution of this presentation to any person other than the Recipient and those persons retained to advise the Recipient, who agree to maintain the confidentiality of this material and be bound by the limitations outlined herein, is unauthorized. This material must not be copied, reproduced, published, distributed, passed on or disclosed (in whole or in part) to any other person or used for any other purpose at any time without the prior written consent of UBS.</a:t>
            </a:r>
          </a:p>
          <a:p>
            <a:pPr defTabSz="831281" eaLnBrk="0" fontAlgn="base" hangingPunct="0">
              <a:lnSpc>
                <a:spcPts val="636"/>
              </a:lnSpc>
              <a:spcAft>
                <a:spcPct val="0"/>
              </a:spcAft>
            </a:pPr>
            <a:endParaRPr lang="en-GB" sz="545" b="1" dirty="0">
              <a:solidFill>
                <a:prstClr val="black">
                  <a:lumMod val="95000"/>
                  <a:lumOff val="5000"/>
                </a:prstClr>
              </a:solidFill>
              <a:latin typeface="Frutiger 45 Light"/>
              <a:ea typeface="MS PGothic"/>
            </a:endParaRPr>
          </a:p>
          <a:p>
            <a:pPr defTabSz="831281" eaLnBrk="0" fontAlgn="base" hangingPunct="0">
              <a:lnSpc>
                <a:spcPts val="636"/>
              </a:lnSpc>
              <a:spcAft>
                <a:spcPct val="0"/>
              </a:spcAft>
            </a:pPr>
            <a:r>
              <a:rPr lang="en-GB" sz="545" b="1" dirty="0">
                <a:solidFill>
                  <a:prstClr val="black">
                    <a:lumMod val="95000"/>
                    <a:lumOff val="5000"/>
                  </a:prstClr>
                </a:solidFill>
                <a:latin typeface="Frutiger 45 Light"/>
                <a:ea typeface="MS PGothic"/>
              </a:rPr>
              <a:t>Role of UBS.  By accepting this presentation, the Recipient acknowledges and agrees that UBS is acting, and will at all times act, as an independent contractor on an arm’s length basis and is not acting, and will not act, in any other capacity, including in a fiduciary capacity, with respect to the Recipient.  UBS may only be regarded by you as acting on your behalf as financial adviser or otherwise following the execution of appropriate documentation between us on mutually satisfactory terms.</a:t>
            </a:r>
          </a:p>
          <a:p>
            <a:pPr defTabSz="831281" eaLnBrk="0" fontAlgn="base" hangingPunct="0">
              <a:lnSpc>
                <a:spcPts val="636"/>
              </a:lnSpc>
              <a:spcAft>
                <a:spcPct val="0"/>
              </a:spcAft>
            </a:pPr>
            <a:endParaRPr lang="en-GB" sz="545" b="1" dirty="0">
              <a:solidFill>
                <a:prstClr val="black">
                  <a:lumMod val="95000"/>
                  <a:lumOff val="5000"/>
                </a:prstClr>
              </a:solidFill>
              <a:latin typeface="Frutiger 45 Light"/>
              <a:ea typeface="MS PGothic"/>
            </a:endParaRPr>
          </a:p>
          <a:p>
            <a:pPr defTabSz="831281" eaLnBrk="0" fontAlgn="base" hangingPunct="0">
              <a:lnSpc>
                <a:spcPts val="636"/>
              </a:lnSpc>
              <a:spcAft>
                <a:spcPct val="0"/>
              </a:spcAft>
            </a:pPr>
            <a:r>
              <a:rPr lang="en-GB" sz="545" b="1" dirty="0">
                <a:solidFill>
                  <a:prstClr val="black">
                    <a:lumMod val="95000"/>
                    <a:lumOff val="5000"/>
                  </a:prstClr>
                </a:solidFill>
                <a:latin typeface="Frutiger 45 Light"/>
                <a:ea typeface="MS PGothic"/>
              </a:rPr>
              <a:t>Conflicts of Interest.   UBS may from time to time, as principal or agent, be involved in a wide range of commercial banking and investment banking activities globally (including investment advisory, asset management, research, securities issuance, trading (customer and proprietary) and brokerage), have long or short positions in, or may trade or make a market in any securities, currencies, financial instruments or other assets underlying the transaction to which this presentation relates.  UBS’ banking, trading and/or hedging activities may have an impact on the price of the underlying asset and may give rise to conflicting interests or duties.  UBS may provide services to any member of the same group as the Recipient or any other entity or person (a “Third Party”), engage in any transaction (on its own account or otherwise) with respect to the Recipient or a Third Party, or act in relation to any matter for itself or any Third Party, notwithstanding that such services, transactions or actions may be adverse to the Recipient or any member of its group, and UBS may retain for its own benefit any related remuneration or profit.</a:t>
            </a:r>
          </a:p>
          <a:p>
            <a:pPr defTabSz="831281" eaLnBrk="0" fontAlgn="base" hangingPunct="0">
              <a:lnSpc>
                <a:spcPts val="636"/>
              </a:lnSpc>
              <a:spcAft>
                <a:spcPct val="0"/>
              </a:spcAft>
            </a:pPr>
            <a:endParaRPr lang="en-GB" sz="545" b="1" dirty="0">
              <a:solidFill>
                <a:prstClr val="black">
                  <a:lumMod val="95000"/>
                  <a:lumOff val="5000"/>
                </a:prstClr>
              </a:solidFill>
              <a:latin typeface="Frutiger 45 Light"/>
              <a:ea typeface="MS PGothic"/>
            </a:endParaRPr>
          </a:p>
          <a:p>
            <a:pPr defTabSz="831281" eaLnBrk="0" fontAlgn="base" hangingPunct="0">
              <a:lnSpc>
                <a:spcPts val="636"/>
              </a:lnSpc>
              <a:spcAft>
                <a:spcPct val="0"/>
              </a:spcAft>
            </a:pPr>
            <a:r>
              <a:rPr lang="en-GB" sz="545" b="1" dirty="0">
                <a:solidFill>
                  <a:prstClr val="black">
                    <a:lumMod val="95000"/>
                    <a:lumOff val="5000"/>
                  </a:prstClr>
                </a:solidFill>
                <a:latin typeface="Frutiger 45 Light"/>
                <a:ea typeface="MS PGothic"/>
              </a:rPr>
              <a:t>Equity Research.  This presentation may contain references to equity research produced by UBS.  Equity research is produced for the benefit of the firm’s investing clients.  The primary objectives of each analyst in the equity research department are: to analyse the companies, industries and countries they cover and forecast their financial and economic performance; as a result, to form opinions on the value and future </a:t>
            </a:r>
            <a:r>
              <a:rPr lang="en-GB" sz="545" b="1" dirty="0" err="1">
                <a:solidFill>
                  <a:prstClr val="black">
                    <a:lumMod val="95000"/>
                    <a:lumOff val="5000"/>
                  </a:prstClr>
                </a:solidFill>
                <a:latin typeface="Frutiger 45 Light"/>
                <a:ea typeface="MS PGothic"/>
              </a:rPr>
              <a:t>behavior</a:t>
            </a:r>
            <a:r>
              <a:rPr lang="en-GB" sz="545" b="1" dirty="0">
                <a:solidFill>
                  <a:prstClr val="black">
                    <a:lumMod val="95000"/>
                    <a:lumOff val="5000"/>
                  </a:prstClr>
                </a:solidFill>
                <a:latin typeface="Frutiger 45 Light"/>
                <a:ea typeface="MS PGothic"/>
              </a:rPr>
              <a:t> of equity and equity-linked securities issued by the companies they cover; and to convey that information to UBS’ investing clients.  Each issuer is covered by the Equity Research Department at its sole discretion.  The Equity Research Department produces equity research independently of other UBS business areas and UBS AG business groups.</a:t>
            </a:r>
          </a:p>
          <a:p>
            <a:pPr defTabSz="831281" eaLnBrk="0" fontAlgn="base" hangingPunct="0">
              <a:lnSpc>
                <a:spcPts val="636"/>
              </a:lnSpc>
              <a:spcAft>
                <a:spcPct val="0"/>
              </a:spcAft>
            </a:pPr>
            <a:endParaRPr lang="en-GB" sz="545" b="1" dirty="0">
              <a:solidFill>
                <a:prstClr val="black">
                  <a:lumMod val="95000"/>
                  <a:lumOff val="5000"/>
                </a:prstClr>
              </a:solidFill>
              <a:latin typeface="Frutiger 45 Light"/>
              <a:ea typeface="MS PGothic"/>
            </a:endParaRPr>
          </a:p>
          <a:p>
            <a:pPr defTabSz="831281" eaLnBrk="0" fontAlgn="base" hangingPunct="0">
              <a:lnSpc>
                <a:spcPts val="636"/>
              </a:lnSpc>
              <a:spcAft>
                <a:spcPct val="0"/>
              </a:spcAft>
            </a:pPr>
            <a:r>
              <a:rPr lang="en-GB" sz="545" b="1" dirty="0">
                <a:solidFill>
                  <a:prstClr val="black">
                    <a:lumMod val="95000"/>
                    <a:lumOff val="5000"/>
                  </a:prstClr>
                </a:solidFill>
                <a:latin typeface="Frutiger 45 Light"/>
                <a:ea typeface="MS PGothic"/>
              </a:rPr>
              <a:t>© UBS 2023. All rights reserved. UBS specifically prohibits the redistribution of this material and accepts no liability whatsoever for the actions of third parties in this respect.</a:t>
            </a:r>
          </a:p>
        </p:txBody>
      </p:sp>
    </p:spTree>
    <p:custDataLst>
      <p:tags r:id="rId1"/>
    </p:custDataLst>
    <p:extLst>
      <p:ext uri="{BB962C8B-B14F-4D97-AF65-F5344CB8AC3E}">
        <p14:creationId xmlns:p14="http://schemas.microsoft.com/office/powerpoint/2010/main" val="3559327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Preparing for an Activist Approach</a:t>
            </a:r>
          </a:p>
        </p:txBody>
      </p:sp>
      <p:sp>
        <p:nvSpPr>
          <p:cNvPr id="3" name="Slide Number Placeholder 2"/>
          <p:cNvSpPr>
            <a:spLocks noGrp="1"/>
          </p:cNvSpPr>
          <p:nvPr>
            <p:ph type="sldNum" sz="quarter" idx="10"/>
          </p:nvPr>
        </p:nvSpPr>
        <p:spPr/>
        <p:txBody>
          <a:bodyPr/>
          <a:lstStyle/>
          <a:p>
            <a:fld id="{EDBD4F59-D158-4828-BC4B-A2B6698F28EC}" type="slidenum">
              <a:rPr lang="en-US" smtClean="0"/>
              <a:t>33</a:t>
            </a:fld>
            <a:endParaRPr lang="en-US"/>
          </a:p>
        </p:txBody>
      </p:sp>
    </p:spTree>
    <p:extLst>
      <p:ext uri="{BB962C8B-B14F-4D97-AF65-F5344CB8AC3E}">
        <p14:creationId xmlns:p14="http://schemas.microsoft.com/office/powerpoint/2010/main" val="2982609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 Same Side Corner Rectangle 4"/>
          <p:cNvSpPr/>
          <p:nvPr/>
        </p:nvSpPr>
        <p:spPr>
          <a:xfrm>
            <a:off x="3773490" y="2670177"/>
            <a:ext cx="5399087" cy="9572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91238" tIns="91238" rIns="91238" bIns="91238" spcCol="1270" anchor="ctr"/>
          <a:lstStyle/>
          <a:p>
            <a:pPr marL="115631" lvl="1" indent="-115631" defTabSz="487866">
              <a:spcAft>
                <a:spcPts val="300"/>
              </a:spcAft>
              <a:buClr>
                <a:srgbClr val="000000"/>
              </a:buClr>
              <a:buSzPct val="120000"/>
              <a:buFont typeface="Arial" pitchFamily="34" charset="0"/>
              <a:buChar char="•"/>
              <a:defRPr/>
            </a:pPr>
            <a:endParaRPr lang="en-US" sz="1000" b="1">
              <a:solidFill>
                <a:srgbClr val="000000"/>
              </a:solidFill>
              <a:latin typeface="Calibri" panose="020F0502020204030204" pitchFamily="34" charset="0"/>
            </a:endParaRPr>
          </a:p>
        </p:txBody>
      </p:sp>
      <p:sp>
        <p:nvSpPr>
          <p:cNvPr id="31" name="Content Placeholder 14"/>
          <p:cNvSpPr>
            <a:spLocks noGrp="1"/>
          </p:cNvSpPr>
          <p:nvPr>
            <p:ph sz="quarter" idx="12"/>
          </p:nvPr>
        </p:nvSpPr>
        <p:spPr>
          <a:ln>
            <a:noFill/>
          </a:ln>
        </p:spPr>
        <p:txBody>
          <a:bodyPr/>
          <a:lstStyle/>
          <a:p>
            <a:pPr>
              <a:spcAft>
                <a:spcPts val="600"/>
              </a:spcAft>
            </a:pPr>
            <a:r>
              <a:rPr lang="en-US" sz="1200" dirty="0"/>
              <a:t>Internal members: General Counsel, IR and small group of key officers</a:t>
            </a:r>
          </a:p>
          <a:p>
            <a:pPr>
              <a:spcBef>
                <a:spcPct val="0"/>
              </a:spcBef>
            </a:pPr>
            <a:r>
              <a:rPr lang="en-US" sz="1200" dirty="0"/>
              <a:t>External members: Law firm, financial advisor, proxy solicitor, public relations firm</a:t>
            </a:r>
          </a:p>
          <a:p>
            <a:pPr>
              <a:spcBef>
                <a:spcPts val="1200"/>
              </a:spcBef>
              <a:spcAft>
                <a:spcPts val="600"/>
              </a:spcAft>
            </a:pPr>
            <a:r>
              <a:rPr lang="en-US" sz="1200" dirty="0"/>
              <a:t>Identify potential activist investment theses/company vulnerabilities that activists might exploit</a:t>
            </a:r>
          </a:p>
          <a:p>
            <a:pPr>
              <a:spcBef>
                <a:spcPct val="0"/>
              </a:spcBef>
              <a:spcAft>
                <a:spcPts val="600"/>
              </a:spcAft>
            </a:pPr>
            <a:r>
              <a:rPr lang="en-US" sz="1200" dirty="0"/>
              <a:t>Identify holes in response mechanisms and procedures</a:t>
            </a:r>
          </a:p>
          <a:p>
            <a:pPr>
              <a:spcBef>
                <a:spcPts val="3000"/>
              </a:spcBef>
              <a:spcAft>
                <a:spcPts val="1200"/>
              </a:spcAft>
            </a:pPr>
            <a:r>
              <a:rPr lang="en-US" sz="1200" dirty="0"/>
              <a:t>Draft materials to respond to predicted activists’ attacks and investment theses, e.g., press releases, investor talking points/decks, activist response script</a:t>
            </a:r>
          </a:p>
          <a:p>
            <a:r>
              <a:rPr lang="en-US" sz="1200" dirty="0"/>
              <a:t>Be prepared to clearly articulate the company’s position on:</a:t>
            </a:r>
          </a:p>
          <a:p>
            <a:pPr lvl="1"/>
            <a:r>
              <a:rPr lang="en-US" sz="1200" dirty="0"/>
              <a:t>All strategic alternatives</a:t>
            </a:r>
          </a:p>
          <a:p>
            <a:pPr lvl="1"/>
            <a:r>
              <a:rPr lang="en-US" sz="1200" dirty="0"/>
              <a:t>Issues raised by analysts and/or shareholders </a:t>
            </a:r>
          </a:p>
          <a:p>
            <a:pPr lvl="1"/>
            <a:r>
              <a:rPr lang="en-US" sz="1200" dirty="0"/>
              <a:t>Governance or compensation issues, especially those raised by ISS, Glass Lewis, shareholders or corporate governance activists</a:t>
            </a:r>
          </a:p>
          <a:p>
            <a:pPr>
              <a:spcBef>
                <a:spcPts val="2700"/>
              </a:spcBef>
            </a:pPr>
            <a:r>
              <a:rPr lang="en-US" sz="1200" dirty="0"/>
              <a:t>Draft “on the shelf” poison pill with activist-oriented provisions and related board decks</a:t>
            </a:r>
          </a:p>
          <a:p>
            <a:r>
              <a:rPr lang="en-US" sz="1200" dirty="0"/>
              <a:t>Update board on pill mechanics and procedures as preparation in the event adoption is warranted</a:t>
            </a:r>
          </a:p>
          <a:p>
            <a:pPr>
              <a:spcBef>
                <a:spcPts val="2700"/>
              </a:spcBef>
            </a:pPr>
            <a:r>
              <a:rPr lang="en-US" sz="1200" dirty="0"/>
              <a:t>Consider whether to proactively address vulnerabilities or potential activist investment theses as part of earnings calls, investor days or other shareholder outreach</a:t>
            </a:r>
          </a:p>
          <a:p>
            <a:r>
              <a:rPr lang="en-US" sz="1200" dirty="0"/>
              <a:t>Formulate campaign</a:t>
            </a:r>
          </a:p>
          <a:p>
            <a:endParaRPr lang="en-US" sz="1200" dirty="0"/>
          </a:p>
        </p:txBody>
      </p:sp>
      <p:sp>
        <p:nvSpPr>
          <p:cNvPr id="18" name="Slide Number Placeholder 2"/>
          <p:cNvSpPr>
            <a:spLocks noGrp="1"/>
          </p:cNvSpPr>
          <p:nvPr>
            <p:ph type="sldNum" sz="quarter" idx="16"/>
          </p:nvPr>
        </p:nvSpPr>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fld id="{3B66CF7D-3E80-41DB-83E2-A6EBC72BA44D}" type="slidenum">
              <a:rPr lang="en-US" altLang="en-US" smtClean="0">
                <a:latin typeface="Calibri" panose="020F0502020204030204" pitchFamily="34" charset="0"/>
              </a:rPr>
              <a:t>34</a:t>
            </a:fld>
            <a:endParaRPr lang="en-US" altLang="en-US">
              <a:latin typeface="Calibri" panose="020F0502020204030204" pitchFamily="34" charset="0"/>
            </a:endParaRPr>
          </a:p>
        </p:txBody>
      </p:sp>
      <p:sp>
        <p:nvSpPr>
          <p:cNvPr id="2" name="Title 1">
            <a:extLst>
              <a:ext uri="{FF2B5EF4-FFF2-40B4-BE49-F238E27FC236}">
                <a16:creationId xmlns:a16="http://schemas.microsoft.com/office/drawing/2014/main" id="{AAE7F06F-4C9D-6E89-C5FE-0DE804E6FDCD}"/>
              </a:ext>
            </a:extLst>
          </p:cNvPr>
          <p:cNvSpPr>
            <a:spLocks noGrp="1"/>
          </p:cNvSpPr>
          <p:nvPr>
            <p:ph type="title"/>
          </p:nvPr>
        </p:nvSpPr>
        <p:spPr/>
        <p:txBody>
          <a:bodyPr/>
          <a:lstStyle/>
          <a:p>
            <a:r>
              <a:rPr lang="en-US"/>
              <a:t>Team Preparation</a:t>
            </a:r>
          </a:p>
        </p:txBody>
      </p:sp>
      <p:cxnSp>
        <p:nvCxnSpPr>
          <p:cNvPr id="36" name="Straight Arrow Connector 35"/>
          <p:cNvCxnSpPr/>
          <p:nvPr/>
        </p:nvCxnSpPr>
        <p:spPr>
          <a:xfrm flipV="1">
            <a:off x="544859" y="3445904"/>
            <a:ext cx="8237193" cy="15728"/>
          </a:xfrm>
          <a:prstGeom prst="straightConnector1">
            <a:avLst/>
          </a:prstGeom>
          <a:ln w="6350" cap="flat" algn="ctr">
            <a:solidFill>
              <a:schemeClr val="bg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44860" y="1282241"/>
            <a:ext cx="1670805" cy="497405"/>
          </a:xfrm>
          <a:prstGeom prst="rect">
            <a:avLst/>
          </a:prstGeom>
          <a:solidFill>
            <a:srgbClr val="002C54"/>
          </a:solidFill>
          <a:ln w="25400" cap="flat" algn="ctr">
            <a:no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1882" tIns="40940" rIns="81882" bIns="40940" anchor="ctr"/>
          <a:lstStyle/>
          <a:p>
            <a:pPr algn="ctr" defTabSz="818375">
              <a:defRPr/>
            </a:pPr>
            <a:r>
              <a:rPr lang="en-US" sz="1200" b="1" kern="0">
                <a:solidFill>
                  <a:srgbClr val="FFFFFF"/>
                </a:solidFill>
                <a:latin typeface="Calibri" panose="020F0502020204030204" pitchFamily="34" charset="0"/>
              </a:rPr>
              <a:t>Establish Team</a:t>
            </a:r>
            <a:endParaRPr lang="en-US" sz="1200" kern="0">
              <a:solidFill>
                <a:srgbClr val="FFFFFF"/>
              </a:solidFill>
              <a:latin typeface="Calibri" panose="020F0502020204030204" pitchFamily="34" charset="0"/>
            </a:endParaRPr>
          </a:p>
        </p:txBody>
      </p:sp>
      <p:sp>
        <p:nvSpPr>
          <p:cNvPr id="24" name="Rectangle 23"/>
          <p:cNvSpPr/>
          <p:nvPr/>
        </p:nvSpPr>
        <p:spPr>
          <a:xfrm>
            <a:off x="544859" y="3520194"/>
            <a:ext cx="1670805" cy="1065398"/>
          </a:xfrm>
          <a:prstGeom prst="rect">
            <a:avLst/>
          </a:prstGeom>
          <a:solidFill>
            <a:srgbClr val="002C54"/>
          </a:solidFill>
          <a:ln w="25400" cap="flat" algn="ctr">
            <a:no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1882" tIns="40940" rIns="81882" bIns="40940" anchor="ctr"/>
          <a:lstStyle/>
          <a:p>
            <a:pPr algn="ctr" defTabSz="818375">
              <a:defRPr/>
            </a:pPr>
            <a:r>
              <a:rPr lang="en-US" sz="1200" b="1">
                <a:solidFill>
                  <a:schemeClr val="bg1"/>
                </a:solidFill>
              </a:rPr>
              <a:t>Establish and Articulate Positions</a:t>
            </a:r>
            <a:endParaRPr lang="en-US" sz="1200" b="1" kern="0">
              <a:solidFill>
                <a:schemeClr val="bg1"/>
              </a:solidFill>
              <a:latin typeface="Calibri" panose="020F0502020204030204" pitchFamily="34" charset="0"/>
            </a:endParaRPr>
          </a:p>
        </p:txBody>
      </p:sp>
      <p:sp>
        <p:nvSpPr>
          <p:cNvPr id="25" name="Rectangle 24"/>
          <p:cNvSpPr/>
          <p:nvPr/>
        </p:nvSpPr>
        <p:spPr>
          <a:xfrm>
            <a:off x="544859" y="4733992"/>
            <a:ext cx="1670805" cy="887130"/>
          </a:xfrm>
          <a:prstGeom prst="rect">
            <a:avLst/>
          </a:prstGeom>
          <a:solidFill>
            <a:srgbClr val="002C54"/>
          </a:solidFill>
          <a:ln w="25400" cap="flat" algn="ctr">
            <a:no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1882" tIns="40940" rIns="81882" bIns="40940" anchor="ctr"/>
          <a:lstStyle/>
          <a:p>
            <a:pPr algn="ctr" defTabSz="818375">
              <a:defRPr/>
            </a:pPr>
            <a:r>
              <a:rPr lang="en-US" sz="1200" b="1">
                <a:solidFill>
                  <a:schemeClr val="bg1"/>
                </a:solidFill>
              </a:rPr>
              <a:t>Prepare Rights Plan</a:t>
            </a:r>
            <a:endParaRPr lang="en-US" sz="1200" b="1" kern="0">
              <a:solidFill>
                <a:schemeClr val="bg1"/>
              </a:solidFill>
              <a:latin typeface="Calibri" panose="020F0502020204030204" pitchFamily="34" charset="0"/>
            </a:endParaRPr>
          </a:p>
        </p:txBody>
      </p:sp>
      <p:sp>
        <p:nvSpPr>
          <p:cNvPr id="26" name="Rectangle 25"/>
          <p:cNvSpPr/>
          <p:nvPr/>
        </p:nvSpPr>
        <p:spPr>
          <a:xfrm>
            <a:off x="544859" y="1864488"/>
            <a:ext cx="1670805" cy="671760"/>
          </a:xfrm>
          <a:prstGeom prst="rect">
            <a:avLst/>
          </a:prstGeom>
          <a:solidFill>
            <a:srgbClr val="002C54"/>
          </a:solidFill>
          <a:ln w="25400" cap="flat" algn="ctr">
            <a:no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1882" tIns="40940" rIns="81882" bIns="40940" anchor="ctr"/>
          <a:lstStyle/>
          <a:p>
            <a:pPr algn="ctr" defTabSz="818375">
              <a:defRPr/>
            </a:pPr>
            <a:r>
              <a:rPr lang="en-US" sz="1200" b="1"/>
              <a:t>Conduct Black Hat/</a:t>
            </a:r>
            <a:br>
              <a:rPr lang="en-US" sz="1200" b="1"/>
            </a:br>
            <a:r>
              <a:rPr lang="en-US" sz="1200" b="1"/>
              <a:t>War Game Exercise</a:t>
            </a:r>
            <a:endParaRPr lang="en-US" sz="1200" b="1" kern="0">
              <a:solidFill>
                <a:srgbClr val="FFFFFF"/>
              </a:solidFill>
              <a:latin typeface="Calibri" panose="020F0502020204030204" pitchFamily="34" charset="0"/>
            </a:endParaRPr>
          </a:p>
        </p:txBody>
      </p:sp>
      <p:sp>
        <p:nvSpPr>
          <p:cNvPr id="30" name="Rectangle 29"/>
          <p:cNvSpPr/>
          <p:nvPr/>
        </p:nvSpPr>
        <p:spPr>
          <a:xfrm>
            <a:off x="556577" y="5769890"/>
            <a:ext cx="1670805" cy="745216"/>
          </a:xfrm>
          <a:prstGeom prst="rect">
            <a:avLst/>
          </a:prstGeom>
          <a:solidFill>
            <a:srgbClr val="002C54"/>
          </a:solidFill>
          <a:ln w="25400" cap="flat" algn="ctr">
            <a:no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1882" tIns="40940" rIns="81882" bIns="40940" anchor="ctr"/>
          <a:lstStyle/>
          <a:p>
            <a:pPr algn="ctr" defTabSz="818375">
              <a:defRPr/>
            </a:pPr>
            <a:r>
              <a:rPr lang="en-US" sz="1200" b="1">
                <a:solidFill>
                  <a:schemeClr val="bg1"/>
                </a:solidFill>
              </a:rPr>
              <a:t>Consider Preemptive Public Discussion</a:t>
            </a:r>
            <a:endParaRPr lang="en-US" sz="1200" b="1" kern="0">
              <a:solidFill>
                <a:schemeClr val="bg1"/>
              </a:solidFill>
              <a:latin typeface="Calibri" panose="020F0502020204030204" pitchFamily="34" charset="0"/>
            </a:endParaRPr>
          </a:p>
        </p:txBody>
      </p:sp>
      <p:cxnSp>
        <p:nvCxnSpPr>
          <p:cNvPr id="27" name="Straight Arrow Connector 26"/>
          <p:cNvCxnSpPr/>
          <p:nvPr/>
        </p:nvCxnSpPr>
        <p:spPr>
          <a:xfrm flipV="1">
            <a:off x="547792" y="2569603"/>
            <a:ext cx="8237193" cy="15728"/>
          </a:xfrm>
          <a:prstGeom prst="straightConnector1">
            <a:avLst/>
          </a:prstGeom>
          <a:ln w="6350" cap="flat" algn="ctr">
            <a:solidFill>
              <a:schemeClr val="bg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544858" y="4652978"/>
            <a:ext cx="8237193" cy="15728"/>
          </a:xfrm>
          <a:prstGeom prst="straightConnector1">
            <a:avLst/>
          </a:prstGeom>
          <a:ln w="6350" cap="flat" algn="ctr">
            <a:solidFill>
              <a:schemeClr val="bg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556577" y="5681416"/>
            <a:ext cx="8237193" cy="15728"/>
          </a:xfrm>
          <a:prstGeom prst="straightConnector1">
            <a:avLst/>
          </a:prstGeom>
          <a:ln w="6350" cap="flat" algn="ctr">
            <a:solidFill>
              <a:schemeClr val="bg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41931" y="1798806"/>
            <a:ext cx="8237193" cy="15728"/>
          </a:xfrm>
          <a:prstGeom prst="straightConnector1">
            <a:avLst/>
          </a:prstGeom>
          <a:ln w="6350" cap="flat" algn="ctr">
            <a:solidFill>
              <a:schemeClr val="bg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41124" y="2649302"/>
            <a:ext cx="1670805" cy="744240"/>
          </a:xfrm>
          <a:prstGeom prst="rect">
            <a:avLst/>
          </a:prstGeom>
          <a:solidFill>
            <a:srgbClr val="002C54"/>
          </a:solidFill>
          <a:ln w="25400" cap="flat" algn="ctr">
            <a:no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1882" tIns="40940" rIns="81882" bIns="40940" anchor="ctr"/>
          <a:lstStyle/>
          <a:p>
            <a:pPr algn="ctr" defTabSz="818375">
              <a:defRPr/>
            </a:pPr>
            <a:r>
              <a:rPr lang="en-US" sz="1200" b="1"/>
              <a:t>Prepare Advance Materials</a:t>
            </a:r>
            <a:endParaRPr lang="en-US" sz="1200" b="1" kern="0">
              <a:solidFill>
                <a:srgbClr val="FFFFFF"/>
              </a:solidFill>
              <a:latin typeface="Calibri" panose="020F0502020204030204" pitchFamily="34" charset="0"/>
            </a:endParaRPr>
          </a:p>
        </p:txBody>
      </p:sp>
    </p:spTree>
    <p:extLst>
      <p:ext uri="{BB962C8B-B14F-4D97-AF65-F5344CB8AC3E}">
        <p14:creationId xmlns:p14="http://schemas.microsoft.com/office/powerpoint/2010/main" val="2381443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 Same Side Corner Rectangle 4"/>
          <p:cNvSpPr/>
          <p:nvPr/>
        </p:nvSpPr>
        <p:spPr>
          <a:xfrm>
            <a:off x="3773490" y="2670177"/>
            <a:ext cx="5399087" cy="9572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91238" tIns="91238" rIns="91238" bIns="91238" spcCol="1270" anchor="ctr"/>
          <a:lstStyle/>
          <a:p>
            <a:pPr marL="115631" lvl="1" indent="-115631" defTabSz="487866">
              <a:spcAft>
                <a:spcPts val="300"/>
              </a:spcAft>
              <a:buClr>
                <a:srgbClr val="000000"/>
              </a:buClr>
              <a:buSzPct val="120000"/>
              <a:buFont typeface="Arial" pitchFamily="34" charset="0"/>
              <a:buChar char="•"/>
              <a:defRPr/>
            </a:pPr>
            <a:endParaRPr lang="en-US" sz="1000" b="1">
              <a:solidFill>
                <a:srgbClr val="000000"/>
              </a:solidFill>
              <a:latin typeface="Calibri" panose="020F0502020204030204" pitchFamily="34" charset="0"/>
            </a:endParaRPr>
          </a:p>
        </p:txBody>
      </p:sp>
      <p:sp>
        <p:nvSpPr>
          <p:cNvPr id="31" name="Content Placeholder 14"/>
          <p:cNvSpPr>
            <a:spLocks noGrp="1"/>
          </p:cNvSpPr>
          <p:nvPr>
            <p:ph sz="quarter" idx="12"/>
          </p:nvPr>
        </p:nvSpPr>
        <p:spPr>
          <a:xfrm>
            <a:off x="2578884" y="1256947"/>
            <a:ext cx="6260317" cy="5067299"/>
          </a:xfrm>
        </p:spPr>
        <p:txBody>
          <a:bodyPr/>
          <a:lstStyle/>
          <a:p>
            <a:r>
              <a:rPr lang="en-US" sz="1200"/>
              <a:t>Activist stock accumulation activities may be difficult to detect through normal disclosure and stock-tracking techniques</a:t>
            </a:r>
          </a:p>
          <a:p>
            <a:r>
              <a:rPr lang="en-US" sz="1200"/>
              <a:t>Retain activist-oriented stock watch firms to conduct active monitoring of share ownership and trading patterns to detect accumulation, including possible derivative positions</a:t>
            </a:r>
          </a:p>
          <a:p>
            <a:r>
              <a:rPr lang="en-US" sz="1200"/>
              <a:t>Carefully check large shareholding reports, which include valuable information relating to the purpose of shareholding or agreement with other shareholders</a:t>
            </a:r>
          </a:p>
          <a:p>
            <a:pPr>
              <a:spcBef>
                <a:spcPts val="1800"/>
              </a:spcBef>
            </a:pPr>
            <a:r>
              <a:rPr lang="en-US" sz="1200"/>
              <a:t>Monitor participants at earnings calls and investor conferences and transcript or deck downloads</a:t>
            </a:r>
          </a:p>
          <a:p>
            <a:r>
              <a:rPr lang="en-US" sz="1200"/>
              <a:t>Track questions (as well as those asking them) to detect themes and areas of focus</a:t>
            </a:r>
          </a:p>
          <a:p>
            <a:pPr>
              <a:spcBef>
                <a:spcPts val="3600"/>
              </a:spcBef>
            </a:pPr>
            <a:r>
              <a:rPr lang="en-US" sz="1200"/>
              <a:t>Analyze shareholder base to identify core characteristics and voting tendencies, e.g., examine potential to identify and reach out to retail shareholders</a:t>
            </a:r>
          </a:p>
          <a:p>
            <a:pPr lvl="1"/>
            <a:r>
              <a:rPr lang="en-US" sz="1200"/>
              <a:t>Consider utilizing an investor-focused market research firm (such as Rivel) to conduct a shareholder survey/perception study</a:t>
            </a:r>
          </a:p>
          <a:p>
            <a:pPr>
              <a:spcBef>
                <a:spcPts val="3600"/>
              </a:spcBef>
            </a:pPr>
            <a:r>
              <a:rPr lang="en-US" sz="1200"/>
              <a:t>Design outreach program targeted at key shareholders and “influencers”</a:t>
            </a:r>
          </a:p>
          <a:p>
            <a:r>
              <a:rPr lang="en-US" sz="1200"/>
              <a:t>Talking points should be targeted at specific issues and the shareholders’ area of focus</a:t>
            </a:r>
          </a:p>
          <a:p>
            <a:r>
              <a:rPr lang="en-US" sz="1200"/>
              <a:t>Ensure that all pertinent shareholder personnel are included.  Spend time presenting the company’s story to vote decision-makers as well as portfolio managers at large institutional shareholders (generally best during proxy off-season)</a:t>
            </a:r>
          </a:p>
          <a:p>
            <a:r>
              <a:rPr lang="en-US" sz="1200"/>
              <a:t>Company team should include members of management and the Board</a:t>
            </a:r>
          </a:p>
          <a:p>
            <a:endParaRPr lang="en-US" sz="1200"/>
          </a:p>
        </p:txBody>
      </p:sp>
      <p:sp>
        <p:nvSpPr>
          <p:cNvPr id="18" name="Slide Number Placeholder 2"/>
          <p:cNvSpPr>
            <a:spLocks noGrp="1"/>
          </p:cNvSpPr>
          <p:nvPr>
            <p:ph type="sldNum" sz="quarter" idx="16"/>
          </p:nvPr>
        </p:nvSpPr>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fld id="{3B66CF7D-3E80-41DB-83E2-A6EBC72BA44D}" type="slidenum">
              <a:rPr lang="en-US" altLang="en-US" smtClean="0"/>
              <a:t>35</a:t>
            </a:fld>
            <a:endParaRPr lang="en-US" altLang="en-US"/>
          </a:p>
        </p:txBody>
      </p:sp>
      <p:sp>
        <p:nvSpPr>
          <p:cNvPr id="10" name="Title 9">
            <a:extLst>
              <a:ext uri="{FF2B5EF4-FFF2-40B4-BE49-F238E27FC236}">
                <a16:creationId xmlns:a16="http://schemas.microsoft.com/office/drawing/2014/main" id="{FF004086-A851-D0D5-5397-8017F435822A}"/>
              </a:ext>
            </a:extLst>
          </p:cNvPr>
          <p:cNvSpPr>
            <a:spLocks noGrp="1"/>
          </p:cNvSpPr>
          <p:nvPr>
            <p:ph type="title"/>
          </p:nvPr>
        </p:nvSpPr>
        <p:spPr/>
        <p:txBody>
          <a:bodyPr/>
          <a:lstStyle/>
          <a:p>
            <a:r>
              <a:rPr lang="en-US"/>
              <a:t>Shareholder-Oriented Preparation</a:t>
            </a:r>
            <a:br>
              <a:rPr lang="en-US"/>
            </a:br>
            <a:endParaRPr lang="en-US"/>
          </a:p>
        </p:txBody>
      </p:sp>
      <p:sp>
        <p:nvSpPr>
          <p:cNvPr id="33" name="Content Placeholder 14"/>
          <p:cNvSpPr txBox="1"/>
          <p:nvPr/>
        </p:nvSpPr>
        <p:spPr>
          <a:xfrm>
            <a:off x="2321172" y="3212683"/>
            <a:ext cx="6416917" cy="1120993"/>
          </a:xfrm>
          <a:prstGeom prst="rect">
            <a:avLst/>
          </a:prstGeom>
          <a:ln>
            <a:noFill/>
          </a:ln>
        </p:spPr>
        <p:txBody>
          <a:bodyPr lIns="0"/>
          <a:lstStyle>
            <a:lvl1pPr marL="282575" indent="-282575" algn="l" defTabSz="914400" rtl="0" eaLnBrk="1" latinLnBrk="0" hangingPunct="1">
              <a:spcBef>
                <a:spcPct val="0"/>
              </a:spcBef>
              <a:spcAft>
                <a:spcPts val="300"/>
              </a:spcAft>
              <a:buClr>
                <a:schemeClr val="accent4"/>
              </a:buClr>
              <a:buSzPct val="90000"/>
              <a:buFont typeface="Wingdings" panose="05000000000000000000" pitchFamily="2" charset="2"/>
              <a:buChar char="n"/>
              <a:defRPr lang="en-US" sz="2000" kern="1200" smtClean="0">
                <a:solidFill>
                  <a:schemeClr val="tx1"/>
                </a:solidFill>
                <a:latin typeface="Calibri" panose="020F0502020204030204" pitchFamily="34" charset="0"/>
                <a:ea typeface="+mn-ea"/>
                <a:cs typeface="+mn-cs"/>
              </a:defRPr>
            </a:lvl1pPr>
            <a:lvl2pPr marL="574675" indent="-285750" algn="l" defTabSz="914400" rtl="0" eaLnBrk="1" latinLnBrk="0" hangingPunct="1">
              <a:spcBef>
                <a:spcPct val="0"/>
              </a:spcBef>
              <a:spcAft>
                <a:spcPts val="300"/>
              </a:spcAft>
              <a:buClr>
                <a:schemeClr val="accent4"/>
              </a:buClr>
              <a:buFont typeface="Calibri" panose="020F0502020204030204" pitchFamily="34" charset="0"/>
              <a:buChar char="—"/>
              <a:defRPr sz="1800" kern="1200">
                <a:solidFill>
                  <a:schemeClr val="tx1"/>
                </a:solidFill>
                <a:latin typeface="Calibri" panose="020F0502020204030204" pitchFamily="34" charset="0"/>
                <a:ea typeface="+mn-ea"/>
                <a:cs typeface="+mn-cs"/>
              </a:defRPr>
            </a:lvl2pPr>
            <a:lvl3pPr marL="744538" indent="-168275" algn="l" defTabSz="914400" rtl="0" eaLnBrk="1" latinLnBrk="0" hangingPunct="1">
              <a:spcBef>
                <a:spcPct val="0"/>
              </a:spcBef>
              <a:spcAft>
                <a:spcPts val="300"/>
              </a:spcAft>
              <a:buClr>
                <a:schemeClr val="accent4"/>
              </a:buClr>
              <a:buFont typeface="Symbol" panose="05050102010706020507" pitchFamily="18" charset="2"/>
              <a:buChar char=""/>
              <a:defRPr sz="1600" kern="1200">
                <a:solidFill>
                  <a:schemeClr val="tx1"/>
                </a:solidFill>
                <a:latin typeface="Calibri" panose="020F0502020204030204" pitchFamily="34" charset="0"/>
                <a:ea typeface="+mn-ea"/>
                <a:cs typeface="+mn-cs"/>
              </a:defRPr>
            </a:lvl3pPr>
            <a:lvl4pPr marL="971550" indent="-174625" algn="l" defTabSz="914400" rtl="0" eaLnBrk="1" latinLnBrk="0" hangingPunct="1">
              <a:spcBef>
                <a:spcPct val="20000"/>
              </a:spcBef>
              <a:spcAft>
                <a:spcPts val="300"/>
              </a:spcAft>
              <a:buClr>
                <a:schemeClr val="accent4"/>
              </a:buClr>
              <a:buSzPct val="70000"/>
              <a:buFont typeface="Arial" panose="020B0604020202020204" pitchFamily="34" charset="0"/>
              <a:buChar char="►"/>
              <a:defRPr sz="1400" kern="1200">
                <a:solidFill>
                  <a:schemeClr val="tx1"/>
                </a:solidFill>
                <a:latin typeface="Calibri" panose="020F0502020204030204" pitchFamily="34" charset="0"/>
                <a:ea typeface="+mn-ea"/>
                <a:cs typeface="+mn-cs"/>
              </a:defRPr>
            </a:lvl4pPr>
            <a:lvl5pPr marL="1141413" indent="-169863" algn="l" defTabSz="914400" rtl="0" eaLnBrk="1" latinLnBrk="0" hangingPunct="1">
              <a:spcBef>
                <a:spcPct val="20000"/>
              </a:spcBef>
              <a:spcAft>
                <a:spcPts val="300"/>
              </a:spcAft>
              <a:buClr>
                <a:schemeClr val="accent4"/>
              </a:buClr>
              <a:buFont typeface="Arial" pitchFamily="34" charset="0"/>
              <a:buChar char="»"/>
              <a:defRPr sz="12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200"/>
          </a:p>
        </p:txBody>
      </p:sp>
      <p:cxnSp>
        <p:nvCxnSpPr>
          <p:cNvPr id="36" name="Straight Arrow Connector 35"/>
          <p:cNvCxnSpPr/>
          <p:nvPr/>
        </p:nvCxnSpPr>
        <p:spPr>
          <a:xfrm flipV="1">
            <a:off x="541929" y="3430949"/>
            <a:ext cx="8237193" cy="15728"/>
          </a:xfrm>
          <a:prstGeom prst="straightConnector1">
            <a:avLst/>
          </a:prstGeom>
          <a:ln w="6350" cap="flat" algn="ctr">
            <a:solidFill>
              <a:schemeClr val="bg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44860" y="1299824"/>
            <a:ext cx="1670805" cy="1173543"/>
          </a:xfrm>
          <a:prstGeom prst="rect">
            <a:avLst/>
          </a:prstGeom>
          <a:solidFill>
            <a:srgbClr val="002C54"/>
          </a:solidFill>
          <a:ln w="25400" cap="flat" algn="ctr">
            <a:no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1882" tIns="40940" rIns="81882" bIns="40940" anchor="ctr"/>
          <a:lstStyle/>
          <a:p>
            <a:pPr algn="ctr" defTabSz="818375">
              <a:defRPr/>
            </a:pPr>
            <a:r>
              <a:rPr lang="en-US" sz="1200" b="1" kern="0">
                <a:solidFill>
                  <a:srgbClr val="FFFFFF"/>
                </a:solidFill>
                <a:latin typeface="Calibri" panose="020F0502020204030204" pitchFamily="34" charset="0"/>
              </a:rPr>
              <a:t>Enhance Stock Monitoring</a:t>
            </a:r>
            <a:endParaRPr lang="en-US" sz="1200" kern="0">
              <a:solidFill>
                <a:srgbClr val="FFFFFF"/>
              </a:solidFill>
              <a:latin typeface="Calibri" panose="020F0502020204030204" pitchFamily="34" charset="0"/>
            </a:endParaRPr>
          </a:p>
        </p:txBody>
      </p:sp>
      <p:sp>
        <p:nvSpPr>
          <p:cNvPr id="24" name="Rectangle 23"/>
          <p:cNvSpPr/>
          <p:nvPr/>
        </p:nvSpPr>
        <p:spPr>
          <a:xfrm>
            <a:off x="596149" y="3555234"/>
            <a:ext cx="1670805" cy="1065398"/>
          </a:xfrm>
          <a:prstGeom prst="rect">
            <a:avLst/>
          </a:prstGeom>
          <a:solidFill>
            <a:srgbClr val="002C54"/>
          </a:solidFill>
          <a:ln w="25400" cap="flat" algn="ctr">
            <a:no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1882" tIns="40940" rIns="81882" bIns="40940" anchor="ctr"/>
          <a:lstStyle/>
          <a:p>
            <a:pPr algn="ctr" defTabSz="818375">
              <a:defRPr/>
            </a:pPr>
            <a:r>
              <a:rPr lang="en-US" sz="1200" b="1">
                <a:solidFill>
                  <a:schemeClr val="bg1"/>
                </a:solidFill>
              </a:rPr>
              <a:t>Research Shareholder Base</a:t>
            </a:r>
            <a:endParaRPr lang="en-US" sz="1200" b="1" kern="0">
              <a:solidFill>
                <a:schemeClr val="bg1"/>
              </a:solidFill>
              <a:latin typeface="Calibri" panose="020F0502020204030204" pitchFamily="34" charset="0"/>
            </a:endParaRPr>
          </a:p>
        </p:txBody>
      </p:sp>
      <p:sp>
        <p:nvSpPr>
          <p:cNvPr id="25" name="Rectangle 24"/>
          <p:cNvSpPr/>
          <p:nvPr/>
        </p:nvSpPr>
        <p:spPr>
          <a:xfrm>
            <a:off x="544857" y="4808638"/>
            <a:ext cx="1670805" cy="1630263"/>
          </a:xfrm>
          <a:prstGeom prst="rect">
            <a:avLst/>
          </a:prstGeom>
          <a:solidFill>
            <a:srgbClr val="002C54"/>
          </a:solidFill>
          <a:ln w="25400" cap="flat" algn="ctr">
            <a:no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1882" tIns="40940" rIns="81882" bIns="40940" anchor="ctr"/>
          <a:lstStyle/>
          <a:p>
            <a:pPr algn="ctr" defTabSz="818375">
              <a:defRPr/>
            </a:pPr>
            <a:r>
              <a:rPr lang="en-US" sz="1200" b="1">
                <a:solidFill>
                  <a:schemeClr val="bg1"/>
                </a:solidFill>
              </a:rPr>
              <a:t>Conduct Shareholder Outreach</a:t>
            </a:r>
            <a:endParaRPr lang="en-US" sz="1200" b="1" kern="0">
              <a:solidFill>
                <a:schemeClr val="bg1"/>
              </a:solidFill>
              <a:latin typeface="Calibri" panose="020F0502020204030204" pitchFamily="34" charset="0"/>
            </a:endParaRPr>
          </a:p>
        </p:txBody>
      </p:sp>
      <p:cxnSp>
        <p:nvCxnSpPr>
          <p:cNvPr id="38" name="Straight Arrow Connector 37"/>
          <p:cNvCxnSpPr/>
          <p:nvPr/>
        </p:nvCxnSpPr>
        <p:spPr>
          <a:xfrm flipV="1">
            <a:off x="541930" y="4659181"/>
            <a:ext cx="8237193" cy="15728"/>
          </a:xfrm>
          <a:prstGeom prst="straightConnector1">
            <a:avLst/>
          </a:prstGeom>
          <a:ln w="6350" cap="flat" algn="ctr">
            <a:solidFill>
              <a:schemeClr val="bg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41929" y="2544979"/>
            <a:ext cx="8237193" cy="15728"/>
          </a:xfrm>
          <a:prstGeom prst="straightConnector1">
            <a:avLst/>
          </a:prstGeom>
          <a:ln w="6350" cap="flat" algn="ctr">
            <a:solidFill>
              <a:schemeClr val="bg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96148" y="2619195"/>
            <a:ext cx="1670805" cy="744240"/>
          </a:xfrm>
          <a:prstGeom prst="rect">
            <a:avLst/>
          </a:prstGeom>
          <a:solidFill>
            <a:srgbClr val="002C54"/>
          </a:solidFill>
          <a:ln w="25400" cap="flat" algn="ctr">
            <a:no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1882" tIns="40940" rIns="81882" bIns="40940" anchor="ctr"/>
          <a:lstStyle/>
          <a:p>
            <a:pPr algn="ctr" defTabSz="818375">
              <a:defRPr/>
            </a:pPr>
            <a:r>
              <a:rPr lang="en-US" sz="1200" b="1"/>
              <a:t>Monitor IR Events</a:t>
            </a:r>
            <a:endParaRPr lang="en-US" sz="1200" b="1" kern="0">
              <a:solidFill>
                <a:srgbClr val="FFFFFF"/>
              </a:solidFill>
              <a:latin typeface="Calibri" panose="020F0502020204030204" pitchFamily="34" charset="0"/>
            </a:endParaRPr>
          </a:p>
        </p:txBody>
      </p:sp>
    </p:spTree>
    <p:extLst>
      <p:ext uri="{BB962C8B-B14F-4D97-AF65-F5344CB8AC3E}">
        <p14:creationId xmlns:p14="http://schemas.microsoft.com/office/powerpoint/2010/main" val="1267743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 Same Side Corner Rectangle 4"/>
          <p:cNvSpPr/>
          <p:nvPr/>
        </p:nvSpPr>
        <p:spPr>
          <a:xfrm>
            <a:off x="3773490" y="2670177"/>
            <a:ext cx="5399087" cy="9572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91238" tIns="91238" rIns="91238" bIns="91238" spcCol="1270" anchor="ctr"/>
          <a:lstStyle/>
          <a:p>
            <a:pPr marL="115631" lvl="1" indent="-115631" defTabSz="487866">
              <a:spcAft>
                <a:spcPts val="300"/>
              </a:spcAft>
              <a:buClr>
                <a:srgbClr val="000000"/>
              </a:buClr>
              <a:buSzPct val="120000"/>
              <a:buFont typeface="Arial" pitchFamily="34" charset="0"/>
              <a:buChar char="•"/>
              <a:defRPr/>
            </a:pPr>
            <a:endParaRPr lang="en-US" sz="1000" b="1">
              <a:solidFill>
                <a:srgbClr val="000000"/>
              </a:solidFill>
              <a:latin typeface="Calibri" panose="020F0502020204030204" pitchFamily="34" charset="0"/>
            </a:endParaRPr>
          </a:p>
        </p:txBody>
      </p:sp>
      <p:sp>
        <p:nvSpPr>
          <p:cNvPr id="31" name="Content Placeholder 14"/>
          <p:cNvSpPr>
            <a:spLocks noGrp="1"/>
          </p:cNvSpPr>
          <p:nvPr>
            <p:ph sz="quarter" idx="12"/>
          </p:nvPr>
        </p:nvSpPr>
        <p:spPr/>
        <p:txBody>
          <a:bodyPr/>
          <a:lstStyle/>
          <a:p>
            <a:pPr>
              <a:spcBef>
                <a:spcPts val="1800"/>
              </a:spcBef>
            </a:pPr>
            <a:r>
              <a:rPr lang="en-US" sz="1200"/>
              <a:t>Board to receive overview of current activism landscape and read-outs from various work streams and shareholder inputs</a:t>
            </a:r>
          </a:p>
          <a:p>
            <a:r>
              <a:rPr lang="en-US" sz="1200"/>
              <a:t>Regular updates thereafter</a:t>
            </a:r>
          </a:p>
          <a:p>
            <a:pPr>
              <a:spcBef>
                <a:spcPts val="3000"/>
              </a:spcBef>
            </a:pPr>
            <a:r>
              <a:rPr lang="en-US" sz="1200"/>
              <a:t>Analyze the company’s structural defenses</a:t>
            </a:r>
          </a:p>
          <a:p>
            <a:r>
              <a:rPr lang="en-US" sz="1200"/>
              <a:t>Analyze the company’s corporate governance structure and policies</a:t>
            </a:r>
          </a:p>
          <a:p>
            <a:pPr lvl="1"/>
            <a:r>
              <a:rPr lang="en-US" sz="1200"/>
              <a:t>Board leadership structure (Combined CEO/Chairs, lead independent director)</a:t>
            </a:r>
          </a:p>
          <a:p>
            <a:pPr lvl="1"/>
            <a:r>
              <a:rPr lang="en-US" sz="1200"/>
              <a:t>Board composition (Age, tenure, gender/racial/ethnic diversity)</a:t>
            </a:r>
          </a:p>
          <a:p>
            <a:pPr lvl="1"/>
            <a:r>
              <a:rPr lang="en-US" sz="1200"/>
              <a:t>Director qualifications, director nomination procedures/policies, D&amp;O questionnaires (whether they should include activist-focused questions)</a:t>
            </a:r>
          </a:p>
          <a:p>
            <a:pPr lvl="1"/>
            <a:r>
              <a:rPr lang="en-US" sz="1200"/>
              <a:t>Board confidentiality and insider trading policies</a:t>
            </a:r>
          </a:p>
          <a:p>
            <a:pPr lvl="1"/>
            <a:r>
              <a:rPr lang="en-US" sz="1200"/>
              <a:t>Executive compensation/pay-for performance issues</a:t>
            </a:r>
          </a:p>
          <a:p>
            <a:pPr>
              <a:spcBef>
                <a:spcPts val="2400"/>
              </a:spcBef>
            </a:pPr>
            <a:r>
              <a:rPr lang="en-US" sz="1200"/>
              <a:t>Consider whether the Board should proactively make changes to policies and procedures to increase the likelihood of shareholder support, such as reviewing board policies and structures regarding interactions with investors</a:t>
            </a:r>
          </a:p>
          <a:p>
            <a:pPr>
              <a:spcBef>
                <a:spcPts val="3600"/>
              </a:spcBef>
            </a:pPr>
            <a:r>
              <a:rPr lang="en-US" sz="1200"/>
              <a:t>Codify best practices on dealing with an activist situation before an activist emerges, including with respect to internal interactions and potential contact with activist as well as press, analysts and investors</a:t>
            </a:r>
          </a:p>
          <a:p>
            <a:endParaRPr lang="en-US" sz="1200"/>
          </a:p>
          <a:p>
            <a:endParaRPr lang="en-US" sz="1200"/>
          </a:p>
          <a:p>
            <a:endParaRPr lang="en-US" sz="1200"/>
          </a:p>
        </p:txBody>
      </p:sp>
      <p:sp>
        <p:nvSpPr>
          <p:cNvPr id="18" name="Slide Number Placeholder 2"/>
          <p:cNvSpPr>
            <a:spLocks noGrp="1"/>
          </p:cNvSpPr>
          <p:nvPr>
            <p:ph type="sldNum" sz="quarter" idx="16"/>
          </p:nvPr>
        </p:nvSpPr>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fld id="{3B66CF7D-3E80-41DB-83E2-A6EBC72BA44D}" type="slidenum">
              <a:rPr lang="en-US" altLang="en-US" smtClean="0"/>
              <a:t>36</a:t>
            </a:fld>
            <a:endParaRPr lang="en-US" altLang="en-US"/>
          </a:p>
        </p:txBody>
      </p:sp>
      <p:sp>
        <p:nvSpPr>
          <p:cNvPr id="9" name="Title 8">
            <a:extLst>
              <a:ext uri="{FF2B5EF4-FFF2-40B4-BE49-F238E27FC236}">
                <a16:creationId xmlns:a16="http://schemas.microsoft.com/office/drawing/2014/main" id="{7751FCF3-1253-7ADB-5936-143E24248FB5}"/>
              </a:ext>
            </a:extLst>
          </p:cNvPr>
          <p:cNvSpPr>
            <a:spLocks noGrp="1"/>
          </p:cNvSpPr>
          <p:nvPr>
            <p:ph type="title"/>
          </p:nvPr>
        </p:nvSpPr>
        <p:spPr/>
        <p:txBody>
          <a:bodyPr/>
          <a:lstStyle/>
          <a:p>
            <a:r>
              <a:rPr lang="en-US"/>
              <a:t>Board Preparation</a:t>
            </a:r>
          </a:p>
        </p:txBody>
      </p:sp>
      <p:cxnSp>
        <p:nvCxnSpPr>
          <p:cNvPr id="36" name="Straight Arrow Connector 35"/>
          <p:cNvCxnSpPr/>
          <p:nvPr/>
        </p:nvCxnSpPr>
        <p:spPr>
          <a:xfrm flipV="1">
            <a:off x="541929" y="4387542"/>
            <a:ext cx="8237193" cy="15728"/>
          </a:xfrm>
          <a:prstGeom prst="straightConnector1">
            <a:avLst/>
          </a:prstGeom>
          <a:ln w="6350" cap="flat" algn="ctr">
            <a:solidFill>
              <a:schemeClr val="bg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44860" y="1326199"/>
            <a:ext cx="1670805" cy="829180"/>
          </a:xfrm>
          <a:prstGeom prst="rect">
            <a:avLst/>
          </a:prstGeom>
          <a:solidFill>
            <a:srgbClr val="002C54"/>
          </a:solidFill>
          <a:ln w="25400" cap="flat" algn="ctr">
            <a:no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1882" tIns="40940" rIns="81882" bIns="40940" anchor="ctr"/>
          <a:lstStyle/>
          <a:p>
            <a:pPr algn="ctr" defTabSz="818375">
              <a:defRPr/>
            </a:pPr>
            <a:r>
              <a:rPr lang="en-US" sz="1200" b="1" kern="0">
                <a:solidFill>
                  <a:srgbClr val="FFFFFF"/>
                </a:solidFill>
                <a:latin typeface="Calibri" panose="020F0502020204030204" pitchFamily="34" charset="0"/>
              </a:rPr>
              <a:t>Board Overview</a:t>
            </a:r>
            <a:endParaRPr lang="en-US" sz="1200" kern="0">
              <a:solidFill>
                <a:srgbClr val="FFFFFF"/>
              </a:solidFill>
              <a:latin typeface="Calibri" panose="020F0502020204030204" pitchFamily="34" charset="0"/>
            </a:endParaRPr>
          </a:p>
        </p:txBody>
      </p:sp>
      <p:sp>
        <p:nvSpPr>
          <p:cNvPr id="24" name="Rectangle 23"/>
          <p:cNvSpPr/>
          <p:nvPr/>
        </p:nvSpPr>
        <p:spPr>
          <a:xfrm>
            <a:off x="544858" y="4504629"/>
            <a:ext cx="1670805" cy="790638"/>
          </a:xfrm>
          <a:prstGeom prst="rect">
            <a:avLst/>
          </a:prstGeom>
          <a:solidFill>
            <a:srgbClr val="002C54"/>
          </a:solidFill>
          <a:ln w="25400" cap="flat" algn="ctr">
            <a:no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1882" tIns="40940" rIns="81882" bIns="40940" anchor="ctr"/>
          <a:lstStyle/>
          <a:p>
            <a:pPr algn="ctr" defTabSz="818375">
              <a:defRPr/>
            </a:pPr>
            <a:r>
              <a:rPr lang="en-US" sz="1200" b="1">
                <a:solidFill>
                  <a:schemeClr val="bg1"/>
                </a:solidFill>
              </a:rPr>
              <a:t>Evaluate Shareholder-Friendly Policies</a:t>
            </a:r>
            <a:endParaRPr lang="en-US" sz="1200" b="1" kern="0">
              <a:solidFill>
                <a:schemeClr val="bg1"/>
              </a:solidFill>
              <a:latin typeface="Calibri" panose="020F0502020204030204" pitchFamily="34" charset="0"/>
            </a:endParaRPr>
          </a:p>
        </p:txBody>
      </p:sp>
      <p:sp>
        <p:nvSpPr>
          <p:cNvPr id="25" name="Rectangle 24"/>
          <p:cNvSpPr/>
          <p:nvPr/>
        </p:nvSpPr>
        <p:spPr>
          <a:xfrm>
            <a:off x="544859" y="5460022"/>
            <a:ext cx="1670805" cy="917446"/>
          </a:xfrm>
          <a:prstGeom prst="rect">
            <a:avLst/>
          </a:prstGeom>
          <a:solidFill>
            <a:srgbClr val="002C54"/>
          </a:solidFill>
          <a:ln w="25400" cap="flat" algn="ctr">
            <a:no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1882" tIns="40940" rIns="81882" bIns="40940" anchor="ctr"/>
          <a:lstStyle/>
          <a:p>
            <a:pPr algn="ctr" defTabSz="818375">
              <a:defRPr/>
            </a:pPr>
            <a:r>
              <a:rPr lang="en-US" sz="1200" b="1">
                <a:solidFill>
                  <a:schemeClr val="bg1"/>
                </a:solidFill>
              </a:rPr>
              <a:t>Evaluate Best Practices</a:t>
            </a:r>
            <a:endParaRPr lang="en-US" sz="1200" b="1" kern="0">
              <a:solidFill>
                <a:schemeClr val="bg1"/>
              </a:solidFill>
              <a:latin typeface="Calibri" panose="020F0502020204030204" pitchFamily="34" charset="0"/>
            </a:endParaRPr>
          </a:p>
        </p:txBody>
      </p:sp>
      <p:cxnSp>
        <p:nvCxnSpPr>
          <p:cNvPr id="38" name="Straight Arrow Connector 37"/>
          <p:cNvCxnSpPr/>
          <p:nvPr/>
        </p:nvCxnSpPr>
        <p:spPr>
          <a:xfrm flipV="1">
            <a:off x="541930" y="5382505"/>
            <a:ext cx="8237193" cy="15728"/>
          </a:xfrm>
          <a:prstGeom prst="straightConnector1">
            <a:avLst/>
          </a:prstGeom>
          <a:ln w="6350" cap="flat" algn="ctr">
            <a:solidFill>
              <a:schemeClr val="bg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29015" y="2252071"/>
            <a:ext cx="8237193" cy="15728"/>
          </a:xfrm>
          <a:prstGeom prst="straightConnector1">
            <a:avLst/>
          </a:prstGeom>
          <a:ln w="6350" cap="flat" algn="ctr">
            <a:solidFill>
              <a:schemeClr val="bg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44858" y="2306647"/>
            <a:ext cx="1670805" cy="2019107"/>
          </a:xfrm>
          <a:prstGeom prst="rect">
            <a:avLst/>
          </a:prstGeom>
          <a:solidFill>
            <a:srgbClr val="002C54"/>
          </a:solidFill>
          <a:ln w="25400" cap="flat" algn="ctr">
            <a:no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1882" tIns="40940" rIns="81882" bIns="40940" anchor="ctr"/>
          <a:lstStyle/>
          <a:p>
            <a:pPr algn="ctr" defTabSz="818375">
              <a:defRPr/>
            </a:pPr>
            <a:r>
              <a:rPr lang="en-US" sz="1200" b="1"/>
              <a:t>Conduct Defense Analysis and Make Changes If Warranted</a:t>
            </a:r>
            <a:endParaRPr lang="en-US" sz="1200" b="1" kern="0">
              <a:solidFill>
                <a:srgbClr val="FFFFFF"/>
              </a:solidFill>
              <a:latin typeface="Calibri" panose="020F0502020204030204" pitchFamily="34" charset="0"/>
            </a:endParaRPr>
          </a:p>
        </p:txBody>
      </p:sp>
    </p:spTree>
    <p:extLst>
      <p:ext uri="{BB962C8B-B14F-4D97-AF65-F5344CB8AC3E}">
        <p14:creationId xmlns:p14="http://schemas.microsoft.com/office/powerpoint/2010/main" val="1687773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Responding to an Activist Approach</a:t>
            </a:r>
          </a:p>
        </p:txBody>
      </p:sp>
      <p:sp>
        <p:nvSpPr>
          <p:cNvPr id="4" name="Slide Number Placeholder 3"/>
          <p:cNvSpPr>
            <a:spLocks noGrp="1"/>
          </p:cNvSpPr>
          <p:nvPr>
            <p:ph type="sldNum" sz="quarter" idx="10"/>
          </p:nvPr>
        </p:nvSpPr>
        <p:spPr/>
        <p:txBody>
          <a:bodyPr/>
          <a:lstStyle/>
          <a:p>
            <a:fld id="{EDBD4F59-D158-4828-BC4B-A2B6698F28EC}" type="slidenum">
              <a:rPr lang="en-US" smtClean="0"/>
              <a:t>37</a:t>
            </a:fld>
            <a:endParaRPr lang="en-US"/>
          </a:p>
        </p:txBody>
      </p:sp>
    </p:spTree>
    <p:extLst>
      <p:ext uri="{BB962C8B-B14F-4D97-AF65-F5344CB8AC3E}">
        <p14:creationId xmlns:p14="http://schemas.microsoft.com/office/powerpoint/2010/main" val="2538311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2D1F364-6070-82B2-408E-15C6D750E3E3}"/>
              </a:ext>
            </a:extLst>
          </p:cNvPr>
          <p:cNvSpPr>
            <a:spLocks noGrp="1"/>
          </p:cNvSpPr>
          <p:nvPr>
            <p:ph type="title"/>
          </p:nvPr>
        </p:nvSpPr>
        <p:spPr/>
        <p:txBody>
          <a:bodyPr/>
          <a:lstStyle/>
          <a:p>
            <a:r>
              <a:rPr lang="en-US"/>
              <a:t>Initial Response to Private or Public Activist Activity</a:t>
            </a:r>
          </a:p>
        </p:txBody>
      </p:sp>
      <p:sp>
        <p:nvSpPr>
          <p:cNvPr id="3" name="Slide Number Placeholder 2"/>
          <p:cNvSpPr>
            <a:spLocks noGrp="1"/>
          </p:cNvSpPr>
          <p:nvPr>
            <p:ph type="sldNum" sz="quarter" idx="13"/>
          </p:nvPr>
        </p:nvSpPr>
        <p:spPr/>
        <p:txBody>
          <a:bodyPr/>
          <a:lstStyle/>
          <a:p>
            <a:fld id="{EDBD4F59-D158-4828-BC4B-A2B6698F28EC}" type="slidenum">
              <a:rPr lang="en-US" smtClean="0"/>
              <a:t>38</a:t>
            </a:fld>
            <a:endParaRPr lang="en-US"/>
          </a:p>
        </p:txBody>
      </p:sp>
      <p:sp>
        <p:nvSpPr>
          <p:cNvPr id="33794" name="Rectangle 3"/>
          <p:cNvSpPr>
            <a:spLocks noGrp="1" noChangeArrowheads="1"/>
          </p:cNvSpPr>
          <p:nvPr>
            <p:ph sz="quarter" idx="14"/>
          </p:nvPr>
        </p:nvSpPr>
        <p:spPr>
          <a:xfrm>
            <a:off x="301624" y="1371601"/>
            <a:ext cx="8540496" cy="5159829"/>
          </a:xfrm>
        </p:spPr>
        <p:txBody>
          <a:bodyPr/>
          <a:lstStyle/>
          <a:p>
            <a:pPr>
              <a:spcBef>
                <a:spcPts val="400"/>
              </a:spcBef>
            </a:pPr>
            <a:r>
              <a:rPr lang="en-US" altLang="en-US" dirty="0"/>
              <a:t>The company’s initial response is important, as it may set the tone (antagonistic or constructive) for future interactions</a:t>
            </a:r>
          </a:p>
          <a:p>
            <a:pPr>
              <a:spcBef>
                <a:spcPts val="400"/>
              </a:spcBef>
            </a:pPr>
            <a:r>
              <a:rPr lang="en-US" altLang="en-US" dirty="0"/>
              <a:t>Usually it makes sense to acknowledge/engage with an activist, but not always.  Principal factors in making this determination include:</a:t>
            </a:r>
          </a:p>
          <a:p>
            <a:pPr lvl="1">
              <a:spcBef>
                <a:spcPts val="400"/>
              </a:spcBef>
            </a:pPr>
            <a:r>
              <a:rPr lang="en-US" altLang="en-US" dirty="0"/>
              <a:t>Identity, modus operandi, track record and size of particular activist hedge fund</a:t>
            </a:r>
          </a:p>
          <a:p>
            <a:pPr lvl="1">
              <a:spcBef>
                <a:spcPts val="400"/>
              </a:spcBef>
            </a:pPr>
            <a:r>
              <a:rPr lang="en-US" altLang="en-US" dirty="0"/>
              <a:t>Vulnerability to losing a proxy fight or corporate governance shareholder vote</a:t>
            </a:r>
          </a:p>
          <a:p>
            <a:pPr lvl="1">
              <a:spcBef>
                <a:spcPts val="400"/>
              </a:spcBef>
            </a:pPr>
            <a:r>
              <a:rPr lang="en-US" altLang="en-US" dirty="0"/>
              <a:t>Type of change being sought by activist, and likely traction among shareholders, analysts and others</a:t>
            </a:r>
          </a:p>
          <a:p>
            <a:pPr lvl="1">
              <a:spcBef>
                <a:spcPts val="400"/>
              </a:spcBef>
            </a:pPr>
            <a:r>
              <a:rPr lang="en-US" altLang="en-US" dirty="0"/>
              <a:t>Size of activist stake</a:t>
            </a:r>
          </a:p>
          <a:p>
            <a:pPr lvl="1">
              <a:spcBef>
                <a:spcPts val="400"/>
              </a:spcBef>
            </a:pPr>
            <a:r>
              <a:rPr lang="en-US" altLang="en-US" dirty="0"/>
              <a:t>Concern that acknowledgement/engagement will give credibility to activist</a:t>
            </a:r>
          </a:p>
          <a:p>
            <a:pPr>
              <a:spcBef>
                <a:spcPts val="400"/>
              </a:spcBef>
            </a:pPr>
            <a:r>
              <a:rPr lang="en-US" altLang="en-US" dirty="0"/>
              <a:t>If the board decides that the company will engage with activist, communications should be limited and tightly controlled (anything said to an activist could be used against the company)</a:t>
            </a:r>
          </a:p>
          <a:p>
            <a:pPr lvl="1">
              <a:spcBef>
                <a:spcPts val="400"/>
              </a:spcBef>
            </a:pPr>
            <a:r>
              <a:rPr lang="en-US" altLang="en-US" dirty="0"/>
              <a:t>Initial meeting(s) with activist should include CEO, CFO and/or IR Head, and usually does not include any directors</a:t>
            </a:r>
          </a:p>
          <a:p>
            <a:pPr lvl="1">
              <a:spcBef>
                <a:spcPts val="400"/>
              </a:spcBef>
            </a:pPr>
            <a:r>
              <a:rPr lang="en-US" altLang="en-US" dirty="0"/>
              <a:t>Mantra is prime focus on shareholder value, so willingness to listen, but not necessarily agree with or follow, activist shareholder’s suggestions</a:t>
            </a:r>
          </a:p>
          <a:p>
            <a:pPr lvl="1">
              <a:spcBef>
                <a:spcPts val="400"/>
              </a:spcBef>
            </a:pPr>
            <a:r>
              <a:rPr lang="en-US" altLang="en-US" dirty="0"/>
              <a:t>Be ready to explain rationale for the company’s strategic direction and why it is the best course of action for creating long-term shareholder value</a:t>
            </a:r>
          </a:p>
          <a:p>
            <a:pPr lvl="1">
              <a:spcBef>
                <a:spcPts val="400"/>
              </a:spcBef>
            </a:pPr>
            <a:r>
              <a:rPr lang="en-US" altLang="en-US" dirty="0"/>
              <a:t>Always remain mindful of the potential for a later public fight</a:t>
            </a:r>
          </a:p>
          <a:p>
            <a:pPr>
              <a:spcBef>
                <a:spcPts val="400"/>
              </a:spcBef>
            </a:pPr>
            <a:r>
              <a:rPr lang="en-US" altLang="en-US" dirty="0"/>
              <a:t>Possible that an activist hedge fund will raise the issue of joining the company’s board</a:t>
            </a:r>
          </a:p>
          <a:p>
            <a:pPr lvl="1">
              <a:spcBef>
                <a:spcPts val="400"/>
              </a:spcBef>
            </a:pPr>
            <a:r>
              <a:rPr lang="en-US" altLang="en-US" dirty="0"/>
              <a:t>Response generally should be that the company is hopeful that once the activist understands the company’s plans, the activist will conclude that this is unnecessary</a:t>
            </a:r>
          </a:p>
          <a:p>
            <a:pPr lvl="1">
              <a:spcBef>
                <a:spcPts val="400"/>
              </a:spcBef>
            </a:pPr>
            <a:endParaRPr lang="en-US" altLang="en-US" dirty="0"/>
          </a:p>
        </p:txBody>
      </p:sp>
    </p:spTree>
    <p:extLst>
      <p:ext uri="{BB962C8B-B14F-4D97-AF65-F5344CB8AC3E}">
        <p14:creationId xmlns:p14="http://schemas.microsoft.com/office/powerpoint/2010/main" val="3461256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D9BA84E-E8C6-0FEC-5C00-6D2AF28F48D1}"/>
              </a:ext>
            </a:extLst>
          </p:cNvPr>
          <p:cNvSpPr>
            <a:spLocks noGrp="1"/>
          </p:cNvSpPr>
          <p:nvPr>
            <p:ph type="title"/>
          </p:nvPr>
        </p:nvSpPr>
        <p:spPr/>
        <p:txBody>
          <a:bodyPr/>
          <a:lstStyle/>
          <a:p>
            <a:r>
              <a:rPr lang="en-US"/>
              <a:t>Exercise Caution with Responses to Any Unsolicited Discussion or Takeover Offers</a:t>
            </a:r>
          </a:p>
        </p:txBody>
      </p:sp>
      <p:sp>
        <p:nvSpPr>
          <p:cNvPr id="3" name="Slide Number Placeholder 2"/>
          <p:cNvSpPr>
            <a:spLocks noGrp="1"/>
          </p:cNvSpPr>
          <p:nvPr>
            <p:ph type="sldNum" sz="quarter" idx="13"/>
          </p:nvPr>
        </p:nvSpPr>
        <p:spPr/>
        <p:txBody>
          <a:bodyPr/>
          <a:lstStyle/>
          <a:p>
            <a:fld id="{EDBD4F59-D158-4828-BC4B-A2B6698F28EC}" type="slidenum">
              <a:rPr lang="en-US" smtClean="0"/>
              <a:t>39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369288075"/>
              </p:ext>
            </p:extLst>
          </p:nvPr>
        </p:nvGraphicFramePr>
        <p:xfrm>
          <a:off x="576026" y="1211380"/>
          <a:ext cx="8206025" cy="3185562"/>
        </p:xfrm>
        <a:graphic>
          <a:graphicData uri="http://schemas.openxmlformats.org/drawingml/2006/table">
            <a:tbl>
              <a:tblPr firstRow="1" bandRow="1">
                <a:tableStyleId>{F5AB1C69-6EDB-4FF4-983F-18BD219EF322}</a:tableStyleId>
              </a:tblPr>
              <a:tblGrid>
                <a:gridCol w="3901085">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4096660">
                  <a:extLst>
                    <a:ext uri="{9D8B030D-6E8A-4147-A177-3AD203B41FA5}">
                      <a16:colId xmlns:a16="http://schemas.microsoft.com/office/drawing/2014/main" val="20002"/>
                    </a:ext>
                  </a:extLst>
                </a:gridCol>
              </a:tblGrid>
              <a:tr h="465870">
                <a:tc>
                  <a:txBody>
                    <a:bodyPr/>
                    <a:lstStyle/>
                    <a:p>
                      <a:pPr algn="ctr"/>
                      <a:r>
                        <a:rPr lang="en-US" sz="1200">
                          <a:solidFill>
                            <a:srgbClr val="002C54"/>
                          </a:solidFill>
                          <a:latin typeface="Calibri" panose="020F0502020204030204" pitchFamily="34" charset="0"/>
                        </a:rPr>
                        <a:t>What to Do</a:t>
                      </a:r>
                      <a:endParaRPr lang="en-US" sz="1200" b="1">
                        <a:solidFill>
                          <a:srgbClr val="002C54"/>
                        </a:solidFill>
                        <a:latin typeface="Calibri" panose="020F0502020204030204" pitchFamily="34" charset="0"/>
                      </a:endParaRP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2C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a:solidFill>
                          <a:srgbClr val="002C54"/>
                        </a:solidFill>
                        <a:latin typeface="Calibri" panose="020F0502020204030204" pitchFamily="34" charset="0"/>
                      </a:endParaRPr>
                    </a:p>
                  </a:txBody>
                  <a:tcPr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200">
                          <a:solidFill>
                            <a:srgbClr val="002C54"/>
                          </a:solidFill>
                          <a:latin typeface="Calibri" panose="020F0502020204030204" pitchFamily="34" charset="0"/>
                        </a:rPr>
                        <a:t>What </a:t>
                      </a:r>
                      <a:r>
                        <a:rPr lang="en-US" sz="1200" u="sng">
                          <a:solidFill>
                            <a:srgbClr val="002C54"/>
                          </a:solidFill>
                          <a:latin typeface="Calibri" panose="020F0502020204030204" pitchFamily="34" charset="0"/>
                        </a:rPr>
                        <a:t>Not </a:t>
                      </a:r>
                      <a:r>
                        <a:rPr lang="en-US" sz="1200">
                          <a:solidFill>
                            <a:srgbClr val="002C54"/>
                          </a:solidFill>
                          <a:latin typeface="Calibri" panose="020F0502020204030204" pitchFamily="34" charset="0"/>
                        </a:rPr>
                        <a:t>to Do</a:t>
                      </a:r>
                    </a:p>
                  </a:txBody>
                  <a:tcPr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2C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122">
                <a:tc>
                  <a:txBody>
                    <a:bodyPr/>
                    <a:lstStyle/>
                    <a:p>
                      <a:pPr marL="171450" marR="0" lvl="1" indent="-171450" algn="l" defTabSz="914400" rtl="0" eaLnBrk="0" fontAlgn="base" latinLnBrk="0" hangingPunct="0">
                        <a:lnSpc>
                          <a:spcPct val="100000"/>
                        </a:lnSpc>
                        <a:spcBef>
                          <a:spcPct val="0"/>
                        </a:spcBef>
                        <a:spcAft>
                          <a:spcPts val="100"/>
                        </a:spcAft>
                        <a:buClr>
                          <a:srgbClr val="002C54"/>
                        </a:buClr>
                        <a:buSzPct val="90000"/>
                        <a:buFont typeface="Arial" panose="020B0604020202020204" pitchFamily="34" charset="0"/>
                        <a:buChar char="►"/>
                        <a:defRPr/>
                      </a:pPr>
                      <a:r>
                        <a:rPr kumimoji="0" lang="en-US" sz="1100" u="none" strike="noStrike" kern="1200" cap="none" normalizeH="0" baseline="0">
                          <a:ln>
                            <a:noFill/>
                          </a:ln>
                          <a:effectLst/>
                          <a:latin typeface="Calibri" panose="020F0502020204030204" pitchFamily="34" charset="0"/>
                        </a:rPr>
                        <a:t>Only specifically authorized personnel, often the CEO, may deal with the counter party</a:t>
                      </a:r>
                      <a:endParaRPr lang="en-US" sz="1100" kern="1200">
                        <a:solidFill>
                          <a:schemeClr val="tx1"/>
                        </a:solidFill>
                        <a:latin typeface="Calibri" panose="020F0502020204030204" pitchFamily="34" charset="0"/>
                        <a:ea typeface="+mn-ea"/>
                        <a:cs typeface="+mn-cs"/>
                      </a:endParaRPr>
                    </a:p>
                  </a:txBody>
                  <a:tcPr marL="73146" marR="73146" marT="36575" marB="36575">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002C54"/>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1" indent="-171450" algn="l" defTabSz="914400" rtl="0" eaLnBrk="0" fontAlgn="base" latinLnBrk="0" hangingPunct="0">
                        <a:lnSpc>
                          <a:spcPct val="100000"/>
                        </a:lnSpc>
                        <a:spcBef>
                          <a:spcPct val="0"/>
                        </a:spcBef>
                        <a:spcAft>
                          <a:spcPts val="100"/>
                        </a:spcAft>
                        <a:buClr>
                          <a:srgbClr val="002C54"/>
                        </a:buClr>
                        <a:buSzPct val="90000"/>
                        <a:buFont typeface="Arial" panose="020B0604020202020204" pitchFamily="34" charset="0"/>
                        <a:buChar char="►"/>
                        <a:defRPr/>
                      </a:pPr>
                      <a:endParaRPr lang="en-US" sz="1100" kern="1200">
                        <a:solidFill>
                          <a:schemeClr val="tx1"/>
                        </a:solidFill>
                        <a:latin typeface="Calibri" panose="020F0502020204030204" pitchFamily="34" charset="0"/>
                        <a:ea typeface="+mn-ea"/>
                        <a:cs typeface="+mn-cs"/>
                      </a:endParaRPr>
                    </a:p>
                  </a:txBody>
                  <a:tcPr marL="73146" marR="73146" marT="36575" marB="36575">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0" fontAlgn="base" latinLnBrk="0" hangingPunct="0">
                        <a:lnSpc>
                          <a:spcPct val="100000"/>
                        </a:lnSpc>
                        <a:spcBef>
                          <a:spcPct val="0"/>
                        </a:spcBef>
                        <a:spcAft>
                          <a:spcPts val="100"/>
                        </a:spcAft>
                        <a:buClr>
                          <a:srgbClr val="002C54"/>
                        </a:buClr>
                        <a:buSzPct val="90000"/>
                        <a:buFont typeface="Arial" panose="020B0604020202020204" pitchFamily="34" charset="0"/>
                        <a:buChar char="►"/>
                      </a:pPr>
                      <a:r>
                        <a:rPr lang="en-US" altLang="en-US" sz="1100" kern="1200">
                          <a:solidFill>
                            <a:schemeClr val="tx1"/>
                          </a:solidFill>
                          <a:latin typeface="Calibri" panose="020F0502020204030204" pitchFamily="34" charset="0"/>
                          <a:ea typeface="+mn-ea"/>
                          <a:cs typeface="+mn-cs"/>
                        </a:rPr>
                        <a:t>Do not disclose any views on the approach</a:t>
                      </a:r>
                    </a:p>
                  </a:txBody>
                  <a:tcPr marL="73146" marR="73146" marT="36575" marB="36575">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002C54"/>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5397">
                <a:tc>
                  <a:txBody>
                    <a:bodyPr/>
                    <a:lstStyle/>
                    <a:p>
                      <a:pPr marL="171450" marR="0" indent="-171450" algn="l" defTabSz="914400" rtl="0" eaLnBrk="0" fontAlgn="base" latinLnBrk="0" hangingPunct="0">
                        <a:lnSpc>
                          <a:spcPct val="100000"/>
                        </a:lnSpc>
                        <a:spcBef>
                          <a:spcPct val="0"/>
                        </a:spcBef>
                        <a:spcAft>
                          <a:spcPts val="100"/>
                        </a:spcAft>
                        <a:buClr>
                          <a:srgbClr val="002C54"/>
                        </a:buClr>
                        <a:buSzPct val="90000"/>
                        <a:buFont typeface="Arial" panose="020B0604020202020204" pitchFamily="34" charset="0"/>
                        <a:buChar char="►"/>
                      </a:pPr>
                      <a:r>
                        <a:rPr kumimoji="0" lang="en-US" sz="1100" u="none" strike="noStrike" kern="1200" cap="none" normalizeH="0" baseline="0">
                          <a:ln>
                            <a:noFill/>
                          </a:ln>
                          <a:effectLst/>
                          <a:latin typeface="Calibri" panose="020F0502020204030204" pitchFamily="34" charset="0"/>
                        </a:rPr>
                        <a:t>Responses should be framed in terms that are consistent with the company’s focus on shareholder value</a:t>
                      </a:r>
                      <a:endParaRPr lang="en-US" altLang="en-US" sz="1100" kern="1200">
                        <a:solidFill>
                          <a:schemeClr val="tx1"/>
                        </a:solidFill>
                        <a:latin typeface="Calibri" panose="020F0502020204030204" pitchFamily="34" charset="0"/>
                        <a:ea typeface="+mn-ea"/>
                        <a:cs typeface="+mn-cs"/>
                      </a:endParaRPr>
                    </a:p>
                  </a:txBody>
                  <a:tcPr marL="73146" marR="73146" marT="36575" marB="3657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0" fontAlgn="base" latinLnBrk="0" hangingPunct="0">
                        <a:lnSpc>
                          <a:spcPct val="100000"/>
                        </a:lnSpc>
                        <a:spcBef>
                          <a:spcPct val="0"/>
                        </a:spcBef>
                        <a:spcAft>
                          <a:spcPts val="100"/>
                        </a:spcAft>
                        <a:buClr>
                          <a:srgbClr val="002C54"/>
                        </a:buClr>
                        <a:buSzPct val="90000"/>
                        <a:buFont typeface="Arial" panose="020B0604020202020204" pitchFamily="34" charset="0"/>
                        <a:buChar char="►"/>
                      </a:pPr>
                      <a:endParaRPr lang="en-US" altLang="en-US" sz="1100" kern="1200">
                        <a:solidFill>
                          <a:schemeClr val="tx1"/>
                        </a:solidFill>
                        <a:latin typeface="Calibri" panose="020F0502020204030204" pitchFamily="34" charset="0"/>
                        <a:ea typeface="+mn-ea"/>
                        <a:cs typeface="+mn-cs"/>
                      </a:endParaRPr>
                    </a:p>
                  </a:txBody>
                  <a:tcPr marL="73146" marR="73146" marT="36575" marB="3657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0" fontAlgn="base" latinLnBrk="0" hangingPunct="0">
                        <a:lnSpc>
                          <a:spcPct val="100000"/>
                        </a:lnSpc>
                        <a:spcBef>
                          <a:spcPct val="0"/>
                        </a:spcBef>
                        <a:spcAft>
                          <a:spcPts val="100"/>
                        </a:spcAft>
                        <a:buClr>
                          <a:srgbClr val="002C54"/>
                        </a:buClr>
                        <a:buSzPct val="90000"/>
                        <a:buFont typeface="Arial" panose="020B0604020202020204" pitchFamily="34" charset="0"/>
                        <a:buChar char="►"/>
                      </a:pPr>
                      <a:r>
                        <a:rPr lang="en-US" sz="1100" kern="1200">
                          <a:solidFill>
                            <a:schemeClr val="tx1"/>
                          </a:solidFill>
                          <a:latin typeface="Calibri" panose="020F0502020204030204" pitchFamily="34" charset="0"/>
                          <a:ea typeface="+mn-ea"/>
                          <a:cs typeface="+mn-cs"/>
                        </a:rPr>
                        <a:t>Do not commit to or decline anything outright</a:t>
                      </a:r>
                    </a:p>
                  </a:txBody>
                  <a:tcPr marL="73146" marR="73146" marT="36575" marB="3657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2743">
                <a:tc>
                  <a:txBody>
                    <a:bodyPr/>
                    <a:lstStyle/>
                    <a:p>
                      <a:pPr marL="171450" marR="0" indent="-171450" algn="l" defTabSz="914400" rtl="0" eaLnBrk="0" fontAlgn="base" latinLnBrk="0" hangingPunct="0">
                        <a:lnSpc>
                          <a:spcPct val="100000"/>
                        </a:lnSpc>
                        <a:spcBef>
                          <a:spcPct val="0"/>
                        </a:spcBef>
                        <a:spcAft>
                          <a:spcPts val="100"/>
                        </a:spcAft>
                        <a:buClr>
                          <a:srgbClr val="002C54"/>
                        </a:buClr>
                        <a:buSzPct val="90000"/>
                        <a:buFont typeface="Arial" panose="020B0604020202020204" pitchFamily="34" charset="0"/>
                        <a:buChar char="►"/>
                      </a:pPr>
                      <a:r>
                        <a:rPr kumimoji="0" lang="en-US" sz="1100" u="none" strike="noStrike" kern="1200" cap="none" normalizeH="0" baseline="0">
                          <a:ln>
                            <a:noFill/>
                          </a:ln>
                          <a:effectLst/>
                          <a:latin typeface="Calibri" panose="020F0502020204030204" pitchFamily="34" charset="0"/>
                        </a:rPr>
                        <a:t>Responses to specific demands must be structured on a case-by-case basis </a:t>
                      </a:r>
                      <a:endParaRPr lang="en-US" altLang="en-US" sz="1100" kern="1200">
                        <a:solidFill>
                          <a:schemeClr val="tx1"/>
                        </a:solidFill>
                        <a:latin typeface="Calibri" panose="020F0502020204030204" pitchFamily="34" charset="0"/>
                        <a:ea typeface="+mn-ea"/>
                        <a:cs typeface="+mn-cs"/>
                      </a:endParaRPr>
                    </a:p>
                  </a:txBody>
                  <a:tcPr marL="73146" marR="73146" marT="36575" marB="3657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0" fontAlgn="base" latinLnBrk="0" hangingPunct="0">
                        <a:lnSpc>
                          <a:spcPct val="100000"/>
                        </a:lnSpc>
                        <a:spcBef>
                          <a:spcPct val="0"/>
                        </a:spcBef>
                        <a:spcAft>
                          <a:spcPts val="100"/>
                        </a:spcAft>
                        <a:buClr>
                          <a:srgbClr val="002C54"/>
                        </a:buClr>
                        <a:buSzPct val="90000"/>
                        <a:buFont typeface="Arial" panose="020B0604020202020204" pitchFamily="34" charset="0"/>
                        <a:buChar char="►"/>
                      </a:pPr>
                      <a:endParaRPr lang="en-US" altLang="en-US" sz="1100" kern="1200">
                        <a:solidFill>
                          <a:schemeClr val="tx1"/>
                        </a:solidFill>
                        <a:latin typeface="Calibri" panose="020F0502020204030204" pitchFamily="34" charset="0"/>
                        <a:ea typeface="+mn-ea"/>
                        <a:cs typeface="+mn-cs"/>
                      </a:endParaRPr>
                    </a:p>
                  </a:txBody>
                  <a:tcPr marL="73146" marR="73146" marT="36575" marB="3657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0" fontAlgn="base" latinLnBrk="0" hangingPunct="0">
                        <a:lnSpc>
                          <a:spcPct val="100000"/>
                        </a:lnSpc>
                        <a:spcBef>
                          <a:spcPct val="0"/>
                        </a:spcBef>
                        <a:spcAft>
                          <a:spcPts val="100"/>
                        </a:spcAft>
                        <a:buClr>
                          <a:srgbClr val="002C54"/>
                        </a:buClr>
                        <a:buSzPct val="90000"/>
                        <a:buFont typeface="Arial" panose="020B0604020202020204" pitchFamily="34" charset="0"/>
                        <a:buChar char="►"/>
                      </a:pPr>
                      <a:r>
                        <a:rPr lang="en-US" sz="1100" kern="1200">
                          <a:solidFill>
                            <a:schemeClr val="tx1"/>
                          </a:solidFill>
                          <a:latin typeface="Calibri" panose="020F0502020204030204" pitchFamily="34" charset="0"/>
                          <a:ea typeface="+mn-ea"/>
                          <a:cs typeface="+mn-cs"/>
                        </a:rPr>
                        <a:t>Do not respond to hypothetical scenarios</a:t>
                      </a:r>
                    </a:p>
                  </a:txBody>
                  <a:tcPr marL="73146" marR="73146" marT="36575" marB="3657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8360">
                <a:tc>
                  <a:txBody>
                    <a:bodyPr/>
                    <a:lstStyle/>
                    <a:p>
                      <a:pPr marL="171450" marR="0" indent="-171450" algn="l" defTabSz="914400" rtl="0" eaLnBrk="0" fontAlgn="base" latinLnBrk="0" hangingPunct="0">
                        <a:lnSpc>
                          <a:spcPct val="100000"/>
                        </a:lnSpc>
                        <a:spcBef>
                          <a:spcPct val="0"/>
                        </a:spcBef>
                        <a:spcAft>
                          <a:spcPts val="100"/>
                        </a:spcAft>
                        <a:buClr>
                          <a:srgbClr val="002C54"/>
                        </a:buClr>
                        <a:buSzPct val="90000"/>
                        <a:buFont typeface="Arial" panose="020B0604020202020204" pitchFamily="34" charset="0"/>
                        <a:buChar char="►"/>
                      </a:pPr>
                      <a:r>
                        <a:rPr kumimoji="0" lang="en-US" sz="1100" u="none" strike="noStrike" kern="1200" cap="none" normalizeH="0" baseline="0">
                          <a:ln>
                            <a:noFill/>
                          </a:ln>
                          <a:effectLst/>
                          <a:latin typeface="Calibri" panose="020F0502020204030204" pitchFamily="34" charset="0"/>
                        </a:rPr>
                        <a:t>Every statement must satisfy the highest standards of accuracy – no statement goes unchallenged </a:t>
                      </a:r>
                      <a:endParaRPr lang="en-US" altLang="en-US" sz="1100" kern="1200">
                        <a:solidFill>
                          <a:schemeClr val="tx1"/>
                        </a:solidFill>
                        <a:latin typeface="Calibri" panose="020F0502020204030204" pitchFamily="34" charset="0"/>
                        <a:ea typeface="+mn-ea"/>
                        <a:cs typeface="+mn-cs"/>
                      </a:endParaRPr>
                    </a:p>
                  </a:txBody>
                  <a:tcPr marL="73146" marR="73146" marT="36575" marB="3657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0" fontAlgn="base" latinLnBrk="0" hangingPunct="0">
                        <a:lnSpc>
                          <a:spcPct val="100000"/>
                        </a:lnSpc>
                        <a:spcBef>
                          <a:spcPct val="0"/>
                        </a:spcBef>
                        <a:spcAft>
                          <a:spcPts val="100"/>
                        </a:spcAft>
                        <a:buClr>
                          <a:srgbClr val="002C54"/>
                        </a:buClr>
                        <a:buSzPct val="90000"/>
                        <a:buFont typeface="Arial" panose="020B0604020202020204" pitchFamily="34" charset="0"/>
                        <a:buChar char="►"/>
                      </a:pPr>
                      <a:endParaRPr lang="en-US" altLang="en-US" sz="1100" kern="1200">
                        <a:solidFill>
                          <a:schemeClr val="tx1"/>
                        </a:solidFill>
                        <a:latin typeface="Calibri" panose="020F0502020204030204" pitchFamily="34" charset="0"/>
                        <a:ea typeface="+mn-ea"/>
                        <a:cs typeface="+mn-cs"/>
                      </a:endParaRPr>
                    </a:p>
                  </a:txBody>
                  <a:tcPr marL="73146" marR="73146" marT="36575" marB="3657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0" fontAlgn="base" latinLnBrk="0" hangingPunct="0">
                        <a:lnSpc>
                          <a:spcPct val="100000"/>
                        </a:lnSpc>
                        <a:spcBef>
                          <a:spcPct val="0"/>
                        </a:spcBef>
                        <a:spcAft>
                          <a:spcPts val="100"/>
                        </a:spcAft>
                        <a:buClr>
                          <a:srgbClr val="002C54"/>
                        </a:buClr>
                        <a:buSzPct val="90000"/>
                        <a:buFont typeface="Arial" panose="020B0604020202020204" pitchFamily="34" charset="0"/>
                        <a:buChar char="►"/>
                      </a:pPr>
                      <a:r>
                        <a:rPr lang="en-US" sz="1100" kern="1200">
                          <a:solidFill>
                            <a:schemeClr val="tx1"/>
                          </a:solidFill>
                          <a:latin typeface="Calibri" panose="020F0502020204030204" pitchFamily="34" charset="0"/>
                          <a:ea typeface="+mn-ea"/>
                          <a:cs typeface="+mn-cs"/>
                        </a:rPr>
                        <a:t>New information should not be given in individual discussions without an NDA in place or otherwise in compliance with the insider trading prohibition rule and fair disclosure rule</a:t>
                      </a:r>
                    </a:p>
                  </a:txBody>
                  <a:tcPr marL="73146" marR="73146" marT="36575" marB="3657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8360">
                <a:tc>
                  <a:txBody>
                    <a:bodyPr/>
                    <a:lstStyle/>
                    <a:p>
                      <a:pPr marL="171450" marR="0" indent="-171450" algn="l" defTabSz="914400" rtl="0" eaLnBrk="0" fontAlgn="base" latinLnBrk="0" hangingPunct="0">
                        <a:lnSpc>
                          <a:spcPct val="100000"/>
                        </a:lnSpc>
                        <a:spcBef>
                          <a:spcPct val="0"/>
                        </a:spcBef>
                        <a:spcAft>
                          <a:spcPts val="100"/>
                        </a:spcAft>
                        <a:buClr>
                          <a:srgbClr val="002C54"/>
                        </a:buClr>
                        <a:buSzPct val="90000"/>
                        <a:buFont typeface="Arial" panose="020B0604020202020204" pitchFamily="34" charset="0"/>
                        <a:buChar char="►"/>
                      </a:pPr>
                      <a:r>
                        <a:rPr kumimoji="0" lang="en-US" sz="1100" u="none" strike="noStrike" kern="1200" cap="none" normalizeH="0" baseline="0">
                          <a:ln>
                            <a:noFill/>
                          </a:ln>
                          <a:effectLst/>
                          <a:latin typeface="Calibri" panose="020F0502020204030204" pitchFamily="34" charset="0"/>
                        </a:rPr>
                        <a:t>Responses to external inquiries should always be: “company policy is not to comment on rumors”</a:t>
                      </a:r>
                      <a:endParaRPr lang="en-US" altLang="en-US" sz="1100" kern="1200">
                        <a:solidFill>
                          <a:schemeClr val="tx1"/>
                        </a:solidFill>
                        <a:latin typeface="Calibri" panose="020F0502020204030204" pitchFamily="34" charset="0"/>
                        <a:ea typeface="+mn-ea"/>
                        <a:cs typeface="+mn-cs"/>
                      </a:endParaRPr>
                    </a:p>
                  </a:txBody>
                  <a:tcPr marL="73146" marR="73146" marT="36575" marB="3657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0" fontAlgn="base" latinLnBrk="0" hangingPunct="0">
                        <a:lnSpc>
                          <a:spcPct val="100000"/>
                        </a:lnSpc>
                        <a:spcBef>
                          <a:spcPct val="0"/>
                        </a:spcBef>
                        <a:spcAft>
                          <a:spcPts val="100"/>
                        </a:spcAft>
                        <a:buClr>
                          <a:srgbClr val="002C54"/>
                        </a:buClr>
                        <a:buSzPct val="90000"/>
                        <a:buFont typeface="Arial" panose="020B0604020202020204" pitchFamily="34" charset="0"/>
                        <a:buChar char="►"/>
                      </a:pPr>
                      <a:endParaRPr lang="en-US" altLang="en-US" sz="1100" kern="1200">
                        <a:solidFill>
                          <a:schemeClr val="tx1"/>
                        </a:solidFill>
                        <a:latin typeface="Calibri" panose="020F0502020204030204" pitchFamily="34" charset="0"/>
                        <a:ea typeface="+mn-ea"/>
                        <a:cs typeface="+mn-cs"/>
                      </a:endParaRPr>
                    </a:p>
                  </a:txBody>
                  <a:tcPr marL="73146" marR="73146" marT="36575" marB="3657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1" indent="-171450" algn="l" defTabSz="914400" rtl="0" eaLnBrk="0" fontAlgn="base" latinLnBrk="0" hangingPunct="0">
                        <a:lnSpc>
                          <a:spcPct val="100000"/>
                        </a:lnSpc>
                        <a:spcBef>
                          <a:spcPct val="0"/>
                        </a:spcBef>
                        <a:spcAft>
                          <a:spcPts val="100"/>
                        </a:spcAft>
                        <a:buClr>
                          <a:srgbClr val="002C54"/>
                        </a:buClr>
                        <a:buSzPct val="90000"/>
                        <a:buFont typeface="Arial" panose="020B0604020202020204" pitchFamily="34" charset="0"/>
                        <a:buChar char="►"/>
                      </a:pPr>
                      <a:r>
                        <a:rPr lang="en-US" sz="1100" kern="1200">
                          <a:solidFill>
                            <a:schemeClr val="tx1"/>
                          </a:solidFill>
                          <a:latin typeface="Calibri" panose="020F0502020204030204" pitchFamily="34" charset="0"/>
                          <a:ea typeface="+mn-ea"/>
                          <a:cs typeface="+mn-cs"/>
                        </a:rPr>
                        <a:t>Missteps – even at earliest stages – can result in serious legal and tactical disadvantages </a:t>
                      </a:r>
                    </a:p>
                  </a:txBody>
                  <a:tcPr marL="73146" marR="73146" marT="36575" marB="3657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05134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rcRect/>
          <a:stretch>
            <a:fillRect/>
          </a:stretch>
        </p:blipFill>
        <p:spPr>
          <a:xfrm>
            <a:off x="418549" y="1531550"/>
            <a:ext cx="8283914" cy="4265179"/>
          </a:xfrm>
          <a:prstGeom prst="rect">
            <a:avLst/>
          </a:prstGeom>
        </p:spPr>
      </p:pic>
      <p:grpSp>
        <p:nvGrpSpPr>
          <p:cNvPr id="3" name="Group 2"/>
          <p:cNvGrpSpPr/>
          <p:nvPr/>
        </p:nvGrpSpPr>
        <p:grpSpPr>
          <a:xfrm>
            <a:off x="1535853" y="2594188"/>
            <a:ext cx="6774240" cy="2426162"/>
            <a:chOff x="1535853" y="2594188"/>
            <a:chExt cx="6774240" cy="2426162"/>
          </a:xfrm>
        </p:grpSpPr>
        <p:sp>
          <p:nvSpPr>
            <p:cNvPr id="18" name="TextBox 17"/>
            <p:cNvSpPr txBox="1"/>
            <p:nvPr/>
          </p:nvSpPr>
          <p:spPr>
            <a:xfrm>
              <a:off x="1535853" y="2966720"/>
              <a:ext cx="853440" cy="369332"/>
            </a:xfrm>
            <a:prstGeom prst="rect">
              <a:avLst/>
            </a:prstGeom>
            <a:noFill/>
          </p:spPr>
          <p:txBody>
            <a:bodyPr wrap="square" rtlCol="0">
              <a:spAutoFit/>
            </a:bodyPr>
            <a:lstStyle/>
            <a:p>
              <a:pPr algn="ctr"/>
              <a:r>
                <a:rPr lang="en-US">
                  <a:solidFill>
                    <a:schemeClr val="bg1"/>
                  </a:solidFill>
                </a:rPr>
                <a:t>538</a:t>
              </a:r>
            </a:p>
          </p:txBody>
        </p:sp>
        <p:sp>
          <p:nvSpPr>
            <p:cNvPr id="19" name="TextBox 18"/>
            <p:cNvSpPr txBox="1"/>
            <p:nvPr/>
          </p:nvSpPr>
          <p:spPr>
            <a:xfrm>
              <a:off x="2508673" y="4480560"/>
              <a:ext cx="853440" cy="369332"/>
            </a:xfrm>
            <a:prstGeom prst="rect">
              <a:avLst/>
            </a:prstGeom>
            <a:noFill/>
          </p:spPr>
          <p:txBody>
            <a:bodyPr wrap="square" rtlCol="0">
              <a:spAutoFit/>
            </a:bodyPr>
            <a:lstStyle/>
            <a:p>
              <a:pPr algn="ctr"/>
              <a:r>
                <a:rPr lang="en-US">
                  <a:solidFill>
                    <a:schemeClr val="bg1"/>
                  </a:solidFill>
                </a:rPr>
                <a:t>4</a:t>
              </a:r>
            </a:p>
          </p:txBody>
        </p:sp>
        <p:sp>
          <p:nvSpPr>
            <p:cNvPr id="20" name="TextBox 19"/>
            <p:cNvSpPr txBox="1"/>
            <p:nvPr/>
          </p:nvSpPr>
          <p:spPr>
            <a:xfrm>
              <a:off x="4386581" y="3898054"/>
              <a:ext cx="853440" cy="369332"/>
            </a:xfrm>
            <a:prstGeom prst="rect">
              <a:avLst/>
            </a:prstGeom>
            <a:noFill/>
          </p:spPr>
          <p:txBody>
            <a:bodyPr wrap="square" rtlCol="0">
              <a:spAutoFit/>
            </a:bodyPr>
            <a:lstStyle/>
            <a:p>
              <a:pPr algn="ctr"/>
              <a:r>
                <a:rPr lang="en-US">
                  <a:solidFill>
                    <a:schemeClr val="bg1"/>
                  </a:solidFill>
                </a:rPr>
                <a:t>6</a:t>
              </a:r>
            </a:p>
          </p:txBody>
        </p:sp>
        <p:sp>
          <p:nvSpPr>
            <p:cNvPr id="21" name="TextBox 20"/>
            <p:cNvSpPr txBox="1"/>
            <p:nvPr/>
          </p:nvSpPr>
          <p:spPr>
            <a:xfrm>
              <a:off x="4864101" y="3374815"/>
              <a:ext cx="853440" cy="369332"/>
            </a:xfrm>
            <a:prstGeom prst="rect">
              <a:avLst/>
            </a:prstGeom>
            <a:noFill/>
          </p:spPr>
          <p:txBody>
            <a:bodyPr wrap="square" rtlCol="0">
              <a:spAutoFit/>
            </a:bodyPr>
            <a:lstStyle/>
            <a:p>
              <a:pPr algn="ctr"/>
              <a:r>
                <a:rPr lang="en-US">
                  <a:solidFill>
                    <a:schemeClr val="bg1"/>
                  </a:solidFill>
                </a:rPr>
                <a:t>7</a:t>
              </a:r>
            </a:p>
          </p:txBody>
        </p:sp>
        <p:sp>
          <p:nvSpPr>
            <p:cNvPr id="22" name="TextBox 21"/>
            <p:cNvSpPr txBox="1"/>
            <p:nvPr/>
          </p:nvSpPr>
          <p:spPr>
            <a:xfrm>
              <a:off x="4774354" y="2594188"/>
              <a:ext cx="853440" cy="369332"/>
            </a:xfrm>
            <a:prstGeom prst="rect">
              <a:avLst/>
            </a:prstGeom>
            <a:noFill/>
          </p:spPr>
          <p:txBody>
            <a:bodyPr wrap="square" rtlCol="0">
              <a:spAutoFit/>
            </a:bodyPr>
            <a:lstStyle/>
            <a:p>
              <a:pPr algn="ctr"/>
              <a:r>
                <a:rPr lang="en-US">
                  <a:solidFill>
                    <a:schemeClr val="bg1"/>
                  </a:solidFill>
                </a:rPr>
                <a:t>135</a:t>
              </a:r>
            </a:p>
          </p:txBody>
        </p:sp>
        <p:sp>
          <p:nvSpPr>
            <p:cNvPr id="23" name="TextBox 22"/>
            <p:cNvSpPr txBox="1"/>
            <p:nvPr/>
          </p:nvSpPr>
          <p:spPr>
            <a:xfrm>
              <a:off x="6046892" y="2904911"/>
              <a:ext cx="853440" cy="369332"/>
            </a:xfrm>
            <a:prstGeom prst="rect">
              <a:avLst/>
            </a:prstGeom>
            <a:noFill/>
          </p:spPr>
          <p:txBody>
            <a:bodyPr wrap="square" rtlCol="0">
              <a:spAutoFit/>
            </a:bodyPr>
            <a:lstStyle/>
            <a:p>
              <a:pPr algn="ctr"/>
              <a:r>
                <a:rPr lang="en-US">
                  <a:solidFill>
                    <a:schemeClr val="bg1"/>
                  </a:solidFill>
                </a:rPr>
                <a:t>75</a:t>
              </a:r>
            </a:p>
          </p:txBody>
        </p:sp>
        <p:sp>
          <p:nvSpPr>
            <p:cNvPr id="24" name="TextBox 23"/>
            <p:cNvSpPr txBox="1"/>
            <p:nvPr/>
          </p:nvSpPr>
          <p:spPr>
            <a:xfrm>
              <a:off x="7456653" y="3305731"/>
              <a:ext cx="853440" cy="369332"/>
            </a:xfrm>
            <a:prstGeom prst="rect">
              <a:avLst/>
            </a:prstGeom>
            <a:noFill/>
          </p:spPr>
          <p:txBody>
            <a:bodyPr wrap="square" rtlCol="0">
              <a:spAutoFit/>
            </a:bodyPr>
            <a:lstStyle/>
            <a:p>
              <a:pPr algn="ctr"/>
              <a:r>
                <a:rPr lang="en-US"/>
                <a:t>106</a:t>
              </a:r>
            </a:p>
          </p:txBody>
        </p:sp>
        <p:sp>
          <p:nvSpPr>
            <p:cNvPr id="25" name="TextBox 24"/>
            <p:cNvSpPr txBox="1"/>
            <p:nvPr/>
          </p:nvSpPr>
          <p:spPr>
            <a:xfrm>
              <a:off x="6962821" y="4651018"/>
              <a:ext cx="853440" cy="369332"/>
            </a:xfrm>
            <a:prstGeom prst="rect">
              <a:avLst/>
            </a:prstGeom>
            <a:noFill/>
          </p:spPr>
          <p:txBody>
            <a:bodyPr wrap="square" rtlCol="0">
              <a:spAutoFit/>
            </a:bodyPr>
            <a:lstStyle/>
            <a:p>
              <a:pPr algn="ctr"/>
              <a:r>
                <a:rPr lang="en-US">
                  <a:solidFill>
                    <a:schemeClr val="bg1"/>
                  </a:solidFill>
                </a:rPr>
                <a:t>72</a:t>
              </a:r>
            </a:p>
          </p:txBody>
        </p:sp>
      </p:grpSp>
      <p:sp>
        <p:nvSpPr>
          <p:cNvPr id="11" name="Title 10">
            <a:extLst>
              <a:ext uri="{FF2B5EF4-FFF2-40B4-BE49-F238E27FC236}">
                <a16:creationId xmlns:a16="http://schemas.microsoft.com/office/drawing/2014/main" id="{7626279A-3D00-2BA4-F8B0-10677EC7A3BD}"/>
              </a:ext>
            </a:extLst>
          </p:cNvPr>
          <p:cNvSpPr>
            <a:spLocks noGrp="1"/>
          </p:cNvSpPr>
          <p:nvPr>
            <p:ph type="title"/>
          </p:nvPr>
        </p:nvSpPr>
        <p:spPr/>
        <p:txBody>
          <a:bodyPr/>
          <a:lstStyle/>
          <a:p>
            <a:r>
              <a:rPr lang="en-US"/>
              <a:t>Number of Companies Subject to Public Demands </a:t>
            </a:r>
            <a:br>
              <a:rPr lang="en-US"/>
            </a:br>
            <a:r>
              <a:rPr lang="en-US"/>
              <a:t>(2022 by Region)</a:t>
            </a:r>
          </a:p>
        </p:txBody>
      </p:sp>
      <p:sp>
        <p:nvSpPr>
          <p:cNvPr id="4" name="Slide Number Placeholder 3"/>
          <p:cNvSpPr>
            <a:spLocks noGrp="1"/>
          </p:cNvSpPr>
          <p:nvPr>
            <p:ph type="sldNum" sz="quarter" idx="13"/>
          </p:nvPr>
        </p:nvSpPr>
        <p:spPr/>
        <p:txBody>
          <a:bodyPr/>
          <a:lstStyle/>
          <a:p>
            <a:fld id="{EDBD4F59-D158-4828-BC4B-A2B6698F28EC}" type="slidenum">
              <a:rPr lang="en-US" smtClean="0"/>
              <a:t>4</a:t>
            </a:fld>
            <a:endParaRPr lang="en-US"/>
          </a:p>
        </p:txBody>
      </p:sp>
      <p:sp>
        <p:nvSpPr>
          <p:cNvPr id="2" name="Text Placeholder 1"/>
          <p:cNvSpPr>
            <a:spLocks noGrp="1"/>
          </p:cNvSpPr>
          <p:nvPr>
            <p:ph sz="quarter" idx="14"/>
          </p:nvPr>
        </p:nvSpPr>
        <p:spPr/>
        <p:txBody>
          <a:bodyPr/>
          <a:lstStyle/>
          <a:p>
            <a:endParaRPr lang="en-US"/>
          </a:p>
          <a:p>
            <a:endParaRPr lang="en-US"/>
          </a:p>
        </p:txBody>
      </p:sp>
      <p:sp>
        <p:nvSpPr>
          <p:cNvPr id="8" name="TextBox 7"/>
          <p:cNvSpPr txBox="1"/>
          <p:nvPr/>
        </p:nvSpPr>
        <p:spPr>
          <a:xfrm>
            <a:off x="304800" y="6347009"/>
            <a:ext cx="6811480" cy="230832"/>
          </a:xfrm>
          <a:prstGeom prst="rect">
            <a:avLst/>
          </a:prstGeom>
          <a:noFill/>
        </p:spPr>
        <p:txBody>
          <a:bodyPr wrap="none" rtlCol="0">
            <a:spAutoFit/>
          </a:bodyPr>
          <a:lstStyle/>
          <a:p>
            <a:r>
              <a:rPr lang="en-US" sz="900" dirty="0"/>
              <a:t>Source:  Activist Insight. </a:t>
            </a:r>
            <a:r>
              <a:rPr lang="en-US" sz="900" dirty="0">
                <a:solidFill>
                  <a:srgbClr val="000000"/>
                </a:solidFill>
                <a:latin typeface="Calibri" panose="020F0502020204030204" pitchFamily="34" charset="0"/>
              </a:rPr>
              <a:t>Year-to-date data relate to the period of January 1 to February 28, 2023. All $ figures are USD unless otherwise noted.</a:t>
            </a:r>
            <a:endParaRPr lang="en-US" sz="900" dirty="0"/>
          </a:p>
        </p:txBody>
      </p:sp>
      <p:cxnSp>
        <p:nvCxnSpPr>
          <p:cNvPr id="26" name="Straight Connector 25"/>
          <p:cNvCxnSpPr/>
          <p:nvPr/>
        </p:nvCxnSpPr>
        <p:spPr>
          <a:xfrm>
            <a:off x="7572377" y="3374233"/>
            <a:ext cx="121443" cy="59531"/>
          </a:xfrm>
          <a:prstGeom prst="line">
            <a:avLst/>
          </a:prstGeom>
          <a:ln w="9525" cap="flat" algn="ctr">
            <a:solidFill>
              <a:schemeClr val="tx1"/>
            </a:solidFill>
            <a:prstDash val="solid"/>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E1092944-C5FB-FF5F-83EE-092041116C35}"/>
              </a:ext>
            </a:extLst>
          </p:cNvPr>
          <p:cNvSpPr txBox="1"/>
          <p:nvPr/>
        </p:nvSpPr>
        <p:spPr>
          <a:xfrm>
            <a:off x="8059485" y="3677602"/>
            <a:ext cx="909190" cy="938719"/>
          </a:xfrm>
          <a:prstGeom prst="rect">
            <a:avLst/>
          </a:prstGeom>
          <a:noFill/>
          <a:ln>
            <a:solidFill>
              <a:schemeClr val="tx1"/>
            </a:solidFill>
          </a:ln>
        </p:spPr>
        <p:txBody>
          <a:bodyPr wrap="square" rtlCol="0">
            <a:spAutoFit/>
          </a:bodyPr>
          <a:lstStyle/>
          <a:p>
            <a:r>
              <a:rPr lang="en-US" sz="1100">
                <a:solidFill>
                  <a:schemeClr val="accent5"/>
                </a:solidFill>
              </a:rPr>
              <a:t>Japan was </a:t>
            </a:r>
            <a:r>
              <a:rPr lang="en-US" sz="1100">
                <a:solidFill>
                  <a:srgbClr val="FF0000"/>
                </a:solidFill>
              </a:rPr>
              <a:t>SECOND</a:t>
            </a:r>
            <a:r>
              <a:rPr lang="en-US" sz="1100">
                <a:solidFill>
                  <a:schemeClr val="accent5"/>
                </a:solidFill>
              </a:rPr>
              <a:t> place in 2022 and YTD 2023</a:t>
            </a:r>
          </a:p>
        </p:txBody>
      </p:sp>
      <p:sp>
        <p:nvSpPr>
          <p:cNvPr id="9" name="TextBox 8">
            <a:extLst>
              <a:ext uri="{FF2B5EF4-FFF2-40B4-BE49-F238E27FC236}">
                <a16:creationId xmlns:a16="http://schemas.microsoft.com/office/drawing/2014/main" id="{F3153D8F-C1FE-0F11-2C38-AE55173BD0B9}"/>
              </a:ext>
            </a:extLst>
          </p:cNvPr>
          <p:cNvSpPr txBox="1"/>
          <p:nvPr/>
        </p:nvSpPr>
        <p:spPr>
          <a:xfrm>
            <a:off x="99308" y="2931011"/>
            <a:ext cx="853440" cy="769441"/>
          </a:xfrm>
          <a:prstGeom prst="rect">
            <a:avLst/>
          </a:prstGeom>
          <a:noFill/>
          <a:ln>
            <a:solidFill>
              <a:schemeClr val="tx1"/>
            </a:solidFill>
          </a:ln>
        </p:spPr>
        <p:txBody>
          <a:bodyPr wrap="square" rtlCol="0">
            <a:spAutoFit/>
          </a:bodyPr>
          <a:lstStyle/>
          <a:p>
            <a:r>
              <a:rPr lang="en-US" sz="1100">
                <a:solidFill>
                  <a:schemeClr val="accent5"/>
                </a:solidFill>
              </a:rPr>
              <a:t>U.S. was </a:t>
            </a:r>
            <a:r>
              <a:rPr lang="en-US" sz="1100">
                <a:solidFill>
                  <a:srgbClr val="FF0000"/>
                </a:solidFill>
              </a:rPr>
              <a:t>FIRST</a:t>
            </a:r>
            <a:r>
              <a:rPr lang="en-US" sz="1100">
                <a:solidFill>
                  <a:schemeClr val="accent5"/>
                </a:solidFill>
              </a:rPr>
              <a:t> place in 2022 and YTD 2023</a:t>
            </a:r>
          </a:p>
        </p:txBody>
      </p:sp>
      <p:sp>
        <p:nvSpPr>
          <p:cNvPr id="10" name="TextBox 9">
            <a:extLst>
              <a:ext uri="{FF2B5EF4-FFF2-40B4-BE49-F238E27FC236}">
                <a16:creationId xmlns:a16="http://schemas.microsoft.com/office/drawing/2014/main" id="{A8E0CD11-215A-05E5-DB70-3464D53B8442}"/>
              </a:ext>
            </a:extLst>
          </p:cNvPr>
          <p:cNvSpPr txBox="1"/>
          <p:nvPr/>
        </p:nvSpPr>
        <p:spPr>
          <a:xfrm>
            <a:off x="5929969" y="5507030"/>
            <a:ext cx="970365" cy="769441"/>
          </a:xfrm>
          <a:prstGeom prst="rect">
            <a:avLst/>
          </a:prstGeom>
          <a:noFill/>
          <a:ln>
            <a:solidFill>
              <a:schemeClr val="tx1"/>
            </a:solidFill>
          </a:ln>
        </p:spPr>
        <p:txBody>
          <a:bodyPr wrap="square" rtlCol="0">
            <a:spAutoFit/>
          </a:bodyPr>
          <a:lstStyle/>
          <a:p>
            <a:r>
              <a:rPr lang="en-US" sz="1100">
                <a:solidFill>
                  <a:schemeClr val="accent5"/>
                </a:solidFill>
              </a:rPr>
              <a:t>Australia was </a:t>
            </a:r>
            <a:r>
              <a:rPr lang="en-US" sz="1100">
                <a:solidFill>
                  <a:srgbClr val="FF0000"/>
                </a:solidFill>
              </a:rPr>
              <a:t>THIRD</a:t>
            </a:r>
            <a:r>
              <a:rPr lang="en-US" sz="1100">
                <a:solidFill>
                  <a:schemeClr val="accent5"/>
                </a:solidFill>
              </a:rPr>
              <a:t> place in 2022 and YTD 2023</a:t>
            </a:r>
          </a:p>
        </p:txBody>
      </p:sp>
      <p:cxnSp>
        <p:nvCxnSpPr>
          <p:cNvPr id="15" name="Straight Arrow Connector 14">
            <a:extLst>
              <a:ext uri="{FF2B5EF4-FFF2-40B4-BE49-F238E27FC236}">
                <a16:creationId xmlns:a16="http://schemas.microsoft.com/office/drawing/2014/main" id="{E6C40E05-EFA5-2F61-8EF1-0E2069289AC6}"/>
              </a:ext>
            </a:extLst>
          </p:cNvPr>
          <p:cNvCxnSpPr/>
          <p:nvPr/>
        </p:nvCxnSpPr>
        <p:spPr>
          <a:xfrm flipV="1">
            <a:off x="967827" y="3336052"/>
            <a:ext cx="568026" cy="67944"/>
          </a:xfrm>
          <a:prstGeom prst="straightConnector1">
            <a:avLst/>
          </a:prstGeom>
          <a:ln w="9525" cap="flat" algn="ctr">
            <a:prstDash val="solid"/>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80A88553-B10C-B3C8-F295-3E7AFAECD961}"/>
              </a:ext>
            </a:extLst>
          </p:cNvPr>
          <p:cNvCxnSpPr/>
          <p:nvPr/>
        </p:nvCxnSpPr>
        <p:spPr>
          <a:xfrm flipV="1">
            <a:off x="6900332" y="5038638"/>
            <a:ext cx="297422" cy="478623"/>
          </a:xfrm>
          <a:prstGeom prst="straightConnector1">
            <a:avLst/>
          </a:prstGeom>
          <a:ln w="9525" cap="flat" algn="ctr">
            <a:prstDash val="solid"/>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3859B70E-E616-603F-796A-4AD17F3B50BB}"/>
              </a:ext>
            </a:extLst>
          </p:cNvPr>
          <p:cNvCxnSpPr>
            <a:endCxn id="24" idx="1"/>
          </p:cNvCxnSpPr>
          <p:nvPr/>
        </p:nvCxnSpPr>
        <p:spPr>
          <a:xfrm flipH="1" flipV="1">
            <a:off x="7456655" y="3490399"/>
            <a:ext cx="596429" cy="604307"/>
          </a:xfrm>
          <a:prstGeom prst="straightConnector1">
            <a:avLst/>
          </a:prstGeom>
          <a:ln w="9525" cap="flat" algn="ctr">
            <a:prstDash val="soli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080710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72D6B0-342F-20FD-701E-3D4FF15EDEF7}"/>
              </a:ext>
            </a:extLst>
          </p:cNvPr>
          <p:cNvSpPr>
            <a:spLocks noGrp="1"/>
          </p:cNvSpPr>
          <p:nvPr>
            <p:ph type="title"/>
          </p:nvPr>
        </p:nvSpPr>
        <p:spPr/>
        <p:txBody>
          <a:bodyPr/>
          <a:lstStyle/>
          <a:p>
            <a:r>
              <a:rPr lang="en-US"/>
              <a:t>Board Faces Key Decision If Activist Insists on a Board Seat</a:t>
            </a:r>
            <a:br>
              <a:rPr lang="en-US"/>
            </a:br>
            <a:endParaRPr lang="en-US"/>
          </a:p>
        </p:txBody>
      </p:sp>
      <p:sp>
        <p:nvSpPr>
          <p:cNvPr id="3" name="Slide Number Placeholder 2"/>
          <p:cNvSpPr>
            <a:spLocks noGrp="1"/>
          </p:cNvSpPr>
          <p:nvPr>
            <p:ph type="sldNum" sz="quarter" idx="13"/>
          </p:nvPr>
        </p:nvSpPr>
        <p:spPr/>
        <p:txBody>
          <a:bodyPr/>
          <a:lstStyle/>
          <a:p>
            <a:fld id="{EDBD4F59-D158-4828-BC4B-A2B6698F28EC}" type="slidenum">
              <a:rPr lang="en-US" smtClean="0"/>
              <a:t>40</a:t>
            </a:fld>
            <a:endParaRPr lang="en-US"/>
          </a:p>
        </p:txBody>
      </p:sp>
      <p:sp>
        <p:nvSpPr>
          <p:cNvPr id="36866" name="Content Placeholder 1"/>
          <p:cNvSpPr>
            <a:spLocks noGrp="1"/>
          </p:cNvSpPr>
          <p:nvPr>
            <p:ph sz="quarter" idx="14"/>
          </p:nvPr>
        </p:nvSpPr>
        <p:spPr/>
        <p:txBody>
          <a:bodyPr/>
          <a:lstStyle/>
          <a:p>
            <a:r>
              <a:rPr lang="en-US" altLang="en-US"/>
              <a:t>If an activist insists on a board seat, the board would need to decide whether to agree to a settlement (which would give the activist representation on the board) or risk a proxy contest</a:t>
            </a:r>
          </a:p>
          <a:p>
            <a:pPr lvl="1"/>
            <a:r>
              <a:rPr lang="en-US" altLang="en-US"/>
              <a:t>Consider activist requirements to settle, including whether board seat(s) will be filled by activists or third parties</a:t>
            </a:r>
          </a:p>
          <a:p>
            <a:pPr lvl="1"/>
            <a:r>
              <a:rPr lang="en-US" altLang="en-US"/>
              <a:t>Consider likelihood of winning a proxy contest</a:t>
            </a:r>
          </a:p>
          <a:p>
            <a:pPr lvl="1"/>
            <a:r>
              <a:rPr lang="en-US" altLang="en-US"/>
              <a:t>Consider costs/distraction of a proxy contest</a:t>
            </a:r>
          </a:p>
          <a:p>
            <a:pPr lvl="1"/>
            <a:r>
              <a:rPr lang="en-US" altLang="en-US"/>
              <a:t>Consider costs/benefits of having the activist on the board</a:t>
            </a:r>
          </a:p>
          <a:p>
            <a:pPr lvl="2"/>
            <a:r>
              <a:rPr lang="en-US" altLang="en-US"/>
              <a:t>e.g., whether there would be potential conflicts between the director’s fiduciary duty for the company and that for the activist funds and control over communication of unpublished company information with the activist funds when accepting the directors nominated by the activist funds</a:t>
            </a:r>
          </a:p>
          <a:p>
            <a:r>
              <a:rPr lang="en-US" altLang="en-US"/>
              <a:t>How likely is the company to win a proxy contest</a:t>
            </a:r>
          </a:p>
          <a:p>
            <a:pPr lvl="1"/>
            <a:r>
              <a:rPr lang="en-US" altLang="en-US"/>
              <a:t>Will the activist’s proposals and criticisms resonate with other shareholders?</a:t>
            </a:r>
          </a:p>
          <a:p>
            <a:pPr lvl="1"/>
            <a:r>
              <a:rPr lang="en-US" altLang="en-US"/>
              <a:t>Identity of the activist’s nominees</a:t>
            </a:r>
          </a:p>
          <a:p>
            <a:pPr lvl="1"/>
            <a:r>
              <a:rPr lang="en-US" altLang="en-US"/>
              <a:t>Stockholder composition and relationship</a:t>
            </a:r>
          </a:p>
          <a:p>
            <a:pPr lvl="1"/>
            <a:r>
              <a:rPr lang="en-US" altLang="en-US"/>
              <a:t>ISS/Glass Lewis considerations</a:t>
            </a:r>
          </a:p>
          <a:p>
            <a:r>
              <a:rPr lang="en-US" altLang="en-US"/>
              <a:t>Costs/distractions of a proxy contest</a:t>
            </a:r>
          </a:p>
          <a:p>
            <a:pPr lvl="1"/>
            <a:r>
              <a:rPr lang="en-US" altLang="en-US"/>
              <a:t>Proxy contests are expensive and time consuming</a:t>
            </a:r>
          </a:p>
          <a:p>
            <a:pPr lvl="1"/>
            <a:r>
              <a:rPr lang="en-US" altLang="en-US"/>
              <a:t>A distraction to management and the board</a:t>
            </a:r>
          </a:p>
        </p:txBody>
      </p:sp>
    </p:spTree>
    <p:extLst>
      <p:ext uri="{BB962C8B-B14F-4D97-AF65-F5344CB8AC3E}">
        <p14:creationId xmlns:p14="http://schemas.microsoft.com/office/powerpoint/2010/main" val="730483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4459F6-3103-247B-4F79-B6BA980D32A5}"/>
              </a:ext>
            </a:extLst>
          </p:cNvPr>
          <p:cNvSpPr>
            <a:spLocks noGrp="1"/>
          </p:cNvSpPr>
          <p:nvPr>
            <p:ph type="title"/>
          </p:nvPr>
        </p:nvSpPr>
        <p:spPr/>
        <p:txBody>
          <a:bodyPr/>
          <a:lstStyle/>
          <a:p>
            <a:r>
              <a:rPr lang="en-US"/>
              <a:t>Settlement Versus Proxy Fights</a:t>
            </a:r>
            <a:br>
              <a:rPr lang="en-US"/>
            </a:br>
            <a:endParaRPr lang="en-US"/>
          </a:p>
        </p:txBody>
      </p:sp>
      <p:sp>
        <p:nvSpPr>
          <p:cNvPr id="5" name="Slide Number Placeholder 13"/>
          <p:cNvSpPr>
            <a:spLocks noGrp="1"/>
          </p:cNvSpPr>
          <p:nvPr>
            <p:ph type="sldNum" sz="quarter" idx="13"/>
          </p:nvPr>
        </p:nvSpPr>
        <p:spPr/>
        <p:txBody>
          <a:bodyPr/>
          <a:lstStyle/>
          <a:p>
            <a:fld id="{E51DCC1F-2553-4367-BC79-FAED40989537}" type="slidenum">
              <a:rPr lang="en-GB" smtClean="0"/>
              <a:t>41</a:t>
            </a:fld>
            <a:endParaRPr lang="en-GB"/>
          </a:p>
        </p:txBody>
      </p:sp>
      <p:graphicFrame>
        <p:nvGraphicFramePr>
          <p:cNvPr id="7" name="Content Placeholder 6"/>
          <p:cNvGraphicFramePr>
            <a:graphicFrameLocks noGrp="1"/>
          </p:cNvGraphicFramePr>
          <p:nvPr>
            <p:extLst>
              <p:ext uri="{D42A27DB-BD31-4B8C-83A1-F6EECF244321}">
                <p14:modId xmlns:p14="http://schemas.microsoft.com/office/powerpoint/2010/main" val="3526945634"/>
              </p:ext>
            </p:extLst>
          </p:nvPr>
        </p:nvGraphicFramePr>
        <p:xfrm>
          <a:off x="595376" y="1360563"/>
          <a:ext cx="8186674" cy="4638295"/>
        </p:xfrm>
        <a:graphic>
          <a:graphicData uri="http://schemas.openxmlformats.org/drawingml/2006/table">
            <a:tbl>
              <a:tblPr/>
              <a:tblGrid>
                <a:gridCol w="4048718">
                  <a:extLst>
                    <a:ext uri="{9D8B030D-6E8A-4147-A177-3AD203B41FA5}">
                      <a16:colId xmlns:a16="http://schemas.microsoft.com/office/drawing/2014/main" val="20000"/>
                    </a:ext>
                  </a:extLst>
                </a:gridCol>
                <a:gridCol w="174977">
                  <a:extLst>
                    <a:ext uri="{9D8B030D-6E8A-4147-A177-3AD203B41FA5}">
                      <a16:colId xmlns:a16="http://schemas.microsoft.com/office/drawing/2014/main" val="20001"/>
                    </a:ext>
                  </a:extLst>
                </a:gridCol>
                <a:gridCol w="3962979">
                  <a:extLst>
                    <a:ext uri="{9D8B030D-6E8A-4147-A177-3AD203B41FA5}">
                      <a16:colId xmlns:a16="http://schemas.microsoft.com/office/drawing/2014/main" val="20002"/>
                    </a:ext>
                  </a:extLst>
                </a:gridCol>
              </a:tblGrid>
              <a:tr h="297262">
                <a:tc>
                  <a:txBody>
                    <a:bodyPr/>
                    <a:lstStyle>
                      <a:lvl1pPr defTabSz="912813" eaLnBrk="0" hangingPunct="0">
                        <a:spcBef>
                          <a:spcPct val="20000"/>
                        </a:spcBef>
                        <a:buFont typeface="Arial" pitchFamily="34" charset="0"/>
                        <a:defRPr>
                          <a:solidFill>
                            <a:schemeClr val="tx1"/>
                          </a:solidFill>
                          <a:latin typeface="Georgia" pitchFamily="18" charset="0"/>
                        </a:defRPr>
                      </a:lvl1pPr>
                      <a:lvl2pPr marL="742950" indent="-285750" defTabSz="912813" eaLnBrk="0" hangingPunct="0">
                        <a:spcBef>
                          <a:spcPct val="20000"/>
                        </a:spcBef>
                        <a:buFont typeface="Arial" pitchFamily="34" charset="0"/>
                        <a:defRPr sz="1600">
                          <a:solidFill>
                            <a:schemeClr val="tx1"/>
                          </a:solidFill>
                          <a:latin typeface="Georgia" pitchFamily="18" charset="0"/>
                        </a:defRPr>
                      </a:lvl2pPr>
                      <a:lvl3pPr marL="1143000" indent="-228600" defTabSz="912813" eaLnBrk="0" hangingPunct="0">
                        <a:spcBef>
                          <a:spcPct val="20000"/>
                        </a:spcBef>
                        <a:buFont typeface="Arial" pitchFamily="34" charset="0"/>
                        <a:defRPr sz="1400">
                          <a:solidFill>
                            <a:schemeClr val="tx1"/>
                          </a:solidFill>
                          <a:latin typeface="Georgia" pitchFamily="18" charset="0"/>
                        </a:defRPr>
                      </a:lvl3pPr>
                      <a:lvl4pPr marL="1600200" indent="-228600" defTabSz="912813" eaLnBrk="0" hangingPunct="0">
                        <a:spcBef>
                          <a:spcPct val="20000"/>
                        </a:spcBef>
                        <a:buFont typeface="Arial" pitchFamily="34" charset="0"/>
                        <a:defRPr sz="1200">
                          <a:solidFill>
                            <a:schemeClr val="tx1"/>
                          </a:solidFill>
                          <a:latin typeface="Georgia" pitchFamily="18" charset="0"/>
                        </a:defRPr>
                      </a:lvl4pPr>
                      <a:lvl5pPr marL="2057400" indent="-228600" defTabSz="912813" eaLnBrk="0" hangingPunct="0">
                        <a:spcBef>
                          <a:spcPct val="20000"/>
                        </a:spcBef>
                        <a:buFont typeface="Arial" pitchFamily="34" charset="0"/>
                        <a:defRPr sz="1000">
                          <a:solidFill>
                            <a:schemeClr val="tx1"/>
                          </a:solidFill>
                          <a:latin typeface="Georgia" pitchFamily="18" charset="0"/>
                        </a:defRPr>
                      </a:lvl5pPr>
                      <a:lvl6pPr marL="25146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6pPr>
                      <a:lvl7pPr marL="29718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7pPr>
                      <a:lvl8pPr marL="34290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8pPr>
                      <a:lvl9pPr marL="38862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pPr>
                      <a:r>
                        <a:rPr kumimoji="0" lang="en-US" altLang="en-US" sz="1200" b="1" i="0" u="none" strike="noStrike" cap="none" normalizeH="0" baseline="0">
                          <a:ln>
                            <a:noFill/>
                          </a:ln>
                          <a:solidFill>
                            <a:srgbClr val="002C54"/>
                          </a:solidFill>
                          <a:effectLst/>
                          <a:latin typeface="Calibri" panose="020F0502020204030204" pitchFamily="34" charset="0"/>
                          <a:cs typeface="Arial" pitchFamily="34" charset="0"/>
                        </a:rPr>
                        <a:t>Settlement</a:t>
                      </a:r>
                    </a:p>
                  </a:txBody>
                  <a:tcPr marL="20099" marR="20099" marT="16135" marB="16135"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002C54"/>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pPr>
                      <a:endParaRPr kumimoji="0" lang="en-US" altLang="en-US" sz="1200" b="1" i="0" u="none" strike="noStrike" cap="none" normalizeH="0" baseline="0">
                        <a:ln>
                          <a:noFill/>
                        </a:ln>
                        <a:solidFill>
                          <a:srgbClr val="002C54"/>
                        </a:solidFill>
                        <a:effectLst/>
                        <a:latin typeface="Calibri" panose="020F0502020204030204" pitchFamily="34" charset="0"/>
                        <a:cs typeface="Arial" pitchFamily="34" charset="0"/>
                      </a:endParaRPr>
                    </a:p>
                  </a:txBody>
                  <a:tcPr marL="20099" marR="20099" marT="16135" marB="16135"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buFont typeface="Arial" pitchFamily="34" charset="0"/>
                        <a:defRPr>
                          <a:solidFill>
                            <a:schemeClr val="tx1"/>
                          </a:solidFill>
                          <a:latin typeface="Georgia" pitchFamily="18" charset="0"/>
                        </a:defRPr>
                      </a:lvl1pPr>
                      <a:lvl2pPr marL="742950" indent="-285750" defTabSz="912813" eaLnBrk="0" hangingPunct="0">
                        <a:spcBef>
                          <a:spcPct val="20000"/>
                        </a:spcBef>
                        <a:buFont typeface="Arial" pitchFamily="34" charset="0"/>
                        <a:defRPr sz="1600">
                          <a:solidFill>
                            <a:schemeClr val="tx1"/>
                          </a:solidFill>
                          <a:latin typeface="Georgia" pitchFamily="18" charset="0"/>
                        </a:defRPr>
                      </a:lvl2pPr>
                      <a:lvl3pPr marL="1143000" indent="-228600" defTabSz="912813" eaLnBrk="0" hangingPunct="0">
                        <a:spcBef>
                          <a:spcPct val="20000"/>
                        </a:spcBef>
                        <a:buFont typeface="Arial" pitchFamily="34" charset="0"/>
                        <a:defRPr sz="1400">
                          <a:solidFill>
                            <a:schemeClr val="tx1"/>
                          </a:solidFill>
                          <a:latin typeface="Georgia" pitchFamily="18" charset="0"/>
                        </a:defRPr>
                      </a:lvl3pPr>
                      <a:lvl4pPr marL="1600200" indent="-228600" defTabSz="912813" eaLnBrk="0" hangingPunct="0">
                        <a:spcBef>
                          <a:spcPct val="20000"/>
                        </a:spcBef>
                        <a:buFont typeface="Arial" pitchFamily="34" charset="0"/>
                        <a:defRPr sz="1200">
                          <a:solidFill>
                            <a:schemeClr val="tx1"/>
                          </a:solidFill>
                          <a:latin typeface="Georgia" pitchFamily="18" charset="0"/>
                        </a:defRPr>
                      </a:lvl4pPr>
                      <a:lvl5pPr marL="2057400" indent="-228600" defTabSz="912813" eaLnBrk="0" hangingPunct="0">
                        <a:spcBef>
                          <a:spcPct val="20000"/>
                        </a:spcBef>
                        <a:buFont typeface="Arial" pitchFamily="34" charset="0"/>
                        <a:defRPr sz="1000">
                          <a:solidFill>
                            <a:schemeClr val="tx1"/>
                          </a:solidFill>
                          <a:latin typeface="Georgia" pitchFamily="18" charset="0"/>
                        </a:defRPr>
                      </a:lvl5pPr>
                      <a:lvl6pPr marL="25146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6pPr>
                      <a:lvl7pPr marL="29718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7pPr>
                      <a:lvl8pPr marL="34290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8pPr>
                      <a:lvl9pPr marL="38862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9pPr>
                    </a:lstStyle>
                    <a:p>
                      <a:pPr marL="0" marR="0" lvl="0" indent="0" algn="ctr" defTabSz="912813" rtl="0" eaLnBrk="1" fontAlgn="base" latinLnBrk="0" hangingPunct="1">
                        <a:lnSpc>
                          <a:spcPct val="100000"/>
                        </a:lnSpc>
                        <a:spcBef>
                          <a:spcPct val="0"/>
                        </a:spcBef>
                        <a:spcAft>
                          <a:spcPct val="0"/>
                        </a:spcAft>
                        <a:buClrTx/>
                        <a:buSzTx/>
                        <a:buFontTx/>
                        <a:buNone/>
                      </a:pPr>
                      <a:r>
                        <a:rPr kumimoji="0" lang="en-US" altLang="en-US" sz="1200" b="1" i="0" u="none" strike="noStrike" cap="none" normalizeH="0" baseline="0">
                          <a:ln>
                            <a:noFill/>
                          </a:ln>
                          <a:solidFill>
                            <a:srgbClr val="002C54"/>
                          </a:solidFill>
                          <a:effectLst/>
                          <a:latin typeface="Calibri" panose="020F0502020204030204" pitchFamily="34" charset="0"/>
                          <a:cs typeface="Arial" pitchFamily="34" charset="0"/>
                        </a:rPr>
                        <a:t>Proxy Fight</a:t>
                      </a:r>
                    </a:p>
                  </a:txBody>
                  <a:tcPr marL="20099" marR="20099" marT="16135" marB="16135"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002C5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492">
                <a:tc>
                  <a:txBody>
                    <a:bodyPr/>
                    <a:lstStyle>
                      <a:lvl1pPr marL="342900" indent="-342900" defTabSz="912813" eaLnBrk="0" hangingPunct="0">
                        <a:spcBef>
                          <a:spcPct val="20000"/>
                        </a:spcBef>
                        <a:buFont typeface="Arial" pitchFamily="34" charset="0"/>
                        <a:defRPr>
                          <a:solidFill>
                            <a:schemeClr val="tx1"/>
                          </a:solidFill>
                          <a:latin typeface="Georgia" pitchFamily="18" charset="0"/>
                        </a:defRPr>
                      </a:lvl1pPr>
                      <a:lvl2pPr marL="225425" indent="-225425" defTabSz="912813" eaLnBrk="0" hangingPunct="0">
                        <a:spcBef>
                          <a:spcPct val="20000"/>
                        </a:spcBef>
                        <a:buFont typeface="Arial" pitchFamily="34" charset="0"/>
                        <a:defRPr sz="1600">
                          <a:solidFill>
                            <a:schemeClr val="tx1"/>
                          </a:solidFill>
                          <a:latin typeface="Georgia" pitchFamily="18" charset="0"/>
                        </a:defRPr>
                      </a:lvl2pPr>
                      <a:lvl3pPr marL="1143000" indent="-228600" defTabSz="912813" eaLnBrk="0" hangingPunct="0">
                        <a:spcBef>
                          <a:spcPct val="20000"/>
                        </a:spcBef>
                        <a:buFont typeface="Arial" pitchFamily="34" charset="0"/>
                        <a:defRPr sz="1400">
                          <a:solidFill>
                            <a:schemeClr val="tx1"/>
                          </a:solidFill>
                          <a:latin typeface="Georgia" pitchFamily="18" charset="0"/>
                        </a:defRPr>
                      </a:lvl3pPr>
                      <a:lvl4pPr marL="1600200" indent="-228600" defTabSz="912813" eaLnBrk="0" hangingPunct="0">
                        <a:spcBef>
                          <a:spcPct val="20000"/>
                        </a:spcBef>
                        <a:buFont typeface="Arial" pitchFamily="34" charset="0"/>
                        <a:defRPr sz="1200">
                          <a:solidFill>
                            <a:schemeClr val="tx1"/>
                          </a:solidFill>
                          <a:latin typeface="Georgia" pitchFamily="18" charset="0"/>
                        </a:defRPr>
                      </a:lvl4pPr>
                      <a:lvl5pPr marL="2057400" indent="-228600" defTabSz="912813" eaLnBrk="0" hangingPunct="0">
                        <a:spcBef>
                          <a:spcPct val="20000"/>
                        </a:spcBef>
                        <a:buFont typeface="Arial" pitchFamily="34" charset="0"/>
                        <a:defRPr sz="1000">
                          <a:solidFill>
                            <a:schemeClr val="tx1"/>
                          </a:solidFill>
                          <a:latin typeface="Georgia" pitchFamily="18" charset="0"/>
                        </a:defRPr>
                      </a:lvl5pPr>
                      <a:lvl6pPr marL="25146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6pPr>
                      <a:lvl7pPr marL="29718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7pPr>
                      <a:lvl8pPr marL="34290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8pPr>
                      <a:lvl9pPr marL="38862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9pPr>
                    </a:lstStyle>
                    <a:p>
                      <a:pPr marL="171450" marR="0" lvl="1" indent="-171450" algn="l" defTabSz="914400" rtl="0" eaLnBrk="0" fontAlgn="base" latinLnBrk="0" hangingPunct="0">
                        <a:lnSpc>
                          <a:spcPct val="100000"/>
                        </a:lnSpc>
                        <a:spcBef>
                          <a:spcPct val="0"/>
                        </a:spcBef>
                        <a:spcAft>
                          <a:spcPts val="100"/>
                        </a:spcAft>
                        <a:buClr>
                          <a:srgbClr val="002C54"/>
                        </a:buClr>
                        <a:buSzPct val="90000"/>
                        <a:buFont typeface="Arial" panose="020B0604020202020204" pitchFamily="34" charset="0"/>
                        <a:buChar char="►"/>
                        <a:defRPr/>
                      </a:pPr>
                      <a:r>
                        <a:rPr kumimoji="0" lang="en-US" altLang="en-US" sz="1100" u="none" strike="noStrike" kern="1200" cap="none" normalizeH="0" baseline="0">
                          <a:ln>
                            <a:noFill/>
                          </a:ln>
                          <a:solidFill>
                            <a:schemeClr val="dk1"/>
                          </a:solidFill>
                          <a:effectLst/>
                          <a:latin typeface="Calibri" panose="020F0502020204030204" pitchFamily="34" charset="0"/>
                          <a:ea typeface="+mn-ea"/>
                          <a:cs typeface="+mn-cs"/>
                        </a:rPr>
                        <a:t>Avoids acrimony, distraction and expense of a proxy fight</a:t>
                      </a:r>
                    </a:p>
                  </a:txBody>
                  <a:tcPr marL="20099" marR="20099" marT="40339" marB="403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2C54"/>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1" indent="-171450" algn="l" defTabSz="914400" rtl="0" eaLnBrk="0" fontAlgn="base" latinLnBrk="0" hangingPunct="0">
                        <a:lnSpc>
                          <a:spcPct val="100000"/>
                        </a:lnSpc>
                        <a:spcBef>
                          <a:spcPct val="0"/>
                        </a:spcBef>
                        <a:spcAft>
                          <a:spcPts val="100"/>
                        </a:spcAft>
                        <a:buClr>
                          <a:schemeClr val="accent4"/>
                        </a:buClr>
                        <a:buSzPct val="90000"/>
                        <a:buFont typeface="Wingdings" panose="05000000000000000000" pitchFamily="2" charset="2"/>
                        <a:buChar char="n"/>
                        <a:defRPr/>
                      </a:pPr>
                      <a:endParaRPr kumimoji="0" lang="en-US" altLang="en-US" sz="1100" u="none" strike="noStrike" kern="1200" cap="none" normalizeH="0" baseline="0">
                        <a:ln>
                          <a:noFill/>
                        </a:ln>
                        <a:solidFill>
                          <a:schemeClr val="dk1"/>
                        </a:solidFill>
                        <a:effectLst/>
                        <a:latin typeface="Calibri" panose="020F0502020204030204" pitchFamily="34" charset="0"/>
                        <a:ea typeface="+mn-ea"/>
                        <a:cs typeface="+mn-cs"/>
                      </a:endParaRPr>
                    </a:p>
                  </a:txBody>
                  <a:tcPr marL="20099" marR="20099" marT="40339" marB="403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tc>
                  <a:txBody>
                    <a:bodyPr/>
                    <a:lstStyle>
                      <a:lvl1pPr marL="342900" indent="-342900" defTabSz="912813" eaLnBrk="0" hangingPunct="0">
                        <a:spcBef>
                          <a:spcPct val="20000"/>
                        </a:spcBef>
                        <a:buFont typeface="Arial" pitchFamily="34" charset="0"/>
                        <a:defRPr>
                          <a:solidFill>
                            <a:schemeClr val="tx1"/>
                          </a:solidFill>
                          <a:latin typeface="Georgia" pitchFamily="18" charset="0"/>
                        </a:defRPr>
                      </a:lvl1pPr>
                      <a:lvl2pPr marL="225425" indent="-225425" defTabSz="912813" eaLnBrk="0" hangingPunct="0">
                        <a:spcBef>
                          <a:spcPct val="20000"/>
                        </a:spcBef>
                        <a:buFont typeface="Arial" pitchFamily="34" charset="0"/>
                        <a:defRPr sz="1600">
                          <a:solidFill>
                            <a:schemeClr val="tx1"/>
                          </a:solidFill>
                          <a:latin typeface="Georgia" pitchFamily="18" charset="0"/>
                        </a:defRPr>
                      </a:lvl2pPr>
                      <a:lvl3pPr marL="1143000" indent="-228600" defTabSz="912813" eaLnBrk="0" hangingPunct="0">
                        <a:spcBef>
                          <a:spcPct val="20000"/>
                        </a:spcBef>
                        <a:buFont typeface="Arial" pitchFamily="34" charset="0"/>
                        <a:defRPr sz="1400">
                          <a:solidFill>
                            <a:schemeClr val="tx1"/>
                          </a:solidFill>
                          <a:latin typeface="Georgia" pitchFamily="18" charset="0"/>
                        </a:defRPr>
                      </a:lvl3pPr>
                      <a:lvl4pPr marL="1600200" indent="-228600" defTabSz="912813" eaLnBrk="0" hangingPunct="0">
                        <a:spcBef>
                          <a:spcPct val="20000"/>
                        </a:spcBef>
                        <a:buFont typeface="Arial" pitchFamily="34" charset="0"/>
                        <a:defRPr sz="1200">
                          <a:solidFill>
                            <a:schemeClr val="tx1"/>
                          </a:solidFill>
                          <a:latin typeface="Georgia" pitchFamily="18" charset="0"/>
                        </a:defRPr>
                      </a:lvl4pPr>
                      <a:lvl5pPr marL="2057400" indent="-228600" defTabSz="912813" eaLnBrk="0" hangingPunct="0">
                        <a:spcBef>
                          <a:spcPct val="20000"/>
                        </a:spcBef>
                        <a:buFont typeface="Arial" pitchFamily="34" charset="0"/>
                        <a:defRPr sz="1000">
                          <a:solidFill>
                            <a:schemeClr val="tx1"/>
                          </a:solidFill>
                          <a:latin typeface="Georgia" pitchFamily="18" charset="0"/>
                        </a:defRPr>
                      </a:lvl5pPr>
                      <a:lvl6pPr marL="25146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6pPr>
                      <a:lvl7pPr marL="29718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7pPr>
                      <a:lvl8pPr marL="34290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8pPr>
                      <a:lvl9pPr marL="38862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9pPr>
                    </a:lstStyle>
                    <a:p>
                      <a:pPr marL="171450" marR="0" lvl="1" indent="-171450" algn="l" defTabSz="914400" rtl="0" eaLnBrk="0" fontAlgn="base" latinLnBrk="0" hangingPunct="0">
                        <a:lnSpc>
                          <a:spcPct val="100000"/>
                        </a:lnSpc>
                        <a:spcBef>
                          <a:spcPct val="0"/>
                        </a:spcBef>
                        <a:spcAft>
                          <a:spcPts val="100"/>
                        </a:spcAft>
                        <a:buClr>
                          <a:srgbClr val="002C54"/>
                        </a:buClr>
                        <a:buSzPct val="90000"/>
                        <a:buFont typeface="Arial" panose="020B0604020202020204" pitchFamily="34" charset="0"/>
                        <a:buChar char="►"/>
                      </a:pPr>
                      <a:r>
                        <a:rPr lang="en-US" altLang="en-US" sz="1100" kern="1200">
                          <a:solidFill>
                            <a:schemeClr val="tx1"/>
                          </a:solidFill>
                          <a:latin typeface="Calibri" panose="020F0502020204030204" pitchFamily="34" charset="0"/>
                          <a:ea typeface="+mn-ea"/>
                          <a:cs typeface="+mn-cs"/>
                        </a:rPr>
                        <a:t>The company would incur pain, distraction and expense of proxy fight</a:t>
                      </a:r>
                    </a:p>
                  </a:txBody>
                  <a:tcPr marL="20099" marR="20099" marT="40339" marB="403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2C54"/>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33448">
                <a:tc>
                  <a:txBody>
                    <a:bodyPr/>
                    <a:lstStyle>
                      <a:lvl1pPr marL="342900" indent="-342900" defTabSz="912813" eaLnBrk="0" hangingPunct="0">
                        <a:spcBef>
                          <a:spcPct val="20000"/>
                        </a:spcBef>
                        <a:buFont typeface="Arial" pitchFamily="34" charset="0"/>
                        <a:defRPr>
                          <a:solidFill>
                            <a:schemeClr val="tx1"/>
                          </a:solidFill>
                          <a:latin typeface="Georgia" pitchFamily="18" charset="0"/>
                        </a:defRPr>
                      </a:lvl1pPr>
                      <a:lvl2pPr marL="225425" indent="-225425" defTabSz="912813" eaLnBrk="0" hangingPunct="0">
                        <a:spcBef>
                          <a:spcPct val="20000"/>
                        </a:spcBef>
                        <a:buFont typeface="Arial" pitchFamily="34" charset="0"/>
                        <a:defRPr sz="1600">
                          <a:solidFill>
                            <a:schemeClr val="tx1"/>
                          </a:solidFill>
                          <a:latin typeface="Georgia" pitchFamily="18" charset="0"/>
                        </a:defRPr>
                      </a:lvl2pPr>
                      <a:lvl3pPr marL="1143000" indent="-228600" defTabSz="912813" eaLnBrk="0" hangingPunct="0">
                        <a:spcBef>
                          <a:spcPct val="20000"/>
                        </a:spcBef>
                        <a:buFont typeface="Arial" pitchFamily="34" charset="0"/>
                        <a:defRPr sz="1400">
                          <a:solidFill>
                            <a:schemeClr val="tx1"/>
                          </a:solidFill>
                          <a:latin typeface="Georgia" pitchFamily="18" charset="0"/>
                        </a:defRPr>
                      </a:lvl3pPr>
                      <a:lvl4pPr marL="1600200" indent="-228600" defTabSz="912813" eaLnBrk="0" hangingPunct="0">
                        <a:spcBef>
                          <a:spcPct val="20000"/>
                        </a:spcBef>
                        <a:buFont typeface="Arial" pitchFamily="34" charset="0"/>
                        <a:defRPr sz="1200">
                          <a:solidFill>
                            <a:schemeClr val="tx1"/>
                          </a:solidFill>
                          <a:latin typeface="Georgia" pitchFamily="18" charset="0"/>
                        </a:defRPr>
                      </a:lvl4pPr>
                      <a:lvl5pPr marL="2057400" indent="-228600" defTabSz="912813" eaLnBrk="0" hangingPunct="0">
                        <a:spcBef>
                          <a:spcPct val="20000"/>
                        </a:spcBef>
                        <a:buFont typeface="Arial" pitchFamily="34" charset="0"/>
                        <a:defRPr sz="1000">
                          <a:solidFill>
                            <a:schemeClr val="tx1"/>
                          </a:solidFill>
                          <a:latin typeface="Georgia" pitchFamily="18" charset="0"/>
                        </a:defRPr>
                      </a:lvl5pPr>
                      <a:lvl6pPr marL="25146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6pPr>
                      <a:lvl7pPr marL="29718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7pPr>
                      <a:lvl8pPr marL="34290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8pPr>
                      <a:lvl9pPr marL="38862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9pPr>
                    </a:lstStyle>
                    <a:p>
                      <a:pPr marL="171450" marR="0" lvl="1" indent="-171450" algn="l" defTabSz="914400" rtl="0" eaLnBrk="0" fontAlgn="base" latinLnBrk="0" hangingPunct="0">
                        <a:lnSpc>
                          <a:spcPct val="100000"/>
                        </a:lnSpc>
                        <a:spcBef>
                          <a:spcPct val="0"/>
                        </a:spcBef>
                        <a:spcAft>
                          <a:spcPts val="100"/>
                        </a:spcAft>
                        <a:buClr>
                          <a:srgbClr val="002C54"/>
                        </a:buClr>
                        <a:buSzPct val="90000"/>
                        <a:buFont typeface="Arial" panose="020B0604020202020204" pitchFamily="34" charset="0"/>
                        <a:buChar char="►"/>
                        <a:defRPr/>
                      </a:pPr>
                      <a:r>
                        <a:rPr kumimoji="0" lang="en-US" altLang="en-US" sz="1100" u="none" strike="noStrike" kern="1200" cap="none" normalizeH="0" baseline="0">
                          <a:ln>
                            <a:noFill/>
                          </a:ln>
                          <a:solidFill>
                            <a:schemeClr val="dk1"/>
                          </a:solidFill>
                          <a:effectLst/>
                          <a:latin typeface="Calibri" panose="020F0502020204030204" pitchFamily="34" charset="0"/>
                          <a:ea typeface="+mn-ea"/>
                          <a:cs typeface="+mn-cs"/>
                        </a:rPr>
                        <a:t>Settlement likely guarantees activist representation on board</a:t>
                      </a:r>
                    </a:p>
                  </a:txBody>
                  <a:tcPr marL="20099" marR="20099" marT="40339" marB="403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1" indent="-171450" algn="l" defTabSz="914400" rtl="0" eaLnBrk="0" fontAlgn="base" latinLnBrk="0" hangingPunct="0">
                        <a:lnSpc>
                          <a:spcPct val="100000"/>
                        </a:lnSpc>
                        <a:spcBef>
                          <a:spcPct val="0"/>
                        </a:spcBef>
                        <a:spcAft>
                          <a:spcPts val="100"/>
                        </a:spcAft>
                        <a:buClr>
                          <a:schemeClr val="accent4"/>
                        </a:buClr>
                        <a:buSzPct val="90000"/>
                        <a:buFont typeface="Wingdings" panose="05000000000000000000" pitchFamily="2" charset="2"/>
                        <a:buChar char="n"/>
                        <a:defRPr/>
                      </a:pPr>
                      <a:endParaRPr kumimoji="0" lang="en-US" altLang="en-US" sz="1100" u="none" strike="noStrike" kern="1200" cap="none" normalizeH="0" baseline="0">
                        <a:ln>
                          <a:noFill/>
                        </a:ln>
                        <a:solidFill>
                          <a:schemeClr val="dk1"/>
                        </a:solidFill>
                        <a:effectLst/>
                        <a:latin typeface="Calibri" panose="020F0502020204030204" pitchFamily="34" charset="0"/>
                        <a:ea typeface="+mn-ea"/>
                        <a:cs typeface="+mn-cs"/>
                      </a:endParaRPr>
                    </a:p>
                  </a:txBody>
                  <a:tcPr marL="20099" marR="20099" marT="40339" marB="403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tc>
                  <a:txBody>
                    <a:bodyPr/>
                    <a:lstStyle>
                      <a:lvl1pPr marL="342900" indent="-342900" defTabSz="912813" eaLnBrk="0" hangingPunct="0">
                        <a:spcBef>
                          <a:spcPct val="20000"/>
                        </a:spcBef>
                        <a:buFont typeface="Arial" pitchFamily="34" charset="0"/>
                        <a:defRPr>
                          <a:solidFill>
                            <a:schemeClr val="tx1"/>
                          </a:solidFill>
                          <a:latin typeface="Georgia" pitchFamily="18" charset="0"/>
                        </a:defRPr>
                      </a:lvl1pPr>
                      <a:lvl2pPr marL="225425" indent="-225425" defTabSz="912813" eaLnBrk="0" hangingPunct="0">
                        <a:spcBef>
                          <a:spcPct val="20000"/>
                        </a:spcBef>
                        <a:buFont typeface="Arial" pitchFamily="34" charset="0"/>
                        <a:defRPr sz="1600">
                          <a:solidFill>
                            <a:schemeClr val="tx1"/>
                          </a:solidFill>
                          <a:latin typeface="Georgia" pitchFamily="18" charset="0"/>
                        </a:defRPr>
                      </a:lvl2pPr>
                      <a:lvl3pPr marL="1143000" indent="-228600" defTabSz="912813" eaLnBrk="0" hangingPunct="0">
                        <a:spcBef>
                          <a:spcPct val="20000"/>
                        </a:spcBef>
                        <a:buFont typeface="Arial" pitchFamily="34" charset="0"/>
                        <a:defRPr sz="1400">
                          <a:solidFill>
                            <a:schemeClr val="tx1"/>
                          </a:solidFill>
                          <a:latin typeface="Georgia" pitchFamily="18" charset="0"/>
                        </a:defRPr>
                      </a:lvl3pPr>
                      <a:lvl4pPr marL="1600200" indent="-228600" defTabSz="912813" eaLnBrk="0" hangingPunct="0">
                        <a:spcBef>
                          <a:spcPct val="20000"/>
                        </a:spcBef>
                        <a:buFont typeface="Arial" pitchFamily="34" charset="0"/>
                        <a:defRPr sz="1200">
                          <a:solidFill>
                            <a:schemeClr val="tx1"/>
                          </a:solidFill>
                          <a:latin typeface="Georgia" pitchFamily="18" charset="0"/>
                        </a:defRPr>
                      </a:lvl4pPr>
                      <a:lvl5pPr marL="2057400" indent="-228600" defTabSz="912813" eaLnBrk="0" hangingPunct="0">
                        <a:spcBef>
                          <a:spcPct val="20000"/>
                        </a:spcBef>
                        <a:buFont typeface="Arial" pitchFamily="34" charset="0"/>
                        <a:defRPr sz="1000">
                          <a:solidFill>
                            <a:schemeClr val="tx1"/>
                          </a:solidFill>
                          <a:latin typeface="Georgia" pitchFamily="18" charset="0"/>
                        </a:defRPr>
                      </a:lvl5pPr>
                      <a:lvl6pPr marL="25146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6pPr>
                      <a:lvl7pPr marL="29718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7pPr>
                      <a:lvl8pPr marL="34290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8pPr>
                      <a:lvl9pPr marL="38862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9pPr>
                    </a:lstStyle>
                    <a:p>
                      <a:pPr marL="171450" marR="0" lvl="1" indent="-171450" algn="l" defTabSz="914400" rtl="0" eaLnBrk="0" fontAlgn="base" latinLnBrk="0" hangingPunct="0">
                        <a:lnSpc>
                          <a:spcPct val="100000"/>
                        </a:lnSpc>
                        <a:spcBef>
                          <a:spcPct val="0"/>
                        </a:spcBef>
                        <a:spcAft>
                          <a:spcPts val="100"/>
                        </a:spcAft>
                        <a:buClr>
                          <a:srgbClr val="002C54"/>
                        </a:buClr>
                        <a:buSzPct val="90000"/>
                        <a:buFont typeface="Arial" panose="020B0604020202020204" pitchFamily="34" charset="0"/>
                        <a:buChar char="►"/>
                      </a:pPr>
                      <a:r>
                        <a:rPr lang="en-US" altLang="en-US" sz="1100" kern="1200">
                          <a:solidFill>
                            <a:schemeClr val="tx1"/>
                          </a:solidFill>
                          <a:latin typeface="Calibri" panose="020F0502020204030204" pitchFamily="34" charset="0"/>
                          <a:ea typeface="+mn-ea"/>
                          <a:cs typeface="+mn-cs"/>
                        </a:rPr>
                        <a:t>Activist may not obtain board representation</a:t>
                      </a:r>
                    </a:p>
                  </a:txBody>
                  <a:tcPr marL="20099" marR="20099" marT="40339" marB="403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73203">
                <a:tc>
                  <a:txBody>
                    <a:bodyPr/>
                    <a:lstStyle>
                      <a:lvl1pPr marL="342900" indent="-342900" defTabSz="912813" eaLnBrk="0" hangingPunct="0">
                        <a:spcBef>
                          <a:spcPct val="20000"/>
                        </a:spcBef>
                        <a:buFont typeface="Arial" pitchFamily="34" charset="0"/>
                        <a:defRPr>
                          <a:solidFill>
                            <a:schemeClr val="tx1"/>
                          </a:solidFill>
                          <a:latin typeface="Georgia" pitchFamily="18" charset="0"/>
                        </a:defRPr>
                      </a:lvl1pPr>
                      <a:lvl2pPr marL="225425" indent="-225425" defTabSz="912813" eaLnBrk="0" hangingPunct="0">
                        <a:spcBef>
                          <a:spcPct val="20000"/>
                        </a:spcBef>
                        <a:buFont typeface="Arial" pitchFamily="34" charset="0"/>
                        <a:defRPr sz="1600">
                          <a:solidFill>
                            <a:schemeClr val="tx1"/>
                          </a:solidFill>
                          <a:latin typeface="Georgia" pitchFamily="18" charset="0"/>
                        </a:defRPr>
                      </a:lvl2pPr>
                      <a:lvl3pPr marL="1143000" indent="-228600" defTabSz="912813" eaLnBrk="0" hangingPunct="0">
                        <a:spcBef>
                          <a:spcPct val="20000"/>
                        </a:spcBef>
                        <a:buFont typeface="Arial" pitchFamily="34" charset="0"/>
                        <a:defRPr sz="1400">
                          <a:solidFill>
                            <a:schemeClr val="tx1"/>
                          </a:solidFill>
                          <a:latin typeface="Georgia" pitchFamily="18" charset="0"/>
                        </a:defRPr>
                      </a:lvl3pPr>
                      <a:lvl4pPr marL="1600200" indent="-228600" defTabSz="912813" eaLnBrk="0" hangingPunct="0">
                        <a:spcBef>
                          <a:spcPct val="20000"/>
                        </a:spcBef>
                        <a:buFont typeface="Arial" pitchFamily="34" charset="0"/>
                        <a:defRPr sz="1200">
                          <a:solidFill>
                            <a:schemeClr val="tx1"/>
                          </a:solidFill>
                          <a:latin typeface="Georgia" pitchFamily="18" charset="0"/>
                        </a:defRPr>
                      </a:lvl4pPr>
                      <a:lvl5pPr marL="2057400" indent="-228600" defTabSz="912813" eaLnBrk="0" hangingPunct="0">
                        <a:spcBef>
                          <a:spcPct val="20000"/>
                        </a:spcBef>
                        <a:buFont typeface="Arial" pitchFamily="34" charset="0"/>
                        <a:defRPr sz="1000">
                          <a:solidFill>
                            <a:schemeClr val="tx1"/>
                          </a:solidFill>
                          <a:latin typeface="Georgia" pitchFamily="18" charset="0"/>
                        </a:defRPr>
                      </a:lvl5pPr>
                      <a:lvl6pPr marL="25146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6pPr>
                      <a:lvl7pPr marL="29718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7pPr>
                      <a:lvl8pPr marL="34290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8pPr>
                      <a:lvl9pPr marL="38862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9pPr>
                    </a:lstStyle>
                    <a:p>
                      <a:pPr marL="171450" marR="0" lvl="1" indent="-171450" algn="l" defTabSz="914400" rtl="0" eaLnBrk="0" fontAlgn="base" latinLnBrk="0" hangingPunct="0">
                        <a:lnSpc>
                          <a:spcPct val="100000"/>
                        </a:lnSpc>
                        <a:spcBef>
                          <a:spcPct val="0"/>
                        </a:spcBef>
                        <a:spcAft>
                          <a:spcPts val="100"/>
                        </a:spcAft>
                        <a:buClr>
                          <a:srgbClr val="002C54"/>
                        </a:buClr>
                        <a:buSzPct val="90000"/>
                        <a:buFont typeface="Arial" panose="020B0604020202020204" pitchFamily="34" charset="0"/>
                        <a:buChar char="►"/>
                        <a:defRPr/>
                      </a:pPr>
                      <a:r>
                        <a:rPr kumimoji="0" lang="en-US" altLang="en-US" sz="1100" u="none" strike="noStrike" kern="1200" cap="none" normalizeH="0" baseline="0">
                          <a:ln>
                            <a:noFill/>
                          </a:ln>
                          <a:solidFill>
                            <a:schemeClr val="dk1"/>
                          </a:solidFill>
                          <a:effectLst/>
                          <a:latin typeface="Calibri" panose="020F0502020204030204" pitchFamily="34" charset="0"/>
                          <a:ea typeface="+mn-ea"/>
                          <a:cs typeface="+mn-cs"/>
                        </a:rPr>
                        <a:t>The company could increase the size of the board to keep all incumbent directors while allowing activist representation on the board</a:t>
                      </a:r>
                    </a:p>
                  </a:txBody>
                  <a:tcPr marL="20099" marR="20099" marT="40339" marB="403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1" indent="-171450" algn="l" defTabSz="914400" rtl="0" eaLnBrk="0" fontAlgn="base" latinLnBrk="0" hangingPunct="0">
                        <a:lnSpc>
                          <a:spcPct val="100000"/>
                        </a:lnSpc>
                        <a:spcBef>
                          <a:spcPct val="0"/>
                        </a:spcBef>
                        <a:spcAft>
                          <a:spcPts val="100"/>
                        </a:spcAft>
                        <a:buClr>
                          <a:schemeClr val="accent4"/>
                        </a:buClr>
                        <a:buSzPct val="90000"/>
                        <a:buFont typeface="Wingdings" panose="05000000000000000000" pitchFamily="2" charset="2"/>
                        <a:buChar char="n"/>
                        <a:defRPr/>
                      </a:pPr>
                      <a:endParaRPr kumimoji="0" lang="en-US" altLang="en-US" sz="1100" u="none" strike="noStrike" kern="1200" cap="none" normalizeH="0" baseline="0">
                        <a:ln>
                          <a:noFill/>
                        </a:ln>
                        <a:solidFill>
                          <a:schemeClr val="dk1"/>
                        </a:solidFill>
                        <a:effectLst/>
                        <a:latin typeface="Calibri" panose="020F0502020204030204" pitchFamily="34" charset="0"/>
                        <a:ea typeface="+mn-ea"/>
                        <a:cs typeface="+mn-cs"/>
                      </a:endParaRPr>
                    </a:p>
                  </a:txBody>
                  <a:tcPr marL="20099" marR="20099" marT="40339" marB="403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tc>
                  <a:txBody>
                    <a:bodyPr/>
                    <a:lstStyle>
                      <a:lvl1pPr marL="342900" indent="-342900" defTabSz="912813" eaLnBrk="0" hangingPunct="0">
                        <a:spcBef>
                          <a:spcPct val="20000"/>
                        </a:spcBef>
                        <a:buFont typeface="Arial" pitchFamily="34" charset="0"/>
                        <a:defRPr>
                          <a:solidFill>
                            <a:schemeClr val="tx1"/>
                          </a:solidFill>
                          <a:latin typeface="Georgia" pitchFamily="18" charset="0"/>
                        </a:defRPr>
                      </a:lvl1pPr>
                      <a:lvl2pPr marL="225425" indent="-225425" defTabSz="912813" eaLnBrk="0" hangingPunct="0">
                        <a:spcBef>
                          <a:spcPct val="20000"/>
                        </a:spcBef>
                        <a:buFont typeface="Arial" pitchFamily="34" charset="0"/>
                        <a:defRPr sz="1600">
                          <a:solidFill>
                            <a:schemeClr val="tx1"/>
                          </a:solidFill>
                          <a:latin typeface="Georgia" pitchFamily="18" charset="0"/>
                        </a:defRPr>
                      </a:lvl2pPr>
                      <a:lvl3pPr marL="1143000" indent="-228600" defTabSz="912813" eaLnBrk="0" hangingPunct="0">
                        <a:spcBef>
                          <a:spcPct val="20000"/>
                        </a:spcBef>
                        <a:buFont typeface="Arial" pitchFamily="34" charset="0"/>
                        <a:defRPr sz="1400">
                          <a:solidFill>
                            <a:schemeClr val="tx1"/>
                          </a:solidFill>
                          <a:latin typeface="Georgia" pitchFamily="18" charset="0"/>
                        </a:defRPr>
                      </a:lvl3pPr>
                      <a:lvl4pPr marL="1600200" indent="-228600" defTabSz="912813" eaLnBrk="0" hangingPunct="0">
                        <a:spcBef>
                          <a:spcPct val="20000"/>
                        </a:spcBef>
                        <a:buFont typeface="Arial" pitchFamily="34" charset="0"/>
                        <a:defRPr sz="1200">
                          <a:solidFill>
                            <a:schemeClr val="tx1"/>
                          </a:solidFill>
                          <a:latin typeface="Georgia" pitchFamily="18" charset="0"/>
                        </a:defRPr>
                      </a:lvl4pPr>
                      <a:lvl5pPr marL="2057400" indent="-228600" defTabSz="912813" eaLnBrk="0" hangingPunct="0">
                        <a:spcBef>
                          <a:spcPct val="20000"/>
                        </a:spcBef>
                        <a:buFont typeface="Arial" pitchFamily="34" charset="0"/>
                        <a:defRPr sz="1000">
                          <a:solidFill>
                            <a:schemeClr val="tx1"/>
                          </a:solidFill>
                          <a:latin typeface="Georgia" pitchFamily="18" charset="0"/>
                        </a:defRPr>
                      </a:lvl5pPr>
                      <a:lvl6pPr marL="25146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6pPr>
                      <a:lvl7pPr marL="29718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7pPr>
                      <a:lvl8pPr marL="34290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8pPr>
                      <a:lvl9pPr marL="38862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9pPr>
                    </a:lstStyle>
                    <a:p>
                      <a:pPr marL="171450" marR="0" lvl="1" indent="-171450" algn="l" defTabSz="914400" rtl="0" eaLnBrk="0" fontAlgn="base" latinLnBrk="0" hangingPunct="0">
                        <a:lnSpc>
                          <a:spcPct val="100000"/>
                        </a:lnSpc>
                        <a:spcBef>
                          <a:spcPct val="0"/>
                        </a:spcBef>
                        <a:spcAft>
                          <a:spcPts val="100"/>
                        </a:spcAft>
                        <a:buClr>
                          <a:srgbClr val="002C54"/>
                        </a:buClr>
                        <a:buSzPct val="90000"/>
                        <a:buFont typeface="Arial" panose="020B0604020202020204" pitchFamily="34" charset="0"/>
                        <a:buChar char="►"/>
                      </a:pPr>
                      <a:r>
                        <a:rPr lang="en-US" altLang="en-US" sz="1100" kern="1200">
                          <a:solidFill>
                            <a:schemeClr val="tx1"/>
                          </a:solidFill>
                          <a:latin typeface="Calibri" panose="020F0502020204030204" pitchFamily="34" charset="0"/>
                          <a:ea typeface="+mn-ea"/>
                          <a:cs typeface="+mn-cs"/>
                        </a:rPr>
                        <a:t>Incumbent directors defeated in the proxy fight would be removed from the board</a:t>
                      </a:r>
                    </a:p>
                  </a:txBody>
                  <a:tcPr marL="20099" marR="20099" marT="40339" marB="403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41150">
                <a:tc>
                  <a:txBody>
                    <a:bodyPr/>
                    <a:lstStyle>
                      <a:lvl1pPr marL="342900" indent="-342900" defTabSz="912813" eaLnBrk="0" hangingPunct="0">
                        <a:spcBef>
                          <a:spcPct val="20000"/>
                        </a:spcBef>
                        <a:buFont typeface="Arial" pitchFamily="34" charset="0"/>
                        <a:defRPr>
                          <a:solidFill>
                            <a:schemeClr val="tx1"/>
                          </a:solidFill>
                          <a:latin typeface="Georgia" pitchFamily="18" charset="0"/>
                        </a:defRPr>
                      </a:lvl1pPr>
                      <a:lvl2pPr marL="225425" indent="-225425" defTabSz="912813" eaLnBrk="0" hangingPunct="0">
                        <a:spcBef>
                          <a:spcPct val="20000"/>
                        </a:spcBef>
                        <a:buFont typeface="Arial" pitchFamily="34" charset="0"/>
                        <a:defRPr sz="1600">
                          <a:solidFill>
                            <a:schemeClr val="tx1"/>
                          </a:solidFill>
                          <a:latin typeface="Georgia" pitchFamily="18" charset="0"/>
                        </a:defRPr>
                      </a:lvl2pPr>
                      <a:lvl3pPr marL="1143000" indent="-228600" defTabSz="912813" eaLnBrk="0" hangingPunct="0">
                        <a:spcBef>
                          <a:spcPct val="20000"/>
                        </a:spcBef>
                        <a:buFont typeface="Arial" pitchFamily="34" charset="0"/>
                        <a:defRPr sz="1400">
                          <a:solidFill>
                            <a:schemeClr val="tx1"/>
                          </a:solidFill>
                          <a:latin typeface="Georgia" pitchFamily="18" charset="0"/>
                        </a:defRPr>
                      </a:lvl3pPr>
                      <a:lvl4pPr marL="1600200" indent="-228600" defTabSz="912813" eaLnBrk="0" hangingPunct="0">
                        <a:spcBef>
                          <a:spcPct val="20000"/>
                        </a:spcBef>
                        <a:buFont typeface="Arial" pitchFamily="34" charset="0"/>
                        <a:defRPr sz="1200">
                          <a:solidFill>
                            <a:schemeClr val="tx1"/>
                          </a:solidFill>
                          <a:latin typeface="Georgia" pitchFamily="18" charset="0"/>
                        </a:defRPr>
                      </a:lvl4pPr>
                      <a:lvl5pPr marL="2057400" indent="-228600" defTabSz="912813" eaLnBrk="0" hangingPunct="0">
                        <a:spcBef>
                          <a:spcPct val="20000"/>
                        </a:spcBef>
                        <a:buFont typeface="Arial" pitchFamily="34" charset="0"/>
                        <a:defRPr sz="1000">
                          <a:solidFill>
                            <a:schemeClr val="tx1"/>
                          </a:solidFill>
                          <a:latin typeface="Georgia" pitchFamily="18" charset="0"/>
                        </a:defRPr>
                      </a:lvl5pPr>
                      <a:lvl6pPr marL="25146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6pPr>
                      <a:lvl7pPr marL="29718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7pPr>
                      <a:lvl8pPr marL="34290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8pPr>
                      <a:lvl9pPr marL="38862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9pPr>
                    </a:lstStyle>
                    <a:p>
                      <a:pPr marL="171450" marR="0" lvl="1" indent="-171450" algn="l" defTabSz="914400" rtl="0" eaLnBrk="0" fontAlgn="base" latinLnBrk="0" hangingPunct="0">
                        <a:lnSpc>
                          <a:spcPct val="100000"/>
                        </a:lnSpc>
                        <a:spcBef>
                          <a:spcPct val="0"/>
                        </a:spcBef>
                        <a:spcAft>
                          <a:spcPts val="100"/>
                        </a:spcAft>
                        <a:buClr>
                          <a:srgbClr val="002C54"/>
                        </a:buClr>
                        <a:buSzPct val="90000"/>
                        <a:buFont typeface="Arial" panose="020B0604020202020204" pitchFamily="34" charset="0"/>
                        <a:buChar char="►"/>
                        <a:defRPr/>
                      </a:pPr>
                      <a:r>
                        <a:rPr kumimoji="0" lang="en-US" altLang="en-US" sz="1100" u="none" strike="noStrike" kern="1200" cap="none" normalizeH="0" baseline="0">
                          <a:ln>
                            <a:noFill/>
                          </a:ln>
                          <a:solidFill>
                            <a:schemeClr val="dk1"/>
                          </a:solidFill>
                          <a:effectLst/>
                          <a:latin typeface="Calibri" panose="020F0502020204030204" pitchFamily="34" charset="0"/>
                          <a:ea typeface="+mn-ea"/>
                          <a:cs typeface="+mn-cs"/>
                        </a:rPr>
                        <a:t>If successful, activists typically obtain 1 – 3 director seats (some or all of which may be filled by independent directors unaffiliated with the activist) </a:t>
                      </a:r>
                    </a:p>
                  </a:txBody>
                  <a:tcPr marL="20099" marR="20099" marT="40339" marB="403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1" indent="-171450" algn="l" defTabSz="914400" rtl="0" eaLnBrk="0" fontAlgn="base" latinLnBrk="0" hangingPunct="0">
                        <a:lnSpc>
                          <a:spcPct val="100000"/>
                        </a:lnSpc>
                        <a:spcBef>
                          <a:spcPct val="0"/>
                        </a:spcBef>
                        <a:spcAft>
                          <a:spcPts val="100"/>
                        </a:spcAft>
                        <a:buClr>
                          <a:schemeClr val="accent4"/>
                        </a:buClr>
                        <a:buSzPct val="90000"/>
                        <a:buFont typeface="Wingdings" panose="05000000000000000000" pitchFamily="2" charset="2"/>
                        <a:buChar char="n"/>
                        <a:defRPr/>
                      </a:pPr>
                      <a:endParaRPr kumimoji="0" lang="en-US" altLang="en-US" sz="1100" u="none" strike="noStrike" kern="1200" cap="none" normalizeH="0" baseline="0">
                        <a:ln>
                          <a:noFill/>
                        </a:ln>
                        <a:solidFill>
                          <a:schemeClr val="dk1"/>
                        </a:solidFill>
                        <a:effectLst/>
                        <a:latin typeface="Calibri" panose="020F0502020204030204" pitchFamily="34" charset="0"/>
                        <a:ea typeface="+mn-ea"/>
                        <a:cs typeface="+mn-cs"/>
                      </a:endParaRPr>
                    </a:p>
                  </a:txBody>
                  <a:tcPr marL="20099" marR="20099" marT="40339" marB="403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tc>
                  <a:txBody>
                    <a:bodyPr/>
                    <a:lstStyle>
                      <a:lvl1pPr marL="342900" indent="-342900" defTabSz="912813" eaLnBrk="0" hangingPunct="0">
                        <a:spcBef>
                          <a:spcPct val="20000"/>
                        </a:spcBef>
                        <a:buFont typeface="Arial" pitchFamily="34" charset="0"/>
                        <a:defRPr>
                          <a:solidFill>
                            <a:schemeClr val="tx1"/>
                          </a:solidFill>
                          <a:latin typeface="Georgia" pitchFamily="18" charset="0"/>
                        </a:defRPr>
                      </a:lvl1pPr>
                      <a:lvl2pPr marL="225425" indent="-225425" defTabSz="912813" eaLnBrk="0" hangingPunct="0">
                        <a:spcBef>
                          <a:spcPct val="20000"/>
                        </a:spcBef>
                        <a:buFont typeface="Arial" pitchFamily="34" charset="0"/>
                        <a:defRPr sz="1600">
                          <a:solidFill>
                            <a:schemeClr val="tx1"/>
                          </a:solidFill>
                          <a:latin typeface="Georgia" pitchFamily="18" charset="0"/>
                        </a:defRPr>
                      </a:lvl2pPr>
                      <a:lvl3pPr marL="457200" indent="-227013" defTabSz="912813" eaLnBrk="0" hangingPunct="0">
                        <a:spcBef>
                          <a:spcPct val="20000"/>
                        </a:spcBef>
                        <a:buFont typeface="Arial" pitchFamily="34" charset="0"/>
                        <a:defRPr sz="1400">
                          <a:solidFill>
                            <a:schemeClr val="tx1"/>
                          </a:solidFill>
                          <a:latin typeface="Georgia" pitchFamily="18" charset="0"/>
                        </a:defRPr>
                      </a:lvl3pPr>
                      <a:lvl4pPr marL="1600200" indent="-228600" defTabSz="912813" eaLnBrk="0" hangingPunct="0">
                        <a:spcBef>
                          <a:spcPct val="20000"/>
                        </a:spcBef>
                        <a:buFont typeface="Arial" pitchFamily="34" charset="0"/>
                        <a:defRPr sz="1200">
                          <a:solidFill>
                            <a:schemeClr val="tx1"/>
                          </a:solidFill>
                          <a:latin typeface="Georgia" pitchFamily="18" charset="0"/>
                        </a:defRPr>
                      </a:lvl4pPr>
                      <a:lvl5pPr marL="2057400" indent="-228600" defTabSz="912813" eaLnBrk="0" hangingPunct="0">
                        <a:spcBef>
                          <a:spcPct val="20000"/>
                        </a:spcBef>
                        <a:buFont typeface="Arial" pitchFamily="34" charset="0"/>
                        <a:defRPr sz="1000">
                          <a:solidFill>
                            <a:schemeClr val="tx1"/>
                          </a:solidFill>
                          <a:latin typeface="Georgia" pitchFamily="18" charset="0"/>
                        </a:defRPr>
                      </a:lvl5pPr>
                      <a:lvl6pPr marL="25146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6pPr>
                      <a:lvl7pPr marL="29718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7pPr>
                      <a:lvl8pPr marL="34290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8pPr>
                      <a:lvl9pPr marL="38862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9pPr>
                    </a:lstStyle>
                    <a:p>
                      <a:pPr marL="171450" marR="0" lvl="1" indent="-171450" algn="l" defTabSz="914400" rtl="0" eaLnBrk="0" fontAlgn="base" latinLnBrk="0" hangingPunct="0">
                        <a:lnSpc>
                          <a:spcPct val="100000"/>
                        </a:lnSpc>
                        <a:spcBef>
                          <a:spcPct val="0"/>
                        </a:spcBef>
                        <a:spcAft>
                          <a:spcPts val="100"/>
                        </a:spcAft>
                        <a:buClr>
                          <a:srgbClr val="002C54"/>
                        </a:buClr>
                        <a:buSzPct val="90000"/>
                        <a:buFont typeface="Arial" panose="020B0604020202020204" pitchFamily="34" charset="0"/>
                        <a:buChar char="►"/>
                      </a:pPr>
                      <a:r>
                        <a:rPr lang="en-US" altLang="en-US" sz="1100" kern="1200">
                          <a:solidFill>
                            <a:schemeClr val="tx1"/>
                          </a:solidFill>
                          <a:latin typeface="Calibri" panose="020F0502020204030204" pitchFamily="34" charset="0"/>
                          <a:ea typeface="+mn-ea"/>
                          <a:cs typeface="+mn-cs"/>
                        </a:rPr>
                        <a:t>In a proxy fight, the company could lose several incumbent board seats, including the CEO</a:t>
                      </a:r>
                    </a:p>
                    <a:p>
                      <a:pPr marL="346075" marR="0" lvl="1" indent="-171450" algn="l" defTabSz="914400" rtl="0" eaLnBrk="1" fontAlgn="base" latinLnBrk="0" hangingPunct="1">
                        <a:lnSpc>
                          <a:spcPct val="100000"/>
                        </a:lnSpc>
                        <a:spcBef>
                          <a:spcPct val="0"/>
                        </a:spcBef>
                        <a:spcAft>
                          <a:spcPts val="300"/>
                        </a:spcAft>
                        <a:buClr>
                          <a:srgbClr val="002C54"/>
                        </a:buClr>
                        <a:buSzTx/>
                        <a:buFont typeface="Wingdings" panose="05000000000000000000" pitchFamily="2" charset="2"/>
                        <a:buChar char="§"/>
                        <a:defRPr/>
                      </a:pPr>
                      <a:r>
                        <a:rPr lang="en-US" altLang="en-US" sz="1100" kern="1200">
                          <a:solidFill>
                            <a:schemeClr val="tx1"/>
                          </a:solidFill>
                          <a:latin typeface="Calibri" panose="020F0502020204030204" pitchFamily="34" charset="0"/>
                          <a:ea typeface="+mn-ea"/>
                          <a:cs typeface="+mn-cs"/>
                        </a:rPr>
                        <a:t>Very difficult for an activist to successfully target CEO</a:t>
                      </a:r>
                    </a:p>
                  </a:txBody>
                  <a:tcPr marL="20099" marR="20099" marT="40339" marB="403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326248">
                <a:tc>
                  <a:txBody>
                    <a:bodyPr/>
                    <a:lstStyle>
                      <a:lvl1pPr marL="342900" indent="-342900" defTabSz="912813" eaLnBrk="0" hangingPunct="0">
                        <a:spcBef>
                          <a:spcPct val="20000"/>
                        </a:spcBef>
                        <a:buFont typeface="Arial" pitchFamily="34" charset="0"/>
                        <a:defRPr>
                          <a:solidFill>
                            <a:schemeClr val="tx1"/>
                          </a:solidFill>
                          <a:latin typeface="Georgia" pitchFamily="18" charset="0"/>
                        </a:defRPr>
                      </a:lvl1pPr>
                      <a:lvl2pPr marL="225425" indent="-225425" defTabSz="912813" eaLnBrk="0" hangingPunct="0">
                        <a:spcBef>
                          <a:spcPct val="20000"/>
                        </a:spcBef>
                        <a:buFont typeface="Arial" pitchFamily="34" charset="0"/>
                        <a:defRPr sz="1600">
                          <a:solidFill>
                            <a:schemeClr val="tx1"/>
                          </a:solidFill>
                          <a:latin typeface="Georgia" pitchFamily="18" charset="0"/>
                        </a:defRPr>
                      </a:lvl2pPr>
                      <a:lvl3pPr marL="457200" indent="-227013" defTabSz="912813" eaLnBrk="0" hangingPunct="0">
                        <a:spcBef>
                          <a:spcPct val="20000"/>
                        </a:spcBef>
                        <a:buFont typeface="Arial" pitchFamily="34" charset="0"/>
                        <a:defRPr sz="1400">
                          <a:solidFill>
                            <a:schemeClr val="tx1"/>
                          </a:solidFill>
                          <a:latin typeface="Georgia" pitchFamily="18" charset="0"/>
                        </a:defRPr>
                      </a:lvl3pPr>
                      <a:lvl4pPr marL="1600200" indent="-228600" defTabSz="912813" eaLnBrk="0" hangingPunct="0">
                        <a:spcBef>
                          <a:spcPct val="20000"/>
                        </a:spcBef>
                        <a:buFont typeface="Arial" pitchFamily="34" charset="0"/>
                        <a:defRPr sz="1200">
                          <a:solidFill>
                            <a:schemeClr val="tx1"/>
                          </a:solidFill>
                          <a:latin typeface="Georgia" pitchFamily="18" charset="0"/>
                        </a:defRPr>
                      </a:lvl4pPr>
                      <a:lvl5pPr marL="2057400" indent="-228600" defTabSz="912813" eaLnBrk="0" hangingPunct="0">
                        <a:spcBef>
                          <a:spcPct val="20000"/>
                        </a:spcBef>
                        <a:buFont typeface="Arial" pitchFamily="34" charset="0"/>
                        <a:defRPr sz="1000">
                          <a:solidFill>
                            <a:schemeClr val="tx1"/>
                          </a:solidFill>
                          <a:latin typeface="Georgia" pitchFamily="18" charset="0"/>
                        </a:defRPr>
                      </a:lvl5pPr>
                      <a:lvl6pPr marL="25146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6pPr>
                      <a:lvl7pPr marL="29718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7pPr>
                      <a:lvl8pPr marL="34290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8pPr>
                      <a:lvl9pPr marL="38862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9pPr>
                    </a:lstStyle>
                    <a:p>
                      <a:pPr marL="171450" marR="0" lvl="1" indent="-171450" algn="l" defTabSz="914400" rtl="0" eaLnBrk="0" fontAlgn="base" latinLnBrk="0" hangingPunct="0">
                        <a:lnSpc>
                          <a:spcPct val="100000"/>
                        </a:lnSpc>
                        <a:spcBef>
                          <a:spcPct val="0"/>
                        </a:spcBef>
                        <a:spcAft>
                          <a:spcPts val="100"/>
                        </a:spcAft>
                        <a:buClr>
                          <a:srgbClr val="002C54"/>
                        </a:buClr>
                        <a:buSzPct val="90000"/>
                        <a:buFont typeface="Arial" panose="020B0604020202020204" pitchFamily="34" charset="0"/>
                        <a:buChar char="►"/>
                        <a:defRPr/>
                      </a:pPr>
                      <a:r>
                        <a:rPr kumimoji="0" lang="en-US" altLang="en-US" sz="1100" u="none" strike="noStrike" kern="1200" cap="none" normalizeH="0" baseline="0">
                          <a:ln>
                            <a:noFill/>
                          </a:ln>
                          <a:solidFill>
                            <a:schemeClr val="dk1"/>
                          </a:solidFill>
                          <a:effectLst/>
                          <a:latin typeface="Calibri" panose="020F0502020204030204" pitchFamily="34" charset="0"/>
                          <a:ea typeface="+mn-ea"/>
                          <a:cs typeface="+mn-cs"/>
                        </a:rPr>
                        <a:t>The activist will likely be subject to agreements/obligations beneficial to the company if activist nominee(s) added to board</a:t>
                      </a:r>
                    </a:p>
                    <a:p>
                      <a:pPr marL="346075" marR="0" lvl="1" indent="-171450" algn="l" defTabSz="914400" rtl="0" eaLnBrk="1" fontAlgn="base" latinLnBrk="0" hangingPunct="1">
                        <a:lnSpc>
                          <a:spcPct val="100000"/>
                        </a:lnSpc>
                        <a:spcBef>
                          <a:spcPct val="0"/>
                        </a:spcBef>
                        <a:spcAft>
                          <a:spcPts val="300"/>
                        </a:spcAft>
                        <a:buClr>
                          <a:srgbClr val="002C54"/>
                        </a:buClr>
                        <a:buSzTx/>
                        <a:buFont typeface="Wingdings" panose="05000000000000000000" pitchFamily="2" charset="2"/>
                        <a:buChar char="§"/>
                        <a:defRPr/>
                      </a:pPr>
                      <a:r>
                        <a:rPr lang="en-US" altLang="en-US" sz="1100" kern="1200">
                          <a:solidFill>
                            <a:schemeClr val="tx1"/>
                          </a:solidFill>
                          <a:latin typeface="Calibri" panose="020F0502020204030204" pitchFamily="34" charset="0"/>
                          <a:ea typeface="+mn-ea"/>
                          <a:cs typeface="+mn-cs"/>
                        </a:rPr>
                        <a:t>Standstill provisions</a:t>
                      </a:r>
                    </a:p>
                    <a:p>
                      <a:pPr marL="346075" marR="0" lvl="1" indent="-171450" algn="l" defTabSz="914400" rtl="0" eaLnBrk="1" fontAlgn="base" latinLnBrk="0" hangingPunct="1">
                        <a:lnSpc>
                          <a:spcPct val="100000"/>
                        </a:lnSpc>
                        <a:spcBef>
                          <a:spcPct val="0"/>
                        </a:spcBef>
                        <a:spcAft>
                          <a:spcPts val="300"/>
                        </a:spcAft>
                        <a:buClr>
                          <a:srgbClr val="002C54"/>
                        </a:buClr>
                        <a:buSzTx/>
                        <a:buFont typeface="Wingdings" panose="05000000000000000000" pitchFamily="2" charset="2"/>
                        <a:buChar char="§"/>
                        <a:defRPr/>
                      </a:pPr>
                      <a:r>
                        <a:rPr lang="en-US" altLang="en-US" sz="1100" kern="1200">
                          <a:solidFill>
                            <a:schemeClr val="tx1"/>
                          </a:solidFill>
                          <a:latin typeface="Calibri" panose="020F0502020204030204" pitchFamily="34" charset="0"/>
                          <a:ea typeface="+mn-ea"/>
                          <a:cs typeface="+mn-cs"/>
                        </a:rPr>
                        <a:t>Voting agreement provisions</a:t>
                      </a:r>
                    </a:p>
                    <a:p>
                      <a:pPr marL="346075" marR="0" lvl="1" indent="-171450" algn="l" defTabSz="914400" rtl="0" eaLnBrk="1" fontAlgn="base" latinLnBrk="0" hangingPunct="1">
                        <a:lnSpc>
                          <a:spcPct val="100000"/>
                        </a:lnSpc>
                        <a:spcBef>
                          <a:spcPct val="0"/>
                        </a:spcBef>
                        <a:spcAft>
                          <a:spcPts val="300"/>
                        </a:spcAft>
                        <a:buClr>
                          <a:srgbClr val="002C54"/>
                        </a:buClr>
                        <a:buSzTx/>
                        <a:buFont typeface="Wingdings" panose="05000000000000000000" pitchFamily="2" charset="2"/>
                        <a:buChar char="§"/>
                        <a:defRPr/>
                      </a:pPr>
                      <a:r>
                        <a:rPr lang="en-US" altLang="en-US" sz="1100" kern="1200">
                          <a:solidFill>
                            <a:schemeClr val="tx1"/>
                          </a:solidFill>
                          <a:latin typeface="Calibri" panose="020F0502020204030204" pitchFamily="34" charset="0"/>
                          <a:ea typeface="+mn-ea"/>
                          <a:cs typeface="+mn-cs"/>
                        </a:rPr>
                        <a:t>Non-disparagement provisions </a:t>
                      </a:r>
                    </a:p>
                    <a:p>
                      <a:pPr marL="346075" marR="0" lvl="1" indent="-171450" algn="l" defTabSz="914400" rtl="0" eaLnBrk="1" fontAlgn="base" latinLnBrk="0" hangingPunct="1">
                        <a:lnSpc>
                          <a:spcPct val="100000"/>
                        </a:lnSpc>
                        <a:spcBef>
                          <a:spcPct val="0"/>
                        </a:spcBef>
                        <a:spcAft>
                          <a:spcPts val="300"/>
                        </a:spcAft>
                        <a:buClr>
                          <a:srgbClr val="002C54"/>
                        </a:buClr>
                        <a:buSzTx/>
                        <a:buFont typeface="Wingdings" panose="05000000000000000000" pitchFamily="2" charset="2"/>
                        <a:buChar char="§"/>
                        <a:defRPr/>
                      </a:pPr>
                      <a:r>
                        <a:rPr lang="en-US" altLang="en-US" sz="1100" kern="1200">
                          <a:solidFill>
                            <a:schemeClr val="tx1"/>
                          </a:solidFill>
                          <a:latin typeface="Calibri" panose="020F0502020204030204" pitchFamily="34" charset="0"/>
                          <a:ea typeface="+mn-ea"/>
                          <a:cs typeface="+mn-cs"/>
                        </a:rPr>
                        <a:t>Confidentiality provisions </a:t>
                      </a:r>
                    </a:p>
                  </a:txBody>
                  <a:tcPr marL="20099" marR="20099" marT="40339" marB="403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2C54"/>
                      </a:solidFill>
                      <a:prstDash val="solid"/>
                      <a:round/>
                      <a:headEnd type="none" w="med" len="med"/>
                      <a:tailEnd type="none" w="med" len="med"/>
                    </a:lnB>
                    <a:lnTlToBr>
                      <a:noFill/>
                    </a:lnTlToBr>
                    <a:lnBlToTr>
                      <a:noFill/>
                    </a:lnBlToTr>
                    <a:solidFill>
                      <a:schemeClr val="bg1"/>
                    </a:solidFill>
                  </a:tcPr>
                </a:tc>
                <a:tc>
                  <a:txBody>
                    <a:bodyPr/>
                    <a:lstStyle/>
                    <a:p>
                      <a:pPr marL="403225" marR="0" lvl="2" indent="-171450" algn="l" defTabSz="914400" rtl="0" eaLnBrk="0" fontAlgn="base" latinLnBrk="0" hangingPunct="0">
                        <a:lnSpc>
                          <a:spcPct val="100000"/>
                        </a:lnSpc>
                        <a:spcBef>
                          <a:spcPct val="0"/>
                        </a:spcBef>
                        <a:spcAft>
                          <a:spcPts val="100"/>
                        </a:spcAft>
                        <a:buClr>
                          <a:schemeClr val="accent4"/>
                        </a:buClr>
                        <a:buSzPct val="90000"/>
                        <a:buFont typeface="Wingdings" panose="05000000000000000000" pitchFamily="2" charset="2"/>
                        <a:buChar char="n"/>
                        <a:defRPr/>
                      </a:pPr>
                      <a:endParaRPr kumimoji="0" lang="en-US" altLang="en-US" sz="1100" u="none" strike="noStrike" kern="1200" cap="none" normalizeH="0" baseline="0">
                        <a:ln>
                          <a:noFill/>
                        </a:ln>
                        <a:solidFill>
                          <a:schemeClr val="dk1"/>
                        </a:solidFill>
                        <a:effectLst/>
                        <a:latin typeface="Calibri" panose="020F0502020204030204" pitchFamily="34" charset="0"/>
                        <a:ea typeface="+mn-ea"/>
                        <a:cs typeface="+mn-cs"/>
                      </a:endParaRPr>
                    </a:p>
                  </a:txBody>
                  <a:tcPr marL="20099" marR="20099" marT="40339" marB="403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lvl1pPr marL="342900" indent="-342900" defTabSz="912813" eaLnBrk="0" hangingPunct="0">
                        <a:spcBef>
                          <a:spcPct val="20000"/>
                        </a:spcBef>
                        <a:buFont typeface="Arial" pitchFamily="34" charset="0"/>
                        <a:defRPr>
                          <a:solidFill>
                            <a:schemeClr val="tx1"/>
                          </a:solidFill>
                          <a:latin typeface="Georgia" pitchFamily="18" charset="0"/>
                        </a:defRPr>
                      </a:lvl1pPr>
                      <a:lvl2pPr marL="225425" indent="-225425" defTabSz="912813" eaLnBrk="0" hangingPunct="0">
                        <a:spcBef>
                          <a:spcPct val="20000"/>
                        </a:spcBef>
                        <a:buFont typeface="Arial" pitchFamily="34" charset="0"/>
                        <a:defRPr sz="1600">
                          <a:solidFill>
                            <a:schemeClr val="tx1"/>
                          </a:solidFill>
                          <a:latin typeface="Georgia" pitchFamily="18" charset="0"/>
                        </a:defRPr>
                      </a:lvl2pPr>
                      <a:lvl3pPr marL="1143000" indent="-228600" defTabSz="912813" eaLnBrk="0" hangingPunct="0">
                        <a:spcBef>
                          <a:spcPct val="20000"/>
                        </a:spcBef>
                        <a:buFont typeface="Arial" pitchFamily="34" charset="0"/>
                        <a:defRPr sz="1400">
                          <a:solidFill>
                            <a:schemeClr val="tx1"/>
                          </a:solidFill>
                          <a:latin typeface="Georgia" pitchFamily="18" charset="0"/>
                        </a:defRPr>
                      </a:lvl3pPr>
                      <a:lvl4pPr marL="1600200" indent="-228600" defTabSz="912813" eaLnBrk="0" hangingPunct="0">
                        <a:spcBef>
                          <a:spcPct val="20000"/>
                        </a:spcBef>
                        <a:buFont typeface="Arial" pitchFamily="34" charset="0"/>
                        <a:defRPr sz="1200">
                          <a:solidFill>
                            <a:schemeClr val="tx1"/>
                          </a:solidFill>
                          <a:latin typeface="Georgia" pitchFamily="18" charset="0"/>
                        </a:defRPr>
                      </a:lvl4pPr>
                      <a:lvl5pPr marL="2057400" indent="-228600" defTabSz="912813" eaLnBrk="0" hangingPunct="0">
                        <a:spcBef>
                          <a:spcPct val="20000"/>
                        </a:spcBef>
                        <a:buFont typeface="Arial" pitchFamily="34" charset="0"/>
                        <a:defRPr sz="1000">
                          <a:solidFill>
                            <a:schemeClr val="tx1"/>
                          </a:solidFill>
                          <a:latin typeface="Georgia" pitchFamily="18" charset="0"/>
                        </a:defRPr>
                      </a:lvl5pPr>
                      <a:lvl6pPr marL="25146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6pPr>
                      <a:lvl7pPr marL="29718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7pPr>
                      <a:lvl8pPr marL="34290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8pPr>
                      <a:lvl9pPr marL="38862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9pPr>
                    </a:lstStyle>
                    <a:p>
                      <a:pPr marL="171450" marR="0" lvl="1" indent="-171450" algn="l" defTabSz="914400" rtl="0" eaLnBrk="0" fontAlgn="base" latinLnBrk="0" hangingPunct="0">
                        <a:lnSpc>
                          <a:spcPct val="100000"/>
                        </a:lnSpc>
                        <a:spcBef>
                          <a:spcPct val="0"/>
                        </a:spcBef>
                        <a:spcAft>
                          <a:spcPts val="100"/>
                        </a:spcAft>
                        <a:buClr>
                          <a:srgbClr val="002C54"/>
                        </a:buClr>
                        <a:buSzPct val="90000"/>
                        <a:buFont typeface="Arial" panose="020B0604020202020204" pitchFamily="34" charset="0"/>
                        <a:buChar char="►"/>
                      </a:pPr>
                      <a:r>
                        <a:rPr lang="en-US" altLang="en-US" sz="1100" kern="1200">
                          <a:solidFill>
                            <a:schemeClr val="tx1"/>
                          </a:solidFill>
                          <a:latin typeface="Calibri" panose="020F0502020204030204" pitchFamily="34" charset="0"/>
                          <a:ea typeface="+mn-ea"/>
                          <a:cs typeface="+mn-cs"/>
                        </a:rPr>
                        <a:t>Activist will not be subject to any agreements/obligations beneficial to the company </a:t>
                      </a:r>
                    </a:p>
                  </a:txBody>
                  <a:tcPr marL="20099" marR="20099" marT="40339" marB="403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2C54"/>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33492">
                <a:tc>
                  <a:txBody>
                    <a:bodyPr/>
                    <a:lstStyle>
                      <a:lvl1pPr marL="342900" indent="-342900" defTabSz="912813" eaLnBrk="0" hangingPunct="0">
                        <a:spcBef>
                          <a:spcPct val="20000"/>
                        </a:spcBef>
                        <a:buFont typeface="Arial" pitchFamily="34" charset="0"/>
                        <a:defRPr>
                          <a:solidFill>
                            <a:schemeClr val="tx1"/>
                          </a:solidFill>
                          <a:latin typeface="Georgia" pitchFamily="18" charset="0"/>
                        </a:defRPr>
                      </a:lvl1pPr>
                      <a:lvl2pPr marL="225425" indent="-225425" defTabSz="912813" eaLnBrk="0" hangingPunct="0">
                        <a:spcBef>
                          <a:spcPct val="20000"/>
                        </a:spcBef>
                        <a:buFont typeface="Arial" pitchFamily="34" charset="0"/>
                        <a:defRPr sz="1600">
                          <a:solidFill>
                            <a:schemeClr val="tx1"/>
                          </a:solidFill>
                          <a:latin typeface="Georgia" pitchFamily="18" charset="0"/>
                        </a:defRPr>
                      </a:lvl2pPr>
                      <a:lvl3pPr marL="1143000" indent="-228600" defTabSz="912813" eaLnBrk="0" hangingPunct="0">
                        <a:spcBef>
                          <a:spcPct val="20000"/>
                        </a:spcBef>
                        <a:buFont typeface="Arial" pitchFamily="34" charset="0"/>
                        <a:defRPr sz="1400">
                          <a:solidFill>
                            <a:schemeClr val="tx1"/>
                          </a:solidFill>
                          <a:latin typeface="Georgia" pitchFamily="18" charset="0"/>
                        </a:defRPr>
                      </a:lvl3pPr>
                      <a:lvl4pPr marL="1600200" indent="-228600" defTabSz="912813" eaLnBrk="0" hangingPunct="0">
                        <a:spcBef>
                          <a:spcPct val="20000"/>
                        </a:spcBef>
                        <a:buFont typeface="Arial" pitchFamily="34" charset="0"/>
                        <a:defRPr sz="1200">
                          <a:solidFill>
                            <a:schemeClr val="tx1"/>
                          </a:solidFill>
                          <a:latin typeface="Georgia" pitchFamily="18" charset="0"/>
                        </a:defRPr>
                      </a:lvl4pPr>
                      <a:lvl5pPr marL="2057400" indent="-228600" defTabSz="912813" eaLnBrk="0" hangingPunct="0">
                        <a:spcBef>
                          <a:spcPct val="20000"/>
                        </a:spcBef>
                        <a:buFont typeface="Arial" pitchFamily="34" charset="0"/>
                        <a:defRPr sz="1000">
                          <a:solidFill>
                            <a:schemeClr val="tx1"/>
                          </a:solidFill>
                          <a:latin typeface="Georgia" pitchFamily="18" charset="0"/>
                        </a:defRPr>
                      </a:lvl5pPr>
                      <a:lvl6pPr marL="25146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6pPr>
                      <a:lvl7pPr marL="29718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7pPr>
                      <a:lvl8pPr marL="34290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8pPr>
                      <a:lvl9pPr marL="38862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9pPr>
                    </a:lstStyle>
                    <a:p>
                      <a:pPr marL="171450" marR="0" lvl="1" indent="-171450" algn="l" defTabSz="914400" rtl="0" eaLnBrk="0" fontAlgn="base" latinLnBrk="0" hangingPunct="0">
                        <a:lnSpc>
                          <a:spcPct val="100000"/>
                        </a:lnSpc>
                        <a:spcBef>
                          <a:spcPct val="0"/>
                        </a:spcBef>
                        <a:spcAft>
                          <a:spcPts val="100"/>
                        </a:spcAft>
                        <a:buClr>
                          <a:srgbClr val="002C54"/>
                        </a:buClr>
                        <a:buSzPct val="90000"/>
                        <a:buFont typeface="Arial" panose="020B0604020202020204" pitchFamily="34" charset="0"/>
                        <a:buChar char="►"/>
                      </a:pPr>
                      <a:r>
                        <a:rPr lang="en-US" altLang="en-US" sz="1100" kern="1200">
                          <a:solidFill>
                            <a:schemeClr val="tx1"/>
                          </a:solidFill>
                          <a:latin typeface="Calibri" panose="020F0502020204030204" pitchFamily="34" charset="0"/>
                          <a:ea typeface="+mn-ea"/>
                          <a:cs typeface="+mn-cs"/>
                        </a:rPr>
                        <a:t>Activist directors may be entitled to serve on specific board committees </a:t>
                      </a:r>
                    </a:p>
                  </a:txBody>
                  <a:tcPr marL="20099" marR="20099" marT="40339" marB="403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C54"/>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1" indent="-171450" algn="l" defTabSz="914400" rtl="0" eaLnBrk="0" fontAlgn="base" latinLnBrk="0" hangingPunct="0">
                        <a:lnSpc>
                          <a:spcPct val="100000"/>
                        </a:lnSpc>
                        <a:spcBef>
                          <a:spcPct val="0"/>
                        </a:spcBef>
                        <a:spcAft>
                          <a:spcPts val="100"/>
                        </a:spcAft>
                        <a:buClr>
                          <a:schemeClr val="accent4"/>
                        </a:buClr>
                        <a:buSzPct val="90000"/>
                        <a:buFont typeface="Wingdings" panose="05000000000000000000" pitchFamily="2" charset="2"/>
                        <a:buChar char="n"/>
                      </a:pPr>
                      <a:endParaRPr lang="en-US" altLang="en-US" sz="1100" kern="1200">
                        <a:solidFill>
                          <a:schemeClr val="tx1"/>
                        </a:solidFill>
                        <a:latin typeface="Calibri" panose="020F0502020204030204" pitchFamily="34" charset="0"/>
                        <a:ea typeface="+mn-ea"/>
                        <a:cs typeface="+mn-cs"/>
                      </a:endParaRPr>
                    </a:p>
                  </a:txBody>
                  <a:tcPr marL="20099" marR="20099" marT="40339" marB="403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tc>
                  <a:txBody>
                    <a:bodyPr/>
                    <a:lstStyle>
                      <a:lvl1pPr marL="342900" indent="-342900" defTabSz="912813" eaLnBrk="0" hangingPunct="0">
                        <a:spcBef>
                          <a:spcPct val="20000"/>
                        </a:spcBef>
                        <a:buFont typeface="Arial" pitchFamily="34" charset="0"/>
                        <a:defRPr>
                          <a:solidFill>
                            <a:schemeClr val="tx1"/>
                          </a:solidFill>
                          <a:latin typeface="Georgia" pitchFamily="18" charset="0"/>
                        </a:defRPr>
                      </a:lvl1pPr>
                      <a:lvl2pPr marL="225425" indent="-225425" defTabSz="912813" eaLnBrk="0" hangingPunct="0">
                        <a:spcBef>
                          <a:spcPct val="20000"/>
                        </a:spcBef>
                        <a:buFont typeface="Arial" pitchFamily="34" charset="0"/>
                        <a:defRPr sz="1600">
                          <a:solidFill>
                            <a:schemeClr val="tx1"/>
                          </a:solidFill>
                          <a:latin typeface="Georgia" pitchFamily="18" charset="0"/>
                        </a:defRPr>
                      </a:lvl2pPr>
                      <a:lvl3pPr marL="1143000" indent="-228600" defTabSz="912813" eaLnBrk="0" hangingPunct="0">
                        <a:spcBef>
                          <a:spcPct val="20000"/>
                        </a:spcBef>
                        <a:buFont typeface="Arial" pitchFamily="34" charset="0"/>
                        <a:defRPr sz="1400">
                          <a:solidFill>
                            <a:schemeClr val="tx1"/>
                          </a:solidFill>
                          <a:latin typeface="Georgia" pitchFamily="18" charset="0"/>
                        </a:defRPr>
                      </a:lvl3pPr>
                      <a:lvl4pPr marL="1600200" indent="-228600" defTabSz="912813" eaLnBrk="0" hangingPunct="0">
                        <a:spcBef>
                          <a:spcPct val="20000"/>
                        </a:spcBef>
                        <a:buFont typeface="Arial" pitchFamily="34" charset="0"/>
                        <a:defRPr sz="1200">
                          <a:solidFill>
                            <a:schemeClr val="tx1"/>
                          </a:solidFill>
                          <a:latin typeface="Georgia" pitchFamily="18" charset="0"/>
                        </a:defRPr>
                      </a:lvl4pPr>
                      <a:lvl5pPr marL="2057400" indent="-228600" defTabSz="912813" eaLnBrk="0" hangingPunct="0">
                        <a:spcBef>
                          <a:spcPct val="20000"/>
                        </a:spcBef>
                        <a:buFont typeface="Arial" pitchFamily="34" charset="0"/>
                        <a:defRPr sz="1000">
                          <a:solidFill>
                            <a:schemeClr val="tx1"/>
                          </a:solidFill>
                          <a:latin typeface="Georgia" pitchFamily="18" charset="0"/>
                        </a:defRPr>
                      </a:lvl5pPr>
                      <a:lvl6pPr marL="25146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6pPr>
                      <a:lvl7pPr marL="29718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7pPr>
                      <a:lvl8pPr marL="34290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8pPr>
                      <a:lvl9pPr marL="3886200" indent="-228600" defTabSz="912813" eaLnBrk="0" fontAlgn="base" hangingPunct="0">
                        <a:spcBef>
                          <a:spcPct val="20000"/>
                        </a:spcBef>
                        <a:spcAft>
                          <a:spcPct val="0"/>
                        </a:spcAft>
                        <a:buFont typeface="Arial" pitchFamily="34" charset="0"/>
                        <a:defRPr sz="1000">
                          <a:solidFill>
                            <a:schemeClr val="tx1"/>
                          </a:solidFill>
                          <a:latin typeface="Georgia" pitchFamily="18" charset="0"/>
                        </a:defRPr>
                      </a:lvl9pPr>
                    </a:lstStyle>
                    <a:p>
                      <a:pPr marL="171450" marR="0" lvl="1" indent="-171450" algn="l" defTabSz="914400" rtl="0" eaLnBrk="0" fontAlgn="base" latinLnBrk="0" hangingPunct="0">
                        <a:lnSpc>
                          <a:spcPct val="100000"/>
                        </a:lnSpc>
                        <a:spcBef>
                          <a:spcPct val="0"/>
                        </a:spcBef>
                        <a:spcAft>
                          <a:spcPts val="100"/>
                        </a:spcAft>
                        <a:buClr>
                          <a:srgbClr val="002C54"/>
                        </a:buClr>
                        <a:buSzPct val="90000"/>
                        <a:buFont typeface="Arial" panose="020B0604020202020204" pitchFamily="34" charset="0"/>
                        <a:buChar char="►"/>
                      </a:pPr>
                      <a:r>
                        <a:rPr lang="en-US" altLang="en-US" sz="1100" kern="1200">
                          <a:solidFill>
                            <a:schemeClr val="tx1"/>
                          </a:solidFill>
                          <a:latin typeface="Calibri" panose="020F0502020204030204" pitchFamily="34" charset="0"/>
                          <a:ea typeface="+mn-ea"/>
                          <a:cs typeface="+mn-cs"/>
                        </a:rPr>
                        <a:t>Activist directors will not be entitled to serve on specific board committees </a:t>
                      </a:r>
                    </a:p>
                  </a:txBody>
                  <a:tcPr marL="20099" marR="20099" marT="40339" marB="4033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C54"/>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0377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8B2D1C-137A-2064-0122-7D3CD8B03459}"/>
              </a:ext>
            </a:extLst>
          </p:cNvPr>
          <p:cNvSpPr>
            <a:spLocks noGrp="1"/>
          </p:cNvSpPr>
          <p:nvPr>
            <p:ph type="title"/>
          </p:nvPr>
        </p:nvSpPr>
        <p:spPr/>
        <p:txBody>
          <a:bodyPr/>
          <a:lstStyle/>
          <a:p>
            <a:r>
              <a:rPr lang="en-US"/>
              <a:t>Settling a Proxy Contest</a:t>
            </a:r>
            <a:br>
              <a:rPr lang="en-US"/>
            </a:br>
            <a:endParaRPr lang="en-US"/>
          </a:p>
        </p:txBody>
      </p:sp>
      <p:sp>
        <p:nvSpPr>
          <p:cNvPr id="4" name="Slide Number Placeholder 3"/>
          <p:cNvSpPr>
            <a:spLocks noGrp="1"/>
          </p:cNvSpPr>
          <p:nvPr>
            <p:ph type="sldNum" sz="quarter" idx="13"/>
          </p:nvPr>
        </p:nvSpPr>
        <p:spPr/>
        <p:txBody>
          <a:bodyPr/>
          <a:lstStyle/>
          <a:p>
            <a:fld id="{EDBD4F59-D158-4828-BC4B-A2B6698F28EC}" type="slidenum">
              <a:rPr lang="en-US" smtClean="0"/>
              <a:t>42</a:t>
            </a:fld>
            <a:endParaRPr lang="en-US"/>
          </a:p>
        </p:txBody>
      </p:sp>
      <p:sp>
        <p:nvSpPr>
          <p:cNvPr id="5" name="Content Placeholder 1"/>
          <p:cNvSpPr txBox="1"/>
          <p:nvPr/>
        </p:nvSpPr>
        <p:spPr>
          <a:xfrm>
            <a:off x="2281646" y="1419225"/>
            <a:ext cx="6569056" cy="1485666"/>
          </a:xfrm>
          <a:prstGeom prst="rect">
            <a:avLst/>
          </a:prstGeom>
          <a:ln w="6350" cmpd="sng">
            <a:solidFill>
              <a:schemeClr val="accent4"/>
            </a:solidFill>
          </a:ln>
        </p:spPr>
        <p:txBody>
          <a:bodyPr anchor="ct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ts val="100"/>
              </a:spcAft>
              <a:buClr>
                <a:srgbClr val="002C54"/>
              </a:buClr>
              <a:buFont typeface="Arial" panose="020B0604020202020204" pitchFamily="34" charset="0"/>
              <a:buChar char="►"/>
            </a:pPr>
            <a:r>
              <a:rPr lang="en-US" altLang="en-US" sz="1300"/>
              <a:t>Typical settlement windows</a:t>
            </a:r>
          </a:p>
          <a:p>
            <a:pPr lvl="1">
              <a:spcBef>
                <a:spcPct val="0"/>
              </a:spcBef>
              <a:spcAft>
                <a:spcPts val="100"/>
              </a:spcAft>
              <a:buClr>
                <a:srgbClr val="002C54"/>
              </a:buClr>
              <a:buFont typeface="Wingdings" panose="05000000000000000000" pitchFamily="2" charset="2"/>
              <a:buChar char="§"/>
            </a:pPr>
            <a:r>
              <a:rPr lang="en-US" sz="1300"/>
              <a:t>Prior to announcement/filing of notice of nomination</a:t>
            </a:r>
          </a:p>
          <a:p>
            <a:pPr lvl="1">
              <a:spcBef>
                <a:spcPct val="0"/>
              </a:spcBef>
              <a:spcAft>
                <a:spcPts val="100"/>
              </a:spcAft>
              <a:buClr>
                <a:srgbClr val="002C54"/>
              </a:buClr>
              <a:buFont typeface="Wingdings" panose="05000000000000000000" pitchFamily="2" charset="2"/>
              <a:buChar char="§"/>
            </a:pPr>
            <a:r>
              <a:rPr lang="en-US" altLang="en-US" sz="1300"/>
              <a:t>Prior to filing and mailing insurgent’s definitive proxy statement</a:t>
            </a:r>
          </a:p>
          <a:p>
            <a:pPr lvl="1">
              <a:spcBef>
                <a:spcPct val="0"/>
              </a:spcBef>
              <a:spcAft>
                <a:spcPts val="100"/>
              </a:spcAft>
              <a:buClr>
                <a:srgbClr val="002C54"/>
              </a:buClr>
              <a:buFont typeface="Wingdings" panose="05000000000000000000" pitchFamily="2" charset="2"/>
              <a:buChar char="§"/>
            </a:pPr>
            <a:r>
              <a:rPr lang="en-US" altLang="en-US" sz="1300"/>
              <a:t>Following ISS/Glass Lewis recommendations</a:t>
            </a:r>
          </a:p>
          <a:p>
            <a:pPr lvl="1">
              <a:spcBef>
                <a:spcPct val="0"/>
              </a:spcBef>
              <a:spcAft>
                <a:spcPts val="100"/>
              </a:spcAft>
              <a:buClr>
                <a:srgbClr val="002C54"/>
              </a:buClr>
              <a:buFont typeface="Wingdings" panose="05000000000000000000" pitchFamily="2" charset="2"/>
              <a:buChar char="§"/>
            </a:pPr>
            <a:r>
              <a:rPr lang="en-US" altLang="en-US" sz="1300"/>
              <a:t>Just prior to shareholders’ meeting </a:t>
            </a:r>
          </a:p>
          <a:p>
            <a:pPr>
              <a:spcBef>
                <a:spcPct val="0"/>
              </a:spcBef>
              <a:spcAft>
                <a:spcPts val="100"/>
              </a:spcAft>
              <a:buClr>
                <a:srgbClr val="002C54"/>
              </a:buClr>
              <a:buFont typeface="Arial" panose="020B0604020202020204" pitchFamily="34" charset="0"/>
              <a:buChar char="►"/>
            </a:pPr>
            <a:r>
              <a:rPr lang="en-US" altLang="en-US" sz="1300"/>
              <a:t>Risks and benefits of an early settlement</a:t>
            </a:r>
            <a:endParaRPr lang="en-US" sz="1300"/>
          </a:p>
        </p:txBody>
      </p:sp>
      <p:sp>
        <p:nvSpPr>
          <p:cNvPr id="9" name="Content Placeholder 1"/>
          <p:cNvSpPr txBox="1"/>
          <p:nvPr/>
        </p:nvSpPr>
        <p:spPr>
          <a:xfrm>
            <a:off x="2281649" y="3135087"/>
            <a:ext cx="6569055" cy="3057483"/>
          </a:xfrm>
          <a:prstGeom prst="rect">
            <a:avLst/>
          </a:prstGeom>
          <a:ln w="6350" cmpd="sng">
            <a:solidFill>
              <a:schemeClr val="accent4"/>
            </a:solidFill>
          </a:ln>
        </p:spPr>
        <p:txBody>
          <a:bodyPr anchor="ct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ts val="100"/>
              </a:spcAft>
              <a:buClr>
                <a:srgbClr val="002C54"/>
              </a:buClr>
              <a:buFont typeface="Arial" panose="020B0604020202020204" pitchFamily="34" charset="0"/>
              <a:buChar char="►"/>
            </a:pPr>
            <a:r>
              <a:rPr lang="en-US" altLang="en-US" sz="1300"/>
              <a:t>Designation of directors</a:t>
            </a:r>
          </a:p>
          <a:p>
            <a:pPr>
              <a:spcBef>
                <a:spcPct val="0"/>
              </a:spcBef>
              <a:spcAft>
                <a:spcPts val="100"/>
              </a:spcAft>
              <a:buClr>
                <a:srgbClr val="002C54"/>
              </a:buClr>
              <a:buFont typeface="Arial" panose="020B0604020202020204" pitchFamily="34" charset="0"/>
              <a:buChar char="►"/>
            </a:pPr>
            <a:r>
              <a:rPr lang="en-US" altLang="en-US" sz="1300"/>
              <a:t>Cap on board size</a:t>
            </a:r>
          </a:p>
          <a:p>
            <a:pPr>
              <a:spcBef>
                <a:spcPct val="0"/>
              </a:spcBef>
              <a:spcAft>
                <a:spcPts val="100"/>
              </a:spcAft>
              <a:buClr>
                <a:srgbClr val="002C54"/>
              </a:buClr>
              <a:buFont typeface="Arial" panose="020B0604020202020204" pitchFamily="34" charset="0"/>
              <a:buChar char="►"/>
            </a:pPr>
            <a:r>
              <a:rPr lang="en-US" altLang="en-US" sz="1300"/>
              <a:t>Board committee provisions</a:t>
            </a:r>
          </a:p>
          <a:p>
            <a:pPr lvl="1">
              <a:spcBef>
                <a:spcPct val="0"/>
              </a:spcBef>
              <a:spcAft>
                <a:spcPts val="100"/>
              </a:spcAft>
              <a:buClr>
                <a:srgbClr val="002C54"/>
              </a:buClr>
              <a:buFont typeface="Wingdings" panose="05000000000000000000" pitchFamily="2" charset="2"/>
              <a:buChar char="§"/>
            </a:pPr>
            <a:r>
              <a:rPr lang="en-US" altLang="en-US" sz="1300"/>
              <a:t>Appointments</a:t>
            </a:r>
          </a:p>
          <a:p>
            <a:pPr lvl="1">
              <a:spcBef>
                <a:spcPct val="0"/>
              </a:spcBef>
              <a:spcAft>
                <a:spcPts val="100"/>
              </a:spcAft>
              <a:buClr>
                <a:srgbClr val="002C54"/>
              </a:buClr>
              <a:buFont typeface="Wingdings" panose="05000000000000000000" pitchFamily="2" charset="2"/>
              <a:buChar char="§"/>
            </a:pPr>
            <a:r>
              <a:rPr lang="en-US" altLang="en-US" sz="1300"/>
              <a:t>Limitations</a:t>
            </a:r>
          </a:p>
          <a:p>
            <a:pPr>
              <a:spcBef>
                <a:spcPct val="0"/>
              </a:spcBef>
              <a:spcAft>
                <a:spcPts val="100"/>
              </a:spcAft>
              <a:buClr>
                <a:srgbClr val="002C54"/>
              </a:buClr>
              <a:buFont typeface="Arial" panose="020B0604020202020204" pitchFamily="34" charset="0"/>
              <a:buChar char="►"/>
            </a:pPr>
            <a:r>
              <a:rPr lang="en-US" altLang="en-US" sz="1300"/>
              <a:t>Governance initiatives</a:t>
            </a:r>
          </a:p>
          <a:p>
            <a:pPr>
              <a:spcBef>
                <a:spcPct val="0"/>
              </a:spcBef>
              <a:spcAft>
                <a:spcPts val="100"/>
              </a:spcAft>
              <a:buClr>
                <a:srgbClr val="002C54"/>
              </a:buClr>
              <a:buFont typeface="Arial" panose="020B0604020202020204" pitchFamily="34" charset="0"/>
              <a:buChar char="►"/>
            </a:pPr>
            <a:r>
              <a:rPr lang="en-US" altLang="en-US" sz="1300"/>
              <a:t>Insurgent cease-fire</a:t>
            </a:r>
          </a:p>
          <a:p>
            <a:pPr lvl="1">
              <a:spcBef>
                <a:spcPct val="0"/>
              </a:spcBef>
              <a:spcAft>
                <a:spcPts val="100"/>
              </a:spcAft>
              <a:buClr>
                <a:srgbClr val="002C54"/>
              </a:buClr>
              <a:buFont typeface="Wingdings" panose="05000000000000000000" pitchFamily="2" charset="2"/>
              <a:buChar char="§"/>
            </a:pPr>
            <a:r>
              <a:rPr lang="en-US" altLang="en-US" sz="1300"/>
              <a:t>Withdrawal of nomination</a:t>
            </a:r>
          </a:p>
          <a:p>
            <a:pPr lvl="1">
              <a:spcBef>
                <a:spcPct val="0"/>
              </a:spcBef>
              <a:spcAft>
                <a:spcPts val="100"/>
              </a:spcAft>
              <a:buClr>
                <a:srgbClr val="002C54"/>
              </a:buClr>
              <a:buFont typeface="Wingdings" panose="05000000000000000000" pitchFamily="2" charset="2"/>
              <a:buChar char="§"/>
            </a:pPr>
            <a:r>
              <a:rPr lang="en-US" altLang="en-US" sz="1300"/>
              <a:t>Standstill – length/scope</a:t>
            </a:r>
          </a:p>
          <a:p>
            <a:pPr lvl="1">
              <a:spcBef>
                <a:spcPct val="0"/>
              </a:spcBef>
              <a:spcAft>
                <a:spcPts val="100"/>
              </a:spcAft>
              <a:buClr>
                <a:srgbClr val="002C54"/>
              </a:buClr>
              <a:buFont typeface="Wingdings" panose="05000000000000000000" pitchFamily="2" charset="2"/>
              <a:buChar char="§"/>
            </a:pPr>
            <a:r>
              <a:rPr lang="en-US" altLang="en-US" sz="1300"/>
              <a:t>Agreement to vote as recommended by the board on specified matters</a:t>
            </a:r>
          </a:p>
          <a:p>
            <a:pPr>
              <a:spcBef>
                <a:spcPct val="0"/>
              </a:spcBef>
              <a:spcAft>
                <a:spcPts val="100"/>
              </a:spcAft>
              <a:buClr>
                <a:srgbClr val="002C54"/>
              </a:buClr>
              <a:buFont typeface="Arial" panose="020B0604020202020204" pitchFamily="34" charset="0"/>
              <a:buChar char="►"/>
            </a:pPr>
            <a:r>
              <a:rPr lang="en-US" altLang="en-US" sz="1300"/>
              <a:t>Mutual non-disparagement</a:t>
            </a:r>
          </a:p>
          <a:p>
            <a:pPr>
              <a:spcBef>
                <a:spcPct val="0"/>
              </a:spcBef>
              <a:spcAft>
                <a:spcPts val="100"/>
              </a:spcAft>
              <a:buClr>
                <a:srgbClr val="002C54"/>
              </a:buClr>
              <a:buFont typeface="Arial" panose="020B0604020202020204" pitchFamily="34" charset="0"/>
              <a:buChar char="►"/>
            </a:pPr>
            <a:r>
              <a:rPr lang="en-US" altLang="en-US" sz="1300"/>
              <a:t>Mutual public statement</a:t>
            </a:r>
          </a:p>
          <a:p>
            <a:pPr>
              <a:spcBef>
                <a:spcPct val="0"/>
              </a:spcBef>
              <a:spcAft>
                <a:spcPts val="100"/>
              </a:spcAft>
              <a:buClr>
                <a:srgbClr val="002C54"/>
              </a:buClr>
              <a:buFont typeface="Arial" panose="020B0604020202020204" pitchFamily="34" charset="0"/>
              <a:buChar char="►"/>
            </a:pPr>
            <a:r>
              <a:rPr lang="en-US" altLang="en-US" sz="1300"/>
              <a:t>Non-disclosure agreement</a:t>
            </a:r>
          </a:p>
          <a:p>
            <a:pPr>
              <a:spcBef>
                <a:spcPct val="0"/>
              </a:spcBef>
              <a:spcAft>
                <a:spcPts val="100"/>
              </a:spcAft>
              <a:buClr>
                <a:srgbClr val="002C54"/>
              </a:buClr>
              <a:buFont typeface="Arial" panose="020B0604020202020204" pitchFamily="34" charset="0"/>
              <a:buChar char="►"/>
            </a:pPr>
            <a:r>
              <a:rPr lang="en-US" altLang="en-US" sz="1300"/>
              <a:t>Regulatory disclosure provisions</a:t>
            </a:r>
          </a:p>
        </p:txBody>
      </p:sp>
      <p:sp>
        <p:nvSpPr>
          <p:cNvPr id="8" name="Rectangle 7"/>
          <p:cNvSpPr/>
          <p:nvPr/>
        </p:nvSpPr>
        <p:spPr>
          <a:xfrm>
            <a:off x="307497" y="1419225"/>
            <a:ext cx="1767489" cy="1485666"/>
          </a:xfrm>
          <a:prstGeom prst="rect">
            <a:avLst/>
          </a:prstGeom>
          <a:solidFill>
            <a:srgbClr val="002C54"/>
          </a:solidFill>
          <a:ln w="25400" cap="flat" algn="ctr">
            <a:no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1882" tIns="40940" rIns="81882" bIns="40940" anchor="ctr"/>
          <a:lstStyle/>
          <a:p>
            <a:pPr algn="ctr" defTabSz="818375">
              <a:defRPr/>
            </a:pPr>
            <a:r>
              <a:rPr lang="en-US" sz="1200" b="1" kern="0">
                <a:solidFill>
                  <a:srgbClr val="FFFFFF"/>
                </a:solidFill>
                <a:latin typeface="Calibri" panose="020F0502020204030204" pitchFamily="34" charset="0"/>
              </a:rPr>
              <a:t>Timing</a:t>
            </a:r>
            <a:endParaRPr lang="en-US" sz="1200" kern="0">
              <a:solidFill>
                <a:srgbClr val="FFFFFF"/>
              </a:solidFill>
              <a:latin typeface="Calibri" panose="020F0502020204030204" pitchFamily="34" charset="0"/>
            </a:endParaRPr>
          </a:p>
        </p:txBody>
      </p:sp>
      <p:sp>
        <p:nvSpPr>
          <p:cNvPr id="10" name="Rectangle 9"/>
          <p:cNvSpPr/>
          <p:nvPr/>
        </p:nvSpPr>
        <p:spPr>
          <a:xfrm>
            <a:off x="307497" y="3138785"/>
            <a:ext cx="1767489" cy="3053785"/>
          </a:xfrm>
          <a:prstGeom prst="rect">
            <a:avLst/>
          </a:prstGeom>
          <a:solidFill>
            <a:srgbClr val="002C54"/>
          </a:solidFill>
          <a:ln w="25400" cap="flat" algn="ctr">
            <a:no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81882" tIns="40940" rIns="81882" bIns="40940" anchor="ctr"/>
          <a:lstStyle/>
          <a:p>
            <a:pPr algn="ctr" defTabSz="818375">
              <a:defRPr/>
            </a:pPr>
            <a:r>
              <a:rPr lang="en-US" sz="1200" b="1" kern="0">
                <a:solidFill>
                  <a:srgbClr val="FFFFFF"/>
                </a:solidFill>
                <a:latin typeface="Calibri" panose="020F0502020204030204" pitchFamily="34" charset="0"/>
              </a:rPr>
              <a:t>Typical Terms</a:t>
            </a:r>
            <a:endParaRPr lang="en-US" sz="1200" kern="0">
              <a:solidFill>
                <a:srgbClr val="FFFFFF"/>
              </a:solidFill>
              <a:latin typeface="Calibri" panose="020F0502020204030204" pitchFamily="34" charset="0"/>
            </a:endParaRPr>
          </a:p>
        </p:txBody>
      </p:sp>
    </p:spTree>
    <p:extLst>
      <p:ext uri="{BB962C8B-B14F-4D97-AF65-F5344CB8AC3E}">
        <p14:creationId xmlns:p14="http://schemas.microsoft.com/office/powerpoint/2010/main" val="2349444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4657808-11DF-08C2-27BB-FD0967D5F0EA}"/>
              </a:ext>
            </a:extLst>
          </p:cNvPr>
          <p:cNvSpPr>
            <a:spLocks noGrp="1"/>
          </p:cNvSpPr>
          <p:nvPr>
            <p:ph type="title"/>
          </p:nvPr>
        </p:nvSpPr>
        <p:spPr>
          <a:xfrm>
            <a:off x="303084" y="312316"/>
            <a:ext cx="8537575" cy="931553"/>
          </a:xfrm>
        </p:spPr>
        <p:txBody>
          <a:bodyPr/>
          <a:lstStyle/>
          <a:p>
            <a:r>
              <a:rPr lang="en-US" dirty="0"/>
              <a:t>Activist Fund Performance</a:t>
            </a:r>
          </a:p>
        </p:txBody>
      </p:sp>
      <p:sp>
        <p:nvSpPr>
          <p:cNvPr id="4" name="Slide Number Placeholder 3"/>
          <p:cNvSpPr>
            <a:spLocks noGrp="1"/>
          </p:cNvSpPr>
          <p:nvPr>
            <p:ph type="sldNum" sz="quarter" idx="13"/>
          </p:nvPr>
        </p:nvSpPr>
        <p:spPr/>
        <p:txBody>
          <a:bodyPr/>
          <a:lstStyle/>
          <a:p>
            <a:fld id="{EDBD4F59-D158-4828-BC4B-A2B6698F28EC}" type="slidenum">
              <a:rPr lang="en-US" smtClean="0"/>
              <a:t>5</a:t>
            </a:fld>
            <a:endParaRPr lang="en-US"/>
          </a:p>
        </p:txBody>
      </p:sp>
      <p:sp>
        <p:nvSpPr>
          <p:cNvPr id="2" name="Text Placeholder 1"/>
          <p:cNvSpPr>
            <a:spLocks noGrp="1"/>
          </p:cNvSpPr>
          <p:nvPr>
            <p:ph sz="quarter" idx="14"/>
          </p:nvPr>
        </p:nvSpPr>
        <p:spPr/>
        <p:txBody>
          <a:bodyPr/>
          <a:lstStyle/>
          <a:p>
            <a:endParaRPr lang="en-US"/>
          </a:p>
          <a:p>
            <a:endParaRPr lang="en-US"/>
          </a:p>
        </p:txBody>
      </p:sp>
      <p:pic>
        <p:nvPicPr>
          <p:cNvPr id="5" name="Chart 3"/>
          <p:cNvPicPr/>
          <p:nvPr/>
        </p:nvPicPr>
        <p:blipFill>
          <a:blip r:embed="rId2"/>
          <a:srcRect/>
          <a:stretch>
            <a:fillRect/>
          </a:stretch>
        </p:blipFill>
        <p:spPr>
          <a:xfrm>
            <a:off x="706392" y="1917024"/>
            <a:ext cx="7776424" cy="4137455"/>
          </a:xfrm>
          <a:prstGeom prst="rect">
            <a:avLst/>
          </a:prstGeom>
        </p:spPr>
      </p:pic>
      <p:sp>
        <p:nvSpPr>
          <p:cNvPr id="6" name="Rectangle 5"/>
          <p:cNvSpPr/>
          <p:nvPr/>
        </p:nvSpPr>
        <p:spPr>
          <a:xfrm>
            <a:off x="301624" y="6145111"/>
            <a:ext cx="7776424" cy="338554"/>
          </a:xfrm>
          <a:prstGeom prst="rect">
            <a:avLst/>
          </a:prstGeom>
        </p:spPr>
        <p:txBody>
          <a:bodyPr wrap="square">
            <a:spAutoFit/>
          </a:bodyPr>
          <a:lstStyle/>
          <a:p>
            <a:pPr>
              <a:defRPr/>
            </a:pPr>
            <a:r>
              <a:rPr lang="en-US" sz="800">
                <a:solidFill>
                  <a:srgbClr val="000000"/>
                </a:solidFill>
                <a:latin typeface="Calibri" panose="020F0502020204030204" pitchFamily="34" charset="0"/>
              </a:rPr>
              <a:t>Source: Activist Insight. All $ figures are USD unless otherwise noted. The Insightia Activist Index includes those funds with a primary focus on activism. Therefore, appropriate funds are selected from each investment manager and is weighted to avoid distortion by larger funds. </a:t>
            </a:r>
          </a:p>
        </p:txBody>
      </p:sp>
    </p:spTree>
    <p:extLst>
      <p:ext uri="{BB962C8B-B14F-4D97-AF65-F5344CB8AC3E}">
        <p14:creationId xmlns:p14="http://schemas.microsoft.com/office/powerpoint/2010/main" val="1506393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FD4E29-9972-3960-0BC7-B7FBAEA7F161}"/>
              </a:ext>
            </a:extLst>
          </p:cNvPr>
          <p:cNvSpPr>
            <a:spLocks noGrp="1"/>
          </p:cNvSpPr>
          <p:nvPr>
            <p:ph type="title"/>
          </p:nvPr>
        </p:nvSpPr>
        <p:spPr/>
        <p:txBody>
          <a:bodyPr/>
          <a:lstStyle/>
          <a:p>
            <a:r>
              <a:rPr lang="en-US"/>
              <a:t>Japan’s Activism Market</a:t>
            </a:r>
          </a:p>
          <a:p>
            <a:endParaRPr lang="en-US"/>
          </a:p>
        </p:txBody>
      </p:sp>
      <p:sp>
        <p:nvSpPr>
          <p:cNvPr id="3" name="Slide Number Placeholder 2"/>
          <p:cNvSpPr>
            <a:spLocks noGrp="1"/>
          </p:cNvSpPr>
          <p:nvPr>
            <p:ph type="sldNum" sz="quarter" idx="13"/>
          </p:nvPr>
        </p:nvSpPr>
        <p:spPr/>
        <p:txBody>
          <a:bodyPr/>
          <a:lstStyle/>
          <a:p>
            <a:pPr lvl="0"/>
            <a:fld id="{EDBD4F59-D158-4828-BC4B-A2B6698F28EC}" type="slidenum">
              <a:rPr lang="en-US" noProof="0" smtClean="0"/>
              <a:t>6</a:t>
            </a:fld>
            <a:endParaRPr lang="en-US" noProof="0"/>
          </a:p>
        </p:txBody>
      </p:sp>
      <p:sp>
        <p:nvSpPr>
          <p:cNvPr id="46" name="Rectangle 45"/>
          <p:cNvSpPr/>
          <p:nvPr/>
        </p:nvSpPr>
        <p:spPr>
          <a:xfrm>
            <a:off x="195533" y="6267471"/>
            <a:ext cx="8511396" cy="307777"/>
          </a:xfrm>
          <a:prstGeom prst="rect">
            <a:avLst/>
          </a:prstGeom>
        </p:spPr>
        <p:txBody>
          <a:bodyPr wrap="square" anchor="b">
            <a:spAutoFit/>
          </a:bodyPr>
          <a:lstStyle/>
          <a:p>
            <a:pPr>
              <a:defRPr/>
            </a:pPr>
            <a:r>
              <a:rPr lang="en-US" sz="700" baseline="30000">
                <a:solidFill>
                  <a:srgbClr val="000000"/>
                </a:solidFill>
                <a:latin typeface="Calibri" panose="020F0502020204030204" pitchFamily="34" charset="0"/>
              </a:rPr>
              <a:t>1</a:t>
            </a:r>
            <a:r>
              <a:rPr lang="en-US" sz="700">
                <a:solidFill>
                  <a:srgbClr val="000000"/>
                </a:solidFill>
                <a:latin typeface="Calibri" panose="020F0502020204030204" pitchFamily="34" charset="0"/>
              </a:rPr>
              <a:t> Primary and partial focus activists with headquarters in Asia.  Date as of which AUM is calculated varies.</a:t>
            </a:r>
          </a:p>
          <a:p>
            <a:pPr>
              <a:defRPr/>
            </a:pPr>
            <a:r>
              <a:rPr lang="en-US" sz="700">
                <a:solidFill>
                  <a:srgbClr val="000000"/>
                </a:solidFill>
                <a:latin typeface="Calibri" panose="020F0502020204030204" pitchFamily="34" charset="0"/>
              </a:rPr>
              <a:t>Source: Activist Insight.  All $ figures are USD unless otherwise noted.</a:t>
            </a:r>
          </a:p>
        </p:txBody>
      </p:sp>
      <p:sp>
        <p:nvSpPr>
          <p:cNvPr id="49" name="TextBox 48"/>
          <p:cNvSpPr txBox="1"/>
          <p:nvPr/>
        </p:nvSpPr>
        <p:spPr>
          <a:xfrm>
            <a:off x="496890" y="1321022"/>
            <a:ext cx="3990975" cy="292388"/>
          </a:xfrm>
          <a:prstGeom prst="rect">
            <a:avLst/>
          </a:prstGeom>
          <a:noFill/>
        </p:spPr>
        <p:txBody>
          <a:bodyPr anchor="b">
            <a:spAutoFit/>
          </a:bodyPr>
          <a:lstStyle/>
          <a:p>
            <a:pPr algn="ctr">
              <a:defRPr/>
            </a:pPr>
            <a:r>
              <a:rPr lang="en-US" sz="1300" b="1">
                <a:solidFill>
                  <a:srgbClr val="002C54"/>
                </a:solidFill>
                <a:latin typeface="Calibri" panose="020F0502020204030204" pitchFamily="34" charset="0"/>
              </a:rPr>
              <a:t>Asian Activist AUM ($bn)</a:t>
            </a:r>
            <a:r>
              <a:rPr lang="en-US" sz="1300" b="1" baseline="30000">
                <a:solidFill>
                  <a:srgbClr val="002C54"/>
                </a:solidFill>
                <a:latin typeface="Calibri" panose="020F0502020204030204" pitchFamily="34" charset="0"/>
              </a:rPr>
              <a:t>1</a:t>
            </a:r>
            <a:endParaRPr lang="en-US" sz="1300" b="1">
              <a:solidFill>
                <a:srgbClr val="002C54"/>
              </a:solidFill>
              <a:latin typeface="Calibri" panose="020F0502020204030204" pitchFamily="34" charset="0"/>
            </a:endParaRPr>
          </a:p>
        </p:txBody>
      </p:sp>
      <p:cxnSp>
        <p:nvCxnSpPr>
          <p:cNvPr id="50" name="Straight Connector 49"/>
          <p:cNvCxnSpPr/>
          <p:nvPr/>
        </p:nvCxnSpPr>
        <p:spPr>
          <a:xfrm flipV="1">
            <a:off x="428627" y="1603469"/>
            <a:ext cx="4062413" cy="0"/>
          </a:xfrm>
          <a:prstGeom prst="line">
            <a:avLst/>
          </a:prstGeom>
          <a:ln w="6350" cap="flat" algn="ctr">
            <a:solidFill>
              <a:schemeClr val="tx1"/>
            </a:solidFill>
            <a:prstDash val="solid"/>
          </a:ln>
        </p:spPr>
        <p:style>
          <a:lnRef idx="1">
            <a:schemeClr val="accent4"/>
          </a:lnRef>
          <a:fillRef idx="0">
            <a:schemeClr val="accent4"/>
          </a:fillRef>
          <a:effectRef idx="0">
            <a:schemeClr val="accent4"/>
          </a:effectRef>
          <a:fontRef idx="minor">
            <a:schemeClr val="tx1"/>
          </a:fontRef>
        </p:style>
      </p:cxnSp>
      <p:cxnSp>
        <p:nvCxnSpPr>
          <p:cNvPr id="52" name="Straight Connector 51"/>
          <p:cNvCxnSpPr/>
          <p:nvPr/>
        </p:nvCxnSpPr>
        <p:spPr>
          <a:xfrm flipV="1">
            <a:off x="4702177" y="1603469"/>
            <a:ext cx="4062413" cy="0"/>
          </a:xfrm>
          <a:prstGeom prst="line">
            <a:avLst/>
          </a:prstGeom>
          <a:ln w="6350" cap="flat" algn="ctr">
            <a:solidFill>
              <a:schemeClr val="tx1"/>
            </a:solidFill>
            <a:prstDash val="solid"/>
          </a:ln>
        </p:spPr>
        <p:style>
          <a:lnRef idx="1">
            <a:schemeClr val="accent4"/>
          </a:lnRef>
          <a:fillRef idx="0">
            <a:schemeClr val="accent4"/>
          </a:fillRef>
          <a:effectRef idx="0">
            <a:schemeClr val="accent4"/>
          </a:effectRef>
          <a:fontRef idx="minor">
            <a:schemeClr val="tx1"/>
          </a:fontRef>
        </p:style>
      </p:cxnSp>
      <p:sp>
        <p:nvSpPr>
          <p:cNvPr id="55" name="TextBox 54"/>
          <p:cNvSpPr txBox="1"/>
          <p:nvPr/>
        </p:nvSpPr>
        <p:spPr>
          <a:xfrm>
            <a:off x="4507106" y="1321022"/>
            <a:ext cx="4452553" cy="292388"/>
          </a:xfrm>
          <a:prstGeom prst="rect">
            <a:avLst/>
          </a:prstGeom>
          <a:noFill/>
        </p:spPr>
        <p:txBody>
          <a:bodyPr wrap="square" anchor="b">
            <a:spAutoFit/>
          </a:bodyPr>
          <a:lstStyle/>
          <a:p>
            <a:pPr algn="ctr">
              <a:defRPr/>
            </a:pPr>
            <a:r>
              <a:rPr lang="en-US" sz="1300" b="1">
                <a:solidFill>
                  <a:srgbClr val="002C54"/>
                </a:solidFill>
                <a:latin typeface="Calibri" panose="020F0502020204030204" pitchFamily="34" charset="0"/>
              </a:rPr>
              <a:t>Number of Japanese Companies Subject to Public Demands</a:t>
            </a:r>
          </a:p>
        </p:txBody>
      </p:sp>
      <p:pic>
        <p:nvPicPr>
          <p:cNvPr id="18" name="Chart 17"/>
          <p:cNvPicPr/>
          <p:nvPr/>
        </p:nvPicPr>
        <p:blipFill>
          <a:blip r:embed="rId3"/>
          <a:srcRect/>
          <a:stretch>
            <a:fillRect/>
          </a:stretch>
        </p:blipFill>
        <p:spPr>
          <a:xfrm>
            <a:off x="454505" y="1707141"/>
            <a:ext cx="4114800" cy="4550388"/>
          </a:xfrm>
          <a:prstGeom prst="rect">
            <a:avLst/>
          </a:prstGeom>
        </p:spPr>
      </p:pic>
      <p:pic>
        <p:nvPicPr>
          <p:cNvPr id="19" name="Chart 18"/>
          <p:cNvPicPr/>
          <p:nvPr/>
        </p:nvPicPr>
        <p:blipFill>
          <a:blip r:embed="rId4"/>
          <a:srcRect/>
          <a:stretch>
            <a:fillRect/>
          </a:stretch>
        </p:blipFill>
        <p:spPr>
          <a:xfrm>
            <a:off x="4702175" y="1679306"/>
            <a:ext cx="4055716" cy="4559408"/>
          </a:xfrm>
          <a:prstGeom prst="rect">
            <a:avLst/>
          </a:prstGeom>
        </p:spPr>
      </p:pic>
    </p:spTree>
    <p:extLst>
      <p:ext uri="{BB962C8B-B14F-4D97-AF65-F5344CB8AC3E}">
        <p14:creationId xmlns:p14="http://schemas.microsoft.com/office/powerpoint/2010/main" val="618901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188FB62-044C-E74E-9DA1-7E17F8A79A8E}"/>
              </a:ext>
            </a:extLst>
          </p:cNvPr>
          <p:cNvSpPr>
            <a:spLocks noGrp="1"/>
          </p:cNvSpPr>
          <p:nvPr>
            <p:ph type="title"/>
          </p:nvPr>
        </p:nvSpPr>
        <p:spPr/>
        <p:txBody>
          <a:bodyPr/>
          <a:lstStyle/>
          <a:p>
            <a:r>
              <a:rPr lang="en-US"/>
              <a:t>Japan’s Activism Market</a:t>
            </a:r>
            <a:r>
              <a:rPr lang="en-US" sz="1200"/>
              <a:t> (continued)</a:t>
            </a:r>
            <a:endParaRPr lang="en-US"/>
          </a:p>
          <a:p>
            <a:endParaRPr lang="en-US"/>
          </a:p>
        </p:txBody>
      </p:sp>
      <p:sp>
        <p:nvSpPr>
          <p:cNvPr id="4" name="Slide Number Placeholder 3"/>
          <p:cNvSpPr>
            <a:spLocks noGrp="1"/>
          </p:cNvSpPr>
          <p:nvPr>
            <p:ph type="sldNum" sz="quarter" idx="13"/>
          </p:nvPr>
        </p:nvSpPr>
        <p:spPr/>
        <p:txBody>
          <a:bodyPr/>
          <a:lstStyle/>
          <a:p>
            <a:pPr lvl="0"/>
            <a:fld id="{EDBD4F59-D158-4828-BC4B-A2B6698F28EC}" type="slidenum">
              <a:rPr lang="en-US" noProof="0" smtClean="0"/>
              <a:t>7</a:t>
            </a:fld>
            <a:endParaRPr lang="en-US" noProof="0"/>
          </a:p>
        </p:txBody>
      </p:sp>
      <p:cxnSp>
        <p:nvCxnSpPr>
          <p:cNvPr id="6" name="Straight Connector 5"/>
          <p:cNvCxnSpPr/>
          <p:nvPr/>
        </p:nvCxnSpPr>
        <p:spPr>
          <a:xfrm>
            <a:off x="476415" y="1564456"/>
            <a:ext cx="8236378" cy="0"/>
          </a:xfrm>
          <a:prstGeom prst="line">
            <a:avLst/>
          </a:prstGeom>
          <a:ln w="6350" cap="flat" algn="ctr">
            <a:solidFill>
              <a:schemeClr val="tx1"/>
            </a:solidFill>
            <a:prstDash val="solid"/>
          </a:ln>
        </p:spPr>
        <p:style>
          <a:lnRef idx="1">
            <a:schemeClr val="accent4"/>
          </a:lnRef>
          <a:fillRef idx="0">
            <a:schemeClr val="accent4"/>
          </a:fillRef>
          <a:effectRef idx="0">
            <a:schemeClr val="accent4"/>
          </a:effectRef>
          <a:fontRef idx="minor">
            <a:schemeClr val="tx1"/>
          </a:fontRef>
        </p:style>
      </p:cxnSp>
      <p:sp>
        <p:nvSpPr>
          <p:cNvPr id="8" name="Rectangle 7"/>
          <p:cNvSpPr/>
          <p:nvPr/>
        </p:nvSpPr>
        <p:spPr>
          <a:xfrm>
            <a:off x="476415" y="1272068"/>
            <a:ext cx="8236378" cy="292388"/>
          </a:xfrm>
          <a:prstGeom prst="rect">
            <a:avLst/>
          </a:prstGeom>
        </p:spPr>
        <p:txBody>
          <a:bodyPr wrap="square">
            <a:spAutoFit/>
          </a:bodyPr>
          <a:lstStyle/>
          <a:p>
            <a:pPr algn="ctr">
              <a:defRPr/>
            </a:pPr>
            <a:r>
              <a:rPr lang="en-US" sz="1300" b="1">
                <a:solidFill>
                  <a:srgbClr val="002C54"/>
                </a:solidFill>
                <a:latin typeface="Calibri" panose="020F0502020204030204" pitchFamily="34" charset="0"/>
              </a:rPr>
              <a:t>Sector Breakdown of Japanese Companies Subject to Public Demands</a:t>
            </a:r>
          </a:p>
        </p:txBody>
      </p:sp>
      <p:sp>
        <p:nvSpPr>
          <p:cNvPr id="11" name="Rectangle 10"/>
          <p:cNvSpPr/>
          <p:nvPr/>
        </p:nvSpPr>
        <p:spPr>
          <a:xfrm>
            <a:off x="342900" y="6310805"/>
            <a:ext cx="4219574" cy="200055"/>
          </a:xfrm>
          <a:prstGeom prst="rect">
            <a:avLst/>
          </a:prstGeom>
        </p:spPr>
        <p:txBody>
          <a:bodyPr wrap="square">
            <a:spAutoFit/>
          </a:bodyPr>
          <a:lstStyle/>
          <a:p>
            <a:pPr>
              <a:defRPr/>
            </a:pPr>
            <a:r>
              <a:rPr lang="en-US" sz="700">
                <a:solidFill>
                  <a:srgbClr val="000000"/>
                </a:solidFill>
                <a:latin typeface="Calibri" panose="020F0502020204030204" pitchFamily="34" charset="0"/>
              </a:rPr>
              <a:t>Source: Activist Insight. Due to rounding, percentages may not add up to 100%</a:t>
            </a:r>
            <a:endParaRPr lang="en-US" sz="700">
              <a:solidFill>
                <a:srgbClr val="000000"/>
              </a:solidFill>
              <a:latin typeface="Calibri"/>
            </a:endParaRPr>
          </a:p>
        </p:txBody>
      </p:sp>
      <p:pic>
        <p:nvPicPr>
          <p:cNvPr id="9" name="Chart 8"/>
          <p:cNvPicPr/>
          <p:nvPr/>
        </p:nvPicPr>
        <p:blipFill>
          <a:blip r:embed="rId2"/>
          <a:srcRect/>
          <a:stretch>
            <a:fillRect/>
          </a:stretch>
        </p:blipFill>
        <p:spPr>
          <a:xfrm>
            <a:off x="172246" y="1856841"/>
            <a:ext cx="4560882" cy="4218284"/>
          </a:xfrm>
          <a:prstGeom prst="rect">
            <a:avLst/>
          </a:prstGeom>
        </p:spPr>
      </p:pic>
      <p:pic>
        <p:nvPicPr>
          <p:cNvPr id="14" name="Chart 13"/>
          <p:cNvPicPr/>
          <p:nvPr/>
        </p:nvPicPr>
        <p:blipFill>
          <a:blip r:embed="rId3"/>
          <a:srcRect/>
          <a:stretch>
            <a:fillRect/>
          </a:stretch>
        </p:blipFill>
        <p:spPr>
          <a:xfrm>
            <a:off x="476415" y="5209654"/>
            <a:ext cx="8609804" cy="4218284"/>
          </a:xfrm>
          <a:prstGeom prst="rect">
            <a:avLst/>
          </a:prstGeom>
        </p:spPr>
      </p:pic>
      <p:pic>
        <p:nvPicPr>
          <p:cNvPr id="10" name="Chart 9"/>
          <p:cNvPicPr/>
          <p:nvPr/>
        </p:nvPicPr>
        <p:blipFill>
          <a:blip r:embed="rId4"/>
          <a:srcRect/>
          <a:stretch>
            <a:fillRect/>
          </a:stretch>
        </p:blipFill>
        <p:spPr>
          <a:xfrm>
            <a:off x="4562476" y="1856841"/>
            <a:ext cx="4767179" cy="4613042"/>
          </a:xfrm>
          <a:prstGeom prst="rect">
            <a:avLst/>
          </a:prstGeom>
        </p:spPr>
      </p:pic>
      <p:sp>
        <p:nvSpPr>
          <p:cNvPr id="3" name="TextBox 2">
            <a:extLst>
              <a:ext uri="{FF2B5EF4-FFF2-40B4-BE49-F238E27FC236}">
                <a16:creationId xmlns:a16="http://schemas.microsoft.com/office/drawing/2014/main" id="{020542DE-9BC5-AD32-B81C-870E79C6CE1D}"/>
              </a:ext>
            </a:extLst>
          </p:cNvPr>
          <p:cNvSpPr txBox="1"/>
          <p:nvPr/>
        </p:nvSpPr>
        <p:spPr>
          <a:xfrm>
            <a:off x="5696127" y="3256250"/>
            <a:ext cx="553673" cy="276999"/>
          </a:xfrm>
          <a:prstGeom prst="rect">
            <a:avLst/>
          </a:prstGeom>
          <a:noFill/>
        </p:spPr>
        <p:txBody>
          <a:bodyPr wrap="square" rtlCol="0">
            <a:spAutoFit/>
          </a:bodyPr>
          <a:lstStyle/>
          <a:p>
            <a:pPr>
              <a:defRPr/>
            </a:pPr>
            <a:r>
              <a:rPr lang="en-US" sz="1200">
                <a:solidFill>
                  <a:srgbClr val="FFFFFF"/>
                </a:solidFill>
                <a:latin typeface="Calibri"/>
              </a:rPr>
              <a:t>18%</a:t>
            </a:r>
          </a:p>
        </p:txBody>
      </p:sp>
      <p:sp>
        <p:nvSpPr>
          <p:cNvPr id="2" name="TextBox 1">
            <a:extLst>
              <a:ext uri="{FF2B5EF4-FFF2-40B4-BE49-F238E27FC236}">
                <a16:creationId xmlns:a16="http://schemas.microsoft.com/office/drawing/2014/main" id="{A563330E-AF42-42EB-99A8-121D5D1C98E8}"/>
              </a:ext>
            </a:extLst>
          </p:cNvPr>
          <p:cNvSpPr txBox="1"/>
          <p:nvPr/>
        </p:nvSpPr>
        <p:spPr>
          <a:xfrm>
            <a:off x="232981" y="5009599"/>
            <a:ext cx="2074790" cy="369332"/>
          </a:xfrm>
          <a:prstGeom prst="rect">
            <a:avLst/>
          </a:prstGeom>
          <a:noFill/>
        </p:spPr>
        <p:txBody>
          <a:bodyPr wrap="square" rtlCol="0">
            <a:spAutoFit/>
          </a:bodyPr>
          <a:lstStyle/>
          <a:p>
            <a:r>
              <a:rPr lang="en-US" sz="900"/>
              <a:t>Communication Services;</a:t>
            </a:r>
          </a:p>
          <a:p>
            <a:r>
              <a:rPr lang="en-US" sz="900"/>
              <a:t>Energy: 1%</a:t>
            </a:r>
          </a:p>
        </p:txBody>
      </p:sp>
    </p:spTree>
    <p:extLst>
      <p:ext uri="{BB962C8B-B14F-4D97-AF65-F5344CB8AC3E}">
        <p14:creationId xmlns:p14="http://schemas.microsoft.com/office/powerpoint/2010/main" val="3231183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B47DF5-D220-405A-5F4D-2CF81FE1C4B7}"/>
              </a:ext>
            </a:extLst>
          </p:cNvPr>
          <p:cNvSpPr>
            <a:spLocks noGrp="1"/>
          </p:cNvSpPr>
          <p:nvPr>
            <p:ph type="title"/>
          </p:nvPr>
        </p:nvSpPr>
        <p:spPr/>
        <p:txBody>
          <a:bodyPr/>
          <a:lstStyle/>
          <a:p>
            <a:r>
              <a:rPr lang="en-US"/>
              <a:t>Activism Comes from a Broad Spectrum of “Shareowners”</a:t>
            </a:r>
          </a:p>
        </p:txBody>
      </p:sp>
      <p:sp>
        <p:nvSpPr>
          <p:cNvPr id="4" name="Slide Number Placeholder 3"/>
          <p:cNvSpPr>
            <a:spLocks noGrp="1"/>
          </p:cNvSpPr>
          <p:nvPr>
            <p:ph type="sldNum" sz="quarter" idx="13"/>
          </p:nvPr>
        </p:nvSpPr>
        <p:spPr/>
        <p:txBody>
          <a:bodyPr/>
          <a:lstStyle/>
          <a:p>
            <a:pPr>
              <a:defRPr/>
            </a:pPr>
            <a:fld id="{EDBD4F59-D158-4828-BC4B-A2B6698F28EC}" type="slidenum">
              <a:rPr lang="en-US">
                <a:solidFill>
                  <a:srgbClr val="002C54"/>
                </a:solidFill>
              </a:rPr>
              <a:t>8</a:t>
            </a:fld>
            <a:endParaRPr lang="en-US">
              <a:solidFill>
                <a:srgbClr val="002C54"/>
              </a:solidFill>
            </a:endParaRPr>
          </a:p>
        </p:txBody>
      </p:sp>
      <p:grpSp>
        <p:nvGrpSpPr>
          <p:cNvPr id="7" name="Group 16383"/>
          <p:cNvGrpSpPr/>
          <p:nvPr/>
        </p:nvGrpSpPr>
        <p:grpSpPr>
          <a:xfrm>
            <a:off x="2133602" y="1490537"/>
            <a:ext cx="4995333" cy="4636859"/>
            <a:chOff x="5367938" y="1521275"/>
            <a:chExt cx="2622735" cy="2579781"/>
          </a:xfrm>
        </p:grpSpPr>
        <p:sp>
          <p:nvSpPr>
            <p:cNvPr id="8" name="Left Arrow 20"/>
            <p:cNvSpPr>
              <a:spLocks noChangeArrowheads="1"/>
            </p:cNvSpPr>
            <p:nvPr/>
          </p:nvSpPr>
          <p:spPr>
            <a:xfrm rot="3094957">
              <a:off x="6946452" y="3386329"/>
              <a:ext cx="223454" cy="84285"/>
            </a:xfrm>
            <a:prstGeom prst="leftArrow">
              <a:avLst>
                <a:gd name="adj1" fmla="val 50000"/>
                <a:gd name="adj2" fmla="val 50237"/>
              </a:avLst>
            </a:prstGeom>
            <a:solidFill>
              <a:srgbClr val="00499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algn="ctr" defTabSz="912370" eaLnBrk="1" hangingPunct="1">
                <a:defRPr/>
              </a:pPr>
              <a:endParaRPr lang="en-US" altLang="en-US" b="1" kern="0">
                <a:solidFill>
                  <a:srgbClr val="000000"/>
                </a:solidFill>
              </a:endParaRPr>
            </a:p>
          </p:txBody>
        </p:sp>
        <p:sp>
          <p:nvSpPr>
            <p:cNvPr id="9" name="Down Arrow 19"/>
            <p:cNvSpPr>
              <a:spLocks noChangeArrowheads="1"/>
            </p:cNvSpPr>
            <p:nvPr/>
          </p:nvSpPr>
          <p:spPr>
            <a:xfrm>
              <a:off x="6644250" y="2202642"/>
              <a:ext cx="84680" cy="235223"/>
            </a:xfrm>
            <a:prstGeom prst="downArrow">
              <a:avLst>
                <a:gd name="adj1" fmla="val 50000"/>
                <a:gd name="adj2" fmla="val 50000"/>
              </a:avLst>
            </a:prstGeom>
            <a:solidFill>
              <a:srgbClr val="00499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algn="ctr" defTabSz="912370" eaLnBrk="1" hangingPunct="1">
                <a:defRPr/>
              </a:pPr>
              <a:endParaRPr lang="en-US" altLang="en-US" b="1" kern="0">
                <a:solidFill>
                  <a:srgbClr val="000000"/>
                </a:solidFill>
              </a:endParaRPr>
            </a:p>
          </p:txBody>
        </p:sp>
        <p:sp>
          <p:nvSpPr>
            <p:cNvPr id="10" name="Left Arrow 20"/>
            <p:cNvSpPr>
              <a:spLocks noChangeArrowheads="1"/>
            </p:cNvSpPr>
            <p:nvPr/>
          </p:nvSpPr>
          <p:spPr>
            <a:xfrm rot="19868047">
              <a:off x="7128864" y="2616530"/>
              <a:ext cx="223462" cy="84680"/>
            </a:xfrm>
            <a:prstGeom prst="leftArrow">
              <a:avLst>
                <a:gd name="adj1" fmla="val 50000"/>
                <a:gd name="adj2" fmla="val 50005"/>
              </a:avLst>
            </a:prstGeom>
            <a:solidFill>
              <a:srgbClr val="00499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algn="ctr" defTabSz="912370" eaLnBrk="1" hangingPunct="1">
                <a:defRPr/>
              </a:pPr>
              <a:endParaRPr lang="en-US" altLang="en-US" b="1" kern="0">
                <a:solidFill>
                  <a:srgbClr val="000000"/>
                </a:solidFill>
              </a:endParaRPr>
            </a:p>
          </p:txBody>
        </p:sp>
        <p:sp>
          <p:nvSpPr>
            <p:cNvPr id="11" name="Right Arrow 21"/>
            <p:cNvSpPr>
              <a:spLocks noChangeArrowheads="1"/>
            </p:cNvSpPr>
            <p:nvPr/>
          </p:nvSpPr>
          <p:spPr>
            <a:xfrm rot="1386516" flipV="1">
              <a:off x="5976366" y="2646449"/>
              <a:ext cx="262029" cy="84680"/>
            </a:xfrm>
            <a:prstGeom prst="rightArrow">
              <a:avLst>
                <a:gd name="adj1" fmla="val 50000"/>
                <a:gd name="adj2" fmla="val 49997"/>
              </a:avLst>
            </a:prstGeom>
            <a:solidFill>
              <a:srgbClr val="00499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algn="ctr" defTabSz="912370" eaLnBrk="1" hangingPunct="1">
                <a:defRPr/>
              </a:pPr>
              <a:endParaRPr lang="en-US" altLang="en-US" b="1" kern="0">
                <a:solidFill>
                  <a:srgbClr val="000000"/>
                </a:solidFill>
              </a:endParaRPr>
            </a:p>
          </p:txBody>
        </p:sp>
        <p:sp>
          <p:nvSpPr>
            <p:cNvPr id="12" name="Block Arc 11"/>
            <p:cNvSpPr/>
            <p:nvPr/>
          </p:nvSpPr>
          <p:spPr>
            <a:xfrm>
              <a:off x="5603274" y="1845236"/>
              <a:ext cx="2168885" cy="2167680"/>
            </a:xfrm>
            <a:prstGeom prst="blockArc">
              <a:avLst>
                <a:gd name="adj1" fmla="val 10800000"/>
                <a:gd name="adj2" fmla="val 16200000"/>
                <a:gd name="adj3" fmla="val 4640"/>
              </a:avLst>
            </a:prstGeom>
            <a:solidFill>
              <a:srgbClr val="D8D9DA">
                <a:tint val="60000"/>
                <a:hueOff val="0"/>
                <a:satOff val="0"/>
                <a:lumOff val="0"/>
                <a:alphaOff val="0"/>
              </a:srgbClr>
            </a:solidFill>
            <a:ln>
              <a:noFill/>
            </a:ln>
            <a:effectLst/>
          </p:spPr>
          <p:txBody>
            <a:bodyPr/>
            <a:lstStyle/>
            <a:p>
              <a:pPr defTabSz="912370">
                <a:defRPr/>
              </a:pPr>
              <a:endParaRPr kern="0">
                <a:solidFill>
                  <a:srgbClr val="FFFFFF"/>
                </a:solidFill>
                <a:latin typeface="Georgia"/>
                <a:cs typeface="Arial"/>
              </a:endParaRPr>
            </a:p>
          </p:txBody>
        </p:sp>
        <p:sp>
          <p:nvSpPr>
            <p:cNvPr id="13" name="Block Arc 12"/>
            <p:cNvSpPr/>
            <p:nvPr/>
          </p:nvSpPr>
          <p:spPr>
            <a:xfrm>
              <a:off x="5603274" y="1845236"/>
              <a:ext cx="2168885" cy="2167680"/>
            </a:xfrm>
            <a:prstGeom prst="blockArc">
              <a:avLst>
                <a:gd name="adj1" fmla="val 5400000"/>
                <a:gd name="adj2" fmla="val 10800000"/>
                <a:gd name="adj3" fmla="val 4640"/>
              </a:avLst>
            </a:prstGeom>
            <a:solidFill>
              <a:srgbClr val="D8D9DA">
                <a:tint val="60000"/>
                <a:hueOff val="0"/>
                <a:satOff val="0"/>
                <a:lumOff val="0"/>
                <a:alphaOff val="0"/>
              </a:srgbClr>
            </a:solidFill>
            <a:ln>
              <a:noFill/>
            </a:ln>
            <a:effectLst/>
          </p:spPr>
          <p:txBody>
            <a:bodyPr/>
            <a:lstStyle/>
            <a:p>
              <a:pPr defTabSz="912370">
                <a:defRPr/>
              </a:pPr>
              <a:endParaRPr kern="0">
                <a:solidFill>
                  <a:srgbClr val="FFFFFF"/>
                </a:solidFill>
                <a:latin typeface="Georgia"/>
                <a:cs typeface="Arial"/>
              </a:endParaRPr>
            </a:p>
          </p:txBody>
        </p:sp>
        <p:sp>
          <p:nvSpPr>
            <p:cNvPr id="14" name="Block Arc 13"/>
            <p:cNvSpPr/>
            <p:nvPr/>
          </p:nvSpPr>
          <p:spPr>
            <a:xfrm>
              <a:off x="5603274" y="1845236"/>
              <a:ext cx="2168885" cy="2167680"/>
            </a:xfrm>
            <a:prstGeom prst="blockArc">
              <a:avLst>
                <a:gd name="adj1" fmla="val 0"/>
                <a:gd name="adj2" fmla="val 5400000"/>
                <a:gd name="adj3" fmla="val 4640"/>
              </a:avLst>
            </a:prstGeom>
            <a:solidFill>
              <a:srgbClr val="D8D9DA">
                <a:tint val="60000"/>
                <a:hueOff val="0"/>
                <a:satOff val="0"/>
                <a:lumOff val="0"/>
                <a:alphaOff val="0"/>
              </a:srgbClr>
            </a:solidFill>
            <a:ln>
              <a:noFill/>
            </a:ln>
            <a:effectLst/>
          </p:spPr>
          <p:txBody>
            <a:bodyPr/>
            <a:lstStyle/>
            <a:p>
              <a:pPr defTabSz="912370">
                <a:defRPr/>
              </a:pPr>
              <a:endParaRPr kern="0">
                <a:solidFill>
                  <a:srgbClr val="FFFFFF"/>
                </a:solidFill>
                <a:latin typeface="Georgia"/>
                <a:cs typeface="Arial"/>
              </a:endParaRPr>
            </a:p>
          </p:txBody>
        </p:sp>
        <p:sp>
          <p:nvSpPr>
            <p:cNvPr id="15" name="Block Arc 14"/>
            <p:cNvSpPr/>
            <p:nvPr/>
          </p:nvSpPr>
          <p:spPr>
            <a:xfrm>
              <a:off x="5603274" y="1845236"/>
              <a:ext cx="2168885" cy="2167680"/>
            </a:xfrm>
            <a:prstGeom prst="blockArc">
              <a:avLst>
                <a:gd name="adj1" fmla="val 16200000"/>
                <a:gd name="adj2" fmla="val 0"/>
                <a:gd name="adj3" fmla="val 4640"/>
              </a:avLst>
            </a:prstGeom>
            <a:solidFill>
              <a:srgbClr val="D8D9DA">
                <a:tint val="60000"/>
                <a:hueOff val="0"/>
                <a:satOff val="0"/>
                <a:lumOff val="0"/>
                <a:alphaOff val="0"/>
              </a:srgbClr>
            </a:solidFill>
            <a:ln>
              <a:noFill/>
            </a:ln>
            <a:effectLst/>
          </p:spPr>
          <p:txBody>
            <a:bodyPr/>
            <a:lstStyle/>
            <a:p>
              <a:pPr defTabSz="912370">
                <a:defRPr/>
              </a:pPr>
              <a:endParaRPr kern="0">
                <a:solidFill>
                  <a:srgbClr val="FFFFFF"/>
                </a:solidFill>
                <a:latin typeface="Georgia"/>
                <a:cs typeface="Arial"/>
              </a:endParaRPr>
            </a:p>
          </p:txBody>
        </p:sp>
        <p:sp>
          <p:nvSpPr>
            <p:cNvPr id="16" name="Freeform 15"/>
            <p:cNvSpPr/>
            <p:nvPr/>
          </p:nvSpPr>
          <p:spPr>
            <a:xfrm>
              <a:off x="6189159" y="2431224"/>
              <a:ext cx="997115" cy="997291"/>
            </a:xfrm>
            <a:custGeom>
              <a:avLst/>
              <a:gdLst>
                <a:gd name="connsiteX0" fmla="*/ 0 w 1616633"/>
                <a:gd name="connsiteY0" fmla="*/ 808317 h 1616633"/>
                <a:gd name="connsiteX1" fmla="*/ 808317 w 1616633"/>
                <a:gd name="connsiteY1" fmla="*/ 0 h 1616633"/>
                <a:gd name="connsiteX2" fmla="*/ 1616634 w 1616633"/>
                <a:gd name="connsiteY2" fmla="*/ 808317 h 1616633"/>
                <a:gd name="connsiteX3" fmla="*/ 808317 w 1616633"/>
                <a:gd name="connsiteY3" fmla="*/ 1616634 h 1616633"/>
                <a:gd name="connsiteX4" fmla="*/ 0 w 1616633"/>
                <a:gd name="connsiteY4" fmla="*/ 808317 h 1616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633" h="1616633">
                  <a:moveTo>
                    <a:pt x="0" y="808317"/>
                  </a:moveTo>
                  <a:cubicBezTo>
                    <a:pt x="0" y="361896"/>
                    <a:pt x="361896" y="0"/>
                    <a:pt x="808317" y="0"/>
                  </a:cubicBezTo>
                  <a:cubicBezTo>
                    <a:pt x="1254738" y="0"/>
                    <a:pt x="1616634" y="361896"/>
                    <a:pt x="1616634" y="808317"/>
                  </a:cubicBezTo>
                  <a:cubicBezTo>
                    <a:pt x="1616634" y="1254738"/>
                    <a:pt x="1254738" y="1616634"/>
                    <a:pt x="808317" y="1616634"/>
                  </a:cubicBezTo>
                  <a:cubicBezTo>
                    <a:pt x="361896" y="1616634"/>
                    <a:pt x="0" y="1254738"/>
                    <a:pt x="0" y="808317"/>
                  </a:cubicBezTo>
                  <a:close/>
                </a:path>
              </a:pathLst>
            </a:custGeom>
            <a:solidFill>
              <a:srgbClr val="D8D9DA">
                <a:hueOff val="0"/>
                <a:satOff val="0"/>
                <a:lumOff val="0"/>
                <a:alphaOff val="0"/>
              </a:srgbClr>
            </a:solidFill>
            <a:ln w="25400" cap="flat" cmpd="sng" algn="ctr">
              <a:noFill/>
              <a:prstDash val="solid"/>
            </a:ln>
            <a:effectLst/>
          </p:spPr>
          <p:txBody>
            <a:bodyPr lIns="251990" tIns="251990" rIns="251990" bIns="251990" anchor="ctr"/>
            <a:lstStyle/>
            <a:p>
              <a:pPr algn="ctr" defTabSz="533400">
                <a:lnSpc>
                  <a:spcPct val="90000"/>
                </a:lnSpc>
                <a:spcAft>
                  <a:spcPct val="0"/>
                </a:spcAft>
                <a:defRPr/>
              </a:pPr>
              <a:r>
                <a:rPr lang="en-US" sz="900" b="1" kern="0">
                  <a:solidFill>
                    <a:srgbClr val="000000"/>
                  </a:solidFill>
                  <a:latin typeface="Calibri" panose="020F0502020204030204" pitchFamily="34" charset="0"/>
                  <a:cs typeface="Calibri" panose="020F0502020204030204" pitchFamily="34" charset="0"/>
                </a:rPr>
                <a:t>Sophisticated</a:t>
              </a:r>
            </a:p>
            <a:p>
              <a:pPr algn="ctr" defTabSz="533400">
                <a:lnSpc>
                  <a:spcPct val="90000"/>
                </a:lnSpc>
                <a:spcAft>
                  <a:spcPct val="0"/>
                </a:spcAft>
                <a:defRPr/>
              </a:pPr>
              <a:r>
                <a:rPr lang="en-US" sz="900" b="1" kern="0">
                  <a:solidFill>
                    <a:srgbClr val="000000"/>
                  </a:solidFill>
                  <a:latin typeface="Calibri" panose="020F0502020204030204" pitchFamily="34" charset="0"/>
                  <a:cs typeface="Calibri" panose="020F0502020204030204" pitchFamily="34" charset="0"/>
                </a:rPr>
                <a:t> Tenacious</a:t>
              </a:r>
            </a:p>
            <a:p>
              <a:pPr algn="ctr" defTabSz="533400">
                <a:lnSpc>
                  <a:spcPct val="90000"/>
                </a:lnSpc>
                <a:spcAft>
                  <a:spcPct val="0"/>
                </a:spcAft>
                <a:defRPr/>
              </a:pPr>
              <a:r>
                <a:rPr lang="en-US" sz="900" b="1" kern="0">
                  <a:solidFill>
                    <a:srgbClr val="000000"/>
                  </a:solidFill>
                  <a:latin typeface="Calibri" panose="020F0502020204030204" pitchFamily="34" charset="0"/>
                  <a:cs typeface="Calibri" panose="020F0502020204030204" pitchFamily="34" charset="0"/>
                </a:rPr>
                <a:t>Well-Funded </a:t>
              </a:r>
            </a:p>
          </p:txBody>
        </p:sp>
        <p:sp>
          <p:nvSpPr>
            <p:cNvPr id="17" name="Freeform 16"/>
            <p:cNvSpPr/>
            <p:nvPr/>
          </p:nvSpPr>
          <p:spPr>
            <a:xfrm>
              <a:off x="6338409" y="1521275"/>
              <a:ext cx="698616" cy="698739"/>
            </a:xfrm>
            <a:custGeom>
              <a:avLst/>
              <a:gdLst>
                <a:gd name="connsiteX0" fmla="*/ 0 w 1131643"/>
                <a:gd name="connsiteY0" fmla="*/ 565822 h 1131643"/>
                <a:gd name="connsiteX1" fmla="*/ 565822 w 1131643"/>
                <a:gd name="connsiteY1" fmla="*/ 0 h 1131643"/>
                <a:gd name="connsiteX2" fmla="*/ 1131644 w 1131643"/>
                <a:gd name="connsiteY2" fmla="*/ 565822 h 1131643"/>
                <a:gd name="connsiteX3" fmla="*/ 565822 w 1131643"/>
                <a:gd name="connsiteY3" fmla="*/ 1131644 h 1131643"/>
                <a:gd name="connsiteX4" fmla="*/ 0 w 1131643"/>
                <a:gd name="connsiteY4" fmla="*/ 565822 h 113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643" h="1131643">
                  <a:moveTo>
                    <a:pt x="0" y="565822"/>
                  </a:moveTo>
                  <a:cubicBezTo>
                    <a:pt x="0" y="253327"/>
                    <a:pt x="253327" y="0"/>
                    <a:pt x="565822" y="0"/>
                  </a:cubicBezTo>
                  <a:cubicBezTo>
                    <a:pt x="878317" y="0"/>
                    <a:pt x="1131644" y="253327"/>
                    <a:pt x="1131644" y="565822"/>
                  </a:cubicBezTo>
                  <a:cubicBezTo>
                    <a:pt x="1131644" y="878317"/>
                    <a:pt x="878317" y="1131644"/>
                    <a:pt x="565822" y="1131644"/>
                  </a:cubicBezTo>
                  <a:cubicBezTo>
                    <a:pt x="253327" y="1131644"/>
                    <a:pt x="0" y="878317"/>
                    <a:pt x="0" y="565822"/>
                  </a:cubicBezTo>
                  <a:close/>
                </a:path>
              </a:pathLst>
            </a:custGeom>
            <a:solidFill>
              <a:schemeClr val="accent5"/>
            </a:solidFill>
            <a:ln w="25400" cap="flat" cmpd="sng" algn="ctr">
              <a:solidFill>
                <a:srgbClr val="FFFFFF">
                  <a:hueOff val="0"/>
                  <a:satOff val="0"/>
                  <a:lumOff val="0"/>
                </a:srgbClr>
              </a:solidFill>
              <a:prstDash val="solid"/>
            </a:ln>
            <a:effectLst/>
          </p:spPr>
          <p:txBody>
            <a:bodyPr lIns="179695" tIns="179695" rIns="179695" bIns="179695" anchor="ctr"/>
            <a:lstStyle/>
            <a:p>
              <a:pPr algn="ctr" defTabSz="488950">
                <a:lnSpc>
                  <a:spcPct val="90000"/>
                </a:lnSpc>
                <a:spcAft>
                  <a:spcPct val="35000"/>
                </a:spcAft>
                <a:defRPr/>
              </a:pPr>
              <a:r>
                <a:rPr lang="en-US" sz="800" kern="0">
                  <a:solidFill>
                    <a:srgbClr val="FFFFFF"/>
                  </a:solidFill>
                  <a:latin typeface="Calibri" panose="020F0502020204030204" pitchFamily="34" charset="0"/>
                  <a:cs typeface="Calibri" panose="020F0502020204030204" pitchFamily="34" charset="0"/>
                </a:rPr>
                <a:t>Hedge and PE Funds</a:t>
              </a:r>
            </a:p>
          </p:txBody>
        </p:sp>
        <p:sp>
          <p:nvSpPr>
            <p:cNvPr id="18" name="Freeform 17"/>
            <p:cNvSpPr/>
            <p:nvPr/>
          </p:nvSpPr>
          <p:spPr>
            <a:xfrm>
              <a:off x="5651511" y="3402317"/>
              <a:ext cx="698616" cy="698739"/>
            </a:xfrm>
            <a:custGeom>
              <a:avLst/>
              <a:gdLst>
                <a:gd name="connsiteX0" fmla="*/ 0 w 1131643"/>
                <a:gd name="connsiteY0" fmla="*/ 565822 h 1131643"/>
                <a:gd name="connsiteX1" fmla="*/ 565822 w 1131643"/>
                <a:gd name="connsiteY1" fmla="*/ 0 h 1131643"/>
                <a:gd name="connsiteX2" fmla="*/ 1131644 w 1131643"/>
                <a:gd name="connsiteY2" fmla="*/ 565822 h 1131643"/>
                <a:gd name="connsiteX3" fmla="*/ 565822 w 1131643"/>
                <a:gd name="connsiteY3" fmla="*/ 1131644 h 1131643"/>
                <a:gd name="connsiteX4" fmla="*/ 0 w 1131643"/>
                <a:gd name="connsiteY4" fmla="*/ 565822 h 113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643" h="1131643">
                  <a:moveTo>
                    <a:pt x="0" y="565822"/>
                  </a:moveTo>
                  <a:cubicBezTo>
                    <a:pt x="0" y="253327"/>
                    <a:pt x="253327" y="0"/>
                    <a:pt x="565822" y="0"/>
                  </a:cubicBezTo>
                  <a:cubicBezTo>
                    <a:pt x="878317" y="0"/>
                    <a:pt x="1131644" y="253327"/>
                    <a:pt x="1131644" y="565822"/>
                  </a:cubicBezTo>
                  <a:cubicBezTo>
                    <a:pt x="1131644" y="878317"/>
                    <a:pt x="878317" y="1131644"/>
                    <a:pt x="565822" y="1131644"/>
                  </a:cubicBezTo>
                  <a:cubicBezTo>
                    <a:pt x="253327" y="1131644"/>
                    <a:pt x="0" y="878317"/>
                    <a:pt x="0" y="565822"/>
                  </a:cubicBezTo>
                  <a:close/>
                </a:path>
              </a:pathLst>
            </a:custGeom>
            <a:solidFill>
              <a:schemeClr val="tx1"/>
            </a:solidFill>
            <a:ln w="25400" cap="flat" cmpd="sng" algn="ctr">
              <a:solidFill>
                <a:srgbClr val="FFFFFF">
                  <a:hueOff val="0"/>
                  <a:satOff val="0"/>
                  <a:lumOff val="0"/>
                  <a:alphaOff val="0"/>
                </a:srgbClr>
              </a:solidFill>
              <a:prstDash val="solid"/>
            </a:ln>
            <a:effectLst/>
          </p:spPr>
          <p:txBody>
            <a:bodyPr lIns="179695" tIns="179695" rIns="179695" bIns="179695" anchor="ctr"/>
            <a:lstStyle/>
            <a:p>
              <a:pPr algn="ctr" defTabSz="488950">
                <a:lnSpc>
                  <a:spcPct val="90000"/>
                </a:lnSpc>
                <a:spcAft>
                  <a:spcPct val="35000"/>
                </a:spcAft>
                <a:defRPr/>
              </a:pPr>
              <a:r>
                <a:rPr lang="en-US" sz="800" kern="0">
                  <a:solidFill>
                    <a:srgbClr val="FFFFFF"/>
                  </a:solidFill>
                  <a:latin typeface="Calibri" panose="020F0502020204030204" pitchFamily="34" charset="0"/>
                  <a:cs typeface="Calibri" panose="020F0502020204030204" pitchFamily="34" charset="0"/>
                </a:rPr>
                <a:t>Pension Funds; Unions</a:t>
              </a:r>
            </a:p>
          </p:txBody>
        </p:sp>
        <p:sp>
          <p:nvSpPr>
            <p:cNvPr id="19" name="Freeform 18"/>
            <p:cNvSpPr/>
            <p:nvPr/>
          </p:nvSpPr>
          <p:spPr>
            <a:xfrm>
              <a:off x="7009689" y="3384970"/>
              <a:ext cx="697029" cy="698739"/>
            </a:xfrm>
            <a:custGeom>
              <a:avLst/>
              <a:gdLst>
                <a:gd name="connsiteX0" fmla="*/ 0 w 1131643"/>
                <a:gd name="connsiteY0" fmla="*/ 565822 h 1131643"/>
                <a:gd name="connsiteX1" fmla="*/ 565822 w 1131643"/>
                <a:gd name="connsiteY1" fmla="*/ 0 h 1131643"/>
                <a:gd name="connsiteX2" fmla="*/ 1131644 w 1131643"/>
                <a:gd name="connsiteY2" fmla="*/ 565822 h 1131643"/>
                <a:gd name="connsiteX3" fmla="*/ 565822 w 1131643"/>
                <a:gd name="connsiteY3" fmla="*/ 1131644 h 1131643"/>
                <a:gd name="connsiteX4" fmla="*/ 0 w 1131643"/>
                <a:gd name="connsiteY4" fmla="*/ 565822 h 113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643" h="1131643">
                  <a:moveTo>
                    <a:pt x="0" y="565822"/>
                  </a:moveTo>
                  <a:cubicBezTo>
                    <a:pt x="0" y="253327"/>
                    <a:pt x="253327" y="0"/>
                    <a:pt x="565822" y="0"/>
                  </a:cubicBezTo>
                  <a:cubicBezTo>
                    <a:pt x="878317" y="0"/>
                    <a:pt x="1131644" y="253327"/>
                    <a:pt x="1131644" y="565822"/>
                  </a:cubicBezTo>
                  <a:cubicBezTo>
                    <a:pt x="1131644" y="878317"/>
                    <a:pt x="878317" y="1131644"/>
                    <a:pt x="565822" y="1131644"/>
                  </a:cubicBezTo>
                  <a:cubicBezTo>
                    <a:pt x="253327" y="1131644"/>
                    <a:pt x="0" y="878317"/>
                    <a:pt x="0" y="565822"/>
                  </a:cubicBezTo>
                  <a:close/>
                </a:path>
              </a:pathLst>
            </a:custGeom>
            <a:solidFill>
              <a:schemeClr val="tx2"/>
            </a:solidFill>
            <a:ln w="25400" cap="flat" cmpd="sng" algn="ctr">
              <a:solidFill>
                <a:srgbClr val="FFFFFF">
                  <a:hueOff val="0"/>
                  <a:satOff val="0"/>
                  <a:lumOff val="0"/>
                  <a:alphaOff val="0"/>
                </a:srgbClr>
              </a:solidFill>
              <a:prstDash val="solid"/>
            </a:ln>
            <a:effectLst/>
          </p:spPr>
          <p:txBody>
            <a:bodyPr tIns="179695" bIns="179695" anchor="ctr"/>
            <a:lstStyle/>
            <a:p>
              <a:pPr algn="ctr" defTabSz="488950">
                <a:lnSpc>
                  <a:spcPct val="90000"/>
                </a:lnSpc>
                <a:spcAft>
                  <a:spcPct val="35000"/>
                </a:spcAft>
                <a:defRPr/>
              </a:pPr>
              <a:r>
                <a:rPr lang="en-US" sz="800" kern="0">
                  <a:solidFill>
                    <a:srgbClr val="FFFFFF"/>
                  </a:solidFill>
                  <a:latin typeface="Calibri" panose="020F0502020204030204" pitchFamily="34" charset="0"/>
                  <a:cs typeface="Calibri" panose="020F0502020204030204" pitchFamily="34" charset="0"/>
                </a:rPr>
                <a:t>Academics; Individuals</a:t>
              </a:r>
            </a:p>
          </p:txBody>
        </p:sp>
        <p:sp>
          <p:nvSpPr>
            <p:cNvPr id="20" name="Freeform 19"/>
            <p:cNvSpPr/>
            <p:nvPr/>
          </p:nvSpPr>
          <p:spPr>
            <a:xfrm>
              <a:off x="7292057" y="2129608"/>
              <a:ext cx="698616" cy="698739"/>
            </a:xfrm>
            <a:custGeom>
              <a:avLst/>
              <a:gdLst>
                <a:gd name="connsiteX0" fmla="*/ 0 w 1131643"/>
                <a:gd name="connsiteY0" fmla="*/ 565822 h 1131643"/>
                <a:gd name="connsiteX1" fmla="*/ 565822 w 1131643"/>
                <a:gd name="connsiteY1" fmla="*/ 0 h 1131643"/>
                <a:gd name="connsiteX2" fmla="*/ 1131644 w 1131643"/>
                <a:gd name="connsiteY2" fmla="*/ 565822 h 1131643"/>
                <a:gd name="connsiteX3" fmla="*/ 565822 w 1131643"/>
                <a:gd name="connsiteY3" fmla="*/ 1131644 h 1131643"/>
                <a:gd name="connsiteX4" fmla="*/ 0 w 1131643"/>
                <a:gd name="connsiteY4" fmla="*/ 565822 h 113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643" h="1131643">
                  <a:moveTo>
                    <a:pt x="0" y="565822"/>
                  </a:moveTo>
                  <a:cubicBezTo>
                    <a:pt x="0" y="253327"/>
                    <a:pt x="253327" y="0"/>
                    <a:pt x="565822" y="0"/>
                  </a:cubicBezTo>
                  <a:cubicBezTo>
                    <a:pt x="878317" y="0"/>
                    <a:pt x="1131644" y="253327"/>
                    <a:pt x="1131644" y="565822"/>
                  </a:cubicBezTo>
                  <a:cubicBezTo>
                    <a:pt x="1131644" y="878317"/>
                    <a:pt x="878317" y="1131644"/>
                    <a:pt x="565822" y="1131644"/>
                  </a:cubicBezTo>
                  <a:cubicBezTo>
                    <a:pt x="253327" y="1131644"/>
                    <a:pt x="0" y="878317"/>
                    <a:pt x="0" y="565822"/>
                  </a:cubicBezTo>
                  <a:close/>
                </a:path>
              </a:pathLst>
            </a:custGeom>
            <a:solidFill>
              <a:schemeClr val="accent2"/>
            </a:solidFill>
            <a:ln w="25400" cap="flat" cmpd="sng" algn="ctr">
              <a:solidFill>
                <a:srgbClr val="FFFFFF">
                  <a:hueOff val="0"/>
                  <a:satOff val="0"/>
                  <a:lumOff val="0"/>
                  <a:alphaOff val="0"/>
                </a:srgbClr>
              </a:solidFill>
              <a:prstDash val="solid"/>
            </a:ln>
            <a:effectLst/>
          </p:spPr>
          <p:txBody>
            <a:bodyPr tIns="179695" bIns="179695" anchor="ctr"/>
            <a:lstStyle/>
            <a:p>
              <a:pPr algn="ctr" defTabSz="488950">
                <a:lnSpc>
                  <a:spcPct val="90000"/>
                </a:lnSpc>
                <a:spcAft>
                  <a:spcPct val="35000"/>
                </a:spcAft>
                <a:defRPr/>
              </a:pPr>
              <a:r>
                <a:rPr lang="en-US" sz="800" kern="0">
                  <a:solidFill>
                    <a:srgbClr val="FFFFFF"/>
                  </a:solidFill>
                  <a:latin typeface="Calibri" panose="020F0502020204030204" pitchFamily="34" charset="0"/>
                  <a:cs typeface="Calibri" panose="020F0502020204030204" pitchFamily="34" charset="0"/>
                </a:rPr>
                <a:t>Proxy Advisory Firms; </a:t>
              </a:r>
            </a:p>
            <a:p>
              <a:pPr algn="ctr" defTabSz="488950">
                <a:lnSpc>
                  <a:spcPct val="90000"/>
                </a:lnSpc>
                <a:spcAft>
                  <a:spcPct val="35000"/>
                </a:spcAft>
                <a:defRPr/>
              </a:pPr>
              <a:r>
                <a:rPr lang="en-US" sz="800" kern="0">
                  <a:solidFill>
                    <a:srgbClr val="FFFFFF"/>
                  </a:solidFill>
                  <a:latin typeface="Calibri" panose="020F0502020204030204" pitchFamily="34" charset="0"/>
                  <a:cs typeface="Calibri" panose="020F0502020204030204" pitchFamily="34" charset="0"/>
                </a:rPr>
                <a:t>Other SH Groups</a:t>
              </a:r>
            </a:p>
          </p:txBody>
        </p:sp>
        <p:sp>
          <p:nvSpPr>
            <p:cNvPr id="21" name="Left Arrow 20"/>
            <p:cNvSpPr>
              <a:spLocks noChangeArrowheads="1"/>
            </p:cNvSpPr>
            <p:nvPr/>
          </p:nvSpPr>
          <p:spPr>
            <a:xfrm rot="7680618">
              <a:off x="6182005" y="3346659"/>
              <a:ext cx="223454" cy="84285"/>
            </a:xfrm>
            <a:prstGeom prst="leftArrow">
              <a:avLst>
                <a:gd name="adj1" fmla="val 50000"/>
                <a:gd name="adj2" fmla="val 50237"/>
              </a:avLst>
            </a:prstGeom>
            <a:solidFill>
              <a:srgbClr val="00499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algn="ctr" defTabSz="912370" eaLnBrk="1" hangingPunct="1">
                <a:defRPr/>
              </a:pPr>
              <a:endParaRPr lang="en-US" altLang="en-US" b="1" kern="0">
                <a:solidFill>
                  <a:srgbClr val="000000"/>
                </a:solidFill>
              </a:endParaRPr>
            </a:p>
          </p:txBody>
        </p:sp>
        <p:sp>
          <p:nvSpPr>
            <p:cNvPr id="22" name="Freeform 21"/>
            <p:cNvSpPr/>
            <p:nvPr/>
          </p:nvSpPr>
          <p:spPr>
            <a:xfrm>
              <a:off x="5367938" y="2088496"/>
              <a:ext cx="697028" cy="698739"/>
            </a:xfrm>
            <a:custGeom>
              <a:avLst/>
              <a:gdLst>
                <a:gd name="connsiteX0" fmla="*/ 0 w 1131643"/>
                <a:gd name="connsiteY0" fmla="*/ 565822 h 1131643"/>
                <a:gd name="connsiteX1" fmla="*/ 565822 w 1131643"/>
                <a:gd name="connsiteY1" fmla="*/ 0 h 1131643"/>
                <a:gd name="connsiteX2" fmla="*/ 1131644 w 1131643"/>
                <a:gd name="connsiteY2" fmla="*/ 565822 h 1131643"/>
                <a:gd name="connsiteX3" fmla="*/ 565822 w 1131643"/>
                <a:gd name="connsiteY3" fmla="*/ 1131644 h 1131643"/>
                <a:gd name="connsiteX4" fmla="*/ 0 w 1131643"/>
                <a:gd name="connsiteY4" fmla="*/ 565822 h 113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643" h="1131643">
                  <a:moveTo>
                    <a:pt x="0" y="565822"/>
                  </a:moveTo>
                  <a:cubicBezTo>
                    <a:pt x="0" y="253327"/>
                    <a:pt x="253327" y="0"/>
                    <a:pt x="565822" y="0"/>
                  </a:cubicBezTo>
                  <a:cubicBezTo>
                    <a:pt x="878317" y="0"/>
                    <a:pt x="1131644" y="253327"/>
                    <a:pt x="1131644" y="565822"/>
                  </a:cubicBezTo>
                  <a:cubicBezTo>
                    <a:pt x="1131644" y="878317"/>
                    <a:pt x="878317" y="1131644"/>
                    <a:pt x="565822" y="1131644"/>
                  </a:cubicBezTo>
                  <a:cubicBezTo>
                    <a:pt x="253327" y="1131644"/>
                    <a:pt x="0" y="878317"/>
                    <a:pt x="0" y="565822"/>
                  </a:cubicBezTo>
                  <a:close/>
                </a:path>
              </a:pathLst>
            </a:custGeom>
            <a:solidFill>
              <a:schemeClr val="accent5">
                <a:lumMod val="10000"/>
                <a:lumOff val="90000"/>
              </a:schemeClr>
            </a:solidFill>
            <a:ln w="25400" cap="flat" cmpd="sng" algn="ctr">
              <a:solidFill>
                <a:srgbClr val="FFFFFF">
                  <a:hueOff val="0"/>
                  <a:satOff val="0"/>
                  <a:lumOff val="0"/>
                  <a:alphaOff val="0"/>
                </a:srgbClr>
              </a:solidFill>
              <a:prstDash val="solid"/>
            </a:ln>
            <a:effectLst/>
          </p:spPr>
          <p:txBody>
            <a:bodyPr tIns="179695" bIns="179695" anchor="ctr"/>
            <a:lstStyle/>
            <a:p>
              <a:pPr algn="ctr" defTabSz="488950">
                <a:lnSpc>
                  <a:spcPct val="90000"/>
                </a:lnSpc>
                <a:spcAft>
                  <a:spcPct val="35000"/>
                </a:spcAft>
                <a:defRPr/>
              </a:pPr>
              <a:r>
                <a:rPr lang="en-US" sz="800" kern="0">
                  <a:solidFill>
                    <a:srgbClr val="000000"/>
                  </a:solidFill>
                  <a:latin typeface="Calibri" panose="020F0502020204030204" pitchFamily="34" charset="0"/>
                  <a:cs typeface="Calibri" panose="020F0502020204030204" pitchFamily="34" charset="0"/>
                </a:rPr>
                <a:t>Institutional Investors</a:t>
              </a:r>
            </a:p>
          </p:txBody>
        </p:sp>
      </p:grpSp>
    </p:spTree>
    <p:extLst>
      <p:ext uri="{BB962C8B-B14F-4D97-AF65-F5344CB8AC3E}">
        <p14:creationId xmlns:p14="http://schemas.microsoft.com/office/powerpoint/2010/main" val="1912080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rcRect/>
          <a:stretch>
            <a:fillRect/>
          </a:stretch>
        </p:blipFill>
        <p:spPr>
          <a:xfrm>
            <a:off x="1488719" y="4368006"/>
            <a:ext cx="1178413" cy="618666"/>
          </a:xfrm>
          <a:prstGeom prst="rect">
            <a:avLst/>
          </a:prstGeom>
        </p:spPr>
      </p:pic>
      <p:cxnSp>
        <p:nvCxnSpPr>
          <p:cNvPr id="67" name="Straight Connector 61"/>
          <p:cNvCxnSpPr>
            <a:cxnSpLocks noChangeShapeType="1"/>
          </p:cNvCxnSpPr>
          <p:nvPr/>
        </p:nvCxnSpPr>
        <p:spPr>
          <a:xfrm>
            <a:off x="7753411" y="2165846"/>
            <a:ext cx="0" cy="214335"/>
          </a:xfrm>
          <a:prstGeom prst="line">
            <a:avLst/>
          </a:prstGeom>
          <a:noFill/>
          <a:ln w="15875" algn="ctr">
            <a:solidFill>
              <a:srgbClr val="002C54"/>
            </a:solidFill>
            <a:prstDash val="sys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61"/>
          <p:cNvCxnSpPr>
            <a:cxnSpLocks noChangeShapeType="1"/>
          </p:cNvCxnSpPr>
          <p:nvPr/>
        </p:nvCxnSpPr>
        <p:spPr>
          <a:xfrm flipH="1">
            <a:off x="3013827" y="2101177"/>
            <a:ext cx="4103" cy="2273858"/>
          </a:xfrm>
          <a:prstGeom prst="line">
            <a:avLst/>
          </a:prstGeom>
          <a:noFill/>
          <a:ln w="15875" algn="ctr">
            <a:solidFill>
              <a:srgbClr val="99ABBB"/>
            </a:solidFill>
            <a:prstDash val="sys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61"/>
          <p:cNvCxnSpPr>
            <a:cxnSpLocks noChangeShapeType="1"/>
          </p:cNvCxnSpPr>
          <p:nvPr/>
        </p:nvCxnSpPr>
        <p:spPr>
          <a:xfrm>
            <a:off x="1143000" y="2240661"/>
            <a:ext cx="0" cy="183454"/>
          </a:xfrm>
          <a:prstGeom prst="line">
            <a:avLst/>
          </a:prstGeom>
          <a:noFill/>
          <a:ln w="15875" algn="ctr">
            <a:solidFill>
              <a:srgbClr val="CCD5DD"/>
            </a:solidFill>
            <a:prstDash val="sys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Content Placeholder 1"/>
          <p:cNvSpPr txBox="1"/>
          <p:nvPr/>
        </p:nvSpPr>
        <p:spPr>
          <a:xfrm>
            <a:off x="304801" y="2377239"/>
            <a:ext cx="2636979" cy="1854439"/>
          </a:xfrm>
          <a:prstGeom prst="rect">
            <a:avLst/>
          </a:prstGeom>
          <a:solidFill>
            <a:srgbClr val="FFFFFF"/>
          </a:solidFill>
          <a:ln w="12700">
            <a:solidFill>
              <a:srgbClr val="C9D2DA"/>
            </a:solidFill>
          </a:ln>
        </p:spPr>
        <p:txBody>
          <a:bodyPr anchor="ctr"/>
          <a:lstStyle>
            <a:lvl1pPr marL="231775" indent="-231775" algn="l" rtl="0" eaLnBrk="0" fontAlgn="base" hangingPunct="0">
              <a:spcBef>
                <a:spcPct val="50000"/>
              </a:spcBef>
              <a:spcAft>
                <a:spcPct val="20000"/>
              </a:spcAft>
              <a:buClr>
                <a:srgbClr val="A1A1A4"/>
              </a:buClr>
              <a:buFont typeface="Wingdings 3" pitchFamily="18" charset="2"/>
              <a:buChar char=""/>
              <a:defRPr sz="1600">
                <a:solidFill>
                  <a:schemeClr val="tx1"/>
                </a:solidFill>
                <a:latin typeface="Georgia" pitchFamily="18" charset="0"/>
                <a:ea typeface="+mn-ea"/>
                <a:cs typeface="+mn-cs"/>
              </a:defRPr>
            </a:lvl1pPr>
            <a:lvl2pPr marL="461963" indent="-234950" algn="l" rtl="0" eaLnBrk="0" fontAlgn="base" hangingPunct="0">
              <a:spcBef>
                <a:spcPct val="20000"/>
              </a:spcBef>
              <a:spcAft>
                <a:spcPct val="20000"/>
              </a:spcAft>
              <a:buClr>
                <a:schemeClr val="bg1">
                  <a:lumMod val="50000"/>
                </a:schemeClr>
              </a:buClr>
              <a:buFont typeface="Wingdings" pitchFamily="2" charset="2"/>
              <a:buChar char="§"/>
              <a:defRPr sz="1600">
                <a:solidFill>
                  <a:schemeClr val="tx1"/>
                </a:solidFill>
                <a:latin typeface="Georgia" pitchFamily="18" charset="0"/>
              </a:defRPr>
            </a:lvl2pPr>
            <a:lvl3pPr marL="679450" indent="-228600" algn="l" rtl="0" eaLnBrk="0" fontAlgn="base" hangingPunct="0">
              <a:spcBef>
                <a:spcPct val="20000"/>
              </a:spcBef>
              <a:spcAft>
                <a:spcPct val="20000"/>
              </a:spcAft>
              <a:buClr>
                <a:schemeClr val="bg1">
                  <a:lumMod val="50000"/>
                </a:schemeClr>
              </a:buClr>
              <a:buFont typeface="Arial" pitchFamily="34" charset="0"/>
              <a:buChar char="•"/>
              <a:defRPr sz="1600">
                <a:solidFill>
                  <a:schemeClr val="tx1"/>
                </a:solidFill>
                <a:latin typeface="Georgia" pitchFamily="18" charset="0"/>
              </a:defRPr>
            </a:lvl3pPr>
            <a:lvl4pPr marL="917575" indent="-228600" algn="l" rtl="0" eaLnBrk="0" fontAlgn="base" hangingPunct="0">
              <a:spcBef>
                <a:spcPct val="20000"/>
              </a:spcBef>
              <a:spcAft>
                <a:spcPct val="20000"/>
              </a:spcAft>
              <a:buClr>
                <a:schemeClr val="bg1">
                  <a:lumMod val="50000"/>
                </a:schemeClr>
              </a:buClr>
              <a:buFont typeface="Wingdings" pitchFamily="2" charset="2"/>
              <a:buChar char="§"/>
              <a:defRPr sz="1600">
                <a:solidFill>
                  <a:schemeClr val="tx1"/>
                </a:solidFill>
                <a:latin typeface="Georgia" pitchFamily="18" charset="0"/>
              </a:defRPr>
            </a:lvl4pPr>
            <a:lvl5pPr marL="1143000" indent="-228600" algn="l" rtl="0" eaLnBrk="0" fontAlgn="base" hangingPunct="0">
              <a:spcBef>
                <a:spcPct val="20000"/>
              </a:spcBef>
              <a:spcAft>
                <a:spcPct val="20000"/>
              </a:spcAft>
              <a:buClr>
                <a:schemeClr val="bg1">
                  <a:lumMod val="50000"/>
                </a:schemeClr>
              </a:buClr>
              <a:buFont typeface="Arial" pitchFamily="34" charset="0"/>
              <a:buChar char="•"/>
              <a:defRPr sz="1600">
                <a:solidFill>
                  <a:schemeClr val="tx1"/>
                </a:solidFill>
                <a:latin typeface="Georgia" pitchFamily="18" charset="0"/>
              </a:defRPr>
            </a:lvl5pPr>
            <a:lvl6pPr marL="2514600" indent="-228600" algn="l" rtl="0" fontAlgn="base">
              <a:spcBef>
                <a:spcPct val="20000"/>
              </a:spcBef>
              <a:spcAft>
                <a:spcPct val="20000"/>
              </a:spcAft>
              <a:buChar char="»"/>
              <a:defRPr sz="1000">
                <a:solidFill>
                  <a:schemeClr val="tx1"/>
                </a:solidFill>
                <a:latin typeface="+mn-lt"/>
              </a:defRPr>
            </a:lvl6pPr>
            <a:lvl7pPr marL="2971800" indent="-228600" algn="l" rtl="0" fontAlgn="base">
              <a:spcBef>
                <a:spcPct val="20000"/>
              </a:spcBef>
              <a:spcAft>
                <a:spcPct val="20000"/>
              </a:spcAft>
              <a:buChar char="»"/>
              <a:defRPr sz="1000">
                <a:solidFill>
                  <a:schemeClr val="tx1"/>
                </a:solidFill>
                <a:latin typeface="+mn-lt"/>
              </a:defRPr>
            </a:lvl7pPr>
            <a:lvl8pPr marL="3429000" indent="-228600" algn="l" rtl="0" fontAlgn="base">
              <a:spcBef>
                <a:spcPct val="20000"/>
              </a:spcBef>
              <a:spcAft>
                <a:spcPct val="20000"/>
              </a:spcAft>
              <a:buChar char="»"/>
              <a:defRPr sz="1000">
                <a:solidFill>
                  <a:schemeClr val="tx1"/>
                </a:solidFill>
                <a:latin typeface="+mn-lt"/>
              </a:defRPr>
            </a:lvl8pPr>
            <a:lvl9pPr marL="3886200" indent="-228600" algn="l" rtl="0" fontAlgn="base">
              <a:spcBef>
                <a:spcPct val="20000"/>
              </a:spcBef>
              <a:spcAft>
                <a:spcPct val="20000"/>
              </a:spcAft>
              <a:buChar char="»"/>
              <a:defRPr sz="1000">
                <a:solidFill>
                  <a:schemeClr val="tx1"/>
                </a:solidFill>
                <a:latin typeface="+mn-lt"/>
              </a:defRPr>
            </a:lvl9pPr>
          </a:lstStyle>
          <a:p>
            <a:pPr marL="804863" indent="0">
              <a:spcBef>
                <a:spcPct val="0"/>
              </a:spcBef>
              <a:spcAft>
                <a:spcPts val="1000"/>
              </a:spcAft>
              <a:buNone/>
              <a:defRPr/>
            </a:pPr>
            <a:endParaRPr lang="en-US" sz="850" kern="0">
              <a:solidFill>
                <a:srgbClr val="000000"/>
              </a:solidFill>
            </a:endParaRPr>
          </a:p>
        </p:txBody>
      </p:sp>
      <p:cxnSp>
        <p:nvCxnSpPr>
          <p:cNvPr id="34" name="Straight Connector 61"/>
          <p:cNvCxnSpPr>
            <a:cxnSpLocks noChangeShapeType="1"/>
          </p:cNvCxnSpPr>
          <p:nvPr/>
        </p:nvCxnSpPr>
        <p:spPr>
          <a:xfrm>
            <a:off x="4417651" y="2079633"/>
            <a:ext cx="0" cy="322541"/>
          </a:xfrm>
          <a:prstGeom prst="line">
            <a:avLst/>
          </a:prstGeom>
          <a:noFill/>
          <a:ln w="15875" algn="ctr">
            <a:solidFill>
              <a:schemeClr val="accent3">
                <a:lumMod val="50000"/>
              </a:schemeClr>
            </a:solidFill>
            <a:prstDash val="sys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0" name="Picture 59"/>
          <p:cNvPicPr>
            <a:picLocks noChangeAspect="1"/>
          </p:cNvPicPr>
          <p:nvPr/>
        </p:nvPicPr>
        <p:blipFill>
          <a:blip r:embed="rId3"/>
          <a:srcRect/>
          <a:stretch>
            <a:fillRect/>
          </a:stretch>
        </p:blipFill>
        <p:spPr>
          <a:xfrm>
            <a:off x="4957688" y="5540752"/>
            <a:ext cx="948461" cy="948461"/>
          </a:xfrm>
          <a:prstGeom prst="rect">
            <a:avLst/>
          </a:prstGeom>
        </p:spPr>
      </p:pic>
      <p:pic>
        <p:nvPicPr>
          <p:cNvPr id="46" name="Picture 45"/>
          <p:cNvPicPr>
            <a:picLocks noChangeAspect="1"/>
          </p:cNvPicPr>
          <p:nvPr/>
        </p:nvPicPr>
        <p:blipFill>
          <a:blip r:embed="rId4"/>
          <a:srcRect/>
          <a:stretch>
            <a:fillRect/>
          </a:stretch>
        </p:blipFill>
        <p:spPr>
          <a:xfrm>
            <a:off x="3531160" y="3724813"/>
            <a:ext cx="807915" cy="423824"/>
          </a:xfrm>
          <a:prstGeom prst="rect">
            <a:avLst/>
          </a:prstGeom>
        </p:spPr>
      </p:pic>
      <p:pic>
        <p:nvPicPr>
          <p:cNvPr id="32" name="Picture 31"/>
          <p:cNvPicPr>
            <a:picLocks noChangeAspect="1"/>
          </p:cNvPicPr>
          <p:nvPr/>
        </p:nvPicPr>
        <p:blipFill>
          <a:blip r:embed="rId5"/>
          <a:srcRect/>
          <a:stretch>
            <a:fillRect/>
          </a:stretch>
        </p:blipFill>
        <p:spPr>
          <a:xfrm>
            <a:off x="1628277" y="5687083"/>
            <a:ext cx="672918" cy="672918"/>
          </a:xfrm>
          <a:prstGeom prst="rect">
            <a:avLst/>
          </a:prstGeom>
        </p:spPr>
      </p:pic>
      <p:sp>
        <p:nvSpPr>
          <p:cNvPr id="79" name="Title 78">
            <a:extLst>
              <a:ext uri="{FF2B5EF4-FFF2-40B4-BE49-F238E27FC236}">
                <a16:creationId xmlns:a16="http://schemas.microsoft.com/office/drawing/2014/main" id="{F5F5BC7F-720C-8BE8-6C05-A88CFAD84CA9}"/>
              </a:ext>
            </a:extLst>
          </p:cNvPr>
          <p:cNvSpPr>
            <a:spLocks noGrp="1"/>
          </p:cNvSpPr>
          <p:nvPr>
            <p:ph type="title"/>
          </p:nvPr>
        </p:nvSpPr>
        <p:spPr/>
        <p:txBody>
          <a:bodyPr/>
          <a:lstStyle/>
          <a:p>
            <a:r>
              <a:rPr lang="en-US"/>
              <a:t>Hedge Fund Activists Have a Broad Range of Goals</a:t>
            </a:r>
            <a:br>
              <a:rPr lang="en-US"/>
            </a:br>
            <a:br>
              <a:rPr lang="en-US"/>
            </a:br>
            <a:endParaRPr lang="en-US"/>
          </a:p>
        </p:txBody>
      </p:sp>
      <p:sp>
        <p:nvSpPr>
          <p:cNvPr id="4" name="Slide Number Placeholder 3"/>
          <p:cNvSpPr>
            <a:spLocks noGrp="1"/>
          </p:cNvSpPr>
          <p:nvPr>
            <p:ph type="sldNum" sz="quarter" idx="13"/>
          </p:nvPr>
        </p:nvSpPr>
        <p:spPr/>
        <p:txBody>
          <a:bodyPr/>
          <a:lstStyle/>
          <a:p>
            <a:fld id="{EDBD4F59-D158-4828-BC4B-A2B6698F28EC}" type="slidenum">
              <a:rPr lang="en-US" smtClean="0"/>
              <a:t>9</a:t>
            </a:fld>
            <a:endParaRPr lang="en-US"/>
          </a:p>
        </p:txBody>
      </p:sp>
      <p:sp>
        <p:nvSpPr>
          <p:cNvPr id="5" name="Pentagon 4"/>
          <p:cNvSpPr/>
          <p:nvPr/>
        </p:nvSpPr>
        <p:spPr>
          <a:xfrm>
            <a:off x="397935" y="1388937"/>
            <a:ext cx="1551447" cy="851724"/>
          </a:xfrm>
          <a:prstGeom prst="homePlate">
            <a:avLst/>
          </a:prstGeom>
          <a:solidFill>
            <a:srgbClr val="C9D2DA"/>
          </a:solidFill>
          <a:ln>
            <a:noFill/>
          </a:ln>
          <a:effectLst/>
        </p:spPr>
        <p:txBody>
          <a:bodyPr wrap="none" lIns="91440" rIns="45720" anchor="ctr"/>
          <a:lstStyle/>
          <a:p>
            <a:pPr>
              <a:lnSpc>
                <a:spcPct val="120000"/>
              </a:lnSpc>
            </a:pPr>
            <a:r>
              <a:rPr lang="en-US" sz="1000" b="1">
                <a:solidFill>
                  <a:srgbClr val="000000"/>
                </a:solidFill>
                <a:cs typeface="Arial" charset="0"/>
              </a:rPr>
              <a:t>Cash Dividend/</a:t>
            </a:r>
            <a:br>
              <a:rPr lang="en-US" sz="1000" b="1">
                <a:solidFill>
                  <a:srgbClr val="000000"/>
                </a:solidFill>
                <a:cs typeface="Arial" charset="0"/>
              </a:rPr>
            </a:br>
            <a:r>
              <a:rPr lang="en-US" sz="1000" b="1">
                <a:solidFill>
                  <a:srgbClr val="000000"/>
                </a:solidFill>
                <a:cs typeface="Arial" charset="0"/>
              </a:rPr>
              <a:t>Stock</a:t>
            </a:r>
            <a:br>
              <a:rPr lang="en-US" sz="1000" b="1">
                <a:solidFill>
                  <a:srgbClr val="000000"/>
                </a:solidFill>
                <a:cs typeface="Arial" charset="0"/>
              </a:rPr>
            </a:br>
            <a:r>
              <a:rPr lang="en-US" sz="1000" b="1">
                <a:solidFill>
                  <a:srgbClr val="000000"/>
                </a:solidFill>
                <a:cs typeface="Arial" charset="0"/>
              </a:rPr>
              <a:t>Repurchase</a:t>
            </a:r>
          </a:p>
        </p:txBody>
      </p:sp>
      <p:grpSp>
        <p:nvGrpSpPr>
          <p:cNvPr id="7" name="Group 6"/>
          <p:cNvGrpSpPr/>
          <p:nvPr/>
        </p:nvGrpSpPr>
        <p:grpSpPr>
          <a:xfrm>
            <a:off x="1225550" y="2462855"/>
            <a:ext cx="1821086" cy="1281765"/>
            <a:chOff x="1247502" y="2540422"/>
            <a:chExt cx="1565330" cy="1311100"/>
          </a:xfrm>
        </p:grpSpPr>
        <p:sp>
          <p:nvSpPr>
            <p:cNvPr id="8" name="TextBox 7"/>
            <p:cNvSpPr txBox="1"/>
            <p:nvPr/>
          </p:nvSpPr>
          <p:spPr>
            <a:xfrm>
              <a:off x="1247933" y="3725593"/>
              <a:ext cx="1564899" cy="125929"/>
            </a:xfrm>
            <a:prstGeom prst="rect">
              <a:avLst/>
            </a:prstGeom>
            <a:noFill/>
            <a:ln>
              <a:noFill/>
            </a:ln>
          </p:spPr>
          <p:txBody>
            <a:bodyPr wrap="square" lIns="0" tIns="0" rIns="0" bIns="0" rtlCol="0">
              <a:spAutoFit/>
            </a:bodyPr>
            <a:lstStyle/>
            <a:p>
              <a:pPr marL="114300" indent="-114300"/>
              <a:r>
                <a:rPr lang="en-US" sz="800"/>
                <a:t>/ 	Hibiki Path Advisors</a:t>
              </a:r>
            </a:p>
          </p:txBody>
        </p:sp>
        <p:sp>
          <p:nvSpPr>
            <p:cNvPr id="9" name="TextBox 8"/>
            <p:cNvSpPr txBox="1"/>
            <p:nvPr/>
          </p:nvSpPr>
          <p:spPr>
            <a:xfrm>
              <a:off x="1247502" y="3341899"/>
              <a:ext cx="1063719" cy="251856"/>
            </a:xfrm>
            <a:prstGeom prst="rect">
              <a:avLst/>
            </a:prstGeom>
            <a:noFill/>
            <a:ln>
              <a:noFill/>
            </a:ln>
          </p:spPr>
          <p:txBody>
            <a:bodyPr wrap="none" lIns="0" tIns="0" rIns="0" bIns="0" rtlCol="0">
              <a:spAutoFit/>
            </a:bodyPr>
            <a:lstStyle/>
            <a:p>
              <a:pPr marL="114300" indent="-114300"/>
              <a:r>
                <a:rPr lang="en-US" sz="800"/>
                <a:t>/ 	Asset Value Investors </a:t>
              </a:r>
            </a:p>
            <a:p>
              <a:pPr marL="114300" indent="-114300"/>
              <a:r>
                <a:rPr lang="en-US" sz="800"/>
                <a:t>(AVI Japan Opportunity Trust)</a:t>
              </a:r>
            </a:p>
          </p:txBody>
        </p:sp>
        <p:sp>
          <p:nvSpPr>
            <p:cNvPr id="10" name="TextBox 9"/>
            <p:cNvSpPr txBox="1"/>
            <p:nvPr/>
          </p:nvSpPr>
          <p:spPr>
            <a:xfrm>
              <a:off x="1247502" y="3105309"/>
              <a:ext cx="1065098" cy="125929"/>
            </a:xfrm>
            <a:prstGeom prst="rect">
              <a:avLst/>
            </a:prstGeom>
            <a:noFill/>
            <a:ln>
              <a:noFill/>
            </a:ln>
          </p:spPr>
          <p:txBody>
            <a:bodyPr wrap="none" lIns="0" tIns="0" rIns="0" bIns="0" rtlCol="0">
              <a:spAutoFit/>
            </a:bodyPr>
            <a:lstStyle/>
            <a:p>
              <a:pPr marL="114300" indent="-114300"/>
              <a:r>
                <a:rPr lang="en-US" sz="800"/>
                <a:t>/ 	Argyle Street Management</a:t>
              </a:r>
            </a:p>
          </p:txBody>
        </p:sp>
        <p:sp>
          <p:nvSpPr>
            <p:cNvPr id="11" name="TextBox 10"/>
            <p:cNvSpPr txBox="1"/>
            <p:nvPr/>
          </p:nvSpPr>
          <p:spPr>
            <a:xfrm>
              <a:off x="1247502" y="2794974"/>
              <a:ext cx="810191" cy="125929"/>
            </a:xfrm>
            <a:prstGeom prst="rect">
              <a:avLst/>
            </a:prstGeom>
            <a:noFill/>
            <a:ln>
              <a:noFill/>
            </a:ln>
          </p:spPr>
          <p:txBody>
            <a:bodyPr wrap="none" lIns="0" tIns="0" rIns="0" bIns="0" rtlCol="0">
              <a:spAutoFit/>
            </a:bodyPr>
            <a:lstStyle/>
            <a:p>
              <a:pPr marL="114300" indent="-114300"/>
              <a:r>
                <a:rPr lang="en-US" sz="800"/>
                <a:t>/ 	Hibiki Path Advisors</a:t>
              </a:r>
            </a:p>
          </p:txBody>
        </p:sp>
        <p:sp>
          <p:nvSpPr>
            <p:cNvPr id="12" name="TextBox 11"/>
            <p:cNvSpPr txBox="1"/>
            <p:nvPr/>
          </p:nvSpPr>
          <p:spPr>
            <a:xfrm>
              <a:off x="1247502" y="2540422"/>
              <a:ext cx="1281424" cy="125929"/>
            </a:xfrm>
            <a:prstGeom prst="rect">
              <a:avLst/>
            </a:prstGeom>
            <a:noFill/>
            <a:ln>
              <a:noFill/>
            </a:ln>
          </p:spPr>
          <p:txBody>
            <a:bodyPr wrap="none" lIns="0" tIns="0" rIns="0" bIns="0" rtlCol="0">
              <a:spAutoFit/>
            </a:bodyPr>
            <a:lstStyle/>
            <a:p>
              <a:pPr marL="114300" indent="-114300"/>
              <a:r>
                <a:rPr lang="en-US" sz="800"/>
                <a:t>/ 	Silchester International Investors</a:t>
              </a:r>
            </a:p>
          </p:txBody>
        </p:sp>
      </p:grpSp>
      <p:pic>
        <p:nvPicPr>
          <p:cNvPr id="13" name="Picture 12"/>
          <p:cNvPicPr>
            <a:picLocks noChangeAspect="1"/>
          </p:cNvPicPr>
          <p:nvPr/>
        </p:nvPicPr>
        <p:blipFill>
          <a:blip r:embed="rId6"/>
          <a:srcRect/>
          <a:stretch>
            <a:fillRect/>
          </a:stretch>
        </p:blipFill>
        <p:spPr>
          <a:xfrm>
            <a:off x="470177" y="2200625"/>
            <a:ext cx="667463" cy="667463"/>
          </a:xfrm>
          <a:prstGeom prst="rect">
            <a:avLst/>
          </a:prstGeom>
        </p:spPr>
      </p:pic>
      <p:pic>
        <p:nvPicPr>
          <p:cNvPr id="14" name="Picture 13"/>
          <p:cNvPicPr>
            <a:picLocks noChangeAspect="1"/>
          </p:cNvPicPr>
          <p:nvPr/>
        </p:nvPicPr>
        <p:blipFill>
          <a:blip r:embed="rId7"/>
          <a:srcRect/>
          <a:stretch>
            <a:fillRect/>
          </a:stretch>
        </p:blipFill>
        <p:spPr>
          <a:xfrm>
            <a:off x="374049" y="2720117"/>
            <a:ext cx="781840" cy="128169"/>
          </a:xfrm>
          <a:prstGeom prst="rect">
            <a:avLst/>
          </a:prstGeom>
        </p:spPr>
      </p:pic>
      <p:pic>
        <p:nvPicPr>
          <p:cNvPr id="15" name="Picture 14"/>
          <p:cNvPicPr>
            <a:picLocks noChangeAspect="1"/>
          </p:cNvPicPr>
          <p:nvPr/>
        </p:nvPicPr>
        <p:blipFill>
          <a:blip r:embed="rId8"/>
          <a:srcRect/>
          <a:stretch>
            <a:fillRect/>
          </a:stretch>
        </p:blipFill>
        <p:spPr>
          <a:xfrm>
            <a:off x="547331" y="2949473"/>
            <a:ext cx="642197" cy="314719"/>
          </a:xfrm>
          <a:prstGeom prst="rect">
            <a:avLst/>
          </a:prstGeom>
        </p:spPr>
      </p:pic>
      <p:pic>
        <p:nvPicPr>
          <p:cNvPr id="16" name="Picture 15"/>
          <p:cNvPicPr>
            <a:picLocks noChangeAspect="1"/>
          </p:cNvPicPr>
          <p:nvPr/>
        </p:nvPicPr>
        <p:blipFill>
          <a:blip r:embed="rId9"/>
          <a:srcRect/>
          <a:stretch>
            <a:fillRect/>
          </a:stretch>
        </p:blipFill>
        <p:spPr>
          <a:xfrm>
            <a:off x="628788" y="3156054"/>
            <a:ext cx="414474" cy="414474"/>
          </a:xfrm>
          <a:prstGeom prst="rect">
            <a:avLst/>
          </a:prstGeom>
        </p:spPr>
      </p:pic>
      <p:pic>
        <p:nvPicPr>
          <p:cNvPr id="17" name="Picture 16"/>
          <p:cNvPicPr>
            <a:picLocks noChangeAspect="1"/>
          </p:cNvPicPr>
          <p:nvPr/>
        </p:nvPicPr>
        <p:blipFill>
          <a:blip r:embed="rId10"/>
          <a:srcRect/>
          <a:stretch>
            <a:fillRect/>
          </a:stretch>
        </p:blipFill>
        <p:spPr>
          <a:xfrm>
            <a:off x="430424" y="3511437"/>
            <a:ext cx="747290" cy="373645"/>
          </a:xfrm>
          <a:prstGeom prst="rect">
            <a:avLst/>
          </a:prstGeom>
        </p:spPr>
      </p:pic>
      <p:sp>
        <p:nvSpPr>
          <p:cNvPr id="19" name="Pentagon 18"/>
          <p:cNvSpPr/>
          <p:nvPr/>
        </p:nvSpPr>
        <p:spPr>
          <a:xfrm>
            <a:off x="2063245" y="1362744"/>
            <a:ext cx="1551447" cy="851724"/>
          </a:xfrm>
          <a:prstGeom prst="homePlate">
            <a:avLst/>
          </a:prstGeom>
          <a:solidFill>
            <a:srgbClr val="A0AFBD"/>
          </a:solidFill>
          <a:ln>
            <a:noFill/>
          </a:ln>
          <a:effectLst/>
        </p:spPr>
        <p:txBody>
          <a:bodyPr wrap="none" lIns="91440" rIns="45720" anchor="ctr"/>
          <a:lstStyle/>
          <a:p>
            <a:pPr>
              <a:lnSpc>
                <a:spcPct val="120000"/>
              </a:lnSpc>
              <a:spcBef>
                <a:spcPct val="50000"/>
              </a:spcBef>
              <a:defRPr/>
            </a:pPr>
            <a:r>
              <a:rPr lang="en-US" sz="1000" b="1">
                <a:solidFill>
                  <a:srgbClr val="000000"/>
                </a:solidFill>
                <a:cs typeface="Arial" charset="0"/>
              </a:rPr>
              <a:t>Frustrate/</a:t>
            </a:r>
            <a:br>
              <a:rPr lang="en-US" sz="1000" b="1">
                <a:solidFill>
                  <a:srgbClr val="000000"/>
                </a:solidFill>
                <a:cs typeface="Arial" charset="0"/>
              </a:rPr>
            </a:br>
            <a:r>
              <a:rPr lang="en-US" sz="1000" b="1">
                <a:solidFill>
                  <a:srgbClr val="000000"/>
                </a:solidFill>
                <a:cs typeface="Arial" charset="0"/>
              </a:rPr>
              <a:t>Complicate M&amp;A</a:t>
            </a:r>
          </a:p>
        </p:txBody>
      </p:sp>
      <p:sp>
        <p:nvSpPr>
          <p:cNvPr id="22" name="Content Placeholder 1"/>
          <p:cNvSpPr txBox="1"/>
          <p:nvPr/>
        </p:nvSpPr>
        <p:spPr>
          <a:xfrm>
            <a:off x="1578347" y="4368008"/>
            <a:ext cx="2775153" cy="2008473"/>
          </a:xfrm>
          <a:prstGeom prst="rect">
            <a:avLst/>
          </a:prstGeom>
          <a:noFill/>
          <a:ln w="12700">
            <a:solidFill>
              <a:srgbClr val="A0AFBD"/>
            </a:solidFill>
          </a:ln>
        </p:spPr>
        <p:txBody>
          <a:bodyPr anchor="ctr"/>
          <a:lstStyle>
            <a:lvl1pPr marL="231775" indent="-231775" algn="l" rtl="0" eaLnBrk="0" fontAlgn="base" hangingPunct="0">
              <a:spcBef>
                <a:spcPct val="50000"/>
              </a:spcBef>
              <a:spcAft>
                <a:spcPct val="20000"/>
              </a:spcAft>
              <a:buClr>
                <a:srgbClr val="A1A1A4"/>
              </a:buClr>
              <a:buFont typeface="Wingdings 3" pitchFamily="18" charset="2"/>
              <a:buChar char=""/>
              <a:defRPr sz="1600">
                <a:solidFill>
                  <a:schemeClr val="tx1"/>
                </a:solidFill>
                <a:latin typeface="Georgia" pitchFamily="18" charset="0"/>
                <a:ea typeface="+mn-ea"/>
                <a:cs typeface="+mn-cs"/>
              </a:defRPr>
            </a:lvl1pPr>
            <a:lvl2pPr marL="461963" indent="-234950" algn="l" rtl="0" eaLnBrk="0" fontAlgn="base" hangingPunct="0">
              <a:spcBef>
                <a:spcPct val="20000"/>
              </a:spcBef>
              <a:spcAft>
                <a:spcPct val="20000"/>
              </a:spcAft>
              <a:buClr>
                <a:schemeClr val="bg1">
                  <a:lumMod val="50000"/>
                </a:schemeClr>
              </a:buClr>
              <a:buFont typeface="Wingdings" pitchFamily="2" charset="2"/>
              <a:buChar char="§"/>
              <a:defRPr sz="1600">
                <a:solidFill>
                  <a:schemeClr val="tx1"/>
                </a:solidFill>
                <a:latin typeface="Georgia" pitchFamily="18" charset="0"/>
              </a:defRPr>
            </a:lvl2pPr>
            <a:lvl3pPr marL="679450" indent="-228600" algn="l" rtl="0" eaLnBrk="0" fontAlgn="base" hangingPunct="0">
              <a:spcBef>
                <a:spcPct val="20000"/>
              </a:spcBef>
              <a:spcAft>
                <a:spcPct val="20000"/>
              </a:spcAft>
              <a:buClr>
                <a:schemeClr val="bg1">
                  <a:lumMod val="50000"/>
                </a:schemeClr>
              </a:buClr>
              <a:buFont typeface="Arial" pitchFamily="34" charset="0"/>
              <a:buChar char="•"/>
              <a:defRPr sz="1600">
                <a:solidFill>
                  <a:schemeClr val="tx1"/>
                </a:solidFill>
                <a:latin typeface="Georgia" pitchFamily="18" charset="0"/>
              </a:defRPr>
            </a:lvl3pPr>
            <a:lvl4pPr marL="917575" indent="-228600" algn="l" rtl="0" eaLnBrk="0" fontAlgn="base" hangingPunct="0">
              <a:spcBef>
                <a:spcPct val="20000"/>
              </a:spcBef>
              <a:spcAft>
                <a:spcPct val="20000"/>
              </a:spcAft>
              <a:buClr>
                <a:schemeClr val="bg1">
                  <a:lumMod val="50000"/>
                </a:schemeClr>
              </a:buClr>
              <a:buFont typeface="Wingdings" pitchFamily="2" charset="2"/>
              <a:buChar char="§"/>
              <a:defRPr sz="1600">
                <a:solidFill>
                  <a:schemeClr val="tx1"/>
                </a:solidFill>
                <a:latin typeface="Georgia" pitchFamily="18" charset="0"/>
              </a:defRPr>
            </a:lvl4pPr>
            <a:lvl5pPr marL="1143000" indent="-228600" algn="l" rtl="0" eaLnBrk="0" fontAlgn="base" hangingPunct="0">
              <a:spcBef>
                <a:spcPct val="20000"/>
              </a:spcBef>
              <a:spcAft>
                <a:spcPct val="20000"/>
              </a:spcAft>
              <a:buClr>
                <a:schemeClr val="bg1">
                  <a:lumMod val="50000"/>
                </a:schemeClr>
              </a:buClr>
              <a:buFont typeface="Arial" pitchFamily="34" charset="0"/>
              <a:buChar char="•"/>
              <a:defRPr sz="1600">
                <a:solidFill>
                  <a:schemeClr val="tx1"/>
                </a:solidFill>
                <a:latin typeface="Georgia" pitchFamily="18" charset="0"/>
              </a:defRPr>
            </a:lvl5pPr>
            <a:lvl6pPr marL="2514600" indent="-228600" algn="l" rtl="0" fontAlgn="base">
              <a:spcBef>
                <a:spcPct val="20000"/>
              </a:spcBef>
              <a:spcAft>
                <a:spcPct val="20000"/>
              </a:spcAft>
              <a:buChar char="»"/>
              <a:defRPr sz="1000">
                <a:solidFill>
                  <a:schemeClr val="tx1"/>
                </a:solidFill>
                <a:latin typeface="+mn-lt"/>
              </a:defRPr>
            </a:lvl6pPr>
            <a:lvl7pPr marL="2971800" indent="-228600" algn="l" rtl="0" fontAlgn="base">
              <a:spcBef>
                <a:spcPct val="20000"/>
              </a:spcBef>
              <a:spcAft>
                <a:spcPct val="20000"/>
              </a:spcAft>
              <a:buChar char="»"/>
              <a:defRPr sz="1000">
                <a:solidFill>
                  <a:schemeClr val="tx1"/>
                </a:solidFill>
                <a:latin typeface="+mn-lt"/>
              </a:defRPr>
            </a:lvl7pPr>
            <a:lvl8pPr marL="3429000" indent="-228600" algn="l" rtl="0" fontAlgn="base">
              <a:spcBef>
                <a:spcPct val="20000"/>
              </a:spcBef>
              <a:spcAft>
                <a:spcPct val="20000"/>
              </a:spcAft>
              <a:buChar char="»"/>
              <a:defRPr sz="1000">
                <a:solidFill>
                  <a:schemeClr val="tx1"/>
                </a:solidFill>
                <a:latin typeface="+mn-lt"/>
              </a:defRPr>
            </a:lvl8pPr>
            <a:lvl9pPr marL="3886200" indent="-228600" algn="l" rtl="0" fontAlgn="base">
              <a:spcBef>
                <a:spcPct val="20000"/>
              </a:spcBef>
              <a:spcAft>
                <a:spcPct val="20000"/>
              </a:spcAft>
              <a:buChar char="»"/>
              <a:defRPr sz="1000">
                <a:solidFill>
                  <a:schemeClr val="tx1"/>
                </a:solidFill>
                <a:latin typeface="+mn-lt"/>
              </a:defRPr>
            </a:lvl9pPr>
          </a:lstStyle>
          <a:p>
            <a:pPr marL="804863" indent="0">
              <a:spcBef>
                <a:spcPct val="0"/>
              </a:spcBef>
              <a:spcAft>
                <a:spcPts val="1000"/>
              </a:spcAft>
              <a:buNone/>
              <a:defRPr/>
            </a:pPr>
            <a:endParaRPr lang="en-US" sz="850" kern="0">
              <a:solidFill>
                <a:srgbClr val="000000"/>
              </a:solidFill>
            </a:endParaRPr>
          </a:p>
        </p:txBody>
      </p:sp>
      <p:grpSp>
        <p:nvGrpSpPr>
          <p:cNvPr id="24" name="Group 23"/>
          <p:cNvGrpSpPr/>
          <p:nvPr/>
        </p:nvGrpSpPr>
        <p:grpSpPr>
          <a:xfrm>
            <a:off x="2431393" y="4558182"/>
            <a:ext cx="1797480" cy="1149923"/>
            <a:chOff x="3891949" y="2600593"/>
            <a:chExt cx="1797480" cy="1149923"/>
          </a:xfrm>
        </p:grpSpPr>
        <p:sp>
          <p:nvSpPr>
            <p:cNvPr id="25" name="Content Placeholder 1"/>
            <p:cNvSpPr txBox="1"/>
            <p:nvPr/>
          </p:nvSpPr>
          <p:spPr>
            <a:xfrm>
              <a:off x="3935423" y="2600593"/>
              <a:ext cx="1570470" cy="266700"/>
            </a:xfrm>
            <a:prstGeom prst="rect">
              <a:avLst/>
            </a:prstGeom>
            <a:noFill/>
            <a:ln w="9525">
              <a:noFill/>
            </a:ln>
          </p:spPr>
          <p:txBody>
            <a:bodyPr wrap="none" lIns="0" tIns="0" rIns="0" bIns="0" anchor="ctr"/>
            <a:lstStyle>
              <a:defPPr>
                <a:defRPr lang="en-US"/>
              </a:defPPr>
              <a:lvl1pPr indent="0" eaLnBrk="0" fontAlgn="base" hangingPunct="0">
                <a:spcBef>
                  <a:spcPct val="0"/>
                </a:spcBef>
                <a:spcAft>
                  <a:spcPts val="1000"/>
                </a:spcAft>
                <a:buClr>
                  <a:srgbClr val="A1A1A4"/>
                </a:buClr>
                <a:buFont typeface="Wingdings 3" pitchFamily="18" charset="2"/>
                <a:buNone/>
                <a:defRPr sz="850" kern="0">
                  <a:solidFill>
                    <a:srgbClr val="000000"/>
                  </a:solidFill>
                  <a:latin typeface="Georgia" pitchFamily="18" charset="0"/>
                </a:defRPr>
              </a:lvl1pPr>
              <a:lvl2pPr marL="461963" indent="-234950" eaLnBrk="0" fontAlgn="base" hangingPunct="0">
                <a:spcBef>
                  <a:spcPct val="20000"/>
                </a:spcBef>
                <a:spcAft>
                  <a:spcPct val="20000"/>
                </a:spcAft>
                <a:buClr>
                  <a:schemeClr val="bg1">
                    <a:lumMod val="50000"/>
                  </a:schemeClr>
                </a:buClr>
                <a:buFont typeface="Wingdings" pitchFamily="2" charset="2"/>
                <a:buChar char="§"/>
                <a:defRPr sz="1600">
                  <a:latin typeface="Georgia" pitchFamily="18" charset="0"/>
                </a:defRPr>
              </a:lvl2pPr>
              <a:lvl3pPr marL="679450" indent="-228600" eaLnBrk="0" fontAlgn="base" hangingPunct="0">
                <a:spcBef>
                  <a:spcPct val="20000"/>
                </a:spcBef>
                <a:spcAft>
                  <a:spcPct val="20000"/>
                </a:spcAft>
                <a:buClr>
                  <a:schemeClr val="bg1">
                    <a:lumMod val="50000"/>
                  </a:schemeClr>
                </a:buClr>
                <a:buFont typeface="Arial" pitchFamily="34" charset="0"/>
                <a:buChar char="•"/>
                <a:defRPr sz="1600">
                  <a:latin typeface="Georgia" pitchFamily="18" charset="0"/>
                </a:defRPr>
              </a:lvl3pPr>
              <a:lvl4pPr marL="917575" indent="-228600" eaLnBrk="0" fontAlgn="base" hangingPunct="0">
                <a:spcBef>
                  <a:spcPct val="20000"/>
                </a:spcBef>
                <a:spcAft>
                  <a:spcPct val="20000"/>
                </a:spcAft>
                <a:buClr>
                  <a:schemeClr val="bg1">
                    <a:lumMod val="50000"/>
                  </a:schemeClr>
                </a:buClr>
                <a:buFont typeface="Wingdings" pitchFamily="2" charset="2"/>
                <a:buChar char="§"/>
                <a:defRPr sz="1600">
                  <a:latin typeface="Georgia" pitchFamily="18" charset="0"/>
                </a:defRPr>
              </a:lvl4pPr>
              <a:lvl5pPr marL="1143000" indent="-228600" eaLnBrk="0" fontAlgn="base" hangingPunct="0">
                <a:spcBef>
                  <a:spcPct val="20000"/>
                </a:spcBef>
                <a:spcAft>
                  <a:spcPct val="20000"/>
                </a:spcAft>
                <a:buClr>
                  <a:schemeClr val="bg1">
                    <a:lumMod val="50000"/>
                  </a:schemeClr>
                </a:buClr>
                <a:buFont typeface="Arial" pitchFamily="34" charset="0"/>
                <a:buChar char="•"/>
                <a:defRPr sz="1600">
                  <a:latin typeface="Georgia" pitchFamily="18" charset="0"/>
                </a:defRPr>
              </a:lvl5pPr>
              <a:lvl6pPr marL="2514600" indent="-228600" fontAlgn="base">
                <a:spcBef>
                  <a:spcPct val="20000"/>
                </a:spcBef>
                <a:spcAft>
                  <a:spcPct val="20000"/>
                </a:spcAft>
                <a:buChar char="»"/>
                <a:defRPr sz="1000"/>
              </a:lvl6pPr>
              <a:lvl7pPr marL="2971800" indent="-228600" fontAlgn="base">
                <a:spcBef>
                  <a:spcPct val="20000"/>
                </a:spcBef>
                <a:spcAft>
                  <a:spcPct val="20000"/>
                </a:spcAft>
                <a:buChar char="»"/>
                <a:defRPr sz="1000"/>
              </a:lvl7pPr>
              <a:lvl8pPr marL="3429000" indent="-228600" fontAlgn="base">
                <a:spcBef>
                  <a:spcPct val="20000"/>
                </a:spcBef>
                <a:spcAft>
                  <a:spcPct val="20000"/>
                </a:spcAft>
                <a:buChar char="»"/>
                <a:defRPr sz="1000"/>
              </a:lvl8pPr>
              <a:lvl9pPr marL="3886200" indent="-228600" fontAlgn="base">
                <a:spcBef>
                  <a:spcPct val="20000"/>
                </a:spcBef>
                <a:spcAft>
                  <a:spcPct val="20000"/>
                </a:spcAft>
                <a:buChar char="»"/>
                <a:defRPr sz="1000"/>
              </a:lvl9pPr>
            </a:lstStyle>
            <a:p>
              <a:pPr marL="114300" indent="-114300" eaLnBrk="1" hangingPunct="1"/>
              <a:r>
                <a:rPr lang="en-US" sz="800" kern="1200">
                  <a:solidFill>
                    <a:schemeClr val="tx1"/>
                  </a:solidFill>
                  <a:latin typeface="+mn-lt"/>
                </a:rPr>
                <a:t>/	Oasis Capital</a:t>
              </a:r>
            </a:p>
          </p:txBody>
        </p:sp>
        <p:sp>
          <p:nvSpPr>
            <p:cNvPr id="26" name="Content Placeholder 1"/>
            <p:cNvSpPr txBox="1"/>
            <p:nvPr/>
          </p:nvSpPr>
          <p:spPr>
            <a:xfrm>
              <a:off x="3932474" y="3083531"/>
              <a:ext cx="641321" cy="124007"/>
            </a:xfrm>
            <a:prstGeom prst="rect">
              <a:avLst/>
            </a:prstGeom>
            <a:noFill/>
            <a:ln w="9525">
              <a:noFill/>
            </a:ln>
          </p:spPr>
          <p:txBody>
            <a:bodyPr wrap="none" lIns="0" tIns="0" rIns="0" bIns="0" anchor="ctr"/>
            <a:lstStyle>
              <a:defPPr>
                <a:defRPr lang="en-US"/>
              </a:defPPr>
              <a:lvl1pPr indent="0" eaLnBrk="0" fontAlgn="base" hangingPunct="0">
                <a:spcBef>
                  <a:spcPct val="0"/>
                </a:spcBef>
                <a:spcAft>
                  <a:spcPts val="1000"/>
                </a:spcAft>
                <a:buClr>
                  <a:srgbClr val="A1A1A4"/>
                </a:buClr>
                <a:buFont typeface="Wingdings 3" pitchFamily="18" charset="2"/>
                <a:buNone/>
                <a:defRPr sz="850" kern="0">
                  <a:solidFill>
                    <a:srgbClr val="000000"/>
                  </a:solidFill>
                  <a:latin typeface="Georgia" pitchFamily="18" charset="0"/>
                </a:defRPr>
              </a:lvl1pPr>
              <a:lvl2pPr marL="461963" indent="-234950" eaLnBrk="0" fontAlgn="base" hangingPunct="0">
                <a:spcBef>
                  <a:spcPct val="20000"/>
                </a:spcBef>
                <a:spcAft>
                  <a:spcPct val="20000"/>
                </a:spcAft>
                <a:buClr>
                  <a:schemeClr val="bg1">
                    <a:lumMod val="50000"/>
                  </a:schemeClr>
                </a:buClr>
                <a:buFont typeface="Wingdings" pitchFamily="2" charset="2"/>
                <a:buChar char="§"/>
                <a:defRPr sz="1600">
                  <a:latin typeface="Georgia" pitchFamily="18" charset="0"/>
                </a:defRPr>
              </a:lvl2pPr>
              <a:lvl3pPr marL="679450" indent="-228600" eaLnBrk="0" fontAlgn="base" hangingPunct="0">
                <a:spcBef>
                  <a:spcPct val="20000"/>
                </a:spcBef>
                <a:spcAft>
                  <a:spcPct val="20000"/>
                </a:spcAft>
                <a:buClr>
                  <a:schemeClr val="bg1">
                    <a:lumMod val="50000"/>
                  </a:schemeClr>
                </a:buClr>
                <a:buFont typeface="Arial" pitchFamily="34" charset="0"/>
                <a:buChar char="•"/>
                <a:defRPr sz="1600">
                  <a:latin typeface="Georgia" pitchFamily="18" charset="0"/>
                </a:defRPr>
              </a:lvl3pPr>
              <a:lvl4pPr marL="917575" indent="-228600" eaLnBrk="0" fontAlgn="base" hangingPunct="0">
                <a:spcBef>
                  <a:spcPct val="20000"/>
                </a:spcBef>
                <a:spcAft>
                  <a:spcPct val="20000"/>
                </a:spcAft>
                <a:buClr>
                  <a:schemeClr val="bg1">
                    <a:lumMod val="50000"/>
                  </a:schemeClr>
                </a:buClr>
                <a:buFont typeface="Wingdings" pitchFamily="2" charset="2"/>
                <a:buChar char="§"/>
                <a:defRPr sz="1600">
                  <a:latin typeface="Georgia" pitchFamily="18" charset="0"/>
                </a:defRPr>
              </a:lvl4pPr>
              <a:lvl5pPr marL="1143000" indent="-228600" eaLnBrk="0" fontAlgn="base" hangingPunct="0">
                <a:spcBef>
                  <a:spcPct val="20000"/>
                </a:spcBef>
                <a:spcAft>
                  <a:spcPct val="20000"/>
                </a:spcAft>
                <a:buClr>
                  <a:schemeClr val="bg1">
                    <a:lumMod val="50000"/>
                  </a:schemeClr>
                </a:buClr>
                <a:buFont typeface="Arial" pitchFamily="34" charset="0"/>
                <a:buChar char="•"/>
                <a:defRPr sz="1600">
                  <a:latin typeface="Georgia" pitchFamily="18" charset="0"/>
                </a:defRPr>
              </a:lvl5pPr>
              <a:lvl6pPr marL="2514600" indent="-228600" fontAlgn="base">
                <a:spcBef>
                  <a:spcPct val="20000"/>
                </a:spcBef>
                <a:spcAft>
                  <a:spcPct val="20000"/>
                </a:spcAft>
                <a:buChar char="»"/>
                <a:defRPr sz="1000"/>
              </a:lvl6pPr>
              <a:lvl7pPr marL="2971800" indent="-228600" fontAlgn="base">
                <a:spcBef>
                  <a:spcPct val="20000"/>
                </a:spcBef>
                <a:spcAft>
                  <a:spcPct val="20000"/>
                </a:spcAft>
                <a:buChar char="»"/>
                <a:defRPr sz="1000"/>
              </a:lvl7pPr>
              <a:lvl8pPr marL="3429000" indent="-228600" fontAlgn="base">
                <a:spcBef>
                  <a:spcPct val="20000"/>
                </a:spcBef>
                <a:spcAft>
                  <a:spcPct val="20000"/>
                </a:spcAft>
                <a:buChar char="»"/>
                <a:defRPr sz="1000"/>
              </a:lvl8pPr>
              <a:lvl9pPr marL="3886200" indent="-228600" fontAlgn="base">
                <a:spcBef>
                  <a:spcPct val="20000"/>
                </a:spcBef>
                <a:spcAft>
                  <a:spcPct val="20000"/>
                </a:spcAft>
                <a:buChar char="»"/>
                <a:defRPr sz="1000"/>
              </a:lvl9pPr>
            </a:lstStyle>
            <a:p>
              <a:pPr marL="114300" indent="-114300" eaLnBrk="1" hangingPunct="1"/>
              <a:r>
                <a:rPr lang="en-US" sz="800" kern="1200">
                  <a:solidFill>
                    <a:schemeClr val="tx1"/>
                  </a:solidFill>
                  <a:latin typeface="+mn-lt"/>
                </a:rPr>
                <a:t>/	Oasis Capital</a:t>
              </a:r>
            </a:p>
          </p:txBody>
        </p:sp>
        <p:sp>
          <p:nvSpPr>
            <p:cNvPr id="27" name="Content Placeholder 1"/>
            <p:cNvSpPr txBox="1"/>
            <p:nvPr/>
          </p:nvSpPr>
          <p:spPr>
            <a:xfrm>
              <a:off x="3891949" y="3512399"/>
              <a:ext cx="1797480" cy="238117"/>
            </a:xfrm>
            <a:prstGeom prst="rect">
              <a:avLst/>
            </a:prstGeom>
            <a:noFill/>
            <a:ln w="9525">
              <a:noFill/>
            </a:ln>
          </p:spPr>
          <p:txBody>
            <a:bodyPr wrap="none" lIns="0" tIns="0" rIns="0" bIns="0" anchor="ctr"/>
            <a:lstStyle>
              <a:defPPr>
                <a:defRPr lang="en-US"/>
              </a:defPPr>
              <a:lvl1pPr indent="0" eaLnBrk="0" fontAlgn="base" hangingPunct="0">
                <a:spcBef>
                  <a:spcPct val="0"/>
                </a:spcBef>
                <a:spcAft>
                  <a:spcPts val="1000"/>
                </a:spcAft>
                <a:buClr>
                  <a:srgbClr val="A1A1A4"/>
                </a:buClr>
                <a:buFont typeface="Wingdings 3" pitchFamily="18" charset="2"/>
                <a:buNone/>
                <a:defRPr sz="850" kern="0">
                  <a:solidFill>
                    <a:srgbClr val="000000"/>
                  </a:solidFill>
                  <a:latin typeface="Georgia" pitchFamily="18" charset="0"/>
                </a:defRPr>
              </a:lvl1pPr>
              <a:lvl2pPr marL="461963" indent="-234950" eaLnBrk="0" fontAlgn="base" hangingPunct="0">
                <a:spcBef>
                  <a:spcPct val="20000"/>
                </a:spcBef>
                <a:spcAft>
                  <a:spcPct val="20000"/>
                </a:spcAft>
                <a:buClr>
                  <a:schemeClr val="bg1">
                    <a:lumMod val="50000"/>
                  </a:schemeClr>
                </a:buClr>
                <a:buFont typeface="Wingdings" pitchFamily="2" charset="2"/>
                <a:buChar char="§"/>
                <a:defRPr sz="1600">
                  <a:latin typeface="Georgia" pitchFamily="18" charset="0"/>
                </a:defRPr>
              </a:lvl2pPr>
              <a:lvl3pPr marL="679450" indent="-228600" eaLnBrk="0" fontAlgn="base" hangingPunct="0">
                <a:spcBef>
                  <a:spcPct val="20000"/>
                </a:spcBef>
                <a:spcAft>
                  <a:spcPct val="20000"/>
                </a:spcAft>
                <a:buClr>
                  <a:schemeClr val="bg1">
                    <a:lumMod val="50000"/>
                  </a:schemeClr>
                </a:buClr>
                <a:buFont typeface="Arial" pitchFamily="34" charset="0"/>
                <a:buChar char="•"/>
                <a:defRPr sz="1600">
                  <a:latin typeface="Georgia" pitchFamily="18" charset="0"/>
                </a:defRPr>
              </a:lvl3pPr>
              <a:lvl4pPr marL="917575" indent="-228600" eaLnBrk="0" fontAlgn="base" hangingPunct="0">
                <a:spcBef>
                  <a:spcPct val="20000"/>
                </a:spcBef>
                <a:spcAft>
                  <a:spcPct val="20000"/>
                </a:spcAft>
                <a:buClr>
                  <a:schemeClr val="bg1">
                    <a:lumMod val="50000"/>
                  </a:schemeClr>
                </a:buClr>
                <a:buFont typeface="Wingdings" pitchFamily="2" charset="2"/>
                <a:buChar char="§"/>
                <a:defRPr sz="1600">
                  <a:latin typeface="Georgia" pitchFamily="18" charset="0"/>
                </a:defRPr>
              </a:lvl4pPr>
              <a:lvl5pPr marL="1143000" indent="-228600" eaLnBrk="0" fontAlgn="base" hangingPunct="0">
                <a:spcBef>
                  <a:spcPct val="20000"/>
                </a:spcBef>
                <a:spcAft>
                  <a:spcPct val="20000"/>
                </a:spcAft>
                <a:buClr>
                  <a:schemeClr val="bg1">
                    <a:lumMod val="50000"/>
                  </a:schemeClr>
                </a:buClr>
                <a:buFont typeface="Arial" pitchFamily="34" charset="0"/>
                <a:buChar char="•"/>
                <a:defRPr sz="1600">
                  <a:latin typeface="Georgia" pitchFamily="18" charset="0"/>
                </a:defRPr>
              </a:lvl5pPr>
              <a:lvl6pPr marL="2514600" indent="-228600" fontAlgn="base">
                <a:spcBef>
                  <a:spcPct val="20000"/>
                </a:spcBef>
                <a:spcAft>
                  <a:spcPct val="20000"/>
                </a:spcAft>
                <a:buChar char="»"/>
                <a:defRPr sz="1000"/>
              </a:lvl6pPr>
              <a:lvl7pPr marL="2971800" indent="-228600" fontAlgn="base">
                <a:spcBef>
                  <a:spcPct val="20000"/>
                </a:spcBef>
                <a:spcAft>
                  <a:spcPct val="20000"/>
                </a:spcAft>
                <a:buChar char="»"/>
                <a:defRPr sz="1000"/>
              </a:lvl7pPr>
              <a:lvl8pPr marL="3429000" indent="-228600" fontAlgn="base">
                <a:spcBef>
                  <a:spcPct val="20000"/>
                </a:spcBef>
                <a:spcAft>
                  <a:spcPct val="20000"/>
                </a:spcAft>
                <a:buChar char="»"/>
                <a:defRPr sz="1000"/>
              </a:lvl8pPr>
              <a:lvl9pPr marL="3886200" indent="-228600" fontAlgn="base">
                <a:spcBef>
                  <a:spcPct val="20000"/>
                </a:spcBef>
                <a:spcAft>
                  <a:spcPct val="20000"/>
                </a:spcAft>
                <a:buChar char="»"/>
                <a:defRPr sz="1000"/>
              </a:lvl9pPr>
            </a:lstStyle>
            <a:p>
              <a:pPr marL="114300" indent="-114300" eaLnBrk="1" hangingPunct="1"/>
              <a:r>
                <a:rPr lang="en-US" sz="800" kern="1200">
                  <a:solidFill>
                    <a:schemeClr val="tx1"/>
                  </a:solidFill>
                  <a:latin typeface="+mn-lt"/>
                </a:rPr>
                <a:t>/	Owl Creek Asset Management LP and</a:t>
              </a:r>
              <a:br>
                <a:rPr lang="en-US" sz="800" kern="1200">
                  <a:solidFill>
                    <a:schemeClr val="tx1"/>
                  </a:solidFill>
                  <a:latin typeface="+mn-lt"/>
                </a:rPr>
              </a:br>
              <a:r>
                <a:rPr lang="en-US" sz="800" kern="1200">
                  <a:solidFill>
                    <a:schemeClr val="tx1"/>
                  </a:solidFill>
                  <a:latin typeface="+mn-lt"/>
                </a:rPr>
                <a:t>P. Schoenfeld Asset Management LP</a:t>
              </a:r>
            </a:p>
          </p:txBody>
        </p:sp>
      </p:grpSp>
      <p:sp>
        <p:nvSpPr>
          <p:cNvPr id="28" name="Content Placeholder 1"/>
          <p:cNvSpPr txBox="1"/>
          <p:nvPr/>
        </p:nvSpPr>
        <p:spPr>
          <a:xfrm>
            <a:off x="2431393" y="5970926"/>
            <a:ext cx="1797480" cy="238117"/>
          </a:xfrm>
          <a:prstGeom prst="rect">
            <a:avLst/>
          </a:prstGeom>
          <a:noFill/>
          <a:ln w="9525">
            <a:noFill/>
          </a:ln>
        </p:spPr>
        <p:txBody>
          <a:bodyPr wrap="none" lIns="0" tIns="0" rIns="0" bIns="0" anchor="ctr"/>
          <a:lstStyle>
            <a:defPPr>
              <a:defRPr lang="en-US"/>
            </a:defPPr>
            <a:lvl1pPr indent="0" eaLnBrk="0" fontAlgn="base" hangingPunct="0">
              <a:spcBef>
                <a:spcPct val="0"/>
              </a:spcBef>
              <a:spcAft>
                <a:spcPts val="1000"/>
              </a:spcAft>
              <a:buClr>
                <a:srgbClr val="A1A1A4"/>
              </a:buClr>
              <a:buFont typeface="Wingdings 3" pitchFamily="18" charset="2"/>
              <a:buNone/>
              <a:defRPr sz="850" kern="0">
                <a:solidFill>
                  <a:srgbClr val="000000"/>
                </a:solidFill>
                <a:latin typeface="Georgia" pitchFamily="18" charset="0"/>
              </a:defRPr>
            </a:lvl1pPr>
            <a:lvl2pPr marL="461963" indent="-234950" eaLnBrk="0" fontAlgn="base" hangingPunct="0">
              <a:spcBef>
                <a:spcPct val="20000"/>
              </a:spcBef>
              <a:spcAft>
                <a:spcPct val="20000"/>
              </a:spcAft>
              <a:buClr>
                <a:schemeClr val="bg1">
                  <a:lumMod val="50000"/>
                </a:schemeClr>
              </a:buClr>
              <a:buFont typeface="Wingdings" pitchFamily="2" charset="2"/>
              <a:buChar char="§"/>
              <a:defRPr sz="1600">
                <a:latin typeface="Georgia" pitchFamily="18" charset="0"/>
              </a:defRPr>
            </a:lvl2pPr>
            <a:lvl3pPr marL="679450" indent="-228600" eaLnBrk="0" fontAlgn="base" hangingPunct="0">
              <a:spcBef>
                <a:spcPct val="20000"/>
              </a:spcBef>
              <a:spcAft>
                <a:spcPct val="20000"/>
              </a:spcAft>
              <a:buClr>
                <a:schemeClr val="bg1">
                  <a:lumMod val="50000"/>
                </a:schemeClr>
              </a:buClr>
              <a:buFont typeface="Arial" pitchFamily="34" charset="0"/>
              <a:buChar char="•"/>
              <a:defRPr sz="1600">
                <a:latin typeface="Georgia" pitchFamily="18" charset="0"/>
              </a:defRPr>
            </a:lvl3pPr>
            <a:lvl4pPr marL="917575" indent="-228600" eaLnBrk="0" fontAlgn="base" hangingPunct="0">
              <a:spcBef>
                <a:spcPct val="20000"/>
              </a:spcBef>
              <a:spcAft>
                <a:spcPct val="20000"/>
              </a:spcAft>
              <a:buClr>
                <a:schemeClr val="bg1">
                  <a:lumMod val="50000"/>
                </a:schemeClr>
              </a:buClr>
              <a:buFont typeface="Wingdings" pitchFamily="2" charset="2"/>
              <a:buChar char="§"/>
              <a:defRPr sz="1600">
                <a:latin typeface="Georgia" pitchFamily="18" charset="0"/>
              </a:defRPr>
            </a:lvl4pPr>
            <a:lvl5pPr marL="1143000" indent="-228600" eaLnBrk="0" fontAlgn="base" hangingPunct="0">
              <a:spcBef>
                <a:spcPct val="20000"/>
              </a:spcBef>
              <a:spcAft>
                <a:spcPct val="20000"/>
              </a:spcAft>
              <a:buClr>
                <a:schemeClr val="bg1">
                  <a:lumMod val="50000"/>
                </a:schemeClr>
              </a:buClr>
              <a:buFont typeface="Arial" pitchFamily="34" charset="0"/>
              <a:buChar char="•"/>
              <a:defRPr sz="1600">
                <a:latin typeface="Georgia" pitchFamily="18" charset="0"/>
              </a:defRPr>
            </a:lvl5pPr>
            <a:lvl6pPr marL="2514600" indent="-228600" fontAlgn="base">
              <a:spcBef>
                <a:spcPct val="20000"/>
              </a:spcBef>
              <a:spcAft>
                <a:spcPct val="20000"/>
              </a:spcAft>
              <a:buChar char="»"/>
              <a:defRPr sz="1000"/>
            </a:lvl6pPr>
            <a:lvl7pPr marL="2971800" indent="-228600" fontAlgn="base">
              <a:spcBef>
                <a:spcPct val="20000"/>
              </a:spcBef>
              <a:spcAft>
                <a:spcPct val="20000"/>
              </a:spcAft>
              <a:buChar char="»"/>
              <a:defRPr sz="1000"/>
            </a:lvl7pPr>
            <a:lvl8pPr marL="3429000" indent="-228600" fontAlgn="base">
              <a:spcBef>
                <a:spcPct val="20000"/>
              </a:spcBef>
              <a:spcAft>
                <a:spcPct val="20000"/>
              </a:spcAft>
              <a:buChar char="»"/>
              <a:defRPr sz="1000"/>
            </a:lvl8pPr>
            <a:lvl9pPr marL="3886200" indent="-228600" fontAlgn="base">
              <a:spcBef>
                <a:spcPct val="20000"/>
              </a:spcBef>
              <a:spcAft>
                <a:spcPct val="20000"/>
              </a:spcAft>
              <a:buChar char="»"/>
              <a:defRPr sz="1000"/>
            </a:lvl9pPr>
          </a:lstStyle>
          <a:p>
            <a:pPr marL="114300" indent="-114300" eaLnBrk="1" hangingPunct="1"/>
            <a:r>
              <a:rPr lang="en-US" sz="800" kern="1200">
                <a:solidFill>
                  <a:schemeClr val="tx1"/>
                </a:solidFill>
                <a:latin typeface="+mn-lt"/>
              </a:rPr>
              <a:t>/	WPP PLC and </a:t>
            </a:r>
            <a:br>
              <a:rPr lang="en-US" sz="800" kern="1200">
                <a:solidFill>
                  <a:schemeClr val="tx1"/>
                </a:solidFill>
                <a:latin typeface="+mn-lt"/>
              </a:rPr>
            </a:br>
            <a:r>
              <a:rPr lang="en-US" sz="800" kern="1200">
                <a:solidFill>
                  <a:schemeClr val="tx1"/>
                </a:solidFill>
                <a:latin typeface="+mn-lt"/>
              </a:rPr>
              <a:t>Silchester International Investors</a:t>
            </a:r>
          </a:p>
        </p:txBody>
      </p:sp>
      <p:pic>
        <p:nvPicPr>
          <p:cNvPr id="29" name="Picture 28"/>
          <p:cNvPicPr>
            <a:picLocks noChangeAspect="1"/>
          </p:cNvPicPr>
          <p:nvPr/>
        </p:nvPicPr>
        <p:blipFill>
          <a:blip r:embed="rId11"/>
          <a:srcRect/>
          <a:stretch>
            <a:fillRect/>
          </a:stretch>
        </p:blipFill>
        <p:spPr>
          <a:xfrm>
            <a:off x="1768494" y="4962166"/>
            <a:ext cx="636101" cy="476462"/>
          </a:xfrm>
          <a:prstGeom prst="rect">
            <a:avLst/>
          </a:prstGeom>
        </p:spPr>
      </p:pic>
      <p:pic>
        <p:nvPicPr>
          <p:cNvPr id="30" name="Picture 29"/>
          <p:cNvPicPr>
            <a:picLocks noChangeAspect="1"/>
          </p:cNvPicPr>
          <p:nvPr/>
        </p:nvPicPr>
        <p:blipFill>
          <a:blip r:embed="rId12"/>
          <a:srcRect/>
          <a:stretch>
            <a:fillRect/>
          </a:stretch>
        </p:blipFill>
        <p:spPr>
          <a:xfrm>
            <a:off x="1814707" y="4980576"/>
            <a:ext cx="543677" cy="78459"/>
          </a:xfrm>
          <a:prstGeom prst="rect">
            <a:avLst/>
          </a:prstGeom>
        </p:spPr>
      </p:pic>
      <p:pic>
        <p:nvPicPr>
          <p:cNvPr id="31" name="Picture 30"/>
          <p:cNvPicPr>
            <a:picLocks noChangeAspect="1"/>
          </p:cNvPicPr>
          <p:nvPr/>
        </p:nvPicPr>
        <p:blipFill>
          <a:blip r:embed="rId13"/>
          <a:srcRect/>
          <a:stretch>
            <a:fillRect/>
          </a:stretch>
        </p:blipFill>
        <p:spPr>
          <a:xfrm>
            <a:off x="1843702" y="5490161"/>
            <a:ext cx="439087" cy="145393"/>
          </a:xfrm>
          <a:prstGeom prst="rect">
            <a:avLst/>
          </a:prstGeom>
        </p:spPr>
      </p:pic>
      <p:grpSp>
        <p:nvGrpSpPr>
          <p:cNvPr id="37" name="Group 36"/>
          <p:cNvGrpSpPr/>
          <p:nvPr/>
        </p:nvGrpSpPr>
        <p:grpSpPr>
          <a:xfrm>
            <a:off x="3576514" y="2566408"/>
            <a:ext cx="2059850" cy="1047477"/>
            <a:chOff x="3748792" y="4564733"/>
            <a:chExt cx="2059850" cy="1047477"/>
          </a:xfrm>
        </p:grpSpPr>
        <p:sp>
          <p:nvSpPr>
            <p:cNvPr id="38" name="Content Placeholder 1"/>
            <p:cNvSpPr txBox="1"/>
            <p:nvPr/>
          </p:nvSpPr>
          <p:spPr>
            <a:xfrm>
              <a:off x="4548625" y="5083254"/>
              <a:ext cx="874868" cy="91440"/>
            </a:xfrm>
            <a:prstGeom prst="rect">
              <a:avLst/>
            </a:prstGeom>
            <a:noFill/>
            <a:ln w="9525">
              <a:noFill/>
            </a:ln>
          </p:spPr>
          <p:txBody>
            <a:bodyPr wrap="none" lIns="0" tIns="0" rIns="0" bIns="0" anchor="ctr"/>
            <a:lstStyle>
              <a:defPPr>
                <a:defRPr lang="en-US"/>
              </a:defPPr>
              <a:lvl1pPr marL="55563" indent="-55563" fontAlgn="base">
                <a:spcBef>
                  <a:spcPct val="0"/>
                </a:spcBef>
                <a:spcAft>
                  <a:spcPts val="1000"/>
                </a:spcAft>
                <a:buClr>
                  <a:srgbClr val="A1A1A4"/>
                </a:buClr>
                <a:buFont typeface="Wingdings 3" pitchFamily="18" charset="2"/>
                <a:buNone/>
                <a:defRPr sz="800"/>
              </a:lvl1pPr>
              <a:lvl2pPr marL="461963" indent="-234950" eaLnBrk="0" fontAlgn="base" hangingPunct="0">
                <a:spcBef>
                  <a:spcPct val="20000"/>
                </a:spcBef>
                <a:spcAft>
                  <a:spcPct val="20000"/>
                </a:spcAft>
                <a:buClr>
                  <a:schemeClr val="bg1">
                    <a:lumMod val="50000"/>
                  </a:schemeClr>
                </a:buClr>
                <a:buFont typeface="Wingdings" pitchFamily="2" charset="2"/>
                <a:buChar char="§"/>
                <a:defRPr sz="1600">
                  <a:latin typeface="Georgia" pitchFamily="18" charset="0"/>
                </a:defRPr>
              </a:lvl2pPr>
              <a:lvl3pPr marL="679450" indent="-228600" eaLnBrk="0" fontAlgn="base" hangingPunct="0">
                <a:spcBef>
                  <a:spcPct val="20000"/>
                </a:spcBef>
                <a:spcAft>
                  <a:spcPct val="20000"/>
                </a:spcAft>
                <a:buClr>
                  <a:schemeClr val="bg1">
                    <a:lumMod val="50000"/>
                  </a:schemeClr>
                </a:buClr>
                <a:buFont typeface="Arial" pitchFamily="34" charset="0"/>
                <a:buChar char="•"/>
                <a:defRPr sz="1600">
                  <a:latin typeface="Georgia" pitchFamily="18" charset="0"/>
                </a:defRPr>
              </a:lvl3pPr>
              <a:lvl4pPr marL="917575" indent="-228600" eaLnBrk="0" fontAlgn="base" hangingPunct="0">
                <a:spcBef>
                  <a:spcPct val="20000"/>
                </a:spcBef>
                <a:spcAft>
                  <a:spcPct val="20000"/>
                </a:spcAft>
                <a:buClr>
                  <a:schemeClr val="bg1">
                    <a:lumMod val="50000"/>
                  </a:schemeClr>
                </a:buClr>
                <a:buFont typeface="Wingdings" pitchFamily="2" charset="2"/>
                <a:buChar char="§"/>
                <a:defRPr sz="1600">
                  <a:latin typeface="Georgia" pitchFamily="18" charset="0"/>
                </a:defRPr>
              </a:lvl4pPr>
              <a:lvl5pPr marL="1143000" indent="-228600" eaLnBrk="0" fontAlgn="base" hangingPunct="0">
                <a:spcBef>
                  <a:spcPct val="20000"/>
                </a:spcBef>
                <a:spcAft>
                  <a:spcPct val="20000"/>
                </a:spcAft>
                <a:buClr>
                  <a:schemeClr val="bg1">
                    <a:lumMod val="50000"/>
                  </a:schemeClr>
                </a:buClr>
                <a:buFont typeface="Arial" pitchFamily="34" charset="0"/>
                <a:buChar char="•"/>
                <a:defRPr sz="1600">
                  <a:latin typeface="Georgia" pitchFamily="18" charset="0"/>
                </a:defRPr>
              </a:lvl5pPr>
              <a:lvl6pPr marL="2514600" indent="-228600" fontAlgn="base">
                <a:spcBef>
                  <a:spcPct val="20000"/>
                </a:spcBef>
                <a:spcAft>
                  <a:spcPct val="20000"/>
                </a:spcAft>
                <a:buChar char="»"/>
                <a:defRPr sz="1000"/>
              </a:lvl6pPr>
              <a:lvl7pPr marL="2971800" indent="-228600" fontAlgn="base">
                <a:spcBef>
                  <a:spcPct val="20000"/>
                </a:spcBef>
                <a:spcAft>
                  <a:spcPct val="20000"/>
                </a:spcAft>
                <a:buChar char="»"/>
                <a:defRPr sz="1000"/>
              </a:lvl7pPr>
              <a:lvl8pPr marL="3429000" indent="-228600" fontAlgn="base">
                <a:spcBef>
                  <a:spcPct val="20000"/>
                </a:spcBef>
                <a:spcAft>
                  <a:spcPct val="20000"/>
                </a:spcAft>
                <a:buChar char="»"/>
                <a:defRPr sz="1000"/>
              </a:lvl8pPr>
              <a:lvl9pPr marL="3886200" indent="-228600" fontAlgn="base">
                <a:spcBef>
                  <a:spcPct val="20000"/>
                </a:spcBef>
                <a:spcAft>
                  <a:spcPct val="20000"/>
                </a:spcAft>
                <a:buChar char="»"/>
                <a:defRPr sz="1000"/>
              </a:lvl9pPr>
            </a:lstStyle>
            <a:p>
              <a:pPr marL="114300" indent="-114300"/>
              <a:r>
                <a:rPr lang="en-US" altLang="en-US"/>
                <a:t>/ 	Argyle Street Management</a:t>
              </a:r>
            </a:p>
          </p:txBody>
        </p:sp>
        <p:sp>
          <p:nvSpPr>
            <p:cNvPr id="39" name="Content Placeholder 1"/>
            <p:cNvSpPr txBox="1"/>
            <p:nvPr/>
          </p:nvSpPr>
          <p:spPr>
            <a:xfrm>
              <a:off x="4541862" y="5520770"/>
              <a:ext cx="1266780" cy="91440"/>
            </a:xfrm>
            <a:prstGeom prst="rect">
              <a:avLst/>
            </a:prstGeom>
            <a:noFill/>
            <a:ln w="9525">
              <a:noFill/>
            </a:ln>
          </p:spPr>
          <p:txBody>
            <a:bodyPr wrap="none" lIns="0" tIns="0" rIns="0" bIns="0" anchor="ctr"/>
            <a:lstStyle>
              <a:defPPr>
                <a:defRPr lang="en-US"/>
              </a:defPPr>
              <a:lvl1pPr marL="55563" indent="-55563" fontAlgn="base">
                <a:spcBef>
                  <a:spcPct val="0"/>
                </a:spcBef>
                <a:spcAft>
                  <a:spcPts val="1000"/>
                </a:spcAft>
                <a:buClr>
                  <a:srgbClr val="A1A1A4"/>
                </a:buClr>
                <a:buFont typeface="Wingdings 3" pitchFamily="18" charset="2"/>
                <a:buNone/>
                <a:defRPr sz="800"/>
              </a:lvl1pPr>
              <a:lvl2pPr marL="461963" indent="-234950" eaLnBrk="0" fontAlgn="base" hangingPunct="0">
                <a:spcBef>
                  <a:spcPct val="20000"/>
                </a:spcBef>
                <a:spcAft>
                  <a:spcPct val="20000"/>
                </a:spcAft>
                <a:buClr>
                  <a:schemeClr val="bg1">
                    <a:lumMod val="50000"/>
                  </a:schemeClr>
                </a:buClr>
                <a:buFont typeface="Wingdings" pitchFamily="2" charset="2"/>
                <a:buChar char="§"/>
                <a:defRPr sz="1600">
                  <a:latin typeface="Georgia" pitchFamily="18" charset="0"/>
                </a:defRPr>
              </a:lvl2pPr>
              <a:lvl3pPr marL="679450" indent="-228600" eaLnBrk="0" fontAlgn="base" hangingPunct="0">
                <a:spcBef>
                  <a:spcPct val="20000"/>
                </a:spcBef>
                <a:spcAft>
                  <a:spcPct val="20000"/>
                </a:spcAft>
                <a:buClr>
                  <a:schemeClr val="bg1">
                    <a:lumMod val="50000"/>
                  </a:schemeClr>
                </a:buClr>
                <a:buFont typeface="Arial" pitchFamily="34" charset="0"/>
                <a:buChar char="•"/>
                <a:defRPr sz="1600">
                  <a:latin typeface="Georgia" pitchFamily="18" charset="0"/>
                </a:defRPr>
              </a:lvl3pPr>
              <a:lvl4pPr marL="917575" indent="-228600" eaLnBrk="0" fontAlgn="base" hangingPunct="0">
                <a:spcBef>
                  <a:spcPct val="20000"/>
                </a:spcBef>
                <a:spcAft>
                  <a:spcPct val="20000"/>
                </a:spcAft>
                <a:buClr>
                  <a:schemeClr val="bg1">
                    <a:lumMod val="50000"/>
                  </a:schemeClr>
                </a:buClr>
                <a:buFont typeface="Wingdings" pitchFamily="2" charset="2"/>
                <a:buChar char="§"/>
                <a:defRPr sz="1600">
                  <a:latin typeface="Georgia" pitchFamily="18" charset="0"/>
                </a:defRPr>
              </a:lvl4pPr>
              <a:lvl5pPr marL="1143000" indent="-228600" eaLnBrk="0" fontAlgn="base" hangingPunct="0">
                <a:spcBef>
                  <a:spcPct val="20000"/>
                </a:spcBef>
                <a:spcAft>
                  <a:spcPct val="20000"/>
                </a:spcAft>
                <a:buClr>
                  <a:schemeClr val="bg1">
                    <a:lumMod val="50000"/>
                  </a:schemeClr>
                </a:buClr>
                <a:buFont typeface="Arial" pitchFamily="34" charset="0"/>
                <a:buChar char="•"/>
                <a:defRPr sz="1600">
                  <a:latin typeface="Georgia" pitchFamily="18" charset="0"/>
                </a:defRPr>
              </a:lvl5pPr>
              <a:lvl6pPr marL="2514600" indent="-228600" fontAlgn="base">
                <a:spcBef>
                  <a:spcPct val="20000"/>
                </a:spcBef>
                <a:spcAft>
                  <a:spcPct val="20000"/>
                </a:spcAft>
                <a:buChar char="»"/>
                <a:defRPr sz="1000"/>
              </a:lvl6pPr>
              <a:lvl7pPr marL="2971800" indent="-228600" fontAlgn="base">
                <a:spcBef>
                  <a:spcPct val="20000"/>
                </a:spcBef>
                <a:spcAft>
                  <a:spcPct val="20000"/>
                </a:spcAft>
                <a:buChar char="»"/>
                <a:defRPr sz="1000"/>
              </a:lvl7pPr>
              <a:lvl8pPr marL="3429000" indent="-228600" fontAlgn="base">
                <a:spcBef>
                  <a:spcPct val="20000"/>
                </a:spcBef>
                <a:spcAft>
                  <a:spcPct val="20000"/>
                </a:spcAft>
                <a:buChar char="»"/>
                <a:defRPr sz="1000"/>
              </a:lvl8pPr>
              <a:lvl9pPr marL="3886200" indent="-228600" fontAlgn="base">
                <a:spcBef>
                  <a:spcPct val="20000"/>
                </a:spcBef>
                <a:spcAft>
                  <a:spcPct val="20000"/>
                </a:spcAft>
                <a:buChar char="»"/>
                <a:defRPr sz="1000"/>
              </a:lvl9pPr>
            </a:lstStyle>
            <a:p>
              <a:pPr marL="114300" indent="-114300"/>
              <a:r>
                <a:rPr lang="en-US" altLang="en-US"/>
                <a:t>/ 	ValueAct Capital Partners</a:t>
              </a:r>
            </a:p>
          </p:txBody>
        </p:sp>
        <p:pic>
          <p:nvPicPr>
            <p:cNvPr id="40" name="Picture 2"/>
            <p:cNvPicPr>
              <a:picLocks noChangeAspect="1" noChangeArrowheads="1"/>
            </p:cNvPicPr>
            <p:nvPr/>
          </p:nvPicPr>
          <p:blipFill>
            <a:blip r:embed="rId14"/>
            <a:srcRect/>
            <a:stretch>
              <a:fillRect/>
            </a:stretch>
          </p:blipFill>
          <p:spPr>
            <a:xfrm>
              <a:off x="3748792" y="4564733"/>
              <a:ext cx="645808" cy="127505"/>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Content Placeholder 1"/>
            <p:cNvSpPr txBox="1"/>
            <p:nvPr/>
          </p:nvSpPr>
          <p:spPr>
            <a:xfrm>
              <a:off x="4559707" y="4661327"/>
              <a:ext cx="963768" cy="91440"/>
            </a:xfrm>
            <a:prstGeom prst="rect">
              <a:avLst/>
            </a:prstGeom>
            <a:noFill/>
            <a:ln w="9525">
              <a:noFill/>
            </a:ln>
          </p:spPr>
          <p:txBody>
            <a:bodyPr wrap="none" lIns="0" tIns="0" rIns="0" bIns="0" anchor="ctr"/>
            <a:lstStyle>
              <a:defPPr>
                <a:defRPr lang="en-US"/>
              </a:defPPr>
              <a:lvl1pPr marL="55563" indent="-55563" fontAlgn="base">
                <a:spcBef>
                  <a:spcPct val="0"/>
                </a:spcBef>
                <a:spcAft>
                  <a:spcPts val="1000"/>
                </a:spcAft>
                <a:buClr>
                  <a:srgbClr val="A1A1A4"/>
                </a:buClr>
                <a:buFont typeface="Wingdings 3" pitchFamily="18" charset="2"/>
                <a:buNone/>
                <a:defRPr sz="800"/>
              </a:lvl1pPr>
              <a:lvl2pPr marL="461963" indent="-234950" eaLnBrk="0" fontAlgn="base" hangingPunct="0">
                <a:spcBef>
                  <a:spcPct val="20000"/>
                </a:spcBef>
                <a:spcAft>
                  <a:spcPct val="20000"/>
                </a:spcAft>
                <a:buClr>
                  <a:schemeClr val="bg1">
                    <a:lumMod val="50000"/>
                  </a:schemeClr>
                </a:buClr>
                <a:buFont typeface="Wingdings" pitchFamily="2" charset="2"/>
                <a:buChar char="§"/>
                <a:defRPr sz="1600">
                  <a:latin typeface="Georgia" pitchFamily="18" charset="0"/>
                </a:defRPr>
              </a:lvl2pPr>
              <a:lvl3pPr marL="679450" indent="-228600" eaLnBrk="0" fontAlgn="base" hangingPunct="0">
                <a:spcBef>
                  <a:spcPct val="20000"/>
                </a:spcBef>
                <a:spcAft>
                  <a:spcPct val="20000"/>
                </a:spcAft>
                <a:buClr>
                  <a:schemeClr val="bg1">
                    <a:lumMod val="50000"/>
                  </a:schemeClr>
                </a:buClr>
                <a:buFont typeface="Arial" pitchFamily="34" charset="0"/>
                <a:buChar char="•"/>
                <a:defRPr sz="1600">
                  <a:latin typeface="Georgia" pitchFamily="18" charset="0"/>
                </a:defRPr>
              </a:lvl3pPr>
              <a:lvl4pPr marL="917575" indent="-228600" eaLnBrk="0" fontAlgn="base" hangingPunct="0">
                <a:spcBef>
                  <a:spcPct val="20000"/>
                </a:spcBef>
                <a:spcAft>
                  <a:spcPct val="20000"/>
                </a:spcAft>
                <a:buClr>
                  <a:schemeClr val="bg1">
                    <a:lumMod val="50000"/>
                  </a:schemeClr>
                </a:buClr>
                <a:buFont typeface="Wingdings" pitchFamily="2" charset="2"/>
                <a:buChar char="§"/>
                <a:defRPr sz="1600">
                  <a:latin typeface="Georgia" pitchFamily="18" charset="0"/>
                </a:defRPr>
              </a:lvl4pPr>
              <a:lvl5pPr marL="1143000" indent="-228600" eaLnBrk="0" fontAlgn="base" hangingPunct="0">
                <a:spcBef>
                  <a:spcPct val="20000"/>
                </a:spcBef>
                <a:spcAft>
                  <a:spcPct val="20000"/>
                </a:spcAft>
                <a:buClr>
                  <a:schemeClr val="bg1">
                    <a:lumMod val="50000"/>
                  </a:schemeClr>
                </a:buClr>
                <a:buFont typeface="Arial" pitchFamily="34" charset="0"/>
                <a:buChar char="•"/>
                <a:defRPr sz="1600">
                  <a:latin typeface="Georgia" pitchFamily="18" charset="0"/>
                </a:defRPr>
              </a:lvl5pPr>
              <a:lvl6pPr marL="2514600" indent="-228600" fontAlgn="base">
                <a:spcBef>
                  <a:spcPct val="20000"/>
                </a:spcBef>
                <a:spcAft>
                  <a:spcPct val="20000"/>
                </a:spcAft>
                <a:buChar char="»"/>
                <a:defRPr sz="1000"/>
              </a:lvl6pPr>
              <a:lvl7pPr marL="2971800" indent="-228600" fontAlgn="base">
                <a:spcBef>
                  <a:spcPct val="20000"/>
                </a:spcBef>
                <a:spcAft>
                  <a:spcPct val="20000"/>
                </a:spcAft>
                <a:buChar char="»"/>
                <a:defRPr sz="1000"/>
              </a:lvl7pPr>
              <a:lvl8pPr marL="3429000" indent="-228600" fontAlgn="base">
                <a:spcBef>
                  <a:spcPct val="20000"/>
                </a:spcBef>
                <a:spcAft>
                  <a:spcPct val="20000"/>
                </a:spcAft>
                <a:buChar char="»"/>
                <a:defRPr sz="1000"/>
              </a:lvl8pPr>
              <a:lvl9pPr marL="3886200" indent="-228600" fontAlgn="base">
                <a:spcBef>
                  <a:spcPct val="20000"/>
                </a:spcBef>
                <a:spcAft>
                  <a:spcPct val="20000"/>
                </a:spcAft>
                <a:buChar char="»"/>
                <a:defRPr sz="1000"/>
              </a:lvl9pPr>
            </a:lstStyle>
            <a:p>
              <a:pPr marL="114300" indent="-114300"/>
              <a:r>
                <a:rPr lang="en-US" altLang="en-US"/>
                <a:t>/	</a:t>
              </a:r>
              <a:r>
                <a:rPr lang="en-US"/>
                <a:t> Third Point</a:t>
              </a:r>
              <a:endParaRPr lang="en-US" altLang="en-US"/>
            </a:p>
          </p:txBody>
        </p:sp>
      </p:grpSp>
      <p:pic>
        <p:nvPicPr>
          <p:cNvPr id="42" name="Picture 41"/>
          <p:cNvPicPr>
            <a:picLocks noChangeAspect="1"/>
          </p:cNvPicPr>
          <p:nvPr/>
        </p:nvPicPr>
        <p:blipFill>
          <a:blip r:embed="rId15"/>
          <a:srcRect/>
          <a:stretch>
            <a:fillRect/>
          </a:stretch>
        </p:blipFill>
        <p:spPr>
          <a:xfrm>
            <a:off x="3830619" y="2756971"/>
            <a:ext cx="375136" cy="139123"/>
          </a:xfrm>
          <a:prstGeom prst="rect">
            <a:avLst/>
          </a:prstGeom>
        </p:spPr>
      </p:pic>
      <p:pic>
        <p:nvPicPr>
          <p:cNvPr id="43" name="Picture 42"/>
          <p:cNvPicPr>
            <a:picLocks noChangeAspect="1"/>
          </p:cNvPicPr>
          <p:nvPr/>
        </p:nvPicPr>
        <p:blipFill>
          <a:blip r:embed="rId8"/>
          <a:srcRect/>
          <a:stretch>
            <a:fillRect/>
          </a:stretch>
        </p:blipFill>
        <p:spPr>
          <a:xfrm>
            <a:off x="3658949" y="3015472"/>
            <a:ext cx="694551" cy="340376"/>
          </a:xfrm>
          <a:prstGeom prst="rect">
            <a:avLst/>
          </a:prstGeom>
        </p:spPr>
      </p:pic>
      <p:pic>
        <p:nvPicPr>
          <p:cNvPr id="44" name="Picture 43"/>
          <p:cNvPicPr>
            <a:picLocks noChangeAspect="1"/>
          </p:cNvPicPr>
          <p:nvPr/>
        </p:nvPicPr>
        <p:blipFill>
          <a:blip r:embed="rId16"/>
          <a:srcRect/>
          <a:stretch>
            <a:fillRect/>
          </a:stretch>
        </p:blipFill>
        <p:spPr>
          <a:xfrm>
            <a:off x="3869795" y="3410339"/>
            <a:ext cx="359358" cy="322967"/>
          </a:xfrm>
          <a:prstGeom prst="rect">
            <a:avLst/>
          </a:prstGeom>
        </p:spPr>
      </p:pic>
      <p:sp>
        <p:nvSpPr>
          <p:cNvPr id="45" name="Content Placeholder 1"/>
          <p:cNvSpPr txBox="1"/>
          <p:nvPr/>
        </p:nvSpPr>
        <p:spPr>
          <a:xfrm>
            <a:off x="4394611" y="3891005"/>
            <a:ext cx="1266780" cy="91440"/>
          </a:xfrm>
          <a:prstGeom prst="rect">
            <a:avLst/>
          </a:prstGeom>
          <a:noFill/>
          <a:ln w="9525">
            <a:noFill/>
          </a:ln>
        </p:spPr>
        <p:txBody>
          <a:bodyPr wrap="none" lIns="0" tIns="0" rIns="0" bIns="0" anchor="ctr"/>
          <a:lstStyle>
            <a:defPPr>
              <a:defRPr lang="en-US"/>
            </a:defPPr>
            <a:lvl1pPr marL="55563" indent="-55563" fontAlgn="base">
              <a:spcBef>
                <a:spcPct val="0"/>
              </a:spcBef>
              <a:spcAft>
                <a:spcPts val="1000"/>
              </a:spcAft>
              <a:buClr>
                <a:srgbClr val="A1A1A4"/>
              </a:buClr>
              <a:buFont typeface="Wingdings 3" pitchFamily="18" charset="2"/>
              <a:buNone/>
              <a:defRPr sz="800"/>
            </a:lvl1pPr>
            <a:lvl2pPr marL="461963" indent="-234950" eaLnBrk="0" fontAlgn="base" hangingPunct="0">
              <a:spcBef>
                <a:spcPct val="20000"/>
              </a:spcBef>
              <a:spcAft>
                <a:spcPct val="20000"/>
              </a:spcAft>
              <a:buClr>
                <a:schemeClr val="bg1">
                  <a:lumMod val="50000"/>
                </a:schemeClr>
              </a:buClr>
              <a:buFont typeface="Wingdings" pitchFamily="2" charset="2"/>
              <a:buChar char="§"/>
              <a:defRPr sz="1600">
                <a:latin typeface="Georgia" pitchFamily="18" charset="0"/>
              </a:defRPr>
            </a:lvl2pPr>
            <a:lvl3pPr marL="679450" indent="-228600" eaLnBrk="0" fontAlgn="base" hangingPunct="0">
              <a:spcBef>
                <a:spcPct val="20000"/>
              </a:spcBef>
              <a:spcAft>
                <a:spcPct val="20000"/>
              </a:spcAft>
              <a:buClr>
                <a:schemeClr val="bg1">
                  <a:lumMod val="50000"/>
                </a:schemeClr>
              </a:buClr>
              <a:buFont typeface="Arial" pitchFamily="34" charset="0"/>
              <a:buChar char="•"/>
              <a:defRPr sz="1600">
                <a:latin typeface="Georgia" pitchFamily="18" charset="0"/>
              </a:defRPr>
            </a:lvl3pPr>
            <a:lvl4pPr marL="917575" indent="-228600" eaLnBrk="0" fontAlgn="base" hangingPunct="0">
              <a:spcBef>
                <a:spcPct val="20000"/>
              </a:spcBef>
              <a:spcAft>
                <a:spcPct val="20000"/>
              </a:spcAft>
              <a:buClr>
                <a:schemeClr val="bg1">
                  <a:lumMod val="50000"/>
                </a:schemeClr>
              </a:buClr>
              <a:buFont typeface="Wingdings" pitchFamily="2" charset="2"/>
              <a:buChar char="§"/>
              <a:defRPr sz="1600">
                <a:latin typeface="Georgia" pitchFamily="18" charset="0"/>
              </a:defRPr>
            </a:lvl4pPr>
            <a:lvl5pPr marL="1143000" indent="-228600" eaLnBrk="0" fontAlgn="base" hangingPunct="0">
              <a:spcBef>
                <a:spcPct val="20000"/>
              </a:spcBef>
              <a:spcAft>
                <a:spcPct val="20000"/>
              </a:spcAft>
              <a:buClr>
                <a:schemeClr val="bg1">
                  <a:lumMod val="50000"/>
                </a:schemeClr>
              </a:buClr>
              <a:buFont typeface="Arial" pitchFamily="34" charset="0"/>
              <a:buChar char="•"/>
              <a:defRPr sz="1600">
                <a:latin typeface="Georgia" pitchFamily="18" charset="0"/>
              </a:defRPr>
            </a:lvl5pPr>
            <a:lvl6pPr marL="2514600" indent="-228600" fontAlgn="base">
              <a:spcBef>
                <a:spcPct val="20000"/>
              </a:spcBef>
              <a:spcAft>
                <a:spcPct val="20000"/>
              </a:spcAft>
              <a:buChar char="»"/>
              <a:defRPr sz="1000"/>
            </a:lvl6pPr>
            <a:lvl7pPr marL="2971800" indent="-228600" fontAlgn="base">
              <a:spcBef>
                <a:spcPct val="20000"/>
              </a:spcBef>
              <a:spcAft>
                <a:spcPct val="20000"/>
              </a:spcAft>
              <a:buChar char="»"/>
              <a:defRPr sz="1000"/>
            </a:lvl7pPr>
            <a:lvl8pPr marL="3429000" indent="-228600" fontAlgn="base">
              <a:spcBef>
                <a:spcPct val="20000"/>
              </a:spcBef>
              <a:spcAft>
                <a:spcPct val="20000"/>
              </a:spcAft>
              <a:buChar char="»"/>
              <a:defRPr sz="1000"/>
            </a:lvl8pPr>
            <a:lvl9pPr marL="3886200" indent="-228600" fontAlgn="base">
              <a:spcBef>
                <a:spcPct val="20000"/>
              </a:spcBef>
              <a:spcAft>
                <a:spcPct val="20000"/>
              </a:spcAft>
              <a:buChar char="»"/>
              <a:defRPr sz="1000"/>
            </a:lvl9pPr>
          </a:lstStyle>
          <a:p>
            <a:pPr marL="114300" indent="-114300"/>
            <a:r>
              <a:rPr lang="en-US" altLang="en-US"/>
              <a:t>/ 	LIM Advisors Limited</a:t>
            </a:r>
          </a:p>
        </p:txBody>
      </p:sp>
      <p:sp>
        <p:nvSpPr>
          <p:cNvPr id="47" name="Pentagon 46"/>
          <p:cNvSpPr/>
          <p:nvPr/>
        </p:nvSpPr>
        <p:spPr>
          <a:xfrm>
            <a:off x="5492448" y="1367142"/>
            <a:ext cx="1551447" cy="851724"/>
          </a:xfrm>
          <a:prstGeom prst="homePlate">
            <a:avLst/>
          </a:prstGeom>
          <a:solidFill>
            <a:srgbClr val="5F758A"/>
          </a:solidFill>
          <a:ln>
            <a:noFill/>
          </a:ln>
          <a:effectLst/>
        </p:spPr>
        <p:txBody>
          <a:bodyPr wrap="none" lIns="91440" rIns="45720" anchor="ctr"/>
          <a:lstStyle/>
          <a:p>
            <a:pPr>
              <a:lnSpc>
                <a:spcPct val="120000"/>
              </a:lnSpc>
              <a:spcBef>
                <a:spcPct val="50000"/>
              </a:spcBef>
              <a:defRPr/>
            </a:pPr>
            <a:r>
              <a:rPr lang="en-US" sz="1000" b="1">
                <a:solidFill>
                  <a:schemeClr val="bg1"/>
                </a:solidFill>
                <a:cs typeface="Arial" charset="0"/>
              </a:rPr>
              <a:t>Strategic</a:t>
            </a:r>
            <a:br>
              <a:rPr lang="en-US" sz="1000" b="1">
                <a:solidFill>
                  <a:schemeClr val="bg1"/>
                </a:solidFill>
                <a:cs typeface="Arial" charset="0"/>
              </a:rPr>
            </a:br>
            <a:r>
              <a:rPr lang="en-US" sz="1000" b="1">
                <a:solidFill>
                  <a:schemeClr val="bg1"/>
                </a:solidFill>
                <a:cs typeface="Arial" charset="0"/>
              </a:rPr>
              <a:t>Direction,</a:t>
            </a:r>
            <a:br>
              <a:rPr lang="en-US" sz="1000" b="1">
                <a:solidFill>
                  <a:schemeClr val="bg1"/>
                </a:solidFill>
                <a:cs typeface="Arial" charset="0"/>
              </a:rPr>
            </a:br>
            <a:r>
              <a:rPr lang="en-US" sz="1000" b="1">
                <a:solidFill>
                  <a:schemeClr val="bg1"/>
                </a:solidFill>
                <a:cs typeface="Arial" charset="0"/>
              </a:rPr>
              <a:t>Takeover or Sale</a:t>
            </a:r>
            <a:br>
              <a:rPr lang="en-US" sz="1000" b="1">
                <a:solidFill>
                  <a:schemeClr val="bg1"/>
                </a:solidFill>
                <a:cs typeface="Arial" charset="0"/>
              </a:rPr>
            </a:br>
            <a:r>
              <a:rPr lang="en-US" sz="1000" b="1">
                <a:solidFill>
                  <a:schemeClr val="bg1"/>
                </a:solidFill>
                <a:cs typeface="Arial" charset="0"/>
              </a:rPr>
              <a:t>of Company</a:t>
            </a:r>
          </a:p>
        </p:txBody>
      </p:sp>
      <p:sp>
        <p:nvSpPr>
          <p:cNvPr id="49" name="Content Placeholder 1"/>
          <p:cNvSpPr txBox="1"/>
          <p:nvPr/>
        </p:nvSpPr>
        <p:spPr>
          <a:xfrm>
            <a:off x="4591941" y="4353501"/>
            <a:ext cx="2732424" cy="2016013"/>
          </a:xfrm>
          <a:prstGeom prst="rect">
            <a:avLst/>
          </a:prstGeom>
          <a:noFill/>
          <a:ln w="12700">
            <a:solidFill>
              <a:srgbClr val="303A45"/>
            </a:solidFill>
          </a:ln>
        </p:spPr>
        <p:txBody>
          <a:bodyPr anchor="ctr"/>
          <a:lstStyle>
            <a:lvl1pPr marL="231775" indent="-231775" algn="l" rtl="0" eaLnBrk="0" fontAlgn="base" hangingPunct="0">
              <a:spcBef>
                <a:spcPct val="50000"/>
              </a:spcBef>
              <a:spcAft>
                <a:spcPct val="20000"/>
              </a:spcAft>
              <a:buClr>
                <a:srgbClr val="A1A1A4"/>
              </a:buClr>
              <a:buFont typeface="Wingdings 3" pitchFamily="18" charset="2"/>
              <a:buChar char=""/>
              <a:defRPr sz="1600">
                <a:solidFill>
                  <a:schemeClr val="tx1"/>
                </a:solidFill>
                <a:latin typeface="Georgia" pitchFamily="18" charset="0"/>
                <a:ea typeface="+mn-ea"/>
                <a:cs typeface="+mn-cs"/>
              </a:defRPr>
            </a:lvl1pPr>
            <a:lvl2pPr marL="461963" indent="-234950" algn="l" rtl="0" eaLnBrk="0" fontAlgn="base" hangingPunct="0">
              <a:spcBef>
                <a:spcPct val="20000"/>
              </a:spcBef>
              <a:spcAft>
                <a:spcPct val="20000"/>
              </a:spcAft>
              <a:buClr>
                <a:schemeClr val="bg1">
                  <a:lumMod val="50000"/>
                </a:schemeClr>
              </a:buClr>
              <a:buFont typeface="Wingdings" pitchFamily="2" charset="2"/>
              <a:buChar char="§"/>
              <a:defRPr sz="1600">
                <a:solidFill>
                  <a:schemeClr val="tx1"/>
                </a:solidFill>
                <a:latin typeface="Georgia" pitchFamily="18" charset="0"/>
              </a:defRPr>
            </a:lvl2pPr>
            <a:lvl3pPr marL="679450" indent="-228600" algn="l" rtl="0" eaLnBrk="0" fontAlgn="base" hangingPunct="0">
              <a:spcBef>
                <a:spcPct val="20000"/>
              </a:spcBef>
              <a:spcAft>
                <a:spcPct val="20000"/>
              </a:spcAft>
              <a:buClr>
                <a:schemeClr val="bg1">
                  <a:lumMod val="50000"/>
                </a:schemeClr>
              </a:buClr>
              <a:buFont typeface="Arial" pitchFamily="34" charset="0"/>
              <a:buChar char="•"/>
              <a:defRPr sz="1600">
                <a:solidFill>
                  <a:schemeClr val="tx1"/>
                </a:solidFill>
                <a:latin typeface="Georgia" pitchFamily="18" charset="0"/>
              </a:defRPr>
            </a:lvl3pPr>
            <a:lvl4pPr marL="917575" indent="-228600" algn="l" rtl="0" eaLnBrk="0" fontAlgn="base" hangingPunct="0">
              <a:spcBef>
                <a:spcPct val="20000"/>
              </a:spcBef>
              <a:spcAft>
                <a:spcPct val="20000"/>
              </a:spcAft>
              <a:buClr>
                <a:schemeClr val="bg1">
                  <a:lumMod val="50000"/>
                </a:schemeClr>
              </a:buClr>
              <a:buFont typeface="Wingdings" pitchFamily="2" charset="2"/>
              <a:buChar char="§"/>
              <a:defRPr sz="1600">
                <a:solidFill>
                  <a:schemeClr val="tx1"/>
                </a:solidFill>
                <a:latin typeface="Georgia" pitchFamily="18" charset="0"/>
              </a:defRPr>
            </a:lvl4pPr>
            <a:lvl5pPr marL="1143000" indent="-228600" algn="l" rtl="0" eaLnBrk="0" fontAlgn="base" hangingPunct="0">
              <a:spcBef>
                <a:spcPct val="20000"/>
              </a:spcBef>
              <a:spcAft>
                <a:spcPct val="20000"/>
              </a:spcAft>
              <a:buClr>
                <a:schemeClr val="bg1">
                  <a:lumMod val="50000"/>
                </a:schemeClr>
              </a:buClr>
              <a:buFont typeface="Arial" pitchFamily="34" charset="0"/>
              <a:buChar char="•"/>
              <a:defRPr sz="1600">
                <a:solidFill>
                  <a:schemeClr val="tx1"/>
                </a:solidFill>
                <a:latin typeface="Georgia" pitchFamily="18" charset="0"/>
              </a:defRPr>
            </a:lvl5pPr>
            <a:lvl6pPr marL="2514600" indent="-228600" algn="l" rtl="0" fontAlgn="base">
              <a:spcBef>
                <a:spcPct val="20000"/>
              </a:spcBef>
              <a:spcAft>
                <a:spcPct val="20000"/>
              </a:spcAft>
              <a:buChar char="»"/>
              <a:defRPr sz="1000">
                <a:solidFill>
                  <a:schemeClr val="tx1"/>
                </a:solidFill>
                <a:latin typeface="+mn-lt"/>
              </a:defRPr>
            </a:lvl6pPr>
            <a:lvl7pPr marL="2971800" indent="-228600" algn="l" rtl="0" fontAlgn="base">
              <a:spcBef>
                <a:spcPct val="20000"/>
              </a:spcBef>
              <a:spcAft>
                <a:spcPct val="20000"/>
              </a:spcAft>
              <a:buChar char="»"/>
              <a:defRPr sz="1000">
                <a:solidFill>
                  <a:schemeClr val="tx1"/>
                </a:solidFill>
                <a:latin typeface="+mn-lt"/>
              </a:defRPr>
            </a:lvl7pPr>
            <a:lvl8pPr marL="3429000" indent="-228600" algn="l" rtl="0" fontAlgn="base">
              <a:spcBef>
                <a:spcPct val="20000"/>
              </a:spcBef>
              <a:spcAft>
                <a:spcPct val="20000"/>
              </a:spcAft>
              <a:buChar char="»"/>
              <a:defRPr sz="1000">
                <a:solidFill>
                  <a:schemeClr val="tx1"/>
                </a:solidFill>
                <a:latin typeface="+mn-lt"/>
              </a:defRPr>
            </a:lvl8pPr>
            <a:lvl9pPr marL="3886200" indent="-228600" algn="l" rtl="0" fontAlgn="base">
              <a:spcBef>
                <a:spcPct val="20000"/>
              </a:spcBef>
              <a:spcAft>
                <a:spcPct val="20000"/>
              </a:spcAft>
              <a:buChar char="»"/>
              <a:defRPr sz="1000">
                <a:solidFill>
                  <a:schemeClr val="tx1"/>
                </a:solidFill>
                <a:latin typeface="+mn-lt"/>
              </a:defRPr>
            </a:lvl9pPr>
          </a:lstStyle>
          <a:p>
            <a:pPr marL="804863" indent="0">
              <a:spcBef>
                <a:spcPct val="0"/>
              </a:spcBef>
              <a:spcAft>
                <a:spcPts val="1000"/>
              </a:spcAft>
              <a:buNone/>
              <a:defRPr/>
            </a:pPr>
            <a:endParaRPr lang="en-US" sz="850" kern="0">
              <a:solidFill>
                <a:srgbClr val="000000"/>
              </a:solidFill>
            </a:endParaRPr>
          </a:p>
        </p:txBody>
      </p:sp>
      <p:cxnSp>
        <p:nvCxnSpPr>
          <p:cNvPr id="50" name="Straight Connector 61"/>
          <p:cNvCxnSpPr>
            <a:cxnSpLocks noChangeShapeType="1"/>
            <a:endCxn id="49" idx="0"/>
          </p:cNvCxnSpPr>
          <p:nvPr/>
        </p:nvCxnSpPr>
        <p:spPr>
          <a:xfrm flipH="1">
            <a:off x="5958153" y="2194046"/>
            <a:ext cx="7562" cy="2159455"/>
          </a:xfrm>
          <a:prstGeom prst="line">
            <a:avLst/>
          </a:prstGeom>
          <a:noFill/>
          <a:ln w="15875" algn="ctr">
            <a:solidFill>
              <a:srgbClr val="335676"/>
            </a:solidFill>
            <a:prstDash val="sys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2" name="Group 51"/>
          <p:cNvGrpSpPr/>
          <p:nvPr/>
        </p:nvGrpSpPr>
        <p:grpSpPr>
          <a:xfrm>
            <a:off x="5978703" y="4596350"/>
            <a:ext cx="956993" cy="1154270"/>
            <a:chOff x="7542627" y="2593817"/>
            <a:chExt cx="956993" cy="1154270"/>
          </a:xfrm>
        </p:grpSpPr>
        <p:sp>
          <p:nvSpPr>
            <p:cNvPr id="53" name="Content Placeholder 1"/>
            <p:cNvSpPr txBox="1"/>
            <p:nvPr/>
          </p:nvSpPr>
          <p:spPr>
            <a:xfrm>
              <a:off x="7544940" y="2933394"/>
              <a:ext cx="950581" cy="123111"/>
            </a:xfrm>
            <a:prstGeom prst="rect">
              <a:avLst/>
            </a:prstGeom>
            <a:noFill/>
          </p:spPr>
          <p:txBody>
            <a:bodyPr wrap="none" lIns="0" tIns="0" rIns="0" bIns="0" rtlCol="0">
              <a:spAutoFit/>
            </a:bodyPr>
            <a:lstStyle>
              <a:defPPr>
                <a:defRPr lang="en-US"/>
              </a:defPPr>
              <a:lvl1pPr>
                <a:defRPr sz="800"/>
              </a:lvl1pPr>
            </a:lstStyle>
            <a:p>
              <a:pPr marL="114300" indent="-114300" fontAlgn="base">
                <a:spcAft>
                  <a:spcPts val="1000"/>
                </a:spcAft>
                <a:buClr>
                  <a:srgbClr val="A1A1A4"/>
                </a:buClr>
              </a:pPr>
              <a:r>
                <a:rPr lang="en-US" altLang="en-US"/>
                <a:t>/ 	Third Point Partners</a:t>
              </a:r>
            </a:p>
          </p:txBody>
        </p:sp>
        <p:sp>
          <p:nvSpPr>
            <p:cNvPr id="54" name="Content Placeholder 1"/>
            <p:cNvSpPr txBox="1"/>
            <p:nvPr/>
          </p:nvSpPr>
          <p:spPr>
            <a:xfrm>
              <a:off x="7547727" y="3624976"/>
              <a:ext cx="663643" cy="123111"/>
            </a:xfrm>
            <a:prstGeom prst="rect">
              <a:avLst/>
            </a:prstGeom>
            <a:noFill/>
          </p:spPr>
          <p:txBody>
            <a:bodyPr wrap="none" lIns="0" tIns="0" rIns="0" bIns="0" rtlCol="0">
              <a:spAutoFit/>
            </a:bodyPr>
            <a:lstStyle>
              <a:defPPr>
                <a:defRPr lang="en-US"/>
              </a:defPPr>
              <a:lvl1pPr>
                <a:defRPr sz="800"/>
              </a:lvl1pPr>
            </a:lstStyle>
            <a:p>
              <a:pPr marL="114300" indent="-114300" fontAlgn="base">
                <a:spcAft>
                  <a:spcPts val="1000"/>
                </a:spcAft>
                <a:buClr>
                  <a:srgbClr val="A1A1A4"/>
                </a:buClr>
              </a:pPr>
              <a:r>
                <a:rPr lang="en-US" altLang="en-US"/>
                <a:t>/    Oasis Capital</a:t>
              </a:r>
            </a:p>
          </p:txBody>
        </p:sp>
        <p:sp>
          <p:nvSpPr>
            <p:cNvPr id="55" name="Content Placeholder 1"/>
            <p:cNvSpPr txBox="1"/>
            <p:nvPr/>
          </p:nvSpPr>
          <p:spPr>
            <a:xfrm>
              <a:off x="7542627" y="2593817"/>
              <a:ext cx="956993" cy="123111"/>
            </a:xfrm>
            <a:prstGeom prst="rect">
              <a:avLst/>
            </a:prstGeom>
            <a:noFill/>
          </p:spPr>
          <p:txBody>
            <a:bodyPr wrap="none" lIns="0" tIns="0" rIns="0" bIns="0" rtlCol="0">
              <a:spAutoFit/>
            </a:bodyPr>
            <a:lstStyle>
              <a:defPPr>
                <a:defRPr lang="en-US"/>
              </a:defPPr>
              <a:lvl1pPr>
                <a:defRPr sz="800"/>
              </a:lvl1pPr>
            </a:lstStyle>
            <a:p>
              <a:pPr marL="114300" indent="-114300" fontAlgn="base">
                <a:spcAft>
                  <a:spcPts val="1000"/>
                </a:spcAft>
                <a:buClr>
                  <a:srgbClr val="A1A1A4"/>
                </a:buClr>
              </a:pPr>
              <a:r>
                <a:rPr lang="en-US" altLang="en-US"/>
                <a:t>/   Hibiki Path Advisors</a:t>
              </a:r>
            </a:p>
          </p:txBody>
        </p:sp>
      </p:grpSp>
      <p:pic>
        <p:nvPicPr>
          <p:cNvPr id="56" name="Picture 55"/>
          <p:cNvPicPr>
            <a:picLocks noChangeAspect="1"/>
          </p:cNvPicPr>
          <p:nvPr/>
        </p:nvPicPr>
        <p:blipFill>
          <a:blip r:embed="rId17"/>
          <a:srcRect/>
          <a:stretch>
            <a:fillRect/>
          </a:stretch>
        </p:blipFill>
        <p:spPr>
          <a:xfrm>
            <a:off x="4961041" y="4186873"/>
            <a:ext cx="942064" cy="942064"/>
          </a:xfrm>
          <a:prstGeom prst="rect">
            <a:avLst/>
          </a:prstGeom>
        </p:spPr>
      </p:pic>
      <p:pic>
        <p:nvPicPr>
          <p:cNvPr id="57" name="Picture 56"/>
          <p:cNvPicPr>
            <a:picLocks noChangeAspect="1"/>
          </p:cNvPicPr>
          <p:nvPr/>
        </p:nvPicPr>
        <p:blipFill>
          <a:blip r:embed="rId16"/>
          <a:srcRect/>
          <a:stretch>
            <a:fillRect/>
          </a:stretch>
        </p:blipFill>
        <p:spPr>
          <a:xfrm>
            <a:off x="5371757" y="4890007"/>
            <a:ext cx="359358" cy="322967"/>
          </a:xfrm>
          <a:prstGeom prst="rect">
            <a:avLst/>
          </a:prstGeom>
        </p:spPr>
      </p:pic>
      <p:pic>
        <p:nvPicPr>
          <p:cNvPr id="58" name="Picture 57"/>
          <p:cNvPicPr>
            <a:picLocks noChangeAspect="1"/>
          </p:cNvPicPr>
          <p:nvPr/>
        </p:nvPicPr>
        <p:blipFill>
          <a:blip r:embed="rId18"/>
          <a:srcRect/>
          <a:stretch>
            <a:fillRect/>
          </a:stretch>
        </p:blipFill>
        <p:spPr>
          <a:xfrm>
            <a:off x="5175849" y="5349548"/>
            <a:ext cx="633192" cy="209666"/>
          </a:xfrm>
          <a:prstGeom prst="rect">
            <a:avLst/>
          </a:prstGeom>
        </p:spPr>
      </p:pic>
      <p:pic>
        <p:nvPicPr>
          <p:cNvPr id="59" name="Picture 58"/>
          <p:cNvPicPr>
            <a:picLocks noChangeAspect="1"/>
          </p:cNvPicPr>
          <p:nvPr/>
        </p:nvPicPr>
        <p:blipFill>
          <a:blip r:embed="rId19"/>
          <a:srcRect/>
          <a:stretch>
            <a:fillRect/>
          </a:stretch>
        </p:blipFill>
        <p:spPr>
          <a:xfrm>
            <a:off x="5075375" y="5634010"/>
            <a:ext cx="753118" cy="184539"/>
          </a:xfrm>
          <a:prstGeom prst="rect">
            <a:avLst/>
          </a:prstGeom>
        </p:spPr>
      </p:pic>
      <p:grpSp>
        <p:nvGrpSpPr>
          <p:cNvPr id="61" name="Group 60"/>
          <p:cNvGrpSpPr/>
          <p:nvPr/>
        </p:nvGrpSpPr>
        <p:grpSpPr>
          <a:xfrm>
            <a:off x="6414779" y="2867411"/>
            <a:ext cx="2202757" cy="1448823"/>
            <a:chOff x="1454607" y="4698466"/>
            <a:chExt cx="2202757" cy="1448823"/>
          </a:xfrm>
        </p:grpSpPr>
        <p:sp>
          <p:nvSpPr>
            <p:cNvPr id="62" name="TextBox 61"/>
            <p:cNvSpPr txBox="1"/>
            <p:nvPr/>
          </p:nvSpPr>
          <p:spPr>
            <a:xfrm>
              <a:off x="2127471" y="4698466"/>
              <a:ext cx="1176604" cy="123111"/>
            </a:xfrm>
            <a:prstGeom prst="rect">
              <a:avLst/>
            </a:prstGeom>
            <a:noFill/>
            <a:ln>
              <a:noFill/>
            </a:ln>
          </p:spPr>
          <p:txBody>
            <a:bodyPr wrap="none" lIns="0" tIns="0" rIns="0" bIns="0" rtlCol="0">
              <a:spAutoFit/>
            </a:bodyPr>
            <a:lstStyle/>
            <a:p>
              <a:pPr marL="114300" indent="-114300"/>
              <a:r>
                <a:rPr lang="en-US" sz="800"/>
                <a:t>/ 	ValueAct Capital Partners</a:t>
              </a:r>
            </a:p>
          </p:txBody>
        </p:sp>
        <p:sp>
          <p:nvSpPr>
            <p:cNvPr id="63" name="TextBox 62"/>
            <p:cNvSpPr txBox="1"/>
            <p:nvPr/>
          </p:nvSpPr>
          <p:spPr>
            <a:xfrm>
              <a:off x="2116067" y="4932238"/>
              <a:ext cx="1529893" cy="246221"/>
            </a:xfrm>
            <a:prstGeom prst="rect">
              <a:avLst/>
            </a:prstGeom>
            <a:noFill/>
            <a:ln>
              <a:noFill/>
            </a:ln>
          </p:spPr>
          <p:txBody>
            <a:bodyPr wrap="square" lIns="0" tIns="0" rIns="0" bIns="0" rtlCol="0">
              <a:spAutoFit/>
            </a:bodyPr>
            <a:lstStyle/>
            <a:p>
              <a:pPr marL="114300" indent="-114300"/>
              <a:r>
                <a:rPr lang="en-US" sz="800"/>
                <a:t>/	</a:t>
              </a:r>
              <a:r>
                <a:rPr lang="en-US" sz="800" kern="600" spc="-30">
                  <a:latin typeface="Calibri" panose="020F0502020204030204" pitchFamily="34" charset="0"/>
                  <a:cs typeface="Calibri" panose="020F0502020204030204" pitchFamily="34" charset="0"/>
                </a:rPr>
                <a:t> Murakami and C&amp;I Holdings Co.</a:t>
              </a:r>
            </a:p>
            <a:p>
              <a:pPr marL="114300" indent="-114300"/>
              <a:r>
                <a:rPr lang="en-US" sz="800" kern="600" spc="-30">
                  <a:latin typeface="Calibri" panose="020F0502020204030204" pitchFamily="34" charset="0"/>
                  <a:cs typeface="Calibri" panose="020F0502020204030204" pitchFamily="34" charset="0"/>
                </a:rPr>
                <a:t>        (Aya Murakami) </a:t>
              </a:r>
              <a:endParaRPr lang="en-US" sz="800"/>
            </a:p>
          </p:txBody>
        </p:sp>
        <p:sp>
          <p:nvSpPr>
            <p:cNvPr id="64" name="TextBox 63"/>
            <p:cNvSpPr txBox="1"/>
            <p:nvPr/>
          </p:nvSpPr>
          <p:spPr>
            <a:xfrm>
              <a:off x="2127471" y="5266325"/>
              <a:ext cx="1529893" cy="246221"/>
            </a:xfrm>
            <a:prstGeom prst="rect">
              <a:avLst/>
            </a:prstGeom>
            <a:noFill/>
            <a:ln>
              <a:noFill/>
            </a:ln>
          </p:spPr>
          <p:txBody>
            <a:bodyPr wrap="square" lIns="0" tIns="0" rIns="0" bIns="0" rtlCol="0">
              <a:spAutoFit/>
            </a:bodyPr>
            <a:lstStyle/>
            <a:p>
              <a:pPr marL="114300" indent="-114300"/>
              <a:r>
                <a:rPr lang="en-US" sz="800"/>
                <a:t>/	Oasis Capital</a:t>
              </a:r>
              <a:br>
                <a:rPr lang="en-US" sz="800"/>
              </a:br>
              <a:endParaRPr lang="en-US" sz="800"/>
            </a:p>
          </p:txBody>
        </p:sp>
        <p:sp>
          <p:nvSpPr>
            <p:cNvPr id="65" name="TextBox 64"/>
            <p:cNvSpPr txBox="1"/>
            <p:nvPr/>
          </p:nvSpPr>
          <p:spPr>
            <a:xfrm>
              <a:off x="1454607" y="6024178"/>
              <a:ext cx="1529893" cy="123111"/>
            </a:xfrm>
            <a:prstGeom prst="rect">
              <a:avLst/>
            </a:prstGeom>
            <a:noFill/>
            <a:ln>
              <a:noFill/>
            </a:ln>
          </p:spPr>
          <p:txBody>
            <a:bodyPr wrap="square" lIns="0" tIns="0" rIns="0" bIns="0" rtlCol="0">
              <a:spAutoFit/>
            </a:bodyPr>
            <a:lstStyle/>
            <a:p>
              <a:pPr marL="114300" indent="-114300"/>
              <a:endParaRPr lang="en-US" sz="800"/>
            </a:p>
          </p:txBody>
        </p:sp>
      </p:grpSp>
      <p:sp>
        <p:nvSpPr>
          <p:cNvPr id="68" name="Content Placeholder 1"/>
          <p:cNvSpPr txBox="1"/>
          <p:nvPr/>
        </p:nvSpPr>
        <p:spPr>
          <a:xfrm>
            <a:off x="7008682" y="2506157"/>
            <a:ext cx="1918818" cy="244526"/>
          </a:xfrm>
          <a:prstGeom prst="rect">
            <a:avLst/>
          </a:prstGeom>
          <a:noFill/>
          <a:ln w="9525">
            <a:noFill/>
          </a:ln>
        </p:spPr>
        <p:txBody>
          <a:bodyPr anchor="ctr"/>
          <a:lstStyle>
            <a:defPPr>
              <a:defRPr lang="en-US"/>
            </a:defPPr>
            <a:lvl1pPr marL="804863" indent="0" eaLnBrk="0" fontAlgn="base" hangingPunct="0">
              <a:spcBef>
                <a:spcPct val="0"/>
              </a:spcBef>
              <a:spcAft>
                <a:spcPts val="1000"/>
              </a:spcAft>
              <a:buClr>
                <a:srgbClr val="A1A1A4"/>
              </a:buClr>
              <a:buFont typeface="Wingdings 3" pitchFamily="18" charset="2"/>
              <a:buNone/>
              <a:defRPr sz="850" kern="0">
                <a:solidFill>
                  <a:srgbClr val="000000"/>
                </a:solidFill>
                <a:latin typeface="Georgia" pitchFamily="18" charset="0"/>
              </a:defRPr>
            </a:lvl1pPr>
            <a:lvl2pPr marL="461963" indent="-234950" eaLnBrk="0" fontAlgn="base" hangingPunct="0">
              <a:spcBef>
                <a:spcPct val="20000"/>
              </a:spcBef>
              <a:spcAft>
                <a:spcPct val="20000"/>
              </a:spcAft>
              <a:buClr>
                <a:schemeClr val="bg1">
                  <a:lumMod val="50000"/>
                </a:schemeClr>
              </a:buClr>
              <a:buFont typeface="Wingdings" pitchFamily="2" charset="2"/>
              <a:buChar char="§"/>
              <a:defRPr sz="1600">
                <a:latin typeface="Georgia" pitchFamily="18" charset="0"/>
              </a:defRPr>
            </a:lvl2pPr>
            <a:lvl3pPr marL="679450" indent="-228600" eaLnBrk="0" fontAlgn="base" hangingPunct="0">
              <a:spcBef>
                <a:spcPct val="20000"/>
              </a:spcBef>
              <a:spcAft>
                <a:spcPct val="20000"/>
              </a:spcAft>
              <a:buClr>
                <a:schemeClr val="bg1">
                  <a:lumMod val="50000"/>
                </a:schemeClr>
              </a:buClr>
              <a:buFont typeface="Arial" pitchFamily="34" charset="0"/>
              <a:buChar char="•"/>
              <a:defRPr sz="1600">
                <a:latin typeface="Georgia" pitchFamily="18" charset="0"/>
              </a:defRPr>
            </a:lvl3pPr>
            <a:lvl4pPr marL="917575" indent="-228600" eaLnBrk="0" fontAlgn="base" hangingPunct="0">
              <a:spcBef>
                <a:spcPct val="20000"/>
              </a:spcBef>
              <a:spcAft>
                <a:spcPct val="20000"/>
              </a:spcAft>
              <a:buClr>
                <a:schemeClr val="bg1">
                  <a:lumMod val="50000"/>
                </a:schemeClr>
              </a:buClr>
              <a:buFont typeface="Wingdings" pitchFamily="2" charset="2"/>
              <a:buChar char="§"/>
              <a:defRPr sz="1600">
                <a:latin typeface="Georgia" pitchFamily="18" charset="0"/>
              </a:defRPr>
            </a:lvl4pPr>
            <a:lvl5pPr marL="1143000" indent="-228600" eaLnBrk="0" fontAlgn="base" hangingPunct="0">
              <a:spcBef>
                <a:spcPct val="20000"/>
              </a:spcBef>
              <a:spcAft>
                <a:spcPct val="20000"/>
              </a:spcAft>
              <a:buClr>
                <a:schemeClr val="bg1">
                  <a:lumMod val="50000"/>
                </a:schemeClr>
              </a:buClr>
              <a:buFont typeface="Arial" pitchFamily="34" charset="0"/>
              <a:buChar char="•"/>
              <a:defRPr sz="1600">
                <a:latin typeface="Georgia" pitchFamily="18" charset="0"/>
              </a:defRPr>
            </a:lvl5pPr>
            <a:lvl6pPr marL="2514600" indent="-228600" fontAlgn="base">
              <a:spcBef>
                <a:spcPct val="20000"/>
              </a:spcBef>
              <a:spcAft>
                <a:spcPct val="20000"/>
              </a:spcAft>
              <a:buChar char="»"/>
              <a:defRPr sz="1000"/>
            </a:lvl6pPr>
            <a:lvl7pPr marL="2971800" indent="-228600" fontAlgn="base">
              <a:spcBef>
                <a:spcPct val="20000"/>
              </a:spcBef>
              <a:spcAft>
                <a:spcPct val="20000"/>
              </a:spcAft>
              <a:buChar char="»"/>
              <a:defRPr sz="1000"/>
            </a:lvl7pPr>
            <a:lvl8pPr marL="3429000" indent="-228600" fontAlgn="base">
              <a:spcBef>
                <a:spcPct val="20000"/>
              </a:spcBef>
              <a:spcAft>
                <a:spcPct val="20000"/>
              </a:spcAft>
              <a:buChar char="»"/>
              <a:defRPr sz="1000"/>
            </a:lvl8pPr>
            <a:lvl9pPr marL="3886200" indent="-228600" fontAlgn="base">
              <a:spcBef>
                <a:spcPct val="20000"/>
              </a:spcBef>
              <a:spcAft>
                <a:spcPct val="20000"/>
              </a:spcAft>
              <a:buChar char="»"/>
              <a:defRPr sz="1000"/>
            </a:lvl9pPr>
          </a:lstStyle>
          <a:p>
            <a:pPr marL="55563" indent="-55563" eaLnBrk="1" hangingPunct="1"/>
            <a:r>
              <a:rPr lang="en-US" sz="800" kern="1200">
                <a:solidFill>
                  <a:schemeClr val="tx1"/>
                </a:solidFill>
                <a:latin typeface="+mn-lt"/>
              </a:rPr>
              <a:t>/    Elliott Management, Farallon Capital</a:t>
            </a:r>
          </a:p>
        </p:txBody>
      </p:sp>
      <p:pic>
        <p:nvPicPr>
          <p:cNvPr id="69" name="Picture 68"/>
          <p:cNvPicPr>
            <a:picLocks noChangeAspect="1"/>
          </p:cNvPicPr>
          <p:nvPr/>
        </p:nvPicPr>
        <p:blipFill>
          <a:blip r:embed="rId8"/>
          <a:srcRect/>
          <a:stretch>
            <a:fillRect/>
          </a:stretch>
        </p:blipFill>
        <p:spPr>
          <a:xfrm>
            <a:off x="6342375" y="2493892"/>
            <a:ext cx="694551" cy="340376"/>
          </a:xfrm>
          <a:prstGeom prst="rect">
            <a:avLst/>
          </a:prstGeom>
        </p:spPr>
      </p:pic>
      <p:pic>
        <p:nvPicPr>
          <p:cNvPr id="70" name="Picture 69"/>
          <p:cNvPicPr>
            <a:picLocks noChangeAspect="1"/>
          </p:cNvPicPr>
          <p:nvPr/>
        </p:nvPicPr>
        <p:blipFill>
          <a:blip r:embed="rId20"/>
          <a:srcRect/>
          <a:stretch>
            <a:fillRect/>
          </a:stretch>
        </p:blipFill>
        <p:spPr>
          <a:xfrm>
            <a:off x="6214557" y="2867813"/>
            <a:ext cx="763999" cy="141669"/>
          </a:xfrm>
          <a:prstGeom prst="rect">
            <a:avLst/>
          </a:prstGeom>
        </p:spPr>
      </p:pic>
      <p:pic>
        <p:nvPicPr>
          <p:cNvPr id="71" name="Picture 70"/>
          <p:cNvPicPr>
            <a:picLocks noChangeAspect="1"/>
          </p:cNvPicPr>
          <p:nvPr/>
        </p:nvPicPr>
        <p:blipFill>
          <a:blip r:embed="rId21"/>
          <a:srcRect/>
          <a:stretch>
            <a:fillRect/>
          </a:stretch>
        </p:blipFill>
        <p:spPr>
          <a:xfrm>
            <a:off x="6295877" y="3052196"/>
            <a:ext cx="757061" cy="164282"/>
          </a:xfrm>
          <a:prstGeom prst="rect">
            <a:avLst/>
          </a:prstGeom>
        </p:spPr>
      </p:pic>
      <p:sp>
        <p:nvSpPr>
          <p:cNvPr id="72" name="TextBox 71"/>
          <p:cNvSpPr txBox="1"/>
          <p:nvPr/>
        </p:nvSpPr>
        <p:spPr>
          <a:xfrm>
            <a:off x="7087643" y="3671504"/>
            <a:ext cx="1848951" cy="246221"/>
          </a:xfrm>
          <a:prstGeom prst="rect">
            <a:avLst/>
          </a:prstGeom>
          <a:noFill/>
          <a:ln>
            <a:noFill/>
          </a:ln>
        </p:spPr>
        <p:txBody>
          <a:bodyPr wrap="square" lIns="0" tIns="0" rIns="0" bIns="0" rtlCol="0">
            <a:spAutoFit/>
          </a:bodyPr>
          <a:lstStyle/>
          <a:p>
            <a:pPr marL="114300" indent="-114300"/>
            <a:r>
              <a:rPr lang="en-US" sz="800"/>
              <a:t>/	Marathon Asset Management LLP, Polar Capital LLP and Taiyo Pacific Partners</a:t>
            </a:r>
          </a:p>
        </p:txBody>
      </p:sp>
      <p:pic>
        <p:nvPicPr>
          <p:cNvPr id="73" name="Picture 72"/>
          <p:cNvPicPr>
            <a:picLocks noChangeAspect="1"/>
          </p:cNvPicPr>
          <p:nvPr/>
        </p:nvPicPr>
        <p:blipFill>
          <a:blip r:embed="rId22"/>
          <a:srcRect/>
          <a:stretch>
            <a:fillRect/>
          </a:stretch>
        </p:blipFill>
        <p:spPr>
          <a:xfrm>
            <a:off x="6436592" y="3353192"/>
            <a:ext cx="495005" cy="291955"/>
          </a:xfrm>
          <a:prstGeom prst="rect">
            <a:avLst/>
          </a:prstGeom>
        </p:spPr>
      </p:pic>
      <p:pic>
        <p:nvPicPr>
          <p:cNvPr id="74" name="Picture 73"/>
          <p:cNvPicPr>
            <a:picLocks noChangeAspect="1"/>
          </p:cNvPicPr>
          <p:nvPr/>
        </p:nvPicPr>
        <p:blipFill>
          <a:blip r:embed="rId23"/>
          <a:srcRect/>
          <a:stretch>
            <a:fillRect/>
          </a:stretch>
        </p:blipFill>
        <p:spPr>
          <a:xfrm>
            <a:off x="6495861" y="3675956"/>
            <a:ext cx="388415" cy="133759"/>
          </a:xfrm>
          <a:prstGeom prst="rect">
            <a:avLst/>
          </a:prstGeom>
        </p:spPr>
      </p:pic>
      <p:sp>
        <p:nvSpPr>
          <p:cNvPr id="20" name="Pentagon 19"/>
          <p:cNvSpPr/>
          <p:nvPr/>
        </p:nvSpPr>
        <p:spPr>
          <a:xfrm>
            <a:off x="3794277" y="1388937"/>
            <a:ext cx="1551447" cy="851724"/>
          </a:xfrm>
          <a:prstGeom prst="homePlate">
            <a:avLst/>
          </a:prstGeom>
          <a:solidFill>
            <a:srgbClr val="A0AFBD"/>
          </a:solidFill>
          <a:ln>
            <a:noFill/>
          </a:ln>
          <a:effectLst/>
        </p:spPr>
        <p:txBody>
          <a:bodyPr wrap="none" lIns="91440" rIns="45720" anchor="ctr"/>
          <a:lstStyle/>
          <a:p>
            <a:pPr>
              <a:lnSpc>
                <a:spcPct val="120000"/>
              </a:lnSpc>
              <a:spcBef>
                <a:spcPct val="50000"/>
              </a:spcBef>
              <a:defRPr/>
            </a:pPr>
            <a:r>
              <a:rPr lang="en-US" sz="1000" b="1">
                <a:solidFill>
                  <a:srgbClr val="000000"/>
                </a:solidFill>
                <a:cs typeface="Arial" charset="0"/>
              </a:rPr>
              <a:t>Spin-offs/ Break-ups</a:t>
            </a:r>
          </a:p>
        </p:txBody>
      </p:sp>
      <p:pic>
        <p:nvPicPr>
          <p:cNvPr id="33" name="Picture 32"/>
          <p:cNvPicPr>
            <a:picLocks noChangeAspect="1"/>
          </p:cNvPicPr>
          <p:nvPr/>
        </p:nvPicPr>
        <p:blipFill>
          <a:blip r:embed="rId24"/>
          <a:srcRect/>
          <a:stretch>
            <a:fillRect/>
          </a:stretch>
        </p:blipFill>
        <p:spPr>
          <a:xfrm>
            <a:off x="513232" y="3913664"/>
            <a:ext cx="578620" cy="173586"/>
          </a:xfrm>
          <a:prstGeom prst="rect">
            <a:avLst/>
          </a:prstGeom>
        </p:spPr>
      </p:pic>
      <p:sp>
        <p:nvSpPr>
          <p:cNvPr id="76" name="TextBox 75"/>
          <p:cNvSpPr txBox="1"/>
          <p:nvPr/>
        </p:nvSpPr>
        <p:spPr>
          <a:xfrm>
            <a:off x="1193242" y="3938283"/>
            <a:ext cx="1820585" cy="246221"/>
          </a:xfrm>
          <a:prstGeom prst="rect">
            <a:avLst/>
          </a:prstGeom>
          <a:noFill/>
          <a:ln>
            <a:noFill/>
          </a:ln>
        </p:spPr>
        <p:txBody>
          <a:bodyPr wrap="square" lIns="0" tIns="0" rIns="0" bIns="0" rtlCol="0">
            <a:spAutoFit/>
          </a:bodyPr>
          <a:lstStyle/>
          <a:p>
            <a:pPr marL="114300" indent="-114300"/>
            <a:r>
              <a:rPr lang="en-US" sz="800"/>
              <a:t>/ 	Elliott Management</a:t>
            </a:r>
            <a:br>
              <a:rPr lang="en-US" sz="800"/>
            </a:br>
            <a:endParaRPr lang="en-US" sz="800"/>
          </a:p>
        </p:txBody>
      </p:sp>
      <p:sp>
        <p:nvSpPr>
          <p:cNvPr id="35" name="Content Placeholder 1"/>
          <p:cNvSpPr txBox="1"/>
          <p:nvPr/>
        </p:nvSpPr>
        <p:spPr>
          <a:xfrm>
            <a:off x="3162106" y="2387932"/>
            <a:ext cx="2588363" cy="1855263"/>
          </a:xfrm>
          <a:prstGeom prst="rect">
            <a:avLst/>
          </a:prstGeom>
          <a:noFill/>
          <a:ln w="12700">
            <a:solidFill>
              <a:srgbClr val="A0AFBD"/>
            </a:solidFill>
          </a:ln>
        </p:spPr>
        <p:txBody>
          <a:bodyPr anchor="ctr"/>
          <a:lstStyle>
            <a:lvl1pPr marL="231775" indent="-231775" algn="l" rtl="0" eaLnBrk="0" fontAlgn="base" hangingPunct="0">
              <a:spcBef>
                <a:spcPct val="50000"/>
              </a:spcBef>
              <a:spcAft>
                <a:spcPct val="20000"/>
              </a:spcAft>
              <a:buClr>
                <a:srgbClr val="A1A1A4"/>
              </a:buClr>
              <a:buFont typeface="Wingdings 3" pitchFamily="18" charset="2"/>
              <a:buChar char=""/>
              <a:defRPr sz="1600">
                <a:solidFill>
                  <a:schemeClr val="tx1"/>
                </a:solidFill>
                <a:latin typeface="Georgia" pitchFamily="18" charset="0"/>
                <a:ea typeface="+mn-ea"/>
                <a:cs typeface="+mn-cs"/>
              </a:defRPr>
            </a:lvl1pPr>
            <a:lvl2pPr marL="461963" indent="-234950" algn="l" rtl="0" eaLnBrk="0" fontAlgn="base" hangingPunct="0">
              <a:spcBef>
                <a:spcPct val="20000"/>
              </a:spcBef>
              <a:spcAft>
                <a:spcPct val="20000"/>
              </a:spcAft>
              <a:buClr>
                <a:schemeClr val="bg1">
                  <a:lumMod val="50000"/>
                </a:schemeClr>
              </a:buClr>
              <a:buFont typeface="Wingdings" pitchFamily="2" charset="2"/>
              <a:buChar char="§"/>
              <a:defRPr sz="1600">
                <a:solidFill>
                  <a:schemeClr val="tx1"/>
                </a:solidFill>
                <a:latin typeface="Georgia" pitchFamily="18" charset="0"/>
              </a:defRPr>
            </a:lvl2pPr>
            <a:lvl3pPr marL="679450" indent="-228600" algn="l" rtl="0" eaLnBrk="0" fontAlgn="base" hangingPunct="0">
              <a:spcBef>
                <a:spcPct val="20000"/>
              </a:spcBef>
              <a:spcAft>
                <a:spcPct val="20000"/>
              </a:spcAft>
              <a:buClr>
                <a:schemeClr val="bg1">
                  <a:lumMod val="50000"/>
                </a:schemeClr>
              </a:buClr>
              <a:buFont typeface="Arial" pitchFamily="34" charset="0"/>
              <a:buChar char="•"/>
              <a:defRPr sz="1600">
                <a:solidFill>
                  <a:schemeClr val="tx1"/>
                </a:solidFill>
                <a:latin typeface="Georgia" pitchFamily="18" charset="0"/>
              </a:defRPr>
            </a:lvl3pPr>
            <a:lvl4pPr marL="917575" indent="-228600" algn="l" rtl="0" eaLnBrk="0" fontAlgn="base" hangingPunct="0">
              <a:spcBef>
                <a:spcPct val="20000"/>
              </a:spcBef>
              <a:spcAft>
                <a:spcPct val="20000"/>
              </a:spcAft>
              <a:buClr>
                <a:schemeClr val="bg1">
                  <a:lumMod val="50000"/>
                </a:schemeClr>
              </a:buClr>
              <a:buFont typeface="Wingdings" pitchFamily="2" charset="2"/>
              <a:buChar char="§"/>
              <a:defRPr sz="1600">
                <a:solidFill>
                  <a:schemeClr val="tx1"/>
                </a:solidFill>
                <a:latin typeface="Georgia" pitchFamily="18" charset="0"/>
              </a:defRPr>
            </a:lvl4pPr>
            <a:lvl5pPr marL="1143000" indent="-228600" algn="l" rtl="0" eaLnBrk="0" fontAlgn="base" hangingPunct="0">
              <a:spcBef>
                <a:spcPct val="20000"/>
              </a:spcBef>
              <a:spcAft>
                <a:spcPct val="20000"/>
              </a:spcAft>
              <a:buClr>
                <a:schemeClr val="bg1">
                  <a:lumMod val="50000"/>
                </a:schemeClr>
              </a:buClr>
              <a:buFont typeface="Arial" pitchFamily="34" charset="0"/>
              <a:buChar char="•"/>
              <a:defRPr sz="1600">
                <a:solidFill>
                  <a:schemeClr val="tx1"/>
                </a:solidFill>
                <a:latin typeface="Georgia" pitchFamily="18" charset="0"/>
              </a:defRPr>
            </a:lvl5pPr>
            <a:lvl6pPr marL="2514600" indent="-228600" algn="l" rtl="0" fontAlgn="base">
              <a:spcBef>
                <a:spcPct val="20000"/>
              </a:spcBef>
              <a:spcAft>
                <a:spcPct val="20000"/>
              </a:spcAft>
              <a:buChar char="»"/>
              <a:defRPr sz="1000">
                <a:solidFill>
                  <a:schemeClr val="tx1"/>
                </a:solidFill>
                <a:latin typeface="+mn-lt"/>
              </a:defRPr>
            </a:lvl6pPr>
            <a:lvl7pPr marL="2971800" indent="-228600" algn="l" rtl="0" fontAlgn="base">
              <a:spcBef>
                <a:spcPct val="20000"/>
              </a:spcBef>
              <a:spcAft>
                <a:spcPct val="20000"/>
              </a:spcAft>
              <a:buChar char="»"/>
              <a:defRPr sz="1000">
                <a:solidFill>
                  <a:schemeClr val="tx1"/>
                </a:solidFill>
                <a:latin typeface="+mn-lt"/>
              </a:defRPr>
            </a:lvl7pPr>
            <a:lvl8pPr marL="3429000" indent="-228600" algn="l" rtl="0" fontAlgn="base">
              <a:spcBef>
                <a:spcPct val="20000"/>
              </a:spcBef>
              <a:spcAft>
                <a:spcPct val="20000"/>
              </a:spcAft>
              <a:buChar char="»"/>
              <a:defRPr sz="1000">
                <a:solidFill>
                  <a:schemeClr val="tx1"/>
                </a:solidFill>
                <a:latin typeface="+mn-lt"/>
              </a:defRPr>
            </a:lvl8pPr>
            <a:lvl9pPr marL="3886200" indent="-228600" algn="l" rtl="0" fontAlgn="base">
              <a:spcBef>
                <a:spcPct val="20000"/>
              </a:spcBef>
              <a:spcAft>
                <a:spcPct val="20000"/>
              </a:spcAft>
              <a:buChar char="»"/>
              <a:defRPr sz="1000">
                <a:solidFill>
                  <a:schemeClr val="tx1"/>
                </a:solidFill>
                <a:latin typeface="+mn-lt"/>
              </a:defRPr>
            </a:lvl9pPr>
          </a:lstStyle>
          <a:p>
            <a:pPr marL="804863" indent="0">
              <a:spcBef>
                <a:spcPct val="0"/>
              </a:spcBef>
              <a:spcAft>
                <a:spcPts val="1000"/>
              </a:spcAft>
              <a:buNone/>
              <a:defRPr/>
            </a:pPr>
            <a:endParaRPr lang="en-US" sz="850" kern="0">
              <a:solidFill>
                <a:srgbClr val="000000"/>
              </a:solidFill>
            </a:endParaRPr>
          </a:p>
        </p:txBody>
      </p:sp>
      <p:sp>
        <p:nvSpPr>
          <p:cNvPr id="66" name="Pentagon 65"/>
          <p:cNvSpPr/>
          <p:nvPr/>
        </p:nvSpPr>
        <p:spPr>
          <a:xfrm>
            <a:off x="7190620" y="1388937"/>
            <a:ext cx="1551447" cy="851724"/>
          </a:xfrm>
          <a:prstGeom prst="homePlate">
            <a:avLst/>
          </a:prstGeom>
          <a:solidFill>
            <a:srgbClr val="13171C"/>
          </a:solidFill>
          <a:ln>
            <a:noFill/>
          </a:ln>
          <a:effectLst/>
        </p:spPr>
        <p:txBody>
          <a:bodyPr wrap="none" lIns="91440" rIns="45720" anchor="ctr"/>
          <a:lstStyle/>
          <a:p>
            <a:pPr>
              <a:lnSpc>
                <a:spcPct val="120000"/>
              </a:lnSpc>
              <a:spcBef>
                <a:spcPct val="50000"/>
              </a:spcBef>
              <a:defRPr/>
            </a:pPr>
            <a:r>
              <a:rPr lang="en-US" sz="1000" b="1">
                <a:solidFill>
                  <a:schemeClr val="bg1"/>
                </a:solidFill>
                <a:cs typeface="Arial" charset="0"/>
              </a:rPr>
              <a:t>Management/</a:t>
            </a:r>
            <a:br>
              <a:rPr lang="en-US" sz="1000" b="1">
                <a:solidFill>
                  <a:schemeClr val="bg1"/>
                </a:solidFill>
                <a:cs typeface="Arial" charset="0"/>
              </a:rPr>
            </a:br>
            <a:r>
              <a:rPr lang="en-US" sz="1000" b="1">
                <a:solidFill>
                  <a:schemeClr val="bg1"/>
                </a:solidFill>
                <a:cs typeface="Arial" charset="0"/>
              </a:rPr>
              <a:t>Board Change</a:t>
            </a:r>
          </a:p>
        </p:txBody>
      </p:sp>
      <p:pic>
        <p:nvPicPr>
          <p:cNvPr id="36" name="Picture 35"/>
          <p:cNvPicPr>
            <a:picLocks noChangeAspect="1"/>
          </p:cNvPicPr>
          <p:nvPr/>
        </p:nvPicPr>
        <p:blipFill>
          <a:blip r:embed="rId25"/>
          <a:srcRect/>
          <a:stretch>
            <a:fillRect/>
          </a:stretch>
        </p:blipFill>
        <p:spPr>
          <a:xfrm>
            <a:off x="6218739" y="3836241"/>
            <a:ext cx="780755" cy="433753"/>
          </a:xfrm>
          <a:prstGeom prst="rect">
            <a:avLst/>
          </a:prstGeom>
        </p:spPr>
      </p:pic>
      <p:sp>
        <p:nvSpPr>
          <p:cNvPr id="77" name="TextBox 76"/>
          <p:cNvSpPr txBox="1"/>
          <p:nvPr/>
        </p:nvSpPr>
        <p:spPr>
          <a:xfrm>
            <a:off x="7092639" y="4000044"/>
            <a:ext cx="1848951" cy="123111"/>
          </a:xfrm>
          <a:prstGeom prst="rect">
            <a:avLst/>
          </a:prstGeom>
          <a:noFill/>
          <a:ln>
            <a:noFill/>
          </a:ln>
        </p:spPr>
        <p:txBody>
          <a:bodyPr wrap="square" lIns="0" tIns="0" rIns="0" bIns="0" rtlCol="0">
            <a:spAutoFit/>
          </a:bodyPr>
          <a:lstStyle/>
          <a:p>
            <a:pPr marL="114300" indent="-114300"/>
            <a:r>
              <a:rPr lang="en-US" sz="800"/>
              <a:t>/	Oasis Management Company</a:t>
            </a:r>
          </a:p>
        </p:txBody>
      </p:sp>
      <p:sp>
        <p:nvSpPr>
          <p:cNvPr id="51" name="Content Placeholder 1"/>
          <p:cNvSpPr txBox="1"/>
          <p:nvPr/>
        </p:nvSpPr>
        <p:spPr>
          <a:xfrm>
            <a:off x="6127100" y="2411431"/>
            <a:ext cx="2822085" cy="1886917"/>
          </a:xfrm>
          <a:prstGeom prst="rect">
            <a:avLst/>
          </a:prstGeom>
          <a:noFill/>
          <a:ln w="12700">
            <a:solidFill>
              <a:srgbClr val="13171C"/>
            </a:solidFill>
          </a:ln>
        </p:spPr>
        <p:txBody>
          <a:bodyPr anchor="ctr"/>
          <a:lstStyle>
            <a:lvl1pPr marL="231775" indent="-231775" algn="l" rtl="0" eaLnBrk="0" fontAlgn="base" hangingPunct="0">
              <a:spcBef>
                <a:spcPct val="50000"/>
              </a:spcBef>
              <a:spcAft>
                <a:spcPct val="20000"/>
              </a:spcAft>
              <a:buClr>
                <a:srgbClr val="A1A1A4"/>
              </a:buClr>
              <a:buFont typeface="Wingdings 3" pitchFamily="18" charset="2"/>
              <a:buChar char=""/>
              <a:defRPr sz="1600">
                <a:solidFill>
                  <a:schemeClr val="tx1"/>
                </a:solidFill>
                <a:latin typeface="Georgia" pitchFamily="18" charset="0"/>
                <a:ea typeface="+mn-ea"/>
                <a:cs typeface="+mn-cs"/>
              </a:defRPr>
            </a:lvl1pPr>
            <a:lvl2pPr marL="461963" indent="-234950" algn="l" rtl="0" eaLnBrk="0" fontAlgn="base" hangingPunct="0">
              <a:spcBef>
                <a:spcPct val="20000"/>
              </a:spcBef>
              <a:spcAft>
                <a:spcPct val="20000"/>
              </a:spcAft>
              <a:buClr>
                <a:schemeClr val="bg1">
                  <a:lumMod val="50000"/>
                </a:schemeClr>
              </a:buClr>
              <a:buFont typeface="Wingdings" pitchFamily="2" charset="2"/>
              <a:buChar char="§"/>
              <a:defRPr sz="1600">
                <a:solidFill>
                  <a:schemeClr val="tx1"/>
                </a:solidFill>
                <a:latin typeface="Georgia" pitchFamily="18" charset="0"/>
              </a:defRPr>
            </a:lvl2pPr>
            <a:lvl3pPr marL="679450" indent="-228600" algn="l" rtl="0" eaLnBrk="0" fontAlgn="base" hangingPunct="0">
              <a:spcBef>
                <a:spcPct val="20000"/>
              </a:spcBef>
              <a:spcAft>
                <a:spcPct val="20000"/>
              </a:spcAft>
              <a:buClr>
                <a:schemeClr val="bg1">
                  <a:lumMod val="50000"/>
                </a:schemeClr>
              </a:buClr>
              <a:buFont typeface="Arial" pitchFamily="34" charset="0"/>
              <a:buChar char="•"/>
              <a:defRPr sz="1600">
                <a:solidFill>
                  <a:schemeClr val="tx1"/>
                </a:solidFill>
                <a:latin typeface="Georgia" pitchFamily="18" charset="0"/>
              </a:defRPr>
            </a:lvl3pPr>
            <a:lvl4pPr marL="917575" indent="-228600" algn="l" rtl="0" eaLnBrk="0" fontAlgn="base" hangingPunct="0">
              <a:spcBef>
                <a:spcPct val="20000"/>
              </a:spcBef>
              <a:spcAft>
                <a:spcPct val="20000"/>
              </a:spcAft>
              <a:buClr>
                <a:schemeClr val="bg1">
                  <a:lumMod val="50000"/>
                </a:schemeClr>
              </a:buClr>
              <a:buFont typeface="Wingdings" pitchFamily="2" charset="2"/>
              <a:buChar char="§"/>
              <a:defRPr sz="1600">
                <a:solidFill>
                  <a:schemeClr val="tx1"/>
                </a:solidFill>
                <a:latin typeface="Georgia" pitchFamily="18" charset="0"/>
              </a:defRPr>
            </a:lvl4pPr>
            <a:lvl5pPr marL="1143000" indent="-228600" algn="l" rtl="0" eaLnBrk="0" fontAlgn="base" hangingPunct="0">
              <a:spcBef>
                <a:spcPct val="20000"/>
              </a:spcBef>
              <a:spcAft>
                <a:spcPct val="20000"/>
              </a:spcAft>
              <a:buClr>
                <a:schemeClr val="bg1">
                  <a:lumMod val="50000"/>
                </a:schemeClr>
              </a:buClr>
              <a:buFont typeface="Arial" pitchFamily="34" charset="0"/>
              <a:buChar char="•"/>
              <a:defRPr sz="1600">
                <a:solidFill>
                  <a:schemeClr val="tx1"/>
                </a:solidFill>
                <a:latin typeface="Georgia" pitchFamily="18" charset="0"/>
              </a:defRPr>
            </a:lvl5pPr>
            <a:lvl6pPr marL="2514600" indent="-228600" algn="l" rtl="0" fontAlgn="base">
              <a:spcBef>
                <a:spcPct val="20000"/>
              </a:spcBef>
              <a:spcAft>
                <a:spcPct val="20000"/>
              </a:spcAft>
              <a:buChar char="»"/>
              <a:defRPr sz="1000">
                <a:solidFill>
                  <a:schemeClr val="tx1"/>
                </a:solidFill>
                <a:latin typeface="+mn-lt"/>
              </a:defRPr>
            </a:lvl6pPr>
            <a:lvl7pPr marL="2971800" indent="-228600" algn="l" rtl="0" fontAlgn="base">
              <a:spcBef>
                <a:spcPct val="20000"/>
              </a:spcBef>
              <a:spcAft>
                <a:spcPct val="20000"/>
              </a:spcAft>
              <a:buChar char="»"/>
              <a:defRPr sz="1000">
                <a:solidFill>
                  <a:schemeClr val="tx1"/>
                </a:solidFill>
                <a:latin typeface="+mn-lt"/>
              </a:defRPr>
            </a:lvl7pPr>
            <a:lvl8pPr marL="3429000" indent="-228600" algn="l" rtl="0" fontAlgn="base">
              <a:spcBef>
                <a:spcPct val="20000"/>
              </a:spcBef>
              <a:spcAft>
                <a:spcPct val="20000"/>
              </a:spcAft>
              <a:buChar char="»"/>
              <a:defRPr sz="1000">
                <a:solidFill>
                  <a:schemeClr val="tx1"/>
                </a:solidFill>
                <a:latin typeface="+mn-lt"/>
              </a:defRPr>
            </a:lvl8pPr>
            <a:lvl9pPr marL="3886200" indent="-228600" algn="l" rtl="0" fontAlgn="base">
              <a:spcBef>
                <a:spcPct val="20000"/>
              </a:spcBef>
              <a:spcAft>
                <a:spcPct val="20000"/>
              </a:spcAft>
              <a:buChar char="»"/>
              <a:defRPr sz="1000">
                <a:solidFill>
                  <a:schemeClr val="tx1"/>
                </a:solidFill>
                <a:latin typeface="+mn-lt"/>
              </a:defRPr>
            </a:lvl9pPr>
          </a:lstStyle>
          <a:p>
            <a:pPr marL="804863" indent="0">
              <a:spcBef>
                <a:spcPct val="0"/>
              </a:spcBef>
              <a:spcAft>
                <a:spcPts val="1000"/>
              </a:spcAft>
              <a:buNone/>
              <a:defRPr/>
            </a:pPr>
            <a:endParaRPr lang="en-US" sz="850" kern="0">
              <a:solidFill>
                <a:srgbClr val="000000"/>
              </a:solidFill>
            </a:endParaRPr>
          </a:p>
        </p:txBody>
      </p:sp>
    </p:spTree>
    <p:extLst>
      <p:ext uri="{BB962C8B-B14F-4D97-AF65-F5344CB8AC3E}">
        <p14:creationId xmlns:p14="http://schemas.microsoft.com/office/powerpoint/2010/main" val="18890121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_TYPE" val="CREATE DATE"/>
</p:tagLst>
</file>

<file path=ppt/tags/tag10.xml><?xml version="1.0" encoding="utf-8"?>
<p:tagLst xmlns:a="http://schemas.openxmlformats.org/drawingml/2006/main" xmlns:r="http://schemas.openxmlformats.org/officeDocument/2006/relationships" xmlns:p="http://schemas.openxmlformats.org/presentationml/2006/main">
  <p:tag name="FONT STYLE" val="SERIF"/>
  <p:tag name="TEXT_TYPE" val="DIVIDER NUMBER"/>
</p:tagLst>
</file>

<file path=ppt/tags/tag100.xml><?xml version="1.0" encoding="utf-8"?>
<p:tagLst xmlns:a="http://schemas.openxmlformats.org/drawingml/2006/main" xmlns:r="http://schemas.openxmlformats.org/officeDocument/2006/relationships" xmlns:p="http://schemas.openxmlformats.org/presentationml/2006/main">
  <p:tag name="COL" val="2"/>
  <p:tag name="ROW" val="2"/>
  <p:tag name="TEXT_TYPE" val="BODY TEXT"/>
</p:tagLst>
</file>

<file path=ppt/tags/tag101.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2"/>
  <p:tag name="TEXT_TYPE" val="LAYOUT HEADER"/>
</p:tagLst>
</file>

<file path=ppt/tags/tag102.xml><?xml version="1.0" encoding="utf-8"?>
<p:tagLst xmlns:a="http://schemas.openxmlformats.org/drawingml/2006/main" xmlns:r="http://schemas.openxmlformats.org/officeDocument/2006/relationships" xmlns:p="http://schemas.openxmlformats.org/presentationml/2006/main">
  <p:tag name="COL" val="1"/>
  <p:tag name="ROW" val="2"/>
  <p:tag name="TEXT_TYPE" val="BODY TEXT"/>
</p:tagLst>
</file>

<file path=ppt/tags/tag103.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2"/>
  <p:tag name="TEXT_TYPE" val="LAYOUT HEADER"/>
</p:tagLst>
</file>

<file path=ppt/tags/tag104.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105.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106.xml><?xml version="1.0" encoding="utf-8"?>
<p:tagLst xmlns:a="http://schemas.openxmlformats.org/drawingml/2006/main" xmlns:r="http://schemas.openxmlformats.org/officeDocument/2006/relationships" xmlns:p="http://schemas.openxmlformats.org/presentationml/2006/main">
  <p:tag name="COL" val="1E"/>
  <p:tag name="FONT STYLE" val="SERIF"/>
  <p:tag name="ROW" val="1E"/>
  <p:tag name="TEXT_TYPE" val="MESSAGE CONCLUSION"/>
</p:tagLst>
</file>

<file path=ppt/tags/tag107.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108.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09.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11.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110.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111.xml><?xml version="1.0" encoding="utf-8"?>
<p:tagLst xmlns:a="http://schemas.openxmlformats.org/drawingml/2006/main" xmlns:r="http://schemas.openxmlformats.org/officeDocument/2006/relationships" xmlns:p="http://schemas.openxmlformats.org/presentationml/2006/main">
  <p:tag name="COL" val="1"/>
  <p:tag name="ROW" val="2"/>
  <p:tag name="TEXT_TYPE" val="BODY TEXT"/>
</p:tagLst>
</file>

<file path=ppt/tags/tag112.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113.xml><?xml version="1.0" encoding="utf-8"?>
<p:tagLst xmlns:a="http://schemas.openxmlformats.org/drawingml/2006/main" xmlns:r="http://schemas.openxmlformats.org/officeDocument/2006/relationships" xmlns:p="http://schemas.openxmlformats.org/presentationml/2006/main">
  <p:tag name="COL" val="2"/>
  <p:tag name="ROW" val="1"/>
  <p:tag name="TEXT_TYPE" val="BODY TEXT"/>
</p:tagLst>
</file>

<file path=ppt/tags/tag114.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2"/>
  <p:tag name="TEXT_TYPE" val="LAYOUT HEADER"/>
</p:tagLst>
</file>

<file path=ppt/tags/tag115.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116.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2"/>
  <p:tag name="TEXT_TYPE" val="LAYOUT HEADER"/>
</p:tagLst>
</file>

<file path=ppt/tags/tag117.xml><?xml version="1.0" encoding="utf-8"?>
<p:tagLst xmlns:a="http://schemas.openxmlformats.org/drawingml/2006/main" xmlns:r="http://schemas.openxmlformats.org/officeDocument/2006/relationships" xmlns:p="http://schemas.openxmlformats.org/presentationml/2006/main">
  <p:tag name="COL" val="1E"/>
  <p:tag name="FONT STYLE" val="SERIF"/>
  <p:tag name="ROW" val="1E"/>
  <p:tag name="TEXT_TYPE" val="MESSAGE CONCLUSION"/>
</p:tagLst>
</file>

<file path=ppt/tags/tag118.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119.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2.xml><?xml version="1.0" encoding="utf-8"?>
<p:tagLst xmlns:a="http://schemas.openxmlformats.org/drawingml/2006/main" xmlns:r="http://schemas.openxmlformats.org/officeDocument/2006/relationships" xmlns:p="http://schemas.openxmlformats.org/presentationml/2006/main">
  <p:tag name="FONT STYLE" val="SANS SERIF"/>
  <p:tag name="TEXT_TYPE" val="TOC BODY"/>
</p:tagLst>
</file>

<file path=ppt/tags/tag120.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121.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122.xml><?xml version="1.0" encoding="utf-8"?>
<p:tagLst xmlns:a="http://schemas.openxmlformats.org/drawingml/2006/main" xmlns:r="http://schemas.openxmlformats.org/officeDocument/2006/relationships" xmlns:p="http://schemas.openxmlformats.org/presentationml/2006/main">
  <p:tag name="COL" val="4"/>
  <p:tag name="ROW" val="2"/>
  <p:tag name="TEXT_TYPE" val="BODY TEXT"/>
</p:tagLst>
</file>

<file path=ppt/tags/tag123.xml><?xml version="1.0" encoding="utf-8"?>
<p:tagLst xmlns:a="http://schemas.openxmlformats.org/drawingml/2006/main" xmlns:r="http://schemas.openxmlformats.org/officeDocument/2006/relationships" xmlns:p="http://schemas.openxmlformats.org/presentationml/2006/main">
  <p:tag name="COL" val="4"/>
  <p:tag name="FONT STYLE" val="SANS SERIF"/>
  <p:tag name="ROW" val="2"/>
  <p:tag name="TEXT_TYPE" val="LAYOUT HEADER"/>
</p:tagLst>
</file>

<file path=ppt/tags/tag124.xml><?xml version="1.0" encoding="utf-8"?>
<p:tagLst xmlns:a="http://schemas.openxmlformats.org/drawingml/2006/main" xmlns:r="http://schemas.openxmlformats.org/officeDocument/2006/relationships" xmlns:p="http://schemas.openxmlformats.org/presentationml/2006/main">
  <p:tag name="COL" val="3"/>
  <p:tag name="ROW" val="2"/>
  <p:tag name="TEXT_TYPE" val="BODY TEXT"/>
</p:tagLst>
</file>

<file path=ppt/tags/tag125.xml><?xml version="1.0" encoding="utf-8"?>
<p:tagLst xmlns:a="http://schemas.openxmlformats.org/drawingml/2006/main" xmlns:r="http://schemas.openxmlformats.org/officeDocument/2006/relationships" xmlns:p="http://schemas.openxmlformats.org/presentationml/2006/main">
  <p:tag name="COL" val="3"/>
  <p:tag name="FONT STYLE" val="SANS SERIF"/>
  <p:tag name="ROW" val="2"/>
  <p:tag name="TEXT_TYPE" val="LAYOUT HEADER"/>
</p:tagLst>
</file>

<file path=ppt/tags/tag126.xml><?xml version="1.0" encoding="utf-8"?>
<p:tagLst xmlns:a="http://schemas.openxmlformats.org/drawingml/2006/main" xmlns:r="http://schemas.openxmlformats.org/officeDocument/2006/relationships" xmlns:p="http://schemas.openxmlformats.org/presentationml/2006/main">
  <p:tag name="COL" val="2"/>
  <p:tag name="ROW" val="2"/>
  <p:tag name="TEXT_TYPE" val="BODY TEXT"/>
</p:tagLst>
</file>

<file path=ppt/tags/tag127.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2"/>
  <p:tag name="TEXT_TYPE" val="LAYOUT HEADER"/>
</p:tagLst>
</file>

<file path=ppt/tags/tag128.xml><?xml version="1.0" encoding="utf-8"?>
<p:tagLst xmlns:a="http://schemas.openxmlformats.org/drawingml/2006/main" xmlns:r="http://schemas.openxmlformats.org/officeDocument/2006/relationships" xmlns:p="http://schemas.openxmlformats.org/presentationml/2006/main">
  <p:tag name="COL" val="1"/>
  <p:tag name="ROW" val="2"/>
  <p:tag name="TEXT_TYPE" val="BODY TEXT"/>
</p:tagLst>
</file>

<file path=ppt/tags/tag129.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2"/>
  <p:tag name="TEXT_TYPE" val="LAYOUT HEADER"/>
</p:tagLst>
</file>

<file path=ppt/tags/tag13.xml><?xml version="1.0" encoding="utf-8"?>
<p:tagLst xmlns:a="http://schemas.openxmlformats.org/drawingml/2006/main" xmlns:r="http://schemas.openxmlformats.org/officeDocument/2006/relationships" xmlns:p="http://schemas.openxmlformats.org/presentationml/2006/main">
  <p:tag name="FONT STYLE" val="SANS SERIF"/>
  <p:tag name="TEXT_TYPE" val="TOC TITLE"/>
</p:tagLst>
</file>

<file path=ppt/tags/tag130.xml><?xml version="1.0" encoding="utf-8"?>
<p:tagLst xmlns:a="http://schemas.openxmlformats.org/drawingml/2006/main" xmlns:r="http://schemas.openxmlformats.org/officeDocument/2006/relationships" xmlns:p="http://schemas.openxmlformats.org/presentationml/2006/main">
  <p:tag name="COL" val="4"/>
  <p:tag name="ROW" val="1"/>
  <p:tag name="TEXT_TYPE" val="BODY TEXT"/>
</p:tagLst>
</file>

<file path=ppt/tags/tag131.xml><?xml version="1.0" encoding="utf-8"?>
<p:tagLst xmlns:a="http://schemas.openxmlformats.org/drawingml/2006/main" xmlns:r="http://schemas.openxmlformats.org/officeDocument/2006/relationships" xmlns:p="http://schemas.openxmlformats.org/presentationml/2006/main">
  <p:tag name="COL" val="4"/>
  <p:tag name="FONT STYLE" val="SANS SERIF"/>
  <p:tag name="ROW" val="1"/>
</p:tagLst>
</file>

<file path=ppt/tags/tag132.xml><?xml version="1.0" encoding="utf-8"?>
<p:tagLst xmlns:a="http://schemas.openxmlformats.org/drawingml/2006/main" xmlns:r="http://schemas.openxmlformats.org/officeDocument/2006/relationships" xmlns:p="http://schemas.openxmlformats.org/presentationml/2006/main">
  <p:tag name="COL" val="3"/>
  <p:tag name="ROW" val="1"/>
  <p:tag name="TEXT_TYPE" val="BODY TEXT"/>
</p:tagLst>
</file>

<file path=ppt/tags/tag133.xml><?xml version="1.0" encoding="utf-8"?>
<p:tagLst xmlns:a="http://schemas.openxmlformats.org/drawingml/2006/main" xmlns:r="http://schemas.openxmlformats.org/officeDocument/2006/relationships" xmlns:p="http://schemas.openxmlformats.org/presentationml/2006/main">
  <p:tag name="COL" val="3"/>
  <p:tag name="FONT STYLE" val="SANS SERIF"/>
  <p:tag name="ROW" val="1"/>
  <p:tag name="TEXT_TYPE" val="LAYOUT HEADER"/>
</p:tagLst>
</file>

<file path=ppt/tags/tag134.xml><?xml version="1.0" encoding="utf-8"?>
<p:tagLst xmlns:a="http://schemas.openxmlformats.org/drawingml/2006/main" xmlns:r="http://schemas.openxmlformats.org/officeDocument/2006/relationships" xmlns:p="http://schemas.openxmlformats.org/presentationml/2006/main">
  <p:tag name="COL" val="2"/>
  <p:tag name="ROW" val="1"/>
  <p:tag name="TEXT_TYPE" val="BODY TEXT"/>
</p:tagLst>
</file>

<file path=ppt/tags/tag135.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1"/>
  <p:tag name="TEXT_TYPE" val="LAYOUT HEADER"/>
</p:tagLst>
</file>

<file path=ppt/tags/tag136.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137.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138.xml><?xml version="1.0" encoding="utf-8"?>
<p:tagLst xmlns:a="http://schemas.openxmlformats.org/drawingml/2006/main" xmlns:r="http://schemas.openxmlformats.org/officeDocument/2006/relationships" xmlns:p="http://schemas.openxmlformats.org/presentationml/2006/main">
  <p:tag name="COL" val="1E"/>
  <p:tag name="FONT STYLE" val="SERIF"/>
  <p:tag name="ROW" val="1E"/>
  <p:tag name="TEXT_TYPE" val="MESSAGE CONCLUSION"/>
</p:tagLst>
</file>

<file path=ppt/tags/tag139.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14.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40.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41.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142.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143.xml><?xml version="1.0" encoding="utf-8"?>
<p:tagLst xmlns:a="http://schemas.openxmlformats.org/drawingml/2006/main" xmlns:r="http://schemas.openxmlformats.org/officeDocument/2006/relationships" xmlns:p="http://schemas.openxmlformats.org/presentationml/2006/main">
  <p:tag name="COL" val="1"/>
  <p:tag name="ROW" val="2"/>
  <p:tag name="TEXT_TYPE" val="BODY TEXT"/>
</p:tagLst>
</file>

<file path=ppt/tags/tag144.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2"/>
  <p:tag name="TEXT_TYPE" val="LAYOUT HEADER"/>
</p:tagLst>
</file>

<file path=ppt/tags/tag145.xml><?xml version="1.0" encoding="utf-8"?>
<p:tagLst xmlns:a="http://schemas.openxmlformats.org/drawingml/2006/main" xmlns:r="http://schemas.openxmlformats.org/officeDocument/2006/relationships" xmlns:p="http://schemas.openxmlformats.org/presentationml/2006/main">
  <p:tag name="COL" val="4"/>
  <p:tag name="ROW" val="1"/>
  <p:tag name="TEXT_TYPE" val="BODY TEXT"/>
</p:tagLst>
</file>

<file path=ppt/tags/tag146.xml><?xml version="1.0" encoding="utf-8"?>
<p:tagLst xmlns:a="http://schemas.openxmlformats.org/drawingml/2006/main" xmlns:r="http://schemas.openxmlformats.org/officeDocument/2006/relationships" xmlns:p="http://schemas.openxmlformats.org/presentationml/2006/main">
  <p:tag name="COL" val="4"/>
  <p:tag name="FONT STYLE" val="SANS SERIF"/>
  <p:tag name="ROW" val="1"/>
  <p:tag name="TEXT_TYPE" val="LAYOUT HEADER"/>
</p:tagLst>
</file>

<file path=ppt/tags/tag147.xml><?xml version="1.0" encoding="utf-8"?>
<p:tagLst xmlns:a="http://schemas.openxmlformats.org/drawingml/2006/main" xmlns:r="http://schemas.openxmlformats.org/officeDocument/2006/relationships" xmlns:p="http://schemas.openxmlformats.org/presentationml/2006/main">
  <p:tag name="COL" val="3"/>
  <p:tag name="ROW" val="1"/>
  <p:tag name="TEXT_TYPE" val="BODY TEXT"/>
</p:tagLst>
</file>

<file path=ppt/tags/tag148.xml><?xml version="1.0" encoding="utf-8"?>
<p:tagLst xmlns:a="http://schemas.openxmlformats.org/drawingml/2006/main" xmlns:r="http://schemas.openxmlformats.org/officeDocument/2006/relationships" xmlns:p="http://schemas.openxmlformats.org/presentationml/2006/main">
  <p:tag name="COL" val="3"/>
  <p:tag name="FONT STYLE" val="SANS SERIF"/>
  <p:tag name="ROW" val="1"/>
  <p:tag name="TEXT_TYPE" val="LAYOUT HEADER"/>
</p:tagLst>
</file>

<file path=ppt/tags/tag149.xml><?xml version="1.0" encoding="utf-8"?>
<p:tagLst xmlns:a="http://schemas.openxmlformats.org/drawingml/2006/main" xmlns:r="http://schemas.openxmlformats.org/officeDocument/2006/relationships" xmlns:p="http://schemas.openxmlformats.org/presentationml/2006/main">
  <p:tag name="COL" val="2"/>
  <p:tag name="ROW" val="1"/>
  <p:tag name="TEXT_TYPE" val="BODY TEXT"/>
</p:tagLst>
</file>

<file path=ppt/tags/tag15.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150.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1"/>
  <p:tag name="TEXT_TYPE" val="LAYOUT HEADER"/>
</p:tagLst>
</file>

<file path=ppt/tags/tag151.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152.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153.xml><?xml version="1.0" encoding="utf-8"?>
<p:tagLst xmlns:a="http://schemas.openxmlformats.org/drawingml/2006/main" xmlns:r="http://schemas.openxmlformats.org/officeDocument/2006/relationships" xmlns:p="http://schemas.openxmlformats.org/presentationml/2006/main">
  <p:tag name="COL" val="1E"/>
  <p:tag name="FONT STYLE" val="SERIF"/>
  <p:tag name="ROW" val="1E"/>
  <p:tag name="TEXT_TYPE" val="MESSAGE CONCLUSION"/>
</p:tagLst>
</file>

<file path=ppt/tags/tag154.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155.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56.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157.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158.xml><?xml version="1.0" encoding="utf-8"?>
<p:tagLst xmlns:a="http://schemas.openxmlformats.org/drawingml/2006/main" xmlns:r="http://schemas.openxmlformats.org/officeDocument/2006/relationships" xmlns:p="http://schemas.openxmlformats.org/presentationml/2006/main">
  <p:tag name="COL" val="3"/>
  <p:tag name="ROW" val="2"/>
  <p:tag name="TEXT_TYPE" val="BODY TEXT"/>
</p:tagLst>
</file>

<file path=ppt/tags/tag159.xml><?xml version="1.0" encoding="utf-8"?>
<p:tagLst xmlns:a="http://schemas.openxmlformats.org/drawingml/2006/main" xmlns:r="http://schemas.openxmlformats.org/officeDocument/2006/relationships" xmlns:p="http://schemas.openxmlformats.org/presentationml/2006/main">
  <p:tag name="COL" val="3"/>
  <p:tag name="FONT STYLE" val="SANS SERIF"/>
  <p:tag name="ROW" val="2"/>
  <p:tag name="TEXT_TYPE" val="LAYOUT HEADER"/>
</p:tagLst>
</file>

<file path=ppt/tags/tag16.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160.xml><?xml version="1.0" encoding="utf-8"?>
<p:tagLst xmlns:a="http://schemas.openxmlformats.org/drawingml/2006/main" xmlns:r="http://schemas.openxmlformats.org/officeDocument/2006/relationships" xmlns:p="http://schemas.openxmlformats.org/presentationml/2006/main">
  <p:tag name="COL" val="2"/>
  <p:tag name="ROW" val="2"/>
  <p:tag name="TEXT_TYPE" val="BODY TEXT"/>
</p:tagLst>
</file>

<file path=ppt/tags/tag161.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2"/>
  <p:tag name="TEXT_TYPE" val="LAYOUT HEADER"/>
</p:tagLst>
</file>

<file path=ppt/tags/tag162.xml><?xml version="1.0" encoding="utf-8"?>
<p:tagLst xmlns:a="http://schemas.openxmlformats.org/drawingml/2006/main" xmlns:r="http://schemas.openxmlformats.org/officeDocument/2006/relationships" xmlns:p="http://schemas.openxmlformats.org/presentationml/2006/main">
  <p:tag name="COL" val="1"/>
  <p:tag name="ROW" val="2"/>
  <p:tag name="TEXT_TYPE" val="BODY TEXT"/>
</p:tagLst>
</file>

<file path=ppt/tags/tag163.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2"/>
  <p:tag name="TEXT_TYPE" val="LAYOUT HEADER"/>
</p:tagLst>
</file>

<file path=ppt/tags/tag164.xml><?xml version="1.0" encoding="utf-8"?>
<p:tagLst xmlns:a="http://schemas.openxmlformats.org/drawingml/2006/main" xmlns:r="http://schemas.openxmlformats.org/officeDocument/2006/relationships" xmlns:p="http://schemas.openxmlformats.org/presentationml/2006/main">
  <p:tag name="COL" val="3"/>
  <p:tag name="ROW" val="1"/>
  <p:tag name="TEXT_TYPE" val="BODY TEXT"/>
</p:tagLst>
</file>

<file path=ppt/tags/tag165.xml><?xml version="1.0" encoding="utf-8"?>
<p:tagLst xmlns:a="http://schemas.openxmlformats.org/drawingml/2006/main" xmlns:r="http://schemas.openxmlformats.org/officeDocument/2006/relationships" xmlns:p="http://schemas.openxmlformats.org/presentationml/2006/main">
  <p:tag name="COL" val="3"/>
  <p:tag name="FONT STYLE" val="SANS SERIF"/>
  <p:tag name="ROW" val="1"/>
  <p:tag name="TEXT_TYPE" val="LAYOUT HEADER"/>
</p:tagLst>
</file>

<file path=ppt/tags/tag166.xml><?xml version="1.0" encoding="utf-8"?>
<p:tagLst xmlns:a="http://schemas.openxmlformats.org/drawingml/2006/main" xmlns:r="http://schemas.openxmlformats.org/officeDocument/2006/relationships" xmlns:p="http://schemas.openxmlformats.org/presentationml/2006/main">
  <p:tag name="COL" val="2"/>
  <p:tag name="ROW" val="1"/>
  <p:tag name="TEXT_TYPE" val="BODY TEXT"/>
</p:tagLst>
</file>

<file path=ppt/tags/tag167.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1"/>
  <p:tag name="TEXT_TYPE" val="LAYOUT HEADER"/>
</p:tagLst>
</file>

<file path=ppt/tags/tag168.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169.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17.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170.xml><?xml version="1.0" encoding="utf-8"?>
<p:tagLst xmlns:a="http://schemas.openxmlformats.org/drawingml/2006/main" xmlns:r="http://schemas.openxmlformats.org/officeDocument/2006/relationships" xmlns:p="http://schemas.openxmlformats.org/presentationml/2006/main">
  <p:tag name="COL" val="1E"/>
  <p:tag name="FONT STYLE" val="SERIF"/>
  <p:tag name="ROW" val="1E"/>
  <p:tag name="TEXT_TYPE" val="MESSAGE CONCLUSION"/>
</p:tagLst>
</file>

<file path=ppt/tags/tag171.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172.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73.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174.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175.xml><?xml version="1.0" encoding="utf-8"?>
<p:tagLst xmlns:a="http://schemas.openxmlformats.org/drawingml/2006/main" xmlns:r="http://schemas.openxmlformats.org/officeDocument/2006/relationships" xmlns:p="http://schemas.openxmlformats.org/presentationml/2006/main">
  <p:tag name="COL" val="3"/>
  <p:tag name="ROW" val="2"/>
  <p:tag name="TEXT_TYPE" val="BODY TEXT"/>
</p:tagLst>
</file>

<file path=ppt/tags/tag176.xml><?xml version="1.0" encoding="utf-8"?>
<p:tagLst xmlns:a="http://schemas.openxmlformats.org/drawingml/2006/main" xmlns:r="http://schemas.openxmlformats.org/officeDocument/2006/relationships" xmlns:p="http://schemas.openxmlformats.org/presentationml/2006/main">
  <p:tag name="COL" val="3"/>
  <p:tag name="FONT STYLE" val="SANS SERIF"/>
  <p:tag name="ROW" val="2"/>
  <p:tag name="TEXT_TYPE" val="LAYOUT HEADER"/>
</p:tagLst>
</file>

<file path=ppt/tags/tag177.xml><?xml version="1.0" encoding="utf-8"?>
<p:tagLst xmlns:a="http://schemas.openxmlformats.org/drawingml/2006/main" xmlns:r="http://schemas.openxmlformats.org/officeDocument/2006/relationships" xmlns:p="http://schemas.openxmlformats.org/presentationml/2006/main">
  <p:tag name="COL" val="2"/>
  <p:tag name="ROW" val="2"/>
  <p:tag name="TEXT_TYPE" val="BODY TEXT"/>
</p:tagLst>
</file>

<file path=ppt/tags/tag178.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2"/>
  <p:tag name="TEXT_TYPE" val="LAYOUT HEADER"/>
</p:tagLst>
</file>

<file path=ppt/tags/tag179.xml><?xml version="1.0" encoding="utf-8"?>
<p:tagLst xmlns:a="http://schemas.openxmlformats.org/drawingml/2006/main" xmlns:r="http://schemas.openxmlformats.org/officeDocument/2006/relationships" xmlns:p="http://schemas.openxmlformats.org/presentationml/2006/main">
  <p:tag name="COL" val="3"/>
  <p:tag name="ROW" val="1"/>
  <p:tag name="TEXT_TYPE" val="BODY TEXT"/>
</p:tagLst>
</file>

<file path=ppt/tags/tag18.xml><?xml version="1.0" encoding="utf-8"?>
<p:tagLst xmlns:a="http://schemas.openxmlformats.org/drawingml/2006/main" xmlns:r="http://schemas.openxmlformats.org/officeDocument/2006/relationships" xmlns:p="http://schemas.openxmlformats.org/presentationml/2006/main">
  <p:tag name="TEXT_TYPE" val="THIN BLUE LINE"/>
</p:tagLst>
</file>

<file path=ppt/tags/tag180.xml><?xml version="1.0" encoding="utf-8"?>
<p:tagLst xmlns:a="http://schemas.openxmlformats.org/drawingml/2006/main" xmlns:r="http://schemas.openxmlformats.org/officeDocument/2006/relationships" xmlns:p="http://schemas.openxmlformats.org/presentationml/2006/main">
  <p:tag name="COL" val="3"/>
  <p:tag name="FONT STYLE" val="SANS SERIF"/>
  <p:tag name="ROW" val="1"/>
  <p:tag name="TEXT_TYPE" val="LAYOUT HEADER"/>
</p:tagLst>
</file>

<file path=ppt/tags/tag181.xml><?xml version="1.0" encoding="utf-8"?>
<p:tagLst xmlns:a="http://schemas.openxmlformats.org/drawingml/2006/main" xmlns:r="http://schemas.openxmlformats.org/officeDocument/2006/relationships" xmlns:p="http://schemas.openxmlformats.org/presentationml/2006/main">
  <p:tag name="COL" val="2"/>
  <p:tag name="ROW" val="1"/>
  <p:tag name="TEXT_TYPE" val="BODY TEXT"/>
</p:tagLst>
</file>

<file path=ppt/tags/tag182.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1"/>
  <p:tag name="TEXT_TYPE" val="LAYOUT HEADER"/>
</p:tagLst>
</file>

<file path=ppt/tags/tag183.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184.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185.xml><?xml version="1.0" encoding="utf-8"?>
<p:tagLst xmlns:a="http://schemas.openxmlformats.org/drawingml/2006/main" xmlns:r="http://schemas.openxmlformats.org/officeDocument/2006/relationships" xmlns:p="http://schemas.openxmlformats.org/presentationml/2006/main">
  <p:tag name="COL" val="1E"/>
  <p:tag name="FONT STYLE" val="SERIF"/>
  <p:tag name="ROW" val="1E"/>
  <p:tag name="TEXT_TYPE" val="MESSAGE CONCLUSION"/>
</p:tagLst>
</file>

<file path=ppt/tags/tag186.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187.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88.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189.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19.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190.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191.xml><?xml version="1.0" encoding="utf-8"?>
<p:tagLst xmlns:a="http://schemas.openxmlformats.org/drawingml/2006/main" xmlns:r="http://schemas.openxmlformats.org/officeDocument/2006/relationships" xmlns:p="http://schemas.openxmlformats.org/presentationml/2006/main">
  <p:tag name="COL" val="1E"/>
  <p:tag name="FONT STYLE" val="SANS SERIF"/>
  <p:tag name="ROW" val="1E"/>
  <p:tag name="TEXT_TYPE" val="BIO_TEXT"/>
</p:tagLst>
</file>

<file path=ppt/tags/tag192.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193.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94.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195.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196.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197.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198.xml><?xml version="1.0" encoding="utf-8"?>
<p:tagLst xmlns:a="http://schemas.openxmlformats.org/drawingml/2006/main" xmlns:r="http://schemas.openxmlformats.org/officeDocument/2006/relationships" xmlns:p="http://schemas.openxmlformats.org/presentationml/2006/main">
  <p:tag name="COL" val="1E"/>
  <p:tag name="FONT STYLE" val="SANS SERIF"/>
  <p:tag name="ROW" val="1E"/>
  <p:tag name="TEXT_TYPE" val="BIO_TEXT"/>
</p:tagLst>
</file>

<file path=ppt/tags/tag199.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2.xml><?xml version="1.0" encoding="utf-8"?>
<p:tagLst xmlns:a="http://schemas.openxmlformats.org/drawingml/2006/main" xmlns:r="http://schemas.openxmlformats.org/officeDocument/2006/relationships" xmlns:p="http://schemas.openxmlformats.org/presentationml/2006/main">
  <p:tag name="FONT STYLE" val="SERIF"/>
  <p:tag name="TEXT_TYPE" val="PRESENTATION SUBTITLE"/>
</p:tagLst>
</file>

<file path=ppt/tags/tag20.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00.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01.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202.xml><?xml version="1.0" encoding="utf-8"?>
<p:tagLst xmlns:a="http://schemas.openxmlformats.org/drawingml/2006/main" xmlns:r="http://schemas.openxmlformats.org/officeDocument/2006/relationships" xmlns:p="http://schemas.openxmlformats.org/presentationml/2006/main">
  <p:tag name="COL" val="1E"/>
  <p:tag name="FONT STYLE" val="SANS SERIF"/>
  <p:tag name="ROW" val="1E"/>
  <p:tag name="TEXT_TYPE" val="BIO_PICTURE"/>
</p:tagLst>
</file>

<file path=ppt/tags/tag203.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204.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205.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206.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207.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208.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09.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21.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210.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211.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212.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213.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214.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15.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216.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217.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218.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219.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22.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220.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21.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222.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223.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224.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225.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226.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27.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228.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229.xml><?xml version="1.0" encoding="utf-8"?>
<p:tagLst xmlns:a="http://schemas.openxmlformats.org/drawingml/2006/main" xmlns:r="http://schemas.openxmlformats.org/officeDocument/2006/relationships" xmlns:p="http://schemas.openxmlformats.org/presentationml/2006/main">
  <p:tag name="COL" val="2"/>
  <p:tag name="ROW" val="1"/>
  <p:tag name="TEXT_TYPE" val="BODY TEXT"/>
</p:tagLst>
</file>

<file path=ppt/tags/tag23.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230.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1"/>
  <p:tag name="TEXT_TYPE" val="LAYOUT HEADER"/>
</p:tagLst>
</file>

<file path=ppt/tags/tag231.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232.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233.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234.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35.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236.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237.xml><?xml version="1.0" encoding="utf-8"?>
<p:tagLst xmlns:a="http://schemas.openxmlformats.org/drawingml/2006/main" xmlns:r="http://schemas.openxmlformats.org/officeDocument/2006/relationships" xmlns:p="http://schemas.openxmlformats.org/presentationml/2006/main">
  <p:tag name="COL" val="2"/>
  <p:tag name="ROW" val="1"/>
  <p:tag name="TEXT_TYPE" val="BODY TEXT"/>
</p:tagLst>
</file>

<file path=ppt/tags/tag238.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1"/>
  <p:tag name="TEXT_TYPE" val="LAYOUT HEADER"/>
</p:tagLst>
</file>

<file path=ppt/tags/tag239.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24.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40.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241.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242.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43.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244.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245.xml><?xml version="1.0" encoding="utf-8"?>
<p:tagLst xmlns:a="http://schemas.openxmlformats.org/drawingml/2006/main" xmlns:r="http://schemas.openxmlformats.org/officeDocument/2006/relationships" xmlns:p="http://schemas.openxmlformats.org/presentationml/2006/main">
  <p:tag name="COL" val="2"/>
  <p:tag name="ROW" val="2"/>
  <p:tag name="TEXT_TYPE" val="BODY TEXT"/>
</p:tagLst>
</file>

<file path=ppt/tags/tag246.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2"/>
  <p:tag name="TEXT_TYPE" val="LAYOUT HEADER"/>
</p:tagLst>
</file>

<file path=ppt/tags/tag247.xml><?xml version="1.0" encoding="utf-8"?>
<p:tagLst xmlns:a="http://schemas.openxmlformats.org/drawingml/2006/main" xmlns:r="http://schemas.openxmlformats.org/officeDocument/2006/relationships" xmlns:p="http://schemas.openxmlformats.org/presentationml/2006/main">
  <p:tag name="COL" val="1"/>
  <p:tag name="ROW" val="2"/>
  <p:tag name="TEXT_TYPE" val="BODY TEXT"/>
</p:tagLst>
</file>

<file path=ppt/tags/tag248.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2"/>
  <p:tag name="TEXT_TYPE" val="LAYOUT HEADER"/>
</p:tagLst>
</file>

<file path=ppt/tags/tag249.xml><?xml version="1.0" encoding="utf-8"?>
<p:tagLst xmlns:a="http://schemas.openxmlformats.org/drawingml/2006/main" xmlns:r="http://schemas.openxmlformats.org/officeDocument/2006/relationships" xmlns:p="http://schemas.openxmlformats.org/presentationml/2006/main">
  <p:tag name="COL" val="2"/>
  <p:tag name="ROW" val="1"/>
  <p:tag name="TEXT_TYPE" val="BODY TEXT"/>
</p:tagLst>
</file>

<file path=ppt/tags/tag25.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250.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1"/>
  <p:tag name="TEXT_TYPE" val="LAYOUT HEADER"/>
</p:tagLst>
</file>

<file path=ppt/tags/tag251.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252.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253.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254.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55.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256.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257.xml><?xml version="1.0" encoding="utf-8"?>
<p:tagLst xmlns:a="http://schemas.openxmlformats.org/drawingml/2006/main" xmlns:r="http://schemas.openxmlformats.org/officeDocument/2006/relationships" xmlns:p="http://schemas.openxmlformats.org/presentationml/2006/main">
  <p:tag name="COL" val="1"/>
  <p:tag name="ROW" val="2"/>
  <p:tag name="TEXT_TYPE" val="BODY TEXT"/>
</p:tagLst>
</file>

<file path=ppt/tags/tag258.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2"/>
  <p:tag name="TEXT_TYPE" val="LAYOUT HEADER"/>
</p:tagLst>
</file>

<file path=ppt/tags/tag259.xml><?xml version="1.0" encoding="utf-8"?>
<p:tagLst xmlns:a="http://schemas.openxmlformats.org/drawingml/2006/main" xmlns:r="http://schemas.openxmlformats.org/officeDocument/2006/relationships" xmlns:p="http://schemas.openxmlformats.org/presentationml/2006/main">
  <p:tag name="COL" val="2"/>
  <p:tag name="ROW" val="1"/>
  <p:tag name="TEXT_TYPE" val="BODY TEXT"/>
</p:tagLst>
</file>

<file path=ppt/tags/tag26.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260.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1"/>
  <p:tag name="TEXT_TYPE" val="LAYOUT HEADER"/>
</p:tagLst>
</file>

<file path=ppt/tags/tag261.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262.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263.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264.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65.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266.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267.xml><?xml version="1.0" encoding="utf-8"?>
<p:tagLst xmlns:a="http://schemas.openxmlformats.org/drawingml/2006/main" xmlns:r="http://schemas.openxmlformats.org/officeDocument/2006/relationships" xmlns:p="http://schemas.openxmlformats.org/presentationml/2006/main">
  <p:tag name="COL" val="2"/>
  <p:tag name="ROW" val="2"/>
  <p:tag name="TEXT_TYPE" val="BODY TEXT"/>
</p:tagLst>
</file>

<file path=ppt/tags/tag268.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2"/>
  <p:tag name="TEXT_TYPE" val="LAYOUT HEADER"/>
</p:tagLst>
</file>

<file path=ppt/tags/tag269.xml><?xml version="1.0" encoding="utf-8"?>
<p:tagLst xmlns:a="http://schemas.openxmlformats.org/drawingml/2006/main" xmlns:r="http://schemas.openxmlformats.org/officeDocument/2006/relationships" xmlns:p="http://schemas.openxmlformats.org/presentationml/2006/main">
  <p:tag name="COL" val="2"/>
  <p:tag name="ROW" val="1"/>
  <p:tag name="TEXT_TYPE" val="BODY TEXT"/>
</p:tagLst>
</file>

<file path=ppt/tags/tag27.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270.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1"/>
  <p:tag name="TEXT_TYPE" val="LAYOUT HEADER"/>
</p:tagLst>
</file>

<file path=ppt/tags/tag271.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272.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273.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274.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75.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276.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277.xml><?xml version="1.0" encoding="utf-8"?>
<p:tagLst xmlns:a="http://schemas.openxmlformats.org/drawingml/2006/main" xmlns:r="http://schemas.openxmlformats.org/officeDocument/2006/relationships" xmlns:p="http://schemas.openxmlformats.org/presentationml/2006/main">
  <p:tag name="COL" val="3"/>
  <p:tag name="ROW" val="1"/>
  <p:tag name="TEXT_TYPE" val="BODY TEXT"/>
</p:tagLst>
</file>

<file path=ppt/tags/tag278.xml><?xml version="1.0" encoding="utf-8"?>
<p:tagLst xmlns:a="http://schemas.openxmlformats.org/drawingml/2006/main" xmlns:r="http://schemas.openxmlformats.org/officeDocument/2006/relationships" xmlns:p="http://schemas.openxmlformats.org/presentationml/2006/main">
  <p:tag name="COL" val="3"/>
  <p:tag name="FONT STYLE" val="SANS SERIF"/>
  <p:tag name="ROW" val="1"/>
  <p:tag name="TEXT_TYPE" val="LAYOUT HEADER"/>
</p:tagLst>
</file>

<file path=ppt/tags/tag279.xml><?xml version="1.0" encoding="utf-8"?>
<p:tagLst xmlns:a="http://schemas.openxmlformats.org/drawingml/2006/main" xmlns:r="http://schemas.openxmlformats.org/officeDocument/2006/relationships" xmlns:p="http://schemas.openxmlformats.org/presentationml/2006/main">
  <p:tag name="COL" val="2"/>
  <p:tag name="ROW" val="1"/>
  <p:tag name="TEXT_TYPE" val="BODY TEXT"/>
</p:tagLst>
</file>

<file path=ppt/tags/tag28.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280.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1"/>
  <p:tag name="TEXT_TYPE" val="LAYOUT HEADER"/>
</p:tagLst>
</file>

<file path=ppt/tags/tag281.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282.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283.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284.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85.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286.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287.xml><?xml version="1.0" encoding="utf-8"?>
<p:tagLst xmlns:a="http://schemas.openxmlformats.org/drawingml/2006/main" xmlns:r="http://schemas.openxmlformats.org/officeDocument/2006/relationships" xmlns:p="http://schemas.openxmlformats.org/presentationml/2006/main">
  <p:tag name="COL" val="3"/>
  <p:tag name="ROW" val="1"/>
  <p:tag name="TEXT_TYPE" val="BODY TEXT"/>
</p:tagLst>
</file>

<file path=ppt/tags/tag288.xml><?xml version="1.0" encoding="utf-8"?>
<p:tagLst xmlns:a="http://schemas.openxmlformats.org/drawingml/2006/main" xmlns:r="http://schemas.openxmlformats.org/officeDocument/2006/relationships" xmlns:p="http://schemas.openxmlformats.org/presentationml/2006/main">
  <p:tag name="COL" val="3"/>
  <p:tag name="FONT STYLE" val="SANS SERIF"/>
  <p:tag name="ROW" val="1"/>
  <p:tag name="TEXT_TYPE" val="LAYOUT HEADER"/>
</p:tagLst>
</file>

<file path=ppt/tags/tag289.xml><?xml version="1.0" encoding="utf-8"?>
<p:tagLst xmlns:a="http://schemas.openxmlformats.org/drawingml/2006/main" xmlns:r="http://schemas.openxmlformats.org/officeDocument/2006/relationships" xmlns:p="http://schemas.openxmlformats.org/presentationml/2006/main">
  <p:tag name="COL" val="2"/>
  <p:tag name="ROW" val="1"/>
  <p:tag name="TEXT_TYPE" val="BODY TEXT"/>
</p:tagLst>
</file>

<file path=ppt/tags/tag29.xml><?xml version="1.0" encoding="utf-8"?>
<p:tagLst xmlns:a="http://schemas.openxmlformats.org/drawingml/2006/main" xmlns:r="http://schemas.openxmlformats.org/officeDocument/2006/relationships" xmlns:p="http://schemas.openxmlformats.org/presentationml/2006/main">
  <p:tag name="COL" val="1E"/>
  <p:tag name="FONT STYLE" val="SERIF"/>
  <p:tag name="ROW" val="1E"/>
  <p:tag name="TEXT_TYPE" val="MESSAGE CONCLUSION"/>
</p:tagLst>
</file>

<file path=ppt/tags/tag290.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1"/>
  <p:tag name="TEXT_TYPE" val="LAYOUT HEADER"/>
</p:tagLst>
</file>

<file path=ppt/tags/tag291.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292.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293.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294.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95.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296.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297.xml><?xml version="1.0" encoding="utf-8"?>
<p:tagLst xmlns:a="http://schemas.openxmlformats.org/drawingml/2006/main" xmlns:r="http://schemas.openxmlformats.org/officeDocument/2006/relationships" xmlns:p="http://schemas.openxmlformats.org/presentationml/2006/main">
  <p:tag name="COL" val="2"/>
  <p:tag name="ROW" val="2"/>
  <p:tag name="TEXT_TYPE" val="BODY TEXT"/>
</p:tagLst>
</file>

<file path=ppt/tags/tag298.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2"/>
  <p:tag name="TEXT_TYPE" val="LAYOUT HEADER"/>
</p:tagLst>
</file>

<file path=ppt/tags/tag299.xml><?xml version="1.0" encoding="utf-8"?>
<p:tagLst xmlns:a="http://schemas.openxmlformats.org/drawingml/2006/main" xmlns:r="http://schemas.openxmlformats.org/officeDocument/2006/relationships" xmlns:p="http://schemas.openxmlformats.org/presentationml/2006/main">
  <p:tag name="COL" val="1"/>
  <p:tag name="ROW" val="2"/>
  <p:tag name="TEXT_TYPE" val="BODY TEXT"/>
</p:tagLst>
</file>

<file path=ppt/tags/tag3.xml><?xml version="1.0" encoding="utf-8"?>
<p:tagLst xmlns:a="http://schemas.openxmlformats.org/drawingml/2006/main" xmlns:r="http://schemas.openxmlformats.org/officeDocument/2006/relationships" xmlns:p="http://schemas.openxmlformats.org/presentationml/2006/main">
  <p:tag name="FONT STYLE" val="SANS SERIF"/>
  <p:tag name="TEXT_TYPE" val="PRESENTATION TITLE"/>
</p:tagLst>
</file>

<file path=ppt/tags/tag30.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300.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2"/>
  <p:tag name="TEXT_TYPE" val="LAYOUT HEADER"/>
</p:tagLst>
</file>

<file path=ppt/tags/tag301.xml><?xml version="1.0" encoding="utf-8"?>
<p:tagLst xmlns:a="http://schemas.openxmlformats.org/drawingml/2006/main" xmlns:r="http://schemas.openxmlformats.org/officeDocument/2006/relationships" xmlns:p="http://schemas.openxmlformats.org/presentationml/2006/main">
  <p:tag name="COL" val="3"/>
  <p:tag name="ROW" val="1"/>
  <p:tag name="TEXT_TYPE" val="BODY TEXT"/>
</p:tagLst>
</file>

<file path=ppt/tags/tag302.xml><?xml version="1.0" encoding="utf-8"?>
<p:tagLst xmlns:a="http://schemas.openxmlformats.org/drawingml/2006/main" xmlns:r="http://schemas.openxmlformats.org/officeDocument/2006/relationships" xmlns:p="http://schemas.openxmlformats.org/presentationml/2006/main">
  <p:tag name="COL" val="3"/>
  <p:tag name="FONT STYLE" val="SANS SERIF"/>
  <p:tag name="ROW" val="1"/>
  <p:tag name="TEXT_TYPE" val="LAYOUT HEADER"/>
</p:tagLst>
</file>

<file path=ppt/tags/tag303.xml><?xml version="1.0" encoding="utf-8"?>
<p:tagLst xmlns:a="http://schemas.openxmlformats.org/drawingml/2006/main" xmlns:r="http://schemas.openxmlformats.org/officeDocument/2006/relationships" xmlns:p="http://schemas.openxmlformats.org/presentationml/2006/main">
  <p:tag name="COL" val="2"/>
  <p:tag name="ROW" val="1"/>
  <p:tag name="TEXT_TYPE" val="BODY TEXT"/>
</p:tagLst>
</file>

<file path=ppt/tags/tag304.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1"/>
  <p:tag name="TEXT_TYPE" val="LAYOUT HEADER"/>
</p:tagLst>
</file>

<file path=ppt/tags/tag305.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306.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307.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308.xml><?xml version="1.0" encoding="utf-8"?>
<p:tagLst xmlns:a="http://schemas.openxmlformats.org/drawingml/2006/main" xmlns:r="http://schemas.openxmlformats.org/officeDocument/2006/relationships" xmlns:p="http://schemas.openxmlformats.org/presentationml/2006/main">
  <p:tag name="TEXT_TYPE" val="DOCUMENT ID"/>
</p:tagLst>
</file>

<file path=ppt/tags/tag309.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31.xml><?xml version="1.0" encoding="utf-8"?>
<p:tagLst xmlns:a="http://schemas.openxmlformats.org/drawingml/2006/main" xmlns:r="http://schemas.openxmlformats.org/officeDocument/2006/relationships" xmlns:p="http://schemas.openxmlformats.org/presentationml/2006/main">
  <p:tag name="TEXT_TYPE" val="DOCUMENT ID"/>
</p:tagLst>
</file>

<file path=ppt/tags/tag310.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311.xml><?xml version="1.0" encoding="utf-8"?>
<p:tagLst xmlns:a="http://schemas.openxmlformats.org/drawingml/2006/main" xmlns:r="http://schemas.openxmlformats.org/officeDocument/2006/relationships" xmlns:p="http://schemas.openxmlformats.org/presentationml/2006/main">
  <p:tag name="COL" val="3"/>
  <p:tag name="ROW" val="2"/>
  <p:tag name="TEXT_TYPE" val="BODY TEXT"/>
</p:tagLst>
</file>

<file path=ppt/tags/tag312.xml><?xml version="1.0" encoding="utf-8"?>
<p:tagLst xmlns:a="http://schemas.openxmlformats.org/drawingml/2006/main" xmlns:r="http://schemas.openxmlformats.org/officeDocument/2006/relationships" xmlns:p="http://schemas.openxmlformats.org/presentationml/2006/main">
  <p:tag name="COL" val="3"/>
  <p:tag name="FONT STYLE" val="SANS SERIF"/>
  <p:tag name="ROW" val="2"/>
  <p:tag name="TEXT_TYPE" val="LAYOUT HEADER"/>
</p:tagLst>
</file>

<file path=ppt/tags/tag313.xml><?xml version="1.0" encoding="utf-8"?>
<p:tagLst xmlns:a="http://schemas.openxmlformats.org/drawingml/2006/main" xmlns:r="http://schemas.openxmlformats.org/officeDocument/2006/relationships" xmlns:p="http://schemas.openxmlformats.org/presentationml/2006/main">
  <p:tag name="COL" val="2"/>
  <p:tag name="ROW" val="2"/>
  <p:tag name="TEXT_TYPE" val="BODY TEXT"/>
</p:tagLst>
</file>

<file path=ppt/tags/tag314.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2"/>
  <p:tag name="TEXT_TYPE" val="LAYOUT HEADER"/>
</p:tagLst>
</file>

<file path=ppt/tags/tag315.xml><?xml version="1.0" encoding="utf-8"?>
<p:tagLst xmlns:a="http://schemas.openxmlformats.org/drawingml/2006/main" xmlns:r="http://schemas.openxmlformats.org/officeDocument/2006/relationships" xmlns:p="http://schemas.openxmlformats.org/presentationml/2006/main">
  <p:tag name="COL" val="1"/>
  <p:tag name="ROW" val="2"/>
  <p:tag name="TEXT_TYPE" val="BODY TEXT"/>
</p:tagLst>
</file>

<file path=ppt/tags/tag316.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2"/>
  <p:tag name="TEXT_TYPE" val="LAYOUT HEADER"/>
</p:tagLst>
</file>

<file path=ppt/tags/tag317.xml><?xml version="1.0" encoding="utf-8"?>
<p:tagLst xmlns:a="http://schemas.openxmlformats.org/drawingml/2006/main" xmlns:r="http://schemas.openxmlformats.org/officeDocument/2006/relationships" xmlns:p="http://schemas.openxmlformats.org/presentationml/2006/main">
  <p:tag name="COL" val="3"/>
  <p:tag name="ROW" val="1"/>
  <p:tag name="TEXT_TYPE" val="BODY TEXT"/>
</p:tagLst>
</file>

<file path=ppt/tags/tag318.xml><?xml version="1.0" encoding="utf-8"?>
<p:tagLst xmlns:a="http://schemas.openxmlformats.org/drawingml/2006/main" xmlns:r="http://schemas.openxmlformats.org/officeDocument/2006/relationships" xmlns:p="http://schemas.openxmlformats.org/presentationml/2006/main">
  <p:tag name="COL" val="3"/>
  <p:tag name="FONT STYLE" val="SANS SERIF"/>
  <p:tag name="ROW" val="1"/>
  <p:tag name="TEXT_TYPE" val="LAYOUT HEADER"/>
</p:tagLst>
</file>

<file path=ppt/tags/tag319.xml><?xml version="1.0" encoding="utf-8"?>
<p:tagLst xmlns:a="http://schemas.openxmlformats.org/drawingml/2006/main" xmlns:r="http://schemas.openxmlformats.org/officeDocument/2006/relationships" xmlns:p="http://schemas.openxmlformats.org/presentationml/2006/main">
  <p:tag name="COL" val="2"/>
  <p:tag name="ROW" val="1"/>
  <p:tag name="TEXT_TYPE" val="BODY TEXT"/>
</p:tagLst>
</file>

<file path=ppt/tags/tag32.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320.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1"/>
  <p:tag name="TEXT_TYPE" val="LAYOUT HEADER"/>
</p:tagLst>
</file>

<file path=ppt/tags/tag321.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322.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323.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324.xml><?xml version="1.0" encoding="utf-8"?>
<p:tagLst xmlns:a="http://schemas.openxmlformats.org/drawingml/2006/main" xmlns:r="http://schemas.openxmlformats.org/officeDocument/2006/relationships" xmlns:p="http://schemas.openxmlformats.org/presentationml/2006/main">
  <p:tag name="TEXT_TYPE" val="DOCUMENT ID"/>
</p:tagLst>
</file>

<file path=ppt/tags/tag325.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326.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327.xml><?xml version="1.0" encoding="utf-8"?>
<p:tagLst xmlns:a="http://schemas.openxmlformats.org/drawingml/2006/main" xmlns:r="http://schemas.openxmlformats.org/officeDocument/2006/relationships" xmlns:p="http://schemas.openxmlformats.org/presentationml/2006/main">
  <p:tag name="COL" val="3"/>
  <p:tag name="ROW" val="3"/>
  <p:tag name="TEXT_TYPE" val="BODY TEXT"/>
</p:tagLst>
</file>

<file path=ppt/tags/tag328.xml><?xml version="1.0" encoding="utf-8"?>
<p:tagLst xmlns:a="http://schemas.openxmlformats.org/drawingml/2006/main" xmlns:r="http://schemas.openxmlformats.org/officeDocument/2006/relationships" xmlns:p="http://schemas.openxmlformats.org/presentationml/2006/main">
  <p:tag name="COL" val="3"/>
  <p:tag name="FONT STYLE" val="SANS SERIF"/>
  <p:tag name="ROW" val="3"/>
  <p:tag name="TEXT_TYPE" val="LAYOUT HEADER"/>
</p:tagLst>
</file>

<file path=ppt/tags/tag329.xml><?xml version="1.0" encoding="utf-8"?>
<p:tagLst xmlns:a="http://schemas.openxmlformats.org/drawingml/2006/main" xmlns:r="http://schemas.openxmlformats.org/officeDocument/2006/relationships" xmlns:p="http://schemas.openxmlformats.org/presentationml/2006/main">
  <p:tag name="COL" val="2"/>
  <p:tag name="ROW" val="3"/>
  <p:tag name="TEXT_TYPE" val="BODY TEXT"/>
</p:tagLst>
</file>

<file path=ppt/tags/tag33.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330.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3"/>
  <p:tag name="TEXT_TYPE" val="LAYOUT HEADER"/>
</p:tagLst>
</file>

<file path=ppt/tags/tag331.xml><?xml version="1.0" encoding="utf-8"?>
<p:tagLst xmlns:a="http://schemas.openxmlformats.org/drawingml/2006/main" xmlns:r="http://schemas.openxmlformats.org/officeDocument/2006/relationships" xmlns:p="http://schemas.openxmlformats.org/presentationml/2006/main">
  <p:tag name="COL" val="1"/>
  <p:tag name="ROW" val="3"/>
  <p:tag name="TEXT_TYPE" val="BODY TEXT"/>
</p:tagLst>
</file>

<file path=ppt/tags/tag332.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3"/>
  <p:tag name="TEXT_TYPE" val="LAYOUT HEADER"/>
</p:tagLst>
</file>

<file path=ppt/tags/tag333.xml><?xml version="1.0" encoding="utf-8"?>
<p:tagLst xmlns:a="http://schemas.openxmlformats.org/drawingml/2006/main" xmlns:r="http://schemas.openxmlformats.org/officeDocument/2006/relationships" xmlns:p="http://schemas.openxmlformats.org/presentationml/2006/main">
  <p:tag name="COL" val="3"/>
  <p:tag name="ROW" val="2"/>
  <p:tag name="TEXT_TYPE" val="BODY TEXT"/>
</p:tagLst>
</file>

<file path=ppt/tags/tag334.xml><?xml version="1.0" encoding="utf-8"?>
<p:tagLst xmlns:a="http://schemas.openxmlformats.org/drawingml/2006/main" xmlns:r="http://schemas.openxmlformats.org/officeDocument/2006/relationships" xmlns:p="http://schemas.openxmlformats.org/presentationml/2006/main">
  <p:tag name="COL" val="3"/>
  <p:tag name="FONT STYLE" val="SANS SERIF"/>
  <p:tag name="ROW" val="2"/>
  <p:tag name="TEXT_TYPE" val="LAYOUT HEADER"/>
</p:tagLst>
</file>

<file path=ppt/tags/tag335.xml><?xml version="1.0" encoding="utf-8"?>
<p:tagLst xmlns:a="http://schemas.openxmlformats.org/drawingml/2006/main" xmlns:r="http://schemas.openxmlformats.org/officeDocument/2006/relationships" xmlns:p="http://schemas.openxmlformats.org/presentationml/2006/main">
  <p:tag name="COL" val="2"/>
  <p:tag name="ROW" val="2"/>
  <p:tag name="TEXT_TYPE" val="BODY TEXT"/>
</p:tagLst>
</file>

<file path=ppt/tags/tag336.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2"/>
  <p:tag name="TEXT_TYPE" val="LAYOUT HEADER"/>
</p:tagLst>
</file>

<file path=ppt/tags/tag337.xml><?xml version="1.0" encoding="utf-8"?>
<p:tagLst xmlns:a="http://schemas.openxmlformats.org/drawingml/2006/main" xmlns:r="http://schemas.openxmlformats.org/officeDocument/2006/relationships" xmlns:p="http://schemas.openxmlformats.org/presentationml/2006/main">
  <p:tag name="COL" val="1"/>
  <p:tag name="ROW" val="2"/>
  <p:tag name="TEXT_TYPE" val="BODY TEXT"/>
</p:tagLst>
</file>

<file path=ppt/tags/tag338.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2"/>
  <p:tag name="TEXT_TYPE" val="LAYOUT HEADER"/>
</p:tagLst>
</file>

<file path=ppt/tags/tag339.xml><?xml version="1.0" encoding="utf-8"?>
<p:tagLst xmlns:a="http://schemas.openxmlformats.org/drawingml/2006/main" xmlns:r="http://schemas.openxmlformats.org/officeDocument/2006/relationships" xmlns:p="http://schemas.openxmlformats.org/presentationml/2006/main">
  <p:tag name="COL" val="3"/>
  <p:tag name="ROW" val="1"/>
  <p:tag name="TEXT_TYPE" val="BODY TEXT"/>
</p:tagLst>
</file>

<file path=ppt/tags/tag34.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340.xml><?xml version="1.0" encoding="utf-8"?>
<p:tagLst xmlns:a="http://schemas.openxmlformats.org/drawingml/2006/main" xmlns:r="http://schemas.openxmlformats.org/officeDocument/2006/relationships" xmlns:p="http://schemas.openxmlformats.org/presentationml/2006/main">
  <p:tag name="COL" val="3"/>
  <p:tag name="FONT STYLE" val="SANS SERIF"/>
  <p:tag name="ROW" val="1"/>
  <p:tag name="TEXT_TYPE" val="LAYOUT HEADER"/>
</p:tagLst>
</file>

<file path=ppt/tags/tag341.xml><?xml version="1.0" encoding="utf-8"?>
<p:tagLst xmlns:a="http://schemas.openxmlformats.org/drawingml/2006/main" xmlns:r="http://schemas.openxmlformats.org/officeDocument/2006/relationships" xmlns:p="http://schemas.openxmlformats.org/presentationml/2006/main">
  <p:tag name="COL" val="2"/>
  <p:tag name="ROW" val="1"/>
  <p:tag name="TEXT_TYPE" val="BODY TEXT"/>
</p:tagLst>
</file>

<file path=ppt/tags/tag342.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1"/>
  <p:tag name="TEXT_TYPE" val="LAYOUT HEADER"/>
</p:tagLst>
</file>

<file path=ppt/tags/tag343.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344.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345.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346.xml><?xml version="1.0" encoding="utf-8"?>
<p:tagLst xmlns:a="http://schemas.openxmlformats.org/drawingml/2006/main" xmlns:r="http://schemas.openxmlformats.org/officeDocument/2006/relationships" xmlns:p="http://schemas.openxmlformats.org/presentationml/2006/main">
  <p:tag name="TEXT_TYPE" val="DOCUMENT ID"/>
</p:tagLst>
</file>

<file path=ppt/tags/tag347.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348.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349.xml><?xml version="1.0" encoding="utf-8"?>
<p:tagLst xmlns:a="http://schemas.openxmlformats.org/drawingml/2006/main" xmlns:r="http://schemas.openxmlformats.org/officeDocument/2006/relationships" xmlns:p="http://schemas.openxmlformats.org/presentationml/2006/main">
  <p:tag name="TEXT_TYPE" val="DOCUMENT ID"/>
</p:tagLst>
</file>

<file path=ppt/tags/tag35.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350.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351.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352.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353.xml><?xml version="1.0" encoding="utf-8"?>
<p:tagLst xmlns:a="http://schemas.openxmlformats.org/drawingml/2006/main" xmlns:r="http://schemas.openxmlformats.org/officeDocument/2006/relationships" xmlns:p="http://schemas.openxmlformats.org/presentationml/2006/main">
  <p:tag name="TEXT_TYPE" val="DOCUMENT ID"/>
</p:tagLst>
</file>

<file path=ppt/tags/tag354.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355.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356.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357.xml><?xml version="1.0" encoding="utf-8"?>
<p:tagLst xmlns:a="http://schemas.openxmlformats.org/drawingml/2006/main" xmlns:r="http://schemas.openxmlformats.org/officeDocument/2006/relationships" xmlns:p="http://schemas.openxmlformats.org/presentationml/2006/main">
  <p:tag name="COL" val="1E"/>
  <p:tag name="FONT STYLE" val="SANS SERIF"/>
  <p:tag name="ROW" val="1E"/>
  <p:tag name="TEXT_TYPE" val="BIO_TEXT"/>
</p:tagLst>
</file>

<file path=ppt/tags/tag358.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359.xml><?xml version="1.0" encoding="utf-8"?>
<p:tagLst xmlns:a="http://schemas.openxmlformats.org/drawingml/2006/main" xmlns:r="http://schemas.openxmlformats.org/officeDocument/2006/relationships" xmlns:p="http://schemas.openxmlformats.org/presentationml/2006/main">
  <p:tag name="TEXT_TYPE" val="DOCUMENT ID"/>
</p:tagLst>
</file>

<file path=ppt/tags/tag36.xml><?xml version="1.0" encoding="utf-8"?>
<p:tagLst xmlns:a="http://schemas.openxmlformats.org/drawingml/2006/main" xmlns:r="http://schemas.openxmlformats.org/officeDocument/2006/relationships" xmlns:p="http://schemas.openxmlformats.org/presentationml/2006/main">
  <p:tag name="COL" val="1E"/>
  <p:tag name="FONT STYLE" val="SERIF"/>
  <p:tag name="ROW" val="1E"/>
  <p:tag name="TEXT_TYPE" val="MESSAGE CONCLUSION"/>
</p:tagLst>
</file>

<file path=ppt/tags/tag360.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361.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362.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363.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364.xml><?xml version="1.0" encoding="utf-8"?>
<p:tagLst xmlns:a="http://schemas.openxmlformats.org/drawingml/2006/main" xmlns:r="http://schemas.openxmlformats.org/officeDocument/2006/relationships" xmlns:p="http://schemas.openxmlformats.org/presentationml/2006/main">
  <p:tag name="COL" val="1E"/>
  <p:tag name="FONT STYLE" val="SANS SERIF"/>
  <p:tag name="ROW" val="1E"/>
  <p:tag name="TEXT_TYPE" val="BIO_TEXT"/>
</p:tagLst>
</file>

<file path=ppt/tags/tag365.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366.xml><?xml version="1.0" encoding="utf-8"?>
<p:tagLst xmlns:a="http://schemas.openxmlformats.org/drawingml/2006/main" xmlns:r="http://schemas.openxmlformats.org/officeDocument/2006/relationships" xmlns:p="http://schemas.openxmlformats.org/presentationml/2006/main">
  <p:tag name="TEXT_TYPE" val="DOCUMENT ID"/>
</p:tagLst>
</file>

<file path=ppt/tags/tag367.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368.xml><?xml version="1.0" encoding="utf-8"?>
<p:tagLst xmlns:a="http://schemas.openxmlformats.org/drawingml/2006/main" xmlns:r="http://schemas.openxmlformats.org/officeDocument/2006/relationships" xmlns:p="http://schemas.openxmlformats.org/presentationml/2006/main">
  <p:tag name="COL" val="1E"/>
  <p:tag name="FONT STYLE" val="SANS SERIF"/>
  <p:tag name="ROW" val="1E"/>
  <p:tag name="TEXT_TYPE" val="BIO_PICTURE"/>
</p:tagLst>
</file>

<file path=ppt/tags/tag369.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37.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370.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371.xml><?xml version="1.0" encoding="utf-8"?>
<p:tagLst xmlns:a="http://schemas.openxmlformats.org/drawingml/2006/main" xmlns:r="http://schemas.openxmlformats.org/officeDocument/2006/relationships" xmlns:p="http://schemas.openxmlformats.org/presentationml/2006/main">
  <p:tag name="TEXT_TYPE" val="CREATE DATE"/>
</p:tagLst>
</file>

<file path=ppt/tags/tag372.xml><?xml version="1.0" encoding="utf-8"?>
<p:tagLst xmlns:a="http://schemas.openxmlformats.org/drawingml/2006/main" xmlns:r="http://schemas.openxmlformats.org/officeDocument/2006/relationships" xmlns:p="http://schemas.openxmlformats.org/presentationml/2006/main">
  <p:tag name="TEXT_TYPE" val="PAGE HEADING"/>
</p:tagLst>
</file>

<file path=ppt/tags/tag373.xml><?xml version="1.0" encoding="utf-8"?>
<p:tagLst xmlns:a="http://schemas.openxmlformats.org/drawingml/2006/main" xmlns:r="http://schemas.openxmlformats.org/officeDocument/2006/relationships" xmlns:p="http://schemas.openxmlformats.org/presentationml/2006/main">
  <p:tag name="SLIDE_TYPE" val="BODY"/>
</p:tagLst>
</file>

<file path=ppt/tags/tag374.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7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8c3e7f0b-7d6d-4237-868b-fb1e62f69ae1&quot; /&gt;"/>
  <p:tag name="SP_POWERSHAPE" val="&lt;PowerShapeTag ClassVersion=&quot;0&quot; GUID=&quot;20c8644f-8098-4bea-b533-6603981e9e17&quot; IsConsolidated=&quot;False&quot; IsTopLevel=&quot;True&quot; Layer=&quot;Group 5&quot; Source=&quot;Group 5&quot; /&gt;"/>
</p:tagLst>
</file>

<file path=ppt/tags/tag37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c69c943f-307b-4d21-b5ac-1f70f9e7718e&quot; /&gt;"/>
  <p:tag name="SP_POWERSHAPE" val="&lt;PowerShapeTag ClassVersion=&quot;0&quot; GUID=&quot;77df8d7b-52fd-43f4-80eb-6e91fae1d337&quot; IsConsolidated=&quot;False&quot; IsTopLevel=&quot;True&quot; Layer=&quot;Group 5&quot; Source=&quot;Group 5&quot; /&gt;"/>
</p:tagLst>
</file>

<file path=ppt/tags/tag3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77df8d7b-52fd-43f4-80eb-6e91fae1d337&quot; IsConsolidated=&quot;False&quot; IsTopLevel=&quot;False&quot; Layer=&quot;Graphic 2 [0]&quot; Source=&quot;Group 5&quot; /&gt;"/>
</p:tagLst>
</file>

<file path=ppt/tags/tag3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77df8d7b-52fd-43f4-80eb-6e91fae1d337&quot; IsConsolidated=&quot;False&quot; IsTopLevel=&quot;False&quot; Layer=&quot;Graphic 4 [1]&quot; Source=&quot;Group 5&quot; /&gt;"/>
  <p:tag name="TEMPLAFYSLIDEID" val="637573291245598077"/>
</p:tagLst>
</file>

<file path=ppt/tags/tag3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20c8644f-8098-4bea-b533-6603981e9e17&quot; IsConsolidated=&quot;False&quot; IsTopLevel=&quot;False&quot; Layer=&quot;Graphic 2 [0]&quot; Source=&quot;Group 5&quot; /&gt;"/>
</p:tagLst>
</file>

<file path=ppt/tags/tag38.xml><?xml version="1.0" encoding="utf-8"?>
<p:tagLst xmlns:a="http://schemas.openxmlformats.org/drawingml/2006/main" xmlns:r="http://schemas.openxmlformats.org/officeDocument/2006/relationships" xmlns:p="http://schemas.openxmlformats.org/presentationml/2006/main">
  <p:tag name="TEXT_TYPE" val="DOCUMENT ID"/>
</p:tagLst>
</file>

<file path=ppt/tags/tag3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20c8644f-8098-4bea-b533-6603981e9e17&quot; IsConsolidated=&quot;False&quot; IsTopLevel=&quot;False&quot; Layer=&quot;Graphic 4 [1]&quot; Source=&quot;Group 5&quot; /&gt;"/>
  <p:tag name="TEMPLAFYSLIDEID" val="637556579997630837"/>
</p:tagLst>
</file>

<file path=ppt/tags/tag381.xml><?xml version="1.0" encoding="utf-8"?>
<p:tagLst xmlns:a="http://schemas.openxmlformats.org/drawingml/2006/main" xmlns:r="http://schemas.openxmlformats.org/officeDocument/2006/relationships" xmlns:p="http://schemas.openxmlformats.org/presentationml/2006/main">
  <p:tag name="SLIDE_TYPE" val="BODY"/>
</p:tagLst>
</file>

<file path=ppt/tags/tag382.xml><?xml version="1.0" encoding="utf-8"?>
<p:tagLst xmlns:a="http://schemas.openxmlformats.org/drawingml/2006/main" xmlns:r="http://schemas.openxmlformats.org/officeDocument/2006/relationships" xmlns:p="http://schemas.openxmlformats.org/presentationml/2006/main">
  <p:tag name="AFSPANMODE" val="span"/>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wZIuGwzJHYGQnAZsq2GJcw"/>
</p:tagLst>
</file>

<file path=ppt/tags/tag385.xml><?xml version="1.0" encoding="utf-8"?>
<p:tagLst xmlns:a="http://schemas.openxmlformats.org/drawingml/2006/main" xmlns:r="http://schemas.openxmlformats.org/officeDocument/2006/relationships" xmlns:p="http://schemas.openxmlformats.org/presentationml/2006/main">
  <p:tag name="SLIDE_TYPE" val="CONTACT"/>
</p:tagLst>
</file>

<file path=ppt/tags/tag386.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39.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4.xml><?xml version="1.0" encoding="utf-8"?>
<p:tagLst xmlns:a="http://schemas.openxmlformats.org/drawingml/2006/main" xmlns:r="http://schemas.openxmlformats.org/officeDocument/2006/relationships" xmlns:p="http://schemas.openxmlformats.org/presentationml/2006/main">
  <p:tag name="FONT STYLE" val="SANS SERIF"/>
  <p:tag name="TEXT_TYPE" val="SECURITY TEXT"/>
</p:tagLst>
</file>

<file path=ppt/tags/tag40.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41.xml><?xml version="1.0" encoding="utf-8"?>
<p:tagLst xmlns:a="http://schemas.openxmlformats.org/drawingml/2006/main" xmlns:r="http://schemas.openxmlformats.org/officeDocument/2006/relationships" xmlns:p="http://schemas.openxmlformats.org/presentationml/2006/main">
  <p:tag name="COL" val="1"/>
  <p:tag name="ROW" val="2"/>
  <p:tag name="TEXT_TYPE" val="BODY TEXT"/>
</p:tagLst>
</file>

<file path=ppt/tags/tag42.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2"/>
  <p:tag name="TEXT_TYPE" val="LAYOUT HEADER"/>
</p:tagLst>
</file>

<file path=ppt/tags/tag43.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44.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45.xml><?xml version="1.0" encoding="utf-8"?>
<p:tagLst xmlns:a="http://schemas.openxmlformats.org/drawingml/2006/main" xmlns:r="http://schemas.openxmlformats.org/officeDocument/2006/relationships" xmlns:p="http://schemas.openxmlformats.org/presentationml/2006/main">
  <p:tag name="COL" val="1E"/>
  <p:tag name="FONT STYLE" val="SERIF"/>
  <p:tag name="ROW" val="1E"/>
  <p:tag name="TEXT_TYPE" val="MESSAGE CONCLUSION"/>
</p:tagLst>
</file>

<file path=ppt/tags/tag46.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47.xml><?xml version="1.0" encoding="utf-8"?>
<p:tagLst xmlns:a="http://schemas.openxmlformats.org/drawingml/2006/main" xmlns:r="http://schemas.openxmlformats.org/officeDocument/2006/relationships" xmlns:p="http://schemas.openxmlformats.org/presentationml/2006/main">
  <p:tag name="TEXT_TYPE" val="DOCUMENT ID"/>
</p:tagLst>
</file>

<file path=ppt/tags/tag48.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49.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5.xml><?xml version="1.0" encoding="utf-8"?>
<p:tagLst xmlns:a="http://schemas.openxmlformats.org/drawingml/2006/main" xmlns:r="http://schemas.openxmlformats.org/officeDocument/2006/relationships" xmlns:p="http://schemas.openxmlformats.org/presentationml/2006/main">
  <p:tag name="FONT STYLE" val="SANS SERIF"/>
  <p:tag name="TEXT_TYPE" val="PRESENTATION AUTHOR"/>
</p:tagLst>
</file>

<file path=ppt/tags/tag50.xml><?xml version="1.0" encoding="utf-8"?>
<p:tagLst xmlns:a="http://schemas.openxmlformats.org/drawingml/2006/main" xmlns:r="http://schemas.openxmlformats.org/officeDocument/2006/relationships" xmlns:p="http://schemas.openxmlformats.org/presentationml/2006/main">
  <p:tag name="COL" val="2"/>
  <p:tag name="ROW" val="1"/>
  <p:tag name="TEXT_TYPE" val="BODY TEXT"/>
</p:tagLst>
</file>

<file path=ppt/tags/tag51.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1"/>
  <p:tag name="TEXT_TYPE" val="LAYOUT HEADER"/>
</p:tagLst>
</file>

<file path=ppt/tags/tag52.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53.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54.xml><?xml version="1.0" encoding="utf-8"?>
<p:tagLst xmlns:a="http://schemas.openxmlformats.org/drawingml/2006/main" xmlns:r="http://schemas.openxmlformats.org/officeDocument/2006/relationships" xmlns:p="http://schemas.openxmlformats.org/presentationml/2006/main">
  <p:tag name="COL" val="1E"/>
  <p:tag name="FONT STYLE" val="SERIF"/>
  <p:tag name="ROW" val="1E"/>
  <p:tag name="TEXT_TYPE" val="MESSAGE CONCLUSION"/>
</p:tagLst>
</file>

<file path=ppt/tags/tag55.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56.xml><?xml version="1.0" encoding="utf-8"?>
<p:tagLst xmlns:a="http://schemas.openxmlformats.org/drawingml/2006/main" xmlns:r="http://schemas.openxmlformats.org/officeDocument/2006/relationships" xmlns:p="http://schemas.openxmlformats.org/presentationml/2006/main">
  <p:tag name="TEXT_TYPE" val="DOCUMENT ID"/>
</p:tagLst>
</file>

<file path=ppt/tags/tag57.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58.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59.xml><?xml version="1.0" encoding="utf-8"?>
<p:tagLst xmlns:a="http://schemas.openxmlformats.org/drawingml/2006/main" xmlns:r="http://schemas.openxmlformats.org/officeDocument/2006/relationships" xmlns:p="http://schemas.openxmlformats.org/presentationml/2006/main">
  <p:tag name="COL" val="2"/>
  <p:tag name="ROW" val="2"/>
  <p:tag name="TEXT_TYPE" val="BODY TEXT"/>
</p:tagLst>
</file>

<file path=ppt/tags/tag6.xml><?xml version="1.0" encoding="utf-8"?>
<p:tagLst xmlns:a="http://schemas.openxmlformats.org/drawingml/2006/main" xmlns:r="http://schemas.openxmlformats.org/officeDocument/2006/relationships" xmlns:p="http://schemas.openxmlformats.org/presentationml/2006/main">
  <p:tag name="FONT STYLE" val="SANS SERIF"/>
  <p:tag name="TEXT_TYPE" val="PRESENTATION AUTHOR FUNCTION"/>
</p:tagLst>
</file>

<file path=ppt/tags/tag60.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2"/>
  <p:tag name="TEXT_TYPE" val="LAYOUT HEADER"/>
</p:tagLst>
</file>

<file path=ppt/tags/tag61.xml><?xml version="1.0" encoding="utf-8"?>
<p:tagLst xmlns:a="http://schemas.openxmlformats.org/drawingml/2006/main" xmlns:r="http://schemas.openxmlformats.org/officeDocument/2006/relationships" xmlns:p="http://schemas.openxmlformats.org/presentationml/2006/main">
  <p:tag name="COL" val="1"/>
  <p:tag name="ROW" val="2"/>
  <p:tag name="TEXT_TYPE" val="BODY TEXT"/>
</p:tagLst>
</file>

<file path=ppt/tags/tag62.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2"/>
  <p:tag name="TEXT_TYPE" val="LAYOUT HEADER"/>
</p:tagLst>
</file>

<file path=ppt/tags/tag63.xml><?xml version="1.0" encoding="utf-8"?>
<p:tagLst xmlns:a="http://schemas.openxmlformats.org/drawingml/2006/main" xmlns:r="http://schemas.openxmlformats.org/officeDocument/2006/relationships" xmlns:p="http://schemas.openxmlformats.org/presentationml/2006/main">
  <p:tag name="COL" val="2"/>
  <p:tag name="ROW" val="1"/>
  <p:tag name="TEXT_TYPE" val="BODY TEXT"/>
</p:tagLst>
</file>

<file path=ppt/tags/tag64.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1"/>
  <p:tag name="TEXT_TYPE" val="LAYOUT HEADER"/>
</p:tagLst>
</file>

<file path=ppt/tags/tag65.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66.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67.xml><?xml version="1.0" encoding="utf-8"?>
<p:tagLst xmlns:a="http://schemas.openxmlformats.org/drawingml/2006/main" xmlns:r="http://schemas.openxmlformats.org/officeDocument/2006/relationships" xmlns:p="http://schemas.openxmlformats.org/presentationml/2006/main">
  <p:tag name="COL" val="1E"/>
  <p:tag name="FONT STYLE" val="SERIF"/>
  <p:tag name="ROW" val="1E"/>
  <p:tag name="TEXT_TYPE" val="MESSAGE CONCLUSION"/>
</p:tagLst>
</file>

<file path=ppt/tags/tag68.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69.xml><?xml version="1.0" encoding="utf-8"?>
<p:tagLst xmlns:a="http://schemas.openxmlformats.org/drawingml/2006/main" xmlns:r="http://schemas.openxmlformats.org/officeDocument/2006/relationships" xmlns:p="http://schemas.openxmlformats.org/presentationml/2006/main">
  <p:tag name="TEXT_TYPE" val="DOCUMENT ID"/>
</p:tagLst>
</file>

<file path=ppt/tags/tag7.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612000000000000E-12"/>
  <p:tag name="TEXT_TYPE" val="DRAFT STAMP"/>
  <p:tag name="TOP" val="710000000000000E-13"/>
  <p:tag name="WIDTH" val="850000000000000E-13"/>
</p:tagLst>
</file>

<file path=ppt/tags/tag70.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71.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72.xml><?xml version="1.0" encoding="utf-8"?>
<p:tagLst xmlns:a="http://schemas.openxmlformats.org/drawingml/2006/main" xmlns:r="http://schemas.openxmlformats.org/officeDocument/2006/relationships" xmlns:p="http://schemas.openxmlformats.org/presentationml/2006/main">
  <p:tag name="COL" val="2"/>
  <p:tag name="ROW" val="3"/>
  <p:tag name="TEXT_TYPE" val="BODY TEXT"/>
</p:tagLst>
</file>

<file path=ppt/tags/tag73.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3"/>
  <p:tag name="TEXT_TYPE" val="LAYOUT HEADER"/>
</p:tagLst>
</file>

<file path=ppt/tags/tag74.xml><?xml version="1.0" encoding="utf-8"?>
<p:tagLst xmlns:a="http://schemas.openxmlformats.org/drawingml/2006/main" xmlns:r="http://schemas.openxmlformats.org/officeDocument/2006/relationships" xmlns:p="http://schemas.openxmlformats.org/presentationml/2006/main">
  <p:tag name="COL" val="1"/>
  <p:tag name="ROW" val="3"/>
  <p:tag name="TEXT_TYPE" val="BODY TEXT"/>
</p:tagLst>
</file>

<file path=ppt/tags/tag75.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3"/>
  <p:tag name="TEXT_TYPE" val="LAYOUT HEADER"/>
</p:tagLst>
</file>

<file path=ppt/tags/tag76.xml><?xml version="1.0" encoding="utf-8"?>
<p:tagLst xmlns:a="http://schemas.openxmlformats.org/drawingml/2006/main" xmlns:r="http://schemas.openxmlformats.org/officeDocument/2006/relationships" xmlns:p="http://schemas.openxmlformats.org/presentationml/2006/main">
  <p:tag name="COL" val="2"/>
  <p:tag name="ROW" val="2"/>
  <p:tag name="TEXT_TYPE" val="BODY TEXT"/>
</p:tagLst>
</file>

<file path=ppt/tags/tag77.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2"/>
  <p:tag name="TEXT_TYPE" val="LAYOUT HEADER"/>
</p:tagLst>
</file>

<file path=ppt/tags/tag78.xml><?xml version="1.0" encoding="utf-8"?>
<p:tagLst xmlns:a="http://schemas.openxmlformats.org/drawingml/2006/main" xmlns:r="http://schemas.openxmlformats.org/officeDocument/2006/relationships" xmlns:p="http://schemas.openxmlformats.org/presentationml/2006/main">
  <p:tag name="COL" val="1"/>
  <p:tag name="ROW" val="2"/>
  <p:tag name="TEXT_TYPE" val="BODY TEXT"/>
</p:tagLst>
</file>

<file path=ppt/tags/tag79.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2"/>
  <p:tag name="TEXT_TYPE" val="LAYOUT HEADER"/>
</p:tagLst>
</file>

<file path=ppt/tags/tag8.xml><?xml version="1.0" encoding="utf-8"?>
<p:tagLst xmlns:a="http://schemas.openxmlformats.org/drawingml/2006/main" xmlns:r="http://schemas.openxmlformats.org/officeDocument/2006/relationships" xmlns:p="http://schemas.openxmlformats.org/presentationml/2006/main">
  <p:tag name="HEIGHT" val="31.89315"/>
  <p:tag name="LEFT" val="33.84"/>
  <p:tag name="TEXT_TYPE" val="UBS LOGO"/>
  <p:tag name="TOP" val="44.64"/>
  <p:tag name="WIDTH" val="87.26456"/>
</p:tagLst>
</file>

<file path=ppt/tags/tag80.xml><?xml version="1.0" encoding="utf-8"?>
<p:tagLst xmlns:a="http://schemas.openxmlformats.org/drawingml/2006/main" xmlns:r="http://schemas.openxmlformats.org/officeDocument/2006/relationships" xmlns:p="http://schemas.openxmlformats.org/presentationml/2006/main">
  <p:tag name="COL" val="2"/>
  <p:tag name="ROW" val="1"/>
  <p:tag name="TEXT_TYPE" val="BODY TEXT"/>
</p:tagLst>
</file>

<file path=ppt/tags/tag81.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1"/>
  <p:tag name="TEXT_TYPE" val="LAYOUT HEADER"/>
</p:tagLst>
</file>

<file path=ppt/tags/tag82.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83.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84.xml><?xml version="1.0" encoding="utf-8"?>
<p:tagLst xmlns:a="http://schemas.openxmlformats.org/drawingml/2006/main" xmlns:r="http://schemas.openxmlformats.org/officeDocument/2006/relationships" xmlns:p="http://schemas.openxmlformats.org/presentationml/2006/main">
  <p:tag name="COL" val="1E"/>
  <p:tag name="FONT STYLE" val="SERIF"/>
  <p:tag name="ROW" val="1E"/>
  <p:tag name="TEXT_TYPE" val="MESSAGE CONCLUSION"/>
</p:tagLst>
</file>

<file path=ppt/tags/tag85.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86.xml><?xml version="1.0" encoding="utf-8"?>
<p:tagLst xmlns:a="http://schemas.openxmlformats.org/drawingml/2006/main" xmlns:r="http://schemas.openxmlformats.org/officeDocument/2006/relationships" xmlns:p="http://schemas.openxmlformats.org/presentationml/2006/main">
  <p:tag name="TEXT_TYPE" val="DOCUMENT ID"/>
</p:tagLst>
</file>

<file path=ppt/tags/tag87.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88.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ags/tag89.xml><?xml version="1.0" encoding="utf-8"?>
<p:tagLst xmlns:a="http://schemas.openxmlformats.org/drawingml/2006/main" xmlns:r="http://schemas.openxmlformats.org/officeDocument/2006/relationships" xmlns:p="http://schemas.openxmlformats.org/presentationml/2006/main">
  <p:tag name="COL" val="2"/>
  <p:tag name="ROW" val="2"/>
  <p:tag name="TEXT_TYPE" val="BODY TEXT"/>
</p:tagLst>
</file>

<file path=ppt/tags/tag9.xml><?xml version="1.0" encoding="utf-8"?>
<p:tagLst xmlns:a="http://schemas.openxmlformats.org/drawingml/2006/main" xmlns:r="http://schemas.openxmlformats.org/officeDocument/2006/relationships" xmlns:p="http://schemas.openxmlformats.org/presentationml/2006/main">
  <p:tag name="FONT STYLE" val="SANS SERIF"/>
  <p:tag name="TEXT_TYPE" val="DIVIDER TITLE"/>
</p:tagLst>
</file>

<file path=ppt/tags/tag90.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2"/>
  <p:tag name="TEXT_TYPE" val="LAYOUT HEADER"/>
</p:tagLst>
</file>

<file path=ppt/tags/tag91.xml><?xml version="1.0" encoding="utf-8"?>
<p:tagLst xmlns:a="http://schemas.openxmlformats.org/drawingml/2006/main" xmlns:r="http://schemas.openxmlformats.org/officeDocument/2006/relationships" xmlns:p="http://schemas.openxmlformats.org/presentationml/2006/main">
  <p:tag name="COL" val="2"/>
  <p:tag name="ROW" val="1"/>
  <p:tag name="TEXT_TYPE" val="BODY TEXT"/>
</p:tagLst>
</file>

<file path=ppt/tags/tag92.xml><?xml version="1.0" encoding="utf-8"?>
<p:tagLst xmlns:a="http://schemas.openxmlformats.org/drawingml/2006/main" xmlns:r="http://schemas.openxmlformats.org/officeDocument/2006/relationships" xmlns:p="http://schemas.openxmlformats.org/presentationml/2006/main">
  <p:tag name="COL" val="2"/>
  <p:tag name="FONT STYLE" val="SANS SERIF"/>
  <p:tag name="ROW" val="1"/>
  <p:tag name="TEXT_TYPE" val="LAYOUT HEADER"/>
</p:tagLst>
</file>

<file path=ppt/tags/tag93.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94.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LAYOUT HEADER"/>
</p:tagLst>
</file>

<file path=ppt/tags/tag95.xml><?xml version="1.0" encoding="utf-8"?>
<p:tagLst xmlns:a="http://schemas.openxmlformats.org/drawingml/2006/main" xmlns:r="http://schemas.openxmlformats.org/officeDocument/2006/relationships" xmlns:p="http://schemas.openxmlformats.org/presentationml/2006/main">
  <p:tag name="COL" val="1E"/>
  <p:tag name="FONT STYLE" val="SERIF"/>
  <p:tag name="ROW" val="1E"/>
  <p:tag name="TEXT_TYPE" val="MESSAGE CONCLUSION"/>
</p:tagLst>
</file>

<file path=ppt/tags/tag96.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97.xml><?xml version="1.0" encoding="utf-8"?>
<p:tagLst xmlns:a="http://schemas.openxmlformats.org/drawingml/2006/main" xmlns:r="http://schemas.openxmlformats.org/officeDocument/2006/relationships" xmlns:p="http://schemas.openxmlformats.org/presentationml/2006/main">
  <p:tag name="TEXT_TYPE" val="DOCUMENT ID"/>
</p:tagLst>
</file>

<file path=ppt/tags/tag98.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331199989318848E-13"/>
  <p:tag name="TEXT_TYPE" val="DRAFT STAMP"/>
  <p:tag name="TOP" val="200000000000000E-13"/>
  <p:tag name="WIDTH" val="850000000000000E-13"/>
</p:tagLst>
</file>

<file path=ppt/tags/tag99.xml><?xml version="1.0" encoding="utf-8"?>
<p:tagLst xmlns:a="http://schemas.openxmlformats.org/drawingml/2006/main" xmlns:r="http://schemas.openxmlformats.org/officeDocument/2006/relationships" xmlns:p="http://schemas.openxmlformats.org/presentationml/2006/main">
  <p:tag name="HEIGHT" val="20.50276"/>
  <p:tag name="LEFT" val="33.75008"/>
  <p:tag name="TEXT_TYPE" val="UBS LOGO"/>
  <p:tag name="TOP" val="550.3751"/>
  <p:tag name="WIDTH" val="56.09866"/>
</p:tagLst>
</file>

<file path=ppt/theme/theme1.xml><?xml version="1.0" encoding="utf-8"?>
<a:theme xmlns:a="http://schemas.openxmlformats.org/drawingml/2006/main" name="PW Firm Template">
  <a:themeElements>
    <a:clrScheme name="2021 Blue Deck palette">
      <a:dk1>
        <a:srgbClr val="000000"/>
      </a:dk1>
      <a:lt1>
        <a:srgbClr val="FFFFFF"/>
      </a:lt1>
      <a:dk2>
        <a:srgbClr val="D1D2D1"/>
      </a:dk2>
      <a:lt2>
        <a:srgbClr val="ABADB0"/>
      </a:lt2>
      <a:accent1>
        <a:srgbClr val="002C54"/>
      </a:accent1>
      <a:accent2>
        <a:srgbClr val="0096D2"/>
      </a:accent2>
      <a:accent3>
        <a:srgbClr val="849EB6"/>
      </a:accent3>
      <a:accent4>
        <a:srgbClr val="006CD9"/>
      </a:accent4>
      <a:accent5>
        <a:srgbClr val="1E415A"/>
      </a:accent5>
      <a:accent6>
        <a:srgbClr val="649BD2"/>
      </a:accent6>
      <a:hlink>
        <a:srgbClr val="0066CC"/>
      </a:hlink>
      <a:folHlink>
        <a:srgbClr val="800080"/>
      </a:folHlink>
    </a:clrScheme>
    <a:fontScheme name="PW Blue PP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GL">
      <a:dk1>
        <a:srgbClr val="2B3A41"/>
      </a:dk1>
      <a:lt1>
        <a:srgbClr val="FFFFFF"/>
      </a:lt1>
      <a:dk2>
        <a:srgbClr val="575757"/>
      </a:dk2>
      <a:lt2>
        <a:srgbClr val="8C8C8C"/>
      </a:lt2>
      <a:accent1>
        <a:srgbClr val="FF530D"/>
      </a:accent1>
      <a:accent2>
        <a:srgbClr val="F6AF96"/>
      </a:accent2>
      <a:accent3>
        <a:srgbClr val="F9D7CB"/>
      </a:accent3>
      <a:accent4>
        <a:srgbClr val="1B5FAA"/>
      </a:accent4>
      <a:accent5>
        <a:srgbClr val="96AFD1"/>
      </a:accent5>
      <a:accent6>
        <a:srgbClr val="CAD7E9"/>
      </a:accent6>
      <a:hlink>
        <a:srgbClr val="1B5FAA"/>
      </a:hlink>
      <a:folHlink>
        <a:srgbClr val="FF530D"/>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PresXpress_Print_Theme">
  <a:themeElements>
    <a:clrScheme name="Old UBS Forma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Fontset">
      <a:majorFont>
        <a:latin typeface="UBSHeadline"/>
        <a:ea typeface="MS PGothic"/>
        <a:cs typeface=""/>
      </a:majorFont>
      <a:minorFont>
        <a:latin typeface="Frutiger 45 Light"/>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noFill/>
        <a:ln w="19050">
          <a:solidFill>
            <a:srgbClr val="7B7D80"/>
          </a:solidFill>
        </a:ln>
      </a:spPr>
      <a:bodyPr lIns="0" tIns="0" rIns="0" bIns="0" rtlCol="0" anchor="ctr"/>
      <a:lstStyle>
        <a:defPPr algn="ctr">
          <a:defRPr sz="11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100" dirty="0">
            <a:latin typeface="+mn-l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TemplafySlideFormConfiguration><![CDATA[{"formFields":[],"formDataEntries":[]}]]></TemplafySlideFormConfiguration>
</file>

<file path=customXml/item2.xml><?xml version="1.0" encoding="utf-8"?>
<TemplafySlideTemplateConfiguration><![CDATA[{"documentContentValidatorConfiguration":{"enableDocumentContentValidator":false,"documentContentValidatorVersion":0},"elementsMetadata":[],"slideId":"637732958453724432","enableDocumentContentUpdater":true,"version":"1.9"}]]></TemplafySlideTemplateConfiguration>
</file>

<file path=customXml/item3.xml><?xml version="1.0" encoding="utf-8"?>
<ct:contentTypeSchema xmlns:ct="http://schemas.microsoft.com/office/2006/metadata/contentType" xmlns:ma="http://schemas.microsoft.com/office/2006/metadata/properties/metaAttributes" ct:_="" ma:_="" ma:contentTypeName="Document" ma:contentTypeID="0x01010016597A6DD54B2D4BB5F63558C9048978" ma:contentTypeVersion="14" ma:contentTypeDescription="Create a new document." ma:contentTypeScope="" ma:versionID="d9f534ef2cd954e3c9de9cedd33d9611">
  <xsd:schema xmlns:xsd="http://www.w3.org/2001/XMLSchema" xmlns:xs="http://www.w3.org/2001/XMLSchema" xmlns:p="http://schemas.microsoft.com/office/2006/metadata/properties" xmlns:ns2="26d4876d-1652-4741-a251-c7328cbe4eec" xmlns:ns3="675ad150-b751-47e2-ad83-2ce7a9a72029" targetNamespace="http://schemas.microsoft.com/office/2006/metadata/properties" ma:root="true" ma:fieldsID="d28fd622ca44a508f89c344eabb53311" ns2:_="" ns3:_="">
    <xsd:import namespace="26d4876d-1652-4741-a251-c7328cbe4eec"/>
    <xsd:import namespace="675ad150-b751-47e2-ad83-2ce7a9a720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4876d-1652-4741-a251-c7328cbe4e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bbc5412-facb-47f6-beca-cc3ad60e99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5ad150-b751-47e2-ad83-2ce7a9a7202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baef6dd-c4f8-403b-aac1-ae4cb52c231a}" ma:internalName="TaxCatchAll" ma:showField="CatchAllData" ma:web="675ad150-b751-47e2-ad83-2ce7a9a72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31656D-3830-419D-AAAD-551C255BE328}">
  <ds:schemaRefs/>
</ds:datastoreItem>
</file>

<file path=customXml/itemProps2.xml><?xml version="1.0" encoding="utf-8"?>
<ds:datastoreItem xmlns:ds="http://schemas.openxmlformats.org/officeDocument/2006/customXml" ds:itemID="{41D6536A-A565-4F04-B310-CFEBC2376746}">
  <ds:schemaRefs/>
</ds:datastoreItem>
</file>

<file path=customXml/itemProps3.xml><?xml version="1.0" encoding="utf-8"?>
<ds:datastoreItem xmlns:ds="http://schemas.openxmlformats.org/officeDocument/2006/customXml" ds:itemID="{50BD91F5-FF6E-4E5A-A337-9DB4D9D42367}"/>
</file>

<file path=customXml/itemProps4.xml><?xml version="1.0" encoding="utf-8"?>
<ds:datastoreItem xmlns:ds="http://schemas.openxmlformats.org/officeDocument/2006/customXml" ds:itemID="{2056346D-4815-4370-BABE-7844492DEDC4}"/>
</file>

<file path=docProps/app.xml><?xml version="1.0" encoding="utf-8"?>
<Properties xmlns="http://schemas.openxmlformats.org/officeDocument/2006/extended-properties" xmlns:vt="http://schemas.openxmlformats.org/officeDocument/2006/docPropsVTypes">
  <TotalTime>31</TotalTime>
  <Words>9315</Words>
  <Application>Microsoft Office PowerPoint</Application>
  <PresentationFormat>画面に合わせる (4:3)</PresentationFormat>
  <Paragraphs>857</Paragraphs>
  <Slides>42</Slides>
  <Notes>10</Notes>
  <HiddenSlides>0</HiddenSlides>
  <MMClips>0</MMClips>
  <ScaleCrop>false</ScaleCrop>
  <HeadingPairs>
    <vt:vector size="8" baseType="variant">
      <vt:variant>
        <vt:lpstr>使用されているフォント</vt:lpstr>
      </vt:variant>
      <vt:variant>
        <vt:i4>17</vt:i4>
      </vt:variant>
      <vt:variant>
        <vt:lpstr>テーマ</vt:lpstr>
      </vt:variant>
      <vt:variant>
        <vt:i4>3</vt:i4>
      </vt:variant>
      <vt:variant>
        <vt:lpstr>埋め込まれた OLE サーバー</vt:lpstr>
      </vt:variant>
      <vt:variant>
        <vt:i4>1</vt:i4>
      </vt:variant>
      <vt:variant>
        <vt:lpstr>スライド タイトル</vt:lpstr>
      </vt:variant>
      <vt:variant>
        <vt:i4>42</vt:i4>
      </vt:variant>
    </vt:vector>
  </HeadingPairs>
  <TitlesOfParts>
    <vt:vector size="63" baseType="lpstr">
      <vt:lpstr>Avenir Next</vt:lpstr>
      <vt:lpstr>Avenir Next Medium</vt:lpstr>
      <vt:lpstr>Frutiger 45 Light</vt:lpstr>
      <vt:lpstr>UBSHeadline</vt:lpstr>
      <vt:lpstr>Meiryo</vt:lpstr>
      <vt:lpstr>Arial</vt:lpstr>
      <vt:lpstr>Arial Black</vt:lpstr>
      <vt:lpstr>Calibri</vt:lpstr>
      <vt:lpstr>Calibri Light</vt:lpstr>
      <vt:lpstr>Courier New</vt:lpstr>
      <vt:lpstr>Georgia</vt:lpstr>
      <vt:lpstr>Segoe UI</vt:lpstr>
      <vt:lpstr>Symbol</vt:lpstr>
      <vt:lpstr>Times New Roman</vt:lpstr>
      <vt:lpstr>Wingdings</vt:lpstr>
      <vt:lpstr>Wingdings 2</vt:lpstr>
      <vt:lpstr>Wingdings 3</vt:lpstr>
      <vt:lpstr>PW Firm Template</vt:lpstr>
      <vt:lpstr>Office Theme</vt:lpstr>
      <vt:lpstr>PresXpress_Print_Theme</vt:lpstr>
      <vt:lpstr>think-cell Slide</vt:lpstr>
      <vt:lpstr>PowerPoint プレゼンテーション</vt:lpstr>
      <vt:lpstr>Overview</vt:lpstr>
      <vt:lpstr>Shareholder Activism Market</vt:lpstr>
      <vt:lpstr>Number of Companies Subject to Public Demands  (2022 by Region)</vt:lpstr>
      <vt:lpstr>Activist Fund Performance</vt:lpstr>
      <vt:lpstr>Japan’s Activism Market </vt:lpstr>
      <vt:lpstr>Japan’s Activism Market (continued) </vt:lpstr>
      <vt:lpstr>Activism Comes from a Broad Spectrum of “Shareowners”</vt:lpstr>
      <vt:lpstr>Hedge Fund Activists Have a Broad Range of Goals  </vt:lpstr>
      <vt:lpstr>Activist Tactics Cover a Broad Spectrum of Activities, but the Key Driver is the End Game (e.g., Board Control or Other Goal) </vt:lpstr>
      <vt:lpstr>What Activists Look for When Selecting Targets </vt:lpstr>
      <vt:lpstr>Factors Contributing to Increased Activism in Japan </vt:lpstr>
      <vt:lpstr>Top Activists in Japan </vt:lpstr>
      <vt:lpstr>Selected Campaigns against ¥300bn+ Market Cap Companies  (2022 - Present) </vt:lpstr>
      <vt:lpstr>Selected Campaigns against ¥300bn+ Market Cap Companies  (2022 - Present) (continued) </vt:lpstr>
      <vt:lpstr>PowerPoint プレゼンテーション</vt:lpstr>
      <vt:lpstr>Types of Shareholder Proposals (Japan) </vt:lpstr>
      <vt:lpstr>Glass Lewis Recommendations on Shareholder Proposals (Japan)  </vt:lpstr>
      <vt:lpstr>Capital Management Shareholder Proposals (Japan) </vt:lpstr>
      <vt:lpstr>Disclaimer</vt:lpstr>
      <vt:lpstr>M&amp;A Activism</vt:lpstr>
      <vt:lpstr>M&amp;A Activism </vt:lpstr>
      <vt:lpstr>Opposition to a Deal or M&amp;A Strategy/Execution </vt:lpstr>
      <vt:lpstr>“Bumpitrage” </vt:lpstr>
      <vt:lpstr>Deal Jumps/Hostile Bids </vt:lpstr>
      <vt:lpstr>Other M&amp;A Activism/Shareholder Issues</vt:lpstr>
      <vt:lpstr>March 2023</vt:lpstr>
      <vt:lpstr>Trends in ESG Activism</vt:lpstr>
      <vt:lpstr>Success &amp; Globalization in Japanese ESG Activism</vt:lpstr>
      <vt:lpstr>ESG Activism Campaigns in 2022 1H</vt:lpstr>
      <vt:lpstr>The Future of ESG Activism</vt:lpstr>
      <vt:lpstr>Disclaimer</vt:lpstr>
      <vt:lpstr>Preparing for an Activist Approach</vt:lpstr>
      <vt:lpstr>Team Preparation</vt:lpstr>
      <vt:lpstr>Shareholder-Oriented Preparation </vt:lpstr>
      <vt:lpstr>Board Preparation</vt:lpstr>
      <vt:lpstr>Responding to an Activist Approach</vt:lpstr>
      <vt:lpstr>Initial Response to Private or Public Activist Activity</vt:lpstr>
      <vt:lpstr>Exercise Caution with Responses to Any Unsolicited Discussion or Takeover Offers</vt:lpstr>
      <vt:lpstr>Board Faces Key Decision If Activist Insists on a Board Seat </vt:lpstr>
      <vt:lpstr>Settlement Versus Proxy Fights </vt:lpstr>
      <vt:lpstr>Settling a Proxy Contest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Mori Hamada &amp; Matsumoto</cp:lastModifiedBy>
  <cp:revision>22</cp:revision>
  <cp:lastPrinted>2023-03-22T22:23:59Z</cp:lastPrinted>
  <dcterms:created xsi:type="dcterms:W3CDTF">2023-03-22T22:23:59Z</dcterms:created>
  <dcterms:modified xsi:type="dcterms:W3CDTF">2023-03-24T04:35:02Z</dcterms:modified>
</cp:coreProperties>
</file>