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6" r:id="rId5"/>
    <p:sldId id="357" r:id="rId6"/>
    <p:sldId id="258" r:id="rId7"/>
    <p:sldId id="358" r:id="rId8"/>
    <p:sldId id="359" r:id="rId9"/>
    <p:sldId id="363" r:id="rId1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04" userDrawn="1">
          <p15:clr>
            <a:srgbClr val="A4A3A4"/>
          </p15:clr>
        </p15:guide>
        <p15:guide id="3" orient="horz" pos="1094" userDrawn="1">
          <p15:clr>
            <a:srgbClr val="A4A3A4"/>
          </p15:clr>
        </p15:guide>
        <p15:guide id="4" orient="horz" pos="2840" userDrawn="1">
          <p15:clr>
            <a:srgbClr val="A4A3A4"/>
          </p15:clr>
        </p15:guide>
        <p15:guide id="5" pos="1118" userDrawn="1">
          <p15:clr>
            <a:srgbClr val="A4A3A4"/>
          </p15:clr>
        </p15:guide>
        <p15:guide id="6" orient="horz" pos="1366" userDrawn="1">
          <p15:clr>
            <a:srgbClr val="A4A3A4"/>
          </p15:clr>
        </p15:guide>
        <p15:guide id="7" orient="horz" pos="2341" userDrawn="1">
          <p15:clr>
            <a:srgbClr val="A4A3A4"/>
          </p15:clr>
        </p15:guide>
        <p15:guide id="8" orient="horz" pos="3339" userDrawn="1">
          <p15:clr>
            <a:srgbClr val="A4A3A4"/>
          </p15:clr>
        </p15:guide>
        <p15:guide id="9" pos="7469"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244"/>
    <a:srgbClr val="C2DE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49" autoAdjust="0"/>
    <p:restoredTop sz="82331" autoAdjust="0"/>
  </p:normalViewPr>
  <p:slideViewPr>
    <p:cSldViewPr snapToGrid="0">
      <p:cViewPr varScale="1">
        <p:scale>
          <a:sx n="55" d="100"/>
          <a:sy n="55" d="100"/>
        </p:scale>
        <p:origin x="1272" y="36"/>
      </p:cViewPr>
      <p:guideLst>
        <p:guide orient="horz" pos="2160"/>
        <p:guide pos="3704"/>
        <p:guide orient="horz" pos="1094"/>
        <p:guide orient="horz" pos="2840"/>
        <p:guide pos="1118"/>
        <p:guide orient="horz" pos="1366"/>
        <p:guide orient="horz" pos="2341"/>
        <p:guide orient="horz" pos="3339"/>
        <p:guide pos="7469"/>
      </p:guideLst>
    </p:cSldViewPr>
  </p:slideViewPr>
  <p:notesTextViewPr>
    <p:cViewPr>
      <p:scale>
        <a:sx n="3" d="2"/>
        <a:sy n="3" d="2"/>
      </p:scale>
      <p:origin x="0" y="0"/>
    </p:cViewPr>
  </p:notesTextViewPr>
  <p:notesViewPr>
    <p:cSldViewPr snapToGrid="0" showGuides="1">
      <p:cViewPr varScale="1">
        <p:scale>
          <a:sx n="83" d="100"/>
          <a:sy n="83" d="100"/>
        </p:scale>
        <p:origin x="393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0D5CAF-6491-496F-A0F9-7D406D15454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219FA14A-5C63-47B7-B616-2046FF1C64FE}">
      <dgm:prSet phldrT="[Text]" custT="1"/>
      <dgm:spPr>
        <a:solidFill>
          <a:srgbClr val="002244"/>
        </a:solidFill>
        <a:ln>
          <a:solidFill>
            <a:srgbClr val="002244"/>
          </a:solidFill>
        </a:ln>
      </dgm:spPr>
      <dgm:t>
        <a:bodyPr/>
        <a:lstStyle/>
        <a:p>
          <a:r>
            <a:rPr lang="en-US" sz="1000" dirty="0">
              <a:latin typeface="Lucida"/>
            </a:rPr>
            <a:t>Sea Freight</a:t>
          </a:r>
        </a:p>
      </dgm:t>
    </dgm:pt>
    <dgm:pt modelId="{CB4BAC5A-E35B-4B20-A70E-BF7FD00706C0}" type="parTrans" cxnId="{E0BE5FB1-D2EF-42FF-AC1B-8E0F1EB4C3FB}">
      <dgm:prSet/>
      <dgm:spPr/>
      <dgm:t>
        <a:bodyPr/>
        <a:lstStyle/>
        <a:p>
          <a:endParaRPr lang="en-US" sz="1000">
            <a:latin typeface="Lucida"/>
          </a:endParaRPr>
        </a:p>
      </dgm:t>
    </dgm:pt>
    <dgm:pt modelId="{2F85036C-6ECF-4512-8B14-E6522BC43835}" type="sibTrans" cxnId="{E0BE5FB1-D2EF-42FF-AC1B-8E0F1EB4C3FB}">
      <dgm:prSet/>
      <dgm:spPr/>
      <dgm:t>
        <a:bodyPr/>
        <a:lstStyle/>
        <a:p>
          <a:endParaRPr lang="en-US" sz="1000">
            <a:latin typeface="Lucida"/>
          </a:endParaRPr>
        </a:p>
      </dgm:t>
    </dgm:pt>
    <dgm:pt modelId="{E5FFEB5E-E061-4764-B680-B14BA112E15A}">
      <dgm:prSet phldrT="[Text]" custT="1"/>
      <dgm:spPr>
        <a:ln>
          <a:solidFill>
            <a:srgbClr val="002244"/>
          </a:solidFill>
        </a:ln>
      </dgm:spPr>
      <dgm:t>
        <a:bodyPr/>
        <a:lstStyle/>
        <a:p>
          <a:r>
            <a:rPr lang="en-US" sz="1000" dirty="0">
              <a:latin typeface="Lucida"/>
            </a:rPr>
            <a:t>FCL</a:t>
          </a:r>
        </a:p>
      </dgm:t>
    </dgm:pt>
    <dgm:pt modelId="{FD71869B-FB43-42F5-9652-99DFA0EC4439}" type="parTrans" cxnId="{775B9A10-CB82-466A-9AE1-1816AA3CA57E}">
      <dgm:prSet/>
      <dgm:spPr/>
      <dgm:t>
        <a:bodyPr/>
        <a:lstStyle/>
        <a:p>
          <a:endParaRPr lang="en-US" sz="1000">
            <a:latin typeface="Lucida"/>
          </a:endParaRPr>
        </a:p>
      </dgm:t>
    </dgm:pt>
    <dgm:pt modelId="{2561F3AF-8289-4DB8-BBB3-559234CB4497}" type="sibTrans" cxnId="{775B9A10-CB82-466A-9AE1-1816AA3CA57E}">
      <dgm:prSet/>
      <dgm:spPr/>
      <dgm:t>
        <a:bodyPr/>
        <a:lstStyle/>
        <a:p>
          <a:endParaRPr lang="en-US" sz="1000">
            <a:latin typeface="Lucida"/>
          </a:endParaRPr>
        </a:p>
      </dgm:t>
    </dgm:pt>
    <dgm:pt modelId="{A299DBA7-6371-4AC5-B450-B0100D038764}">
      <dgm:prSet phldrT="[Text]" custT="1"/>
      <dgm:spPr>
        <a:ln>
          <a:solidFill>
            <a:srgbClr val="002244"/>
          </a:solidFill>
        </a:ln>
      </dgm:spPr>
      <dgm:t>
        <a:bodyPr/>
        <a:lstStyle/>
        <a:p>
          <a:r>
            <a:rPr lang="en-US" sz="1000" dirty="0">
              <a:latin typeface="Lucida"/>
            </a:rPr>
            <a:t>Rail Solutions</a:t>
          </a:r>
        </a:p>
      </dgm:t>
    </dgm:pt>
    <dgm:pt modelId="{67048F13-D4E7-4BD8-9F4E-DFF1AEED01B5}" type="parTrans" cxnId="{C464F251-F65F-40BA-B733-B5F1B4C88777}">
      <dgm:prSet/>
      <dgm:spPr/>
      <dgm:t>
        <a:bodyPr/>
        <a:lstStyle/>
        <a:p>
          <a:endParaRPr lang="en-US" sz="1000">
            <a:latin typeface="Lucida"/>
          </a:endParaRPr>
        </a:p>
      </dgm:t>
    </dgm:pt>
    <dgm:pt modelId="{7152921A-D042-4E49-B139-43A4FFE3EF96}" type="sibTrans" cxnId="{C464F251-F65F-40BA-B733-B5F1B4C88777}">
      <dgm:prSet/>
      <dgm:spPr/>
      <dgm:t>
        <a:bodyPr/>
        <a:lstStyle/>
        <a:p>
          <a:endParaRPr lang="en-US" sz="1000">
            <a:latin typeface="Lucida"/>
          </a:endParaRPr>
        </a:p>
      </dgm:t>
    </dgm:pt>
    <dgm:pt modelId="{C4949170-22E9-48A6-9267-51C151F3AA3D}">
      <dgm:prSet phldrT="[Text]" custT="1"/>
      <dgm:spPr>
        <a:solidFill>
          <a:srgbClr val="002244"/>
        </a:solidFill>
        <a:ln>
          <a:solidFill>
            <a:srgbClr val="002244"/>
          </a:solidFill>
        </a:ln>
      </dgm:spPr>
      <dgm:t>
        <a:bodyPr/>
        <a:lstStyle/>
        <a:p>
          <a:r>
            <a:rPr lang="en-US" sz="1000" dirty="0">
              <a:latin typeface="Lucida"/>
            </a:rPr>
            <a:t>LCL</a:t>
          </a:r>
        </a:p>
      </dgm:t>
    </dgm:pt>
    <dgm:pt modelId="{2284ED35-A975-4DDA-848E-CEE7738DB48F}" type="parTrans" cxnId="{1A050FC8-64BC-42D7-976E-0FF7C599BAAE}">
      <dgm:prSet/>
      <dgm:spPr/>
      <dgm:t>
        <a:bodyPr/>
        <a:lstStyle/>
        <a:p>
          <a:endParaRPr lang="en-US" sz="1000">
            <a:latin typeface="Lucida"/>
          </a:endParaRPr>
        </a:p>
      </dgm:t>
    </dgm:pt>
    <dgm:pt modelId="{65393AED-20F2-400C-A8C0-A4DA39B74CAD}" type="sibTrans" cxnId="{1A050FC8-64BC-42D7-976E-0FF7C599BAAE}">
      <dgm:prSet/>
      <dgm:spPr/>
      <dgm:t>
        <a:bodyPr/>
        <a:lstStyle/>
        <a:p>
          <a:endParaRPr lang="en-US" sz="1000">
            <a:latin typeface="Lucida"/>
          </a:endParaRPr>
        </a:p>
      </dgm:t>
    </dgm:pt>
    <dgm:pt modelId="{343B7828-EC02-4953-AF8B-A1282A12D8FE}">
      <dgm:prSet phldrT="[Text]" custT="1"/>
      <dgm:spPr>
        <a:ln>
          <a:solidFill>
            <a:srgbClr val="002244"/>
          </a:solidFill>
        </a:ln>
      </dgm:spPr>
      <dgm:t>
        <a:bodyPr/>
        <a:lstStyle/>
        <a:p>
          <a:r>
            <a:rPr lang="en-US" sz="1000" dirty="0">
              <a:solidFill>
                <a:srgbClr val="002244"/>
              </a:solidFill>
              <a:latin typeface="Lucida"/>
            </a:rPr>
            <a:t>Consolidation Services</a:t>
          </a:r>
        </a:p>
      </dgm:t>
    </dgm:pt>
    <dgm:pt modelId="{AE82F265-868A-4E22-844E-3AF6372CBF31}" type="parTrans" cxnId="{9718D2C3-D344-41A8-9ADE-897768490EDB}">
      <dgm:prSet/>
      <dgm:spPr/>
      <dgm:t>
        <a:bodyPr/>
        <a:lstStyle/>
        <a:p>
          <a:endParaRPr lang="en-US" sz="1000">
            <a:latin typeface="Lucida"/>
          </a:endParaRPr>
        </a:p>
      </dgm:t>
    </dgm:pt>
    <dgm:pt modelId="{BAB1000D-4D78-40F7-B2E5-BF6DFF8E7D0B}" type="sibTrans" cxnId="{9718D2C3-D344-41A8-9ADE-897768490EDB}">
      <dgm:prSet/>
      <dgm:spPr/>
      <dgm:t>
        <a:bodyPr/>
        <a:lstStyle/>
        <a:p>
          <a:endParaRPr lang="en-US" sz="1000">
            <a:latin typeface="Lucida"/>
          </a:endParaRPr>
        </a:p>
      </dgm:t>
    </dgm:pt>
    <dgm:pt modelId="{675240B4-11C3-4003-AB43-802DA730FBDB}">
      <dgm:prSet phldrT="[Text]" custT="1"/>
      <dgm:spPr>
        <a:ln>
          <a:solidFill>
            <a:srgbClr val="002244"/>
          </a:solidFill>
        </a:ln>
      </dgm:spPr>
      <dgm:t>
        <a:bodyPr/>
        <a:lstStyle/>
        <a:p>
          <a:r>
            <a:rPr lang="en-US" sz="1000" dirty="0">
              <a:solidFill>
                <a:srgbClr val="002244"/>
              </a:solidFill>
              <a:latin typeface="Lucida"/>
            </a:rPr>
            <a:t>Co-Load Services</a:t>
          </a:r>
        </a:p>
      </dgm:t>
    </dgm:pt>
    <dgm:pt modelId="{65246F80-8E37-4DD3-9500-448DF96F0200}" type="parTrans" cxnId="{118B67BB-3152-4F76-A488-0C1D25186FF2}">
      <dgm:prSet/>
      <dgm:spPr/>
      <dgm:t>
        <a:bodyPr/>
        <a:lstStyle/>
        <a:p>
          <a:endParaRPr lang="en-US" sz="1000">
            <a:latin typeface="Lucida"/>
          </a:endParaRPr>
        </a:p>
      </dgm:t>
    </dgm:pt>
    <dgm:pt modelId="{055E0499-A3BE-4BDC-ABE5-82AC121E6EA6}" type="sibTrans" cxnId="{118B67BB-3152-4F76-A488-0C1D25186FF2}">
      <dgm:prSet/>
      <dgm:spPr/>
      <dgm:t>
        <a:bodyPr/>
        <a:lstStyle/>
        <a:p>
          <a:endParaRPr lang="en-US" sz="1000">
            <a:latin typeface="Lucida"/>
          </a:endParaRPr>
        </a:p>
      </dgm:t>
    </dgm:pt>
    <dgm:pt modelId="{883E201B-30A6-4FB6-9214-33AFDFC18F32}">
      <dgm:prSet phldrT="[Text]" custT="1"/>
      <dgm:spPr>
        <a:solidFill>
          <a:srgbClr val="002244"/>
        </a:solidFill>
        <a:ln>
          <a:solidFill>
            <a:srgbClr val="002244"/>
          </a:solidFill>
        </a:ln>
      </dgm:spPr>
      <dgm:t>
        <a:bodyPr/>
        <a:lstStyle/>
        <a:p>
          <a:r>
            <a:rPr lang="en-US" sz="1000" dirty="0">
              <a:latin typeface="Lucida"/>
            </a:rPr>
            <a:t>Tank Container</a:t>
          </a:r>
        </a:p>
      </dgm:t>
    </dgm:pt>
    <dgm:pt modelId="{A6D6B506-2DF5-48B4-9494-845EB6DB4004}" type="parTrans" cxnId="{5E4A44A7-EEDA-4945-8191-36572425446C}">
      <dgm:prSet/>
      <dgm:spPr/>
      <dgm:t>
        <a:bodyPr/>
        <a:lstStyle/>
        <a:p>
          <a:endParaRPr lang="en-US" sz="1000">
            <a:latin typeface="Lucida"/>
          </a:endParaRPr>
        </a:p>
      </dgm:t>
    </dgm:pt>
    <dgm:pt modelId="{D6A07F83-BEAC-42E2-9E4E-4CFF45CBAE9C}" type="sibTrans" cxnId="{5E4A44A7-EEDA-4945-8191-36572425446C}">
      <dgm:prSet/>
      <dgm:spPr/>
      <dgm:t>
        <a:bodyPr/>
        <a:lstStyle/>
        <a:p>
          <a:endParaRPr lang="en-US" sz="1000">
            <a:latin typeface="Lucida"/>
          </a:endParaRPr>
        </a:p>
      </dgm:t>
    </dgm:pt>
    <dgm:pt modelId="{7386D381-57D0-42CE-AADF-5BF235F0BD4A}">
      <dgm:prSet phldrT="[Text]" custT="1"/>
      <dgm:spPr>
        <a:ln>
          <a:solidFill>
            <a:srgbClr val="002244"/>
          </a:solidFill>
        </a:ln>
      </dgm:spPr>
      <dgm:t>
        <a:bodyPr/>
        <a:lstStyle/>
        <a:p>
          <a:r>
            <a:rPr lang="en-US" sz="1000" dirty="0">
              <a:solidFill>
                <a:srgbClr val="002244"/>
              </a:solidFill>
              <a:latin typeface="Lucida"/>
            </a:rPr>
            <a:t>Own TC Fleet</a:t>
          </a:r>
        </a:p>
      </dgm:t>
    </dgm:pt>
    <dgm:pt modelId="{59104129-5C61-4205-A156-37BA4EA716E7}" type="parTrans" cxnId="{EE3B22AF-C645-4192-BDFE-8EC234A62863}">
      <dgm:prSet/>
      <dgm:spPr/>
      <dgm:t>
        <a:bodyPr/>
        <a:lstStyle/>
        <a:p>
          <a:endParaRPr lang="en-US" sz="1000">
            <a:latin typeface="Lucida"/>
          </a:endParaRPr>
        </a:p>
      </dgm:t>
    </dgm:pt>
    <dgm:pt modelId="{05AA1E31-BE9C-4359-A342-08FC9F71DF0B}" type="sibTrans" cxnId="{EE3B22AF-C645-4192-BDFE-8EC234A62863}">
      <dgm:prSet/>
      <dgm:spPr/>
      <dgm:t>
        <a:bodyPr/>
        <a:lstStyle/>
        <a:p>
          <a:endParaRPr lang="en-US" sz="1000">
            <a:latin typeface="Lucida"/>
          </a:endParaRPr>
        </a:p>
      </dgm:t>
    </dgm:pt>
    <dgm:pt modelId="{30802605-7886-4019-92E7-BDEE9D94D576}">
      <dgm:prSet phldrT="[Text]" custT="1"/>
      <dgm:spPr>
        <a:ln>
          <a:solidFill>
            <a:srgbClr val="002244"/>
          </a:solidFill>
        </a:ln>
      </dgm:spPr>
      <dgm:t>
        <a:bodyPr/>
        <a:lstStyle/>
        <a:p>
          <a:r>
            <a:rPr lang="en-US" sz="1000" dirty="0">
              <a:solidFill>
                <a:srgbClr val="002244"/>
              </a:solidFill>
              <a:latin typeface="Lucida"/>
            </a:rPr>
            <a:t>SOT Fleet Operation</a:t>
          </a:r>
        </a:p>
      </dgm:t>
    </dgm:pt>
    <dgm:pt modelId="{BB5C5178-5A09-4013-A62C-6F7BDBD7ECB9}" type="parTrans" cxnId="{007282F1-D4E4-413C-938A-343F3ECD0385}">
      <dgm:prSet/>
      <dgm:spPr/>
      <dgm:t>
        <a:bodyPr/>
        <a:lstStyle/>
        <a:p>
          <a:endParaRPr lang="en-US" sz="1000">
            <a:latin typeface="Lucida"/>
          </a:endParaRPr>
        </a:p>
      </dgm:t>
    </dgm:pt>
    <dgm:pt modelId="{0AAB38F9-CDC0-4E31-BDD9-F9043E338C26}" type="sibTrans" cxnId="{007282F1-D4E4-413C-938A-343F3ECD0385}">
      <dgm:prSet/>
      <dgm:spPr/>
      <dgm:t>
        <a:bodyPr/>
        <a:lstStyle/>
        <a:p>
          <a:endParaRPr lang="en-US" sz="1000">
            <a:latin typeface="Lucida"/>
          </a:endParaRPr>
        </a:p>
      </dgm:t>
    </dgm:pt>
    <dgm:pt modelId="{6FC6CC6D-8B38-40B9-9495-958A41F72F11}">
      <dgm:prSet phldrT="[Text]" custT="1"/>
      <dgm:spPr>
        <a:ln>
          <a:solidFill>
            <a:srgbClr val="002244"/>
          </a:solidFill>
        </a:ln>
      </dgm:spPr>
      <dgm:t>
        <a:bodyPr/>
        <a:lstStyle/>
        <a:p>
          <a:r>
            <a:rPr lang="en-US" sz="1000" dirty="0">
              <a:latin typeface="Lucida"/>
            </a:rPr>
            <a:t>Project &amp; Plants</a:t>
          </a:r>
        </a:p>
      </dgm:t>
    </dgm:pt>
    <dgm:pt modelId="{DF431376-56EB-40E8-91BD-DE994A3C8A36}" type="parTrans" cxnId="{8C32541A-6E5D-4181-9FC9-CA7B918D20F8}">
      <dgm:prSet/>
      <dgm:spPr/>
      <dgm:t>
        <a:bodyPr/>
        <a:lstStyle/>
        <a:p>
          <a:endParaRPr lang="en-US" sz="1000">
            <a:latin typeface="Lucida"/>
          </a:endParaRPr>
        </a:p>
      </dgm:t>
    </dgm:pt>
    <dgm:pt modelId="{C3D399F5-9B3B-4FDE-8984-5375B3AB3964}" type="sibTrans" cxnId="{8C32541A-6E5D-4181-9FC9-CA7B918D20F8}">
      <dgm:prSet/>
      <dgm:spPr/>
      <dgm:t>
        <a:bodyPr/>
        <a:lstStyle/>
        <a:p>
          <a:endParaRPr lang="en-US" sz="1000">
            <a:latin typeface="Lucida"/>
          </a:endParaRPr>
        </a:p>
      </dgm:t>
    </dgm:pt>
    <dgm:pt modelId="{4D36FA7B-88F1-4656-AFD5-5A5ED2CD3059}">
      <dgm:prSet phldrT="[Text]" custT="1"/>
      <dgm:spPr>
        <a:solidFill>
          <a:srgbClr val="002244"/>
        </a:solidFill>
        <a:ln>
          <a:solidFill>
            <a:srgbClr val="002244"/>
          </a:solidFill>
        </a:ln>
      </dgm:spPr>
      <dgm:t>
        <a:bodyPr/>
        <a:lstStyle/>
        <a:p>
          <a:r>
            <a:rPr lang="en-US" sz="1000" dirty="0">
              <a:latin typeface="Lucida"/>
            </a:rPr>
            <a:t>Contract Logistics</a:t>
          </a:r>
        </a:p>
      </dgm:t>
    </dgm:pt>
    <dgm:pt modelId="{84CC89CB-CD6E-4062-A2FA-827AA169E203}" type="parTrans" cxnId="{A83F87BF-4116-44EC-8B21-030C79F290D4}">
      <dgm:prSet/>
      <dgm:spPr/>
      <dgm:t>
        <a:bodyPr/>
        <a:lstStyle/>
        <a:p>
          <a:endParaRPr lang="en-US" sz="1000">
            <a:latin typeface="Lucida"/>
          </a:endParaRPr>
        </a:p>
      </dgm:t>
    </dgm:pt>
    <dgm:pt modelId="{4D264F30-8C4F-42E8-A8A0-0CBF1E05C0D9}" type="sibTrans" cxnId="{A83F87BF-4116-44EC-8B21-030C79F290D4}">
      <dgm:prSet/>
      <dgm:spPr/>
      <dgm:t>
        <a:bodyPr/>
        <a:lstStyle/>
        <a:p>
          <a:endParaRPr lang="en-US" sz="1000">
            <a:latin typeface="Lucida"/>
          </a:endParaRPr>
        </a:p>
      </dgm:t>
    </dgm:pt>
    <dgm:pt modelId="{A005FC43-2C37-4F8D-AF93-A63A3AD5D64A}">
      <dgm:prSet phldrT="[Text]" custT="1"/>
      <dgm:spPr>
        <a:ln>
          <a:solidFill>
            <a:srgbClr val="002244"/>
          </a:solidFill>
        </a:ln>
      </dgm:spPr>
      <dgm:t>
        <a:bodyPr/>
        <a:lstStyle/>
        <a:p>
          <a:r>
            <a:rPr lang="en-US" sz="1000" dirty="0">
              <a:solidFill>
                <a:srgbClr val="002244"/>
              </a:solidFill>
              <a:latin typeface="Lucida"/>
            </a:rPr>
            <a:t>Warehousing </a:t>
          </a:r>
        </a:p>
      </dgm:t>
    </dgm:pt>
    <dgm:pt modelId="{0C25AAA1-21B7-4F97-895A-32EE3C1247FC}" type="parTrans" cxnId="{7AE481EE-65C4-489B-B74E-94CE1A7B3179}">
      <dgm:prSet/>
      <dgm:spPr/>
      <dgm:t>
        <a:bodyPr/>
        <a:lstStyle/>
        <a:p>
          <a:endParaRPr lang="en-US" sz="1000">
            <a:latin typeface="Lucida"/>
          </a:endParaRPr>
        </a:p>
      </dgm:t>
    </dgm:pt>
    <dgm:pt modelId="{D9C04484-BC07-42F1-B1EC-0F1E77841C0C}" type="sibTrans" cxnId="{7AE481EE-65C4-489B-B74E-94CE1A7B3179}">
      <dgm:prSet/>
      <dgm:spPr/>
      <dgm:t>
        <a:bodyPr/>
        <a:lstStyle/>
        <a:p>
          <a:endParaRPr lang="en-US" sz="1000">
            <a:latin typeface="Lucida"/>
          </a:endParaRPr>
        </a:p>
      </dgm:t>
    </dgm:pt>
    <dgm:pt modelId="{C71BCD50-8780-4651-BB29-D74B65E05ACF}">
      <dgm:prSet phldrT="[Text]" custT="1"/>
      <dgm:spPr>
        <a:ln>
          <a:solidFill>
            <a:srgbClr val="002244"/>
          </a:solidFill>
        </a:ln>
      </dgm:spPr>
      <dgm:t>
        <a:bodyPr/>
        <a:lstStyle/>
        <a:p>
          <a:r>
            <a:rPr lang="en-US" sz="1000" dirty="0">
              <a:solidFill>
                <a:srgbClr val="002244"/>
              </a:solidFill>
              <a:latin typeface="Lucida"/>
            </a:rPr>
            <a:t>Domestics Services</a:t>
          </a:r>
        </a:p>
      </dgm:t>
    </dgm:pt>
    <dgm:pt modelId="{52F823A2-99A9-4F0B-88A2-F8B31785758B}" type="parTrans" cxnId="{A84BA287-8AE8-4D65-B402-B611FEE7585E}">
      <dgm:prSet/>
      <dgm:spPr/>
      <dgm:t>
        <a:bodyPr/>
        <a:lstStyle/>
        <a:p>
          <a:endParaRPr lang="en-US" sz="1000">
            <a:latin typeface="Lucida"/>
          </a:endParaRPr>
        </a:p>
      </dgm:t>
    </dgm:pt>
    <dgm:pt modelId="{DC9E6A5A-6BDB-437E-800F-CC7A1B5254FB}" type="sibTrans" cxnId="{A84BA287-8AE8-4D65-B402-B611FEE7585E}">
      <dgm:prSet/>
      <dgm:spPr/>
      <dgm:t>
        <a:bodyPr/>
        <a:lstStyle/>
        <a:p>
          <a:endParaRPr lang="en-US" sz="1000">
            <a:latin typeface="Lucida"/>
          </a:endParaRPr>
        </a:p>
      </dgm:t>
    </dgm:pt>
    <dgm:pt modelId="{92834CF6-FF50-4B82-AAEB-F4DC1CEBC094}">
      <dgm:prSet phldrT="[Text]" custT="1"/>
      <dgm:spPr>
        <a:solidFill>
          <a:srgbClr val="002244"/>
        </a:solidFill>
        <a:ln>
          <a:solidFill>
            <a:srgbClr val="002244"/>
          </a:solidFill>
        </a:ln>
      </dgm:spPr>
      <dgm:t>
        <a:bodyPr/>
        <a:lstStyle/>
        <a:p>
          <a:r>
            <a:rPr lang="en-US" sz="1000" dirty="0">
              <a:latin typeface="Lucida"/>
            </a:rPr>
            <a:t>Air Freight</a:t>
          </a:r>
        </a:p>
      </dgm:t>
    </dgm:pt>
    <dgm:pt modelId="{C046EB8F-C006-4DF9-BD18-AFAFDA2ACA70}" type="parTrans" cxnId="{B62C7F1D-D862-4CC4-98FD-7E2C9D0BF875}">
      <dgm:prSet/>
      <dgm:spPr/>
      <dgm:t>
        <a:bodyPr/>
        <a:lstStyle/>
        <a:p>
          <a:endParaRPr lang="en-US" sz="1000">
            <a:latin typeface="Lucida"/>
          </a:endParaRPr>
        </a:p>
      </dgm:t>
    </dgm:pt>
    <dgm:pt modelId="{5F91A767-57EF-4688-90F3-9033CF1952D7}" type="sibTrans" cxnId="{B62C7F1D-D862-4CC4-98FD-7E2C9D0BF875}">
      <dgm:prSet/>
      <dgm:spPr/>
      <dgm:t>
        <a:bodyPr/>
        <a:lstStyle/>
        <a:p>
          <a:endParaRPr lang="en-US" sz="1000">
            <a:latin typeface="Lucida"/>
          </a:endParaRPr>
        </a:p>
      </dgm:t>
    </dgm:pt>
    <dgm:pt modelId="{D895376F-BD58-4C36-8670-0E660CE657FF}">
      <dgm:prSet phldrT="[Text]" custT="1"/>
      <dgm:spPr>
        <a:ln>
          <a:solidFill>
            <a:srgbClr val="002244"/>
          </a:solidFill>
        </a:ln>
      </dgm:spPr>
      <dgm:t>
        <a:bodyPr/>
        <a:lstStyle/>
        <a:p>
          <a:r>
            <a:rPr lang="en-US" sz="1000" dirty="0">
              <a:solidFill>
                <a:srgbClr val="002244"/>
              </a:solidFill>
              <a:latin typeface="Lucida"/>
            </a:rPr>
            <a:t>Air Freight</a:t>
          </a:r>
        </a:p>
      </dgm:t>
    </dgm:pt>
    <dgm:pt modelId="{126F1218-D427-4C76-AF60-F665E90EE663}" type="parTrans" cxnId="{437BCDFA-E1E6-4E13-8DD6-BCAD9B55F4C2}">
      <dgm:prSet/>
      <dgm:spPr/>
      <dgm:t>
        <a:bodyPr/>
        <a:lstStyle/>
        <a:p>
          <a:endParaRPr lang="en-US" sz="1000">
            <a:latin typeface="Lucida"/>
          </a:endParaRPr>
        </a:p>
      </dgm:t>
    </dgm:pt>
    <dgm:pt modelId="{29582335-9559-4EF0-BAAE-54D108B2959D}" type="sibTrans" cxnId="{437BCDFA-E1E6-4E13-8DD6-BCAD9B55F4C2}">
      <dgm:prSet/>
      <dgm:spPr/>
      <dgm:t>
        <a:bodyPr/>
        <a:lstStyle/>
        <a:p>
          <a:endParaRPr lang="en-US" sz="1000">
            <a:latin typeface="Lucida"/>
          </a:endParaRPr>
        </a:p>
      </dgm:t>
    </dgm:pt>
    <dgm:pt modelId="{F33F92E2-FF7A-4613-BC66-1B393B730156}">
      <dgm:prSet phldrT="[Text]" custT="1"/>
      <dgm:spPr>
        <a:ln>
          <a:solidFill>
            <a:srgbClr val="002244"/>
          </a:solidFill>
        </a:ln>
      </dgm:spPr>
      <dgm:t>
        <a:bodyPr/>
        <a:lstStyle/>
        <a:p>
          <a:r>
            <a:rPr lang="en-US" sz="1000" dirty="0">
              <a:solidFill>
                <a:srgbClr val="002244"/>
              </a:solidFill>
              <a:latin typeface="Lucida"/>
            </a:rPr>
            <a:t>Full Charter</a:t>
          </a:r>
        </a:p>
      </dgm:t>
    </dgm:pt>
    <dgm:pt modelId="{83E0E549-11B1-4627-B486-1853AA01CADA}" type="parTrans" cxnId="{55A6A248-60CB-4109-8B52-BD4D6892C8B4}">
      <dgm:prSet/>
      <dgm:spPr/>
      <dgm:t>
        <a:bodyPr/>
        <a:lstStyle/>
        <a:p>
          <a:endParaRPr lang="en-US" sz="1000">
            <a:latin typeface="Lucida"/>
          </a:endParaRPr>
        </a:p>
      </dgm:t>
    </dgm:pt>
    <dgm:pt modelId="{6707E6D4-D067-4FB9-A997-74E9741B9B78}" type="sibTrans" cxnId="{55A6A248-60CB-4109-8B52-BD4D6892C8B4}">
      <dgm:prSet/>
      <dgm:spPr/>
      <dgm:t>
        <a:bodyPr/>
        <a:lstStyle/>
        <a:p>
          <a:endParaRPr lang="en-US" sz="1000">
            <a:latin typeface="Lucida"/>
          </a:endParaRPr>
        </a:p>
      </dgm:t>
    </dgm:pt>
    <dgm:pt modelId="{3EF2F6ED-993E-469C-B6DB-61B68B2BF33B}">
      <dgm:prSet phldrT="[Text]" custT="1"/>
      <dgm:spPr>
        <a:ln>
          <a:solidFill>
            <a:srgbClr val="002244"/>
          </a:solidFill>
        </a:ln>
      </dgm:spPr>
      <dgm:t>
        <a:bodyPr/>
        <a:lstStyle/>
        <a:p>
          <a:r>
            <a:rPr lang="en-US" sz="1000">
              <a:solidFill>
                <a:srgbClr val="002244"/>
              </a:solidFill>
              <a:latin typeface="Lucida"/>
            </a:rPr>
            <a:t>Consolidation</a:t>
          </a:r>
          <a:endParaRPr lang="en-US" sz="1000" dirty="0">
            <a:solidFill>
              <a:srgbClr val="002244"/>
            </a:solidFill>
            <a:latin typeface="Lucida"/>
          </a:endParaRPr>
        </a:p>
      </dgm:t>
    </dgm:pt>
    <dgm:pt modelId="{46DD09A2-4B6B-41EB-8FF2-7E0547B7B363}" type="parTrans" cxnId="{3795111D-84AC-4214-AE31-00F0E6A62D3B}">
      <dgm:prSet/>
      <dgm:spPr/>
      <dgm:t>
        <a:bodyPr/>
        <a:lstStyle/>
        <a:p>
          <a:endParaRPr lang="en-US" sz="1000">
            <a:latin typeface="Lucida"/>
          </a:endParaRPr>
        </a:p>
      </dgm:t>
    </dgm:pt>
    <dgm:pt modelId="{B1B4D085-0D8E-4FB7-A12B-0125B42D6CC7}" type="sibTrans" cxnId="{3795111D-84AC-4214-AE31-00F0E6A62D3B}">
      <dgm:prSet/>
      <dgm:spPr/>
      <dgm:t>
        <a:bodyPr/>
        <a:lstStyle/>
        <a:p>
          <a:endParaRPr lang="en-US" sz="1000">
            <a:latin typeface="Lucida"/>
          </a:endParaRPr>
        </a:p>
      </dgm:t>
    </dgm:pt>
    <dgm:pt modelId="{4DAAECF1-6A0E-429D-8284-0A955C39627B}" type="pres">
      <dgm:prSet presAssocID="{3A0D5CAF-6491-496F-A0F9-7D406D15454F}" presName="linearFlow" presStyleCnt="0">
        <dgm:presLayoutVars>
          <dgm:dir/>
          <dgm:animLvl val="lvl"/>
          <dgm:resizeHandles val="exact"/>
        </dgm:presLayoutVars>
      </dgm:prSet>
      <dgm:spPr/>
    </dgm:pt>
    <dgm:pt modelId="{4A577BEF-FABA-4290-B8F1-7DE7B1BB1572}" type="pres">
      <dgm:prSet presAssocID="{219FA14A-5C63-47B7-B616-2046FF1C64FE}" presName="composite" presStyleCnt="0"/>
      <dgm:spPr/>
    </dgm:pt>
    <dgm:pt modelId="{CC5DE76A-D652-4D3C-87AB-FCC6CFD8E2FE}" type="pres">
      <dgm:prSet presAssocID="{219FA14A-5C63-47B7-B616-2046FF1C64FE}" presName="parentText" presStyleLbl="alignNode1" presStyleIdx="0" presStyleCnt="5">
        <dgm:presLayoutVars>
          <dgm:chMax val="1"/>
          <dgm:bulletEnabled val="1"/>
        </dgm:presLayoutVars>
      </dgm:prSet>
      <dgm:spPr/>
    </dgm:pt>
    <dgm:pt modelId="{F5FB9589-760F-4735-87A0-8AC444A14EF2}" type="pres">
      <dgm:prSet presAssocID="{219FA14A-5C63-47B7-B616-2046FF1C64FE}" presName="descendantText" presStyleLbl="alignAcc1" presStyleIdx="0" presStyleCnt="5">
        <dgm:presLayoutVars>
          <dgm:bulletEnabled val="1"/>
        </dgm:presLayoutVars>
      </dgm:prSet>
      <dgm:spPr/>
    </dgm:pt>
    <dgm:pt modelId="{C40003A5-8CCB-4F90-A013-BF37DFDFFC67}" type="pres">
      <dgm:prSet presAssocID="{2F85036C-6ECF-4512-8B14-E6522BC43835}" presName="sp" presStyleCnt="0"/>
      <dgm:spPr/>
    </dgm:pt>
    <dgm:pt modelId="{D6172CC0-7845-41BC-9FD9-6580A7065109}" type="pres">
      <dgm:prSet presAssocID="{C4949170-22E9-48A6-9267-51C151F3AA3D}" presName="composite" presStyleCnt="0"/>
      <dgm:spPr/>
    </dgm:pt>
    <dgm:pt modelId="{5D097B4B-F309-4D0A-BB8A-C0C42828D494}" type="pres">
      <dgm:prSet presAssocID="{C4949170-22E9-48A6-9267-51C151F3AA3D}" presName="parentText" presStyleLbl="alignNode1" presStyleIdx="1" presStyleCnt="5">
        <dgm:presLayoutVars>
          <dgm:chMax val="1"/>
          <dgm:bulletEnabled val="1"/>
        </dgm:presLayoutVars>
      </dgm:prSet>
      <dgm:spPr/>
    </dgm:pt>
    <dgm:pt modelId="{9D22BC28-41DD-45AF-8C13-5BCE128F374B}" type="pres">
      <dgm:prSet presAssocID="{C4949170-22E9-48A6-9267-51C151F3AA3D}" presName="descendantText" presStyleLbl="alignAcc1" presStyleIdx="1" presStyleCnt="5">
        <dgm:presLayoutVars>
          <dgm:bulletEnabled val="1"/>
        </dgm:presLayoutVars>
      </dgm:prSet>
      <dgm:spPr/>
    </dgm:pt>
    <dgm:pt modelId="{207A99D9-BFF3-41CA-9629-5C19956E3F70}" type="pres">
      <dgm:prSet presAssocID="{65393AED-20F2-400C-A8C0-A4DA39B74CAD}" presName="sp" presStyleCnt="0"/>
      <dgm:spPr/>
    </dgm:pt>
    <dgm:pt modelId="{8FC140A5-2179-4865-9A5B-DFAE6A9CE213}" type="pres">
      <dgm:prSet presAssocID="{883E201B-30A6-4FB6-9214-33AFDFC18F32}" presName="composite" presStyleCnt="0"/>
      <dgm:spPr/>
    </dgm:pt>
    <dgm:pt modelId="{5A5AB31B-2117-4F43-A05B-633759073C93}" type="pres">
      <dgm:prSet presAssocID="{883E201B-30A6-4FB6-9214-33AFDFC18F32}" presName="parentText" presStyleLbl="alignNode1" presStyleIdx="2" presStyleCnt="5">
        <dgm:presLayoutVars>
          <dgm:chMax val="1"/>
          <dgm:bulletEnabled val="1"/>
        </dgm:presLayoutVars>
      </dgm:prSet>
      <dgm:spPr/>
    </dgm:pt>
    <dgm:pt modelId="{915F957B-8742-4E25-85E8-A8059BBF2A51}" type="pres">
      <dgm:prSet presAssocID="{883E201B-30A6-4FB6-9214-33AFDFC18F32}" presName="descendantText" presStyleLbl="alignAcc1" presStyleIdx="2" presStyleCnt="5">
        <dgm:presLayoutVars>
          <dgm:bulletEnabled val="1"/>
        </dgm:presLayoutVars>
      </dgm:prSet>
      <dgm:spPr/>
    </dgm:pt>
    <dgm:pt modelId="{0928EE01-0607-4E5B-8A38-5923C24B0B35}" type="pres">
      <dgm:prSet presAssocID="{D6A07F83-BEAC-42E2-9E4E-4CFF45CBAE9C}" presName="sp" presStyleCnt="0"/>
      <dgm:spPr/>
    </dgm:pt>
    <dgm:pt modelId="{7DEE9620-3E13-489B-A314-21CD2D5ECD3B}" type="pres">
      <dgm:prSet presAssocID="{4D36FA7B-88F1-4656-AFD5-5A5ED2CD3059}" presName="composite" presStyleCnt="0"/>
      <dgm:spPr/>
    </dgm:pt>
    <dgm:pt modelId="{DB70A8D1-743D-44EB-BEC4-F0E300A60508}" type="pres">
      <dgm:prSet presAssocID="{4D36FA7B-88F1-4656-AFD5-5A5ED2CD3059}" presName="parentText" presStyleLbl="alignNode1" presStyleIdx="3" presStyleCnt="5">
        <dgm:presLayoutVars>
          <dgm:chMax val="1"/>
          <dgm:bulletEnabled val="1"/>
        </dgm:presLayoutVars>
      </dgm:prSet>
      <dgm:spPr/>
    </dgm:pt>
    <dgm:pt modelId="{DABF3403-CBB0-4358-9B9A-78E5C525384A}" type="pres">
      <dgm:prSet presAssocID="{4D36FA7B-88F1-4656-AFD5-5A5ED2CD3059}" presName="descendantText" presStyleLbl="alignAcc1" presStyleIdx="3" presStyleCnt="5">
        <dgm:presLayoutVars>
          <dgm:bulletEnabled val="1"/>
        </dgm:presLayoutVars>
      </dgm:prSet>
      <dgm:spPr/>
    </dgm:pt>
    <dgm:pt modelId="{F8F0E9A4-9751-4AFA-8B7A-A6EEBDBB670E}" type="pres">
      <dgm:prSet presAssocID="{4D264F30-8C4F-42E8-A8A0-0CBF1E05C0D9}" presName="sp" presStyleCnt="0"/>
      <dgm:spPr/>
    </dgm:pt>
    <dgm:pt modelId="{CDA6DC1B-9651-41CE-AB5A-53FD731FCF5A}" type="pres">
      <dgm:prSet presAssocID="{92834CF6-FF50-4B82-AAEB-F4DC1CEBC094}" presName="composite" presStyleCnt="0"/>
      <dgm:spPr/>
    </dgm:pt>
    <dgm:pt modelId="{E0563879-20ED-4530-A8F6-021F09AB4535}" type="pres">
      <dgm:prSet presAssocID="{92834CF6-FF50-4B82-AAEB-F4DC1CEBC094}" presName="parentText" presStyleLbl="alignNode1" presStyleIdx="4" presStyleCnt="5">
        <dgm:presLayoutVars>
          <dgm:chMax val="1"/>
          <dgm:bulletEnabled val="1"/>
        </dgm:presLayoutVars>
      </dgm:prSet>
      <dgm:spPr/>
    </dgm:pt>
    <dgm:pt modelId="{B7AEFF9C-0E51-4030-AE61-152D9D469142}" type="pres">
      <dgm:prSet presAssocID="{92834CF6-FF50-4B82-AAEB-F4DC1CEBC094}" presName="descendantText" presStyleLbl="alignAcc1" presStyleIdx="4" presStyleCnt="5">
        <dgm:presLayoutVars>
          <dgm:bulletEnabled val="1"/>
        </dgm:presLayoutVars>
      </dgm:prSet>
      <dgm:spPr/>
    </dgm:pt>
  </dgm:ptLst>
  <dgm:cxnLst>
    <dgm:cxn modelId="{992EBE03-D4A0-41B3-B2FA-FB24B5BE9C66}" type="presOf" srcId="{343B7828-EC02-4953-AF8B-A1282A12D8FE}" destId="{9D22BC28-41DD-45AF-8C13-5BCE128F374B}" srcOrd="0" destOrd="0" presId="urn:microsoft.com/office/officeart/2005/8/layout/chevron2"/>
    <dgm:cxn modelId="{3F8E0508-0D90-4911-93E6-85DE740958A4}" type="presOf" srcId="{A299DBA7-6371-4AC5-B450-B0100D038764}" destId="{F5FB9589-760F-4735-87A0-8AC444A14EF2}" srcOrd="0" destOrd="2" presId="urn:microsoft.com/office/officeart/2005/8/layout/chevron2"/>
    <dgm:cxn modelId="{7E31690B-A614-446D-A844-90093DE55C82}" type="presOf" srcId="{C4949170-22E9-48A6-9267-51C151F3AA3D}" destId="{5D097B4B-F309-4D0A-BB8A-C0C42828D494}" srcOrd="0" destOrd="0" presId="urn:microsoft.com/office/officeart/2005/8/layout/chevron2"/>
    <dgm:cxn modelId="{775B9A10-CB82-466A-9AE1-1816AA3CA57E}" srcId="{219FA14A-5C63-47B7-B616-2046FF1C64FE}" destId="{E5FFEB5E-E061-4764-B680-B14BA112E15A}" srcOrd="0" destOrd="0" parTransId="{FD71869B-FB43-42F5-9652-99DFA0EC4439}" sibTransId="{2561F3AF-8289-4DB8-BBB3-559234CB4497}"/>
    <dgm:cxn modelId="{3A042B18-668E-4DB6-BC51-7083F2BB755C}" type="presOf" srcId="{E5FFEB5E-E061-4764-B680-B14BA112E15A}" destId="{F5FB9589-760F-4735-87A0-8AC444A14EF2}" srcOrd="0" destOrd="0" presId="urn:microsoft.com/office/officeart/2005/8/layout/chevron2"/>
    <dgm:cxn modelId="{8C32541A-6E5D-4181-9FC9-CA7B918D20F8}" srcId="{219FA14A-5C63-47B7-B616-2046FF1C64FE}" destId="{6FC6CC6D-8B38-40B9-9495-958A41F72F11}" srcOrd="1" destOrd="0" parTransId="{DF431376-56EB-40E8-91BD-DE994A3C8A36}" sibTransId="{C3D399F5-9B3B-4FDE-8984-5375B3AB3964}"/>
    <dgm:cxn modelId="{3795111D-84AC-4214-AE31-00F0E6A62D3B}" srcId="{92834CF6-FF50-4B82-AAEB-F4DC1CEBC094}" destId="{3EF2F6ED-993E-469C-B6DB-61B68B2BF33B}" srcOrd="1" destOrd="0" parTransId="{46DD09A2-4B6B-41EB-8FF2-7E0547B7B363}" sibTransId="{B1B4D085-0D8E-4FB7-A12B-0125B42D6CC7}"/>
    <dgm:cxn modelId="{B62C7F1D-D862-4CC4-98FD-7E2C9D0BF875}" srcId="{3A0D5CAF-6491-496F-A0F9-7D406D15454F}" destId="{92834CF6-FF50-4B82-AAEB-F4DC1CEBC094}" srcOrd="4" destOrd="0" parTransId="{C046EB8F-C006-4DF9-BD18-AFAFDA2ACA70}" sibTransId="{5F91A767-57EF-4688-90F3-9033CF1952D7}"/>
    <dgm:cxn modelId="{A5BA9630-1170-4F5C-874D-C03558081B35}" type="presOf" srcId="{4D36FA7B-88F1-4656-AFD5-5A5ED2CD3059}" destId="{DB70A8D1-743D-44EB-BEC4-F0E300A60508}" srcOrd="0" destOrd="0" presId="urn:microsoft.com/office/officeart/2005/8/layout/chevron2"/>
    <dgm:cxn modelId="{55A6A248-60CB-4109-8B52-BD4D6892C8B4}" srcId="{92834CF6-FF50-4B82-AAEB-F4DC1CEBC094}" destId="{F33F92E2-FF7A-4613-BC66-1B393B730156}" srcOrd="2" destOrd="0" parTransId="{83E0E549-11B1-4627-B486-1853AA01CADA}" sibTransId="{6707E6D4-D067-4FB9-A997-74E9741B9B78}"/>
    <dgm:cxn modelId="{CB49924E-148F-48D0-9BE1-273F98A7D6F9}" type="presOf" srcId="{675240B4-11C3-4003-AB43-802DA730FBDB}" destId="{9D22BC28-41DD-45AF-8C13-5BCE128F374B}" srcOrd="0" destOrd="1" presId="urn:microsoft.com/office/officeart/2005/8/layout/chevron2"/>
    <dgm:cxn modelId="{4B95356F-9E2E-4055-A051-70746EEBF624}" type="presOf" srcId="{7386D381-57D0-42CE-AADF-5BF235F0BD4A}" destId="{915F957B-8742-4E25-85E8-A8059BBF2A51}" srcOrd="0" destOrd="0" presId="urn:microsoft.com/office/officeart/2005/8/layout/chevron2"/>
    <dgm:cxn modelId="{C464F251-F65F-40BA-B733-B5F1B4C88777}" srcId="{219FA14A-5C63-47B7-B616-2046FF1C64FE}" destId="{A299DBA7-6371-4AC5-B450-B0100D038764}" srcOrd="2" destOrd="0" parTransId="{67048F13-D4E7-4BD8-9F4E-DFF1AEED01B5}" sibTransId="{7152921A-D042-4E49-B139-43A4FFE3EF96}"/>
    <dgm:cxn modelId="{D78D9C7C-F2C0-48D9-9BA4-8F14C2BA1D82}" type="presOf" srcId="{A005FC43-2C37-4F8D-AF93-A63A3AD5D64A}" destId="{DABF3403-CBB0-4358-9B9A-78E5C525384A}" srcOrd="0" destOrd="0" presId="urn:microsoft.com/office/officeart/2005/8/layout/chevron2"/>
    <dgm:cxn modelId="{A84BA287-8AE8-4D65-B402-B611FEE7585E}" srcId="{4D36FA7B-88F1-4656-AFD5-5A5ED2CD3059}" destId="{C71BCD50-8780-4651-BB29-D74B65E05ACF}" srcOrd="1" destOrd="0" parTransId="{52F823A2-99A9-4F0B-88A2-F8B31785758B}" sibTransId="{DC9E6A5A-6BDB-437E-800F-CC7A1B5254FB}"/>
    <dgm:cxn modelId="{09CE7D91-CBFF-49DE-BAB1-0E6BF6956FEA}" type="presOf" srcId="{3EF2F6ED-993E-469C-B6DB-61B68B2BF33B}" destId="{B7AEFF9C-0E51-4030-AE61-152D9D469142}" srcOrd="0" destOrd="1" presId="urn:microsoft.com/office/officeart/2005/8/layout/chevron2"/>
    <dgm:cxn modelId="{84F9F39B-D208-4982-936A-0BE773BAA66F}" type="presOf" srcId="{883E201B-30A6-4FB6-9214-33AFDFC18F32}" destId="{5A5AB31B-2117-4F43-A05B-633759073C93}" srcOrd="0" destOrd="0" presId="urn:microsoft.com/office/officeart/2005/8/layout/chevron2"/>
    <dgm:cxn modelId="{5E4A44A7-EEDA-4945-8191-36572425446C}" srcId="{3A0D5CAF-6491-496F-A0F9-7D406D15454F}" destId="{883E201B-30A6-4FB6-9214-33AFDFC18F32}" srcOrd="2" destOrd="0" parTransId="{A6D6B506-2DF5-48B4-9494-845EB6DB4004}" sibTransId="{D6A07F83-BEAC-42E2-9E4E-4CFF45CBAE9C}"/>
    <dgm:cxn modelId="{840E94AC-5174-47E6-B194-1769EE35C7BC}" type="presOf" srcId="{30802605-7886-4019-92E7-BDEE9D94D576}" destId="{915F957B-8742-4E25-85E8-A8059BBF2A51}" srcOrd="0" destOrd="1" presId="urn:microsoft.com/office/officeart/2005/8/layout/chevron2"/>
    <dgm:cxn modelId="{EE3B22AF-C645-4192-BDFE-8EC234A62863}" srcId="{883E201B-30A6-4FB6-9214-33AFDFC18F32}" destId="{7386D381-57D0-42CE-AADF-5BF235F0BD4A}" srcOrd="0" destOrd="0" parTransId="{59104129-5C61-4205-A156-37BA4EA716E7}" sibTransId="{05AA1E31-BE9C-4359-A342-08FC9F71DF0B}"/>
    <dgm:cxn modelId="{E0BE5FB1-D2EF-42FF-AC1B-8E0F1EB4C3FB}" srcId="{3A0D5CAF-6491-496F-A0F9-7D406D15454F}" destId="{219FA14A-5C63-47B7-B616-2046FF1C64FE}" srcOrd="0" destOrd="0" parTransId="{CB4BAC5A-E35B-4B20-A70E-BF7FD00706C0}" sibTransId="{2F85036C-6ECF-4512-8B14-E6522BC43835}"/>
    <dgm:cxn modelId="{118B67BB-3152-4F76-A488-0C1D25186FF2}" srcId="{C4949170-22E9-48A6-9267-51C151F3AA3D}" destId="{675240B4-11C3-4003-AB43-802DA730FBDB}" srcOrd="1" destOrd="0" parTransId="{65246F80-8E37-4DD3-9500-448DF96F0200}" sibTransId="{055E0499-A3BE-4BDC-ABE5-82AC121E6EA6}"/>
    <dgm:cxn modelId="{1FB4BFBB-1243-4495-BB32-5B2E77C14B7A}" type="presOf" srcId="{3A0D5CAF-6491-496F-A0F9-7D406D15454F}" destId="{4DAAECF1-6A0E-429D-8284-0A955C39627B}" srcOrd="0" destOrd="0" presId="urn:microsoft.com/office/officeart/2005/8/layout/chevron2"/>
    <dgm:cxn modelId="{5D6E1ABE-70DF-4C25-B4E2-521E74DDBB98}" type="presOf" srcId="{F33F92E2-FF7A-4613-BC66-1B393B730156}" destId="{B7AEFF9C-0E51-4030-AE61-152D9D469142}" srcOrd="0" destOrd="2" presId="urn:microsoft.com/office/officeart/2005/8/layout/chevron2"/>
    <dgm:cxn modelId="{B098E5BE-1E80-4C38-B6BA-1F36093B0060}" type="presOf" srcId="{D895376F-BD58-4C36-8670-0E660CE657FF}" destId="{B7AEFF9C-0E51-4030-AE61-152D9D469142}" srcOrd="0" destOrd="0" presId="urn:microsoft.com/office/officeart/2005/8/layout/chevron2"/>
    <dgm:cxn modelId="{A83F87BF-4116-44EC-8B21-030C79F290D4}" srcId="{3A0D5CAF-6491-496F-A0F9-7D406D15454F}" destId="{4D36FA7B-88F1-4656-AFD5-5A5ED2CD3059}" srcOrd="3" destOrd="0" parTransId="{84CC89CB-CD6E-4062-A2FA-827AA169E203}" sibTransId="{4D264F30-8C4F-42E8-A8A0-0CBF1E05C0D9}"/>
    <dgm:cxn modelId="{483DFDC2-226B-4BD9-92DD-1632E41B3ED2}" type="presOf" srcId="{219FA14A-5C63-47B7-B616-2046FF1C64FE}" destId="{CC5DE76A-D652-4D3C-87AB-FCC6CFD8E2FE}" srcOrd="0" destOrd="0" presId="urn:microsoft.com/office/officeart/2005/8/layout/chevron2"/>
    <dgm:cxn modelId="{9718D2C3-D344-41A8-9ADE-897768490EDB}" srcId="{C4949170-22E9-48A6-9267-51C151F3AA3D}" destId="{343B7828-EC02-4953-AF8B-A1282A12D8FE}" srcOrd="0" destOrd="0" parTransId="{AE82F265-868A-4E22-844E-3AF6372CBF31}" sibTransId="{BAB1000D-4D78-40F7-B2E5-BF6DFF8E7D0B}"/>
    <dgm:cxn modelId="{145518C6-8DC8-46CE-B249-28CFD92D136D}" type="presOf" srcId="{C71BCD50-8780-4651-BB29-D74B65E05ACF}" destId="{DABF3403-CBB0-4358-9B9A-78E5C525384A}" srcOrd="0" destOrd="1" presId="urn:microsoft.com/office/officeart/2005/8/layout/chevron2"/>
    <dgm:cxn modelId="{1A050FC8-64BC-42D7-976E-0FF7C599BAAE}" srcId="{3A0D5CAF-6491-496F-A0F9-7D406D15454F}" destId="{C4949170-22E9-48A6-9267-51C151F3AA3D}" srcOrd="1" destOrd="0" parTransId="{2284ED35-A975-4DDA-848E-CEE7738DB48F}" sibTransId="{65393AED-20F2-400C-A8C0-A4DA39B74CAD}"/>
    <dgm:cxn modelId="{D943AFE6-6E73-484A-A050-A5620FDBB2D4}" type="presOf" srcId="{92834CF6-FF50-4B82-AAEB-F4DC1CEBC094}" destId="{E0563879-20ED-4530-A8F6-021F09AB4535}" srcOrd="0" destOrd="0" presId="urn:microsoft.com/office/officeart/2005/8/layout/chevron2"/>
    <dgm:cxn modelId="{7AE481EE-65C4-489B-B74E-94CE1A7B3179}" srcId="{4D36FA7B-88F1-4656-AFD5-5A5ED2CD3059}" destId="{A005FC43-2C37-4F8D-AF93-A63A3AD5D64A}" srcOrd="0" destOrd="0" parTransId="{0C25AAA1-21B7-4F97-895A-32EE3C1247FC}" sibTransId="{D9C04484-BC07-42F1-B1EC-0F1E77841C0C}"/>
    <dgm:cxn modelId="{007282F1-D4E4-413C-938A-343F3ECD0385}" srcId="{883E201B-30A6-4FB6-9214-33AFDFC18F32}" destId="{30802605-7886-4019-92E7-BDEE9D94D576}" srcOrd="1" destOrd="0" parTransId="{BB5C5178-5A09-4013-A62C-6F7BDBD7ECB9}" sibTransId="{0AAB38F9-CDC0-4E31-BDD9-F9043E338C26}"/>
    <dgm:cxn modelId="{437BCDFA-E1E6-4E13-8DD6-BCAD9B55F4C2}" srcId="{92834CF6-FF50-4B82-AAEB-F4DC1CEBC094}" destId="{D895376F-BD58-4C36-8670-0E660CE657FF}" srcOrd="0" destOrd="0" parTransId="{126F1218-D427-4C76-AF60-F665E90EE663}" sibTransId="{29582335-9559-4EF0-BAAE-54D108B2959D}"/>
    <dgm:cxn modelId="{41499EFE-8000-4AD3-A9C8-ED9CB8C352B5}" type="presOf" srcId="{6FC6CC6D-8B38-40B9-9495-958A41F72F11}" destId="{F5FB9589-760F-4735-87A0-8AC444A14EF2}" srcOrd="0" destOrd="1" presId="urn:microsoft.com/office/officeart/2005/8/layout/chevron2"/>
    <dgm:cxn modelId="{74391138-F7C2-4A98-9DA8-E08AE60992A7}" type="presParOf" srcId="{4DAAECF1-6A0E-429D-8284-0A955C39627B}" destId="{4A577BEF-FABA-4290-B8F1-7DE7B1BB1572}" srcOrd="0" destOrd="0" presId="urn:microsoft.com/office/officeart/2005/8/layout/chevron2"/>
    <dgm:cxn modelId="{D363600B-E3E5-4D1E-8F93-4117C5ABAF01}" type="presParOf" srcId="{4A577BEF-FABA-4290-B8F1-7DE7B1BB1572}" destId="{CC5DE76A-D652-4D3C-87AB-FCC6CFD8E2FE}" srcOrd="0" destOrd="0" presId="urn:microsoft.com/office/officeart/2005/8/layout/chevron2"/>
    <dgm:cxn modelId="{2DD95F2E-B100-434A-8358-4DA34CE436D7}" type="presParOf" srcId="{4A577BEF-FABA-4290-B8F1-7DE7B1BB1572}" destId="{F5FB9589-760F-4735-87A0-8AC444A14EF2}" srcOrd="1" destOrd="0" presId="urn:microsoft.com/office/officeart/2005/8/layout/chevron2"/>
    <dgm:cxn modelId="{104064C3-D46E-45C2-8F35-7477415F08B7}" type="presParOf" srcId="{4DAAECF1-6A0E-429D-8284-0A955C39627B}" destId="{C40003A5-8CCB-4F90-A013-BF37DFDFFC67}" srcOrd="1" destOrd="0" presId="urn:microsoft.com/office/officeart/2005/8/layout/chevron2"/>
    <dgm:cxn modelId="{C595777B-5DD0-4653-8CC2-D35FC77DBD86}" type="presParOf" srcId="{4DAAECF1-6A0E-429D-8284-0A955C39627B}" destId="{D6172CC0-7845-41BC-9FD9-6580A7065109}" srcOrd="2" destOrd="0" presId="urn:microsoft.com/office/officeart/2005/8/layout/chevron2"/>
    <dgm:cxn modelId="{F1C08CC2-28D2-4A24-BE1D-75258D5C9CF6}" type="presParOf" srcId="{D6172CC0-7845-41BC-9FD9-6580A7065109}" destId="{5D097B4B-F309-4D0A-BB8A-C0C42828D494}" srcOrd="0" destOrd="0" presId="urn:microsoft.com/office/officeart/2005/8/layout/chevron2"/>
    <dgm:cxn modelId="{1D7FA1E4-A6AD-4248-92BE-3AE129D2BFBA}" type="presParOf" srcId="{D6172CC0-7845-41BC-9FD9-6580A7065109}" destId="{9D22BC28-41DD-45AF-8C13-5BCE128F374B}" srcOrd="1" destOrd="0" presId="urn:microsoft.com/office/officeart/2005/8/layout/chevron2"/>
    <dgm:cxn modelId="{B4D600B6-B5A6-44AB-B9F3-8CBB75088319}" type="presParOf" srcId="{4DAAECF1-6A0E-429D-8284-0A955C39627B}" destId="{207A99D9-BFF3-41CA-9629-5C19956E3F70}" srcOrd="3" destOrd="0" presId="urn:microsoft.com/office/officeart/2005/8/layout/chevron2"/>
    <dgm:cxn modelId="{CDA28154-9F4C-483E-8BF6-DE5E34B22990}" type="presParOf" srcId="{4DAAECF1-6A0E-429D-8284-0A955C39627B}" destId="{8FC140A5-2179-4865-9A5B-DFAE6A9CE213}" srcOrd="4" destOrd="0" presId="urn:microsoft.com/office/officeart/2005/8/layout/chevron2"/>
    <dgm:cxn modelId="{8DDAD51F-32A7-4CBA-85AC-F0D2B6CBFB6B}" type="presParOf" srcId="{8FC140A5-2179-4865-9A5B-DFAE6A9CE213}" destId="{5A5AB31B-2117-4F43-A05B-633759073C93}" srcOrd="0" destOrd="0" presId="urn:microsoft.com/office/officeart/2005/8/layout/chevron2"/>
    <dgm:cxn modelId="{758D5AD7-CD97-45B7-A1E2-577E0762AD73}" type="presParOf" srcId="{8FC140A5-2179-4865-9A5B-DFAE6A9CE213}" destId="{915F957B-8742-4E25-85E8-A8059BBF2A51}" srcOrd="1" destOrd="0" presId="urn:microsoft.com/office/officeart/2005/8/layout/chevron2"/>
    <dgm:cxn modelId="{0475CF97-7CBC-4FAE-B1BF-6BBB70D274F7}" type="presParOf" srcId="{4DAAECF1-6A0E-429D-8284-0A955C39627B}" destId="{0928EE01-0607-4E5B-8A38-5923C24B0B35}" srcOrd="5" destOrd="0" presId="urn:microsoft.com/office/officeart/2005/8/layout/chevron2"/>
    <dgm:cxn modelId="{E9972BA8-7C34-4345-B3F3-6DA801C55FE8}" type="presParOf" srcId="{4DAAECF1-6A0E-429D-8284-0A955C39627B}" destId="{7DEE9620-3E13-489B-A314-21CD2D5ECD3B}" srcOrd="6" destOrd="0" presId="urn:microsoft.com/office/officeart/2005/8/layout/chevron2"/>
    <dgm:cxn modelId="{C01497E1-9B17-4499-A27D-BDCB3EC98987}" type="presParOf" srcId="{7DEE9620-3E13-489B-A314-21CD2D5ECD3B}" destId="{DB70A8D1-743D-44EB-BEC4-F0E300A60508}" srcOrd="0" destOrd="0" presId="urn:microsoft.com/office/officeart/2005/8/layout/chevron2"/>
    <dgm:cxn modelId="{7068F08E-D350-4544-B750-377E31825E1C}" type="presParOf" srcId="{7DEE9620-3E13-489B-A314-21CD2D5ECD3B}" destId="{DABF3403-CBB0-4358-9B9A-78E5C525384A}" srcOrd="1" destOrd="0" presId="urn:microsoft.com/office/officeart/2005/8/layout/chevron2"/>
    <dgm:cxn modelId="{5AB0ED18-7A9A-418F-8B0C-8D09289251D5}" type="presParOf" srcId="{4DAAECF1-6A0E-429D-8284-0A955C39627B}" destId="{F8F0E9A4-9751-4AFA-8B7A-A6EEBDBB670E}" srcOrd="7" destOrd="0" presId="urn:microsoft.com/office/officeart/2005/8/layout/chevron2"/>
    <dgm:cxn modelId="{C240431A-418C-4486-A539-1F2E74278E4A}" type="presParOf" srcId="{4DAAECF1-6A0E-429D-8284-0A955C39627B}" destId="{CDA6DC1B-9651-41CE-AB5A-53FD731FCF5A}" srcOrd="8" destOrd="0" presId="urn:microsoft.com/office/officeart/2005/8/layout/chevron2"/>
    <dgm:cxn modelId="{2EB3F421-98D7-449D-89D8-FF1C11682269}" type="presParOf" srcId="{CDA6DC1B-9651-41CE-AB5A-53FD731FCF5A}" destId="{E0563879-20ED-4530-A8F6-021F09AB4535}" srcOrd="0" destOrd="0" presId="urn:microsoft.com/office/officeart/2005/8/layout/chevron2"/>
    <dgm:cxn modelId="{7E99D98E-5239-499A-9551-DB34DC9E8010}" type="presParOf" srcId="{CDA6DC1B-9651-41CE-AB5A-53FD731FCF5A}" destId="{B7AEFF9C-0E51-4030-AE61-152D9D469142}" srcOrd="1" destOrd="0" presId="urn:microsoft.com/office/officeart/2005/8/layout/chevron2"/>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0B4045-47F5-4449-94D5-B1E6D3482112}"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8BA597E4-1531-4E09-B1C0-5FAB21F9C72F}">
      <dgm:prSet phldrT="[Text]" custT="1"/>
      <dgm:spPr>
        <a:xfrm>
          <a:off x="2098205" y="1816"/>
          <a:ext cx="1415913" cy="707956"/>
        </a:xfrm>
        <a:prstGeom prst="roundRect">
          <a:avLst>
            <a:gd name="adj" fmla="val 10000"/>
          </a:avLst>
        </a:prstGeom>
        <a:solidFill>
          <a:srgbClr val="0C1E4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de-DE" sz="1000" dirty="0">
              <a:solidFill>
                <a:sysClr val="window" lastClr="FFFFFF"/>
              </a:solidFill>
              <a:latin typeface="Lucida Sans"/>
              <a:ea typeface="+mn-ea"/>
              <a:cs typeface="+mn-cs"/>
            </a:rPr>
            <a:t>Costs Savings</a:t>
          </a:r>
          <a:endParaRPr lang="en-US" sz="1000" dirty="0">
            <a:solidFill>
              <a:sysClr val="window" lastClr="FFFFFF"/>
            </a:solidFill>
            <a:latin typeface="Lucida Sans"/>
            <a:ea typeface="+mn-ea"/>
            <a:cs typeface="+mn-cs"/>
          </a:endParaRPr>
        </a:p>
      </dgm:t>
    </dgm:pt>
    <dgm:pt modelId="{21892BDB-082F-4C41-BA28-CFAA53FC7DC8}" type="parTrans" cxnId="{543BA2D7-3EA4-44BA-83E0-1B1F3745CE58}">
      <dgm:prSet/>
      <dgm:spPr/>
      <dgm:t>
        <a:bodyPr/>
        <a:lstStyle/>
        <a:p>
          <a:endParaRPr lang="en-US" sz="1000">
            <a:latin typeface="+mj-lt"/>
          </a:endParaRPr>
        </a:p>
      </dgm:t>
    </dgm:pt>
    <dgm:pt modelId="{4EF4AA98-8E04-4260-8C61-A4BB7EB69E0F}" type="sibTrans" cxnId="{543BA2D7-3EA4-44BA-83E0-1B1F3745CE58}">
      <dgm:prSet/>
      <dgm:spPr/>
      <dgm:t>
        <a:bodyPr/>
        <a:lstStyle/>
        <a:p>
          <a:endParaRPr lang="en-US" sz="1000">
            <a:latin typeface="+mj-lt"/>
          </a:endParaRPr>
        </a:p>
      </dgm:t>
    </dgm:pt>
    <dgm:pt modelId="{37733B13-ED3F-4E65-96A0-E7508BD10ABD}">
      <dgm:prSet phldrT="[Text]" custT="1"/>
      <dgm:spPr>
        <a:xfrm>
          <a:off x="2381387" y="886762"/>
          <a:ext cx="1132730" cy="707956"/>
        </a:xfrm>
        <a:prstGeom prst="roundRect">
          <a:avLst>
            <a:gd name="adj" fmla="val 10000"/>
          </a:avLst>
        </a:prstGeom>
        <a:solidFill>
          <a:sysClr val="window" lastClr="FFFFFF">
            <a:alpha val="90000"/>
            <a:hueOff val="0"/>
            <a:satOff val="0"/>
            <a:lumOff val="0"/>
            <a:alphaOff val="0"/>
          </a:sysClr>
        </a:solidFill>
        <a:ln w="25400" cap="flat" cmpd="sng" algn="ctr">
          <a:solidFill>
            <a:srgbClr val="0C1E40">
              <a:hueOff val="0"/>
              <a:satOff val="0"/>
              <a:lumOff val="0"/>
              <a:alphaOff val="0"/>
            </a:srgbClr>
          </a:solidFill>
          <a:prstDash val="solid"/>
        </a:ln>
        <a:effectLst/>
      </dgm:spPr>
      <dgm:t>
        <a:bodyPr/>
        <a:lstStyle/>
        <a:p>
          <a:pPr>
            <a:buNone/>
          </a:pPr>
          <a:r>
            <a:rPr lang="de-DE" sz="1000" dirty="0">
              <a:solidFill>
                <a:srgbClr val="000000">
                  <a:hueOff val="0"/>
                  <a:satOff val="0"/>
                  <a:lumOff val="0"/>
                  <a:alphaOff val="0"/>
                </a:srgbClr>
              </a:solidFill>
              <a:latin typeface="Lucida Sans"/>
              <a:ea typeface="+mn-ea"/>
              <a:cs typeface="+mn-cs"/>
            </a:rPr>
            <a:t>Courier Costs</a:t>
          </a:r>
          <a:endParaRPr lang="en-US" sz="1000" dirty="0">
            <a:solidFill>
              <a:srgbClr val="000000">
                <a:hueOff val="0"/>
                <a:satOff val="0"/>
                <a:lumOff val="0"/>
                <a:alphaOff val="0"/>
              </a:srgbClr>
            </a:solidFill>
            <a:latin typeface="Lucida Sans"/>
            <a:ea typeface="+mn-ea"/>
            <a:cs typeface="+mn-cs"/>
          </a:endParaRPr>
        </a:p>
      </dgm:t>
    </dgm:pt>
    <dgm:pt modelId="{8123A093-4C3A-4C47-A239-4B91791D539C}" type="parTrans" cxnId="{EFD09F57-FFC5-494B-B83E-03765244F220}">
      <dgm:prSet/>
      <dgm:spPr>
        <a:xfrm>
          <a:off x="2239796" y="709773"/>
          <a:ext cx="141591" cy="530967"/>
        </a:xfrm>
        <a:custGeom>
          <a:avLst/>
          <a:gdLst/>
          <a:ahLst/>
          <a:cxnLst/>
          <a:rect l="0" t="0" r="0" b="0"/>
          <a:pathLst>
            <a:path>
              <a:moveTo>
                <a:pt x="0" y="0"/>
              </a:moveTo>
              <a:lnTo>
                <a:pt x="0" y="530967"/>
              </a:lnTo>
              <a:lnTo>
                <a:pt x="141591" y="530967"/>
              </a:lnTo>
            </a:path>
          </a:pathLst>
        </a:custGeom>
        <a:noFill/>
        <a:ln w="25400" cap="flat" cmpd="sng" algn="ctr">
          <a:solidFill>
            <a:srgbClr val="0C1E40">
              <a:shade val="60000"/>
              <a:hueOff val="0"/>
              <a:satOff val="0"/>
              <a:lumOff val="0"/>
              <a:alphaOff val="0"/>
            </a:srgbClr>
          </a:solidFill>
          <a:prstDash val="solid"/>
        </a:ln>
        <a:effectLst/>
      </dgm:spPr>
      <dgm:t>
        <a:bodyPr/>
        <a:lstStyle/>
        <a:p>
          <a:endParaRPr lang="en-US" sz="1000">
            <a:latin typeface="+mj-lt"/>
          </a:endParaRPr>
        </a:p>
      </dgm:t>
    </dgm:pt>
    <dgm:pt modelId="{E0CCDC82-2BE0-4E5E-B68E-C3B2513BAA8B}" type="sibTrans" cxnId="{EFD09F57-FFC5-494B-B83E-03765244F220}">
      <dgm:prSet/>
      <dgm:spPr/>
      <dgm:t>
        <a:bodyPr/>
        <a:lstStyle/>
        <a:p>
          <a:endParaRPr lang="en-US" sz="1000">
            <a:latin typeface="+mj-lt"/>
          </a:endParaRPr>
        </a:p>
      </dgm:t>
    </dgm:pt>
    <dgm:pt modelId="{4C0A3762-D8FA-4B76-812E-7D7B6483ABA4}">
      <dgm:prSet phldrT="[Text]" custT="1"/>
      <dgm:spPr>
        <a:xfrm>
          <a:off x="2381387" y="1771708"/>
          <a:ext cx="1132730" cy="707956"/>
        </a:xfrm>
        <a:prstGeom prst="roundRect">
          <a:avLst>
            <a:gd name="adj" fmla="val 10000"/>
          </a:avLst>
        </a:prstGeom>
        <a:solidFill>
          <a:sysClr val="window" lastClr="FFFFFF">
            <a:alpha val="90000"/>
            <a:hueOff val="0"/>
            <a:satOff val="0"/>
            <a:lumOff val="0"/>
            <a:alphaOff val="0"/>
          </a:sysClr>
        </a:solidFill>
        <a:ln w="25400" cap="flat" cmpd="sng" algn="ctr">
          <a:solidFill>
            <a:srgbClr val="0C1E40">
              <a:hueOff val="0"/>
              <a:satOff val="0"/>
              <a:lumOff val="0"/>
              <a:alphaOff val="0"/>
            </a:srgbClr>
          </a:solidFill>
          <a:prstDash val="solid"/>
        </a:ln>
        <a:effectLst/>
      </dgm:spPr>
      <dgm:t>
        <a:bodyPr/>
        <a:lstStyle/>
        <a:p>
          <a:pPr>
            <a:buNone/>
          </a:pPr>
          <a:r>
            <a:rPr lang="de-DE" sz="1000" dirty="0">
              <a:solidFill>
                <a:srgbClr val="000000">
                  <a:hueOff val="0"/>
                  <a:satOff val="0"/>
                  <a:lumOff val="0"/>
                  <a:alphaOff val="0"/>
                </a:srgbClr>
              </a:solidFill>
              <a:latin typeface="Lucida Sans"/>
              <a:ea typeface="+mn-ea"/>
              <a:cs typeface="+mn-cs"/>
            </a:rPr>
            <a:t>Printer / </a:t>
          </a:r>
          <a:r>
            <a:rPr lang="de-DE" sz="1000" dirty="0" err="1">
              <a:solidFill>
                <a:srgbClr val="000000">
                  <a:hueOff val="0"/>
                  <a:satOff val="0"/>
                  <a:lumOff val="0"/>
                  <a:alphaOff val="0"/>
                </a:srgbClr>
              </a:solidFill>
              <a:latin typeface="Lucida Sans"/>
              <a:ea typeface="+mn-ea"/>
              <a:cs typeface="+mn-cs"/>
            </a:rPr>
            <a:t>Ink</a:t>
          </a:r>
          <a:r>
            <a:rPr lang="de-DE" sz="1000" dirty="0">
              <a:solidFill>
                <a:srgbClr val="000000">
                  <a:hueOff val="0"/>
                  <a:satOff val="0"/>
                  <a:lumOff val="0"/>
                  <a:alphaOff val="0"/>
                </a:srgbClr>
              </a:solidFill>
              <a:latin typeface="Lucida Sans"/>
              <a:ea typeface="+mn-ea"/>
              <a:cs typeface="+mn-cs"/>
            </a:rPr>
            <a:t> Costs</a:t>
          </a:r>
          <a:endParaRPr lang="en-US" sz="1000" dirty="0">
            <a:solidFill>
              <a:srgbClr val="000000">
                <a:hueOff val="0"/>
                <a:satOff val="0"/>
                <a:lumOff val="0"/>
                <a:alphaOff val="0"/>
              </a:srgbClr>
            </a:solidFill>
            <a:latin typeface="Lucida Sans"/>
            <a:ea typeface="+mn-ea"/>
            <a:cs typeface="+mn-cs"/>
          </a:endParaRPr>
        </a:p>
      </dgm:t>
    </dgm:pt>
    <dgm:pt modelId="{07C2FD88-5A4E-4A6D-9C06-29F525C1383D}" type="parTrans" cxnId="{41C8A921-3117-4B7E-B8A6-1059F808DCF3}">
      <dgm:prSet/>
      <dgm:spPr>
        <a:xfrm>
          <a:off x="2239796" y="709773"/>
          <a:ext cx="141591" cy="1415913"/>
        </a:xfrm>
        <a:custGeom>
          <a:avLst/>
          <a:gdLst/>
          <a:ahLst/>
          <a:cxnLst/>
          <a:rect l="0" t="0" r="0" b="0"/>
          <a:pathLst>
            <a:path>
              <a:moveTo>
                <a:pt x="0" y="0"/>
              </a:moveTo>
              <a:lnTo>
                <a:pt x="0" y="1415913"/>
              </a:lnTo>
              <a:lnTo>
                <a:pt x="141591" y="1415913"/>
              </a:lnTo>
            </a:path>
          </a:pathLst>
        </a:custGeom>
        <a:noFill/>
        <a:ln w="25400" cap="flat" cmpd="sng" algn="ctr">
          <a:solidFill>
            <a:srgbClr val="0C1E40">
              <a:shade val="60000"/>
              <a:hueOff val="0"/>
              <a:satOff val="0"/>
              <a:lumOff val="0"/>
              <a:alphaOff val="0"/>
            </a:srgbClr>
          </a:solidFill>
          <a:prstDash val="solid"/>
        </a:ln>
        <a:effectLst/>
      </dgm:spPr>
      <dgm:t>
        <a:bodyPr/>
        <a:lstStyle/>
        <a:p>
          <a:endParaRPr lang="en-US" sz="1000">
            <a:latin typeface="+mj-lt"/>
          </a:endParaRPr>
        </a:p>
      </dgm:t>
    </dgm:pt>
    <dgm:pt modelId="{556B48FE-132A-4A8F-A397-BDC3897797D5}" type="sibTrans" cxnId="{41C8A921-3117-4B7E-B8A6-1059F808DCF3}">
      <dgm:prSet/>
      <dgm:spPr/>
      <dgm:t>
        <a:bodyPr/>
        <a:lstStyle/>
        <a:p>
          <a:endParaRPr lang="en-US" sz="1000">
            <a:latin typeface="+mj-lt"/>
          </a:endParaRPr>
        </a:p>
      </dgm:t>
    </dgm:pt>
    <dgm:pt modelId="{30BA342A-5A8A-4A96-B70A-2E60781AB588}">
      <dgm:prSet phldrT="[Text]" custT="1"/>
      <dgm:spPr>
        <a:xfrm>
          <a:off x="3868097" y="1816"/>
          <a:ext cx="1415913" cy="707956"/>
        </a:xfrm>
        <a:prstGeom prst="roundRect">
          <a:avLst>
            <a:gd name="adj" fmla="val 10000"/>
          </a:avLst>
        </a:prstGeom>
        <a:solidFill>
          <a:srgbClr val="0C1E4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de-DE" sz="1000" dirty="0">
              <a:solidFill>
                <a:sysClr val="window" lastClr="FFFFFF"/>
              </a:solidFill>
              <a:latin typeface="Lucida Sans"/>
              <a:ea typeface="+mn-ea"/>
              <a:cs typeface="+mn-cs"/>
            </a:rPr>
            <a:t>Risk Management &amp; Compliance</a:t>
          </a:r>
          <a:endParaRPr lang="en-US" sz="1000" dirty="0">
            <a:solidFill>
              <a:sysClr val="window" lastClr="FFFFFF"/>
            </a:solidFill>
            <a:latin typeface="Lucida Sans"/>
            <a:ea typeface="+mn-ea"/>
            <a:cs typeface="+mn-cs"/>
          </a:endParaRPr>
        </a:p>
      </dgm:t>
    </dgm:pt>
    <dgm:pt modelId="{22EE9CAD-0613-454B-BE6A-2133A0727458}" type="parTrans" cxnId="{09B9E60B-9189-4F76-BD56-344DD92DBD6A}">
      <dgm:prSet/>
      <dgm:spPr/>
      <dgm:t>
        <a:bodyPr/>
        <a:lstStyle/>
        <a:p>
          <a:endParaRPr lang="en-US" sz="1000">
            <a:latin typeface="+mj-lt"/>
          </a:endParaRPr>
        </a:p>
      </dgm:t>
    </dgm:pt>
    <dgm:pt modelId="{A766FCE1-8D59-41B4-81FA-F1190ABC1B01}" type="sibTrans" cxnId="{09B9E60B-9189-4F76-BD56-344DD92DBD6A}">
      <dgm:prSet/>
      <dgm:spPr/>
      <dgm:t>
        <a:bodyPr/>
        <a:lstStyle/>
        <a:p>
          <a:endParaRPr lang="en-US" sz="1000">
            <a:latin typeface="+mj-lt"/>
          </a:endParaRPr>
        </a:p>
      </dgm:t>
    </dgm:pt>
    <dgm:pt modelId="{E39CF530-57DD-4F0D-A2E1-67C47B1CC38F}">
      <dgm:prSet phldrT="[Text]" custT="1"/>
      <dgm:spPr>
        <a:xfrm>
          <a:off x="4151279" y="886762"/>
          <a:ext cx="1132730" cy="1011033"/>
        </a:xfrm>
        <a:prstGeom prst="roundRect">
          <a:avLst>
            <a:gd name="adj" fmla="val 10000"/>
          </a:avLst>
        </a:prstGeom>
        <a:solidFill>
          <a:sysClr val="window" lastClr="FFFFFF">
            <a:alpha val="90000"/>
            <a:hueOff val="0"/>
            <a:satOff val="0"/>
            <a:lumOff val="0"/>
            <a:alphaOff val="0"/>
          </a:sysClr>
        </a:solidFill>
        <a:ln w="25400" cap="flat" cmpd="sng" algn="ctr">
          <a:solidFill>
            <a:srgbClr val="0C1E40">
              <a:hueOff val="0"/>
              <a:satOff val="0"/>
              <a:lumOff val="0"/>
              <a:alphaOff val="0"/>
            </a:srgbClr>
          </a:solidFill>
          <a:prstDash val="solid"/>
        </a:ln>
        <a:effectLst/>
      </dgm:spPr>
      <dgm:t>
        <a:bodyPr/>
        <a:lstStyle/>
        <a:p>
          <a:pPr>
            <a:buNone/>
          </a:pPr>
          <a:r>
            <a:rPr lang="de-DE" sz="1000" dirty="0">
              <a:solidFill>
                <a:srgbClr val="000000">
                  <a:hueOff val="0"/>
                  <a:satOff val="0"/>
                  <a:lumOff val="0"/>
                  <a:alphaOff val="0"/>
                </a:srgbClr>
              </a:solidFill>
              <a:latin typeface="Lucida Sans"/>
              <a:ea typeface="+mn-ea"/>
              <a:cs typeface="+mn-cs"/>
            </a:rPr>
            <a:t>No separate Printing Agreements necessary (Compliance can be granted)</a:t>
          </a:r>
          <a:endParaRPr lang="en-US" sz="1000" dirty="0">
            <a:solidFill>
              <a:srgbClr val="000000">
                <a:hueOff val="0"/>
                <a:satOff val="0"/>
                <a:lumOff val="0"/>
                <a:alphaOff val="0"/>
              </a:srgbClr>
            </a:solidFill>
            <a:latin typeface="Lucida Sans"/>
            <a:ea typeface="+mn-ea"/>
            <a:cs typeface="+mn-cs"/>
          </a:endParaRPr>
        </a:p>
      </dgm:t>
    </dgm:pt>
    <dgm:pt modelId="{EDD0F0CA-6C07-4495-91A9-1A254B8D3204}" type="parTrans" cxnId="{5A4A87FC-76AD-4871-A16E-74C7B050942B}">
      <dgm:prSet/>
      <dgm:spPr>
        <a:xfrm>
          <a:off x="4009688" y="709773"/>
          <a:ext cx="141591" cy="682505"/>
        </a:xfrm>
        <a:custGeom>
          <a:avLst/>
          <a:gdLst/>
          <a:ahLst/>
          <a:cxnLst/>
          <a:rect l="0" t="0" r="0" b="0"/>
          <a:pathLst>
            <a:path>
              <a:moveTo>
                <a:pt x="0" y="0"/>
              </a:moveTo>
              <a:lnTo>
                <a:pt x="0" y="682505"/>
              </a:lnTo>
              <a:lnTo>
                <a:pt x="141591" y="682505"/>
              </a:lnTo>
            </a:path>
          </a:pathLst>
        </a:custGeom>
        <a:noFill/>
        <a:ln w="25400" cap="flat" cmpd="sng" algn="ctr">
          <a:solidFill>
            <a:srgbClr val="0C1E40">
              <a:shade val="60000"/>
              <a:hueOff val="0"/>
              <a:satOff val="0"/>
              <a:lumOff val="0"/>
              <a:alphaOff val="0"/>
            </a:srgbClr>
          </a:solidFill>
          <a:prstDash val="solid"/>
        </a:ln>
        <a:effectLst/>
      </dgm:spPr>
      <dgm:t>
        <a:bodyPr/>
        <a:lstStyle/>
        <a:p>
          <a:endParaRPr lang="en-US" sz="1000">
            <a:latin typeface="+mj-lt"/>
          </a:endParaRPr>
        </a:p>
      </dgm:t>
    </dgm:pt>
    <dgm:pt modelId="{7D28D672-C965-4962-879F-8AD94C1536F4}" type="sibTrans" cxnId="{5A4A87FC-76AD-4871-A16E-74C7B050942B}">
      <dgm:prSet/>
      <dgm:spPr/>
      <dgm:t>
        <a:bodyPr/>
        <a:lstStyle/>
        <a:p>
          <a:endParaRPr lang="en-US" sz="1000">
            <a:latin typeface="+mj-lt"/>
          </a:endParaRPr>
        </a:p>
      </dgm:t>
    </dgm:pt>
    <dgm:pt modelId="{DADD8832-941B-40F4-8C3B-63F40E85BB48}">
      <dgm:prSet phldrT="[Text]" custT="1"/>
      <dgm:spPr>
        <a:xfrm>
          <a:off x="4151279" y="2074784"/>
          <a:ext cx="1132730" cy="707956"/>
        </a:xfrm>
        <a:prstGeom prst="roundRect">
          <a:avLst>
            <a:gd name="adj" fmla="val 10000"/>
          </a:avLst>
        </a:prstGeom>
        <a:solidFill>
          <a:sysClr val="window" lastClr="FFFFFF">
            <a:alpha val="90000"/>
            <a:hueOff val="0"/>
            <a:satOff val="0"/>
            <a:lumOff val="0"/>
            <a:alphaOff val="0"/>
          </a:sysClr>
        </a:solidFill>
        <a:ln w="25400" cap="flat" cmpd="sng" algn="ctr">
          <a:solidFill>
            <a:srgbClr val="0C1E40">
              <a:hueOff val="0"/>
              <a:satOff val="0"/>
              <a:lumOff val="0"/>
              <a:alphaOff val="0"/>
            </a:srgbClr>
          </a:solidFill>
          <a:prstDash val="solid"/>
        </a:ln>
        <a:effectLst/>
      </dgm:spPr>
      <dgm:t>
        <a:bodyPr/>
        <a:lstStyle/>
        <a:p>
          <a:pPr>
            <a:buNone/>
          </a:pPr>
          <a:r>
            <a:rPr lang="de-DE" sz="1000" dirty="0">
              <a:solidFill>
                <a:srgbClr val="000000">
                  <a:hueOff val="0"/>
                  <a:satOff val="0"/>
                  <a:lumOff val="0"/>
                  <a:alphaOff val="0"/>
                </a:srgbClr>
              </a:solidFill>
              <a:latin typeface="Lucida Sans"/>
              <a:ea typeface="+mn-ea"/>
              <a:cs typeface="+mn-cs"/>
            </a:rPr>
            <a:t>Surrender &amp; Switch BLs under full control of NVOCC</a:t>
          </a:r>
          <a:endParaRPr lang="en-US" sz="1000" dirty="0">
            <a:solidFill>
              <a:srgbClr val="000000">
                <a:hueOff val="0"/>
                <a:satOff val="0"/>
                <a:lumOff val="0"/>
                <a:alphaOff val="0"/>
              </a:srgbClr>
            </a:solidFill>
            <a:latin typeface="Lucida Sans"/>
            <a:ea typeface="+mn-ea"/>
            <a:cs typeface="+mn-cs"/>
          </a:endParaRPr>
        </a:p>
      </dgm:t>
    </dgm:pt>
    <dgm:pt modelId="{20735654-EE26-40DA-9F54-A772E9033BCB}" type="parTrans" cxnId="{A10CA525-6986-4D1D-9C17-0594EFE64FF7}">
      <dgm:prSet/>
      <dgm:spPr>
        <a:xfrm>
          <a:off x="4009688" y="709773"/>
          <a:ext cx="141591" cy="1718989"/>
        </a:xfrm>
        <a:custGeom>
          <a:avLst/>
          <a:gdLst/>
          <a:ahLst/>
          <a:cxnLst/>
          <a:rect l="0" t="0" r="0" b="0"/>
          <a:pathLst>
            <a:path>
              <a:moveTo>
                <a:pt x="0" y="0"/>
              </a:moveTo>
              <a:lnTo>
                <a:pt x="0" y="1718989"/>
              </a:lnTo>
              <a:lnTo>
                <a:pt x="141591" y="1718989"/>
              </a:lnTo>
            </a:path>
          </a:pathLst>
        </a:custGeom>
        <a:noFill/>
        <a:ln w="25400" cap="flat" cmpd="sng" algn="ctr">
          <a:solidFill>
            <a:srgbClr val="0C1E40">
              <a:shade val="60000"/>
              <a:hueOff val="0"/>
              <a:satOff val="0"/>
              <a:lumOff val="0"/>
              <a:alphaOff val="0"/>
            </a:srgbClr>
          </a:solidFill>
          <a:prstDash val="solid"/>
        </a:ln>
        <a:effectLst/>
      </dgm:spPr>
      <dgm:t>
        <a:bodyPr/>
        <a:lstStyle/>
        <a:p>
          <a:endParaRPr lang="en-US" sz="1000">
            <a:latin typeface="+mj-lt"/>
          </a:endParaRPr>
        </a:p>
      </dgm:t>
    </dgm:pt>
    <dgm:pt modelId="{013298CE-6599-4DA7-BC15-65DAE9D861FD}" type="sibTrans" cxnId="{A10CA525-6986-4D1D-9C17-0594EFE64FF7}">
      <dgm:prSet/>
      <dgm:spPr/>
      <dgm:t>
        <a:bodyPr/>
        <a:lstStyle/>
        <a:p>
          <a:endParaRPr lang="en-US" sz="1000">
            <a:latin typeface="+mj-lt"/>
          </a:endParaRPr>
        </a:p>
      </dgm:t>
    </dgm:pt>
    <dgm:pt modelId="{4038375B-8245-48E6-BEFA-0F37BE3873FE}">
      <dgm:prSet phldrT="[Text]" custT="1"/>
      <dgm:spPr>
        <a:xfrm>
          <a:off x="5637989" y="1816"/>
          <a:ext cx="1415913" cy="707956"/>
        </a:xfrm>
        <a:prstGeom prst="roundRect">
          <a:avLst>
            <a:gd name="adj" fmla="val 10000"/>
          </a:avLst>
        </a:prstGeom>
        <a:solidFill>
          <a:srgbClr val="0C1E4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de-DE" sz="1000" dirty="0">
              <a:solidFill>
                <a:sysClr val="window" lastClr="FFFFFF"/>
              </a:solidFill>
              <a:latin typeface="Lucida Sans"/>
              <a:ea typeface="+mn-ea"/>
              <a:cs typeface="+mn-cs"/>
            </a:rPr>
            <a:t>Increase of </a:t>
          </a:r>
          <a:r>
            <a:rPr lang="de-DE" sz="1000" dirty="0" err="1">
              <a:solidFill>
                <a:sysClr val="window" lastClr="FFFFFF"/>
              </a:solidFill>
              <a:latin typeface="Lucida Sans"/>
              <a:ea typeface="+mn-ea"/>
              <a:cs typeface="+mn-cs"/>
            </a:rPr>
            <a:t>productivity</a:t>
          </a:r>
          <a:endParaRPr lang="en-US" sz="1000" dirty="0">
            <a:solidFill>
              <a:sysClr val="window" lastClr="FFFFFF"/>
            </a:solidFill>
            <a:latin typeface="Lucida Sans"/>
            <a:ea typeface="+mn-ea"/>
            <a:cs typeface="+mn-cs"/>
          </a:endParaRPr>
        </a:p>
      </dgm:t>
    </dgm:pt>
    <dgm:pt modelId="{C0265BEE-0EF8-40A4-BE5C-69B73A23542B}" type="parTrans" cxnId="{C86A4AA7-8119-4D86-9AED-AB48D164772A}">
      <dgm:prSet/>
      <dgm:spPr/>
      <dgm:t>
        <a:bodyPr/>
        <a:lstStyle/>
        <a:p>
          <a:endParaRPr lang="en-US" sz="1000">
            <a:latin typeface="+mj-lt"/>
          </a:endParaRPr>
        </a:p>
      </dgm:t>
    </dgm:pt>
    <dgm:pt modelId="{86AA61A3-AFB1-4D4C-9F7C-008921384706}" type="sibTrans" cxnId="{C86A4AA7-8119-4D86-9AED-AB48D164772A}">
      <dgm:prSet/>
      <dgm:spPr/>
      <dgm:t>
        <a:bodyPr/>
        <a:lstStyle/>
        <a:p>
          <a:endParaRPr lang="en-US" sz="1000">
            <a:latin typeface="+mj-lt"/>
          </a:endParaRPr>
        </a:p>
      </dgm:t>
    </dgm:pt>
    <dgm:pt modelId="{740454E6-13FD-4D99-BCA6-0967E1B7279E}">
      <dgm:prSet phldrT="[Text]" custT="1"/>
      <dgm:spPr>
        <a:xfrm>
          <a:off x="5921171" y="886762"/>
          <a:ext cx="1132730" cy="707956"/>
        </a:xfrm>
        <a:prstGeom prst="roundRect">
          <a:avLst>
            <a:gd name="adj" fmla="val 10000"/>
          </a:avLst>
        </a:prstGeom>
        <a:solidFill>
          <a:sysClr val="window" lastClr="FFFFFF">
            <a:alpha val="90000"/>
            <a:hueOff val="0"/>
            <a:satOff val="0"/>
            <a:lumOff val="0"/>
            <a:alphaOff val="0"/>
          </a:sysClr>
        </a:solidFill>
        <a:ln w="25400" cap="flat" cmpd="sng" algn="ctr">
          <a:solidFill>
            <a:srgbClr val="0C1E40">
              <a:hueOff val="0"/>
              <a:satOff val="0"/>
              <a:lumOff val="0"/>
              <a:alphaOff val="0"/>
            </a:srgbClr>
          </a:solidFill>
          <a:prstDash val="solid"/>
        </a:ln>
        <a:effectLst/>
      </dgm:spPr>
      <dgm:t>
        <a:bodyPr/>
        <a:lstStyle/>
        <a:p>
          <a:pPr>
            <a:buNone/>
          </a:pPr>
          <a:r>
            <a:rPr lang="de-DE" sz="1000" dirty="0">
              <a:solidFill>
                <a:srgbClr val="000000">
                  <a:hueOff val="0"/>
                  <a:satOff val="0"/>
                  <a:lumOff val="0"/>
                  <a:alphaOff val="0"/>
                </a:srgbClr>
              </a:solidFill>
              <a:latin typeface="Lucida Sans"/>
              <a:ea typeface="+mn-ea"/>
              <a:cs typeface="+mn-cs"/>
            </a:rPr>
            <a:t>Direct API </a:t>
          </a:r>
          <a:r>
            <a:rPr lang="de-DE" sz="1000" dirty="0" err="1">
              <a:solidFill>
                <a:srgbClr val="000000">
                  <a:hueOff val="0"/>
                  <a:satOff val="0"/>
                  <a:lumOff val="0"/>
                  <a:alphaOff val="0"/>
                </a:srgbClr>
              </a:solidFill>
              <a:latin typeface="Lucida Sans"/>
              <a:ea typeface="+mn-ea"/>
              <a:cs typeface="+mn-cs"/>
            </a:rPr>
            <a:t>or</a:t>
          </a:r>
          <a:r>
            <a:rPr lang="de-DE" sz="1000" dirty="0">
              <a:solidFill>
                <a:srgbClr val="000000">
                  <a:hueOff val="0"/>
                  <a:satOff val="0"/>
                  <a:lumOff val="0"/>
                  <a:alphaOff val="0"/>
                </a:srgbClr>
              </a:solidFill>
              <a:latin typeface="Lucida Sans"/>
              <a:ea typeface="+mn-ea"/>
              <a:cs typeface="+mn-cs"/>
            </a:rPr>
            <a:t> WebAccess</a:t>
          </a:r>
          <a:endParaRPr lang="en-US" sz="1000" dirty="0">
            <a:solidFill>
              <a:srgbClr val="000000">
                <a:hueOff val="0"/>
                <a:satOff val="0"/>
                <a:lumOff val="0"/>
                <a:alphaOff val="0"/>
              </a:srgbClr>
            </a:solidFill>
            <a:latin typeface="Lucida Sans"/>
            <a:ea typeface="+mn-ea"/>
            <a:cs typeface="+mn-cs"/>
          </a:endParaRPr>
        </a:p>
      </dgm:t>
    </dgm:pt>
    <dgm:pt modelId="{688C390E-6587-4899-95FC-5733DD60714F}" type="parTrans" cxnId="{09816212-EA59-43D5-B454-80D7CD97AC87}">
      <dgm:prSet/>
      <dgm:spPr>
        <a:xfrm>
          <a:off x="5779580" y="709773"/>
          <a:ext cx="141591" cy="530967"/>
        </a:xfrm>
        <a:custGeom>
          <a:avLst/>
          <a:gdLst/>
          <a:ahLst/>
          <a:cxnLst/>
          <a:rect l="0" t="0" r="0" b="0"/>
          <a:pathLst>
            <a:path>
              <a:moveTo>
                <a:pt x="0" y="0"/>
              </a:moveTo>
              <a:lnTo>
                <a:pt x="0" y="530967"/>
              </a:lnTo>
              <a:lnTo>
                <a:pt x="141591" y="530967"/>
              </a:lnTo>
            </a:path>
          </a:pathLst>
        </a:custGeom>
        <a:noFill/>
        <a:ln w="25400" cap="flat" cmpd="sng" algn="ctr">
          <a:solidFill>
            <a:srgbClr val="0C1E40">
              <a:shade val="60000"/>
              <a:hueOff val="0"/>
              <a:satOff val="0"/>
              <a:lumOff val="0"/>
              <a:alphaOff val="0"/>
            </a:srgbClr>
          </a:solidFill>
          <a:prstDash val="solid"/>
        </a:ln>
        <a:effectLst/>
      </dgm:spPr>
      <dgm:t>
        <a:bodyPr/>
        <a:lstStyle/>
        <a:p>
          <a:endParaRPr lang="en-US" sz="1000">
            <a:latin typeface="+mj-lt"/>
          </a:endParaRPr>
        </a:p>
      </dgm:t>
    </dgm:pt>
    <dgm:pt modelId="{D8C9E8F1-8814-4D3F-8D01-E2F7D369E630}" type="sibTrans" cxnId="{09816212-EA59-43D5-B454-80D7CD97AC87}">
      <dgm:prSet/>
      <dgm:spPr/>
      <dgm:t>
        <a:bodyPr/>
        <a:lstStyle/>
        <a:p>
          <a:endParaRPr lang="en-US" sz="1000">
            <a:latin typeface="+mj-lt"/>
          </a:endParaRPr>
        </a:p>
      </dgm:t>
    </dgm:pt>
    <dgm:pt modelId="{76B2B29B-1783-4ED2-95D2-B37D6A4FC84B}">
      <dgm:prSet phldrT="[Text]" custT="1"/>
      <dgm:spPr>
        <a:xfrm>
          <a:off x="5921171" y="2656654"/>
          <a:ext cx="1132730" cy="707956"/>
        </a:xfrm>
        <a:prstGeom prst="roundRect">
          <a:avLst>
            <a:gd name="adj" fmla="val 10000"/>
          </a:avLst>
        </a:prstGeom>
        <a:solidFill>
          <a:sysClr val="window" lastClr="FFFFFF">
            <a:alpha val="90000"/>
            <a:hueOff val="0"/>
            <a:satOff val="0"/>
            <a:lumOff val="0"/>
            <a:alphaOff val="0"/>
          </a:sysClr>
        </a:solidFill>
        <a:ln w="25400" cap="flat" cmpd="sng" algn="ctr">
          <a:solidFill>
            <a:srgbClr val="0C1E40">
              <a:hueOff val="0"/>
              <a:satOff val="0"/>
              <a:lumOff val="0"/>
              <a:alphaOff val="0"/>
            </a:srgbClr>
          </a:solidFill>
          <a:prstDash val="solid"/>
        </a:ln>
        <a:effectLst/>
      </dgm:spPr>
      <dgm:t>
        <a:bodyPr/>
        <a:lstStyle/>
        <a:p>
          <a:pPr>
            <a:buNone/>
          </a:pPr>
          <a:r>
            <a:rPr lang="de-DE" sz="1000" dirty="0">
              <a:solidFill>
                <a:srgbClr val="000000">
                  <a:hueOff val="0"/>
                  <a:satOff val="0"/>
                  <a:lumOff val="0"/>
                  <a:alphaOff val="0"/>
                </a:srgbClr>
              </a:solidFill>
              <a:latin typeface="Lucida Sans"/>
              <a:ea typeface="+mn-ea"/>
              <a:cs typeface="+mn-cs"/>
            </a:rPr>
            <a:t>No „empty </a:t>
          </a:r>
          <a:r>
            <a:rPr lang="de-DE" sz="1000" dirty="0" err="1">
              <a:solidFill>
                <a:srgbClr val="000000">
                  <a:hueOff val="0"/>
                  <a:satOff val="0"/>
                  <a:lumOff val="0"/>
                  <a:alphaOff val="0"/>
                </a:srgbClr>
              </a:solidFill>
              <a:latin typeface="Lucida Sans"/>
              <a:ea typeface="+mn-ea"/>
              <a:cs typeface="+mn-cs"/>
            </a:rPr>
            <a:t>floor</a:t>
          </a:r>
          <a:r>
            <a:rPr lang="de-DE" sz="1000" dirty="0">
              <a:solidFill>
                <a:srgbClr val="000000">
                  <a:hueOff val="0"/>
                  <a:satOff val="0"/>
                  <a:lumOff val="0"/>
                  <a:alphaOff val="0"/>
                </a:srgbClr>
              </a:solidFill>
              <a:latin typeface="Lucida Sans"/>
              <a:ea typeface="+mn-ea"/>
              <a:cs typeface="+mn-cs"/>
            </a:rPr>
            <a:t> </a:t>
          </a:r>
          <a:r>
            <a:rPr lang="de-DE" sz="1000" dirty="0" err="1">
              <a:solidFill>
                <a:srgbClr val="000000">
                  <a:hueOff val="0"/>
                  <a:satOff val="0"/>
                  <a:lumOff val="0"/>
                  <a:alphaOff val="0"/>
                </a:srgbClr>
              </a:solidFill>
              <a:latin typeface="Lucida Sans"/>
              <a:ea typeface="+mn-ea"/>
              <a:cs typeface="+mn-cs"/>
            </a:rPr>
            <a:t>walks</a:t>
          </a:r>
          <a:r>
            <a:rPr lang="de-DE" sz="1000" dirty="0">
              <a:solidFill>
                <a:srgbClr val="000000">
                  <a:hueOff val="0"/>
                  <a:satOff val="0"/>
                  <a:lumOff val="0"/>
                  <a:alphaOff val="0"/>
                </a:srgbClr>
              </a:solidFill>
              <a:latin typeface="Lucida Sans"/>
              <a:ea typeface="+mn-ea"/>
              <a:cs typeface="+mn-cs"/>
            </a:rPr>
            <a:t>“</a:t>
          </a:r>
          <a:endParaRPr lang="en-US" sz="1000" dirty="0">
            <a:solidFill>
              <a:srgbClr val="000000">
                <a:hueOff val="0"/>
                <a:satOff val="0"/>
                <a:lumOff val="0"/>
                <a:alphaOff val="0"/>
              </a:srgbClr>
            </a:solidFill>
            <a:latin typeface="Lucida Sans"/>
            <a:ea typeface="+mn-ea"/>
            <a:cs typeface="+mn-cs"/>
          </a:endParaRPr>
        </a:p>
      </dgm:t>
    </dgm:pt>
    <dgm:pt modelId="{6447A2D1-25A9-438A-B871-980B7D9D4060}" type="parTrans" cxnId="{539DAEDF-BDC2-4D68-A643-A97A8382FE04}">
      <dgm:prSet/>
      <dgm:spPr>
        <a:xfrm>
          <a:off x="5779580" y="709773"/>
          <a:ext cx="141591" cy="2300859"/>
        </a:xfrm>
        <a:custGeom>
          <a:avLst/>
          <a:gdLst/>
          <a:ahLst/>
          <a:cxnLst/>
          <a:rect l="0" t="0" r="0" b="0"/>
          <a:pathLst>
            <a:path>
              <a:moveTo>
                <a:pt x="0" y="0"/>
              </a:moveTo>
              <a:lnTo>
                <a:pt x="0" y="2300859"/>
              </a:lnTo>
              <a:lnTo>
                <a:pt x="141591" y="2300859"/>
              </a:lnTo>
            </a:path>
          </a:pathLst>
        </a:custGeom>
        <a:noFill/>
        <a:ln w="25400" cap="flat" cmpd="sng" algn="ctr">
          <a:solidFill>
            <a:srgbClr val="0C1E40">
              <a:shade val="60000"/>
              <a:hueOff val="0"/>
              <a:satOff val="0"/>
              <a:lumOff val="0"/>
              <a:alphaOff val="0"/>
            </a:srgbClr>
          </a:solidFill>
          <a:prstDash val="solid"/>
        </a:ln>
        <a:effectLst/>
      </dgm:spPr>
      <dgm:t>
        <a:bodyPr/>
        <a:lstStyle/>
        <a:p>
          <a:endParaRPr lang="en-US" sz="1000">
            <a:latin typeface="+mj-lt"/>
          </a:endParaRPr>
        </a:p>
      </dgm:t>
    </dgm:pt>
    <dgm:pt modelId="{B83872EC-1985-4748-8BD5-DF407EDC9435}" type="sibTrans" cxnId="{539DAEDF-BDC2-4D68-A643-A97A8382FE04}">
      <dgm:prSet/>
      <dgm:spPr/>
      <dgm:t>
        <a:bodyPr/>
        <a:lstStyle/>
        <a:p>
          <a:endParaRPr lang="en-US" sz="1000">
            <a:latin typeface="+mj-lt"/>
          </a:endParaRPr>
        </a:p>
      </dgm:t>
    </dgm:pt>
    <dgm:pt modelId="{D2DA764C-F367-44F8-B433-55447FACD268}">
      <dgm:prSet phldrT="[Text]" custT="1"/>
      <dgm:spPr>
        <a:xfrm>
          <a:off x="2381387" y="2656654"/>
          <a:ext cx="1132730" cy="707956"/>
        </a:xfrm>
        <a:prstGeom prst="roundRect">
          <a:avLst>
            <a:gd name="adj" fmla="val 10000"/>
          </a:avLst>
        </a:prstGeom>
        <a:solidFill>
          <a:sysClr val="window" lastClr="FFFFFF">
            <a:alpha val="90000"/>
            <a:hueOff val="0"/>
            <a:satOff val="0"/>
            <a:lumOff val="0"/>
            <a:alphaOff val="0"/>
          </a:sysClr>
        </a:solidFill>
        <a:ln w="25400" cap="flat" cmpd="sng" algn="ctr">
          <a:solidFill>
            <a:srgbClr val="0C1E40">
              <a:hueOff val="0"/>
              <a:satOff val="0"/>
              <a:lumOff val="0"/>
              <a:alphaOff val="0"/>
            </a:srgbClr>
          </a:solidFill>
          <a:prstDash val="solid"/>
        </a:ln>
        <a:effectLst/>
      </dgm:spPr>
      <dgm:t>
        <a:bodyPr/>
        <a:lstStyle/>
        <a:p>
          <a:pPr>
            <a:buNone/>
          </a:pPr>
          <a:r>
            <a:rPr lang="de-DE" sz="1000" dirty="0">
              <a:solidFill>
                <a:srgbClr val="000000">
                  <a:hueOff val="0"/>
                  <a:satOff val="0"/>
                  <a:lumOff val="0"/>
                  <a:alphaOff val="0"/>
                </a:srgbClr>
              </a:solidFill>
              <a:latin typeface="Lucida Sans"/>
              <a:ea typeface="+mn-ea"/>
              <a:cs typeface="+mn-cs"/>
            </a:rPr>
            <a:t>BL Paper Costs</a:t>
          </a:r>
          <a:endParaRPr lang="en-US" sz="1000" dirty="0">
            <a:solidFill>
              <a:srgbClr val="000000">
                <a:hueOff val="0"/>
                <a:satOff val="0"/>
                <a:lumOff val="0"/>
                <a:alphaOff val="0"/>
              </a:srgbClr>
            </a:solidFill>
            <a:latin typeface="Lucida Sans"/>
            <a:ea typeface="+mn-ea"/>
            <a:cs typeface="+mn-cs"/>
          </a:endParaRPr>
        </a:p>
      </dgm:t>
    </dgm:pt>
    <dgm:pt modelId="{A54814A8-86A5-481D-8A79-380DD7472342}" type="parTrans" cxnId="{D64205D5-60D3-4FCA-AA0A-E5C3E543FF67}">
      <dgm:prSet/>
      <dgm:spPr>
        <a:xfrm>
          <a:off x="2239796" y="709773"/>
          <a:ext cx="141591" cy="2300859"/>
        </a:xfrm>
        <a:custGeom>
          <a:avLst/>
          <a:gdLst/>
          <a:ahLst/>
          <a:cxnLst/>
          <a:rect l="0" t="0" r="0" b="0"/>
          <a:pathLst>
            <a:path>
              <a:moveTo>
                <a:pt x="0" y="0"/>
              </a:moveTo>
              <a:lnTo>
                <a:pt x="0" y="2300859"/>
              </a:lnTo>
              <a:lnTo>
                <a:pt x="141591" y="2300859"/>
              </a:lnTo>
            </a:path>
          </a:pathLst>
        </a:custGeom>
        <a:noFill/>
        <a:ln w="25400" cap="flat" cmpd="sng" algn="ctr">
          <a:solidFill>
            <a:srgbClr val="0C1E40">
              <a:shade val="60000"/>
              <a:hueOff val="0"/>
              <a:satOff val="0"/>
              <a:lumOff val="0"/>
              <a:alphaOff val="0"/>
            </a:srgbClr>
          </a:solidFill>
          <a:prstDash val="solid"/>
        </a:ln>
        <a:effectLst/>
      </dgm:spPr>
      <dgm:t>
        <a:bodyPr/>
        <a:lstStyle/>
        <a:p>
          <a:endParaRPr lang="en-US" sz="1000"/>
        </a:p>
      </dgm:t>
    </dgm:pt>
    <dgm:pt modelId="{DE3A9A6F-3C7D-4FF9-B328-6AA600BDD401}" type="sibTrans" cxnId="{D64205D5-60D3-4FCA-AA0A-E5C3E543FF67}">
      <dgm:prSet/>
      <dgm:spPr/>
      <dgm:t>
        <a:bodyPr/>
        <a:lstStyle/>
        <a:p>
          <a:endParaRPr lang="en-US" sz="1000"/>
        </a:p>
      </dgm:t>
    </dgm:pt>
    <dgm:pt modelId="{64496AC6-5396-4232-823B-DBA19E7DF189}">
      <dgm:prSet phldrT="[Text]" custT="1"/>
      <dgm:spPr>
        <a:xfrm>
          <a:off x="4151279" y="3844676"/>
          <a:ext cx="1132730" cy="707956"/>
        </a:xfrm>
        <a:prstGeom prst="roundRect">
          <a:avLst>
            <a:gd name="adj" fmla="val 10000"/>
          </a:avLst>
        </a:prstGeom>
        <a:solidFill>
          <a:sysClr val="window" lastClr="FFFFFF">
            <a:alpha val="90000"/>
            <a:hueOff val="0"/>
            <a:satOff val="0"/>
            <a:lumOff val="0"/>
            <a:alphaOff val="0"/>
          </a:sysClr>
        </a:solidFill>
        <a:ln w="25400" cap="flat" cmpd="sng" algn="ctr">
          <a:solidFill>
            <a:srgbClr val="0C1E40">
              <a:hueOff val="0"/>
              <a:satOff val="0"/>
              <a:lumOff val="0"/>
              <a:alphaOff val="0"/>
            </a:srgbClr>
          </a:solidFill>
          <a:prstDash val="solid"/>
        </a:ln>
        <a:effectLst/>
      </dgm:spPr>
      <dgm:t>
        <a:bodyPr/>
        <a:lstStyle/>
        <a:p>
          <a:pPr>
            <a:buNone/>
          </a:pPr>
          <a:r>
            <a:rPr lang="de-DE" sz="1000" dirty="0">
              <a:solidFill>
                <a:srgbClr val="000000">
                  <a:hueOff val="0"/>
                  <a:satOff val="0"/>
                  <a:lumOff val="0"/>
                  <a:alphaOff val="0"/>
                </a:srgbClr>
              </a:solidFill>
              <a:latin typeface="Lucida Sans"/>
              <a:ea typeface="+mn-ea"/>
              <a:cs typeface="+mn-cs"/>
            </a:rPr>
            <a:t>No </a:t>
          </a:r>
          <a:r>
            <a:rPr lang="de-DE" sz="1000" dirty="0" err="1">
              <a:solidFill>
                <a:srgbClr val="000000">
                  <a:hueOff val="0"/>
                  <a:satOff val="0"/>
                  <a:lumOff val="0"/>
                  <a:alphaOff val="0"/>
                </a:srgbClr>
              </a:solidFill>
              <a:latin typeface="Lucida Sans"/>
              <a:ea typeface="+mn-ea"/>
              <a:cs typeface="+mn-cs"/>
            </a:rPr>
            <a:t>financial</a:t>
          </a:r>
          <a:r>
            <a:rPr lang="de-DE" sz="1000" dirty="0">
              <a:solidFill>
                <a:srgbClr val="000000">
                  <a:hueOff val="0"/>
                  <a:satOff val="0"/>
                  <a:lumOff val="0"/>
                  <a:alphaOff val="0"/>
                </a:srgbClr>
              </a:solidFill>
              <a:latin typeface="Lucida Sans"/>
              <a:ea typeface="+mn-ea"/>
              <a:cs typeface="+mn-cs"/>
            </a:rPr>
            <a:t> </a:t>
          </a:r>
          <a:r>
            <a:rPr lang="de-DE" sz="1000" dirty="0" err="1">
              <a:solidFill>
                <a:srgbClr val="000000">
                  <a:hueOff val="0"/>
                  <a:satOff val="0"/>
                  <a:lumOff val="0"/>
                  <a:alphaOff val="0"/>
                </a:srgbClr>
              </a:solidFill>
              <a:latin typeface="Lucida Sans"/>
              <a:ea typeface="+mn-ea"/>
              <a:cs typeface="+mn-cs"/>
            </a:rPr>
            <a:t>risk</a:t>
          </a:r>
          <a:r>
            <a:rPr lang="de-DE" sz="1000" dirty="0">
              <a:solidFill>
                <a:srgbClr val="000000">
                  <a:hueOff val="0"/>
                  <a:satOff val="0"/>
                  <a:lumOff val="0"/>
                  <a:alphaOff val="0"/>
                </a:srgbClr>
              </a:solidFill>
              <a:latin typeface="Lucida Sans"/>
              <a:ea typeface="+mn-ea"/>
              <a:cs typeface="+mn-cs"/>
            </a:rPr>
            <a:t> due </a:t>
          </a:r>
          <a:r>
            <a:rPr lang="de-DE" sz="1000" dirty="0" err="1">
              <a:solidFill>
                <a:srgbClr val="000000">
                  <a:hueOff val="0"/>
                  <a:satOff val="0"/>
                  <a:lumOff val="0"/>
                  <a:alphaOff val="0"/>
                </a:srgbClr>
              </a:solidFill>
              <a:latin typeface="Lucida Sans"/>
              <a:ea typeface="+mn-ea"/>
              <a:cs typeface="+mn-cs"/>
            </a:rPr>
            <a:t>to</a:t>
          </a:r>
          <a:r>
            <a:rPr lang="de-DE" sz="1000" dirty="0">
              <a:solidFill>
                <a:srgbClr val="000000">
                  <a:hueOff val="0"/>
                  <a:satOff val="0"/>
                  <a:lumOff val="0"/>
                  <a:alphaOff val="0"/>
                </a:srgbClr>
              </a:solidFill>
              <a:latin typeface="Lucida Sans"/>
              <a:ea typeface="+mn-ea"/>
              <a:cs typeface="+mn-cs"/>
            </a:rPr>
            <a:t> lost BLs</a:t>
          </a:r>
          <a:endParaRPr lang="en-US" sz="1000" dirty="0">
            <a:solidFill>
              <a:srgbClr val="000000">
                <a:hueOff val="0"/>
                <a:satOff val="0"/>
                <a:lumOff val="0"/>
                <a:alphaOff val="0"/>
              </a:srgbClr>
            </a:solidFill>
            <a:latin typeface="Lucida Sans"/>
            <a:ea typeface="+mn-ea"/>
            <a:cs typeface="+mn-cs"/>
          </a:endParaRPr>
        </a:p>
      </dgm:t>
    </dgm:pt>
    <dgm:pt modelId="{617C6ED3-ED74-4342-8053-91FDE8BE5879}" type="parTrans" cxnId="{FA90CB81-F593-495C-A63F-AB2665E33D21}">
      <dgm:prSet/>
      <dgm:spPr>
        <a:xfrm>
          <a:off x="4009688" y="709773"/>
          <a:ext cx="141591" cy="3488881"/>
        </a:xfrm>
        <a:custGeom>
          <a:avLst/>
          <a:gdLst/>
          <a:ahLst/>
          <a:cxnLst/>
          <a:rect l="0" t="0" r="0" b="0"/>
          <a:pathLst>
            <a:path>
              <a:moveTo>
                <a:pt x="0" y="0"/>
              </a:moveTo>
              <a:lnTo>
                <a:pt x="0" y="3488881"/>
              </a:lnTo>
              <a:lnTo>
                <a:pt x="141591" y="3488881"/>
              </a:lnTo>
            </a:path>
          </a:pathLst>
        </a:custGeom>
        <a:noFill/>
        <a:ln w="25400" cap="flat" cmpd="sng" algn="ctr">
          <a:solidFill>
            <a:srgbClr val="0C1E40">
              <a:shade val="60000"/>
              <a:hueOff val="0"/>
              <a:satOff val="0"/>
              <a:lumOff val="0"/>
              <a:alphaOff val="0"/>
            </a:srgbClr>
          </a:solidFill>
          <a:prstDash val="solid"/>
        </a:ln>
        <a:effectLst/>
      </dgm:spPr>
      <dgm:t>
        <a:bodyPr/>
        <a:lstStyle/>
        <a:p>
          <a:endParaRPr lang="en-US" sz="1000"/>
        </a:p>
      </dgm:t>
    </dgm:pt>
    <dgm:pt modelId="{706CBA36-C4AD-405D-9B7E-2FFD0CD51204}" type="sibTrans" cxnId="{FA90CB81-F593-495C-A63F-AB2665E33D21}">
      <dgm:prSet/>
      <dgm:spPr/>
      <dgm:t>
        <a:bodyPr/>
        <a:lstStyle/>
        <a:p>
          <a:endParaRPr lang="en-US" sz="1000"/>
        </a:p>
      </dgm:t>
    </dgm:pt>
    <dgm:pt modelId="{8D784BC4-35F2-4F0B-9256-3CFDE2B7AAB2}">
      <dgm:prSet phldrT="[Text]" custT="1"/>
      <dgm:spPr>
        <a:xfrm>
          <a:off x="4151279" y="2959730"/>
          <a:ext cx="1132730" cy="707956"/>
        </a:xfrm>
        <a:prstGeom prst="roundRect">
          <a:avLst>
            <a:gd name="adj" fmla="val 10000"/>
          </a:avLst>
        </a:prstGeom>
        <a:solidFill>
          <a:sysClr val="window" lastClr="FFFFFF">
            <a:alpha val="90000"/>
            <a:hueOff val="0"/>
            <a:satOff val="0"/>
            <a:lumOff val="0"/>
            <a:alphaOff val="0"/>
          </a:sysClr>
        </a:solidFill>
        <a:ln w="25400" cap="flat" cmpd="sng" algn="ctr">
          <a:solidFill>
            <a:srgbClr val="0C1E40">
              <a:hueOff val="0"/>
              <a:satOff val="0"/>
              <a:lumOff val="0"/>
              <a:alphaOff val="0"/>
            </a:srgbClr>
          </a:solidFill>
          <a:prstDash val="solid"/>
        </a:ln>
        <a:effectLst/>
      </dgm:spPr>
      <dgm:t>
        <a:bodyPr/>
        <a:lstStyle/>
        <a:p>
          <a:pPr>
            <a:buNone/>
          </a:pPr>
          <a:r>
            <a:rPr lang="de-DE" sz="1000" dirty="0">
              <a:solidFill>
                <a:srgbClr val="000000">
                  <a:hueOff val="0"/>
                  <a:satOff val="0"/>
                  <a:lumOff val="0"/>
                  <a:alphaOff val="0"/>
                </a:srgbClr>
              </a:solidFill>
              <a:latin typeface="Lucida Sans"/>
              <a:ea typeface="+mn-ea"/>
              <a:cs typeface="+mn-cs"/>
            </a:rPr>
            <a:t>No fraudulent </a:t>
          </a:r>
          <a:r>
            <a:rPr lang="de-DE" sz="1000" dirty="0" err="1">
              <a:solidFill>
                <a:srgbClr val="000000">
                  <a:hueOff val="0"/>
                  <a:satOff val="0"/>
                  <a:lumOff val="0"/>
                  <a:alphaOff val="0"/>
                </a:srgbClr>
              </a:solidFill>
              <a:latin typeface="Lucida Sans"/>
              <a:ea typeface="+mn-ea"/>
              <a:cs typeface="+mn-cs"/>
            </a:rPr>
            <a:t>acts</a:t>
          </a:r>
          <a:r>
            <a:rPr lang="de-DE" sz="1000" dirty="0">
              <a:solidFill>
                <a:srgbClr val="000000">
                  <a:hueOff val="0"/>
                  <a:satOff val="0"/>
                  <a:lumOff val="0"/>
                  <a:alphaOff val="0"/>
                </a:srgbClr>
              </a:solidFill>
              <a:latin typeface="Lucida Sans"/>
              <a:ea typeface="+mn-ea"/>
              <a:cs typeface="+mn-cs"/>
            </a:rPr>
            <a:t> anymore</a:t>
          </a:r>
          <a:endParaRPr lang="en-US" sz="1000" dirty="0">
            <a:solidFill>
              <a:srgbClr val="000000">
                <a:hueOff val="0"/>
                <a:satOff val="0"/>
                <a:lumOff val="0"/>
                <a:alphaOff val="0"/>
              </a:srgbClr>
            </a:solidFill>
            <a:latin typeface="Lucida Sans"/>
            <a:ea typeface="+mn-ea"/>
            <a:cs typeface="+mn-cs"/>
          </a:endParaRPr>
        </a:p>
      </dgm:t>
    </dgm:pt>
    <dgm:pt modelId="{09663E28-9F86-4F33-8D88-FE7F39FE1D50}" type="parTrans" cxnId="{9E7D4159-0C9B-4E9D-BB87-5FC5F187439A}">
      <dgm:prSet/>
      <dgm:spPr>
        <a:xfrm>
          <a:off x="4009688" y="709773"/>
          <a:ext cx="141591" cy="2603935"/>
        </a:xfrm>
        <a:custGeom>
          <a:avLst/>
          <a:gdLst/>
          <a:ahLst/>
          <a:cxnLst/>
          <a:rect l="0" t="0" r="0" b="0"/>
          <a:pathLst>
            <a:path>
              <a:moveTo>
                <a:pt x="0" y="0"/>
              </a:moveTo>
              <a:lnTo>
                <a:pt x="0" y="2603935"/>
              </a:lnTo>
              <a:lnTo>
                <a:pt x="141591" y="2603935"/>
              </a:lnTo>
            </a:path>
          </a:pathLst>
        </a:custGeom>
        <a:noFill/>
        <a:ln w="25400" cap="flat" cmpd="sng" algn="ctr">
          <a:solidFill>
            <a:srgbClr val="0C1E40">
              <a:shade val="60000"/>
              <a:hueOff val="0"/>
              <a:satOff val="0"/>
              <a:lumOff val="0"/>
              <a:alphaOff val="0"/>
            </a:srgbClr>
          </a:solidFill>
          <a:prstDash val="solid"/>
        </a:ln>
        <a:effectLst/>
      </dgm:spPr>
      <dgm:t>
        <a:bodyPr/>
        <a:lstStyle/>
        <a:p>
          <a:endParaRPr lang="en-US" sz="1000"/>
        </a:p>
      </dgm:t>
    </dgm:pt>
    <dgm:pt modelId="{BC339D0D-A6F8-4D35-89DA-644293F77576}" type="sibTrans" cxnId="{9E7D4159-0C9B-4E9D-BB87-5FC5F187439A}">
      <dgm:prSet/>
      <dgm:spPr/>
      <dgm:t>
        <a:bodyPr/>
        <a:lstStyle/>
        <a:p>
          <a:endParaRPr lang="en-US" sz="1000"/>
        </a:p>
      </dgm:t>
    </dgm:pt>
    <dgm:pt modelId="{1D9D6BB2-BE77-4146-B59D-62F467C76C83}">
      <dgm:prSet phldrT="[Text]" custT="1"/>
      <dgm:spPr>
        <a:xfrm>
          <a:off x="2381387" y="3541600"/>
          <a:ext cx="1132730" cy="707956"/>
        </a:xfrm>
        <a:prstGeom prst="roundRect">
          <a:avLst>
            <a:gd name="adj" fmla="val 10000"/>
          </a:avLst>
        </a:prstGeom>
        <a:solidFill>
          <a:sysClr val="window" lastClr="FFFFFF">
            <a:alpha val="90000"/>
            <a:hueOff val="0"/>
            <a:satOff val="0"/>
            <a:lumOff val="0"/>
            <a:alphaOff val="0"/>
          </a:sysClr>
        </a:solidFill>
        <a:ln w="25400" cap="flat" cmpd="sng" algn="ctr">
          <a:solidFill>
            <a:srgbClr val="0C1E40">
              <a:hueOff val="0"/>
              <a:satOff val="0"/>
              <a:lumOff val="0"/>
              <a:alphaOff val="0"/>
            </a:srgbClr>
          </a:solidFill>
          <a:prstDash val="solid"/>
        </a:ln>
        <a:effectLst/>
      </dgm:spPr>
      <dgm:t>
        <a:bodyPr/>
        <a:lstStyle/>
        <a:p>
          <a:pPr>
            <a:buNone/>
          </a:pPr>
          <a:r>
            <a:rPr lang="de-DE" sz="1000" dirty="0">
              <a:solidFill>
                <a:srgbClr val="000000">
                  <a:hueOff val="0"/>
                  <a:satOff val="0"/>
                  <a:lumOff val="0"/>
                  <a:alphaOff val="0"/>
                </a:srgbClr>
              </a:solidFill>
              <a:latin typeface="Lucida Sans"/>
              <a:ea typeface="+mn-ea"/>
              <a:cs typeface="+mn-cs"/>
            </a:rPr>
            <a:t>Environmentally friendly</a:t>
          </a:r>
          <a:endParaRPr lang="en-US" sz="1000" dirty="0">
            <a:solidFill>
              <a:srgbClr val="000000">
                <a:hueOff val="0"/>
                <a:satOff val="0"/>
                <a:lumOff val="0"/>
                <a:alphaOff val="0"/>
              </a:srgbClr>
            </a:solidFill>
            <a:latin typeface="Lucida Sans"/>
            <a:ea typeface="+mn-ea"/>
            <a:cs typeface="+mn-cs"/>
          </a:endParaRPr>
        </a:p>
      </dgm:t>
    </dgm:pt>
    <dgm:pt modelId="{77C7FCF8-F8A4-4F0D-AAA3-7CF610BA35EF}" type="parTrans" cxnId="{640F8A68-A7C7-4CA3-92A8-D1159D333C44}">
      <dgm:prSet/>
      <dgm:spPr>
        <a:xfrm>
          <a:off x="2239796" y="709773"/>
          <a:ext cx="141591" cy="3185805"/>
        </a:xfrm>
        <a:custGeom>
          <a:avLst/>
          <a:gdLst/>
          <a:ahLst/>
          <a:cxnLst/>
          <a:rect l="0" t="0" r="0" b="0"/>
          <a:pathLst>
            <a:path>
              <a:moveTo>
                <a:pt x="0" y="0"/>
              </a:moveTo>
              <a:lnTo>
                <a:pt x="0" y="3185805"/>
              </a:lnTo>
              <a:lnTo>
                <a:pt x="141591" y="3185805"/>
              </a:lnTo>
            </a:path>
          </a:pathLst>
        </a:custGeom>
        <a:noFill/>
        <a:ln w="25400" cap="flat" cmpd="sng" algn="ctr">
          <a:solidFill>
            <a:srgbClr val="0C1E40">
              <a:shade val="60000"/>
              <a:hueOff val="0"/>
              <a:satOff val="0"/>
              <a:lumOff val="0"/>
              <a:alphaOff val="0"/>
            </a:srgbClr>
          </a:solidFill>
          <a:prstDash val="solid"/>
        </a:ln>
        <a:effectLst/>
      </dgm:spPr>
      <dgm:t>
        <a:bodyPr/>
        <a:lstStyle/>
        <a:p>
          <a:endParaRPr lang="en-US"/>
        </a:p>
      </dgm:t>
    </dgm:pt>
    <dgm:pt modelId="{5A1E8DC8-D31B-4585-A57B-46394C3874E0}" type="sibTrans" cxnId="{640F8A68-A7C7-4CA3-92A8-D1159D333C44}">
      <dgm:prSet/>
      <dgm:spPr/>
      <dgm:t>
        <a:bodyPr/>
        <a:lstStyle/>
        <a:p>
          <a:endParaRPr lang="en-US"/>
        </a:p>
      </dgm:t>
    </dgm:pt>
    <dgm:pt modelId="{9D0620FE-7DD6-474B-8590-98C2A935BE94}">
      <dgm:prSet phldrT="[Text]" custT="1"/>
      <dgm:spPr>
        <a:xfrm>
          <a:off x="5921171" y="3541600"/>
          <a:ext cx="1132730" cy="1027372"/>
        </a:xfrm>
        <a:prstGeom prst="roundRect">
          <a:avLst>
            <a:gd name="adj" fmla="val 10000"/>
          </a:avLst>
        </a:prstGeom>
        <a:solidFill>
          <a:sysClr val="window" lastClr="FFFFFF">
            <a:alpha val="90000"/>
            <a:hueOff val="0"/>
            <a:satOff val="0"/>
            <a:lumOff val="0"/>
            <a:alphaOff val="0"/>
          </a:sysClr>
        </a:solidFill>
        <a:ln w="25400" cap="flat" cmpd="sng" algn="ctr">
          <a:solidFill>
            <a:srgbClr val="0C1E40">
              <a:hueOff val="0"/>
              <a:satOff val="0"/>
              <a:lumOff val="0"/>
              <a:alphaOff val="0"/>
            </a:srgbClr>
          </a:solidFill>
          <a:prstDash val="solid"/>
        </a:ln>
        <a:effectLst/>
      </dgm:spPr>
      <dgm:t>
        <a:bodyPr/>
        <a:lstStyle/>
        <a:p>
          <a:pPr>
            <a:buNone/>
          </a:pPr>
          <a:r>
            <a:rPr lang="de-DE" sz="1000" dirty="0">
              <a:solidFill>
                <a:srgbClr val="000000">
                  <a:hueOff val="0"/>
                  <a:satOff val="0"/>
                  <a:lumOff val="0"/>
                  <a:alphaOff val="0"/>
                </a:srgbClr>
              </a:solidFill>
              <a:latin typeface="Lucida Sans"/>
              <a:ea typeface="+mn-ea"/>
              <a:cs typeface="+mn-cs"/>
            </a:rPr>
            <a:t>Full usage of </a:t>
          </a:r>
          <a:r>
            <a:rPr lang="de-DE" sz="1000" dirty="0" err="1">
              <a:solidFill>
                <a:srgbClr val="000000">
                  <a:hueOff val="0"/>
                  <a:satOff val="0"/>
                  <a:lumOff val="0"/>
                  <a:alphaOff val="0"/>
                </a:srgbClr>
              </a:solidFill>
              <a:latin typeface="Lucida Sans"/>
              <a:ea typeface="+mn-ea"/>
              <a:cs typeface="+mn-cs"/>
            </a:rPr>
            <a:t>SCT</a:t>
          </a:r>
          <a:endParaRPr lang="en-US" sz="1000" dirty="0">
            <a:solidFill>
              <a:srgbClr val="000000">
                <a:hueOff val="0"/>
                <a:satOff val="0"/>
                <a:lumOff val="0"/>
                <a:alphaOff val="0"/>
              </a:srgbClr>
            </a:solidFill>
            <a:latin typeface="Lucida Sans"/>
            <a:ea typeface="+mn-ea"/>
            <a:cs typeface="+mn-cs"/>
          </a:endParaRPr>
        </a:p>
      </dgm:t>
    </dgm:pt>
    <dgm:pt modelId="{26A05AB8-93F0-4F92-B79C-3265DD85116E}" type="parTrans" cxnId="{8A54F5FD-5960-4498-A9AA-7DDBF9A0A83A}">
      <dgm:prSet/>
      <dgm:spPr>
        <a:xfrm>
          <a:off x="5779580" y="709773"/>
          <a:ext cx="141591" cy="3345513"/>
        </a:xfrm>
        <a:custGeom>
          <a:avLst/>
          <a:gdLst/>
          <a:ahLst/>
          <a:cxnLst/>
          <a:rect l="0" t="0" r="0" b="0"/>
          <a:pathLst>
            <a:path>
              <a:moveTo>
                <a:pt x="0" y="0"/>
              </a:moveTo>
              <a:lnTo>
                <a:pt x="0" y="3345513"/>
              </a:lnTo>
              <a:lnTo>
                <a:pt x="141591" y="3345513"/>
              </a:lnTo>
            </a:path>
          </a:pathLst>
        </a:custGeom>
        <a:noFill/>
        <a:ln w="25400" cap="flat" cmpd="sng" algn="ctr">
          <a:solidFill>
            <a:srgbClr val="0C1E40">
              <a:shade val="60000"/>
              <a:hueOff val="0"/>
              <a:satOff val="0"/>
              <a:lumOff val="0"/>
              <a:alphaOff val="0"/>
            </a:srgbClr>
          </a:solidFill>
          <a:prstDash val="solid"/>
        </a:ln>
        <a:effectLst/>
      </dgm:spPr>
      <dgm:t>
        <a:bodyPr/>
        <a:lstStyle/>
        <a:p>
          <a:endParaRPr lang="en-US"/>
        </a:p>
      </dgm:t>
    </dgm:pt>
    <dgm:pt modelId="{9B927127-048F-40F5-BE1F-46AEE9D10997}" type="sibTrans" cxnId="{8A54F5FD-5960-4498-A9AA-7DDBF9A0A83A}">
      <dgm:prSet/>
      <dgm:spPr/>
      <dgm:t>
        <a:bodyPr/>
        <a:lstStyle/>
        <a:p>
          <a:endParaRPr lang="en-US"/>
        </a:p>
      </dgm:t>
    </dgm:pt>
    <dgm:pt modelId="{B8E486CD-AECA-4644-BFA2-6088264E8B01}">
      <dgm:prSet phldrT="[Text]" custT="1"/>
      <dgm:spPr>
        <a:xfrm>
          <a:off x="5921171" y="3541600"/>
          <a:ext cx="1132730" cy="1027372"/>
        </a:xfrm>
        <a:prstGeom prst="roundRect">
          <a:avLst>
            <a:gd name="adj" fmla="val 10000"/>
          </a:avLst>
        </a:prstGeom>
        <a:solidFill>
          <a:sysClr val="window" lastClr="FFFFFF">
            <a:alpha val="90000"/>
            <a:hueOff val="0"/>
            <a:satOff val="0"/>
            <a:lumOff val="0"/>
            <a:alphaOff val="0"/>
          </a:sysClr>
        </a:solidFill>
        <a:ln w="25400" cap="flat" cmpd="sng" algn="ctr">
          <a:solidFill>
            <a:srgbClr val="0C1E40">
              <a:hueOff val="0"/>
              <a:satOff val="0"/>
              <a:lumOff val="0"/>
              <a:alphaOff val="0"/>
            </a:srgbClr>
          </a:solidFill>
          <a:prstDash val="solid"/>
        </a:ln>
        <a:effectLst/>
      </dgm:spPr>
      <dgm:t>
        <a:bodyPr/>
        <a:lstStyle/>
        <a:p>
          <a:pPr>
            <a:buChar char="•"/>
          </a:pPr>
          <a:r>
            <a:rPr lang="de-DE" sz="1000" dirty="0">
              <a:solidFill>
                <a:srgbClr val="000000">
                  <a:hueOff val="0"/>
                  <a:satOff val="0"/>
                  <a:lumOff val="0"/>
                  <a:alphaOff val="0"/>
                </a:srgbClr>
              </a:solidFill>
              <a:latin typeface="Lucida Sans"/>
              <a:ea typeface="+mn-ea"/>
              <a:cs typeface="+mn-cs"/>
            </a:rPr>
            <a:t>Issuance</a:t>
          </a:r>
          <a:endParaRPr lang="en-US" sz="1000" dirty="0">
            <a:solidFill>
              <a:srgbClr val="000000">
                <a:hueOff val="0"/>
                <a:satOff val="0"/>
                <a:lumOff val="0"/>
                <a:alphaOff val="0"/>
              </a:srgbClr>
            </a:solidFill>
            <a:latin typeface="Lucida Sans"/>
            <a:ea typeface="+mn-ea"/>
            <a:cs typeface="+mn-cs"/>
          </a:endParaRPr>
        </a:p>
      </dgm:t>
    </dgm:pt>
    <dgm:pt modelId="{8A7377B3-1B69-43B3-868C-C3331CDFCD87}" type="parTrans" cxnId="{F5CAA200-D7B6-4A29-A6B7-723EEEEC1BE1}">
      <dgm:prSet/>
      <dgm:spPr/>
      <dgm:t>
        <a:bodyPr/>
        <a:lstStyle/>
        <a:p>
          <a:endParaRPr lang="en-US"/>
        </a:p>
      </dgm:t>
    </dgm:pt>
    <dgm:pt modelId="{4E5821CD-0746-4292-9052-0966796F8F88}" type="sibTrans" cxnId="{F5CAA200-D7B6-4A29-A6B7-723EEEEC1BE1}">
      <dgm:prSet/>
      <dgm:spPr/>
      <dgm:t>
        <a:bodyPr/>
        <a:lstStyle/>
        <a:p>
          <a:endParaRPr lang="en-US"/>
        </a:p>
      </dgm:t>
    </dgm:pt>
    <dgm:pt modelId="{587FA643-B92A-409C-A679-E20F87249FB9}">
      <dgm:prSet phldrT="[Text]" custT="1"/>
      <dgm:spPr>
        <a:xfrm>
          <a:off x="5921171" y="3541600"/>
          <a:ext cx="1132730" cy="1027372"/>
        </a:xfrm>
        <a:prstGeom prst="roundRect">
          <a:avLst>
            <a:gd name="adj" fmla="val 10000"/>
          </a:avLst>
        </a:prstGeom>
        <a:solidFill>
          <a:sysClr val="window" lastClr="FFFFFF">
            <a:alpha val="90000"/>
            <a:hueOff val="0"/>
            <a:satOff val="0"/>
            <a:lumOff val="0"/>
            <a:alphaOff val="0"/>
          </a:sysClr>
        </a:solidFill>
        <a:ln w="25400" cap="flat" cmpd="sng" algn="ctr">
          <a:solidFill>
            <a:srgbClr val="0C1E40">
              <a:hueOff val="0"/>
              <a:satOff val="0"/>
              <a:lumOff val="0"/>
              <a:alphaOff val="0"/>
            </a:srgbClr>
          </a:solidFill>
          <a:prstDash val="solid"/>
        </a:ln>
        <a:effectLst/>
      </dgm:spPr>
      <dgm:t>
        <a:bodyPr/>
        <a:lstStyle/>
        <a:p>
          <a:pPr>
            <a:buChar char="•"/>
          </a:pPr>
          <a:r>
            <a:rPr lang="de-DE" sz="1000" dirty="0">
              <a:solidFill>
                <a:srgbClr val="000000">
                  <a:hueOff val="0"/>
                  <a:satOff val="0"/>
                  <a:lumOff val="0"/>
                  <a:alphaOff val="0"/>
                </a:srgbClr>
              </a:solidFill>
              <a:latin typeface="Lucida Sans"/>
              <a:ea typeface="+mn-ea"/>
              <a:cs typeface="+mn-cs"/>
            </a:rPr>
            <a:t>Distribution</a:t>
          </a:r>
          <a:endParaRPr lang="en-US" sz="1000" dirty="0">
            <a:solidFill>
              <a:srgbClr val="000000">
                <a:hueOff val="0"/>
                <a:satOff val="0"/>
                <a:lumOff val="0"/>
                <a:alphaOff val="0"/>
              </a:srgbClr>
            </a:solidFill>
            <a:latin typeface="Lucida Sans"/>
            <a:ea typeface="+mn-ea"/>
            <a:cs typeface="+mn-cs"/>
          </a:endParaRPr>
        </a:p>
      </dgm:t>
    </dgm:pt>
    <dgm:pt modelId="{439B99A9-B1AE-4C0D-B8AA-3AA52B1AA355}" type="parTrans" cxnId="{C76EC16E-F69E-485A-AB91-3651CFF47968}">
      <dgm:prSet/>
      <dgm:spPr/>
      <dgm:t>
        <a:bodyPr/>
        <a:lstStyle/>
        <a:p>
          <a:endParaRPr lang="en-US"/>
        </a:p>
      </dgm:t>
    </dgm:pt>
    <dgm:pt modelId="{57AB15B8-A4BF-4286-B5BA-84FC45077F76}" type="sibTrans" cxnId="{C76EC16E-F69E-485A-AB91-3651CFF47968}">
      <dgm:prSet/>
      <dgm:spPr/>
      <dgm:t>
        <a:bodyPr/>
        <a:lstStyle/>
        <a:p>
          <a:endParaRPr lang="en-US"/>
        </a:p>
      </dgm:t>
    </dgm:pt>
    <dgm:pt modelId="{6CD9DC37-17AA-4AED-AAB8-B8F4273ECE13}">
      <dgm:prSet phldrT="[Text]" custT="1"/>
      <dgm:spPr>
        <a:xfrm>
          <a:off x="5921171" y="3541600"/>
          <a:ext cx="1132730" cy="1027372"/>
        </a:xfrm>
        <a:prstGeom prst="roundRect">
          <a:avLst>
            <a:gd name="adj" fmla="val 10000"/>
          </a:avLst>
        </a:prstGeom>
        <a:solidFill>
          <a:sysClr val="window" lastClr="FFFFFF">
            <a:alpha val="90000"/>
            <a:hueOff val="0"/>
            <a:satOff val="0"/>
            <a:lumOff val="0"/>
            <a:alphaOff val="0"/>
          </a:sysClr>
        </a:solidFill>
        <a:ln w="25400" cap="flat" cmpd="sng" algn="ctr">
          <a:solidFill>
            <a:srgbClr val="0C1E40">
              <a:hueOff val="0"/>
              <a:satOff val="0"/>
              <a:lumOff val="0"/>
              <a:alphaOff val="0"/>
            </a:srgbClr>
          </a:solidFill>
          <a:prstDash val="solid"/>
        </a:ln>
        <a:effectLst/>
      </dgm:spPr>
      <dgm:t>
        <a:bodyPr/>
        <a:lstStyle/>
        <a:p>
          <a:pPr>
            <a:buChar char="•"/>
          </a:pPr>
          <a:r>
            <a:rPr lang="de-DE" sz="1000" dirty="0">
              <a:solidFill>
                <a:srgbClr val="000000">
                  <a:hueOff val="0"/>
                  <a:satOff val="0"/>
                  <a:lumOff val="0"/>
                  <a:alphaOff val="0"/>
                </a:srgbClr>
              </a:solidFill>
              <a:latin typeface="Lucida Sans"/>
              <a:ea typeface="+mn-ea"/>
              <a:cs typeface="+mn-cs"/>
            </a:rPr>
            <a:t>Surrender</a:t>
          </a:r>
          <a:endParaRPr lang="en-US" sz="1000" dirty="0">
            <a:solidFill>
              <a:srgbClr val="000000">
                <a:hueOff val="0"/>
                <a:satOff val="0"/>
                <a:lumOff val="0"/>
                <a:alphaOff val="0"/>
              </a:srgbClr>
            </a:solidFill>
            <a:latin typeface="Lucida Sans"/>
            <a:ea typeface="+mn-ea"/>
            <a:cs typeface="+mn-cs"/>
          </a:endParaRPr>
        </a:p>
      </dgm:t>
    </dgm:pt>
    <dgm:pt modelId="{BC9D2BDB-F04C-462A-888C-B2DCC917868A}" type="parTrans" cxnId="{D65F330C-DC1B-49A4-8C88-C16D79071AA6}">
      <dgm:prSet/>
      <dgm:spPr/>
      <dgm:t>
        <a:bodyPr/>
        <a:lstStyle/>
        <a:p>
          <a:endParaRPr lang="en-US"/>
        </a:p>
      </dgm:t>
    </dgm:pt>
    <dgm:pt modelId="{EA1D6AF0-7683-411F-AEED-C9DDD8A1BAB7}" type="sibTrans" cxnId="{D65F330C-DC1B-49A4-8C88-C16D79071AA6}">
      <dgm:prSet/>
      <dgm:spPr/>
      <dgm:t>
        <a:bodyPr/>
        <a:lstStyle/>
        <a:p>
          <a:endParaRPr lang="en-US"/>
        </a:p>
      </dgm:t>
    </dgm:pt>
    <dgm:pt modelId="{4228ED48-2504-4A66-A2AE-E4D29ED45CDB}">
      <dgm:prSet phldrT="[Text]" custT="1"/>
      <dgm:spPr>
        <a:xfrm>
          <a:off x="5921171" y="3541600"/>
          <a:ext cx="1132730" cy="1027372"/>
        </a:xfrm>
        <a:prstGeom prst="roundRect">
          <a:avLst>
            <a:gd name="adj" fmla="val 10000"/>
          </a:avLst>
        </a:prstGeom>
        <a:solidFill>
          <a:sysClr val="window" lastClr="FFFFFF">
            <a:alpha val="90000"/>
            <a:hueOff val="0"/>
            <a:satOff val="0"/>
            <a:lumOff val="0"/>
            <a:alphaOff val="0"/>
          </a:sysClr>
        </a:solidFill>
        <a:ln w="25400" cap="flat" cmpd="sng" algn="ctr">
          <a:solidFill>
            <a:srgbClr val="0C1E40">
              <a:hueOff val="0"/>
              <a:satOff val="0"/>
              <a:lumOff val="0"/>
              <a:alphaOff val="0"/>
            </a:srgbClr>
          </a:solidFill>
          <a:prstDash val="solid"/>
        </a:ln>
        <a:effectLst/>
      </dgm:spPr>
      <dgm:t>
        <a:bodyPr/>
        <a:lstStyle/>
        <a:p>
          <a:pPr>
            <a:buChar char="•"/>
          </a:pPr>
          <a:r>
            <a:rPr lang="de-DE" sz="1000" dirty="0">
              <a:solidFill>
                <a:srgbClr val="000000">
                  <a:hueOff val="0"/>
                  <a:satOff val="0"/>
                  <a:lumOff val="0"/>
                  <a:alphaOff val="0"/>
                </a:srgbClr>
              </a:solidFill>
              <a:latin typeface="Lucida Sans"/>
              <a:ea typeface="+mn-ea"/>
              <a:cs typeface="+mn-cs"/>
            </a:rPr>
            <a:t>Exchange</a:t>
          </a:r>
          <a:endParaRPr lang="en-US" sz="1000" dirty="0">
            <a:solidFill>
              <a:srgbClr val="000000">
                <a:hueOff val="0"/>
                <a:satOff val="0"/>
                <a:lumOff val="0"/>
                <a:alphaOff val="0"/>
              </a:srgbClr>
            </a:solidFill>
            <a:latin typeface="Lucida Sans"/>
            <a:ea typeface="+mn-ea"/>
            <a:cs typeface="+mn-cs"/>
          </a:endParaRPr>
        </a:p>
      </dgm:t>
    </dgm:pt>
    <dgm:pt modelId="{990EA33E-4866-466D-B825-CA556F9AED95}" type="parTrans" cxnId="{346146B8-EF4A-4B11-84A4-BC1D8E26274F}">
      <dgm:prSet/>
      <dgm:spPr/>
      <dgm:t>
        <a:bodyPr/>
        <a:lstStyle/>
        <a:p>
          <a:endParaRPr lang="en-US"/>
        </a:p>
      </dgm:t>
    </dgm:pt>
    <dgm:pt modelId="{814D8B02-3314-47B4-9334-6146E75D8139}" type="sibTrans" cxnId="{346146B8-EF4A-4B11-84A4-BC1D8E26274F}">
      <dgm:prSet/>
      <dgm:spPr/>
      <dgm:t>
        <a:bodyPr/>
        <a:lstStyle/>
        <a:p>
          <a:endParaRPr lang="en-US"/>
        </a:p>
      </dgm:t>
    </dgm:pt>
    <dgm:pt modelId="{EDFF5280-CF15-42D3-81F5-CDB95BE5BB79}">
      <dgm:prSet phldrT="[Text]" custT="1"/>
      <dgm:spPr>
        <a:xfrm>
          <a:off x="5921171" y="1771708"/>
          <a:ext cx="1132730" cy="707956"/>
        </a:xfrm>
        <a:prstGeom prst="roundRect">
          <a:avLst>
            <a:gd name="adj" fmla="val 10000"/>
          </a:avLst>
        </a:prstGeom>
        <a:solidFill>
          <a:sysClr val="window" lastClr="FFFFFF">
            <a:alpha val="90000"/>
            <a:hueOff val="0"/>
            <a:satOff val="0"/>
            <a:lumOff val="0"/>
            <a:alphaOff val="0"/>
          </a:sysClr>
        </a:solidFill>
        <a:ln w="25400" cap="flat" cmpd="sng" algn="ctr">
          <a:solidFill>
            <a:srgbClr val="0C1E40">
              <a:hueOff val="0"/>
              <a:satOff val="0"/>
              <a:lumOff val="0"/>
              <a:alphaOff val="0"/>
            </a:srgbClr>
          </a:solidFill>
          <a:prstDash val="solid"/>
        </a:ln>
        <a:effectLst/>
      </dgm:spPr>
      <dgm:t>
        <a:bodyPr/>
        <a:lstStyle/>
        <a:p>
          <a:pPr>
            <a:buNone/>
          </a:pPr>
          <a:r>
            <a:rPr lang="de-DE" sz="1000" dirty="0">
              <a:solidFill>
                <a:srgbClr val="000000">
                  <a:hueOff val="0"/>
                  <a:satOff val="0"/>
                  <a:lumOff val="0"/>
                  <a:alphaOff val="0"/>
                </a:srgbClr>
              </a:solidFill>
              <a:latin typeface="Lucida Sans"/>
              <a:ea typeface="+mn-ea"/>
              <a:cs typeface="+mn-cs"/>
            </a:rPr>
            <a:t>Remote Access</a:t>
          </a:r>
          <a:endParaRPr lang="en-US" sz="1000" dirty="0">
            <a:solidFill>
              <a:srgbClr val="000000">
                <a:hueOff val="0"/>
                <a:satOff val="0"/>
                <a:lumOff val="0"/>
                <a:alphaOff val="0"/>
              </a:srgbClr>
            </a:solidFill>
            <a:latin typeface="Lucida Sans"/>
            <a:ea typeface="+mn-ea"/>
            <a:cs typeface="+mn-cs"/>
          </a:endParaRPr>
        </a:p>
      </dgm:t>
    </dgm:pt>
    <dgm:pt modelId="{D30DDA7D-961A-4833-A9A4-DD1021C0546A}" type="parTrans" cxnId="{70CB6E84-3BC7-416D-9E76-102B057361E8}">
      <dgm:prSet/>
      <dgm:spPr>
        <a:xfrm>
          <a:off x="5779580" y="709773"/>
          <a:ext cx="141591" cy="1415913"/>
        </a:xfrm>
        <a:custGeom>
          <a:avLst/>
          <a:gdLst/>
          <a:ahLst/>
          <a:cxnLst/>
          <a:rect l="0" t="0" r="0" b="0"/>
          <a:pathLst>
            <a:path>
              <a:moveTo>
                <a:pt x="0" y="0"/>
              </a:moveTo>
              <a:lnTo>
                <a:pt x="0" y="1415913"/>
              </a:lnTo>
              <a:lnTo>
                <a:pt x="141591" y="1415913"/>
              </a:lnTo>
            </a:path>
          </a:pathLst>
        </a:custGeom>
        <a:noFill/>
        <a:ln w="25400" cap="flat" cmpd="sng" algn="ctr">
          <a:solidFill>
            <a:srgbClr val="0C1E40">
              <a:shade val="60000"/>
              <a:hueOff val="0"/>
              <a:satOff val="0"/>
              <a:lumOff val="0"/>
              <a:alphaOff val="0"/>
            </a:srgbClr>
          </a:solidFill>
          <a:prstDash val="solid"/>
        </a:ln>
        <a:effectLst/>
      </dgm:spPr>
      <dgm:t>
        <a:bodyPr/>
        <a:lstStyle/>
        <a:p>
          <a:endParaRPr lang="en-US"/>
        </a:p>
      </dgm:t>
    </dgm:pt>
    <dgm:pt modelId="{B82D0C78-3E9A-46AF-831A-C2525ECCF663}" type="sibTrans" cxnId="{70CB6E84-3BC7-416D-9E76-102B057361E8}">
      <dgm:prSet/>
      <dgm:spPr/>
      <dgm:t>
        <a:bodyPr/>
        <a:lstStyle/>
        <a:p>
          <a:endParaRPr lang="en-US"/>
        </a:p>
      </dgm:t>
    </dgm:pt>
    <dgm:pt modelId="{C7445A38-B5F6-4822-A5AD-3BFC8D2998FA}">
      <dgm:prSet phldrT="[Text]" custT="1"/>
      <dgm:spPr>
        <a:xfrm>
          <a:off x="7407881" y="1816"/>
          <a:ext cx="1415913" cy="707956"/>
        </a:xfrm>
        <a:prstGeom prst="roundRect">
          <a:avLst>
            <a:gd name="adj" fmla="val 10000"/>
          </a:avLst>
        </a:prstGeom>
        <a:solidFill>
          <a:srgbClr val="0C1E4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de-DE" sz="1000" dirty="0">
              <a:solidFill>
                <a:sysClr val="window" lastClr="FFFFFF"/>
              </a:solidFill>
              <a:latin typeface="Lucida Sans"/>
              <a:ea typeface="+mn-ea"/>
              <a:cs typeface="+mn-cs"/>
            </a:rPr>
            <a:t>Vendor Relationship</a:t>
          </a:r>
          <a:endParaRPr lang="en-US" sz="1000" dirty="0">
            <a:solidFill>
              <a:sysClr val="window" lastClr="FFFFFF"/>
            </a:solidFill>
            <a:latin typeface="Lucida Sans"/>
            <a:ea typeface="+mn-ea"/>
            <a:cs typeface="+mn-cs"/>
          </a:endParaRPr>
        </a:p>
      </dgm:t>
    </dgm:pt>
    <dgm:pt modelId="{DECE3A8D-EAED-475F-995A-981CA9D814A5}" type="parTrans" cxnId="{407232C6-2360-4715-8CDC-0AF9C35312BD}">
      <dgm:prSet/>
      <dgm:spPr/>
      <dgm:t>
        <a:bodyPr/>
        <a:lstStyle/>
        <a:p>
          <a:endParaRPr lang="en-US"/>
        </a:p>
      </dgm:t>
    </dgm:pt>
    <dgm:pt modelId="{09DA452E-2F75-4022-97D3-0B261D21188A}" type="sibTrans" cxnId="{407232C6-2360-4715-8CDC-0AF9C35312BD}">
      <dgm:prSet/>
      <dgm:spPr/>
      <dgm:t>
        <a:bodyPr/>
        <a:lstStyle/>
        <a:p>
          <a:endParaRPr lang="en-US"/>
        </a:p>
      </dgm:t>
    </dgm:pt>
    <dgm:pt modelId="{CBD6D49E-8189-4E64-B235-1A3A437E26C5}">
      <dgm:prSet phldrT="[Text]" custT="1"/>
      <dgm:spPr>
        <a:xfrm>
          <a:off x="7691063" y="886762"/>
          <a:ext cx="1132730" cy="707956"/>
        </a:xfrm>
        <a:prstGeom prst="roundRect">
          <a:avLst>
            <a:gd name="adj" fmla="val 10000"/>
          </a:avLst>
        </a:prstGeom>
        <a:solidFill>
          <a:sysClr val="window" lastClr="FFFFFF">
            <a:alpha val="90000"/>
            <a:hueOff val="0"/>
            <a:satOff val="0"/>
            <a:lumOff val="0"/>
            <a:alphaOff val="0"/>
          </a:sysClr>
        </a:solidFill>
        <a:ln w="25400" cap="flat" cmpd="sng" algn="ctr">
          <a:solidFill>
            <a:srgbClr val="0C1E40">
              <a:hueOff val="0"/>
              <a:satOff val="0"/>
              <a:lumOff val="0"/>
              <a:alphaOff val="0"/>
            </a:srgbClr>
          </a:solidFill>
          <a:prstDash val="solid"/>
        </a:ln>
        <a:effectLst/>
      </dgm:spPr>
      <dgm:t>
        <a:bodyPr/>
        <a:lstStyle/>
        <a:p>
          <a:pPr>
            <a:buNone/>
          </a:pPr>
          <a:r>
            <a:rPr lang="de-DE" sz="1000" dirty="0">
              <a:solidFill>
                <a:srgbClr val="000000">
                  <a:hueOff val="0"/>
                  <a:satOff val="0"/>
                  <a:lumOff val="0"/>
                  <a:alphaOff val="0"/>
                </a:srgbClr>
              </a:solidFill>
              <a:latin typeface="Lucida Sans"/>
              <a:ea typeface="+mn-ea"/>
              <a:cs typeface="+mn-cs"/>
            </a:rPr>
            <a:t>Bank accept</a:t>
          </a:r>
          <a:endParaRPr lang="en-US" sz="1000" dirty="0">
            <a:solidFill>
              <a:srgbClr val="000000">
                <a:hueOff val="0"/>
                <a:satOff val="0"/>
                <a:lumOff val="0"/>
                <a:alphaOff val="0"/>
              </a:srgbClr>
            </a:solidFill>
            <a:latin typeface="Lucida Sans"/>
            <a:ea typeface="+mn-ea"/>
            <a:cs typeface="+mn-cs"/>
          </a:endParaRPr>
        </a:p>
      </dgm:t>
    </dgm:pt>
    <dgm:pt modelId="{7EF87048-26A3-4311-AC2A-F46DFC2B1028}" type="parTrans" cxnId="{E890C9AB-8C6E-43BD-8706-07D6C8E5CA7C}">
      <dgm:prSet/>
      <dgm:spPr>
        <a:xfrm>
          <a:off x="7549472" y="709773"/>
          <a:ext cx="141591" cy="530967"/>
        </a:xfrm>
        <a:custGeom>
          <a:avLst/>
          <a:gdLst/>
          <a:ahLst/>
          <a:cxnLst/>
          <a:rect l="0" t="0" r="0" b="0"/>
          <a:pathLst>
            <a:path>
              <a:moveTo>
                <a:pt x="0" y="0"/>
              </a:moveTo>
              <a:lnTo>
                <a:pt x="0" y="530967"/>
              </a:lnTo>
              <a:lnTo>
                <a:pt x="141591" y="530967"/>
              </a:lnTo>
            </a:path>
          </a:pathLst>
        </a:custGeom>
        <a:noFill/>
        <a:ln w="25400" cap="flat" cmpd="sng" algn="ctr">
          <a:solidFill>
            <a:srgbClr val="0C1E40">
              <a:shade val="60000"/>
              <a:hueOff val="0"/>
              <a:satOff val="0"/>
              <a:lumOff val="0"/>
              <a:alphaOff val="0"/>
            </a:srgbClr>
          </a:solidFill>
          <a:prstDash val="solid"/>
        </a:ln>
        <a:effectLst/>
      </dgm:spPr>
      <dgm:t>
        <a:bodyPr/>
        <a:lstStyle/>
        <a:p>
          <a:endParaRPr lang="en-US"/>
        </a:p>
      </dgm:t>
    </dgm:pt>
    <dgm:pt modelId="{47EAE5EC-B2D5-4BE6-9441-6D45D9A15701}" type="sibTrans" cxnId="{E890C9AB-8C6E-43BD-8706-07D6C8E5CA7C}">
      <dgm:prSet/>
      <dgm:spPr/>
      <dgm:t>
        <a:bodyPr/>
        <a:lstStyle/>
        <a:p>
          <a:endParaRPr lang="en-US"/>
        </a:p>
      </dgm:t>
    </dgm:pt>
    <dgm:pt modelId="{5A06F20F-5C13-4FAC-91BF-31666CCF7C0C}">
      <dgm:prSet phldrT="[Text]" custT="1"/>
      <dgm:spPr>
        <a:xfrm>
          <a:off x="7691063" y="1771708"/>
          <a:ext cx="1132730" cy="707956"/>
        </a:xfrm>
        <a:prstGeom prst="roundRect">
          <a:avLst>
            <a:gd name="adj" fmla="val 10000"/>
          </a:avLst>
        </a:prstGeom>
        <a:solidFill>
          <a:sysClr val="window" lastClr="FFFFFF">
            <a:alpha val="90000"/>
            <a:hueOff val="0"/>
            <a:satOff val="0"/>
            <a:lumOff val="0"/>
            <a:alphaOff val="0"/>
          </a:sysClr>
        </a:solidFill>
        <a:ln w="25400" cap="flat" cmpd="sng" algn="ctr">
          <a:solidFill>
            <a:srgbClr val="0C1E40">
              <a:hueOff val="0"/>
              <a:satOff val="0"/>
              <a:lumOff val="0"/>
              <a:alphaOff val="0"/>
            </a:srgbClr>
          </a:solidFill>
          <a:prstDash val="solid"/>
        </a:ln>
        <a:effectLst/>
      </dgm:spPr>
      <dgm:t>
        <a:bodyPr/>
        <a:lstStyle/>
        <a:p>
          <a:pPr>
            <a:buNone/>
          </a:pPr>
          <a:r>
            <a:rPr lang="de-DE" sz="1000" dirty="0">
              <a:solidFill>
                <a:srgbClr val="000000">
                  <a:hueOff val="0"/>
                  <a:satOff val="0"/>
                  <a:lumOff val="0"/>
                  <a:alphaOff val="0"/>
                </a:srgbClr>
              </a:solidFill>
              <a:latin typeface="Lucida Sans"/>
              <a:ea typeface="+mn-ea"/>
              <a:cs typeface="+mn-cs"/>
            </a:rPr>
            <a:t>Customer accept</a:t>
          </a:r>
          <a:endParaRPr lang="en-US" sz="1000" dirty="0">
            <a:solidFill>
              <a:srgbClr val="000000">
                <a:hueOff val="0"/>
                <a:satOff val="0"/>
                <a:lumOff val="0"/>
                <a:alphaOff val="0"/>
              </a:srgbClr>
            </a:solidFill>
            <a:latin typeface="Lucida Sans"/>
            <a:ea typeface="+mn-ea"/>
            <a:cs typeface="+mn-cs"/>
          </a:endParaRPr>
        </a:p>
      </dgm:t>
    </dgm:pt>
    <dgm:pt modelId="{C8FDE1F5-0F55-4BAB-8F0B-0EFA380F9F21}" type="parTrans" cxnId="{0C882F23-131F-4198-AF76-DE7BA318160F}">
      <dgm:prSet/>
      <dgm:spPr>
        <a:xfrm>
          <a:off x="7549472" y="709773"/>
          <a:ext cx="141591" cy="1415913"/>
        </a:xfrm>
        <a:custGeom>
          <a:avLst/>
          <a:gdLst/>
          <a:ahLst/>
          <a:cxnLst/>
          <a:rect l="0" t="0" r="0" b="0"/>
          <a:pathLst>
            <a:path>
              <a:moveTo>
                <a:pt x="0" y="0"/>
              </a:moveTo>
              <a:lnTo>
                <a:pt x="0" y="1415913"/>
              </a:lnTo>
              <a:lnTo>
                <a:pt x="141591" y="1415913"/>
              </a:lnTo>
            </a:path>
          </a:pathLst>
        </a:custGeom>
        <a:noFill/>
        <a:ln w="25400" cap="flat" cmpd="sng" algn="ctr">
          <a:solidFill>
            <a:srgbClr val="0C1E40">
              <a:shade val="60000"/>
              <a:hueOff val="0"/>
              <a:satOff val="0"/>
              <a:lumOff val="0"/>
              <a:alphaOff val="0"/>
            </a:srgbClr>
          </a:solidFill>
          <a:prstDash val="solid"/>
        </a:ln>
        <a:effectLst/>
      </dgm:spPr>
      <dgm:t>
        <a:bodyPr/>
        <a:lstStyle/>
        <a:p>
          <a:endParaRPr lang="en-US"/>
        </a:p>
      </dgm:t>
    </dgm:pt>
    <dgm:pt modelId="{B61E532B-84DD-4C40-AE4B-11842F51FB23}" type="sibTrans" cxnId="{0C882F23-131F-4198-AF76-DE7BA318160F}">
      <dgm:prSet/>
      <dgm:spPr/>
      <dgm:t>
        <a:bodyPr/>
        <a:lstStyle/>
        <a:p>
          <a:endParaRPr lang="en-US"/>
        </a:p>
      </dgm:t>
    </dgm:pt>
    <dgm:pt modelId="{A16FE3E2-3163-498E-8127-340DDCD3E57D}">
      <dgm:prSet phldrT="[Text]" custT="1"/>
      <dgm:spPr>
        <a:xfrm>
          <a:off x="7691063" y="2656654"/>
          <a:ext cx="1132730" cy="707956"/>
        </a:xfrm>
        <a:prstGeom prst="roundRect">
          <a:avLst>
            <a:gd name="adj" fmla="val 10000"/>
          </a:avLst>
        </a:prstGeom>
        <a:solidFill>
          <a:sysClr val="window" lastClr="FFFFFF">
            <a:alpha val="90000"/>
            <a:hueOff val="0"/>
            <a:satOff val="0"/>
            <a:lumOff val="0"/>
            <a:alphaOff val="0"/>
          </a:sysClr>
        </a:solidFill>
        <a:ln w="25400" cap="flat" cmpd="sng" algn="ctr">
          <a:solidFill>
            <a:srgbClr val="0C1E40">
              <a:hueOff val="0"/>
              <a:satOff val="0"/>
              <a:lumOff val="0"/>
              <a:alphaOff val="0"/>
            </a:srgbClr>
          </a:solidFill>
          <a:prstDash val="solid"/>
        </a:ln>
        <a:effectLst/>
      </dgm:spPr>
      <dgm:t>
        <a:bodyPr/>
        <a:lstStyle/>
        <a:p>
          <a:pPr>
            <a:buNone/>
          </a:pPr>
          <a:r>
            <a:rPr lang="de-DE" sz="1000" dirty="0">
              <a:solidFill>
                <a:srgbClr val="000000">
                  <a:hueOff val="0"/>
                  <a:satOff val="0"/>
                  <a:lumOff val="0"/>
                  <a:alphaOff val="0"/>
                </a:srgbClr>
              </a:solidFill>
              <a:latin typeface="Lucida Sans"/>
              <a:ea typeface="+mn-ea"/>
              <a:cs typeface="+mn-cs"/>
            </a:rPr>
            <a:t>Risk Minimization</a:t>
          </a:r>
          <a:endParaRPr lang="en-US" sz="1000" dirty="0">
            <a:solidFill>
              <a:srgbClr val="000000">
                <a:hueOff val="0"/>
                <a:satOff val="0"/>
                <a:lumOff val="0"/>
                <a:alphaOff val="0"/>
              </a:srgbClr>
            </a:solidFill>
            <a:latin typeface="Lucida Sans"/>
            <a:ea typeface="+mn-ea"/>
            <a:cs typeface="+mn-cs"/>
          </a:endParaRPr>
        </a:p>
      </dgm:t>
    </dgm:pt>
    <dgm:pt modelId="{BEBB5CBA-7FD4-4C1A-BBCE-0B14A35FBF0E}" type="parTrans" cxnId="{E60E3842-6531-4A81-9C31-07C41A3D20AF}">
      <dgm:prSet/>
      <dgm:spPr>
        <a:xfrm>
          <a:off x="7549472" y="709773"/>
          <a:ext cx="141591" cy="2300859"/>
        </a:xfrm>
        <a:custGeom>
          <a:avLst/>
          <a:gdLst/>
          <a:ahLst/>
          <a:cxnLst/>
          <a:rect l="0" t="0" r="0" b="0"/>
          <a:pathLst>
            <a:path>
              <a:moveTo>
                <a:pt x="0" y="0"/>
              </a:moveTo>
              <a:lnTo>
                <a:pt x="0" y="2300859"/>
              </a:lnTo>
              <a:lnTo>
                <a:pt x="141591" y="2300859"/>
              </a:lnTo>
            </a:path>
          </a:pathLst>
        </a:custGeom>
        <a:noFill/>
        <a:ln w="25400" cap="flat" cmpd="sng" algn="ctr">
          <a:solidFill>
            <a:srgbClr val="0C1E40">
              <a:shade val="60000"/>
              <a:hueOff val="0"/>
              <a:satOff val="0"/>
              <a:lumOff val="0"/>
              <a:alphaOff val="0"/>
            </a:srgbClr>
          </a:solidFill>
          <a:prstDash val="solid"/>
        </a:ln>
        <a:effectLst/>
      </dgm:spPr>
      <dgm:t>
        <a:bodyPr/>
        <a:lstStyle/>
        <a:p>
          <a:endParaRPr lang="en-US"/>
        </a:p>
      </dgm:t>
    </dgm:pt>
    <dgm:pt modelId="{6CC41419-C98F-4B60-9FB4-ED22F0476145}" type="sibTrans" cxnId="{E60E3842-6531-4A81-9C31-07C41A3D20AF}">
      <dgm:prSet/>
      <dgm:spPr/>
      <dgm:t>
        <a:bodyPr/>
        <a:lstStyle/>
        <a:p>
          <a:endParaRPr lang="en-US"/>
        </a:p>
      </dgm:t>
    </dgm:pt>
    <dgm:pt modelId="{88DA47F8-FA42-4507-8884-7A58E50BC09C}" type="pres">
      <dgm:prSet presAssocID="{430B4045-47F5-4449-94D5-B1E6D3482112}" presName="diagram" presStyleCnt="0">
        <dgm:presLayoutVars>
          <dgm:chPref val="1"/>
          <dgm:dir/>
          <dgm:animOne val="branch"/>
          <dgm:animLvl val="lvl"/>
          <dgm:resizeHandles/>
        </dgm:presLayoutVars>
      </dgm:prSet>
      <dgm:spPr/>
    </dgm:pt>
    <dgm:pt modelId="{EEE13E0C-961F-44FF-A945-D1BCE7B91594}" type="pres">
      <dgm:prSet presAssocID="{8BA597E4-1531-4E09-B1C0-5FAB21F9C72F}" presName="root" presStyleCnt="0"/>
      <dgm:spPr/>
    </dgm:pt>
    <dgm:pt modelId="{D20EED71-E91D-480D-A3DE-CEA1FB63B215}" type="pres">
      <dgm:prSet presAssocID="{8BA597E4-1531-4E09-B1C0-5FAB21F9C72F}" presName="rootComposite" presStyleCnt="0"/>
      <dgm:spPr/>
    </dgm:pt>
    <dgm:pt modelId="{13DCE221-34F3-40F2-BF20-C486A24F11F4}" type="pres">
      <dgm:prSet presAssocID="{8BA597E4-1531-4E09-B1C0-5FAB21F9C72F}" presName="rootText" presStyleLbl="node1" presStyleIdx="0" presStyleCnt="4"/>
      <dgm:spPr/>
    </dgm:pt>
    <dgm:pt modelId="{B9AA3E26-4C0B-4562-85F5-EE8895A97CC9}" type="pres">
      <dgm:prSet presAssocID="{8BA597E4-1531-4E09-B1C0-5FAB21F9C72F}" presName="rootConnector" presStyleLbl="node1" presStyleIdx="0" presStyleCnt="4"/>
      <dgm:spPr/>
    </dgm:pt>
    <dgm:pt modelId="{1FD6E5A2-259D-4AD9-890F-6C3136A23911}" type="pres">
      <dgm:prSet presAssocID="{8BA597E4-1531-4E09-B1C0-5FAB21F9C72F}" presName="childShape" presStyleCnt="0"/>
      <dgm:spPr/>
    </dgm:pt>
    <dgm:pt modelId="{BD5B67D7-2CDC-4BC1-A611-B0E9752889B6}" type="pres">
      <dgm:prSet presAssocID="{8123A093-4C3A-4C47-A239-4B91791D539C}" presName="Name13" presStyleLbl="parChTrans1D2" presStyleIdx="0" presStyleCnt="15"/>
      <dgm:spPr/>
    </dgm:pt>
    <dgm:pt modelId="{0E8E2497-4C3F-49DD-906F-5555CB0C31F6}" type="pres">
      <dgm:prSet presAssocID="{37733B13-ED3F-4E65-96A0-E7508BD10ABD}" presName="childText" presStyleLbl="bgAcc1" presStyleIdx="0" presStyleCnt="15">
        <dgm:presLayoutVars>
          <dgm:bulletEnabled val="1"/>
        </dgm:presLayoutVars>
      </dgm:prSet>
      <dgm:spPr/>
    </dgm:pt>
    <dgm:pt modelId="{E8F5E0F3-E091-43E9-BEE0-F0073AAE25F2}" type="pres">
      <dgm:prSet presAssocID="{07C2FD88-5A4E-4A6D-9C06-29F525C1383D}" presName="Name13" presStyleLbl="parChTrans1D2" presStyleIdx="1" presStyleCnt="15"/>
      <dgm:spPr/>
    </dgm:pt>
    <dgm:pt modelId="{F8CB5FCF-908A-4008-8227-034F537A2798}" type="pres">
      <dgm:prSet presAssocID="{4C0A3762-D8FA-4B76-812E-7D7B6483ABA4}" presName="childText" presStyleLbl="bgAcc1" presStyleIdx="1" presStyleCnt="15">
        <dgm:presLayoutVars>
          <dgm:bulletEnabled val="1"/>
        </dgm:presLayoutVars>
      </dgm:prSet>
      <dgm:spPr/>
    </dgm:pt>
    <dgm:pt modelId="{704827F2-F1D5-4F54-A126-0427C18F870B}" type="pres">
      <dgm:prSet presAssocID="{A54814A8-86A5-481D-8A79-380DD7472342}" presName="Name13" presStyleLbl="parChTrans1D2" presStyleIdx="2" presStyleCnt="15"/>
      <dgm:spPr/>
    </dgm:pt>
    <dgm:pt modelId="{AF05F150-53B7-4EA6-A577-F97818A2CBCF}" type="pres">
      <dgm:prSet presAssocID="{D2DA764C-F367-44F8-B433-55447FACD268}" presName="childText" presStyleLbl="bgAcc1" presStyleIdx="2" presStyleCnt="15">
        <dgm:presLayoutVars>
          <dgm:bulletEnabled val="1"/>
        </dgm:presLayoutVars>
      </dgm:prSet>
      <dgm:spPr/>
    </dgm:pt>
    <dgm:pt modelId="{DF64C6F1-412A-4FF1-B598-0AF472236774}" type="pres">
      <dgm:prSet presAssocID="{77C7FCF8-F8A4-4F0D-AAA3-7CF610BA35EF}" presName="Name13" presStyleLbl="parChTrans1D2" presStyleIdx="3" presStyleCnt="15"/>
      <dgm:spPr/>
    </dgm:pt>
    <dgm:pt modelId="{091E8067-AC83-4F1D-BF74-886C27756672}" type="pres">
      <dgm:prSet presAssocID="{1D9D6BB2-BE77-4146-B59D-62F467C76C83}" presName="childText" presStyleLbl="bgAcc1" presStyleIdx="3" presStyleCnt="15">
        <dgm:presLayoutVars>
          <dgm:bulletEnabled val="1"/>
        </dgm:presLayoutVars>
      </dgm:prSet>
      <dgm:spPr/>
    </dgm:pt>
    <dgm:pt modelId="{E19AB5F9-0620-4455-A5AC-FEB8EB86E8A7}" type="pres">
      <dgm:prSet presAssocID="{30BA342A-5A8A-4A96-B70A-2E60781AB588}" presName="root" presStyleCnt="0"/>
      <dgm:spPr/>
    </dgm:pt>
    <dgm:pt modelId="{B019F687-91E6-49B5-A7A6-C8AED8D003EB}" type="pres">
      <dgm:prSet presAssocID="{30BA342A-5A8A-4A96-B70A-2E60781AB588}" presName="rootComposite" presStyleCnt="0"/>
      <dgm:spPr/>
    </dgm:pt>
    <dgm:pt modelId="{AE3BAA4D-9E12-45B5-8399-E702DAE0B498}" type="pres">
      <dgm:prSet presAssocID="{30BA342A-5A8A-4A96-B70A-2E60781AB588}" presName="rootText" presStyleLbl="node1" presStyleIdx="1" presStyleCnt="4"/>
      <dgm:spPr/>
    </dgm:pt>
    <dgm:pt modelId="{D4326FC6-089E-4E23-98B4-FFF9008BA78A}" type="pres">
      <dgm:prSet presAssocID="{30BA342A-5A8A-4A96-B70A-2E60781AB588}" presName="rootConnector" presStyleLbl="node1" presStyleIdx="1" presStyleCnt="4"/>
      <dgm:spPr/>
    </dgm:pt>
    <dgm:pt modelId="{CB22B38D-4711-4C7F-AF01-A6A05211956F}" type="pres">
      <dgm:prSet presAssocID="{30BA342A-5A8A-4A96-B70A-2E60781AB588}" presName="childShape" presStyleCnt="0"/>
      <dgm:spPr/>
    </dgm:pt>
    <dgm:pt modelId="{149292E2-5F55-41EC-816F-BC13EFF7B2D3}" type="pres">
      <dgm:prSet presAssocID="{EDD0F0CA-6C07-4495-91A9-1A254B8D3204}" presName="Name13" presStyleLbl="parChTrans1D2" presStyleIdx="4" presStyleCnt="15"/>
      <dgm:spPr/>
    </dgm:pt>
    <dgm:pt modelId="{ED58BD5A-AE98-402D-B062-8F9BAACF6E42}" type="pres">
      <dgm:prSet presAssocID="{E39CF530-57DD-4F0D-A2E1-67C47B1CC38F}" presName="childText" presStyleLbl="bgAcc1" presStyleIdx="4" presStyleCnt="15" custScaleY="142810">
        <dgm:presLayoutVars>
          <dgm:bulletEnabled val="1"/>
        </dgm:presLayoutVars>
      </dgm:prSet>
      <dgm:spPr/>
    </dgm:pt>
    <dgm:pt modelId="{47AB8E8C-1C3F-421C-B3BF-1B670E176608}" type="pres">
      <dgm:prSet presAssocID="{20735654-EE26-40DA-9F54-A772E9033BCB}" presName="Name13" presStyleLbl="parChTrans1D2" presStyleIdx="5" presStyleCnt="15"/>
      <dgm:spPr/>
    </dgm:pt>
    <dgm:pt modelId="{2D0A3C33-9DDA-4B7B-9A58-DDB0BABE4BF1}" type="pres">
      <dgm:prSet presAssocID="{DADD8832-941B-40F4-8C3B-63F40E85BB48}" presName="childText" presStyleLbl="bgAcc1" presStyleIdx="5" presStyleCnt="15">
        <dgm:presLayoutVars>
          <dgm:bulletEnabled val="1"/>
        </dgm:presLayoutVars>
      </dgm:prSet>
      <dgm:spPr/>
    </dgm:pt>
    <dgm:pt modelId="{90639B6E-0C22-4868-A8EA-3FDCA5507228}" type="pres">
      <dgm:prSet presAssocID="{09663E28-9F86-4F33-8D88-FE7F39FE1D50}" presName="Name13" presStyleLbl="parChTrans1D2" presStyleIdx="6" presStyleCnt="15"/>
      <dgm:spPr/>
    </dgm:pt>
    <dgm:pt modelId="{83E26D2B-996E-490C-BB5C-3AA5458CC2E9}" type="pres">
      <dgm:prSet presAssocID="{8D784BC4-35F2-4F0B-9256-3CFDE2B7AAB2}" presName="childText" presStyleLbl="bgAcc1" presStyleIdx="6" presStyleCnt="15">
        <dgm:presLayoutVars>
          <dgm:bulletEnabled val="1"/>
        </dgm:presLayoutVars>
      </dgm:prSet>
      <dgm:spPr/>
    </dgm:pt>
    <dgm:pt modelId="{A340829C-5828-4521-A79B-0A22CB027807}" type="pres">
      <dgm:prSet presAssocID="{617C6ED3-ED74-4342-8053-91FDE8BE5879}" presName="Name13" presStyleLbl="parChTrans1D2" presStyleIdx="7" presStyleCnt="15"/>
      <dgm:spPr/>
    </dgm:pt>
    <dgm:pt modelId="{9104E7D1-876C-4C63-AB50-77F10D1B776E}" type="pres">
      <dgm:prSet presAssocID="{64496AC6-5396-4232-823B-DBA19E7DF189}" presName="childText" presStyleLbl="bgAcc1" presStyleIdx="7" presStyleCnt="15">
        <dgm:presLayoutVars>
          <dgm:bulletEnabled val="1"/>
        </dgm:presLayoutVars>
      </dgm:prSet>
      <dgm:spPr/>
    </dgm:pt>
    <dgm:pt modelId="{59DE4183-DA87-48B6-9452-136CE710C658}" type="pres">
      <dgm:prSet presAssocID="{4038375B-8245-48E6-BEFA-0F37BE3873FE}" presName="root" presStyleCnt="0"/>
      <dgm:spPr/>
    </dgm:pt>
    <dgm:pt modelId="{67465FF3-5ACA-4C68-9E4D-D97F301C6FE2}" type="pres">
      <dgm:prSet presAssocID="{4038375B-8245-48E6-BEFA-0F37BE3873FE}" presName="rootComposite" presStyleCnt="0"/>
      <dgm:spPr/>
    </dgm:pt>
    <dgm:pt modelId="{9C569021-7D7C-4BE3-8AE9-B4658710B0A3}" type="pres">
      <dgm:prSet presAssocID="{4038375B-8245-48E6-BEFA-0F37BE3873FE}" presName="rootText" presStyleLbl="node1" presStyleIdx="2" presStyleCnt="4"/>
      <dgm:spPr/>
    </dgm:pt>
    <dgm:pt modelId="{BF1D1DD9-C4E8-49C3-8360-1FFB31062BCB}" type="pres">
      <dgm:prSet presAssocID="{4038375B-8245-48E6-BEFA-0F37BE3873FE}" presName="rootConnector" presStyleLbl="node1" presStyleIdx="2" presStyleCnt="4"/>
      <dgm:spPr/>
    </dgm:pt>
    <dgm:pt modelId="{3B031DC6-BE73-4750-9E18-38361A5B0E4E}" type="pres">
      <dgm:prSet presAssocID="{4038375B-8245-48E6-BEFA-0F37BE3873FE}" presName="childShape" presStyleCnt="0"/>
      <dgm:spPr/>
    </dgm:pt>
    <dgm:pt modelId="{F2EE5FBA-A938-40BE-876C-FA477ABAF578}" type="pres">
      <dgm:prSet presAssocID="{688C390E-6587-4899-95FC-5733DD60714F}" presName="Name13" presStyleLbl="parChTrans1D2" presStyleIdx="8" presStyleCnt="15"/>
      <dgm:spPr/>
    </dgm:pt>
    <dgm:pt modelId="{87A91FD7-359C-4EF1-90AA-A786EF59662B}" type="pres">
      <dgm:prSet presAssocID="{740454E6-13FD-4D99-BCA6-0967E1B7279E}" presName="childText" presStyleLbl="bgAcc1" presStyleIdx="8" presStyleCnt="15">
        <dgm:presLayoutVars>
          <dgm:bulletEnabled val="1"/>
        </dgm:presLayoutVars>
      </dgm:prSet>
      <dgm:spPr/>
    </dgm:pt>
    <dgm:pt modelId="{75B64423-A159-4C66-9B86-B987A15FDA1B}" type="pres">
      <dgm:prSet presAssocID="{D30DDA7D-961A-4833-A9A4-DD1021C0546A}" presName="Name13" presStyleLbl="parChTrans1D2" presStyleIdx="9" presStyleCnt="15"/>
      <dgm:spPr/>
    </dgm:pt>
    <dgm:pt modelId="{CE0EF86D-7959-47B1-865A-17EF58A2BF6A}" type="pres">
      <dgm:prSet presAssocID="{EDFF5280-CF15-42D3-81F5-CDB95BE5BB79}" presName="childText" presStyleLbl="bgAcc1" presStyleIdx="9" presStyleCnt="15">
        <dgm:presLayoutVars>
          <dgm:bulletEnabled val="1"/>
        </dgm:presLayoutVars>
      </dgm:prSet>
      <dgm:spPr/>
    </dgm:pt>
    <dgm:pt modelId="{49DC9FF3-2D8C-4398-AE9E-7234463AEA4A}" type="pres">
      <dgm:prSet presAssocID="{6447A2D1-25A9-438A-B871-980B7D9D4060}" presName="Name13" presStyleLbl="parChTrans1D2" presStyleIdx="10" presStyleCnt="15"/>
      <dgm:spPr/>
    </dgm:pt>
    <dgm:pt modelId="{8F995CA8-DCFC-4210-A9AF-174C9276D643}" type="pres">
      <dgm:prSet presAssocID="{76B2B29B-1783-4ED2-95D2-B37D6A4FC84B}" presName="childText" presStyleLbl="bgAcc1" presStyleIdx="10" presStyleCnt="15">
        <dgm:presLayoutVars>
          <dgm:bulletEnabled val="1"/>
        </dgm:presLayoutVars>
      </dgm:prSet>
      <dgm:spPr/>
    </dgm:pt>
    <dgm:pt modelId="{424BC064-D035-495A-BF2E-D516D86431A7}" type="pres">
      <dgm:prSet presAssocID="{26A05AB8-93F0-4F92-B79C-3265DD85116E}" presName="Name13" presStyleLbl="parChTrans1D2" presStyleIdx="11" presStyleCnt="15"/>
      <dgm:spPr/>
    </dgm:pt>
    <dgm:pt modelId="{877EB625-EA15-4333-BBDE-CBA11576DDF5}" type="pres">
      <dgm:prSet presAssocID="{9D0620FE-7DD6-474B-8590-98C2A935BE94}" presName="childText" presStyleLbl="bgAcc1" presStyleIdx="11" presStyleCnt="15" custScaleY="145118">
        <dgm:presLayoutVars>
          <dgm:bulletEnabled val="1"/>
        </dgm:presLayoutVars>
      </dgm:prSet>
      <dgm:spPr/>
    </dgm:pt>
    <dgm:pt modelId="{104581F3-9AC5-4988-BBFE-5CEBFD821F6E}" type="pres">
      <dgm:prSet presAssocID="{C7445A38-B5F6-4822-A5AD-3BFC8D2998FA}" presName="root" presStyleCnt="0"/>
      <dgm:spPr/>
    </dgm:pt>
    <dgm:pt modelId="{B2AA7341-4E28-4551-84E5-85A203313DF5}" type="pres">
      <dgm:prSet presAssocID="{C7445A38-B5F6-4822-A5AD-3BFC8D2998FA}" presName="rootComposite" presStyleCnt="0"/>
      <dgm:spPr/>
    </dgm:pt>
    <dgm:pt modelId="{FAADE36E-2720-42F9-9E32-DB17DFD9D01D}" type="pres">
      <dgm:prSet presAssocID="{C7445A38-B5F6-4822-A5AD-3BFC8D2998FA}" presName="rootText" presStyleLbl="node1" presStyleIdx="3" presStyleCnt="4"/>
      <dgm:spPr/>
    </dgm:pt>
    <dgm:pt modelId="{2A270306-D6D6-4F41-8471-1909641D63B8}" type="pres">
      <dgm:prSet presAssocID="{C7445A38-B5F6-4822-A5AD-3BFC8D2998FA}" presName="rootConnector" presStyleLbl="node1" presStyleIdx="3" presStyleCnt="4"/>
      <dgm:spPr/>
    </dgm:pt>
    <dgm:pt modelId="{6880000A-0FA4-4B7E-91AA-FA0F2E9379B9}" type="pres">
      <dgm:prSet presAssocID="{C7445A38-B5F6-4822-A5AD-3BFC8D2998FA}" presName="childShape" presStyleCnt="0"/>
      <dgm:spPr/>
    </dgm:pt>
    <dgm:pt modelId="{0ED0AFFA-BA9F-4757-A3DD-CBC11C9328D8}" type="pres">
      <dgm:prSet presAssocID="{7EF87048-26A3-4311-AC2A-F46DFC2B1028}" presName="Name13" presStyleLbl="parChTrans1D2" presStyleIdx="12" presStyleCnt="15"/>
      <dgm:spPr/>
    </dgm:pt>
    <dgm:pt modelId="{CE16A138-7257-4DB5-865D-B7731C9A2B84}" type="pres">
      <dgm:prSet presAssocID="{CBD6D49E-8189-4E64-B235-1A3A437E26C5}" presName="childText" presStyleLbl="bgAcc1" presStyleIdx="12" presStyleCnt="15">
        <dgm:presLayoutVars>
          <dgm:bulletEnabled val="1"/>
        </dgm:presLayoutVars>
      </dgm:prSet>
      <dgm:spPr/>
    </dgm:pt>
    <dgm:pt modelId="{93D08437-8FA1-45F5-91E9-455A6AF617E9}" type="pres">
      <dgm:prSet presAssocID="{C8FDE1F5-0F55-4BAB-8F0B-0EFA380F9F21}" presName="Name13" presStyleLbl="parChTrans1D2" presStyleIdx="13" presStyleCnt="15"/>
      <dgm:spPr/>
    </dgm:pt>
    <dgm:pt modelId="{6A47158E-176E-40DA-8543-E7A3634C3FC5}" type="pres">
      <dgm:prSet presAssocID="{5A06F20F-5C13-4FAC-91BF-31666CCF7C0C}" presName="childText" presStyleLbl="bgAcc1" presStyleIdx="13" presStyleCnt="15">
        <dgm:presLayoutVars>
          <dgm:bulletEnabled val="1"/>
        </dgm:presLayoutVars>
      </dgm:prSet>
      <dgm:spPr/>
    </dgm:pt>
    <dgm:pt modelId="{963046B4-78FD-4781-BB76-060C9A568359}" type="pres">
      <dgm:prSet presAssocID="{BEBB5CBA-7FD4-4C1A-BBCE-0B14A35FBF0E}" presName="Name13" presStyleLbl="parChTrans1D2" presStyleIdx="14" presStyleCnt="15"/>
      <dgm:spPr/>
    </dgm:pt>
    <dgm:pt modelId="{07A419EC-D1E4-49A4-8E5D-D230A561CCDE}" type="pres">
      <dgm:prSet presAssocID="{A16FE3E2-3163-498E-8127-340DDCD3E57D}" presName="childText" presStyleLbl="bgAcc1" presStyleIdx="14" presStyleCnt="15">
        <dgm:presLayoutVars>
          <dgm:bulletEnabled val="1"/>
        </dgm:presLayoutVars>
      </dgm:prSet>
      <dgm:spPr/>
    </dgm:pt>
  </dgm:ptLst>
  <dgm:cxnLst>
    <dgm:cxn modelId="{F5CAA200-D7B6-4A29-A6B7-723EEEEC1BE1}" srcId="{9D0620FE-7DD6-474B-8590-98C2A935BE94}" destId="{B8E486CD-AECA-4644-BFA2-6088264E8B01}" srcOrd="0" destOrd="0" parTransId="{8A7377B3-1B69-43B3-868C-C3331CDFCD87}" sibTransId="{4E5821CD-0746-4292-9052-0966796F8F88}"/>
    <dgm:cxn modelId="{A9600E03-BDA0-4A28-941A-E8F897514E11}" type="presOf" srcId="{8BA597E4-1531-4E09-B1C0-5FAB21F9C72F}" destId="{B9AA3E26-4C0B-4562-85F5-EE8895A97CC9}" srcOrd="1" destOrd="0" presId="urn:microsoft.com/office/officeart/2005/8/layout/hierarchy3"/>
    <dgm:cxn modelId="{FB90B306-A90D-4328-BF3D-ED6135ADB65E}" type="presOf" srcId="{6447A2D1-25A9-438A-B871-980B7D9D4060}" destId="{49DC9FF3-2D8C-4398-AE9E-7234463AEA4A}" srcOrd="0" destOrd="0" presId="urn:microsoft.com/office/officeart/2005/8/layout/hierarchy3"/>
    <dgm:cxn modelId="{0B9AF00A-1351-4B56-A5FF-B0192E2E5CAB}" type="presOf" srcId="{740454E6-13FD-4D99-BCA6-0967E1B7279E}" destId="{87A91FD7-359C-4EF1-90AA-A786EF59662B}" srcOrd="0" destOrd="0" presId="urn:microsoft.com/office/officeart/2005/8/layout/hierarchy3"/>
    <dgm:cxn modelId="{09B9E60B-9189-4F76-BD56-344DD92DBD6A}" srcId="{430B4045-47F5-4449-94D5-B1E6D3482112}" destId="{30BA342A-5A8A-4A96-B70A-2E60781AB588}" srcOrd="1" destOrd="0" parTransId="{22EE9CAD-0613-454B-BE6A-2133A0727458}" sibTransId="{A766FCE1-8D59-41B4-81FA-F1190ABC1B01}"/>
    <dgm:cxn modelId="{D65F330C-DC1B-49A4-8C88-C16D79071AA6}" srcId="{9D0620FE-7DD6-474B-8590-98C2A935BE94}" destId="{6CD9DC37-17AA-4AED-AAB8-B8F4273ECE13}" srcOrd="2" destOrd="0" parTransId="{BC9D2BDB-F04C-462A-888C-B2DCC917868A}" sibTransId="{EA1D6AF0-7683-411F-AEED-C9DDD8A1BAB7}"/>
    <dgm:cxn modelId="{09816212-EA59-43D5-B454-80D7CD97AC87}" srcId="{4038375B-8245-48E6-BEFA-0F37BE3873FE}" destId="{740454E6-13FD-4D99-BCA6-0967E1B7279E}" srcOrd="0" destOrd="0" parTransId="{688C390E-6587-4899-95FC-5733DD60714F}" sibTransId="{D8C9E8F1-8814-4D3F-8D01-E2F7D369E630}"/>
    <dgm:cxn modelId="{E9025A14-4AB4-4411-B4CF-B5C43E0226A9}" type="presOf" srcId="{07C2FD88-5A4E-4A6D-9C06-29F525C1383D}" destId="{E8F5E0F3-E091-43E9-BEE0-F0073AAE25F2}" srcOrd="0" destOrd="0" presId="urn:microsoft.com/office/officeart/2005/8/layout/hierarchy3"/>
    <dgm:cxn modelId="{8301B618-8058-4B28-8986-0D7E3C837B60}" type="presOf" srcId="{430B4045-47F5-4449-94D5-B1E6D3482112}" destId="{88DA47F8-FA42-4507-8884-7A58E50BC09C}" srcOrd="0" destOrd="0" presId="urn:microsoft.com/office/officeart/2005/8/layout/hierarchy3"/>
    <dgm:cxn modelId="{E9F56019-79E9-4185-9B8D-1F20A449D437}" type="presOf" srcId="{EDD0F0CA-6C07-4495-91A9-1A254B8D3204}" destId="{149292E2-5F55-41EC-816F-BC13EFF7B2D3}" srcOrd="0" destOrd="0" presId="urn:microsoft.com/office/officeart/2005/8/layout/hierarchy3"/>
    <dgm:cxn modelId="{41C8A921-3117-4B7E-B8A6-1059F808DCF3}" srcId="{8BA597E4-1531-4E09-B1C0-5FAB21F9C72F}" destId="{4C0A3762-D8FA-4B76-812E-7D7B6483ABA4}" srcOrd="1" destOrd="0" parTransId="{07C2FD88-5A4E-4A6D-9C06-29F525C1383D}" sibTransId="{556B48FE-132A-4A8F-A397-BDC3897797D5}"/>
    <dgm:cxn modelId="{62B49522-CE1E-4568-B2A6-12FB70171DD2}" type="presOf" srcId="{587FA643-B92A-409C-A679-E20F87249FB9}" destId="{877EB625-EA15-4333-BBDE-CBA11576DDF5}" srcOrd="0" destOrd="2" presId="urn:microsoft.com/office/officeart/2005/8/layout/hierarchy3"/>
    <dgm:cxn modelId="{5EBE0C23-F41C-4E6C-A019-EA44C50752EC}" type="presOf" srcId="{B8E486CD-AECA-4644-BFA2-6088264E8B01}" destId="{877EB625-EA15-4333-BBDE-CBA11576DDF5}" srcOrd="0" destOrd="1" presId="urn:microsoft.com/office/officeart/2005/8/layout/hierarchy3"/>
    <dgm:cxn modelId="{0C882F23-131F-4198-AF76-DE7BA318160F}" srcId="{C7445A38-B5F6-4822-A5AD-3BFC8D2998FA}" destId="{5A06F20F-5C13-4FAC-91BF-31666CCF7C0C}" srcOrd="1" destOrd="0" parTransId="{C8FDE1F5-0F55-4BAB-8F0B-0EFA380F9F21}" sibTransId="{B61E532B-84DD-4C40-AE4B-11842F51FB23}"/>
    <dgm:cxn modelId="{A10CA525-6986-4D1D-9C17-0594EFE64FF7}" srcId="{30BA342A-5A8A-4A96-B70A-2E60781AB588}" destId="{DADD8832-941B-40F4-8C3B-63F40E85BB48}" srcOrd="1" destOrd="0" parTransId="{20735654-EE26-40DA-9F54-A772E9033BCB}" sibTransId="{013298CE-6599-4DA7-BC15-65DAE9D861FD}"/>
    <dgm:cxn modelId="{616D4428-F36A-49EB-A979-441B479CD6AE}" type="presOf" srcId="{688C390E-6587-4899-95FC-5733DD60714F}" destId="{F2EE5FBA-A938-40BE-876C-FA477ABAF578}" srcOrd="0" destOrd="0" presId="urn:microsoft.com/office/officeart/2005/8/layout/hierarchy3"/>
    <dgm:cxn modelId="{96464A29-47E8-445C-A475-494177191467}" type="presOf" srcId="{30BA342A-5A8A-4A96-B70A-2E60781AB588}" destId="{AE3BAA4D-9E12-45B5-8399-E702DAE0B498}" srcOrd="0" destOrd="0" presId="urn:microsoft.com/office/officeart/2005/8/layout/hierarchy3"/>
    <dgm:cxn modelId="{6A9FA830-BDA1-4D38-84A9-82A48297ACFA}" type="presOf" srcId="{09663E28-9F86-4F33-8D88-FE7F39FE1D50}" destId="{90639B6E-0C22-4868-A8EA-3FDCA5507228}" srcOrd="0" destOrd="0" presId="urn:microsoft.com/office/officeart/2005/8/layout/hierarchy3"/>
    <dgm:cxn modelId="{47F78131-5284-4659-80E4-C1365586F91E}" type="presOf" srcId="{6CD9DC37-17AA-4AED-AAB8-B8F4273ECE13}" destId="{877EB625-EA15-4333-BBDE-CBA11576DDF5}" srcOrd="0" destOrd="3" presId="urn:microsoft.com/office/officeart/2005/8/layout/hierarchy3"/>
    <dgm:cxn modelId="{5204CF35-D244-4DCB-9ECE-0A8512B33023}" type="presOf" srcId="{DADD8832-941B-40F4-8C3B-63F40E85BB48}" destId="{2D0A3C33-9DDA-4B7B-9A58-DDB0BABE4BF1}" srcOrd="0" destOrd="0" presId="urn:microsoft.com/office/officeart/2005/8/layout/hierarchy3"/>
    <dgm:cxn modelId="{EF4E1038-70B4-4F82-A43A-6DEA20D58D63}" type="presOf" srcId="{8BA597E4-1531-4E09-B1C0-5FAB21F9C72F}" destId="{13DCE221-34F3-40F2-BF20-C486A24F11F4}" srcOrd="0" destOrd="0" presId="urn:microsoft.com/office/officeart/2005/8/layout/hierarchy3"/>
    <dgm:cxn modelId="{0E39E53B-5864-4977-9207-8116AB40E7B1}" type="presOf" srcId="{8D784BC4-35F2-4F0B-9256-3CFDE2B7AAB2}" destId="{83E26D2B-996E-490C-BB5C-3AA5458CC2E9}" srcOrd="0" destOrd="0" presId="urn:microsoft.com/office/officeart/2005/8/layout/hierarchy3"/>
    <dgm:cxn modelId="{DB9FC841-26DF-40CA-B2AC-E3B26E4EEAA3}" type="presOf" srcId="{77C7FCF8-F8A4-4F0D-AAA3-7CF610BA35EF}" destId="{DF64C6F1-412A-4FF1-B598-0AF472236774}" srcOrd="0" destOrd="0" presId="urn:microsoft.com/office/officeart/2005/8/layout/hierarchy3"/>
    <dgm:cxn modelId="{1AD62942-1F8D-4F5B-9A7C-9267331125EC}" type="presOf" srcId="{30BA342A-5A8A-4A96-B70A-2E60781AB588}" destId="{D4326FC6-089E-4E23-98B4-FFF9008BA78A}" srcOrd="1" destOrd="0" presId="urn:microsoft.com/office/officeart/2005/8/layout/hierarchy3"/>
    <dgm:cxn modelId="{E60E3842-6531-4A81-9C31-07C41A3D20AF}" srcId="{C7445A38-B5F6-4822-A5AD-3BFC8D2998FA}" destId="{A16FE3E2-3163-498E-8127-340DDCD3E57D}" srcOrd="2" destOrd="0" parTransId="{BEBB5CBA-7FD4-4C1A-BBCE-0B14A35FBF0E}" sibTransId="{6CC41419-C98F-4B60-9FB4-ED22F0476145}"/>
    <dgm:cxn modelId="{2DFCE943-0A75-41FC-A9CC-5C04491F970F}" type="presOf" srcId="{617C6ED3-ED74-4342-8053-91FDE8BE5879}" destId="{A340829C-5828-4521-A79B-0A22CB027807}" srcOrd="0" destOrd="0" presId="urn:microsoft.com/office/officeart/2005/8/layout/hierarchy3"/>
    <dgm:cxn modelId="{98660964-657C-4413-848A-B68296BB403E}" type="presOf" srcId="{76B2B29B-1783-4ED2-95D2-B37D6A4FC84B}" destId="{8F995CA8-DCFC-4210-A9AF-174C9276D643}" srcOrd="0" destOrd="0" presId="urn:microsoft.com/office/officeart/2005/8/layout/hierarchy3"/>
    <dgm:cxn modelId="{3EC02965-55BA-4B65-B320-1B90D62E3094}" type="presOf" srcId="{20735654-EE26-40DA-9F54-A772E9033BCB}" destId="{47AB8E8C-1C3F-421C-B3BF-1B670E176608}" srcOrd="0" destOrd="0" presId="urn:microsoft.com/office/officeart/2005/8/layout/hierarchy3"/>
    <dgm:cxn modelId="{5BE38566-6797-43FA-BE7B-F0A596637565}" type="presOf" srcId="{7EF87048-26A3-4311-AC2A-F46DFC2B1028}" destId="{0ED0AFFA-BA9F-4757-A3DD-CBC11C9328D8}" srcOrd="0" destOrd="0" presId="urn:microsoft.com/office/officeart/2005/8/layout/hierarchy3"/>
    <dgm:cxn modelId="{640F8A68-A7C7-4CA3-92A8-D1159D333C44}" srcId="{8BA597E4-1531-4E09-B1C0-5FAB21F9C72F}" destId="{1D9D6BB2-BE77-4146-B59D-62F467C76C83}" srcOrd="3" destOrd="0" parTransId="{77C7FCF8-F8A4-4F0D-AAA3-7CF610BA35EF}" sibTransId="{5A1E8DC8-D31B-4585-A57B-46394C3874E0}"/>
    <dgm:cxn modelId="{67EFA76C-43DD-4A3A-A574-559444C0A0D0}" type="presOf" srcId="{37733B13-ED3F-4E65-96A0-E7508BD10ABD}" destId="{0E8E2497-4C3F-49DD-906F-5555CB0C31F6}" srcOrd="0" destOrd="0" presId="urn:microsoft.com/office/officeart/2005/8/layout/hierarchy3"/>
    <dgm:cxn modelId="{8241A46E-C94D-4284-9445-4E5F9BF18530}" type="presOf" srcId="{64496AC6-5396-4232-823B-DBA19E7DF189}" destId="{9104E7D1-876C-4C63-AB50-77F10D1B776E}" srcOrd="0" destOrd="0" presId="urn:microsoft.com/office/officeart/2005/8/layout/hierarchy3"/>
    <dgm:cxn modelId="{C76EC16E-F69E-485A-AB91-3651CFF47968}" srcId="{9D0620FE-7DD6-474B-8590-98C2A935BE94}" destId="{587FA643-B92A-409C-A679-E20F87249FB9}" srcOrd="1" destOrd="0" parTransId="{439B99A9-B1AE-4C0D-B8AA-3AA52B1AA355}" sibTransId="{57AB15B8-A4BF-4286-B5BA-84FC45077F76}"/>
    <dgm:cxn modelId="{BFB6FF6E-98BC-41C2-BCB9-22F8A55EB7A0}" type="presOf" srcId="{26A05AB8-93F0-4F92-B79C-3265DD85116E}" destId="{424BC064-D035-495A-BF2E-D516D86431A7}" srcOrd="0" destOrd="0" presId="urn:microsoft.com/office/officeart/2005/8/layout/hierarchy3"/>
    <dgm:cxn modelId="{877FF672-9F8D-43E5-BC9A-80914DB86ECF}" type="presOf" srcId="{D2DA764C-F367-44F8-B433-55447FACD268}" destId="{AF05F150-53B7-4EA6-A577-F97818A2CBCF}" srcOrd="0" destOrd="0" presId="urn:microsoft.com/office/officeart/2005/8/layout/hierarchy3"/>
    <dgm:cxn modelId="{35B5AF75-6065-4772-BDB8-0E06C65B2F2E}" type="presOf" srcId="{EDFF5280-CF15-42D3-81F5-CDB95BE5BB79}" destId="{CE0EF86D-7959-47B1-865A-17EF58A2BF6A}" srcOrd="0" destOrd="0" presId="urn:microsoft.com/office/officeart/2005/8/layout/hierarchy3"/>
    <dgm:cxn modelId="{EFD09F57-FFC5-494B-B83E-03765244F220}" srcId="{8BA597E4-1531-4E09-B1C0-5FAB21F9C72F}" destId="{37733B13-ED3F-4E65-96A0-E7508BD10ABD}" srcOrd="0" destOrd="0" parTransId="{8123A093-4C3A-4C47-A239-4B91791D539C}" sibTransId="{E0CCDC82-2BE0-4E5E-B68E-C3B2513BAA8B}"/>
    <dgm:cxn modelId="{9E7D4159-0C9B-4E9D-BB87-5FC5F187439A}" srcId="{30BA342A-5A8A-4A96-B70A-2E60781AB588}" destId="{8D784BC4-35F2-4F0B-9256-3CFDE2B7AAB2}" srcOrd="2" destOrd="0" parTransId="{09663E28-9F86-4F33-8D88-FE7F39FE1D50}" sibTransId="{BC339D0D-A6F8-4D35-89DA-644293F77576}"/>
    <dgm:cxn modelId="{75E0BE79-A587-4EE5-8EA8-2C7430DA888D}" type="presOf" srcId="{D30DDA7D-961A-4833-A9A4-DD1021C0546A}" destId="{75B64423-A159-4C66-9B86-B987A15FDA1B}" srcOrd="0" destOrd="0" presId="urn:microsoft.com/office/officeart/2005/8/layout/hierarchy3"/>
    <dgm:cxn modelId="{0D3D6C7A-8B77-4731-B110-0F4F1A8C4720}" type="presOf" srcId="{E39CF530-57DD-4F0D-A2E1-67C47B1CC38F}" destId="{ED58BD5A-AE98-402D-B062-8F9BAACF6E42}" srcOrd="0" destOrd="0" presId="urn:microsoft.com/office/officeart/2005/8/layout/hierarchy3"/>
    <dgm:cxn modelId="{EF33DF7E-B6EB-4F68-B6BE-F81B204B8DA6}" type="presOf" srcId="{9D0620FE-7DD6-474B-8590-98C2A935BE94}" destId="{877EB625-EA15-4333-BBDE-CBA11576DDF5}" srcOrd="0" destOrd="0" presId="urn:microsoft.com/office/officeart/2005/8/layout/hierarchy3"/>
    <dgm:cxn modelId="{FA90CB81-F593-495C-A63F-AB2665E33D21}" srcId="{30BA342A-5A8A-4A96-B70A-2E60781AB588}" destId="{64496AC6-5396-4232-823B-DBA19E7DF189}" srcOrd="3" destOrd="0" parTransId="{617C6ED3-ED74-4342-8053-91FDE8BE5879}" sibTransId="{706CBA36-C4AD-405D-9B7E-2FFD0CD51204}"/>
    <dgm:cxn modelId="{70CB6E84-3BC7-416D-9E76-102B057361E8}" srcId="{4038375B-8245-48E6-BEFA-0F37BE3873FE}" destId="{EDFF5280-CF15-42D3-81F5-CDB95BE5BB79}" srcOrd="1" destOrd="0" parTransId="{D30DDA7D-961A-4833-A9A4-DD1021C0546A}" sibTransId="{B82D0C78-3E9A-46AF-831A-C2525ECCF663}"/>
    <dgm:cxn modelId="{33000085-FE15-49B7-81AF-6CA9BF723E4E}" type="presOf" srcId="{C8FDE1F5-0F55-4BAB-8F0B-0EFA380F9F21}" destId="{93D08437-8FA1-45F5-91E9-455A6AF617E9}" srcOrd="0" destOrd="0" presId="urn:microsoft.com/office/officeart/2005/8/layout/hierarchy3"/>
    <dgm:cxn modelId="{48490C89-D946-4FE3-931C-B371AFFDF03A}" type="presOf" srcId="{4C0A3762-D8FA-4B76-812E-7D7B6483ABA4}" destId="{F8CB5FCF-908A-4008-8227-034F537A2798}" srcOrd="0" destOrd="0" presId="urn:microsoft.com/office/officeart/2005/8/layout/hierarchy3"/>
    <dgm:cxn modelId="{0E59A389-3E32-4C24-BE0A-BFA1E86E1C29}" type="presOf" srcId="{A16FE3E2-3163-498E-8127-340DDCD3E57D}" destId="{07A419EC-D1E4-49A4-8E5D-D230A561CCDE}" srcOrd="0" destOrd="0" presId="urn:microsoft.com/office/officeart/2005/8/layout/hierarchy3"/>
    <dgm:cxn modelId="{0EF1A38C-0D7C-46A4-B3AE-42CFA30F04DA}" type="presOf" srcId="{CBD6D49E-8189-4E64-B235-1A3A437E26C5}" destId="{CE16A138-7257-4DB5-865D-B7731C9A2B84}" srcOrd="0" destOrd="0" presId="urn:microsoft.com/office/officeart/2005/8/layout/hierarchy3"/>
    <dgm:cxn modelId="{F5A7A2A5-350F-4B19-A817-6B0787A58B98}" type="presOf" srcId="{1D9D6BB2-BE77-4146-B59D-62F467C76C83}" destId="{091E8067-AC83-4F1D-BF74-886C27756672}" srcOrd="0" destOrd="0" presId="urn:microsoft.com/office/officeart/2005/8/layout/hierarchy3"/>
    <dgm:cxn modelId="{CCBEC5A6-6512-486E-8E3E-A065B810139E}" type="presOf" srcId="{4038375B-8245-48E6-BEFA-0F37BE3873FE}" destId="{9C569021-7D7C-4BE3-8AE9-B4658710B0A3}" srcOrd="0" destOrd="0" presId="urn:microsoft.com/office/officeart/2005/8/layout/hierarchy3"/>
    <dgm:cxn modelId="{C86A4AA7-8119-4D86-9AED-AB48D164772A}" srcId="{430B4045-47F5-4449-94D5-B1E6D3482112}" destId="{4038375B-8245-48E6-BEFA-0F37BE3873FE}" srcOrd="2" destOrd="0" parTransId="{C0265BEE-0EF8-40A4-BE5C-69B73A23542B}" sibTransId="{86AA61A3-AFB1-4D4C-9F7C-008921384706}"/>
    <dgm:cxn modelId="{A810C3A7-51D2-472A-978B-869258E2CE09}" type="presOf" srcId="{4228ED48-2504-4A66-A2AE-E4D29ED45CDB}" destId="{877EB625-EA15-4333-BBDE-CBA11576DDF5}" srcOrd="0" destOrd="4" presId="urn:microsoft.com/office/officeart/2005/8/layout/hierarchy3"/>
    <dgm:cxn modelId="{68CA29A9-A723-4180-A64D-7D57A6A2F98D}" type="presOf" srcId="{4038375B-8245-48E6-BEFA-0F37BE3873FE}" destId="{BF1D1DD9-C4E8-49C3-8360-1FFB31062BCB}" srcOrd="1" destOrd="0" presId="urn:microsoft.com/office/officeart/2005/8/layout/hierarchy3"/>
    <dgm:cxn modelId="{E890C9AB-8C6E-43BD-8706-07D6C8E5CA7C}" srcId="{C7445A38-B5F6-4822-A5AD-3BFC8D2998FA}" destId="{CBD6D49E-8189-4E64-B235-1A3A437E26C5}" srcOrd="0" destOrd="0" parTransId="{7EF87048-26A3-4311-AC2A-F46DFC2B1028}" sibTransId="{47EAE5EC-B2D5-4BE6-9441-6D45D9A15701}"/>
    <dgm:cxn modelId="{7900FBB7-17A2-4A42-A774-6636E5C092AE}" type="presOf" srcId="{BEBB5CBA-7FD4-4C1A-BBCE-0B14A35FBF0E}" destId="{963046B4-78FD-4781-BB76-060C9A568359}" srcOrd="0" destOrd="0" presId="urn:microsoft.com/office/officeart/2005/8/layout/hierarchy3"/>
    <dgm:cxn modelId="{346146B8-EF4A-4B11-84A4-BC1D8E26274F}" srcId="{9D0620FE-7DD6-474B-8590-98C2A935BE94}" destId="{4228ED48-2504-4A66-A2AE-E4D29ED45CDB}" srcOrd="3" destOrd="0" parTransId="{990EA33E-4866-466D-B825-CA556F9AED95}" sibTransId="{814D8B02-3314-47B4-9334-6146E75D8139}"/>
    <dgm:cxn modelId="{ED33C8C4-664E-42DC-89BD-9A00A3B3E0EB}" type="presOf" srcId="{8123A093-4C3A-4C47-A239-4B91791D539C}" destId="{BD5B67D7-2CDC-4BC1-A611-B0E9752889B6}" srcOrd="0" destOrd="0" presId="urn:microsoft.com/office/officeart/2005/8/layout/hierarchy3"/>
    <dgm:cxn modelId="{407232C6-2360-4715-8CDC-0AF9C35312BD}" srcId="{430B4045-47F5-4449-94D5-B1E6D3482112}" destId="{C7445A38-B5F6-4822-A5AD-3BFC8D2998FA}" srcOrd="3" destOrd="0" parTransId="{DECE3A8D-EAED-475F-995A-981CA9D814A5}" sibTransId="{09DA452E-2F75-4022-97D3-0B261D21188A}"/>
    <dgm:cxn modelId="{7A034BC7-2F3E-45D8-AE76-130129E1DE3E}" type="presOf" srcId="{5A06F20F-5C13-4FAC-91BF-31666CCF7C0C}" destId="{6A47158E-176E-40DA-8543-E7A3634C3FC5}" srcOrd="0" destOrd="0" presId="urn:microsoft.com/office/officeart/2005/8/layout/hierarchy3"/>
    <dgm:cxn modelId="{D64205D5-60D3-4FCA-AA0A-E5C3E543FF67}" srcId="{8BA597E4-1531-4E09-B1C0-5FAB21F9C72F}" destId="{D2DA764C-F367-44F8-B433-55447FACD268}" srcOrd="2" destOrd="0" parTransId="{A54814A8-86A5-481D-8A79-380DD7472342}" sibTransId="{DE3A9A6F-3C7D-4FF9-B328-6AA600BDD401}"/>
    <dgm:cxn modelId="{543BA2D7-3EA4-44BA-83E0-1B1F3745CE58}" srcId="{430B4045-47F5-4449-94D5-B1E6D3482112}" destId="{8BA597E4-1531-4E09-B1C0-5FAB21F9C72F}" srcOrd="0" destOrd="0" parTransId="{21892BDB-082F-4C41-BA28-CFAA53FC7DC8}" sibTransId="{4EF4AA98-8E04-4260-8C61-A4BB7EB69E0F}"/>
    <dgm:cxn modelId="{44C873DB-94A4-45EE-A058-5D80B9FE500F}" type="presOf" srcId="{C7445A38-B5F6-4822-A5AD-3BFC8D2998FA}" destId="{FAADE36E-2720-42F9-9E32-DB17DFD9D01D}" srcOrd="0" destOrd="0" presId="urn:microsoft.com/office/officeart/2005/8/layout/hierarchy3"/>
    <dgm:cxn modelId="{539DAEDF-BDC2-4D68-A643-A97A8382FE04}" srcId="{4038375B-8245-48E6-BEFA-0F37BE3873FE}" destId="{76B2B29B-1783-4ED2-95D2-B37D6A4FC84B}" srcOrd="2" destOrd="0" parTransId="{6447A2D1-25A9-438A-B871-980B7D9D4060}" sibTransId="{B83872EC-1985-4748-8BD5-DF407EDC9435}"/>
    <dgm:cxn modelId="{EA8745EE-0916-44F7-B2EB-AE5678EE5EB2}" type="presOf" srcId="{C7445A38-B5F6-4822-A5AD-3BFC8D2998FA}" destId="{2A270306-D6D6-4F41-8471-1909641D63B8}" srcOrd="1" destOrd="0" presId="urn:microsoft.com/office/officeart/2005/8/layout/hierarchy3"/>
    <dgm:cxn modelId="{65E322F3-194A-4D8F-944C-E190DCE70B5B}" type="presOf" srcId="{A54814A8-86A5-481D-8A79-380DD7472342}" destId="{704827F2-F1D5-4F54-A126-0427C18F870B}" srcOrd="0" destOrd="0" presId="urn:microsoft.com/office/officeart/2005/8/layout/hierarchy3"/>
    <dgm:cxn modelId="{5A4A87FC-76AD-4871-A16E-74C7B050942B}" srcId="{30BA342A-5A8A-4A96-B70A-2E60781AB588}" destId="{E39CF530-57DD-4F0D-A2E1-67C47B1CC38F}" srcOrd="0" destOrd="0" parTransId="{EDD0F0CA-6C07-4495-91A9-1A254B8D3204}" sibTransId="{7D28D672-C965-4962-879F-8AD94C1536F4}"/>
    <dgm:cxn modelId="{8A54F5FD-5960-4498-A9AA-7DDBF9A0A83A}" srcId="{4038375B-8245-48E6-BEFA-0F37BE3873FE}" destId="{9D0620FE-7DD6-474B-8590-98C2A935BE94}" srcOrd="3" destOrd="0" parTransId="{26A05AB8-93F0-4F92-B79C-3265DD85116E}" sibTransId="{9B927127-048F-40F5-BE1F-46AEE9D10997}"/>
    <dgm:cxn modelId="{D7D4DCE9-EBFD-42E7-ADE2-7ECCFE01A277}" type="presParOf" srcId="{88DA47F8-FA42-4507-8884-7A58E50BC09C}" destId="{EEE13E0C-961F-44FF-A945-D1BCE7B91594}" srcOrd="0" destOrd="0" presId="urn:microsoft.com/office/officeart/2005/8/layout/hierarchy3"/>
    <dgm:cxn modelId="{287CD346-30E8-4C2B-8FDF-EB5117160A84}" type="presParOf" srcId="{EEE13E0C-961F-44FF-A945-D1BCE7B91594}" destId="{D20EED71-E91D-480D-A3DE-CEA1FB63B215}" srcOrd="0" destOrd="0" presId="urn:microsoft.com/office/officeart/2005/8/layout/hierarchy3"/>
    <dgm:cxn modelId="{CF3C0680-8FAC-489B-9FF0-CA3DBF50188D}" type="presParOf" srcId="{D20EED71-E91D-480D-A3DE-CEA1FB63B215}" destId="{13DCE221-34F3-40F2-BF20-C486A24F11F4}" srcOrd="0" destOrd="0" presId="urn:microsoft.com/office/officeart/2005/8/layout/hierarchy3"/>
    <dgm:cxn modelId="{7C89C9D4-90E1-401E-AA02-5F18126BEACD}" type="presParOf" srcId="{D20EED71-E91D-480D-A3DE-CEA1FB63B215}" destId="{B9AA3E26-4C0B-4562-85F5-EE8895A97CC9}" srcOrd="1" destOrd="0" presId="urn:microsoft.com/office/officeart/2005/8/layout/hierarchy3"/>
    <dgm:cxn modelId="{4AF687CA-E8B1-4D79-AEAD-6B8696FB7163}" type="presParOf" srcId="{EEE13E0C-961F-44FF-A945-D1BCE7B91594}" destId="{1FD6E5A2-259D-4AD9-890F-6C3136A23911}" srcOrd="1" destOrd="0" presId="urn:microsoft.com/office/officeart/2005/8/layout/hierarchy3"/>
    <dgm:cxn modelId="{35A8EED7-C575-4BCA-B840-6D96667402F0}" type="presParOf" srcId="{1FD6E5A2-259D-4AD9-890F-6C3136A23911}" destId="{BD5B67D7-2CDC-4BC1-A611-B0E9752889B6}" srcOrd="0" destOrd="0" presId="urn:microsoft.com/office/officeart/2005/8/layout/hierarchy3"/>
    <dgm:cxn modelId="{C3E5C793-F00D-4740-92C6-1EBB2E5A384A}" type="presParOf" srcId="{1FD6E5A2-259D-4AD9-890F-6C3136A23911}" destId="{0E8E2497-4C3F-49DD-906F-5555CB0C31F6}" srcOrd="1" destOrd="0" presId="urn:microsoft.com/office/officeart/2005/8/layout/hierarchy3"/>
    <dgm:cxn modelId="{8077A416-D938-4B8E-97CF-0937DB52B6DB}" type="presParOf" srcId="{1FD6E5A2-259D-4AD9-890F-6C3136A23911}" destId="{E8F5E0F3-E091-43E9-BEE0-F0073AAE25F2}" srcOrd="2" destOrd="0" presId="urn:microsoft.com/office/officeart/2005/8/layout/hierarchy3"/>
    <dgm:cxn modelId="{031092B6-F258-46B9-BA88-E01A8A03A3D6}" type="presParOf" srcId="{1FD6E5A2-259D-4AD9-890F-6C3136A23911}" destId="{F8CB5FCF-908A-4008-8227-034F537A2798}" srcOrd="3" destOrd="0" presId="urn:microsoft.com/office/officeart/2005/8/layout/hierarchy3"/>
    <dgm:cxn modelId="{B06E013D-2A31-429C-973F-8CDAE0D42E23}" type="presParOf" srcId="{1FD6E5A2-259D-4AD9-890F-6C3136A23911}" destId="{704827F2-F1D5-4F54-A126-0427C18F870B}" srcOrd="4" destOrd="0" presId="urn:microsoft.com/office/officeart/2005/8/layout/hierarchy3"/>
    <dgm:cxn modelId="{ABC73C16-80EC-4166-A2A0-119BE3685DE1}" type="presParOf" srcId="{1FD6E5A2-259D-4AD9-890F-6C3136A23911}" destId="{AF05F150-53B7-4EA6-A577-F97818A2CBCF}" srcOrd="5" destOrd="0" presId="urn:microsoft.com/office/officeart/2005/8/layout/hierarchy3"/>
    <dgm:cxn modelId="{BC9F89F9-F309-4D06-B599-466A22963346}" type="presParOf" srcId="{1FD6E5A2-259D-4AD9-890F-6C3136A23911}" destId="{DF64C6F1-412A-4FF1-B598-0AF472236774}" srcOrd="6" destOrd="0" presId="urn:microsoft.com/office/officeart/2005/8/layout/hierarchy3"/>
    <dgm:cxn modelId="{60AEB8CA-E87D-4C73-B788-D9CD82B61952}" type="presParOf" srcId="{1FD6E5A2-259D-4AD9-890F-6C3136A23911}" destId="{091E8067-AC83-4F1D-BF74-886C27756672}" srcOrd="7" destOrd="0" presId="urn:microsoft.com/office/officeart/2005/8/layout/hierarchy3"/>
    <dgm:cxn modelId="{1132368B-46D9-437A-9E57-CC9F167AB52F}" type="presParOf" srcId="{88DA47F8-FA42-4507-8884-7A58E50BC09C}" destId="{E19AB5F9-0620-4455-A5AC-FEB8EB86E8A7}" srcOrd="1" destOrd="0" presId="urn:microsoft.com/office/officeart/2005/8/layout/hierarchy3"/>
    <dgm:cxn modelId="{F82BF351-6D10-49B3-BEA5-A0AC84A6C981}" type="presParOf" srcId="{E19AB5F9-0620-4455-A5AC-FEB8EB86E8A7}" destId="{B019F687-91E6-49B5-A7A6-C8AED8D003EB}" srcOrd="0" destOrd="0" presId="urn:microsoft.com/office/officeart/2005/8/layout/hierarchy3"/>
    <dgm:cxn modelId="{1A0DF777-AADF-4462-A13A-0B7E8640376B}" type="presParOf" srcId="{B019F687-91E6-49B5-A7A6-C8AED8D003EB}" destId="{AE3BAA4D-9E12-45B5-8399-E702DAE0B498}" srcOrd="0" destOrd="0" presId="urn:microsoft.com/office/officeart/2005/8/layout/hierarchy3"/>
    <dgm:cxn modelId="{0F6802B4-63D1-44A2-922C-862D3737EECA}" type="presParOf" srcId="{B019F687-91E6-49B5-A7A6-C8AED8D003EB}" destId="{D4326FC6-089E-4E23-98B4-FFF9008BA78A}" srcOrd="1" destOrd="0" presId="urn:microsoft.com/office/officeart/2005/8/layout/hierarchy3"/>
    <dgm:cxn modelId="{BC59DEE5-3CA3-4ED9-8CA4-25C699382197}" type="presParOf" srcId="{E19AB5F9-0620-4455-A5AC-FEB8EB86E8A7}" destId="{CB22B38D-4711-4C7F-AF01-A6A05211956F}" srcOrd="1" destOrd="0" presId="urn:microsoft.com/office/officeart/2005/8/layout/hierarchy3"/>
    <dgm:cxn modelId="{9E6804D6-F34A-4781-988A-DF230C19F4DB}" type="presParOf" srcId="{CB22B38D-4711-4C7F-AF01-A6A05211956F}" destId="{149292E2-5F55-41EC-816F-BC13EFF7B2D3}" srcOrd="0" destOrd="0" presId="urn:microsoft.com/office/officeart/2005/8/layout/hierarchy3"/>
    <dgm:cxn modelId="{45D39C74-B379-414C-B549-63F6FA54DA89}" type="presParOf" srcId="{CB22B38D-4711-4C7F-AF01-A6A05211956F}" destId="{ED58BD5A-AE98-402D-B062-8F9BAACF6E42}" srcOrd="1" destOrd="0" presId="urn:microsoft.com/office/officeart/2005/8/layout/hierarchy3"/>
    <dgm:cxn modelId="{E619FBD9-4310-46FE-84EC-AF7A51F0E0A5}" type="presParOf" srcId="{CB22B38D-4711-4C7F-AF01-A6A05211956F}" destId="{47AB8E8C-1C3F-421C-B3BF-1B670E176608}" srcOrd="2" destOrd="0" presId="urn:microsoft.com/office/officeart/2005/8/layout/hierarchy3"/>
    <dgm:cxn modelId="{A1FE4DA3-4E9A-4C90-8277-10DF90FF1FF9}" type="presParOf" srcId="{CB22B38D-4711-4C7F-AF01-A6A05211956F}" destId="{2D0A3C33-9DDA-4B7B-9A58-DDB0BABE4BF1}" srcOrd="3" destOrd="0" presId="urn:microsoft.com/office/officeart/2005/8/layout/hierarchy3"/>
    <dgm:cxn modelId="{1D21D5FA-F7BD-4BBA-88D8-59637657E66D}" type="presParOf" srcId="{CB22B38D-4711-4C7F-AF01-A6A05211956F}" destId="{90639B6E-0C22-4868-A8EA-3FDCA5507228}" srcOrd="4" destOrd="0" presId="urn:microsoft.com/office/officeart/2005/8/layout/hierarchy3"/>
    <dgm:cxn modelId="{FBA305F5-3084-41B6-B704-317C8C85CEAD}" type="presParOf" srcId="{CB22B38D-4711-4C7F-AF01-A6A05211956F}" destId="{83E26D2B-996E-490C-BB5C-3AA5458CC2E9}" srcOrd="5" destOrd="0" presId="urn:microsoft.com/office/officeart/2005/8/layout/hierarchy3"/>
    <dgm:cxn modelId="{E5C3E28B-F63C-43F3-9802-EEF9A1D83EC3}" type="presParOf" srcId="{CB22B38D-4711-4C7F-AF01-A6A05211956F}" destId="{A340829C-5828-4521-A79B-0A22CB027807}" srcOrd="6" destOrd="0" presId="urn:microsoft.com/office/officeart/2005/8/layout/hierarchy3"/>
    <dgm:cxn modelId="{BEC45B63-D6B6-4BDF-ACC4-7A2FD062A1A7}" type="presParOf" srcId="{CB22B38D-4711-4C7F-AF01-A6A05211956F}" destId="{9104E7D1-876C-4C63-AB50-77F10D1B776E}" srcOrd="7" destOrd="0" presId="urn:microsoft.com/office/officeart/2005/8/layout/hierarchy3"/>
    <dgm:cxn modelId="{A08A2A9D-F402-475E-B9FE-84CC028680D0}" type="presParOf" srcId="{88DA47F8-FA42-4507-8884-7A58E50BC09C}" destId="{59DE4183-DA87-48B6-9452-136CE710C658}" srcOrd="2" destOrd="0" presId="urn:microsoft.com/office/officeart/2005/8/layout/hierarchy3"/>
    <dgm:cxn modelId="{F88EBE1F-7936-4F82-9FD8-B8E61CEA20E6}" type="presParOf" srcId="{59DE4183-DA87-48B6-9452-136CE710C658}" destId="{67465FF3-5ACA-4C68-9E4D-D97F301C6FE2}" srcOrd="0" destOrd="0" presId="urn:microsoft.com/office/officeart/2005/8/layout/hierarchy3"/>
    <dgm:cxn modelId="{BCF0B215-B932-470E-B6AF-CCB225110DFF}" type="presParOf" srcId="{67465FF3-5ACA-4C68-9E4D-D97F301C6FE2}" destId="{9C569021-7D7C-4BE3-8AE9-B4658710B0A3}" srcOrd="0" destOrd="0" presId="urn:microsoft.com/office/officeart/2005/8/layout/hierarchy3"/>
    <dgm:cxn modelId="{B02F1FB1-1295-40E5-A452-C90985424877}" type="presParOf" srcId="{67465FF3-5ACA-4C68-9E4D-D97F301C6FE2}" destId="{BF1D1DD9-C4E8-49C3-8360-1FFB31062BCB}" srcOrd="1" destOrd="0" presId="urn:microsoft.com/office/officeart/2005/8/layout/hierarchy3"/>
    <dgm:cxn modelId="{20D96825-D0EB-4934-9805-E32ADF660E53}" type="presParOf" srcId="{59DE4183-DA87-48B6-9452-136CE710C658}" destId="{3B031DC6-BE73-4750-9E18-38361A5B0E4E}" srcOrd="1" destOrd="0" presId="urn:microsoft.com/office/officeart/2005/8/layout/hierarchy3"/>
    <dgm:cxn modelId="{C67E9CD7-F221-4449-BDDB-74F77A52C225}" type="presParOf" srcId="{3B031DC6-BE73-4750-9E18-38361A5B0E4E}" destId="{F2EE5FBA-A938-40BE-876C-FA477ABAF578}" srcOrd="0" destOrd="0" presId="urn:microsoft.com/office/officeart/2005/8/layout/hierarchy3"/>
    <dgm:cxn modelId="{12146522-F997-4AE3-8993-31A8E5B40BA3}" type="presParOf" srcId="{3B031DC6-BE73-4750-9E18-38361A5B0E4E}" destId="{87A91FD7-359C-4EF1-90AA-A786EF59662B}" srcOrd="1" destOrd="0" presId="urn:microsoft.com/office/officeart/2005/8/layout/hierarchy3"/>
    <dgm:cxn modelId="{C95D7709-F0DF-433E-9F70-E42DD0CBE413}" type="presParOf" srcId="{3B031DC6-BE73-4750-9E18-38361A5B0E4E}" destId="{75B64423-A159-4C66-9B86-B987A15FDA1B}" srcOrd="2" destOrd="0" presId="urn:microsoft.com/office/officeart/2005/8/layout/hierarchy3"/>
    <dgm:cxn modelId="{962A631B-1F2C-4AB8-A92C-F8C3EFFB3F55}" type="presParOf" srcId="{3B031DC6-BE73-4750-9E18-38361A5B0E4E}" destId="{CE0EF86D-7959-47B1-865A-17EF58A2BF6A}" srcOrd="3" destOrd="0" presId="urn:microsoft.com/office/officeart/2005/8/layout/hierarchy3"/>
    <dgm:cxn modelId="{720721E5-CE20-4952-903C-3E8A20CF33DE}" type="presParOf" srcId="{3B031DC6-BE73-4750-9E18-38361A5B0E4E}" destId="{49DC9FF3-2D8C-4398-AE9E-7234463AEA4A}" srcOrd="4" destOrd="0" presId="urn:microsoft.com/office/officeart/2005/8/layout/hierarchy3"/>
    <dgm:cxn modelId="{BBBE715D-6DF2-4D2D-A101-0FF30A50623F}" type="presParOf" srcId="{3B031DC6-BE73-4750-9E18-38361A5B0E4E}" destId="{8F995CA8-DCFC-4210-A9AF-174C9276D643}" srcOrd="5" destOrd="0" presId="urn:microsoft.com/office/officeart/2005/8/layout/hierarchy3"/>
    <dgm:cxn modelId="{BC571ED2-9969-47AB-9938-3D6F157D52D3}" type="presParOf" srcId="{3B031DC6-BE73-4750-9E18-38361A5B0E4E}" destId="{424BC064-D035-495A-BF2E-D516D86431A7}" srcOrd="6" destOrd="0" presId="urn:microsoft.com/office/officeart/2005/8/layout/hierarchy3"/>
    <dgm:cxn modelId="{BC4D34F9-7937-4B8B-92AD-BE9CED66A1BE}" type="presParOf" srcId="{3B031DC6-BE73-4750-9E18-38361A5B0E4E}" destId="{877EB625-EA15-4333-BBDE-CBA11576DDF5}" srcOrd="7" destOrd="0" presId="urn:microsoft.com/office/officeart/2005/8/layout/hierarchy3"/>
    <dgm:cxn modelId="{30F52E36-516A-49A0-BD4D-65BAD6C4BB23}" type="presParOf" srcId="{88DA47F8-FA42-4507-8884-7A58E50BC09C}" destId="{104581F3-9AC5-4988-BBFE-5CEBFD821F6E}" srcOrd="3" destOrd="0" presId="urn:microsoft.com/office/officeart/2005/8/layout/hierarchy3"/>
    <dgm:cxn modelId="{99246D09-AC5E-473B-A953-715FFD9A4130}" type="presParOf" srcId="{104581F3-9AC5-4988-BBFE-5CEBFD821F6E}" destId="{B2AA7341-4E28-4551-84E5-85A203313DF5}" srcOrd="0" destOrd="0" presId="urn:microsoft.com/office/officeart/2005/8/layout/hierarchy3"/>
    <dgm:cxn modelId="{3C5F9E78-DC2D-4213-9832-D91E0A255AC0}" type="presParOf" srcId="{B2AA7341-4E28-4551-84E5-85A203313DF5}" destId="{FAADE36E-2720-42F9-9E32-DB17DFD9D01D}" srcOrd="0" destOrd="0" presId="urn:microsoft.com/office/officeart/2005/8/layout/hierarchy3"/>
    <dgm:cxn modelId="{BB7ECBA0-4906-4398-B8CF-EB5E89A3714B}" type="presParOf" srcId="{B2AA7341-4E28-4551-84E5-85A203313DF5}" destId="{2A270306-D6D6-4F41-8471-1909641D63B8}" srcOrd="1" destOrd="0" presId="urn:microsoft.com/office/officeart/2005/8/layout/hierarchy3"/>
    <dgm:cxn modelId="{C64D22D3-523E-4F5C-95B7-203691B2CE3E}" type="presParOf" srcId="{104581F3-9AC5-4988-BBFE-5CEBFD821F6E}" destId="{6880000A-0FA4-4B7E-91AA-FA0F2E9379B9}" srcOrd="1" destOrd="0" presId="urn:microsoft.com/office/officeart/2005/8/layout/hierarchy3"/>
    <dgm:cxn modelId="{1692CFD3-2CCE-45FD-AABE-3A64453AE16A}" type="presParOf" srcId="{6880000A-0FA4-4B7E-91AA-FA0F2E9379B9}" destId="{0ED0AFFA-BA9F-4757-A3DD-CBC11C9328D8}" srcOrd="0" destOrd="0" presId="urn:microsoft.com/office/officeart/2005/8/layout/hierarchy3"/>
    <dgm:cxn modelId="{B99E96B9-6023-4C30-A400-8F99D4123EC4}" type="presParOf" srcId="{6880000A-0FA4-4B7E-91AA-FA0F2E9379B9}" destId="{CE16A138-7257-4DB5-865D-B7731C9A2B84}" srcOrd="1" destOrd="0" presId="urn:microsoft.com/office/officeart/2005/8/layout/hierarchy3"/>
    <dgm:cxn modelId="{9A4DA71D-13C9-464A-A3DF-C233752C457D}" type="presParOf" srcId="{6880000A-0FA4-4B7E-91AA-FA0F2E9379B9}" destId="{93D08437-8FA1-45F5-91E9-455A6AF617E9}" srcOrd="2" destOrd="0" presId="urn:microsoft.com/office/officeart/2005/8/layout/hierarchy3"/>
    <dgm:cxn modelId="{BCC6D101-A6CA-4C4E-A342-8AE3B2084391}" type="presParOf" srcId="{6880000A-0FA4-4B7E-91AA-FA0F2E9379B9}" destId="{6A47158E-176E-40DA-8543-E7A3634C3FC5}" srcOrd="3" destOrd="0" presId="urn:microsoft.com/office/officeart/2005/8/layout/hierarchy3"/>
    <dgm:cxn modelId="{65A2B697-2C89-4224-8E89-0894224747E3}" type="presParOf" srcId="{6880000A-0FA4-4B7E-91AA-FA0F2E9379B9}" destId="{963046B4-78FD-4781-BB76-060C9A568359}" srcOrd="4" destOrd="0" presId="urn:microsoft.com/office/officeart/2005/8/layout/hierarchy3"/>
    <dgm:cxn modelId="{43F036E1-9AD6-4FE5-A1E2-DF7EA802AA77}" type="presParOf" srcId="{6880000A-0FA4-4B7E-91AA-FA0F2E9379B9}" destId="{07A419EC-D1E4-49A4-8E5D-D230A561CCDE}" srcOrd="5" destOrd="0" presId="urn:microsoft.com/office/officeart/2005/8/layout/hierarchy3"/>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DE76A-D652-4D3C-87AB-FCC6CFD8E2FE}">
      <dsp:nvSpPr>
        <dsp:cNvPr id="0" name=""/>
        <dsp:cNvSpPr/>
      </dsp:nvSpPr>
      <dsp:spPr>
        <a:xfrm rot="5400000">
          <a:off x="-117385" y="119455"/>
          <a:ext cx="782573" cy="547801"/>
        </a:xfrm>
        <a:prstGeom prst="chevron">
          <a:avLst/>
        </a:prstGeom>
        <a:solidFill>
          <a:srgbClr val="002244"/>
        </a:solidFill>
        <a:ln w="12700" cap="flat" cmpd="sng" algn="ctr">
          <a:solidFill>
            <a:srgbClr val="00224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Lucida"/>
            </a:rPr>
            <a:t>Sea Freight</a:t>
          </a:r>
        </a:p>
      </dsp:txBody>
      <dsp:txXfrm rot="-5400000">
        <a:off x="2" y="275970"/>
        <a:ext cx="547801" cy="234772"/>
      </dsp:txXfrm>
    </dsp:sp>
    <dsp:sp modelId="{F5FB9589-760F-4735-87A0-8AC444A14EF2}">
      <dsp:nvSpPr>
        <dsp:cNvPr id="0" name=""/>
        <dsp:cNvSpPr/>
      </dsp:nvSpPr>
      <dsp:spPr>
        <a:xfrm rot="5400000">
          <a:off x="1221676" y="-671805"/>
          <a:ext cx="508939" cy="1856689"/>
        </a:xfrm>
        <a:prstGeom prst="round2SameRect">
          <a:avLst/>
        </a:prstGeom>
        <a:solidFill>
          <a:schemeClr val="lt1">
            <a:alpha val="90000"/>
            <a:hueOff val="0"/>
            <a:satOff val="0"/>
            <a:lumOff val="0"/>
            <a:alphaOff val="0"/>
          </a:schemeClr>
        </a:solidFill>
        <a:ln w="12700" cap="flat" cmpd="sng" algn="ctr">
          <a:solidFill>
            <a:srgbClr val="00224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latin typeface="Lucida"/>
            </a:rPr>
            <a:t>FCL</a:t>
          </a:r>
        </a:p>
        <a:p>
          <a:pPr marL="57150" lvl="1" indent="-57150" algn="l" defTabSz="444500">
            <a:lnSpc>
              <a:spcPct val="90000"/>
            </a:lnSpc>
            <a:spcBef>
              <a:spcPct val="0"/>
            </a:spcBef>
            <a:spcAft>
              <a:spcPct val="15000"/>
            </a:spcAft>
            <a:buChar char="•"/>
          </a:pPr>
          <a:r>
            <a:rPr lang="en-US" sz="1000" kern="1200" dirty="0">
              <a:latin typeface="Lucida"/>
            </a:rPr>
            <a:t>Project &amp; Plants</a:t>
          </a:r>
        </a:p>
        <a:p>
          <a:pPr marL="57150" lvl="1" indent="-57150" algn="l" defTabSz="444500">
            <a:lnSpc>
              <a:spcPct val="90000"/>
            </a:lnSpc>
            <a:spcBef>
              <a:spcPct val="0"/>
            </a:spcBef>
            <a:spcAft>
              <a:spcPct val="15000"/>
            </a:spcAft>
            <a:buChar char="•"/>
          </a:pPr>
          <a:r>
            <a:rPr lang="en-US" sz="1000" kern="1200" dirty="0">
              <a:latin typeface="Lucida"/>
            </a:rPr>
            <a:t>Rail Solutions</a:t>
          </a:r>
        </a:p>
      </dsp:txBody>
      <dsp:txXfrm rot="-5400000">
        <a:off x="547801" y="26914"/>
        <a:ext cx="1831845" cy="459251"/>
      </dsp:txXfrm>
    </dsp:sp>
    <dsp:sp modelId="{5D097B4B-F309-4D0A-BB8A-C0C42828D494}">
      <dsp:nvSpPr>
        <dsp:cNvPr id="0" name=""/>
        <dsp:cNvSpPr/>
      </dsp:nvSpPr>
      <dsp:spPr>
        <a:xfrm rot="5400000">
          <a:off x="-117385" y="756741"/>
          <a:ext cx="782573" cy="547801"/>
        </a:xfrm>
        <a:prstGeom prst="chevron">
          <a:avLst/>
        </a:prstGeom>
        <a:solidFill>
          <a:srgbClr val="002244"/>
        </a:solidFill>
        <a:ln w="12700" cap="flat" cmpd="sng" algn="ctr">
          <a:solidFill>
            <a:srgbClr val="00224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Lucida"/>
            </a:rPr>
            <a:t>LCL</a:t>
          </a:r>
        </a:p>
      </dsp:txBody>
      <dsp:txXfrm rot="-5400000">
        <a:off x="2" y="913256"/>
        <a:ext cx="547801" cy="234772"/>
      </dsp:txXfrm>
    </dsp:sp>
    <dsp:sp modelId="{9D22BC28-41DD-45AF-8C13-5BCE128F374B}">
      <dsp:nvSpPr>
        <dsp:cNvPr id="0" name=""/>
        <dsp:cNvSpPr/>
      </dsp:nvSpPr>
      <dsp:spPr>
        <a:xfrm rot="5400000">
          <a:off x="1221809" y="-34653"/>
          <a:ext cx="508672" cy="1856689"/>
        </a:xfrm>
        <a:prstGeom prst="round2SameRect">
          <a:avLst/>
        </a:prstGeom>
        <a:solidFill>
          <a:schemeClr val="lt1">
            <a:alpha val="90000"/>
            <a:hueOff val="0"/>
            <a:satOff val="0"/>
            <a:lumOff val="0"/>
            <a:alphaOff val="0"/>
          </a:schemeClr>
        </a:solidFill>
        <a:ln w="12700" cap="flat" cmpd="sng" algn="ctr">
          <a:solidFill>
            <a:srgbClr val="00224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solidFill>
                <a:srgbClr val="002244"/>
              </a:solidFill>
              <a:latin typeface="Lucida"/>
            </a:rPr>
            <a:t>Consolidation Services</a:t>
          </a:r>
        </a:p>
        <a:p>
          <a:pPr marL="57150" lvl="1" indent="-57150" algn="l" defTabSz="444500">
            <a:lnSpc>
              <a:spcPct val="90000"/>
            </a:lnSpc>
            <a:spcBef>
              <a:spcPct val="0"/>
            </a:spcBef>
            <a:spcAft>
              <a:spcPct val="15000"/>
            </a:spcAft>
            <a:buChar char="•"/>
          </a:pPr>
          <a:r>
            <a:rPr lang="en-US" sz="1000" kern="1200" dirty="0">
              <a:solidFill>
                <a:srgbClr val="002244"/>
              </a:solidFill>
              <a:latin typeface="Lucida"/>
            </a:rPr>
            <a:t>Co-Load Services</a:t>
          </a:r>
        </a:p>
      </dsp:txBody>
      <dsp:txXfrm rot="-5400000">
        <a:off x="547801" y="664186"/>
        <a:ext cx="1831858" cy="459010"/>
      </dsp:txXfrm>
    </dsp:sp>
    <dsp:sp modelId="{5A5AB31B-2117-4F43-A05B-633759073C93}">
      <dsp:nvSpPr>
        <dsp:cNvPr id="0" name=""/>
        <dsp:cNvSpPr/>
      </dsp:nvSpPr>
      <dsp:spPr>
        <a:xfrm rot="5400000">
          <a:off x="-117385" y="1394027"/>
          <a:ext cx="782573" cy="547801"/>
        </a:xfrm>
        <a:prstGeom prst="chevron">
          <a:avLst/>
        </a:prstGeom>
        <a:solidFill>
          <a:srgbClr val="002244"/>
        </a:solidFill>
        <a:ln w="12700" cap="flat" cmpd="sng" algn="ctr">
          <a:solidFill>
            <a:srgbClr val="00224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Lucida"/>
            </a:rPr>
            <a:t>Tank Container</a:t>
          </a:r>
        </a:p>
      </dsp:txBody>
      <dsp:txXfrm rot="-5400000">
        <a:off x="2" y="1550542"/>
        <a:ext cx="547801" cy="234772"/>
      </dsp:txXfrm>
    </dsp:sp>
    <dsp:sp modelId="{915F957B-8742-4E25-85E8-A8059BBF2A51}">
      <dsp:nvSpPr>
        <dsp:cNvPr id="0" name=""/>
        <dsp:cNvSpPr/>
      </dsp:nvSpPr>
      <dsp:spPr>
        <a:xfrm rot="5400000">
          <a:off x="1221809" y="602633"/>
          <a:ext cx="508672" cy="1856689"/>
        </a:xfrm>
        <a:prstGeom prst="round2SameRect">
          <a:avLst/>
        </a:prstGeom>
        <a:solidFill>
          <a:schemeClr val="lt1">
            <a:alpha val="90000"/>
            <a:hueOff val="0"/>
            <a:satOff val="0"/>
            <a:lumOff val="0"/>
            <a:alphaOff val="0"/>
          </a:schemeClr>
        </a:solidFill>
        <a:ln w="12700" cap="flat" cmpd="sng" algn="ctr">
          <a:solidFill>
            <a:srgbClr val="00224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solidFill>
                <a:srgbClr val="002244"/>
              </a:solidFill>
              <a:latin typeface="Lucida"/>
            </a:rPr>
            <a:t>Own TC Fleet</a:t>
          </a:r>
        </a:p>
        <a:p>
          <a:pPr marL="57150" lvl="1" indent="-57150" algn="l" defTabSz="444500">
            <a:lnSpc>
              <a:spcPct val="90000"/>
            </a:lnSpc>
            <a:spcBef>
              <a:spcPct val="0"/>
            </a:spcBef>
            <a:spcAft>
              <a:spcPct val="15000"/>
            </a:spcAft>
            <a:buChar char="•"/>
          </a:pPr>
          <a:r>
            <a:rPr lang="en-US" sz="1000" kern="1200" dirty="0">
              <a:solidFill>
                <a:srgbClr val="002244"/>
              </a:solidFill>
              <a:latin typeface="Lucida"/>
            </a:rPr>
            <a:t>SOT Fleet Operation</a:t>
          </a:r>
        </a:p>
      </dsp:txBody>
      <dsp:txXfrm rot="-5400000">
        <a:off x="547801" y="1301473"/>
        <a:ext cx="1831858" cy="459010"/>
      </dsp:txXfrm>
    </dsp:sp>
    <dsp:sp modelId="{DB70A8D1-743D-44EB-BEC4-F0E300A60508}">
      <dsp:nvSpPr>
        <dsp:cNvPr id="0" name=""/>
        <dsp:cNvSpPr/>
      </dsp:nvSpPr>
      <dsp:spPr>
        <a:xfrm rot="5400000">
          <a:off x="-117385" y="2031314"/>
          <a:ext cx="782573" cy="547801"/>
        </a:xfrm>
        <a:prstGeom prst="chevron">
          <a:avLst/>
        </a:prstGeom>
        <a:solidFill>
          <a:srgbClr val="002244"/>
        </a:solidFill>
        <a:ln w="12700" cap="flat" cmpd="sng" algn="ctr">
          <a:solidFill>
            <a:srgbClr val="00224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Lucida"/>
            </a:rPr>
            <a:t>Contract Logistics</a:t>
          </a:r>
        </a:p>
      </dsp:txBody>
      <dsp:txXfrm rot="-5400000">
        <a:off x="2" y="2187829"/>
        <a:ext cx="547801" cy="234772"/>
      </dsp:txXfrm>
    </dsp:sp>
    <dsp:sp modelId="{DABF3403-CBB0-4358-9B9A-78E5C525384A}">
      <dsp:nvSpPr>
        <dsp:cNvPr id="0" name=""/>
        <dsp:cNvSpPr/>
      </dsp:nvSpPr>
      <dsp:spPr>
        <a:xfrm rot="5400000">
          <a:off x="1221809" y="1239919"/>
          <a:ext cx="508672" cy="1856689"/>
        </a:xfrm>
        <a:prstGeom prst="round2SameRect">
          <a:avLst/>
        </a:prstGeom>
        <a:solidFill>
          <a:schemeClr val="lt1">
            <a:alpha val="90000"/>
            <a:hueOff val="0"/>
            <a:satOff val="0"/>
            <a:lumOff val="0"/>
            <a:alphaOff val="0"/>
          </a:schemeClr>
        </a:solidFill>
        <a:ln w="12700" cap="flat" cmpd="sng" algn="ctr">
          <a:solidFill>
            <a:srgbClr val="00224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solidFill>
                <a:srgbClr val="002244"/>
              </a:solidFill>
              <a:latin typeface="Lucida"/>
            </a:rPr>
            <a:t>Warehousing </a:t>
          </a:r>
        </a:p>
        <a:p>
          <a:pPr marL="57150" lvl="1" indent="-57150" algn="l" defTabSz="444500">
            <a:lnSpc>
              <a:spcPct val="90000"/>
            </a:lnSpc>
            <a:spcBef>
              <a:spcPct val="0"/>
            </a:spcBef>
            <a:spcAft>
              <a:spcPct val="15000"/>
            </a:spcAft>
            <a:buChar char="•"/>
          </a:pPr>
          <a:r>
            <a:rPr lang="en-US" sz="1000" kern="1200" dirty="0">
              <a:solidFill>
                <a:srgbClr val="002244"/>
              </a:solidFill>
              <a:latin typeface="Lucida"/>
            </a:rPr>
            <a:t>Domestics Services</a:t>
          </a:r>
        </a:p>
      </dsp:txBody>
      <dsp:txXfrm rot="-5400000">
        <a:off x="547801" y="1938759"/>
        <a:ext cx="1831858" cy="459010"/>
      </dsp:txXfrm>
    </dsp:sp>
    <dsp:sp modelId="{E0563879-20ED-4530-A8F6-021F09AB4535}">
      <dsp:nvSpPr>
        <dsp:cNvPr id="0" name=""/>
        <dsp:cNvSpPr/>
      </dsp:nvSpPr>
      <dsp:spPr>
        <a:xfrm rot="5400000">
          <a:off x="-117385" y="2668600"/>
          <a:ext cx="782573" cy="547801"/>
        </a:xfrm>
        <a:prstGeom prst="chevron">
          <a:avLst/>
        </a:prstGeom>
        <a:solidFill>
          <a:srgbClr val="002244"/>
        </a:solidFill>
        <a:ln w="12700" cap="flat" cmpd="sng" algn="ctr">
          <a:solidFill>
            <a:srgbClr val="00224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Lucida"/>
            </a:rPr>
            <a:t>Air Freight</a:t>
          </a:r>
        </a:p>
      </dsp:txBody>
      <dsp:txXfrm rot="-5400000">
        <a:off x="2" y="2825115"/>
        <a:ext cx="547801" cy="234772"/>
      </dsp:txXfrm>
    </dsp:sp>
    <dsp:sp modelId="{B7AEFF9C-0E51-4030-AE61-152D9D469142}">
      <dsp:nvSpPr>
        <dsp:cNvPr id="0" name=""/>
        <dsp:cNvSpPr/>
      </dsp:nvSpPr>
      <dsp:spPr>
        <a:xfrm rot="5400000">
          <a:off x="1221809" y="1877206"/>
          <a:ext cx="508672" cy="1856689"/>
        </a:xfrm>
        <a:prstGeom prst="round2SameRect">
          <a:avLst/>
        </a:prstGeom>
        <a:solidFill>
          <a:schemeClr val="lt1">
            <a:alpha val="90000"/>
            <a:hueOff val="0"/>
            <a:satOff val="0"/>
            <a:lumOff val="0"/>
            <a:alphaOff val="0"/>
          </a:schemeClr>
        </a:solidFill>
        <a:ln w="12700" cap="flat" cmpd="sng" algn="ctr">
          <a:solidFill>
            <a:srgbClr val="00224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solidFill>
                <a:srgbClr val="002244"/>
              </a:solidFill>
              <a:latin typeface="Lucida"/>
            </a:rPr>
            <a:t>Air Freight</a:t>
          </a:r>
        </a:p>
        <a:p>
          <a:pPr marL="57150" lvl="1" indent="-57150" algn="l" defTabSz="444500">
            <a:lnSpc>
              <a:spcPct val="90000"/>
            </a:lnSpc>
            <a:spcBef>
              <a:spcPct val="0"/>
            </a:spcBef>
            <a:spcAft>
              <a:spcPct val="15000"/>
            </a:spcAft>
            <a:buChar char="•"/>
          </a:pPr>
          <a:r>
            <a:rPr lang="en-US" sz="1000" kern="1200">
              <a:solidFill>
                <a:srgbClr val="002244"/>
              </a:solidFill>
              <a:latin typeface="Lucida"/>
            </a:rPr>
            <a:t>Consolidation</a:t>
          </a:r>
          <a:endParaRPr lang="en-US" sz="1000" kern="1200" dirty="0">
            <a:solidFill>
              <a:srgbClr val="002244"/>
            </a:solidFill>
            <a:latin typeface="Lucida"/>
          </a:endParaRPr>
        </a:p>
        <a:p>
          <a:pPr marL="57150" lvl="1" indent="-57150" algn="l" defTabSz="444500">
            <a:lnSpc>
              <a:spcPct val="90000"/>
            </a:lnSpc>
            <a:spcBef>
              <a:spcPct val="0"/>
            </a:spcBef>
            <a:spcAft>
              <a:spcPct val="15000"/>
            </a:spcAft>
            <a:buChar char="•"/>
          </a:pPr>
          <a:r>
            <a:rPr lang="en-US" sz="1000" kern="1200" dirty="0">
              <a:solidFill>
                <a:srgbClr val="002244"/>
              </a:solidFill>
              <a:latin typeface="Lucida"/>
            </a:rPr>
            <a:t>Full Charter</a:t>
          </a:r>
        </a:p>
      </dsp:txBody>
      <dsp:txXfrm rot="-5400000">
        <a:off x="547801" y="2576046"/>
        <a:ext cx="1831858" cy="459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CE221-34F3-40F2-BF20-C486A24F11F4}">
      <dsp:nvSpPr>
        <dsp:cNvPr id="0" name=""/>
        <dsp:cNvSpPr/>
      </dsp:nvSpPr>
      <dsp:spPr>
        <a:xfrm>
          <a:off x="2098205" y="1816"/>
          <a:ext cx="1415913" cy="707956"/>
        </a:xfrm>
        <a:prstGeom prst="roundRect">
          <a:avLst>
            <a:gd name="adj" fmla="val 10000"/>
          </a:avLst>
        </a:prstGeom>
        <a:solidFill>
          <a:srgbClr val="0C1E4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de-DE" sz="1000" kern="1200" dirty="0">
              <a:solidFill>
                <a:sysClr val="window" lastClr="FFFFFF"/>
              </a:solidFill>
              <a:latin typeface="Lucida Sans"/>
              <a:ea typeface="+mn-ea"/>
              <a:cs typeface="+mn-cs"/>
            </a:rPr>
            <a:t>Costs Savings</a:t>
          </a:r>
          <a:endParaRPr lang="en-US" sz="1000" kern="1200" dirty="0">
            <a:solidFill>
              <a:sysClr val="window" lastClr="FFFFFF"/>
            </a:solidFill>
            <a:latin typeface="Lucida Sans"/>
            <a:ea typeface="+mn-ea"/>
            <a:cs typeface="+mn-cs"/>
          </a:endParaRPr>
        </a:p>
      </dsp:txBody>
      <dsp:txXfrm>
        <a:off x="2118940" y="22551"/>
        <a:ext cx="1374443" cy="666486"/>
      </dsp:txXfrm>
    </dsp:sp>
    <dsp:sp modelId="{BD5B67D7-2CDC-4BC1-A611-B0E9752889B6}">
      <dsp:nvSpPr>
        <dsp:cNvPr id="0" name=""/>
        <dsp:cNvSpPr/>
      </dsp:nvSpPr>
      <dsp:spPr>
        <a:xfrm>
          <a:off x="2239796" y="709773"/>
          <a:ext cx="141591" cy="530967"/>
        </a:xfrm>
        <a:custGeom>
          <a:avLst/>
          <a:gdLst/>
          <a:ahLst/>
          <a:cxnLst/>
          <a:rect l="0" t="0" r="0" b="0"/>
          <a:pathLst>
            <a:path>
              <a:moveTo>
                <a:pt x="0" y="0"/>
              </a:moveTo>
              <a:lnTo>
                <a:pt x="0" y="530967"/>
              </a:lnTo>
              <a:lnTo>
                <a:pt x="141591" y="530967"/>
              </a:lnTo>
            </a:path>
          </a:pathLst>
        </a:custGeom>
        <a:noFill/>
        <a:ln w="25400" cap="flat" cmpd="sng" algn="ctr">
          <a:solidFill>
            <a:srgbClr val="0C1E40">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E8E2497-4C3F-49DD-906F-5555CB0C31F6}">
      <dsp:nvSpPr>
        <dsp:cNvPr id="0" name=""/>
        <dsp:cNvSpPr/>
      </dsp:nvSpPr>
      <dsp:spPr>
        <a:xfrm>
          <a:off x="2381387" y="886762"/>
          <a:ext cx="1132730" cy="707956"/>
        </a:xfrm>
        <a:prstGeom prst="roundRect">
          <a:avLst>
            <a:gd name="adj" fmla="val 10000"/>
          </a:avLst>
        </a:prstGeom>
        <a:solidFill>
          <a:sysClr val="window" lastClr="FFFFFF">
            <a:alpha val="90000"/>
            <a:hueOff val="0"/>
            <a:satOff val="0"/>
            <a:lumOff val="0"/>
            <a:alphaOff val="0"/>
          </a:sysClr>
        </a:solidFill>
        <a:ln w="25400" cap="flat" cmpd="sng" algn="ctr">
          <a:solidFill>
            <a:srgbClr val="0C1E4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de-DE" sz="1000" kern="1200" dirty="0">
              <a:solidFill>
                <a:srgbClr val="000000">
                  <a:hueOff val="0"/>
                  <a:satOff val="0"/>
                  <a:lumOff val="0"/>
                  <a:alphaOff val="0"/>
                </a:srgbClr>
              </a:solidFill>
              <a:latin typeface="Lucida Sans"/>
              <a:ea typeface="+mn-ea"/>
              <a:cs typeface="+mn-cs"/>
            </a:rPr>
            <a:t>Courier Costs</a:t>
          </a:r>
          <a:endParaRPr lang="en-US" sz="1000" kern="1200" dirty="0">
            <a:solidFill>
              <a:srgbClr val="000000">
                <a:hueOff val="0"/>
                <a:satOff val="0"/>
                <a:lumOff val="0"/>
                <a:alphaOff val="0"/>
              </a:srgbClr>
            </a:solidFill>
            <a:latin typeface="Lucida Sans"/>
            <a:ea typeface="+mn-ea"/>
            <a:cs typeface="+mn-cs"/>
          </a:endParaRPr>
        </a:p>
      </dsp:txBody>
      <dsp:txXfrm>
        <a:off x="2402122" y="907497"/>
        <a:ext cx="1091260" cy="666486"/>
      </dsp:txXfrm>
    </dsp:sp>
    <dsp:sp modelId="{E8F5E0F3-E091-43E9-BEE0-F0073AAE25F2}">
      <dsp:nvSpPr>
        <dsp:cNvPr id="0" name=""/>
        <dsp:cNvSpPr/>
      </dsp:nvSpPr>
      <dsp:spPr>
        <a:xfrm>
          <a:off x="2239796" y="709773"/>
          <a:ext cx="141591" cy="1415913"/>
        </a:xfrm>
        <a:custGeom>
          <a:avLst/>
          <a:gdLst/>
          <a:ahLst/>
          <a:cxnLst/>
          <a:rect l="0" t="0" r="0" b="0"/>
          <a:pathLst>
            <a:path>
              <a:moveTo>
                <a:pt x="0" y="0"/>
              </a:moveTo>
              <a:lnTo>
                <a:pt x="0" y="1415913"/>
              </a:lnTo>
              <a:lnTo>
                <a:pt x="141591" y="1415913"/>
              </a:lnTo>
            </a:path>
          </a:pathLst>
        </a:custGeom>
        <a:noFill/>
        <a:ln w="25400" cap="flat" cmpd="sng" algn="ctr">
          <a:solidFill>
            <a:srgbClr val="0C1E40">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8CB5FCF-908A-4008-8227-034F537A2798}">
      <dsp:nvSpPr>
        <dsp:cNvPr id="0" name=""/>
        <dsp:cNvSpPr/>
      </dsp:nvSpPr>
      <dsp:spPr>
        <a:xfrm>
          <a:off x="2381387" y="1771708"/>
          <a:ext cx="1132730" cy="707956"/>
        </a:xfrm>
        <a:prstGeom prst="roundRect">
          <a:avLst>
            <a:gd name="adj" fmla="val 10000"/>
          </a:avLst>
        </a:prstGeom>
        <a:solidFill>
          <a:sysClr val="window" lastClr="FFFFFF">
            <a:alpha val="90000"/>
            <a:hueOff val="0"/>
            <a:satOff val="0"/>
            <a:lumOff val="0"/>
            <a:alphaOff val="0"/>
          </a:sysClr>
        </a:solidFill>
        <a:ln w="25400" cap="flat" cmpd="sng" algn="ctr">
          <a:solidFill>
            <a:srgbClr val="0C1E4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de-DE" sz="1000" kern="1200" dirty="0">
              <a:solidFill>
                <a:srgbClr val="000000">
                  <a:hueOff val="0"/>
                  <a:satOff val="0"/>
                  <a:lumOff val="0"/>
                  <a:alphaOff val="0"/>
                </a:srgbClr>
              </a:solidFill>
              <a:latin typeface="Lucida Sans"/>
              <a:ea typeface="+mn-ea"/>
              <a:cs typeface="+mn-cs"/>
            </a:rPr>
            <a:t>Printer / </a:t>
          </a:r>
          <a:r>
            <a:rPr lang="de-DE" sz="1000" kern="1200" dirty="0" err="1">
              <a:solidFill>
                <a:srgbClr val="000000">
                  <a:hueOff val="0"/>
                  <a:satOff val="0"/>
                  <a:lumOff val="0"/>
                  <a:alphaOff val="0"/>
                </a:srgbClr>
              </a:solidFill>
              <a:latin typeface="Lucida Sans"/>
              <a:ea typeface="+mn-ea"/>
              <a:cs typeface="+mn-cs"/>
            </a:rPr>
            <a:t>Ink</a:t>
          </a:r>
          <a:r>
            <a:rPr lang="de-DE" sz="1000" kern="1200" dirty="0">
              <a:solidFill>
                <a:srgbClr val="000000">
                  <a:hueOff val="0"/>
                  <a:satOff val="0"/>
                  <a:lumOff val="0"/>
                  <a:alphaOff val="0"/>
                </a:srgbClr>
              </a:solidFill>
              <a:latin typeface="Lucida Sans"/>
              <a:ea typeface="+mn-ea"/>
              <a:cs typeface="+mn-cs"/>
            </a:rPr>
            <a:t> Costs</a:t>
          </a:r>
          <a:endParaRPr lang="en-US" sz="1000" kern="1200" dirty="0">
            <a:solidFill>
              <a:srgbClr val="000000">
                <a:hueOff val="0"/>
                <a:satOff val="0"/>
                <a:lumOff val="0"/>
                <a:alphaOff val="0"/>
              </a:srgbClr>
            </a:solidFill>
            <a:latin typeface="Lucida Sans"/>
            <a:ea typeface="+mn-ea"/>
            <a:cs typeface="+mn-cs"/>
          </a:endParaRPr>
        </a:p>
      </dsp:txBody>
      <dsp:txXfrm>
        <a:off x="2402122" y="1792443"/>
        <a:ext cx="1091260" cy="666486"/>
      </dsp:txXfrm>
    </dsp:sp>
    <dsp:sp modelId="{704827F2-F1D5-4F54-A126-0427C18F870B}">
      <dsp:nvSpPr>
        <dsp:cNvPr id="0" name=""/>
        <dsp:cNvSpPr/>
      </dsp:nvSpPr>
      <dsp:spPr>
        <a:xfrm>
          <a:off x="2239796" y="709773"/>
          <a:ext cx="141591" cy="2300859"/>
        </a:xfrm>
        <a:custGeom>
          <a:avLst/>
          <a:gdLst/>
          <a:ahLst/>
          <a:cxnLst/>
          <a:rect l="0" t="0" r="0" b="0"/>
          <a:pathLst>
            <a:path>
              <a:moveTo>
                <a:pt x="0" y="0"/>
              </a:moveTo>
              <a:lnTo>
                <a:pt x="0" y="2300859"/>
              </a:lnTo>
              <a:lnTo>
                <a:pt x="141591" y="2300859"/>
              </a:lnTo>
            </a:path>
          </a:pathLst>
        </a:custGeom>
        <a:noFill/>
        <a:ln w="25400" cap="flat" cmpd="sng" algn="ctr">
          <a:solidFill>
            <a:srgbClr val="0C1E40">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F05F150-53B7-4EA6-A577-F97818A2CBCF}">
      <dsp:nvSpPr>
        <dsp:cNvPr id="0" name=""/>
        <dsp:cNvSpPr/>
      </dsp:nvSpPr>
      <dsp:spPr>
        <a:xfrm>
          <a:off x="2381387" y="2656654"/>
          <a:ext cx="1132730" cy="707956"/>
        </a:xfrm>
        <a:prstGeom prst="roundRect">
          <a:avLst>
            <a:gd name="adj" fmla="val 10000"/>
          </a:avLst>
        </a:prstGeom>
        <a:solidFill>
          <a:sysClr val="window" lastClr="FFFFFF">
            <a:alpha val="90000"/>
            <a:hueOff val="0"/>
            <a:satOff val="0"/>
            <a:lumOff val="0"/>
            <a:alphaOff val="0"/>
          </a:sysClr>
        </a:solidFill>
        <a:ln w="25400" cap="flat" cmpd="sng" algn="ctr">
          <a:solidFill>
            <a:srgbClr val="0C1E4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de-DE" sz="1000" kern="1200" dirty="0">
              <a:solidFill>
                <a:srgbClr val="000000">
                  <a:hueOff val="0"/>
                  <a:satOff val="0"/>
                  <a:lumOff val="0"/>
                  <a:alphaOff val="0"/>
                </a:srgbClr>
              </a:solidFill>
              <a:latin typeface="Lucida Sans"/>
              <a:ea typeface="+mn-ea"/>
              <a:cs typeface="+mn-cs"/>
            </a:rPr>
            <a:t>BL Paper Costs</a:t>
          </a:r>
          <a:endParaRPr lang="en-US" sz="1000" kern="1200" dirty="0">
            <a:solidFill>
              <a:srgbClr val="000000">
                <a:hueOff val="0"/>
                <a:satOff val="0"/>
                <a:lumOff val="0"/>
                <a:alphaOff val="0"/>
              </a:srgbClr>
            </a:solidFill>
            <a:latin typeface="Lucida Sans"/>
            <a:ea typeface="+mn-ea"/>
            <a:cs typeface="+mn-cs"/>
          </a:endParaRPr>
        </a:p>
      </dsp:txBody>
      <dsp:txXfrm>
        <a:off x="2402122" y="2677389"/>
        <a:ext cx="1091260" cy="666486"/>
      </dsp:txXfrm>
    </dsp:sp>
    <dsp:sp modelId="{DF64C6F1-412A-4FF1-B598-0AF472236774}">
      <dsp:nvSpPr>
        <dsp:cNvPr id="0" name=""/>
        <dsp:cNvSpPr/>
      </dsp:nvSpPr>
      <dsp:spPr>
        <a:xfrm>
          <a:off x="2239796" y="709773"/>
          <a:ext cx="141591" cy="3185805"/>
        </a:xfrm>
        <a:custGeom>
          <a:avLst/>
          <a:gdLst/>
          <a:ahLst/>
          <a:cxnLst/>
          <a:rect l="0" t="0" r="0" b="0"/>
          <a:pathLst>
            <a:path>
              <a:moveTo>
                <a:pt x="0" y="0"/>
              </a:moveTo>
              <a:lnTo>
                <a:pt x="0" y="3185805"/>
              </a:lnTo>
              <a:lnTo>
                <a:pt x="141591" y="3185805"/>
              </a:lnTo>
            </a:path>
          </a:pathLst>
        </a:custGeom>
        <a:noFill/>
        <a:ln w="25400" cap="flat" cmpd="sng" algn="ctr">
          <a:solidFill>
            <a:srgbClr val="0C1E40">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91E8067-AC83-4F1D-BF74-886C27756672}">
      <dsp:nvSpPr>
        <dsp:cNvPr id="0" name=""/>
        <dsp:cNvSpPr/>
      </dsp:nvSpPr>
      <dsp:spPr>
        <a:xfrm>
          <a:off x="2381387" y="3541600"/>
          <a:ext cx="1132730" cy="707956"/>
        </a:xfrm>
        <a:prstGeom prst="roundRect">
          <a:avLst>
            <a:gd name="adj" fmla="val 10000"/>
          </a:avLst>
        </a:prstGeom>
        <a:solidFill>
          <a:sysClr val="window" lastClr="FFFFFF">
            <a:alpha val="90000"/>
            <a:hueOff val="0"/>
            <a:satOff val="0"/>
            <a:lumOff val="0"/>
            <a:alphaOff val="0"/>
          </a:sysClr>
        </a:solidFill>
        <a:ln w="25400" cap="flat" cmpd="sng" algn="ctr">
          <a:solidFill>
            <a:srgbClr val="0C1E4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de-DE" sz="1000" kern="1200" dirty="0">
              <a:solidFill>
                <a:srgbClr val="000000">
                  <a:hueOff val="0"/>
                  <a:satOff val="0"/>
                  <a:lumOff val="0"/>
                  <a:alphaOff val="0"/>
                </a:srgbClr>
              </a:solidFill>
              <a:latin typeface="Lucida Sans"/>
              <a:ea typeface="+mn-ea"/>
              <a:cs typeface="+mn-cs"/>
            </a:rPr>
            <a:t>Environmentally friendly</a:t>
          </a:r>
          <a:endParaRPr lang="en-US" sz="1000" kern="1200" dirty="0">
            <a:solidFill>
              <a:srgbClr val="000000">
                <a:hueOff val="0"/>
                <a:satOff val="0"/>
                <a:lumOff val="0"/>
                <a:alphaOff val="0"/>
              </a:srgbClr>
            </a:solidFill>
            <a:latin typeface="Lucida Sans"/>
            <a:ea typeface="+mn-ea"/>
            <a:cs typeface="+mn-cs"/>
          </a:endParaRPr>
        </a:p>
      </dsp:txBody>
      <dsp:txXfrm>
        <a:off x="2402122" y="3562335"/>
        <a:ext cx="1091260" cy="666486"/>
      </dsp:txXfrm>
    </dsp:sp>
    <dsp:sp modelId="{AE3BAA4D-9E12-45B5-8399-E702DAE0B498}">
      <dsp:nvSpPr>
        <dsp:cNvPr id="0" name=""/>
        <dsp:cNvSpPr/>
      </dsp:nvSpPr>
      <dsp:spPr>
        <a:xfrm>
          <a:off x="3868097" y="1816"/>
          <a:ext cx="1415913" cy="707956"/>
        </a:xfrm>
        <a:prstGeom prst="roundRect">
          <a:avLst>
            <a:gd name="adj" fmla="val 10000"/>
          </a:avLst>
        </a:prstGeom>
        <a:solidFill>
          <a:srgbClr val="0C1E4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de-DE" sz="1000" kern="1200" dirty="0">
              <a:solidFill>
                <a:sysClr val="window" lastClr="FFFFFF"/>
              </a:solidFill>
              <a:latin typeface="Lucida Sans"/>
              <a:ea typeface="+mn-ea"/>
              <a:cs typeface="+mn-cs"/>
            </a:rPr>
            <a:t>Risk Management &amp; Compliance</a:t>
          </a:r>
          <a:endParaRPr lang="en-US" sz="1000" kern="1200" dirty="0">
            <a:solidFill>
              <a:sysClr val="window" lastClr="FFFFFF"/>
            </a:solidFill>
            <a:latin typeface="Lucida Sans"/>
            <a:ea typeface="+mn-ea"/>
            <a:cs typeface="+mn-cs"/>
          </a:endParaRPr>
        </a:p>
      </dsp:txBody>
      <dsp:txXfrm>
        <a:off x="3888832" y="22551"/>
        <a:ext cx="1374443" cy="666486"/>
      </dsp:txXfrm>
    </dsp:sp>
    <dsp:sp modelId="{149292E2-5F55-41EC-816F-BC13EFF7B2D3}">
      <dsp:nvSpPr>
        <dsp:cNvPr id="0" name=""/>
        <dsp:cNvSpPr/>
      </dsp:nvSpPr>
      <dsp:spPr>
        <a:xfrm>
          <a:off x="4009688" y="709773"/>
          <a:ext cx="141591" cy="682505"/>
        </a:xfrm>
        <a:custGeom>
          <a:avLst/>
          <a:gdLst/>
          <a:ahLst/>
          <a:cxnLst/>
          <a:rect l="0" t="0" r="0" b="0"/>
          <a:pathLst>
            <a:path>
              <a:moveTo>
                <a:pt x="0" y="0"/>
              </a:moveTo>
              <a:lnTo>
                <a:pt x="0" y="682505"/>
              </a:lnTo>
              <a:lnTo>
                <a:pt x="141591" y="682505"/>
              </a:lnTo>
            </a:path>
          </a:pathLst>
        </a:custGeom>
        <a:noFill/>
        <a:ln w="25400" cap="flat" cmpd="sng" algn="ctr">
          <a:solidFill>
            <a:srgbClr val="0C1E40">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D58BD5A-AE98-402D-B062-8F9BAACF6E42}">
      <dsp:nvSpPr>
        <dsp:cNvPr id="0" name=""/>
        <dsp:cNvSpPr/>
      </dsp:nvSpPr>
      <dsp:spPr>
        <a:xfrm>
          <a:off x="4151279" y="886762"/>
          <a:ext cx="1132730" cy="1011033"/>
        </a:xfrm>
        <a:prstGeom prst="roundRect">
          <a:avLst>
            <a:gd name="adj" fmla="val 10000"/>
          </a:avLst>
        </a:prstGeom>
        <a:solidFill>
          <a:sysClr val="window" lastClr="FFFFFF">
            <a:alpha val="90000"/>
            <a:hueOff val="0"/>
            <a:satOff val="0"/>
            <a:lumOff val="0"/>
            <a:alphaOff val="0"/>
          </a:sysClr>
        </a:solidFill>
        <a:ln w="25400" cap="flat" cmpd="sng" algn="ctr">
          <a:solidFill>
            <a:srgbClr val="0C1E4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de-DE" sz="1000" kern="1200" dirty="0">
              <a:solidFill>
                <a:srgbClr val="000000">
                  <a:hueOff val="0"/>
                  <a:satOff val="0"/>
                  <a:lumOff val="0"/>
                  <a:alphaOff val="0"/>
                </a:srgbClr>
              </a:solidFill>
              <a:latin typeface="Lucida Sans"/>
              <a:ea typeface="+mn-ea"/>
              <a:cs typeface="+mn-cs"/>
            </a:rPr>
            <a:t>No separate Printing Agreements necessary (Compliance can be granted)</a:t>
          </a:r>
          <a:endParaRPr lang="en-US" sz="1000" kern="1200" dirty="0">
            <a:solidFill>
              <a:srgbClr val="000000">
                <a:hueOff val="0"/>
                <a:satOff val="0"/>
                <a:lumOff val="0"/>
                <a:alphaOff val="0"/>
              </a:srgbClr>
            </a:solidFill>
            <a:latin typeface="Lucida Sans"/>
            <a:ea typeface="+mn-ea"/>
            <a:cs typeface="+mn-cs"/>
          </a:endParaRPr>
        </a:p>
      </dsp:txBody>
      <dsp:txXfrm>
        <a:off x="4180891" y="916374"/>
        <a:ext cx="1073506" cy="951809"/>
      </dsp:txXfrm>
    </dsp:sp>
    <dsp:sp modelId="{47AB8E8C-1C3F-421C-B3BF-1B670E176608}">
      <dsp:nvSpPr>
        <dsp:cNvPr id="0" name=""/>
        <dsp:cNvSpPr/>
      </dsp:nvSpPr>
      <dsp:spPr>
        <a:xfrm>
          <a:off x="4009688" y="709773"/>
          <a:ext cx="141591" cy="1718989"/>
        </a:xfrm>
        <a:custGeom>
          <a:avLst/>
          <a:gdLst/>
          <a:ahLst/>
          <a:cxnLst/>
          <a:rect l="0" t="0" r="0" b="0"/>
          <a:pathLst>
            <a:path>
              <a:moveTo>
                <a:pt x="0" y="0"/>
              </a:moveTo>
              <a:lnTo>
                <a:pt x="0" y="1718989"/>
              </a:lnTo>
              <a:lnTo>
                <a:pt x="141591" y="1718989"/>
              </a:lnTo>
            </a:path>
          </a:pathLst>
        </a:custGeom>
        <a:noFill/>
        <a:ln w="25400" cap="flat" cmpd="sng" algn="ctr">
          <a:solidFill>
            <a:srgbClr val="0C1E40">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D0A3C33-9DDA-4B7B-9A58-DDB0BABE4BF1}">
      <dsp:nvSpPr>
        <dsp:cNvPr id="0" name=""/>
        <dsp:cNvSpPr/>
      </dsp:nvSpPr>
      <dsp:spPr>
        <a:xfrm>
          <a:off x="4151279" y="2074784"/>
          <a:ext cx="1132730" cy="707956"/>
        </a:xfrm>
        <a:prstGeom prst="roundRect">
          <a:avLst>
            <a:gd name="adj" fmla="val 10000"/>
          </a:avLst>
        </a:prstGeom>
        <a:solidFill>
          <a:sysClr val="window" lastClr="FFFFFF">
            <a:alpha val="90000"/>
            <a:hueOff val="0"/>
            <a:satOff val="0"/>
            <a:lumOff val="0"/>
            <a:alphaOff val="0"/>
          </a:sysClr>
        </a:solidFill>
        <a:ln w="25400" cap="flat" cmpd="sng" algn="ctr">
          <a:solidFill>
            <a:srgbClr val="0C1E4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de-DE" sz="1000" kern="1200" dirty="0">
              <a:solidFill>
                <a:srgbClr val="000000">
                  <a:hueOff val="0"/>
                  <a:satOff val="0"/>
                  <a:lumOff val="0"/>
                  <a:alphaOff val="0"/>
                </a:srgbClr>
              </a:solidFill>
              <a:latin typeface="Lucida Sans"/>
              <a:ea typeface="+mn-ea"/>
              <a:cs typeface="+mn-cs"/>
            </a:rPr>
            <a:t>Surrender &amp; Switch BLs under full control of NVOCC</a:t>
          </a:r>
          <a:endParaRPr lang="en-US" sz="1000" kern="1200" dirty="0">
            <a:solidFill>
              <a:srgbClr val="000000">
                <a:hueOff val="0"/>
                <a:satOff val="0"/>
                <a:lumOff val="0"/>
                <a:alphaOff val="0"/>
              </a:srgbClr>
            </a:solidFill>
            <a:latin typeface="Lucida Sans"/>
            <a:ea typeface="+mn-ea"/>
            <a:cs typeface="+mn-cs"/>
          </a:endParaRPr>
        </a:p>
      </dsp:txBody>
      <dsp:txXfrm>
        <a:off x="4172014" y="2095519"/>
        <a:ext cx="1091260" cy="666486"/>
      </dsp:txXfrm>
    </dsp:sp>
    <dsp:sp modelId="{90639B6E-0C22-4868-A8EA-3FDCA5507228}">
      <dsp:nvSpPr>
        <dsp:cNvPr id="0" name=""/>
        <dsp:cNvSpPr/>
      </dsp:nvSpPr>
      <dsp:spPr>
        <a:xfrm>
          <a:off x="4009688" y="709773"/>
          <a:ext cx="141591" cy="2603935"/>
        </a:xfrm>
        <a:custGeom>
          <a:avLst/>
          <a:gdLst/>
          <a:ahLst/>
          <a:cxnLst/>
          <a:rect l="0" t="0" r="0" b="0"/>
          <a:pathLst>
            <a:path>
              <a:moveTo>
                <a:pt x="0" y="0"/>
              </a:moveTo>
              <a:lnTo>
                <a:pt x="0" y="2603935"/>
              </a:lnTo>
              <a:lnTo>
                <a:pt x="141591" y="2603935"/>
              </a:lnTo>
            </a:path>
          </a:pathLst>
        </a:custGeom>
        <a:noFill/>
        <a:ln w="25400" cap="flat" cmpd="sng" algn="ctr">
          <a:solidFill>
            <a:srgbClr val="0C1E40">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3E26D2B-996E-490C-BB5C-3AA5458CC2E9}">
      <dsp:nvSpPr>
        <dsp:cNvPr id="0" name=""/>
        <dsp:cNvSpPr/>
      </dsp:nvSpPr>
      <dsp:spPr>
        <a:xfrm>
          <a:off x="4151279" y="2959730"/>
          <a:ext cx="1132730" cy="707956"/>
        </a:xfrm>
        <a:prstGeom prst="roundRect">
          <a:avLst>
            <a:gd name="adj" fmla="val 10000"/>
          </a:avLst>
        </a:prstGeom>
        <a:solidFill>
          <a:sysClr val="window" lastClr="FFFFFF">
            <a:alpha val="90000"/>
            <a:hueOff val="0"/>
            <a:satOff val="0"/>
            <a:lumOff val="0"/>
            <a:alphaOff val="0"/>
          </a:sysClr>
        </a:solidFill>
        <a:ln w="25400" cap="flat" cmpd="sng" algn="ctr">
          <a:solidFill>
            <a:srgbClr val="0C1E4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de-DE" sz="1000" kern="1200" dirty="0">
              <a:solidFill>
                <a:srgbClr val="000000">
                  <a:hueOff val="0"/>
                  <a:satOff val="0"/>
                  <a:lumOff val="0"/>
                  <a:alphaOff val="0"/>
                </a:srgbClr>
              </a:solidFill>
              <a:latin typeface="Lucida Sans"/>
              <a:ea typeface="+mn-ea"/>
              <a:cs typeface="+mn-cs"/>
            </a:rPr>
            <a:t>No fraudulent </a:t>
          </a:r>
          <a:r>
            <a:rPr lang="de-DE" sz="1000" kern="1200" dirty="0" err="1">
              <a:solidFill>
                <a:srgbClr val="000000">
                  <a:hueOff val="0"/>
                  <a:satOff val="0"/>
                  <a:lumOff val="0"/>
                  <a:alphaOff val="0"/>
                </a:srgbClr>
              </a:solidFill>
              <a:latin typeface="Lucida Sans"/>
              <a:ea typeface="+mn-ea"/>
              <a:cs typeface="+mn-cs"/>
            </a:rPr>
            <a:t>acts</a:t>
          </a:r>
          <a:r>
            <a:rPr lang="de-DE" sz="1000" kern="1200" dirty="0">
              <a:solidFill>
                <a:srgbClr val="000000">
                  <a:hueOff val="0"/>
                  <a:satOff val="0"/>
                  <a:lumOff val="0"/>
                  <a:alphaOff val="0"/>
                </a:srgbClr>
              </a:solidFill>
              <a:latin typeface="Lucida Sans"/>
              <a:ea typeface="+mn-ea"/>
              <a:cs typeface="+mn-cs"/>
            </a:rPr>
            <a:t> anymore</a:t>
          </a:r>
          <a:endParaRPr lang="en-US" sz="1000" kern="1200" dirty="0">
            <a:solidFill>
              <a:srgbClr val="000000">
                <a:hueOff val="0"/>
                <a:satOff val="0"/>
                <a:lumOff val="0"/>
                <a:alphaOff val="0"/>
              </a:srgbClr>
            </a:solidFill>
            <a:latin typeface="Lucida Sans"/>
            <a:ea typeface="+mn-ea"/>
            <a:cs typeface="+mn-cs"/>
          </a:endParaRPr>
        </a:p>
      </dsp:txBody>
      <dsp:txXfrm>
        <a:off x="4172014" y="2980465"/>
        <a:ext cx="1091260" cy="666486"/>
      </dsp:txXfrm>
    </dsp:sp>
    <dsp:sp modelId="{A340829C-5828-4521-A79B-0A22CB027807}">
      <dsp:nvSpPr>
        <dsp:cNvPr id="0" name=""/>
        <dsp:cNvSpPr/>
      </dsp:nvSpPr>
      <dsp:spPr>
        <a:xfrm>
          <a:off x="4009688" y="709773"/>
          <a:ext cx="141591" cy="3488881"/>
        </a:xfrm>
        <a:custGeom>
          <a:avLst/>
          <a:gdLst/>
          <a:ahLst/>
          <a:cxnLst/>
          <a:rect l="0" t="0" r="0" b="0"/>
          <a:pathLst>
            <a:path>
              <a:moveTo>
                <a:pt x="0" y="0"/>
              </a:moveTo>
              <a:lnTo>
                <a:pt x="0" y="3488881"/>
              </a:lnTo>
              <a:lnTo>
                <a:pt x="141591" y="3488881"/>
              </a:lnTo>
            </a:path>
          </a:pathLst>
        </a:custGeom>
        <a:noFill/>
        <a:ln w="25400" cap="flat" cmpd="sng" algn="ctr">
          <a:solidFill>
            <a:srgbClr val="0C1E40">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104E7D1-876C-4C63-AB50-77F10D1B776E}">
      <dsp:nvSpPr>
        <dsp:cNvPr id="0" name=""/>
        <dsp:cNvSpPr/>
      </dsp:nvSpPr>
      <dsp:spPr>
        <a:xfrm>
          <a:off x="4151279" y="3844676"/>
          <a:ext cx="1132730" cy="707956"/>
        </a:xfrm>
        <a:prstGeom prst="roundRect">
          <a:avLst>
            <a:gd name="adj" fmla="val 10000"/>
          </a:avLst>
        </a:prstGeom>
        <a:solidFill>
          <a:sysClr val="window" lastClr="FFFFFF">
            <a:alpha val="90000"/>
            <a:hueOff val="0"/>
            <a:satOff val="0"/>
            <a:lumOff val="0"/>
            <a:alphaOff val="0"/>
          </a:sysClr>
        </a:solidFill>
        <a:ln w="25400" cap="flat" cmpd="sng" algn="ctr">
          <a:solidFill>
            <a:srgbClr val="0C1E4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de-DE" sz="1000" kern="1200" dirty="0">
              <a:solidFill>
                <a:srgbClr val="000000">
                  <a:hueOff val="0"/>
                  <a:satOff val="0"/>
                  <a:lumOff val="0"/>
                  <a:alphaOff val="0"/>
                </a:srgbClr>
              </a:solidFill>
              <a:latin typeface="Lucida Sans"/>
              <a:ea typeface="+mn-ea"/>
              <a:cs typeface="+mn-cs"/>
            </a:rPr>
            <a:t>No </a:t>
          </a:r>
          <a:r>
            <a:rPr lang="de-DE" sz="1000" kern="1200" dirty="0" err="1">
              <a:solidFill>
                <a:srgbClr val="000000">
                  <a:hueOff val="0"/>
                  <a:satOff val="0"/>
                  <a:lumOff val="0"/>
                  <a:alphaOff val="0"/>
                </a:srgbClr>
              </a:solidFill>
              <a:latin typeface="Lucida Sans"/>
              <a:ea typeface="+mn-ea"/>
              <a:cs typeface="+mn-cs"/>
            </a:rPr>
            <a:t>financial</a:t>
          </a:r>
          <a:r>
            <a:rPr lang="de-DE" sz="1000" kern="1200" dirty="0">
              <a:solidFill>
                <a:srgbClr val="000000">
                  <a:hueOff val="0"/>
                  <a:satOff val="0"/>
                  <a:lumOff val="0"/>
                  <a:alphaOff val="0"/>
                </a:srgbClr>
              </a:solidFill>
              <a:latin typeface="Lucida Sans"/>
              <a:ea typeface="+mn-ea"/>
              <a:cs typeface="+mn-cs"/>
            </a:rPr>
            <a:t> </a:t>
          </a:r>
          <a:r>
            <a:rPr lang="de-DE" sz="1000" kern="1200" dirty="0" err="1">
              <a:solidFill>
                <a:srgbClr val="000000">
                  <a:hueOff val="0"/>
                  <a:satOff val="0"/>
                  <a:lumOff val="0"/>
                  <a:alphaOff val="0"/>
                </a:srgbClr>
              </a:solidFill>
              <a:latin typeface="Lucida Sans"/>
              <a:ea typeface="+mn-ea"/>
              <a:cs typeface="+mn-cs"/>
            </a:rPr>
            <a:t>risk</a:t>
          </a:r>
          <a:r>
            <a:rPr lang="de-DE" sz="1000" kern="1200" dirty="0">
              <a:solidFill>
                <a:srgbClr val="000000">
                  <a:hueOff val="0"/>
                  <a:satOff val="0"/>
                  <a:lumOff val="0"/>
                  <a:alphaOff val="0"/>
                </a:srgbClr>
              </a:solidFill>
              <a:latin typeface="Lucida Sans"/>
              <a:ea typeface="+mn-ea"/>
              <a:cs typeface="+mn-cs"/>
            </a:rPr>
            <a:t> due </a:t>
          </a:r>
          <a:r>
            <a:rPr lang="de-DE" sz="1000" kern="1200" dirty="0" err="1">
              <a:solidFill>
                <a:srgbClr val="000000">
                  <a:hueOff val="0"/>
                  <a:satOff val="0"/>
                  <a:lumOff val="0"/>
                  <a:alphaOff val="0"/>
                </a:srgbClr>
              </a:solidFill>
              <a:latin typeface="Lucida Sans"/>
              <a:ea typeface="+mn-ea"/>
              <a:cs typeface="+mn-cs"/>
            </a:rPr>
            <a:t>to</a:t>
          </a:r>
          <a:r>
            <a:rPr lang="de-DE" sz="1000" kern="1200" dirty="0">
              <a:solidFill>
                <a:srgbClr val="000000">
                  <a:hueOff val="0"/>
                  <a:satOff val="0"/>
                  <a:lumOff val="0"/>
                  <a:alphaOff val="0"/>
                </a:srgbClr>
              </a:solidFill>
              <a:latin typeface="Lucida Sans"/>
              <a:ea typeface="+mn-ea"/>
              <a:cs typeface="+mn-cs"/>
            </a:rPr>
            <a:t> lost BLs</a:t>
          </a:r>
          <a:endParaRPr lang="en-US" sz="1000" kern="1200" dirty="0">
            <a:solidFill>
              <a:srgbClr val="000000">
                <a:hueOff val="0"/>
                <a:satOff val="0"/>
                <a:lumOff val="0"/>
                <a:alphaOff val="0"/>
              </a:srgbClr>
            </a:solidFill>
            <a:latin typeface="Lucida Sans"/>
            <a:ea typeface="+mn-ea"/>
            <a:cs typeface="+mn-cs"/>
          </a:endParaRPr>
        </a:p>
      </dsp:txBody>
      <dsp:txXfrm>
        <a:off x="4172014" y="3865411"/>
        <a:ext cx="1091260" cy="666486"/>
      </dsp:txXfrm>
    </dsp:sp>
    <dsp:sp modelId="{9C569021-7D7C-4BE3-8AE9-B4658710B0A3}">
      <dsp:nvSpPr>
        <dsp:cNvPr id="0" name=""/>
        <dsp:cNvSpPr/>
      </dsp:nvSpPr>
      <dsp:spPr>
        <a:xfrm>
          <a:off x="5637989" y="1816"/>
          <a:ext cx="1415913" cy="707956"/>
        </a:xfrm>
        <a:prstGeom prst="roundRect">
          <a:avLst>
            <a:gd name="adj" fmla="val 10000"/>
          </a:avLst>
        </a:prstGeom>
        <a:solidFill>
          <a:srgbClr val="0C1E4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de-DE" sz="1000" kern="1200" dirty="0">
              <a:solidFill>
                <a:sysClr val="window" lastClr="FFFFFF"/>
              </a:solidFill>
              <a:latin typeface="Lucida Sans"/>
              <a:ea typeface="+mn-ea"/>
              <a:cs typeface="+mn-cs"/>
            </a:rPr>
            <a:t>Increase of </a:t>
          </a:r>
          <a:r>
            <a:rPr lang="de-DE" sz="1000" kern="1200" dirty="0" err="1">
              <a:solidFill>
                <a:sysClr val="window" lastClr="FFFFFF"/>
              </a:solidFill>
              <a:latin typeface="Lucida Sans"/>
              <a:ea typeface="+mn-ea"/>
              <a:cs typeface="+mn-cs"/>
            </a:rPr>
            <a:t>productivity</a:t>
          </a:r>
          <a:endParaRPr lang="en-US" sz="1000" kern="1200" dirty="0">
            <a:solidFill>
              <a:sysClr val="window" lastClr="FFFFFF"/>
            </a:solidFill>
            <a:latin typeface="Lucida Sans"/>
            <a:ea typeface="+mn-ea"/>
            <a:cs typeface="+mn-cs"/>
          </a:endParaRPr>
        </a:p>
      </dsp:txBody>
      <dsp:txXfrm>
        <a:off x="5658724" y="22551"/>
        <a:ext cx="1374443" cy="666486"/>
      </dsp:txXfrm>
    </dsp:sp>
    <dsp:sp modelId="{F2EE5FBA-A938-40BE-876C-FA477ABAF578}">
      <dsp:nvSpPr>
        <dsp:cNvPr id="0" name=""/>
        <dsp:cNvSpPr/>
      </dsp:nvSpPr>
      <dsp:spPr>
        <a:xfrm>
          <a:off x="5779580" y="709773"/>
          <a:ext cx="141591" cy="530967"/>
        </a:xfrm>
        <a:custGeom>
          <a:avLst/>
          <a:gdLst/>
          <a:ahLst/>
          <a:cxnLst/>
          <a:rect l="0" t="0" r="0" b="0"/>
          <a:pathLst>
            <a:path>
              <a:moveTo>
                <a:pt x="0" y="0"/>
              </a:moveTo>
              <a:lnTo>
                <a:pt x="0" y="530967"/>
              </a:lnTo>
              <a:lnTo>
                <a:pt x="141591" y="530967"/>
              </a:lnTo>
            </a:path>
          </a:pathLst>
        </a:custGeom>
        <a:noFill/>
        <a:ln w="25400" cap="flat" cmpd="sng" algn="ctr">
          <a:solidFill>
            <a:srgbClr val="0C1E40">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7A91FD7-359C-4EF1-90AA-A786EF59662B}">
      <dsp:nvSpPr>
        <dsp:cNvPr id="0" name=""/>
        <dsp:cNvSpPr/>
      </dsp:nvSpPr>
      <dsp:spPr>
        <a:xfrm>
          <a:off x="5921171" y="886762"/>
          <a:ext cx="1132730" cy="707956"/>
        </a:xfrm>
        <a:prstGeom prst="roundRect">
          <a:avLst>
            <a:gd name="adj" fmla="val 10000"/>
          </a:avLst>
        </a:prstGeom>
        <a:solidFill>
          <a:sysClr val="window" lastClr="FFFFFF">
            <a:alpha val="90000"/>
            <a:hueOff val="0"/>
            <a:satOff val="0"/>
            <a:lumOff val="0"/>
            <a:alphaOff val="0"/>
          </a:sysClr>
        </a:solidFill>
        <a:ln w="25400" cap="flat" cmpd="sng" algn="ctr">
          <a:solidFill>
            <a:srgbClr val="0C1E4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de-DE" sz="1000" kern="1200" dirty="0">
              <a:solidFill>
                <a:srgbClr val="000000">
                  <a:hueOff val="0"/>
                  <a:satOff val="0"/>
                  <a:lumOff val="0"/>
                  <a:alphaOff val="0"/>
                </a:srgbClr>
              </a:solidFill>
              <a:latin typeface="Lucida Sans"/>
              <a:ea typeface="+mn-ea"/>
              <a:cs typeface="+mn-cs"/>
            </a:rPr>
            <a:t>Direct API </a:t>
          </a:r>
          <a:r>
            <a:rPr lang="de-DE" sz="1000" kern="1200" dirty="0" err="1">
              <a:solidFill>
                <a:srgbClr val="000000">
                  <a:hueOff val="0"/>
                  <a:satOff val="0"/>
                  <a:lumOff val="0"/>
                  <a:alphaOff val="0"/>
                </a:srgbClr>
              </a:solidFill>
              <a:latin typeface="Lucida Sans"/>
              <a:ea typeface="+mn-ea"/>
              <a:cs typeface="+mn-cs"/>
            </a:rPr>
            <a:t>or</a:t>
          </a:r>
          <a:r>
            <a:rPr lang="de-DE" sz="1000" kern="1200" dirty="0">
              <a:solidFill>
                <a:srgbClr val="000000">
                  <a:hueOff val="0"/>
                  <a:satOff val="0"/>
                  <a:lumOff val="0"/>
                  <a:alphaOff val="0"/>
                </a:srgbClr>
              </a:solidFill>
              <a:latin typeface="Lucida Sans"/>
              <a:ea typeface="+mn-ea"/>
              <a:cs typeface="+mn-cs"/>
            </a:rPr>
            <a:t> WebAccess</a:t>
          </a:r>
          <a:endParaRPr lang="en-US" sz="1000" kern="1200" dirty="0">
            <a:solidFill>
              <a:srgbClr val="000000">
                <a:hueOff val="0"/>
                <a:satOff val="0"/>
                <a:lumOff val="0"/>
                <a:alphaOff val="0"/>
              </a:srgbClr>
            </a:solidFill>
            <a:latin typeface="Lucida Sans"/>
            <a:ea typeface="+mn-ea"/>
            <a:cs typeface="+mn-cs"/>
          </a:endParaRPr>
        </a:p>
      </dsp:txBody>
      <dsp:txXfrm>
        <a:off x="5941906" y="907497"/>
        <a:ext cx="1091260" cy="666486"/>
      </dsp:txXfrm>
    </dsp:sp>
    <dsp:sp modelId="{75B64423-A159-4C66-9B86-B987A15FDA1B}">
      <dsp:nvSpPr>
        <dsp:cNvPr id="0" name=""/>
        <dsp:cNvSpPr/>
      </dsp:nvSpPr>
      <dsp:spPr>
        <a:xfrm>
          <a:off x="5779580" y="709773"/>
          <a:ext cx="141591" cy="1415913"/>
        </a:xfrm>
        <a:custGeom>
          <a:avLst/>
          <a:gdLst/>
          <a:ahLst/>
          <a:cxnLst/>
          <a:rect l="0" t="0" r="0" b="0"/>
          <a:pathLst>
            <a:path>
              <a:moveTo>
                <a:pt x="0" y="0"/>
              </a:moveTo>
              <a:lnTo>
                <a:pt x="0" y="1415913"/>
              </a:lnTo>
              <a:lnTo>
                <a:pt x="141591" y="1415913"/>
              </a:lnTo>
            </a:path>
          </a:pathLst>
        </a:custGeom>
        <a:noFill/>
        <a:ln w="25400" cap="flat" cmpd="sng" algn="ctr">
          <a:solidFill>
            <a:srgbClr val="0C1E40">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E0EF86D-7959-47B1-865A-17EF58A2BF6A}">
      <dsp:nvSpPr>
        <dsp:cNvPr id="0" name=""/>
        <dsp:cNvSpPr/>
      </dsp:nvSpPr>
      <dsp:spPr>
        <a:xfrm>
          <a:off x="5921171" y="1771708"/>
          <a:ext cx="1132730" cy="707956"/>
        </a:xfrm>
        <a:prstGeom prst="roundRect">
          <a:avLst>
            <a:gd name="adj" fmla="val 10000"/>
          </a:avLst>
        </a:prstGeom>
        <a:solidFill>
          <a:sysClr val="window" lastClr="FFFFFF">
            <a:alpha val="90000"/>
            <a:hueOff val="0"/>
            <a:satOff val="0"/>
            <a:lumOff val="0"/>
            <a:alphaOff val="0"/>
          </a:sysClr>
        </a:solidFill>
        <a:ln w="25400" cap="flat" cmpd="sng" algn="ctr">
          <a:solidFill>
            <a:srgbClr val="0C1E4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de-DE" sz="1000" kern="1200" dirty="0">
              <a:solidFill>
                <a:srgbClr val="000000">
                  <a:hueOff val="0"/>
                  <a:satOff val="0"/>
                  <a:lumOff val="0"/>
                  <a:alphaOff val="0"/>
                </a:srgbClr>
              </a:solidFill>
              <a:latin typeface="Lucida Sans"/>
              <a:ea typeface="+mn-ea"/>
              <a:cs typeface="+mn-cs"/>
            </a:rPr>
            <a:t>Remote Access</a:t>
          </a:r>
          <a:endParaRPr lang="en-US" sz="1000" kern="1200" dirty="0">
            <a:solidFill>
              <a:srgbClr val="000000">
                <a:hueOff val="0"/>
                <a:satOff val="0"/>
                <a:lumOff val="0"/>
                <a:alphaOff val="0"/>
              </a:srgbClr>
            </a:solidFill>
            <a:latin typeface="Lucida Sans"/>
            <a:ea typeface="+mn-ea"/>
            <a:cs typeface="+mn-cs"/>
          </a:endParaRPr>
        </a:p>
      </dsp:txBody>
      <dsp:txXfrm>
        <a:off x="5941906" y="1792443"/>
        <a:ext cx="1091260" cy="666486"/>
      </dsp:txXfrm>
    </dsp:sp>
    <dsp:sp modelId="{49DC9FF3-2D8C-4398-AE9E-7234463AEA4A}">
      <dsp:nvSpPr>
        <dsp:cNvPr id="0" name=""/>
        <dsp:cNvSpPr/>
      </dsp:nvSpPr>
      <dsp:spPr>
        <a:xfrm>
          <a:off x="5779580" y="709773"/>
          <a:ext cx="141591" cy="2300859"/>
        </a:xfrm>
        <a:custGeom>
          <a:avLst/>
          <a:gdLst/>
          <a:ahLst/>
          <a:cxnLst/>
          <a:rect l="0" t="0" r="0" b="0"/>
          <a:pathLst>
            <a:path>
              <a:moveTo>
                <a:pt x="0" y="0"/>
              </a:moveTo>
              <a:lnTo>
                <a:pt x="0" y="2300859"/>
              </a:lnTo>
              <a:lnTo>
                <a:pt x="141591" y="2300859"/>
              </a:lnTo>
            </a:path>
          </a:pathLst>
        </a:custGeom>
        <a:noFill/>
        <a:ln w="25400" cap="flat" cmpd="sng" algn="ctr">
          <a:solidFill>
            <a:srgbClr val="0C1E40">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F995CA8-DCFC-4210-A9AF-174C9276D643}">
      <dsp:nvSpPr>
        <dsp:cNvPr id="0" name=""/>
        <dsp:cNvSpPr/>
      </dsp:nvSpPr>
      <dsp:spPr>
        <a:xfrm>
          <a:off x="5921171" y="2656654"/>
          <a:ext cx="1132730" cy="707956"/>
        </a:xfrm>
        <a:prstGeom prst="roundRect">
          <a:avLst>
            <a:gd name="adj" fmla="val 10000"/>
          </a:avLst>
        </a:prstGeom>
        <a:solidFill>
          <a:sysClr val="window" lastClr="FFFFFF">
            <a:alpha val="90000"/>
            <a:hueOff val="0"/>
            <a:satOff val="0"/>
            <a:lumOff val="0"/>
            <a:alphaOff val="0"/>
          </a:sysClr>
        </a:solidFill>
        <a:ln w="25400" cap="flat" cmpd="sng" algn="ctr">
          <a:solidFill>
            <a:srgbClr val="0C1E4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de-DE" sz="1000" kern="1200" dirty="0">
              <a:solidFill>
                <a:srgbClr val="000000">
                  <a:hueOff val="0"/>
                  <a:satOff val="0"/>
                  <a:lumOff val="0"/>
                  <a:alphaOff val="0"/>
                </a:srgbClr>
              </a:solidFill>
              <a:latin typeface="Lucida Sans"/>
              <a:ea typeface="+mn-ea"/>
              <a:cs typeface="+mn-cs"/>
            </a:rPr>
            <a:t>No „empty </a:t>
          </a:r>
          <a:r>
            <a:rPr lang="de-DE" sz="1000" kern="1200" dirty="0" err="1">
              <a:solidFill>
                <a:srgbClr val="000000">
                  <a:hueOff val="0"/>
                  <a:satOff val="0"/>
                  <a:lumOff val="0"/>
                  <a:alphaOff val="0"/>
                </a:srgbClr>
              </a:solidFill>
              <a:latin typeface="Lucida Sans"/>
              <a:ea typeface="+mn-ea"/>
              <a:cs typeface="+mn-cs"/>
            </a:rPr>
            <a:t>floor</a:t>
          </a:r>
          <a:r>
            <a:rPr lang="de-DE" sz="1000" kern="1200" dirty="0">
              <a:solidFill>
                <a:srgbClr val="000000">
                  <a:hueOff val="0"/>
                  <a:satOff val="0"/>
                  <a:lumOff val="0"/>
                  <a:alphaOff val="0"/>
                </a:srgbClr>
              </a:solidFill>
              <a:latin typeface="Lucida Sans"/>
              <a:ea typeface="+mn-ea"/>
              <a:cs typeface="+mn-cs"/>
            </a:rPr>
            <a:t> </a:t>
          </a:r>
          <a:r>
            <a:rPr lang="de-DE" sz="1000" kern="1200" dirty="0" err="1">
              <a:solidFill>
                <a:srgbClr val="000000">
                  <a:hueOff val="0"/>
                  <a:satOff val="0"/>
                  <a:lumOff val="0"/>
                  <a:alphaOff val="0"/>
                </a:srgbClr>
              </a:solidFill>
              <a:latin typeface="Lucida Sans"/>
              <a:ea typeface="+mn-ea"/>
              <a:cs typeface="+mn-cs"/>
            </a:rPr>
            <a:t>walks</a:t>
          </a:r>
          <a:r>
            <a:rPr lang="de-DE" sz="1000" kern="1200" dirty="0">
              <a:solidFill>
                <a:srgbClr val="000000">
                  <a:hueOff val="0"/>
                  <a:satOff val="0"/>
                  <a:lumOff val="0"/>
                  <a:alphaOff val="0"/>
                </a:srgbClr>
              </a:solidFill>
              <a:latin typeface="Lucida Sans"/>
              <a:ea typeface="+mn-ea"/>
              <a:cs typeface="+mn-cs"/>
            </a:rPr>
            <a:t>“</a:t>
          </a:r>
          <a:endParaRPr lang="en-US" sz="1000" kern="1200" dirty="0">
            <a:solidFill>
              <a:srgbClr val="000000">
                <a:hueOff val="0"/>
                <a:satOff val="0"/>
                <a:lumOff val="0"/>
                <a:alphaOff val="0"/>
              </a:srgbClr>
            </a:solidFill>
            <a:latin typeface="Lucida Sans"/>
            <a:ea typeface="+mn-ea"/>
            <a:cs typeface="+mn-cs"/>
          </a:endParaRPr>
        </a:p>
      </dsp:txBody>
      <dsp:txXfrm>
        <a:off x="5941906" y="2677389"/>
        <a:ext cx="1091260" cy="666486"/>
      </dsp:txXfrm>
    </dsp:sp>
    <dsp:sp modelId="{424BC064-D035-495A-BF2E-D516D86431A7}">
      <dsp:nvSpPr>
        <dsp:cNvPr id="0" name=""/>
        <dsp:cNvSpPr/>
      </dsp:nvSpPr>
      <dsp:spPr>
        <a:xfrm>
          <a:off x="5779580" y="709773"/>
          <a:ext cx="141591" cy="3345513"/>
        </a:xfrm>
        <a:custGeom>
          <a:avLst/>
          <a:gdLst/>
          <a:ahLst/>
          <a:cxnLst/>
          <a:rect l="0" t="0" r="0" b="0"/>
          <a:pathLst>
            <a:path>
              <a:moveTo>
                <a:pt x="0" y="0"/>
              </a:moveTo>
              <a:lnTo>
                <a:pt x="0" y="3345513"/>
              </a:lnTo>
              <a:lnTo>
                <a:pt x="141591" y="3345513"/>
              </a:lnTo>
            </a:path>
          </a:pathLst>
        </a:custGeom>
        <a:noFill/>
        <a:ln w="25400" cap="flat" cmpd="sng" algn="ctr">
          <a:solidFill>
            <a:srgbClr val="0C1E40">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77EB625-EA15-4333-BBDE-CBA11576DDF5}">
      <dsp:nvSpPr>
        <dsp:cNvPr id="0" name=""/>
        <dsp:cNvSpPr/>
      </dsp:nvSpPr>
      <dsp:spPr>
        <a:xfrm>
          <a:off x="5921171" y="3541600"/>
          <a:ext cx="1132730" cy="1027372"/>
        </a:xfrm>
        <a:prstGeom prst="roundRect">
          <a:avLst>
            <a:gd name="adj" fmla="val 10000"/>
          </a:avLst>
        </a:prstGeom>
        <a:solidFill>
          <a:sysClr val="window" lastClr="FFFFFF">
            <a:alpha val="90000"/>
            <a:hueOff val="0"/>
            <a:satOff val="0"/>
            <a:lumOff val="0"/>
            <a:alphaOff val="0"/>
          </a:sysClr>
        </a:solidFill>
        <a:ln w="25400" cap="flat" cmpd="sng" algn="ctr">
          <a:solidFill>
            <a:srgbClr val="0C1E4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t" anchorCtr="0">
          <a:noAutofit/>
        </a:bodyPr>
        <a:lstStyle/>
        <a:p>
          <a:pPr marL="0" lvl="0" indent="0" algn="l" defTabSz="444500">
            <a:lnSpc>
              <a:spcPct val="90000"/>
            </a:lnSpc>
            <a:spcBef>
              <a:spcPct val="0"/>
            </a:spcBef>
            <a:spcAft>
              <a:spcPct val="35000"/>
            </a:spcAft>
            <a:buNone/>
          </a:pPr>
          <a:r>
            <a:rPr lang="de-DE" sz="1000" kern="1200" dirty="0">
              <a:solidFill>
                <a:srgbClr val="000000">
                  <a:hueOff val="0"/>
                  <a:satOff val="0"/>
                  <a:lumOff val="0"/>
                  <a:alphaOff val="0"/>
                </a:srgbClr>
              </a:solidFill>
              <a:latin typeface="Lucida Sans"/>
              <a:ea typeface="+mn-ea"/>
              <a:cs typeface="+mn-cs"/>
            </a:rPr>
            <a:t>Full usage of </a:t>
          </a:r>
          <a:r>
            <a:rPr lang="de-DE" sz="1000" kern="1200" dirty="0" err="1">
              <a:solidFill>
                <a:srgbClr val="000000">
                  <a:hueOff val="0"/>
                  <a:satOff val="0"/>
                  <a:lumOff val="0"/>
                  <a:alphaOff val="0"/>
                </a:srgbClr>
              </a:solidFill>
              <a:latin typeface="Lucida Sans"/>
              <a:ea typeface="+mn-ea"/>
              <a:cs typeface="+mn-cs"/>
            </a:rPr>
            <a:t>SCT</a:t>
          </a:r>
          <a:endParaRPr lang="en-US" sz="1000" kern="1200" dirty="0">
            <a:solidFill>
              <a:srgbClr val="000000">
                <a:hueOff val="0"/>
                <a:satOff val="0"/>
                <a:lumOff val="0"/>
                <a:alphaOff val="0"/>
              </a:srgbClr>
            </a:solidFill>
            <a:latin typeface="Lucida Sans"/>
            <a:ea typeface="+mn-ea"/>
            <a:cs typeface="+mn-cs"/>
          </a:endParaRPr>
        </a:p>
        <a:p>
          <a:pPr marL="57150" lvl="1" indent="-57150" algn="l" defTabSz="444500">
            <a:lnSpc>
              <a:spcPct val="90000"/>
            </a:lnSpc>
            <a:spcBef>
              <a:spcPct val="0"/>
            </a:spcBef>
            <a:spcAft>
              <a:spcPct val="15000"/>
            </a:spcAft>
            <a:buChar char="•"/>
          </a:pPr>
          <a:r>
            <a:rPr lang="de-DE" sz="1000" kern="1200" dirty="0">
              <a:solidFill>
                <a:srgbClr val="000000">
                  <a:hueOff val="0"/>
                  <a:satOff val="0"/>
                  <a:lumOff val="0"/>
                  <a:alphaOff val="0"/>
                </a:srgbClr>
              </a:solidFill>
              <a:latin typeface="Lucida Sans"/>
              <a:ea typeface="+mn-ea"/>
              <a:cs typeface="+mn-cs"/>
            </a:rPr>
            <a:t>Issuance</a:t>
          </a:r>
          <a:endParaRPr lang="en-US" sz="1000" kern="1200" dirty="0">
            <a:solidFill>
              <a:srgbClr val="000000">
                <a:hueOff val="0"/>
                <a:satOff val="0"/>
                <a:lumOff val="0"/>
                <a:alphaOff val="0"/>
              </a:srgbClr>
            </a:solidFill>
            <a:latin typeface="Lucida Sans"/>
            <a:ea typeface="+mn-ea"/>
            <a:cs typeface="+mn-cs"/>
          </a:endParaRPr>
        </a:p>
        <a:p>
          <a:pPr marL="57150" lvl="1" indent="-57150" algn="l" defTabSz="444500">
            <a:lnSpc>
              <a:spcPct val="90000"/>
            </a:lnSpc>
            <a:spcBef>
              <a:spcPct val="0"/>
            </a:spcBef>
            <a:spcAft>
              <a:spcPct val="15000"/>
            </a:spcAft>
            <a:buChar char="•"/>
          </a:pPr>
          <a:r>
            <a:rPr lang="de-DE" sz="1000" kern="1200" dirty="0">
              <a:solidFill>
                <a:srgbClr val="000000">
                  <a:hueOff val="0"/>
                  <a:satOff val="0"/>
                  <a:lumOff val="0"/>
                  <a:alphaOff val="0"/>
                </a:srgbClr>
              </a:solidFill>
              <a:latin typeface="Lucida Sans"/>
              <a:ea typeface="+mn-ea"/>
              <a:cs typeface="+mn-cs"/>
            </a:rPr>
            <a:t>Distribution</a:t>
          </a:r>
          <a:endParaRPr lang="en-US" sz="1000" kern="1200" dirty="0">
            <a:solidFill>
              <a:srgbClr val="000000">
                <a:hueOff val="0"/>
                <a:satOff val="0"/>
                <a:lumOff val="0"/>
                <a:alphaOff val="0"/>
              </a:srgbClr>
            </a:solidFill>
            <a:latin typeface="Lucida Sans"/>
            <a:ea typeface="+mn-ea"/>
            <a:cs typeface="+mn-cs"/>
          </a:endParaRPr>
        </a:p>
        <a:p>
          <a:pPr marL="57150" lvl="1" indent="-57150" algn="l" defTabSz="444500">
            <a:lnSpc>
              <a:spcPct val="90000"/>
            </a:lnSpc>
            <a:spcBef>
              <a:spcPct val="0"/>
            </a:spcBef>
            <a:spcAft>
              <a:spcPct val="15000"/>
            </a:spcAft>
            <a:buChar char="•"/>
          </a:pPr>
          <a:r>
            <a:rPr lang="de-DE" sz="1000" kern="1200" dirty="0">
              <a:solidFill>
                <a:srgbClr val="000000">
                  <a:hueOff val="0"/>
                  <a:satOff val="0"/>
                  <a:lumOff val="0"/>
                  <a:alphaOff val="0"/>
                </a:srgbClr>
              </a:solidFill>
              <a:latin typeface="Lucida Sans"/>
              <a:ea typeface="+mn-ea"/>
              <a:cs typeface="+mn-cs"/>
            </a:rPr>
            <a:t>Surrender</a:t>
          </a:r>
          <a:endParaRPr lang="en-US" sz="1000" kern="1200" dirty="0">
            <a:solidFill>
              <a:srgbClr val="000000">
                <a:hueOff val="0"/>
                <a:satOff val="0"/>
                <a:lumOff val="0"/>
                <a:alphaOff val="0"/>
              </a:srgbClr>
            </a:solidFill>
            <a:latin typeface="Lucida Sans"/>
            <a:ea typeface="+mn-ea"/>
            <a:cs typeface="+mn-cs"/>
          </a:endParaRPr>
        </a:p>
        <a:p>
          <a:pPr marL="57150" lvl="1" indent="-57150" algn="l" defTabSz="444500">
            <a:lnSpc>
              <a:spcPct val="90000"/>
            </a:lnSpc>
            <a:spcBef>
              <a:spcPct val="0"/>
            </a:spcBef>
            <a:spcAft>
              <a:spcPct val="15000"/>
            </a:spcAft>
            <a:buChar char="•"/>
          </a:pPr>
          <a:r>
            <a:rPr lang="de-DE" sz="1000" kern="1200" dirty="0">
              <a:solidFill>
                <a:srgbClr val="000000">
                  <a:hueOff val="0"/>
                  <a:satOff val="0"/>
                  <a:lumOff val="0"/>
                  <a:alphaOff val="0"/>
                </a:srgbClr>
              </a:solidFill>
              <a:latin typeface="Lucida Sans"/>
              <a:ea typeface="+mn-ea"/>
              <a:cs typeface="+mn-cs"/>
            </a:rPr>
            <a:t>Exchange</a:t>
          </a:r>
          <a:endParaRPr lang="en-US" sz="1000" kern="1200" dirty="0">
            <a:solidFill>
              <a:srgbClr val="000000">
                <a:hueOff val="0"/>
                <a:satOff val="0"/>
                <a:lumOff val="0"/>
                <a:alphaOff val="0"/>
              </a:srgbClr>
            </a:solidFill>
            <a:latin typeface="Lucida Sans"/>
            <a:ea typeface="+mn-ea"/>
            <a:cs typeface="+mn-cs"/>
          </a:endParaRPr>
        </a:p>
      </dsp:txBody>
      <dsp:txXfrm>
        <a:off x="5951262" y="3571691"/>
        <a:ext cx="1072548" cy="967190"/>
      </dsp:txXfrm>
    </dsp:sp>
    <dsp:sp modelId="{FAADE36E-2720-42F9-9E32-DB17DFD9D01D}">
      <dsp:nvSpPr>
        <dsp:cNvPr id="0" name=""/>
        <dsp:cNvSpPr/>
      </dsp:nvSpPr>
      <dsp:spPr>
        <a:xfrm>
          <a:off x="7407881" y="1816"/>
          <a:ext cx="1415913" cy="707956"/>
        </a:xfrm>
        <a:prstGeom prst="roundRect">
          <a:avLst>
            <a:gd name="adj" fmla="val 10000"/>
          </a:avLst>
        </a:prstGeom>
        <a:solidFill>
          <a:srgbClr val="0C1E4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de-DE" sz="1000" kern="1200" dirty="0">
              <a:solidFill>
                <a:sysClr val="window" lastClr="FFFFFF"/>
              </a:solidFill>
              <a:latin typeface="Lucida Sans"/>
              <a:ea typeface="+mn-ea"/>
              <a:cs typeface="+mn-cs"/>
            </a:rPr>
            <a:t>Vendor Relationship</a:t>
          </a:r>
          <a:endParaRPr lang="en-US" sz="1000" kern="1200" dirty="0">
            <a:solidFill>
              <a:sysClr val="window" lastClr="FFFFFF"/>
            </a:solidFill>
            <a:latin typeface="Lucida Sans"/>
            <a:ea typeface="+mn-ea"/>
            <a:cs typeface="+mn-cs"/>
          </a:endParaRPr>
        </a:p>
      </dsp:txBody>
      <dsp:txXfrm>
        <a:off x="7428616" y="22551"/>
        <a:ext cx="1374443" cy="666486"/>
      </dsp:txXfrm>
    </dsp:sp>
    <dsp:sp modelId="{0ED0AFFA-BA9F-4757-A3DD-CBC11C9328D8}">
      <dsp:nvSpPr>
        <dsp:cNvPr id="0" name=""/>
        <dsp:cNvSpPr/>
      </dsp:nvSpPr>
      <dsp:spPr>
        <a:xfrm>
          <a:off x="7549472" y="709773"/>
          <a:ext cx="141591" cy="530967"/>
        </a:xfrm>
        <a:custGeom>
          <a:avLst/>
          <a:gdLst/>
          <a:ahLst/>
          <a:cxnLst/>
          <a:rect l="0" t="0" r="0" b="0"/>
          <a:pathLst>
            <a:path>
              <a:moveTo>
                <a:pt x="0" y="0"/>
              </a:moveTo>
              <a:lnTo>
                <a:pt x="0" y="530967"/>
              </a:lnTo>
              <a:lnTo>
                <a:pt x="141591" y="530967"/>
              </a:lnTo>
            </a:path>
          </a:pathLst>
        </a:custGeom>
        <a:noFill/>
        <a:ln w="25400" cap="flat" cmpd="sng" algn="ctr">
          <a:solidFill>
            <a:srgbClr val="0C1E40">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E16A138-7257-4DB5-865D-B7731C9A2B84}">
      <dsp:nvSpPr>
        <dsp:cNvPr id="0" name=""/>
        <dsp:cNvSpPr/>
      </dsp:nvSpPr>
      <dsp:spPr>
        <a:xfrm>
          <a:off x="7691063" y="886762"/>
          <a:ext cx="1132730" cy="707956"/>
        </a:xfrm>
        <a:prstGeom prst="roundRect">
          <a:avLst>
            <a:gd name="adj" fmla="val 10000"/>
          </a:avLst>
        </a:prstGeom>
        <a:solidFill>
          <a:sysClr val="window" lastClr="FFFFFF">
            <a:alpha val="90000"/>
            <a:hueOff val="0"/>
            <a:satOff val="0"/>
            <a:lumOff val="0"/>
            <a:alphaOff val="0"/>
          </a:sysClr>
        </a:solidFill>
        <a:ln w="25400" cap="flat" cmpd="sng" algn="ctr">
          <a:solidFill>
            <a:srgbClr val="0C1E4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de-DE" sz="1000" kern="1200" dirty="0">
              <a:solidFill>
                <a:srgbClr val="000000">
                  <a:hueOff val="0"/>
                  <a:satOff val="0"/>
                  <a:lumOff val="0"/>
                  <a:alphaOff val="0"/>
                </a:srgbClr>
              </a:solidFill>
              <a:latin typeface="Lucida Sans"/>
              <a:ea typeface="+mn-ea"/>
              <a:cs typeface="+mn-cs"/>
            </a:rPr>
            <a:t>Bank accept</a:t>
          </a:r>
          <a:endParaRPr lang="en-US" sz="1000" kern="1200" dirty="0">
            <a:solidFill>
              <a:srgbClr val="000000">
                <a:hueOff val="0"/>
                <a:satOff val="0"/>
                <a:lumOff val="0"/>
                <a:alphaOff val="0"/>
              </a:srgbClr>
            </a:solidFill>
            <a:latin typeface="Lucida Sans"/>
            <a:ea typeface="+mn-ea"/>
            <a:cs typeface="+mn-cs"/>
          </a:endParaRPr>
        </a:p>
      </dsp:txBody>
      <dsp:txXfrm>
        <a:off x="7711798" y="907497"/>
        <a:ext cx="1091260" cy="666486"/>
      </dsp:txXfrm>
    </dsp:sp>
    <dsp:sp modelId="{93D08437-8FA1-45F5-91E9-455A6AF617E9}">
      <dsp:nvSpPr>
        <dsp:cNvPr id="0" name=""/>
        <dsp:cNvSpPr/>
      </dsp:nvSpPr>
      <dsp:spPr>
        <a:xfrm>
          <a:off x="7549472" y="709773"/>
          <a:ext cx="141591" cy="1415913"/>
        </a:xfrm>
        <a:custGeom>
          <a:avLst/>
          <a:gdLst/>
          <a:ahLst/>
          <a:cxnLst/>
          <a:rect l="0" t="0" r="0" b="0"/>
          <a:pathLst>
            <a:path>
              <a:moveTo>
                <a:pt x="0" y="0"/>
              </a:moveTo>
              <a:lnTo>
                <a:pt x="0" y="1415913"/>
              </a:lnTo>
              <a:lnTo>
                <a:pt x="141591" y="1415913"/>
              </a:lnTo>
            </a:path>
          </a:pathLst>
        </a:custGeom>
        <a:noFill/>
        <a:ln w="25400" cap="flat" cmpd="sng" algn="ctr">
          <a:solidFill>
            <a:srgbClr val="0C1E40">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A47158E-176E-40DA-8543-E7A3634C3FC5}">
      <dsp:nvSpPr>
        <dsp:cNvPr id="0" name=""/>
        <dsp:cNvSpPr/>
      </dsp:nvSpPr>
      <dsp:spPr>
        <a:xfrm>
          <a:off x="7691063" y="1771708"/>
          <a:ext cx="1132730" cy="707956"/>
        </a:xfrm>
        <a:prstGeom prst="roundRect">
          <a:avLst>
            <a:gd name="adj" fmla="val 10000"/>
          </a:avLst>
        </a:prstGeom>
        <a:solidFill>
          <a:sysClr val="window" lastClr="FFFFFF">
            <a:alpha val="90000"/>
            <a:hueOff val="0"/>
            <a:satOff val="0"/>
            <a:lumOff val="0"/>
            <a:alphaOff val="0"/>
          </a:sysClr>
        </a:solidFill>
        <a:ln w="25400" cap="flat" cmpd="sng" algn="ctr">
          <a:solidFill>
            <a:srgbClr val="0C1E4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de-DE" sz="1000" kern="1200" dirty="0">
              <a:solidFill>
                <a:srgbClr val="000000">
                  <a:hueOff val="0"/>
                  <a:satOff val="0"/>
                  <a:lumOff val="0"/>
                  <a:alphaOff val="0"/>
                </a:srgbClr>
              </a:solidFill>
              <a:latin typeface="Lucida Sans"/>
              <a:ea typeface="+mn-ea"/>
              <a:cs typeface="+mn-cs"/>
            </a:rPr>
            <a:t>Customer accept</a:t>
          </a:r>
          <a:endParaRPr lang="en-US" sz="1000" kern="1200" dirty="0">
            <a:solidFill>
              <a:srgbClr val="000000">
                <a:hueOff val="0"/>
                <a:satOff val="0"/>
                <a:lumOff val="0"/>
                <a:alphaOff val="0"/>
              </a:srgbClr>
            </a:solidFill>
            <a:latin typeface="Lucida Sans"/>
            <a:ea typeface="+mn-ea"/>
            <a:cs typeface="+mn-cs"/>
          </a:endParaRPr>
        </a:p>
      </dsp:txBody>
      <dsp:txXfrm>
        <a:off x="7711798" y="1792443"/>
        <a:ext cx="1091260" cy="666486"/>
      </dsp:txXfrm>
    </dsp:sp>
    <dsp:sp modelId="{963046B4-78FD-4781-BB76-060C9A568359}">
      <dsp:nvSpPr>
        <dsp:cNvPr id="0" name=""/>
        <dsp:cNvSpPr/>
      </dsp:nvSpPr>
      <dsp:spPr>
        <a:xfrm>
          <a:off x="7549472" y="709773"/>
          <a:ext cx="141591" cy="2300859"/>
        </a:xfrm>
        <a:custGeom>
          <a:avLst/>
          <a:gdLst/>
          <a:ahLst/>
          <a:cxnLst/>
          <a:rect l="0" t="0" r="0" b="0"/>
          <a:pathLst>
            <a:path>
              <a:moveTo>
                <a:pt x="0" y="0"/>
              </a:moveTo>
              <a:lnTo>
                <a:pt x="0" y="2300859"/>
              </a:lnTo>
              <a:lnTo>
                <a:pt x="141591" y="2300859"/>
              </a:lnTo>
            </a:path>
          </a:pathLst>
        </a:custGeom>
        <a:noFill/>
        <a:ln w="25400" cap="flat" cmpd="sng" algn="ctr">
          <a:solidFill>
            <a:srgbClr val="0C1E40">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7A419EC-D1E4-49A4-8E5D-D230A561CCDE}">
      <dsp:nvSpPr>
        <dsp:cNvPr id="0" name=""/>
        <dsp:cNvSpPr/>
      </dsp:nvSpPr>
      <dsp:spPr>
        <a:xfrm>
          <a:off x="7691063" y="2656654"/>
          <a:ext cx="1132730" cy="707956"/>
        </a:xfrm>
        <a:prstGeom prst="roundRect">
          <a:avLst>
            <a:gd name="adj" fmla="val 10000"/>
          </a:avLst>
        </a:prstGeom>
        <a:solidFill>
          <a:sysClr val="window" lastClr="FFFFFF">
            <a:alpha val="90000"/>
            <a:hueOff val="0"/>
            <a:satOff val="0"/>
            <a:lumOff val="0"/>
            <a:alphaOff val="0"/>
          </a:sysClr>
        </a:solidFill>
        <a:ln w="25400" cap="flat" cmpd="sng" algn="ctr">
          <a:solidFill>
            <a:srgbClr val="0C1E4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de-DE" sz="1000" kern="1200" dirty="0">
              <a:solidFill>
                <a:srgbClr val="000000">
                  <a:hueOff val="0"/>
                  <a:satOff val="0"/>
                  <a:lumOff val="0"/>
                  <a:alphaOff val="0"/>
                </a:srgbClr>
              </a:solidFill>
              <a:latin typeface="Lucida Sans"/>
              <a:ea typeface="+mn-ea"/>
              <a:cs typeface="+mn-cs"/>
            </a:rPr>
            <a:t>Risk Minimization</a:t>
          </a:r>
          <a:endParaRPr lang="en-US" sz="1000" kern="1200" dirty="0">
            <a:solidFill>
              <a:srgbClr val="000000">
                <a:hueOff val="0"/>
                <a:satOff val="0"/>
                <a:lumOff val="0"/>
                <a:alphaOff val="0"/>
              </a:srgbClr>
            </a:solidFill>
            <a:latin typeface="Lucida Sans"/>
            <a:ea typeface="+mn-ea"/>
            <a:cs typeface="+mn-cs"/>
          </a:endParaRPr>
        </a:p>
      </dsp:txBody>
      <dsp:txXfrm>
        <a:off x="7711798" y="2677389"/>
        <a:ext cx="1091260" cy="66648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E0AE7-28D3-4E39-BB5D-62670A2E7064}" type="datetimeFigureOut">
              <a:rPr lang="pt-BR" smtClean="0"/>
              <a:t>30/05/2022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F6FD9C-8ACA-4C8B-B925-B443998F1704}" type="slidenum">
              <a:rPr lang="pt-BR" smtClean="0"/>
              <a:t>‹#›</a:t>
            </a:fld>
            <a:endParaRPr lang="pt-BR"/>
          </a:p>
        </p:txBody>
      </p:sp>
    </p:spTree>
    <p:extLst>
      <p:ext uri="{BB962C8B-B14F-4D97-AF65-F5344CB8AC3E}">
        <p14:creationId xmlns:p14="http://schemas.microsoft.com/office/powerpoint/2010/main" val="9491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4BF6FD9C-8ACA-4C8B-B925-B443998F1704}" type="slidenum">
              <a:rPr lang="pt-BR" smtClean="0"/>
              <a:t>1</a:t>
            </a:fld>
            <a:endParaRPr lang="pt-BR"/>
          </a:p>
        </p:txBody>
      </p:sp>
    </p:spTree>
    <p:extLst>
      <p:ext uri="{BB962C8B-B14F-4D97-AF65-F5344CB8AC3E}">
        <p14:creationId xmlns:p14="http://schemas.microsoft.com/office/powerpoint/2010/main" val="3488004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4BF6FD9C-8ACA-4C8B-B925-B443998F1704}" type="slidenum">
              <a:rPr lang="pt-BR" smtClean="0"/>
              <a:t>2</a:t>
            </a:fld>
            <a:endParaRPr lang="pt-BR"/>
          </a:p>
        </p:txBody>
      </p:sp>
    </p:spTree>
    <p:extLst>
      <p:ext uri="{BB962C8B-B14F-4D97-AF65-F5344CB8AC3E}">
        <p14:creationId xmlns:p14="http://schemas.microsoft.com/office/powerpoint/2010/main" val="1915244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4BF6FD9C-8ACA-4C8B-B925-B443998F1704}" type="slidenum">
              <a:rPr lang="pt-BR" smtClean="0"/>
              <a:t>3</a:t>
            </a:fld>
            <a:endParaRPr lang="pt-BR"/>
          </a:p>
        </p:txBody>
      </p:sp>
    </p:spTree>
    <p:extLst>
      <p:ext uri="{BB962C8B-B14F-4D97-AF65-F5344CB8AC3E}">
        <p14:creationId xmlns:p14="http://schemas.microsoft.com/office/powerpoint/2010/main" val="3126674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4BF6FD9C-8ACA-4C8B-B925-B443998F1704}" type="slidenum">
              <a:rPr lang="pt-BR" smtClean="0"/>
              <a:t>4</a:t>
            </a:fld>
            <a:endParaRPr lang="pt-BR"/>
          </a:p>
        </p:txBody>
      </p:sp>
    </p:spTree>
    <p:extLst>
      <p:ext uri="{BB962C8B-B14F-4D97-AF65-F5344CB8AC3E}">
        <p14:creationId xmlns:p14="http://schemas.microsoft.com/office/powerpoint/2010/main" val="2535087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4BF6FD9C-8ACA-4C8B-B925-B443998F1704}" type="slidenum">
              <a:rPr lang="pt-BR" smtClean="0"/>
              <a:t>5</a:t>
            </a:fld>
            <a:endParaRPr lang="pt-BR"/>
          </a:p>
        </p:txBody>
      </p:sp>
    </p:spTree>
    <p:extLst>
      <p:ext uri="{BB962C8B-B14F-4D97-AF65-F5344CB8AC3E}">
        <p14:creationId xmlns:p14="http://schemas.microsoft.com/office/powerpoint/2010/main" val="3542754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4BF6FD9C-8ACA-4C8B-B925-B443998F1704}" type="slidenum">
              <a:rPr lang="pt-BR" smtClean="0"/>
              <a:t>6</a:t>
            </a:fld>
            <a:endParaRPr lang="pt-BR"/>
          </a:p>
        </p:txBody>
      </p:sp>
    </p:spTree>
    <p:extLst>
      <p:ext uri="{BB962C8B-B14F-4D97-AF65-F5344CB8AC3E}">
        <p14:creationId xmlns:p14="http://schemas.microsoft.com/office/powerpoint/2010/main" val="3892662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81BB8B-8C10-4073-875C-1C1B58AE8DB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4D792173-7545-49BB-8670-68692B05B41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167AC637-1B8F-421B-8EDB-770D64E13016}"/>
              </a:ext>
            </a:extLst>
          </p:cNvPr>
          <p:cNvSpPr>
            <a:spLocks noGrp="1"/>
          </p:cNvSpPr>
          <p:nvPr>
            <p:ph type="dt" sz="half" idx="10"/>
          </p:nvPr>
        </p:nvSpPr>
        <p:spPr>
          <a:xfrm>
            <a:off x="838200" y="6356350"/>
            <a:ext cx="2743200" cy="365125"/>
          </a:xfrm>
          <a:prstGeom prst="rect">
            <a:avLst/>
          </a:prstGeom>
        </p:spPr>
        <p:txBody>
          <a:bodyPr/>
          <a:lstStyle/>
          <a:p>
            <a:fld id="{E01F3074-A77F-44EA-A54F-E0314C6CFB54}" type="datetime1">
              <a:rPr lang="pt-BR" smtClean="0"/>
              <a:t>30/05/2022</a:t>
            </a:fld>
            <a:endParaRPr lang="pt-BR"/>
          </a:p>
        </p:txBody>
      </p:sp>
      <p:sp>
        <p:nvSpPr>
          <p:cNvPr id="5" name="Espaço Reservado para Rodapé 4">
            <a:extLst>
              <a:ext uri="{FF2B5EF4-FFF2-40B4-BE49-F238E27FC236}">
                <a16:creationId xmlns:a16="http://schemas.microsoft.com/office/drawing/2014/main" id="{C9D5C8C4-67E3-4B8B-BA73-14BE4323AD15}"/>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8453FB4D-422A-4E66-9CE3-E8AB7CC12FD1}"/>
              </a:ext>
            </a:extLst>
          </p:cNvPr>
          <p:cNvSpPr>
            <a:spLocks noGrp="1"/>
          </p:cNvSpPr>
          <p:nvPr>
            <p:ph type="sldNum" sz="quarter" idx="12"/>
          </p:nvPr>
        </p:nvSpPr>
        <p:spPr>
          <a:xfrm>
            <a:off x="8610600" y="6356350"/>
            <a:ext cx="2743200" cy="365125"/>
          </a:xfrm>
          <a:prstGeom prst="rect">
            <a:avLst/>
          </a:prstGeom>
        </p:spPr>
        <p:txBody>
          <a:bodyPr/>
          <a:lstStyle/>
          <a:p>
            <a:fld id="{4FEAD517-1D4F-4BAC-B691-50806AE823AE}" type="slidenum">
              <a:rPr lang="pt-BR" smtClean="0"/>
              <a:t>‹#›</a:t>
            </a:fld>
            <a:endParaRPr lang="pt-BR"/>
          </a:p>
        </p:txBody>
      </p:sp>
    </p:spTree>
    <p:extLst>
      <p:ext uri="{BB962C8B-B14F-4D97-AF65-F5344CB8AC3E}">
        <p14:creationId xmlns:p14="http://schemas.microsoft.com/office/powerpoint/2010/main" val="657356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B8CCFD-A0B1-4A71-9504-9A940062B4D1}"/>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20D76C7A-21AA-4C71-B1B1-DC6A067CF0DB}"/>
              </a:ext>
            </a:extLst>
          </p:cNvPr>
          <p:cNvSpPr>
            <a:spLocks noGrp="1"/>
          </p:cNvSpPr>
          <p:nvPr>
            <p:ph type="body" orient="vert" idx="1"/>
          </p:nvPr>
        </p:nvSpPr>
        <p:spPr>
          <a:xfrm>
            <a:off x="838200" y="1825625"/>
            <a:ext cx="10515600" cy="4351338"/>
          </a:xfrm>
          <a:prstGeom prst="rect">
            <a:avLst/>
          </a:prstGeo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8C428E8-1E50-483D-9BD2-C4026DD2428F}"/>
              </a:ext>
            </a:extLst>
          </p:cNvPr>
          <p:cNvSpPr>
            <a:spLocks noGrp="1"/>
          </p:cNvSpPr>
          <p:nvPr>
            <p:ph type="dt" sz="half" idx="10"/>
          </p:nvPr>
        </p:nvSpPr>
        <p:spPr>
          <a:xfrm>
            <a:off x="838200" y="6356350"/>
            <a:ext cx="2743200" cy="365125"/>
          </a:xfrm>
          <a:prstGeom prst="rect">
            <a:avLst/>
          </a:prstGeom>
        </p:spPr>
        <p:txBody>
          <a:bodyPr/>
          <a:lstStyle/>
          <a:p>
            <a:fld id="{8A50D09A-3C16-4CF9-B2F8-9AAE619BEF7F}" type="datetime1">
              <a:rPr lang="pt-BR" smtClean="0"/>
              <a:t>30/05/2022</a:t>
            </a:fld>
            <a:endParaRPr lang="pt-BR"/>
          </a:p>
        </p:txBody>
      </p:sp>
      <p:sp>
        <p:nvSpPr>
          <p:cNvPr id="5" name="Espaço Reservado para Rodapé 4">
            <a:extLst>
              <a:ext uri="{FF2B5EF4-FFF2-40B4-BE49-F238E27FC236}">
                <a16:creationId xmlns:a16="http://schemas.microsoft.com/office/drawing/2014/main" id="{6DE81D8D-2721-497B-92F0-497C77C28442}"/>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50F33DD1-C73C-46CB-AADF-DD648A90F43B}"/>
              </a:ext>
            </a:extLst>
          </p:cNvPr>
          <p:cNvSpPr>
            <a:spLocks noGrp="1"/>
          </p:cNvSpPr>
          <p:nvPr>
            <p:ph type="sldNum" sz="quarter" idx="12"/>
          </p:nvPr>
        </p:nvSpPr>
        <p:spPr>
          <a:xfrm>
            <a:off x="8610600" y="6356350"/>
            <a:ext cx="2743200" cy="365125"/>
          </a:xfrm>
          <a:prstGeom prst="rect">
            <a:avLst/>
          </a:prstGeom>
        </p:spPr>
        <p:txBody>
          <a:bodyPr/>
          <a:lstStyle/>
          <a:p>
            <a:fld id="{4FEAD517-1D4F-4BAC-B691-50806AE823AE}" type="slidenum">
              <a:rPr lang="pt-BR" smtClean="0"/>
              <a:t>‹#›</a:t>
            </a:fld>
            <a:endParaRPr lang="pt-BR"/>
          </a:p>
        </p:txBody>
      </p:sp>
    </p:spTree>
    <p:extLst>
      <p:ext uri="{BB962C8B-B14F-4D97-AF65-F5344CB8AC3E}">
        <p14:creationId xmlns:p14="http://schemas.microsoft.com/office/powerpoint/2010/main" val="2706710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0AB0626-DBEC-45F2-8D2D-4105ED7A0AC0}"/>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FB6E55EE-6A59-4A29-8C5D-791F6CC81831}"/>
              </a:ext>
            </a:extLst>
          </p:cNvPr>
          <p:cNvSpPr>
            <a:spLocks noGrp="1"/>
          </p:cNvSpPr>
          <p:nvPr>
            <p:ph type="body" orient="vert" idx="1"/>
          </p:nvPr>
        </p:nvSpPr>
        <p:spPr>
          <a:xfrm>
            <a:off x="838200" y="365125"/>
            <a:ext cx="7734300" cy="5811838"/>
          </a:xfrm>
          <a:prstGeom prst="rect">
            <a:avLst/>
          </a:prstGeo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1C54C0-A9F9-4471-AE67-BD91D89A57EB}"/>
              </a:ext>
            </a:extLst>
          </p:cNvPr>
          <p:cNvSpPr>
            <a:spLocks noGrp="1"/>
          </p:cNvSpPr>
          <p:nvPr>
            <p:ph type="dt" sz="half" idx="10"/>
          </p:nvPr>
        </p:nvSpPr>
        <p:spPr>
          <a:xfrm>
            <a:off x="838200" y="6356350"/>
            <a:ext cx="2743200" cy="365125"/>
          </a:xfrm>
          <a:prstGeom prst="rect">
            <a:avLst/>
          </a:prstGeom>
        </p:spPr>
        <p:txBody>
          <a:bodyPr/>
          <a:lstStyle/>
          <a:p>
            <a:fld id="{7599ADED-0EE2-442C-A053-CB635B639FF5}" type="datetime1">
              <a:rPr lang="pt-BR" smtClean="0"/>
              <a:t>30/05/2022</a:t>
            </a:fld>
            <a:endParaRPr lang="pt-BR"/>
          </a:p>
        </p:txBody>
      </p:sp>
      <p:sp>
        <p:nvSpPr>
          <p:cNvPr id="5" name="Espaço Reservado para Rodapé 4">
            <a:extLst>
              <a:ext uri="{FF2B5EF4-FFF2-40B4-BE49-F238E27FC236}">
                <a16:creationId xmlns:a16="http://schemas.microsoft.com/office/drawing/2014/main" id="{3D7032DC-905E-4B3B-B0FE-04CFFEA2AC61}"/>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D2E2EE69-10A5-417C-A9AA-B79134C7498F}"/>
              </a:ext>
            </a:extLst>
          </p:cNvPr>
          <p:cNvSpPr>
            <a:spLocks noGrp="1"/>
          </p:cNvSpPr>
          <p:nvPr>
            <p:ph type="sldNum" sz="quarter" idx="12"/>
          </p:nvPr>
        </p:nvSpPr>
        <p:spPr>
          <a:xfrm>
            <a:off x="8610600" y="6356350"/>
            <a:ext cx="2743200" cy="365125"/>
          </a:xfrm>
          <a:prstGeom prst="rect">
            <a:avLst/>
          </a:prstGeom>
        </p:spPr>
        <p:txBody>
          <a:bodyPr/>
          <a:lstStyle/>
          <a:p>
            <a:fld id="{4FEAD517-1D4F-4BAC-B691-50806AE823AE}" type="slidenum">
              <a:rPr lang="pt-BR" smtClean="0"/>
              <a:t>‹#›</a:t>
            </a:fld>
            <a:endParaRPr lang="pt-BR"/>
          </a:p>
        </p:txBody>
      </p:sp>
    </p:spTree>
    <p:extLst>
      <p:ext uri="{BB962C8B-B14F-4D97-AF65-F5344CB8AC3E}">
        <p14:creationId xmlns:p14="http://schemas.microsoft.com/office/powerpoint/2010/main" val="1017028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D243D4A-6E93-4C6D-8686-94D243912157}"/>
              </a:ext>
            </a:extLst>
          </p:cNvPr>
          <p:cNvSpPr/>
          <p:nvPr userDrawn="1"/>
        </p:nvSpPr>
        <p:spPr>
          <a:xfrm>
            <a:off x="0" y="0"/>
            <a:ext cx="1041722" cy="6858000"/>
          </a:xfrm>
          <a:prstGeom prst="rect">
            <a:avLst/>
          </a:prstGeom>
          <a:solidFill>
            <a:srgbClr val="002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DE1EB999-2766-4C7F-982A-29C06DDE56BA}"/>
              </a:ext>
            </a:extLst>
          </p:cNvPr>
          <p:cNvSpPr txBox="1"/>
          <p:nvPr userDrawn="1"/>
        </p:nvSpPr>
        <p:spPr>
          <a:xfrm rot="16200000">
            <a:off x="-2114534" y="3791605"/>
            <a:ext cx="5253475" cy="276999"/>
          </a:xfrm>
          <a:prstGeom prst="rect">
            <a:avLst/>
          </a:prstGeom>
          <a:noFill/>
          <a:effectLst/>
        </p:spPr>
        <p:txBody>
          <a:bodyPr wrap="square" lIns="91440" tIns="45720" rIns="91440" bIns="45720" rtlCol="0" anchor="t">
            <a:spAutoFit/>
          </a:bodyPr>
          <a:lstStyle/>
          <a:p>
            <a:r>
              <a:rPr lang="pt-BR" sz="1200" b="1" dirty="0">
                <a:solidFill>
                  <a:schemeClr val="bg1"/>
                </a:solidFill>
                <a:latin typeface="Lucida Sans"/>
              </a:rPr>
              <a:t>LESCHACO</a:t>
            </a:r>
            <a:r>
              <a:rPr lang="pt-BR" sz="1200" dirty="0">
                <a:solidFill>
                  <a:schemeClr val="bg1"/>
                </a:solidFill>
                <a:latin typeface="Lucida Sans"/>
              </a:rPr>
              <a:t> Shipping Market Insights  | </a:t>
            </a:r>
            <a:r>
              <a:rPr lang="pt-BR" sz="1200" dirty="0" err="1">
                <a:solidFill>
                  <a:schemeClr val="bg1"/>
                </a:solidFill>
                <a:latin typeface="Lucida Sans"/>
              </a:rPr>
              <a:t>February</a:t>
            </a:r>
            <a:r>
              <a:rPr lang="pt-BR" sz="1200" dirty="0">
                <a:solidFill>
                  <a:schemeClr val="bg1"/>
                </a:solidFill>
                <a:latin typeface="Lucida Sans"/>
              </a:rPr>
              <a:t> 2021</a:t>
            </a:r>
          </a:p>
        </p:txBody>
      </p:sp>
      <p:pic>
        <p:nvPicPr>
          <p:cNvPr id="9" name="Imagem 8" descr="Logotipo&#10;&#10;Descrição gerada automaticamente com confiança média">
            <a:extLst>
              <a:ext uri="{FF2B5EF4-FFF2-40B4-BE49-F238E27FC236}">
                <a16:creationId xmlns:a16="http://schemas.microsoft.com/office/drawing/2014/main" id="{6DC64637-2650-4488-A011-355F7D807D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0319" y="257554"/>
            <a:ext cx="1873975" cy="372616"/>
          </a:xfrm>
          <a:prstGeom prst="rect">
            <a:avLst/>
          </a:prstGeom>
        </p:spPr>
      </p:pic>
      <p:sp>
        <p:nvSpPr>
          <p:cNvPr id="10" name="Espaço Reservado para Número de Slide 6">
            <a:extLst>
              <a:ext uri="{FF2B5EF4-FFF2-40B4-BE49-F238E27FC236}">
                <a16:creationId xmlns:a16="http://schemas.microsoft.com/office/drawing/2014/main" id="{35EE4DAC-F0E1-4583-9BCC-7DD248CD02F2}"/>
              </a:ext>
            </a:extLst>
          </p:cNvPr>
          <p:cNvSpPr>
            <a:spLocks noGrp="1"/>
          </p:cNvSpPr>
          <p:nvPr>
            <p:ph type="sldNum" sz="quarter" idx="12"/>
          </p:nvPr>
        </p:nvSpPr>
        <p:spPr>
          <a:xfrm>
            <a:off x="9221734" y="6404759"/>
            <a:ext cx="2743200" cy="365125"/>
          </a:xfrm>
        </p:spPr>
        <p:txBody>
          <a:bodyPr/>
          <a:lstStyle/>
          <a:p>
            <a:fld id="{4FEAD517-1D4F-4BAC-B691-50806AE823AE}" type="slidenum">
              <a:rPr lang="pt-BR" sz="1400" b="1" smtClean="0">
                <a:solidFill>
                  <a:srgbClr val="002244"/>
                </a:solidFill>
                <a:latin typeface="Lucida Sans" panose="020B0602030504020204" pitchFamily="34" charset="0"/>
              </a:rPr>
              <a:t>‹#›</a:t>
            </a:fld>
            <a:endParaRPr lang="pt-BR" sz="1400" b="1">
              <a:solidFill>
                <a:srgbClr val="002244"/>
              </a:solidFill>
              <a:latin typeface="Lucida Sans" panose="020B0602030504020204" pitchFamily="34" charset="0"/>
            </a:endParaRPr>
          </a:p>
        </p:txBody>
      </p:sp>
      <p:sp>
        <p:nvSpPr>
          <p:cNvPr id="11" name="CaixaDeTexto 10">
            <a:extLst>
              <a:ext uri="{FF2B5EF4-FFF2-40B4-BE49-F238E27FC236}">
                <a16:creationId xmlns:a16="http://schemas.microsoft.com/office/drawing/2014/main" id="{E04B5664-1E7A-4F4D-A55D-B38E627CF49A}"/>
              </a:ext>
            </a:extLst>
          </p:cNvPr>
          <p:cNvSpPr txBox="1"/>
          <p:nvPr userDrawn="1"/>
        </p:nvSpPr>
        <p:spPr>
          <a:xfrm>
            <a:off x="1693992" y="729266"/>
            <a:ext cx="8760648" cy="707886"/>
          </a:xfrm>
          <a:prstGeom prst="rect">
            <a:avLst/>
          </a:prstGeom>
          <a:noFill/>
          <a:effectLst/>
        </p:spPr>
        <p:txBody>
          <a:bodyPr wrap="square" rtlCol="0">
            <a:spAutoFit/>
          </a:bodyPr>
          <a:lstStyle/>
          <a:p>
            <a:r>
              <a:rPr lang="pt-BR" sz="4000" b="1" err="1">
                <a:solidFill>
                  <a:srgbClr val="002244"/>
                </a:solidFill>
                <a:latin typeface="Lucida Sans" panose="020B0602030504020204" pitchFamily="34" charset="0"/>
              </a:rPr>
              <a:t>Table</a:t>
            </a:r>
            <a:r>
              <a:rPr lang="pt-BR" sz="4000" b="1">
                <a:solidFill>
                  <a:srgbClr val="002244"/>
                </a:solidFill>
                <a:latin typeface="Lucida Sans" panose="020B0602030504020204" pitchFamily="34" charset="0"/>
              </a:rPr>
              <a:t> </a:t>
            </a:r>
            <a:r>
              <a:rPr lang="pt-BR" sz="4000" b="1" err="1">
                <a:solidFill>
                  <a:srgbClr val="002244"/>
                </a:solidFill>
                <a:latin typeface="Lucida Sans" panose="020B0602030504020204" pitchFamily="34" charset="0"/>
              </a:rPr>
              <a:t>of</a:t>
            </a:r>
            <a:r>
              <a:rPr lang="pt-BR" sz="4000" b="1">
                <a:solidFill>
                  <a:srgbClr val="002244"/>
                </a:solidFill>
                <a:latin typeface="Lucida Sans" panose="020B0602030504020204" pitchFamily="34" charset="0"/>
              </a:rPr>
              <a:t> </a:t>
            </a:r>
            <a:r>
              <a:rPr lang="pt-BR" sz="4000" b="1" err="1">
                <a:solidFill>
                  <a:srgbClr val="002244"/>
                </a:solidFill>
                <a:latin typeface="Lucida Sans" panose="020B0602030504020204" pitchFamily="34" charset="0"/>
              </a:rPr>
              <a:t>Contents</a:t>
            </a:r>
            <a:endParaRPr lang="pt-BR" sz="4000" b="1">
              <a:solidFill>
                <a:srgbClr val="002244"/>
              </a:solidFill>
              <a:latin typeface="Lucida Sans" panose="020B0602030504020204" pitchFamily="34" charset="0"/>
            </a:endParaRPr>
          </a:p>
        </p:txBody>
      </p:sp>
      <p:sp>
        <p:nvSpPr>
          <p:cNvPr id="12" name="Elipse 11">
            <a:extLst>
              <a:ext uri="{FF2B5EF4-FFF2-40B4-BE49-F238E27FC236}">
                <a16:creationId xmlns:a16="http://schemas.microsoft.com/office/drawing/2014/main" id="{B9FDB945-1BAE-465A-8380-355BA01B268A}"/>
              </a:ext>
            </a:extLst>
          </p:cNvPr>
          <p:cNvSpPr/>
          <p:nvPr userDrawn="1"/>
        </p:nvSpPr>
        <p:spPr>
          <a:xfrm>
            <a:off x="1785104" y="2235216"/>
            <a:ext cx="416888" cy="416888"/>
          </a:xfrm>
          <a:prstGeom prst="ellipse">
            <a:avLst/>
          </a:prstGeom>
          <a:solidFill>
            <a:srgbClr val="002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a:latin typeface="Lucida Sans" panose="020B0602030504020204" pitchFamily="34" charset="0"/>
              </a:rPr>
              <a:t>1</a:t>
            </a:r>
          </a:p>
        </p:txBody>
      </p:sp>
      <p:sp>
        <p:nvSpPr>
          <p:cNvPr id="13" name="Elipse 12">
            <a:extLst>
              <a:ext uri="{FF2B5EF4-FFF2-40B4-BE49-F238E27FC236}">
                <a16:creationId xmlns:a16="http://schemas.microsoft.com/office/drawing/2014/main" id="{6B91EB67-1244-4573-B576-0EB8100CC286}"/>
              </a:ext>
            </a:extLst>
          </p:cNvPr>
          <p:cNvSpPr/>
          <p:nvPr userDrawn="1"/>
        </p:nvSpPr>
        <p:spPr>
          <a:xfrm>
            <a:off x="1785104" y="3022944"/>
            <a:ext cx="416888" cy="416888"/>
          </a:xfrm>
          <a:prstGeom prst="ellipse">
            <a:avLst/>
          </a:prstGeom>
          <a:solidFill>
            <a:srgbClr val="002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a:latin typeface="Lucida Sans" panose="020B0602030504020204" pitchFamily="34" charset="0"/>
              </a:rPr>
              <a:t>2</a:t>
            </a:r>
          </a:p>
        </p:txBody>
      </p:sp>
      <p:sp>
        <p:nvSpPr>
          <p:cNvPr id="14" name="Elipse 13">
            <a:extLst>
              <a:ext uri="{FF2B5EF4-FFF2-40B4-BE49-F238E27FC236}">
                <a16:creationId xmlns:a16="http://schemas.microsoft.com/office/drawing/2014/main" id="{34989380-7E03-4945-B7AA-CCB272151579}"/>
              </a:ext>
            </a:extLst>
          </p:cNvPr>
          <p:cNvSpPr/>
          <p:nvPr userDrawn="1"/>
        </p:nvSpPr>
        <p:spPr>
          <a:xfrm>
            <a:off x="1785104" y="3810672"/>
            <a:ext cx="416888" cy="416888"/>
          </a:xfrm>
          <a:prstGeom prst="ellipse">
            <a:avLst/>
          </a:prstGeom>
          <a:solidFill>
            <a:srgbClr val="002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a:latin typeface="Lucida Sans" panose="020B0602030504020204" pitchFamily="34" charset="0"/>
              </a:rPr>
              <a:t>3</a:t>
            </a:r>
          </a:p>
        </p:txBody>
      </p:sp>
      <p:cxnSp>
        <p:nvCxnSpPr>
          <p:cNvPr id="18" name="Conector reto 17">
            <a:extLst>
              <a:ext uri="{FF2B5EF4-FFF2-40B4-BE49-F238E27FC236}">
                <a16:creationId xmlns:a16="http://schemas.microsoft.com/office/drawing/2014/main" id="{670B89DA-89FB-4F2F-83EC-3C103E4C45BB}"/>
              </a:ext>
            </a:extLst>
          </p:cNvPr>
          <p:cNvCxnSpPr/>
          <p:nvPr userDrawn="1"/>
        </p:nvCxnSpPr>
        <p:spPr>
          <a:xfrm>
            <a:off x="1785104" y="1778000"/>
            <a:ext cx="416888" cy="0"/>
          </a:xfrm>
          <a:prstGeom prst="line">
            <a:avLst/>
          </a:prstGeom>
          <a:ln>
            <a:solidFill>
              <a:srgbClr val="002244"/>
            </a:solidFill>
          </a:ln>
        </p:spPr>
        <p:style>
          <a:lnRef idx="1">
            <a:schemeClr val="accent1"/>
          </a:lnRef>
          <a:fillRef idx="0">
            <a:schemeClr val="accent1"/>
          </a:fillRef>
          <a:effectRef idx="0">
            <a:schemeClr val="accent1"/>
          </a:effectRef>
          <a:fontRef idx="minor">
            <a:schemeClr val="tx1"/>
          </a:fontRef>
        </p:style>
      </p:cxnSp>
      <p:sp>
        <p:nvSpPr>
          <p:cNvPr id="19" name="Espaço Reservado para Texto 3">
            <a:extLst>
              <a:ext uri="{FF2B5EF4-FFF2-40B4-BE49-F238E27FC236}">
                <a16:creationId xmlns:a16="http://schemas.microsoft.com/office/drawing/2014/main" id="{7E3417C0-007B-4046-9FBF-92C7B558D376}"/>
              </a:ext>
            </a:extLst>
          </p:cNvPr>
          <p:cNvSpPr>
            <a:spLocks noGrp="1"/>
          </p:cNvSpPr>
          <p:nvPr>
            <p:ph type="body" sz="half" idx="2"/>
          </p:nvPr>
        </p:nvSpPr>
        <p:spPr>
          <a:xfrm>
            <a:off x="2395032" y="2272844"/>
            <a:ext cx="6079172" cy="341632"/>
          </a:xfrm>
          <a:prstGeom prst="rect">
            <a:avLst/>
          </a:prstGeom>
          <a:noFill/>
          <a:effectLst/>
        </p:spPr>
        <p:txBody>
          <a:bodyPr wrap="square" rtlCol="0">
            <a:spAutoFit/>
          </a:bodyPr>
          <a:lstStyle>
            <a:lvl1pPr marL="0" indent="0">
              <a:buNone/>
              <a:defRPr lang="pt-BR" sz="1800">
                <a:solidFill>
                  <a:srgbClr val="002244"/>
                </a:solidFill>
                <a:latin typeface="Lucida Sans" panose="020B0602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a:r>
              <a:rPr lang="pt-BR"/>
              <a:t>Clique para editar os estilos de texto Mestres</a:t>
            </a:r>
          </a:p>
        </p:txBody>
      </p:sp>
      <p:sp>
        <p:nvSpPr>
          <p:cNvPr id="20" name="Espaço Reservado para Texto 3">
            <a:extLst>
              <a:ext uri="{FF2B5EF4-FFF2-40B4-BE49-F238E27FC236}">
                <a16:creationId xmlns:a16="http://schemas.microsoft.com/office/drawing/2014/main" id="{C2CD9D36-8D1D-43E6-AB97-733D4DA13858}"/>
              </a:ext>
            </a:extLst>
          </p:cNvPr>
          <p:cNvSpPr>
            <a:spLocks noGrp="1"/>
          </p:cNvSpPr>
          <p:nvPr>
            <p:ph type="body" sz="half" idx="13"/>
          </p:nvPr>
        </p:nvSpPr>
        <p:spPr>
          <a:xfrm>
            <a:off x="2395032" y="3060572"/>
            <a:ext cx="6079172" cy="341632"/>
          </a:xfrm>
          <a:prstGeom prst="rect">
            <a:avLst/>
          </a:prstGeom>
          <a:noFill/>
          <a:effectLst/>
        </p:spPr>
        <p:txBody>
          <a:bodyPr wrap="square" rtlCol="0">
            <a:spAutoFit/>
          </a:bodyPr>
          <a:lstStyle>
            <a:lvl1pPr marL="0" indent="0">
              <a:buNone/>
              <a:defRPr lang="pt-BR" sz="1800">
                <a:solidFill>
                  <a:srgbClr val="002244"/>
                </a:solidFill>
                <a:latin typeface="Lucida Sans" panose="020B0602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a:r>
              <a:rPr lang="pt-BR"/>
              <a:t>Clique para editar os estilos de texto Mestres</a:t>
            </a:r>
          </a:p>
        </p:txBody>
      </p:sp>
      <p:sp>
        <p:nvSpPr>
          <p:cNvPr id="21" name="Espaço Reservado para Texto 3">
            <a:extLst>
              <a:ext uri="{FF2B5EF4-FFF2-40B4-BE49-F238E27FC236}">
                <a16:creationId xmlns:a16="http://schemas.microsoft.com/office/drawing/2014/main" id="{4DF5FFB7-9D60-473C-8D49-BE530B257841}"/>
              </a:ext>
            </a:extLst>
          </p:cNvPr>
          <p:cNvSpPr>
            <a:spLocks noGrp="1"/>
          </p:cNvSpPr>
          <p:nvPr>
            <p:ph type="body" sz="half" idx="14"/>
          </p:nvPr>
        </p:nvSpPr>
        <p:spPr>
          <a:xfrm>
            <a:off x="2395032" y="3848300"/>
            <a:ext cx="6079172" cy="341632"/>
          </a:xfrm>
          <a:prstGeom prst="rect">
            <a:avLst/>
          </a:prstGeom>
          <a:noFill/>
          <a:effectLst/>
        </p:spPr>
        <p:txBody>
          <a:bodyPr wrap="square" rtlCol="0">
            <a:spAutoFit/>
          </a:bodyPr>
          <a:lstStyle>
            <a:lvl1pPr marL="0" indent="0">
              <a:buNone/>
              <a:defRPr lang="pt-BR" sz="1800">
                <a:solidFill>
                  <a:srgbClr val="002244"/>
                </a:solidFill>
                <a:latin typeface="Lucida Sans" panose="020B0602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a:r>
              <a:rPr lang="pt-BR"/>
              <a:t>Clique para editar os estilos de texto Mestres</a:t>
            </a:r>
          </a:p>
        </p:txBody>
      </p:sp>
    </p:spTree>
    <p:extLst>
      <p:ext uri="{BB962C8B-B14F-4D97-AF65-F5344CB8AC3E}">
        <p14:creationId xmlns:p14="http://schemas.microsoft.com/office/powerpoint/2010/main" val="1604224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581F5DC3-8E9F-459D-AF6D-E80ACF6BB739}"/>
              </a:ext>
            </a:extLst>
          </p:cNvPr>
          <p:cNvSpPr/>
          <p:nvPr userDrawn="1"/>
        </p:nvSpPr>
        <p:spPr>
          <a:xfrm>
            <a:off x="0" y="0"/>
            <a:ext cx="1041722" cy="6858000"/>
          </a:xfrm>
          <a:prstGeom prst="rect">
            <a:avLst/>
          </a:prstGeom>
          <a:solidFill>
            <a:srgbClr val="002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Número de Slide 6">
            <a:extLst>
              <a:ext uri="{FF2B5EF4-FFF2-40B4-BE49-F238E27FC236}">
                <a16:creationId xmlns:a16="http://schemas.microsoft.com/office/drawing/2014/main" id="{09F5B892-9AF8-4AF2-A122-3822EFD09C96}"/>
              </a:ext>
            </a:extLst>
          </p:cNvPr>
          <p:cNvSpPr>
            <a:spLocks noGrp="1"/>
          </p:cNvSpPr>
          <p:nvPr>
            <p:ph type="sldNum" sz="quarter" idx="12"/>
          </p:nvPr>
        </p:nvSpPr>
        <p:spPr>
          <a:xfrm>
            <a:off x="9221734" y="6404759"/>
            <a:ext cx="2743200" cy="365125"/>
          </a:xfrm>
        </p:spPr>
        <p:txBody>
          <a:bodyPr/>
          <a:lstStyle/>
          <a:p>
            <a:fld id="{4FEAD517-1D4F-4BAC-B691-50806AE823AE}" type="slidenum">
              <a:rPr lang="pt-BR" sz="1400" b="1" smtClean="0">
                <a:solidFill>
                  <a:srgbClr val="002244"/>
                </a:solidFill>
                <a:latin typeface="Lucida Sans" panose="020B0602030504020204" pitchFamily="34" charset="0"/>
              </a:rPr>
              <a:t>‹#›</a:t>
            </a:fld>
            <a:endParaRPr lang="pt-BR" sz="1400" b="1">
              <a:solidFill>
                <a:srgbClr val="002244"/>
              </a:solidFill>
              <a:latin typeface="Lucida Sans" panose="020B0602030504020204" pitchFamily="34" charset="0"/>
            </a:endParaRPr>
          </a:p>
        </p:txBody>
      </p:sp>
      <p:pic>
        <p:nvPicPr>
          <p:cNvPr id="10" name="Imagem 4" descr="Logotipo&#10;&#10;Descrição gerada automaticamente com confiança média">
            <a:extLst>
              <a:ext uri="{FF2B5EF4-FFF2-40B4-BE49-F238E27FC236}">
                <a16:creationId xmlns:a16="http://schemas.microsoft.com/office/drawing/2014/main" id="{EEBE2422-9AF8-4EF1-8DC2-2069F481C0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0319" y="257554"/>
            <a:ext cx="1873975" cy="372616"/>
          </a:xfrm>
          <a:prstGeom prst="rect">
            <a:avLst/>
          </a:prstGeom>
        </p:spPr>
      </p:pic>
      <p:sp>
        <p:nvSpPr>
          <p:cNvPr id="11" name="CaixaDeTexto 2">
            <a:extLst>
              <a:ext uri="{FF2B5EF4-FFF2-40B4-BE49-F238E27FC236}">
                <a16:creationId xmlns:a16="http://schemas.microsoft.com/office/drawing/2014/main" id="{57B5FB1D-AF27-4D4C-871A-7221BC068BFF}"/>
              </a:ext>
            </a:extLst>
          </p:cNvPr>
          <p:cNvSpPr txBox="1"/>
          <p:nvPr userDrawn="1"/>
        </p:nvSpPr>
        <p:spPr>
          <a:xfrm rot="16200000">
            <a:off x="-2114534" y="3791605"/>
            <a:ext cx="5253475" cy="276999"/>
          </a:xfrm>
          <a:prstGeom prst="rect">
            <a:avLst/>
          </a:prstGeom>
          <a:noFill/>
          <a:effectLst/>
        </p:spPr>
        <p:txBody>
          <a:bodyPr wrap="square" lIns="91440" tIns="45720" rIns="91440" bIns="45720" rtlCol="0" anchor="t">
            <a:spAutoFit/>
          </a:bodyPr>
          <a:lstStyle/>
          <a:p>
            <a:r>
              <a:rPr lang="pt-BR" sz="1200" b="1" dirty="0">
                <a:solidFill>
                  <a:schemeClr val="bg1"/>
                </a:solidFill>
                <a:latin typeface="Lucida Sans"/>
              </a:rPr>
              <a:t>LESCHACO</a:t>
            </a:r>
            <a:r>
              <a:rPr lang="pt-BR" sz="1200" dirty="0">
                <a:solidFill>
                  <a:schemeClr val="bg1"/>
                </a:solidFill>
                <a:latin typeface="Lucida Sans"/>
              </a:rPr>
              <a:t> Shipping Market Insights  |  </a:t>
            </a:r>
            <a:r>
              <a:rPr lang="pt-BR" sz="1200" dirty="0" err="1">
                <a:solidFill>
                  <a:schemeClr val="bg1"/>
                </a:solidFill>
                <a:latin typeface="Lucida Sans"/>
              </a:rPr>
              <a:t>FEbruary</a:t>
            </a:r>
            <a:r>
              <a:rPr lang="pt-BR" sz="1200" dirty="0">
                <a:solidFill>
                  <a:schemeClr val="bg1"/>
                </a:solidFill>
                <a:latin typeface="Lucida Sans"/>
              </a:rPr>
              <a:t> 2021</a:t>
            </a:r>
          </a:p>
        </p:txBody>
      </p:sp>
      <p:sp>
        <p:nvSpPr>
          <p:cNvPr id="12" name="Título 11">
            <a:extLst>
              <a:ext uri="{FF2B5EF4-FFF2-40B4-BE49-F238E27FC236}">
                <a16:creationId xmlns:a16="http://schemas.microsoft.com/office/drawing/2014/main" id="{F939E265-805B-44AC-8BEE-039A02652527}"/>
              </a:ext>
            </a:extLst>
          </p:cNvPr>
          <p:cNvSpPr>
            <a:spLocks noGrp="1"/>
          </p:cNvSpPr>
          <p:nvPr>
            <p:ph type="title"/>
          </p:nvPr>
        </p:nvSpPr>
        <p:spPr>
          <a:xfrm>
            <a:off x="1693992" y="457395"/>
            <a:ext cx="7917368" cy="480131"/>
          </a:xfrm>
          <a:noFill/>
          <a:effectLst/>
        </p:spPr>
        <p:txBody>
          <a:bodyPr wrap="square" rtlCol="0">
            <a:spAutoFit/>
          </a:bodyPr>
          <a:lstStyle>
            <a:lvl1pPr>
              <a:defRPr lang="pt-BR" sz="2800" b="1" dirty="0">
                <a:solidFill>
                  <a:srgbClr val="002244"/>
                </a:solidFill>
                <a:latin typeface="Lucida Sans" panose="020B0602030504020204" pitchFamily="34" charset="0"/>
                <a:ea typeface="+mn-ea"/>
                <a:cs typeface="+mn-cs"/>
              </a:defRPr>
            </a:lvl1pPr>
          </a:lstStyle>
          <a:p>
            <a:pPr marL="0" lvl="0"/>
            <a:r>
              <a:rPr lang="pt-BR"/>
              <a:t>Clique para editar o título Mestre</a:t>
            </a:r>
          </a:p>
        </p:txBody>
      </p:sp>
      <p:sp>
        <p:nvSpPr>
          <p:cNvPr id="15" name="Subtítulo 2">
            <a:extLst>
              <a:ext uri="{FF2B5EF4-FFF2-40B4-BE49-F238E27FC236}">
                <a16:creationId xmlns:a16="http://schemas.microsoft.com/office/drawing/2014/main" id="{D16180F2-ABDA-4B7C-9F7D-5994F9E6E0F6}"/>
              </a:ext>
            </a:extLst>
          </p:cNvPr>
          <p:cNvSpPr>
            <a:spLocks noGrp="1"/>
          </p:cNvSpPr>
          <p:nvPr>
            <p:ph type="subTitle" idx="1"/>
          </p:nvPr>
        </p:nvSpPr>
        <p:spPr>
          <a:xfrm>
            <a:off x="1693992" y="1556185"/>
            <a:ext cx="9144000" cy="341632"/>
          </a:xfrm>
          <a:prstGeom prst="rect">
            <a:avLst/>
          </a:prstGeom>
          <a:noFill/>
          <a:effectLst/>
        </p:spPr>
        <p:txBody>
          <a:bodyPr wrap="square" rtlCol="0">
            <a:spAutoFit/>
          </a:bodyPr>
          <a:lstStyle>
            <a:lvl1pPr marL="0" indent="0" algn="l">
              <a:buNone/>
              <a:defRPr lang="pt-BR" sz="1800" b="1">
                <a:solidFill>
                  <a:srgbClr val="002244"/>
                </a:solidFill>
                <a:latin typeface="Lucida Sans" panose="020B0602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a:r>
              <a:rPr lang="pt-BR"/>
              <a:t>Clique para editar o estilo do subtítulo Mestre</a:t>
            </a:r>
          </a:p>
        </p:txBody>
      </p:sp>
      <p:sp>
        <p:nvSpPr>
          <p:cNvPr id="16" name="Espaço Reservado para Texto 3">
            <a:extLst>
              <a:ext uri="{FF2B5EF4-FFF2-40B4-BE49-F238E27FC236}">
                <a16:creationId xmlns:a16="http://schemas.microsoft.com/office/drawing/2014/main" id="{1E4AC5FB-F3ED-4A53-A0F8-C8DC15C5AE36}"/>
              </a:ext>
            </a:extLst>
          </p:cNvPr>
          <p:cNvSpPr>
            <a:spLocks noGrp="1"/>
          </p:cNvSpPr>
          <p:nvPr>
            <p:ph type="body" sz="half" idx="2"/>
          </p:nvPr>
        </p:nvSpPr>
        <p:spPr>
          <a:xfrm>
            <a:off x="1693992" y="1998166"/>
            <a:ext cx="6079172" cy="341632"/>
          </a:xfrm>
          <a:prstGeom prst="rect">
            <a:avLst/>
          </a:prstGeom>
          <a:noFill/>
        </p:spPr>
        <p:txBody>
          <a:bodyPr wrap="square">
            <a:spAutoFit/>
          </a:bodyPr>
          <a:lstStyle>
            <a:lvl1pPr marL="0" indent="0">
              <a:buNone/>
              <a:defRPr lang="pt-BR" sz="1200" b="0" i="0" u="none" strike="noStrike" dirty="0">
                <a:solidFill>
                  <a:srgbClr val="002244"/>
                </a:solidFill>
                <a:effectLst/>
                <a:latin typeface="Lucida Sans" panose="020B0602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171450" lvl="0" indent="-171450"/>
            <a:r>
              <a:rPr lang="pt-BR"/>
              <a:t>Clique para editar os estilos de texto Mestres</a:t>
            </a:r>
          </a:p>
        </p:txBody>
      </p:sp>
    </p:spTree>
    <p:extLst>
      <p:ext uri="{BB962C8B-B14F-4D97-AF65-F5344CB8AC3E}">
        <p14:creationId xmlns:p14="http://schemas.microsoft.com/office/powerpoint/2010/main" val="570270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1FBEB1-1F83-4B95-8E84-1E81AC732A29}"/>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128EBD8-1CBB-471E-AE6C-D68935CF20D7}"/>
              </a:ext>
            </a:extLst>
          </p:cNvPr>
          <p:cNvSpPr>
            <a:spLocks noGrp="1"/>
          </p:cNvSpPr>
          <p:nvPr>
            <p:ph sz="half" idx="1"/>
          </p:nvPr>
        </p:nvSpPr>
        <p:spPr>
          <a:xfrm>
            <a:off x="838200" y="1825625"/>
            <a:ext cx="5181600" cy="4351338"/>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2D72C2F8-B730-4F6A-A3FE-1FF0A7664E2D}"/>
              </a:ext>
            </a:extLst>
          </p:cNvPr>
          <p:cNvSpPr>
            <a:spLocks noGrp="1"/>
          </p:cNvSpPr>
          <p:nvPr>
            <p:ph sz="half" idx="2"/>
          </p:nvPr>
        </p:nvSpPr>
        <p:spPr>
          <a:xfrm>
            <a:off x="6172200" y="1825625"/>
            <a:ext cx="5181600" cy="4351338"/>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125D5482-F27D-4FCE-B1D3-C22740306DBF}"/>
              </a:ext>
            </a:extLst>
          </p:cNvPr>
          <p:cNvSpPr>
            <a:spLocks noGrp="1"/>
          </p:cNvSpPr>
          <p:nvPr>
            <p:ph type="dt" sz="half" idx="10"/>
          </p:nvPr>
        </p:nvSpPr>
        <p:spPr>
          <a:xfrm>
            <a:off x="838200" y="6356350"/>
            <a:ext cx="2743200" cy="365125"/>
          </a:xfrm>
          <a:prstGeom prst="rect">
            <a:avLst/>
          </a:prstGeom>
        </p:spPr>
        <p:txBody>
          <a:bodyPr/>
          <a:lstStyle/>
          <a:p>
            <a:fld id="{40174BC7-2433-4225-BB86-5E6104DD1054}" type="datetime1">
              <a:rPr lang="pt-BR" smtClean="0"/>
              <a:t>30/05/2022</a:t>
            </a:fld>
            <a:endParaRPr lang="pt-BR"/>
          </a:p>
        </p:txBody>
      </p:sp>
      <p:sp>
        <p:nvSpPr>
          <p:cNvPr id="6" name="Espaço Reservado para Rodapé 5">
            <a:extLst>
              <a:ext uri="{FF2B5EF4-FFF2-40B4-BE49-F238E27FC236}">
                <a16:creationId xmlns:a16="http://schemas.microsoft.com/office/drawing/2014/main" id="{E6446AFB-FBB0-495E-BD2D-70FCA73771D5}"/>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a:extLst>
              <a:ext uri="{FF2B5EF4-FFF2-40B4-BE49-F238E27FC236}">
                <a16:creationId xmlns:a16="http://schemas.microsoft.com/office/drawing/2014/main" id="{E87884AB-11D8-4FE2-8965-75FC9863E79C}"/>
              </a:ext>
            </a:extLst>
          </p:cNvPr>
          <p:cNvSpPr>
            <a:spLocks noGrp="1"/>
          </p:cNvSpPr>
          <p:nvPr>
            <p:ph type="sldNum" sz="quarter" idx="12"/>
          </p:nvPr>
        </p:nvSpPr>
        <p:spPr>
          <a:xfrm>
            <a:off x="8610600" y="6356350"/>
            <a:ext cx="2743200" cy="365125"/>
          </a:xfrm>
          <a:prstGeom prst="rect">
            <a:avLst/>
          </a:prstGeom>
        </p:spPr>
        <p:txBody>
          <a:bodyPr/>
          <a:lstStyle/>
          <a:p>
            <a:fld id="{4FEAD517-1D4F-4BAC-B691-50806AE823AE}" type="slidenum">
              <a:rPr lang="pt-BR" smtClean="0"/>
              <a:t>‹#›</a:t>
            </a:fld>
            <a:endParaRPr lang="pt-BR"/>
          </a:p>
        </p:txBody>
      </p:sp>
    </p:spTree>
    <p:extLst>
      <p:ext uri="{BB962C8B-B14F-4D97-AF65-F5344CB8AC3E}">
        <p14:creationId xmlns:p14="http://schemas.microsoft.com/office/powerpoint/2010/main" val="2361273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41004-21DA-49EC-8C42-00E8DCEBEAEC}"/>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430CFC11-757E-4C76-8859-140ACD1AC89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564471BE-C944-4BC3-AA79-1A379A1E7283}"/>
              </a:ext>
            </a:extLst>
          </p:cNvPr>
          <p:cNvSpPr>
            <a:spLocks noGrp="1"/>
          </p:cNvSpPr>
          <p:nvPr>
            <p:ph sz="half" idx="2"/>
          </p:nvPr>
        </p:nvSpPr>
        <p:spPr>
          <a:xfrm>
            <a:off x="839788" y="2505075"/>
            <a:ext cx="5157787" cy="3684588"/>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FE8C1291-A6E1-41A1-8E23-755A8A8C111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0F2B6E2E-F24D-4982-846D-34A8B9FD0F85}"/>
              </a:ext>
            </a:extLst>
          </p:cNvPr>
          <p:cNvSpPr>
            <a:spLocks noGrp="1"/>
          </p:cNvSpPr>
          <p:nvPr>
            <p:ph sz="quarter" idx="4"/>
          </p:nvPr>
        </p:nvSpPr>
        <p:spPr>
          <a:xfrm>
            <a:off x="6172200" y="2505075"/>
            <a:ext cx="5183188" cy="3684588"/>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AD75313D-E7F3-4271-A516-73049ECED017}"/>
              </a:ext>
            </a:extLst>
          </p:cNvPr>
          <p:cNvSpPr>
            <a:spLocks noGrp="1"/>
          </p:cNvSpPr>
          <p:nvPr>
            <p:ph type="dt" sz="half" idx="10"/>
          </p:nvPr>
        </p:nvSpPr>
        <p:spPr>
          <a:xfrm>
            <a:off x="838200" y="6356350"/>
            <a:ext cx="2743200" cy="365125"/>
          </a:xfrm>
          <a:prstGeom prst="rect">
            <a:avLst/>
          </a:prstGeom>
        </p:spPr>
        <p:txBody>
          <a:bodyPr/>
          <a:lstStyle/>
          <a:p>
            <a:fld id="{7733FD54-E852-4EDB-A6D9-076061C7C599}" type="datetime1">
              <a:rPr lang="pt-BR" smtClean="0"/>
              <a:t>30/05/2022</a:t>
            </a:fld>
            <a:endParaRPr lang="pt-BR"/>
          </a:p>
        </p:txBody>
      </p:sp>
      <p:sp>
        <p:nvSpPr>
          <p:cNvPr id="8" name="Espaço Reservado para Rodapé 7">
            <a:extLst>
              <a:ext uri="{FF2B5EF4-FFF2-40B4-BE49-F238E27FC236}">
                <a16:creationId xmlns:a16="http://schemas.microsoft.com/office/drawing/2014/main" id="{02AD5338-EBCB-43C6-B56C-1D69B389D5B6}"/>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9" name="Espaço Reservado para Número de Slide 8">
            <a:extLst>
              <a:ext uri="{FF2B5EF4-FFF2-40B4-BE49-F238E27FC236}">
                <a16:creationId xmlns:a16="http://schemas.microsoft.com/office/drawing/2014/main" id="{68D8BF34-14B7-4650-84E8-545024A17C2E}"/>
              </a:ext>
            </a:extLst>
          </p:cNvPr>
          <p:cNvSpPr>
            <a:spLocks noGrp="1"/>
          </p:cNvSpPr>
          <p:nvPr>
            <p:ph type="sldNum" sz="quarter" idx="12"/>
          </p:nvPr>
        </p:nvSpPr>
        <p:spPr>
          <a:xfrm>
            <a:off x="8610600" y="6356350"/>
            <a:ext cx="2743200" cy="365125"/>
          </a:xfrm>
          <a:prstGeom prst="rect">
            <a:avLst/>
          </a:prstGeom>
        </p:spPr>
        <p:txBody>
          <a:bodyPr/>
          <a:lstStyle/>
          <a:p>
            <a:fld id="{4FEAD517-1D4F-4BAC-B691-50806AE823AE}" type="slidenum">
              <a:rPr lang="pt-BR" smtClean="0"/>
              <a:t>‹#›</a:t>
            </a:fld>
            <a:endParaRPr lang="pt-BR"/>
          </a:p>
        </p:txBody>
      </p:sp>
    </p:spTree>
    <p:extLst>
      <p:ext uri="{BB962C8B-B14F-4D97-AF65-F5344CB8AC3E}">
        <p14:creationId xmlns:p14="http://schemas.microsoft.com/office/powerpoint/2010/main" val="55094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2AEDF1-96F8-4643-9429-CDCD924FFC2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37D7DC33-9BD2-4A43-920E-7DD3CBB20381}"/>
              </a:ext>
            </a:extLst>
          </p:cNvPr>
          <p:cNvSpPr>
            <a:spLocks noGrp="1"/>
          </p:cNvSpPr>
          <p:nvPr>
            <p:ph type="dt" sz="half" idx="10"/>
          </p:nvPr>
        </p:nvSpPr>
        <p:spPr>
          <a:xfrm>
            <a:off x="838200" y="6356350"/>
            <a:ext cx="2743200" cy="365125"/>
          </a:xfrm>
          <a:prstGeom prst="rect">
            <a:avLst/>
          </a:prstGeom>
        </p:spPr>
        <p:txBody>
          <a:bodyPr/>
          <a:lstStyle/>
          <a:p>
            <a:fld id="{8B9CC25A-30EF-4315-ABC0-F06B169BB167}" type="datetime1">
              <a:rPr lang="pt-BR" smtClean="0"/>
              <a:t>30/05/2022</a:t>
            </a:fld>
            <a:endParaRPr lang="pt-BR"/>
          </a:p>
        </p:txBody>
      </p:sp>
      <p:sp>
        <p:nvSpPr>
          <p:cNvPr id="4" name="Espaço Reservado para Rodapé 3">
            <a:extLst>
              <a:ext uri="{FF2B5EF4-FFF2-40B4-BE49-F238E27FC236}">
                <a16:creationId xmlns:a16="http://schemas.microsoft.com/office/drawing/2014/main" id="{E4499311-1397-4EAD-B3BD-CC0C86C41D07}"/>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5" name="Espaço Reservado para Número de Slide 4">
            <a:extLst>
              <a:ext uri="{FF2B5EF4-FFF2-40B4-BE49-F238E27FC236}">
                <a16:creationId xmlns:a16="http://schemas.microsoft.com/office/drawing/2014/main" id="{112B094A-EC08-4FDB-A74C-AA3B2BE10EA6}"/>
              </a:ext>
            </a:extLst>
          </p:cNvPr>
          <p:cNvSpPr>
            <a:spLocks noGrp="1"/>
          </p:cNvSpPr>
          <p:nvPr>
            <p:ph type="sldNum" sz="quarter" idx="12"/>
          </p:nvPr>
        </p:nvSpPr>
        <p:spPr>
          <a:xfrm>
            <a:off x="8610600" y="6356350"/>
            <a:ext cx="2743200" cy="365125"/>
          </a:xfrm>
          <a:prstGeom prst="rect">
            <a:avLst/>
          </a:prstGeom>
        </p:spPr>
        <p:txBody>
          <a:bodyPr/>
          <a:lstStyle/>
          <a:p>
            <a:fld id="{4FEAD517-1D4F-4BAC-B691-50806AE823AE}" type="slidenum">
              <a:rPr lang="pt-BR" smtClean="0"/>
              <a:t>‹#›</a:t>
            </a:fld>
            <a:endParaRPr lang="pt-BR"/>
          </a:p>
        </p:txBody>
      </p:sp>
    </p:spTree>
    <p:extLst>
      <p:ext uri="{BB962C8B-B14F-4D97-AF65-F5344CB8AC3E}">
        <p14:creationId xmlns:p14="http://schemas.microsoft.com/office/powerpoint/2010/main" val="3178982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65102572-4FFA-461C-A9E3-6E086FA01066}"/>
              </a:ext>
            </a:extLst>
          </p:cNvPr>
          <p:cNvSpPr>
            <a:spLocks noGrp="1"/>
          </p:cNvSpPr>
          <p:nvPr>
            <p:ph type="dt" sz="half" idx="10"/>
          </p:nvPr>
        </p:nvSpPr>
        <p:spPr>
          <a:xfrm>
            <a:off x="838200" y="6356350"/>
            <a:ext cx="2743200" cy="365125"/>
          </a:xfrm>
          <a:prstGeom prst="rect">
            <a:avLst/>
          </a:prstGeom>
        </p:spPr>
        <p:txBody>
          <a:bodyPr/>
          <a:lstStyle/>
          <a:p>
            <a:fld id="{D5A3A798-D5EA-4AC7-B1AC-DF6F16339A80}" type="datetime1">
              <a:rPr lang="pt-BR" smtClean="0"/>
              <a:t>30/05/2022</a:t>
            </a:fld>
            <a:endParaRPr lang="pt-BR" dirty="0"/>
          </a:p>
        </p:txBody>
      </p:sp>
      <p:sp>
        <p:nvSpPr>
          <p:cNvPr id="3" name="Espaço Reservado para Rodapé 2">
            <a:extLst>
              <a:ext uri="{FF2B5EF4-FFF2-40B4-BE49-F238E27FC236}">
                <a16:creationId xmlns:a16="http://schemas.microsoft.com/office/drawing/2014/main" id="{EBF50691-877B-4600-A68C-F9F7EFEC0F68}"/>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4" name="Espaço Reservado para Número de Slide 3">
            <a:extLst>
              <a:ext uri="{FF2B5EF4-FFF2-40B4-BE49-F238E27FC236}">
                <a16:creationId xmlns:a16="http://schemas.microsoft.com/office/drawing/2014/main" id="{2FAAD624-D4F1-4BD2-907E-5E165854F225}"/>
              </a:ext>
            </a:extLst>
          </p:cNvPr>
          <p:cNvSpPr>
            <a:spLocks noGrp="1"/>
          </p:cNvSpPr>
          <p:nvPr>
            <p:ph type="sldNum" sz="quarter" idx="12"/>
          </p:nvPr>
        </p:nvSpPr>
        <p:spPr>
          <a:xfrm>
            <a:off x="8610600" y="6356350"/>
            <a:ext cx="2743200" cy="365125"/>
          </a:xfrm>
          <a:prstGeom prst="rect">
            <a:avLst/>
          </a:prstGeom>
        </p:spPr>
        <p:txBody>
          <a:bodyPr/>
          <a:lstStyle/>
          <a:p>
            <a:fld id="{4FEAD517-1D4F-4BAC-B691-50806AE823AE}" type="slidenum">
              <a:rPr lang="pt-BR" smtClean="0"/>
              <a:t>‹#›</a:t>
            </a:fld>
            <a:endParaRPr lang="pt-BR"/>
          </a:p>
        </p:txBody>
      </p:sp>
    </p:spTree>
    <p:extLst>
      <p:ext uri="{BB962C8B-B14F-4D97-AF65-F5344CB8AC3E}">
        <p14:creationId xmlns:p14="http://schemas.microsoft.com/office/powerpoint/2010/main" val="3149861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FEB508-FC4E-4BCE-93E8-497B4C3E47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72B025BA-0CAD-492B-A17D-771F7A8D5E5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A1DFF13-7455-4B04-9671-B34A34D0DA7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EC38EE4-BCB2-4796-A079-7DD4B0AAC5F5}"/>
              </a:ext>
            </a:extLst>
          </p:cNvPr>
          <p:cNvSpPr>
            <a:spLocks noGrp="1"/>
          </p:cNvSpPr>
          <p:nvPr>
            <p:ph type="dt" sz="half" idx="10"/>
          </p:nvPr>
        </p:nvSpPr>
        <p:spPr>
          <a:xfrm>
            <a:off x="838200" y="6356350"/>
            <a:ext cx="2743200" cy="365125"/>
          </a:xfrm>
          <a:prstGeom prst="rect">
            <a:avLst/>
          </a:prstGeom>
        </p:spPr>
        <p:txBody>
          <a:bodyPr/>
          <a:lstStyle/>
          <a:p>
            <a:fld id="{C8377C4C-631A-46FB-B7EF-4A87B821FB28}" type="datetime1">
              <a:rPr lang="pt-BR" smtClean="0"/>
              <a:t>30/05/2022</a:t>
            </a:fld>
            <a:endParaRPr lang="pt-BR"/>
          </a:p>
        </p:txBody>
      </p:sp>
      <p:sp>
        <p:nvSpPr>
          <p:cNvPr id="6" name="Espaço Reservado para Rodapé 5">
            <a:extLst>
              <a:ext uri="{FF2B5EF4-FFF2-40B4-BE49-F238E27FC236}">
                <a16:creationId xmlns:a16="http://schemas.microsoft.com/office/drawing/2014/main" id="{2DDEFB86-5DEB-45FD-820D-524CA42538BE}"/>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a:extLst>
              <a:ext uri="{FF2B5EF4-FFF2-40B4-BE49-F238E27FC236}">
                <a16:creationId xmlns:a16="http://schemas.microsoft.com/office/drawing/2014/main" id="{E5766E98-15F8-4198-9088-E6DB9992FA69}"/>
              </a:ext>
            </a:extLst>
          </p:cNvPr>
          <p:cNvSpPr>
            <a:spLocks noGrp="1"/>
          </p:cNvSpPr>
          <p:nvPr>
            <p:ph type="sldNum" sz="quarter" idx="12"/>
          </p:nvPr>
        </p:nvSpPr>
        <p:spPr>
          <a:xfrm>
            <a:off x="8610600" y="6356350"/>
            <a:ext cx="2743200" cy="365125"/>
          </a:xfrm>
          <a:prstGeom prst="rect">
            <a:avLst/>
          </a:prstGeom>
        </p:spPr>
        <p:txBody>
          <a:bodyPr/>
          <a:lstStyle/>
          <a:p>
            <a:fld id="{4FEAD517-1D4F-4BAC-B691-50806AE823AE}" type="slidenum">
              <a:rPr lang="pt-BR" smtClean="0"/>
              <a:t>‹#›</a:t>
            </a:fld>
            <a:endParaRPr lang="pt-BR"/>
          </a:p>
        </p:txBody>
      </p:sp>
    </p:spTree>
    <p:extLst>
      <p:ext uri="{BB962C8B-B14F-4D97-AF65-F5344CB8AC3E}">
        <p14:creationId xmlns:p14="http://schemas.microsoft.com/office/powerpoint/2010/main" val="3009164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E6BEF1-7D25-410F-92AE-1D8BDE55E63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8CDA86EB-C02D-496F-8C95-AB7F46089BC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D9D73ED4-F5C6-45BC-B515-E22CDC54E51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628D83B-5C10-41E9-A52B-C1ABE6C9B3A3}"/>
              </a:ext>
            </a:extLst>
          </p:cNvPr>
          <p:cNvSpPr>
            <a:spLocks noGrp="1"/>
          </p:cNvSpPr>
          <p:nvPr>
            <p:ph type="dt" sz="half" idx="10"/>
          </p:nvPr>
        </p:nvSpPr>
        <p:spPr>
          <a:xfrm>
            <a:off x="838200" y="6356350"/>
            <a:ext cx="2743200" cy="365125"/>
          </a:xfrm>
          <a:prstGeom prst="rect">
            <a:avLst/>
          </a:prstGeom>
        </p:spPr>
        <p:txBody>
          <a:bodyPr/>
          <a:lstStyle/>
          <a:p>
            <a:fld id="{CA7FC8C0-94F2-44F7-85DB-90A55B8B1278}" type="datetime1">
              <a:rPr lang="pt-BR" smtClean="0"/>
              <a:t>30/05/2022</a:t>
            </a:fld>
            <a:endParaRPr lang="pt-BR"/>
          </a:p>
        </p:txBody>
      </p:sp>
      <p:sp>
        <p:nvSpPr>
          <p:cNvPr id="6" name="Espaço Reservado para Rodapé 5">
            <a:extLst>
              <a:ext uri="{FF2B5EF4-FFF2-40B4-BE49-F238E27FC236}">
                <a16:creationId xmlns:a16="http://schemas.microsoft.com/office/drawing/2014/main" id="{F0797CD4-36B1-4A53-86C5-484C70679077}"/>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a:extLst>
              <a:ext uri="{FF2B5EF4-FFF2-40B4-BE49-F238E27FC236}">
                <a16:creationId xmlns:a16="http://schemas.microsoft.com/office/drawing/2014/main" id="{00CC1B26-79E8-4BC9-AC12-101565251979}"/>
              </a:ext>
            </a:extLst>
          </p:cNvPr>
          <p:cNvSpPr>
            <a:spLocks noGrp="1"/>
          </p:cNvSpPr>
          <p:nvPr>
            <p:ph type="sldNum" sz="quarter" idx="12"/>
          </p:nvPr>
        </p:nvSpPr>
        <p:spPr>
          <a:xfrm>
            <a:off x="8610600" y="6356350"/>
            <a:ext cx="2743200" cy="365125"/>
          </a:xfrm>
          <a:prstGeom prst="rect">
            <a:avLst/>
          </a:prstGeom>
        </p:spPr>
        <p:txBody>
          <a:bodyPr/>
          <a:lstStyle/>
          <a:p>
            <a:fld id="{4FEAD517-1D4F-4BAC-B691-50806AE823AE}" type="slidenum">
              <a:rPr lang="pt-BR" smtClean="0"/>
              <a:t>‹#›</a:t>
            </a:fld>
            <a:endParaRPr lang="pt-BR"/>
          </a:p>
        </p:txBody>
      </p:sp>
    </p:spTree>
    <p:extLst>
      <p:ext uri="{BB962C8B-B14F-4D97-AF65-F5344CB8AC3E}">
        <p14:creationId xmlns:p14="http://schemas.microsoft.com/office/powerpoint/2010/main" val="3974111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68A82C0-76FB-4D9A-A91F-A63FCA0A51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C7938523-572B-40BC-9C31-B8D6346E70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E2172E7-5010-468B-84BD-A08296C1B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0F719A-A5F3-43E9-AF42-5C8B0B5216E5}" type="datetime1">
              <a:rPr lang="pt-BR" smtClean="0"/>
              <a:t>30/05/2022</a:t>
            </a:fld>
            <a:endParaRPr lang="pt-BR"/>
          </a:p>
        </p:txBody>
      </p:sp>
      <p:sp>
        <p:nvSpPr>
          <p:cNvPr id="5" name="Espaço Reservado para Rodapé 4">
            <a:extLst>
              <a:ext uri="{FF2B5EF4-FFF2-40B4-BE49-F238E27FC236}">
                <a16:creationId xmlns:a16="http://schemas.microsoft.com/office/drawing/2014/main" id="{C93E993C-BDEE-4A6C-8A36-0E7344471E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F6C7EE4D-5399-4218-A0A5-6D711A1887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AD517-1D4F-4BAC-B691-50806AE823AE}" type="slidenum">
              <a:rPr lang="pt-BR" smtClean="0"/>
              <a:t>‹#›</a:t>
            </a:fld>
            <a:endParaRPr lang="pt-BR"/>
          </a:p>
        </p:txBody>
      </p:sp>
    </p:spTree>
    <p:extLst>
      <p:ext uri="{BB962C8B-B14F-4D97-AF65-F5344CB8AC3E}">
        <p14:creationId xmlns:p14="http://schemas.microsoft.com/office/powerpoint/2010/main" val="150182535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png"/><Relationship Id="rId7" Type="http://schemas.openxmlformats.org/officeDocument/2006/relationships/diagramLayout" Target="../diagrams/layout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openxmlformats.org/officeDocument/2006/relationships/image" Target="../media/image10.png"/><Relationship Id="rId5" Type="http://schemas.openxmlformats.org/officeDocument/2006/relationships/image" Target="../media/image9.png"/><Relationship Id="rId10" Type="http://schemas.microsoft.com/office/2007/relationships/diagramDrawing" Target="../diagrams/drawing2.xml"/><Relationship Id="rId4" Type="http://schemas.openxmlformats.org/officeDocument/2006/relationships/image" Target="../media/image8.jpg"/><Relationship Id="rId9"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pn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leschaco.com/en/service/privacy-policy.html" TargetMode="External"/><Relationship Id="rId5" Type="http://schemas.openxmlformats.org/officeDocument/2006/relationships/hyperlink" Target="https://www.leschaco.com/en/service/communication-via-email.html" TargetMode="External"/><Relationship Id="rId4" Type="http://schemas.openxmlformats.org/officeDocument/2006/relationships/hyperlink" Target="mailto:productseafreight@leschaco.com" TargetMode="Externa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244"/>
        </a:solidFill>
        <a:effectLst/>
      </p:bgPr>
    </p:bg>
    <p:spTree>
      <p:nvGrpSpPr>
        <p:cNvPr id="1" name=""/>
        <p:cNvGrpSpPr/>
        <p:nvPr/>
      </p:nvGrpSpPr>
      <p:grpSpPr>
        <a:xfrm>
          <a:off x="0" y="0"/>
          <a:ext cx="0" cy="0"/>
          <a:chOff x="0" y="0"/>
          <a:chExt cx="0" cy="0"/>
        </a:xfrm>
      </p:grpSpPr>
      <p:pic>
        <p:nvPicPr>
          <p:cNvPr id="5" name="Imagem 4" descr="Céu azul com nuvens&#10;&#10;Descrição gerada automaticamente">
            <a:extLst>
              <a:ext uri="{FF2B5EF4-FFF2-40B4-BE49-F238E27FC236}">
                <a16:creationId xmlns:a16="http://schemas.microsoft.com/office/drawing/2014/main" id="{EF8D4EC2-DBB4-4D1B-9A0E-468D386320AB}"/>
              </a:ext>
            </a:extLst>
          </p:cNvPr>
          <p:cNvPicPr>
            <a:picLocks noChangeAspect="1"/>
          </p:cNvPicPr>
          <p:nvPr/>
        </p:nvPicPr>
        <p:blipFill rotWithShape="1">
          <a:blip r:embed="rId3">
            <a:extLst>
              <a:ext uri="{28A0092B-C50C-407E-A947-70E740481C1C}">
                <a14:useLocalDpi xmlns:a14="http://schemas.microsoft.com/office/drawing/2010/main" val="0"/>
              </a:ext>
            </a:extLst>
          </a:blip>
          <a:srcRect l="12107" r="51502"/>
          <a:stretch/>
        </p:blipFill>
        <p:spPr>
          <a:xfrm>
            <a:off x="4312920" y="0"/>
            <a:ext cx="7879080" cy="6858000"/>
          </a:xfrm>
          <a:prstGeom prst="rect">
            <a:avLst/>
          </a:prstGeom>
        </p:spPr>
      </p:pic>
      <p:pic>
        <p:nvPicPr>
          <p:cNvPr id="7" name="Imagem 6" descr="Logotipo&#10;&#10;Descrição gerada automaticamente">
            <a:extLst>
              <a:ext uri="{FF2B5EF4-FFF2-40B4-BE49-F238E27FC236}">
                <a16:creationId xmlns:a16="http://schemas.microsoft.com/office/drawing/2014/main" id="{DAB6A43C-9C30-42FB-8C7B-BA4190FE76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461" y="455674"/>
            <a:ext cx="2043694" cy="410478"/>
          </a:xfrm>
          <a:prstGeom prst="rect">
            <a:avLst/>
          </a:prstGeom>
        </p:spPr>
      </p:pic>
      <p:sp>
        <p:nvSpPr>
          <p:cNvPr id="9" name="Retângulo 8">
            <a:extLst>
              <a:ext uri="{FF2B5EF4-FFF2-40B4-BE49-F238E27FC236}">
                <a16:creationId xmlns:a16="http://schemas.microsoft.com/office/drawing/2014/main" id="{51AF583F-C5A7-49EF-8DBB-913624B2F5E6}"/>
              </a:ext>
            </a:extLst>
          </p:cNvPr>
          <p:cNvSpPr/>
          <p:nvPr/>
        </p:nvSpPr>
        <p:spPr>
          <a:xfrm>
            <a:off x="4312920" y="4608"/>
            <a:ext cx="7879080" cy="6853391"/>
          </a:xfrm>
          <a:prstGeom prst="rect">
            <a:avLst/>
          </a:prstGeom>
          <a:solidFill>
            <a:srgbClr val="00224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D9D3842E-5DB1-4F6A-9B81-4A1CCB49BD06}"/>
              </a:ext>
            </a:extLst>
          </p:cNvPr>
          <p:cNvSpPr txBox="1"/>
          <p:nvPr/>
        </p:nvSpPr>
        <p:spPr>
          <a:xfrm>
            <a:off x="788464" y="1505261"/>
            <a:ext cx="11013074" cy="2831544"/>
          </a:xfrm>
          <a:prstGeom prst="rect">
            <a:avLst/>
          </a:prstGeom>
          <a:noFill/>
          <a:effectLst>
            <a:outerShdw blurRad="520700" algn="ctr" rotWithShape="0">
              <a:prstClr val="black">
                <a:alpha val="40000"/>
              </a:prstClr>
            </a:outerShdw>
          </a:effectLst>
        </p:spPr>
        <p:txBody>
          <a:bodyPr wrap="square" lIns="91440" tIns="45720" rIns="91440" bIns="45720" rtlCol="0" anchor="t">
            <a:spAutoFit/>
          </a:bodyPr>
          <a:lstStyle/>
          <a:p>
            <a:r>
              <a:rPr lang="pt-BR" sz="8000" b="1" dirty="0">
                <a:solidFill>
                  <a:schemeClr val="bg1"/>
                </a:solidFill>
                <a:latin typeface="Lucida Sans" panose="020B0602030504020204" pitchFamily="34" charset="0"/>
              </a:rPr>
              <a:t>Leschaco</a:t>
            </a:r>
          </a:p>
          <a:p>
            <a:r>
              <a:rPr lang="en-US" sz="2600" b="1" dirty="0">
                <a:solidFill>
                  <a:schemeClr val="bg1"/>
                </a:solidFill>
                <a:latin typeface="Lucida Sans" panose="020B0602030504020204" pitchFamily="34" charset="0"/>
              </a:rPr>
              <a:t>Lost in Transport: Repercussion of Document Mismanagement</a:t>
            </a:r>
          </a:p>
          <a:p>
            <a:endParaRPr lang="en-US" sz="2600" b="1" dirty="0">
              <a:solidFill>
                <a:schemeClr val="bg1"/>
              </a:solidFill>
              <a:latin typeface="Lucida Sans" panose="020B0602030504020204" pitchFamily="34" charset="0"/>
            </a:endParaRPr>
          </a:p>
          <a:p>
            <a:endParaRPr lang="en-US" sz="2600" b="1" dirty="0">
              <a:solidFill>
                <a:schemeClr val="bg1"/>
              </a:solidFill>
              <a:latin typeface="Lucida Sans" panose="020B0602030504020204" pitchFamily="34" charset="0"/>
            </a:endParaRPr>
          </a:p>
          <a:p>
            <a:r>
              <a:rPr lang="en-US" sz="2000" b="1" dirty="0" err="1">
                <a:solidFill>
                  <a:schemeClr val="bg1"/>
                </a:solidFill>
                <a:latin typeface="Lucida Sans" panose="020B0602030504020204" pitchFamily="34" charset="0"/>
              </a:rPr>
              <a:t>IBA</a:t>
            </a:r>
            <a:r>
              <a:rPr lang="en-US" sz="2000" b="1" dirty="0">
                <a:solidFill>
                  <a:schemeClr val="bg1"/>
                </a:solidFill>
                <a:latin typeface="Lucida Sans" panose="020B0602030504020204" pitchFamily="34" charset="0"/>
              </a:rPr>
              <a:t> Maritime and Transport Law Committee Mid-Year Conference_6-8 June 2022</a:t>
            </a:r>
            <a:endParaRPr lang="pt-BR" sz="2000" b="1" dirty="0">
              <a:solidFill>
                <a:schemeClr val="bg1"/>
              </a:solidFill>
              <a:latin typeface="Lucida Sans" panose="020B0602030504020204" pitchFamily="34" charset="0"/>
            </a:endParaRPr>
          </a:p>
        </p:txBody>
      </p:sp>
      <p:cxnSp>
        <p:nvCxnSpPr>
          <p:cNvPr id="11" name="Conector reto 10">
            <a:extLst>
              <a:ext uri="{FF2B5EF4-FFF2-40B4-BE49-F238E27FC236}">
                <a16:creationId xmlns:a16="http://schemas.microsoft.com/office/drawing/2014/main" id="{5279D8C1-60F8-48C7-B5B1-53C31427CC74}"/>
              </a:ext>
            </a:extLst>
          </p:cNvPr>
          <p:cNvCxnSpPr/>
          <p:nvPr/>
        </p:nvCxnSpPr>
        <p:spPr>
          <a:xfrm>
            <a:off x="625033" y="1805651"/>
            <a:ext cx="0" cy="196769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a:extLst>
              <a:ext uri="{FF2B5EF4-FFF2-40B4-BE49-F238E27FC236}">
                <a16:creationId xmlns:a16="http://schemas.microsoft.com/office/drawing/2014/main" id="{199EE31D-2FDF-449D-A3FB-CF3058B4D45F}"/>
              </a:ext>
            </a:extLst>
          </p:cNvPr>
          <p:cNvCxnSpPr>
            <a:cxnSpLocks/>
          </p:cNvCxnSpPr>
          <p:nvPr/>
        </p:nvCxnSpPr>
        <p:spPr>
          <a:xfrm>
            <a:off x="625033" y="3768267"/>
            <a:ext cx="0" cy="17574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aixaDeTexto 13">
            <a:extLst>
              <a:ext uri="{FF2B5EF4-FFF2-40B4-BE49-F238E27FC236}">
                <a16:creationId xmlns:a16="http://schemas.microsoft.com/office/drawing/2014/main" id="{190411A3-2457-4024-B616-4732F488A107}"/>
              </a:ext>
            </a:extLst>
          </p:cNvPr>
          <p:cNvSpPr txBox="1"/>
          <p:nvPr/>
        </p:nvSpPr>
        <p:spPr>
          <a:xfrm>
            <a:off x="390461" y="6088287"/>
            <a:ext cx="7043488" cy="307777"/>
          </a:xfrm>
          <a:prstGeom prst="rect">
            <a:avLst/>
          </a:prstGeom>
          <a:noFill/>
        </p:spPr>
        <p:txBody>
          <a:bodyPr wrap="square" rtlCol="0">
            <a:spAutoFit/>
          </a:bodyPr>
          <a:lstStyle/>
          <a:p>
            <a:r>
              <a:rPr lang="pt-BR" sz="1400" dirty="0">
                <a:solidFill>
                  <a:schemeClr val="bg1"/>
                </a:solidFill>
                <a:latin typeface="Lucida Sans" panose="020B0602030504020204" pitchFamily="34" charset="0"/>
              </a:rPr>
              <a:t>Product Management Sea Freight Sea Freight</a:t>
            </a:r>
          </a:p>
        </p:txBody>
      </p:sp>
      <p:sp>
        <p:nvSpPr>
          <p:cNvPr id="15" name="CaixaDeTexto 14">
            <a:extLst>
              <a:ext uri="{FF2B5EF4-FFF2-40B4-BE49-F238E27FC236}">
                <a16:creationId xmlns:a16="http://schemas.microsoft.com/office/drawing/2014/main" id="{25F60EF9-555B-4A39-9190-846091AA12D5}"/>
              </a:ext>
            </a:extLst>
          </p:cNvPr>
          <p:cNvSpPr txBox="1"/>
          <p:nvPr/>
        </p:nvSpPr>
        <p:spPr>
          <a:xfrm>
            <a:off x="8410160" y="6088286"/>
            <a:ext cx="3391379" cy="307777"/>
          </a:xfrm>
          <a:prstGeom prst="rect">
            <a:avLst/>
          </a:prstGeom>
          <a:noFill/>
        </p:spPr>
        <p:txBody>
          <a:bodyPr wrap="square" rtlCol="0">
            <a:spAutoFit/>
          </a:bodyPr>
          <a:lstStyle/>
          <a:p>
            <a:pPr algn="r"/>
            <a:r>
              <a:rPr lang="pt-BR" sz="1400">
                <a:solidFill>
                  <a:schemeClr val="bg1"/>
                </a:solidFill>
                <a:latin typeface="Lucida Sans" panose="020B0602030504020204" pitchFamily="34" charset="0"/>
              </a:rPr>
              <a:t>www.leschaco.com</a:t>
            </a:r>
          </a:p>
        </p:txBody>
      </p:sp>
    </p:spTree>
    <p:extLst>
      <p:ext uri="{BB962C8B-B14F-4D97-AF65-F5344CB8AC3E}">
        <p14:creationId xmlns:p14="http://schemas.microsoft.com/office/powerpoint/2010/main" val="3181882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DC9B10A4-D588-49AF-A2AD-FFC49BF7E492}"/>
              </a:ext>
            </a:extLst>
          </p:cNvPr>
          <p:cNvSpPr/>
          <p:nvPr/>
        </p:nvSpPr>
        <p:spPr>
          <a:xfrm>
            <a:off x="0" y="0"/>
            <a:ext cx="1041722" cy="6858000"/>
          </a:xfrm>
          <a:prstGeom prst="rect">
            <a:avLst/>
          </a:prstGeom>
          <a:solidFill>
            <a:srgbClr val="002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0B1EA371-C6E1-4F79-BB06-FB168B9990A6}"/>
              </a:ext>
            </a:extLst>
          </p:cNvPr>
          <p:cNvSpPr txBox="1"/>
          <p:nvPr/>
        </p:nvSpPr>
        <p:spPr>
          <a:xfrm>
            <a:off x="1611695" y="548631"/>
            <a:ext cx="9631362" cy="461665"/>
          </a:xfrm>
          <a:prstGeom prst="rect">
            <a:avLst/>
          </a:prstGeom>
          <a:noFill/>
          <a:effectLst/>
        </p:spPr>
        <p:txBody>
          <a:bodyPr wrap="square" rtlCol="0">
            <a:spAutoFit/>
          </a:bodyPr>
          <a:lstStyle/>
          <a:p>
            <a:r>
              <a:rPr lang="pt-BR" sz="2400" b="1" dirty="0">
                <a:solidFill>
                  <a:srgbClr val="002244"/>
                </a:solidFill>
                <a:latin typeface="Lucida Sans" panose="020B0602030504020204" pitchFamily="34" charset="0"/>
              </a:rPr>
              <a:t>Leschaco – Global Know-how and Local Customer Focus</a:t>
            </a:r>
            <a:endParaRPr lang="pt-BR" sz="1600" b="1" dirty="0">
              <a:solidFill>
                <a:srgbClr val="002244"/>
              </a:solidFill>
              <a:latin typeface="Lucida Sans" panose="020B0602030504020204" pitchFamily="34" charset="0"/>
            </a:endParaRPr>
          </a:p>
        </p:txBody>
      </p:sp>
      <p:sp>
        <p:nvSpPr>
          <p:cNvPr id="22" name="Espaço Reservado para Número de Slide 6">
            <a:extLst>
              <a:ext uri="{FF2B5EF4-FFF2-40B4-BE49-F238E27FC236}">
                <a16:creationId xmlns:a16="http://schemas.microsoft.com/office/drawing/2014/main" id="{AD121362-33F4-4DEF-8F2B-62F86A54ED49}"/>
              </a:ext>
            </a:extLst>
          </p:cNvPr>
          <p:cNvSpPr>
            <a:spLocks noGrp="1"/>
          </p:cNvSpPr>
          <p:nvPr>
            <p:ph type="sldNum" sz="quarter" idx="12"/>
          </p:nvPr>
        </p:nvSpPr>
        <p:spPr>
          <a:xfrm>
            <a:off x="9221734" y="6404759"/>
            <a:ext cx="2743200" cy="365125"/>
          </a:xfrm>
        </p:spPr>
        <p:txBody>
          <a:bodyPr/>
          <a:lstStyle/>
          <a:p>
            <a:fld id="{4FEAD517-1D4F-4BAC-B691-50806AE823AE}" type="slidenum">
              <a:rPr lang="pt-BR" sz="1400" b="1" smtClean="0">
                <a:solidFill>
                  <a:srgbClr val="002244"/>
                </a:solidFill>
                <a:latin typeface="Lucida Sans" panose="020B0602030504020204" pitchFamily="34" charset="0"/>
              </a:rPr>
              <a:t>2</a:t>
            </a:fld>
            <a:endParaRPr lang="pt-BR" sz="1400" b="1">
              <a:solidFill>
                <a:srgbClr val="002244"/>
              </a:solidFill>
              <a:latin typeface="Lucida Sans" panose="020B0602030504020204" pitchFamily="34" charset="0"/>
            </a:endParaRPr>
          </a:p>
        </p:txBody>
      </p:sp>
      <p:pic>
        <p:nvPicPr>
          <p:cNvPr id="4" name="Imagem 4" descr="Logotipo&#10;&#10;Descrição gerada automaticamente com confiança média">
            <a:extLst>
              <a:ext uri="{FF2B5EF4-FFF2-40B4-BE49-F238E27FC236}">
                <a16:creationId xmlns:a16="http://schemas.microsoft.com/office/drawing/2014/main" id="{2FEE3D5E-681F-482E-B542-228C7B6AF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0319" y="257554"/>
            <a:ext cx="1873975" cy="372616"/>
          </a:xfrm>
          <a:prstGeom prst="rect">
            <a:avLst/>
          </a:prstGeom>
        </p:spPr>
      </p:pic>
      <p:sp>
        <p:nvSpPr>
          <p:cNvPr id="17" name="CaixaDeTexto 2">
            <a:extLst>
              <a:ext uri="{FF2B5EF4-FFF2-40B4-BE49-F238E27FC236}">
                <a16:creationId xmlns:a16="http://schemas.microsoft.com/office/drawing/2014/main" id="{BDDE2B55-7AEE-4BB6-BB60-4CD58D306BAE}"/>
              </a:ext>
            </a:extLst>
          </p:cNvPr>
          <p:cNvSpPr txBox="1"/>
          <p:nvPr/>
        </p:nvSpPr>
        <p:spPr>
          <a:xfrm rot="16200000">
            <a:off x="-2114534" y="3791605"/>
            <a:ext cx="5253475" cy="276999"/>
          </a:xfrm>
          <a:prstGeom prst="rect">
            <a:avLst/>
          </a:prstGeom>
          <a:noFill/>
          <a:effectLst/>
        </p:spPr>
        <p:txBody>
          <a:bodyPr wrap="square" lIns="91440" tIns="45720" rIns="91440" bIns="45720" rtlCol="0" anchor="t">
            <a:spAutoFit/>
          </a:bodyPr>
          <a:lstStyle/>
          <a:p>
            <a:r>
              <a:rPr lang="pt-BR" sz="1200" b="1" dirty="0">
                <a:solidFill>
                  <a:schemeClr val="bg1"/>
                </a:solidFill>
                <a:latin typeface="Lucida Sans"/>
              </a:rPr>
              <a:t>LESCHACO</a:t>
            </a:r>
            <a:endParaRPr lang="pt-BR" sz="1200" dirty="0">
              <a:solidFill>
                <a:schemeClr val="bg1"/>
              </a:solidFill>
              <a:latin typeface="Lucida Sans"/>
            </a:endParaRPr>
          </a:p>
        </p:txBody>
      </p:sp>
      <p:sp>
        <p:nvSpPr>
          <p:cNvPr id="23" name="AutoShape 8">
            <a:extLst>
              <a:ext uri="{FF2B5EF4-FFF2-40B4-BE49-F238E27FC236}">
                <a16:creationId xmlns:a16="http://schemas.microsoft.com/office/drawing/2014/main" id="{76D760AD-1F8A-41F3-AEFB-01E0649C8627}"/>
              </a:ext>
            </a:extLst>
          </p:cNvPr>
          <p:cNvSpPr>
            <a:spLocks noChangeArrowheads="1"/>
          </p:cNvSpPr>
          <p:nvPr/>
        </p:nvSpPr>
        <p:spPr bwMode="auto">
          <a:xfrm>
            <a:off x="1520000" y="5666662"/>
            <a:ext cx="2825940" cy="3048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lIns="0" tIns="0" rIns="0" bIns="0"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r>
              <a:rPr lang="de-DE" altLang="en-US" sz="1400" b="1" dirty="0" err="1">
                <a:solidFill>
                  <a:srgbClr val="002244"/>
                </a:solidFill>
              </a:rPr>
              <a:t>Anytime</a:t>
            </a:r>
            <a:r>
              <a:rPr lang="de-DE" altLang="en-US" sz="1400" b="1" dirty="0">
                <a:solidFill>
                  <a:srgbClr val="002244"/>
                </a:solidFill>
              </a:rPr>
              <a:t> – on all </a:t>
            </a:r>
            <a:r>
              <a:rPr lang="de-DE" altLang="en-US" sz="1400" b="1" dirty="0" err="1">
                <a:solidFill>
                  <a:srgbClr val="002244"/>
                </a:solidFill>
              </a:rPr>
              <a:t>continents</a:t>
            </a:r>
            <a:endParaRPr lang="de-DE" altLang="en-US" sz="1400" b="1" dirty="0">
              <a:solidFill>
                <a:srgbClr val="002244"/>
              </a:solidFill>
            </a:endParaRPr>
          </a:p>
        </p:txBody>
      </p:sp>
      <p:grpSp>
        <p:nvGrpSpPr>
          <p:cNvPr id="10" name="Gruppieren 9">
            <a:extLst>
              <a:ext uri="{FF2B5EF4-FFF2-40B4-BE49-F238E27FC236}">
                <a16:creationId xmlns:a16="http://schemas.microsoft.com/office/drawing/2014/main" id="{13113108-EE98-4A88-92B6-C34DD642FB48}"/>
              </a:ext>
            </a:extLst>
          </p:cNvPr>
          <p:cNvGrpSpPr/>
          <p:nvPr/>
        </p:nvGrpSpPr>
        <p:grpSpPr>
          <a:xfrm>
            <a:off x="3852291" y="1624887"/>
            <a:ext cx="7534275" cy="4041775"/>
            <a:chOff x="3288729" y="2146300"/>
            <a:chExt cx="7534275" cy="4041775"/>
          </a:xfrm>
        </p:grpSpPr>
        <p:pic>
          <p:nvPicPr>
            <p:cNvPr id="18" name="Group 304">
              <a:extLst>
                <a:ext uri="{FF2B5EF4-FFF2-40B4-BE49-F238E27FC236}">
                  <a16:creationId xmlns:a16="http://schemas.microsoft.com/office/drawing/2014/main" id="{00BA53DD-F7F8-4D90-B4E8-B2A3F0AD25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8729" y="2146300"/>
              <a:ext cx="7534275"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554">
              <a:extLst>
                <a:ext uri="{FF2B5EF4-FFF2-40B4-BE49-F238E27FC236}">
                  <a16:creationId xmlns:a16="http://schemas.microsoft.com/office/drawing/2014/main" id="{ECC9B1B0-4A5B-4BF4-B1D2-F515C507F512}"/>
                </a:ext>
              </a:extLst>
            </p:cNvPr>
            <p:cNvSpPr txBox="1">
              <a:spLocks noChangeArrowheads="1"/>
            </p:cNvSpPr>
            <p:nvPr/>
          </p:nvSpPr>
          <p:spPr bwMode="auto">
            <a:xfrm>
              <a:off x="5558854" y="5818188"/>
              <a:ext cx="2039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Bef>
                  <a:spcPct val="50000"/>
                </a:spcBef>
                <a:spcAft>
                  <a:spcPct val="0"/>
                </a:spcAft>
                <a:buFontTx/>
                <a:buNone/>
              </a:pPr>
              <a:endParaRPr lang="en-US" altLang="en-US" sz="1800" u="sng">
                <a:solidFill>
                  <a:schemeClr val="tx1"/>
                </a:solidFill>
                <a:latin typeface="Arial" panose="020B0604020202020204" pitchFamily="34" charset="0"/>
              </a:endParaRPr>
            </a:p>
          </p:txBody>
        </p:sp>
        <p:grpSp>
          <p:nvGrpSpPr>
            <p:cNvPr id="24" name="Gruppieren 9">
              <a:extLst>
                <a:ext uri="{FF2B5EF4-FFF2-40B4-BE49-F238E27FC236}">
                  <a16:creationId xmlns:a16="http://schemas.microsoft.com/office/drawing/2014/main" id="{47C3625B-2659-4AF3-ABBF-FC9D0CF7A168}"/>
                </a:ext>
              </a:extLst>
            </p:cNvPr>
            <p:cNvGrpSpPr>
              <a:grpSpLocks/>
            </p:cNvGrpSpPr>
            <p:nvPr/>
          </p:nvGrpSpPr>
          <p:grpSpPr bwMode="auto">
            <a:xfrm>
              <a:off x="7844852" y="5654416"/>
              <a:ext cx="1174558" cy="230832"/>
              <a:chOff x="5049838" y="5654006"/>
              <a:chExt cx="1174387" cy="231478"/>
            </a:xfrm>
          </p:grpSpPr>
          <p:sp>
            <p:nvSpPr>
              <p:cNvPr id="25" name="Text Box 477">
                <a:extLst>
                  <a:ext uri="{FF2B5EF4-FFF2-40B4-BE49-F238E27FC236}">
                    <a16:creationId xmlns:a16="http://schemas.microsoft.com/office/drawing/2014/main" id="{048E21A6-04A6-4776-88E0-51755092EFB0}"/>
                  </a:ext>
                </a:extLst>
              </p:cNvPr>
              <p:cNvSpPr txBox="1">
                <a:spLocks noChangeArrowheads="1"/>
              </p:cNvSpPr>
              <p:nvPr/>
            </p:nvSpPr>
            <p:spPr bwMode="auto">
              <a:xfrm>
                <a:off x="5129213" y="5654006"/>
                <a:ext cx="1095012" cy="23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r>
                  <a:rPr lang="de-DE" altLang="en-US" sz="900" dirty="0">
                    <a:solidFill>
                      <a:srgbClr val="002244"/>
                    </a:solidFill>
                    <a:cs typeface="Angsana New" panose="02020603050405020304" pitchFamily="18" charset="-34"/>
                  </a:rPr>
                  <a:t>Network </a:t>
                </a:r>
                <a:r>
                  <a:rPr lang="de-DE" altLang="en-US" sz="900" dirty="0" err="1">
                    <a:solidFill>
                      <a:srgbClr val="002244"/>
                    </a:solidFill>
                    <a:cs typeface="Angsana New" panose="02020603050405020304" pitchFamily="18" charset="-34"/>
                  </a:rPr>
                  <a:t>partner</a:t>
                </a:r>
                <a:endParaRPr lang="de-DE" altLang="en-US" sz="900" dirty="0">
                  <a:solidFill>
                    <a:srgbClr val="002244"/>
                  </a:solidFill>
                  <a:cs typeface="Angsana New" panose="02020603050405020304" pitchFamily="18" charset="-34"/>
                </a:endParaRPr>
              </a:p>
            </p:txBody>
          </p:sp>
          <p:sp>
            <p:nvSpPr>
              <p:cNvPr id="26" name="Oval 479">
                <a:extLst>
                  <a:ext uri="{FF2B5EF4-FFF2-40B4-BE49-F238E27FC236}">
                    <a16:creationId xmlns:a16="http://schemas.microsoft.com/office/drawing/2014/main" id="{7EF6A3C1-1745-4CDB-8038-D6A3F2B6ED04}"/>
                  </a:ext>
                </a:extLst>
              </p:cNvPr>
              <p:cNvSpPr>
                <a:spLocks noChangeArrowheads="1"/>
              </p:cNvSpPr>
              <p:nvPr/>
            </p:nvSpPr>
            <p:spPr bwMode="auto">
              <a:xfrm>
                <a:off x="5049838" y="5715919"/>
                <a:ext cx="107950" cy="107950"/>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1800">
                  <a:solidFill>
                    <a:schemeClr val="tx1"/>
                  </a:solidFill>
                  <a:latin typeface="Arial" panose="020B0604020202020204" pitchFamily="34" charset="0"/>
                </a:endParaRPr>
              </a:p>
            </p:txBody>
          </p:sp>
        </p:grpSp>
        <p:grpSp>
          <p:nvGrpSpPr>
            <p:cNvPr id="27" name="Gruppieren 7">
              <a:extLst>
                <a:ext uri="{FF2B5EF4-FFF2-40B4-BE49-F238E27FC236}">
                  <a16:creationId xmlns:a16="http://schemas.microsoft.com/office/drawing/2014/main" id="{50822291-E5DA-45D3-ABEF-B8D63A3085F6}"/>
                </a:ext>
              </a:extLst>
            </p:cNvPr>
            <p:cNvGrpSpPr>
              <a:grpSpLocks/>
            </p:cNvGrpSpPr>
            <p:nvPr/>
          </p:nvGrpSpPr>
          <p:grpSpPr bwMode="auto">
            <a:xfrm>
              <a:off x="7844854" y="5414963"/>
              <a:ext cx="1633537" cy="228600"/>
              <a:chOff x="5049838" y="5414963"/>
              <a:chExt cx="1633537" cy="228600"/>
            </a:xfrm>
          </p:grpSpPr>
          <p:sp>
            <p:nvSpPr>
              <p:cNvPr id="28" name="Oval 478">
                <a:extLst>
                  <a:ext uri="{FF2B5EF4-FFF2-40B4-BE49-F238E27FC236}">
                    <a16:creationId xmlns:a16="http://schemas.microsoft.com/office/drawing/2014/main" id="{95372D4F-A7B0-43BA-8375-73C86CD7815F}"/>
                  </a:ext>
                </a:extLst>
              </p:cNvPr>
              <p:cNvSpPr>
                <a:spLocks noChangeArrowheads="1"/>
              </p:cNvSpPr>
              <p:nvPr/>
            </p:nvSpPr>
            <p:spPr bwMode="auto">
              <a:xfrm>
                <a:off x="5049838" y="5475288"/>
                <a:ext cx="107950" cy="107950"/>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1800">
                  <a:solidFill>
                    <a:schemeClr val="tx1"/>
                  </a:solidFill>
                  <a:latin typeface="Arial" panose="020B0604020202020204" pitchFamily="34" charset="0"/>
                </a:endParaRPr>
              </a:p>
            </p:txBody>
          </p:sp>
          <p:sp>
            <p:nvSpPr>
              <p:cNvPr id="29" name="Text Box 587">
                <a:extLst>
                  <a:ext uri="{FF2B5EF4-FFF2-40B4-BE49-F238E27FC236}">
                    <a16:creationId xmlns:a16="http://schemas.microsoft.com/office/drawing/2014/main" id="{54E9EEC2-E485-4086-A727-68AB02F56F3F}"/>
                  </a:ext>
                </a:extLst>
              </p:cNvPr>
              <p:cNvSpPr txBox="1">
                <a:spLocks noChangeArrowheads="1"/>
              </p:cNvSpPr>
              <p:nvPr/>
            </p:nvSpPr>
            <p:spPr bwMode="auto">
              <a:xfrm>
                <a:off x="5129213" y="5414963"/>
                <a:ext cx="15541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r>
                  <a:rPr lang="de-DE" altLang="en-US" sz="900">
                    <a:solidFill>
                      <a:srgbClr val="002244"/>
                    </a:solidFill>
                    <a:cs typeface="Angsana New" panose="02020603050405020304" pitchFamily="18" charset="-34"/>
                  </a:rPr>
                  <a:t>Own offices</a:t>
                </a:r>
              </a:p>
            </p:txBody>
          </p:sp>
        </p:grpSp>
        <p:grpSp>
          <p:nvGrpSpPr>
            <p:cNvPr id="30" name="Gruppieren 6">
              <a:extLst>
                <a:ext uri="{FF2B5EF4-FFF2-40B4-BE49-F238E27FC236}">
                  <a16:creationId xmlns:a16="http://schemas.microsoft.com/office/drawing/2014/main" id="{9547004A-4CAC-4F9F-8CBE-11836B03EE57}"/>
                </a:ext>
              </a:extLst>
            </p:cNvPr>
            <p:cNvGrpSpPr>
              <a:grpSpLocks/>
            </p:cNvGrpSpPr>
            <p:nvPr/>
          </p:nvGrpSpPr>
          <p:grpSpPr bwMode="auto">
            <a:xfrm>
              <a:off x="6727254" y="2825750"/>
              <a:ext cx="355600" cy="406019"/>
              <a:chOff x="3932238" y="2825750"/>
              <a:chExt cx="355600" cy="406019"/>
            </a:xfrm>
          </p:grpSpPr>
          <p:sp>
            <p:nvSpPr>
              <p:cNvPr id="31" name="Oval 543">
                <a:extLst>
                  <a:ext uri="{FF2B5EF4-FFF2-40B4-BE49-F238E27FC236}">
                    <a16:creationId xmlns:a16="http://schemas.microsoft.com/office/drawing/2014/main" id="{4EB8298F-3D31-4D73-9E06-CC597953955B}"/>
                  </a:ext>
                </a:extLst>
              </p:cNvPr>
              <p:cNvSpPr>
                <a:spLocks noChangeArrowheads="1"/>
              </p:cNvSpPr>
              <p:nvPr/>
            </p:nvSpPr>
            <p:spPr bwMode="auto">
              <a:xfrm>
                <a:off x="3954908" y="3160332"/>
                <a:ext cx="71438" cy="71437"/>
              </a:xfrm>
              <a:prstGeom prst="ellipse">
                <a:avLst/>
              </a:prstGeom>
              <a:solidFill>
                <a:srgbClr val="002244"/>
              </a:solidFill>
              <a:ln w="12700">
                <a:solidFill>
                  <a:srgbClr val="001C43"/>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dirty="0">
                  <a:solidFill>
                    <a:schemeClr val="tx1"/>
                  </a:solidFill>
                  <a:latin typeface="Arial" panose="020B0604020202020204" pitchFamily="34" charset="0"/>
                </a:endParaRPr>
              </a:p>
            </p:txBody>
          </p:sp>
          <p:sp>
            <p:nvSpPr>
              <p:cNvPr id="32" name="Oval 545">
                <a:extLst>
                  <a:ext uri="{FF2B5EF4-FFF2-40B4-BE49-F238E27FC236}">
                    <a16:creationId xmlns:a16="http://schemas.microsoft.com/office/drawing/2014/main" id="{FE022FDE-2624-4AE8-BF6D-2195BE88AE79}"/>
                  </a:ext>
                </a:extLst>
              </p:cNvPr>
              <p:cNvSpPr>
                <a:spLocks noChangeArrowheads="1"/>
              </p:cNvSpPr>
              <p:nvPr/>
            </p:nvSpPr>
            <p:spPr bwMode="auto">
              <a:xfrm>
                <a:off x="3932238" y="2825750"/>
                <a:ext cx="71437" cy="69850"/>
              </a:xfrm>
              <a:prstGeom prst="ellipse">
                <a:avLst/>
              </a:prstGeom>
              <a:solidFill>
                <a:srgbClr val="BDE7F0"/>
              </a:solidFill>
              <a:ln w="12700">
                <a:solidFill>
                  <a:srgbClr val="002244"/>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33" name="Oval 546">
                <a:extLst>
                  <a:ext uri="{FF2B5EF4-FFF2-40B4-BE49-F238E27FC236}">
                    <a16:creationId xmlns:a16="http://schemas.microsoft.com/office/drawing/2014/main" id="{42F82B8A-3D55-4EE3-9253-98A60EA275D3}"/>
                  </a:ext>
                </a:extLst>
              </p:cNvPr>
              <p:cNvSpPr>
                <a:spLocks noChangeArrowheads="1"/>
              </p:cNvSpPr>
              <p:nvPr/>
            </p:nvSpPr>
            <p:spPr bwMode="auto">
              <a:xfrm>
                <a:off x="3998913" y="2973388"/>
                <a:ext cx="71437" cy="71437"/>
              </a:xfrm>
              <a:prstGeom prst="ellipse">
                <a:avLst/>
              </a:prstGeom>
              <a:solidFill>
                <a:srgbClr val="002244"/>
              </a:solidFill>
              <a:ln w="12700">
                <a:solidFill>
                  <a:srgbClr val="001C43"/>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34" name="Oval 547">
                <a:extLst>
                  <a:ext uri="{FF2B5EF4-FFF2-40B4-BE49-F238E27FC236}">
                    <a16:creationId xmlns:a16="http://schemas.microsoft.com/office/drawing/2014/main" id="{7E01CB50-792D-473A-873A-682E20E785A9}"/>
                  </a:ext>
                </a:extLst>
              </p:cNvPr>
              <p:cNvSpPr>
                <a:spLocks noChangeArrowheads="1"/>
              </p:cNvSpPr>
              <p:nvPr/>
            </p:nvSpPr>
            <p:spPr bwMode="auto">
              <a:xfrm>
                <a:off x="4214813" y="3038475"/>
                <a:ext cx="73025" cy="71438"/>
              </a:xfrm>
              <a:prstGeom prst="ellipse">
                <a:avLst/>
              </a:prstGeom>
              <a:solidFill>
                <a:srgbClr val="BDE7F0"/>
              </a:solidFill>
              <a:ln w="12700">
                <a:solidFill>
                  <a:srgbClr val="001C43"/>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grpSp>
        <p:grpSp>
          <p:nvGrpSpPr>
            <p:cNvPr id="35" name="Gruppieren 10">
              <a:extLst>
                <a:ext uri="{FF2B5EF4-FFF2-40B4-BE49-F238E27FC236}">
                  <a16:creationId xmlns:a16="http://schemas.microsoft.com/office/drawing/2014/main" id="{F0D9D4E5-106D-4B3A-834E-5F9F5A67FFEB}"/>
                </a:ext>
              </a:extLst>
            </p:cNvPr>
            <p:cNvGrpSpPr>
              <a:grpSpLocks/>
            </p:cNvGrpSpPr>
            <p:nvPr/>
          </p:nvGrpSpPr>
          <p:grpSpPr bwMode="auto">
            <a:xfrm>
              <a:off x="4306316" y="2789238"/>
              <a:ext cx="5602288" cy="2427287"/>
              <a:chOff x="1511300" y="2801938"/>
              <a:chExt cx="5602288" cy="2427287"/>
            </a:xfrm>
          </p:grpSpPr>
          <p:sp>
            <p:nvSpPr>
              <p:cNvPr id="36" name="Oval 488">
                <a:extLst>
                  <a:ext uri="{FF2B5EF4-FFF2-40B4-BE49-F238E27FC236}">
                    <a16:creationId xmlns:a16="http://schemas.microsoft.com/office/drawing/2014/main" id="{310F5807-504F-4B6A-92D0-35675BAADD0E}"/>
                  </a:ext>
                </a:extLst>
              </p:cNvPr>
              <p:cNvSpPr>
                <a:spLocks noChangeArrowheads="1"/>
              </p:cNvSpPr>
              <p:nvPr/>
            </p:nvSpPr>
            <p:spPr bwMode="auto">
              <a:xfrm>
                <a:off x="2336800" y="5059363"/>
                <a:ext cx="71438" cy="73025"/>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37" name="Oval 489">
                <a:extLst>
                  <a:ext uri="{FF2B5EF4-FFF2-40B4-BE49-F238E27FC236}">
                    <a16:creationId xmlns:a16="http://schemas.microsoft.com/office/drawing/2014/main" id="{D6775498-997B-4631-B26D-65DF8996CD8C}"/>
                  </a:ext>
                </a:extLst>
              </p:cNvPr>
              <p:cNvSpPr>
                <a:spLocks noChangeArrowheads="1"/>
              </p:cNvSpPr>
              <p:nvPr/>
            </p:nvSpPr>
            <p:spPr bwMode="auto">
              <a:xfrm>
                <a:off x="4573435" y="5157788"/>
                <a:ext cx="71437" cy="71437"/>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38" name="Oval 491">
                <a:extLst>
                  <a:ext uri="{FF2B5EF4-FFF2-40B4-BE49-F238E27FC236}">
                    <a16:creationId xmlns:a16="http://schemas.microsoft.com/office/drawing/2014/main" id="{9046F9E5-D93E-4B51-A4EF-967970C56DC6}"/>
                  </a:ext>
                </a:extLst>
              </p:cNvPr>
              <p:cNvSpPr>
                <a:spLocks noChangeArrowheads="1"/>
              </p:cNvSpPr>
              <p:nvPr/>
            </p:nvSpPr>
            <p:spPr bwMode="auto">
              <a:xfrm>
                <a:off x="4565650" y="5059363"/>
                <a:ext cx="73025" cy="73025"/>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39" name="Oval 567">
                <a:extLst>
                  <a:ext uri="{FF2B5EF4-FFF2-40B4-BE49-F238E27FC236}">
                    <a16:creationId xmlns:a16="http://schemas.microsoft.com/office/drawing/2014/main" id="{62F72ABE-FDA4-42E2-9EA1-9F6412FB1EAF}"/>
                  </a:ext>
                </a:extLst>
              </p:cNvPr>
              <p:cNvSpPr>
                <a:spLocks noChangeArrowheads="1"/>
              </p:cNvSpPr>
              <p:nvPr/>
            </p:nvSpPr>
            <p:spPr bwMode="auto">
              <a:xfrm>
                <a:off x="2878138" y="4899025"/>
                <a:ext cx="73025" cy="71438"/>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40" name="Oval 568">
                <a:extLst>
                  <a:ext uri="{FF2B5EF4-FFF2-40B4-BE49-F238E27FC236}">
                    <a16:creationId xmlns:a16="http://schemas.microsoft.com/office/drawing/2014/main" id="{A17AC898-FE06-4825-9C99-3834AA540CC2}"/>
                  </a:ext>
                </a:extLst>
              </p:cNvPr>
              <p:cNvSpPr>
                <a:spLocks noChangeArrowheads="1"/>
              </p:cNvSpPr>
              <p:nvPr/>
            </p:nvSpPr>
            <p:spPr bwMode="auto">
              <a:xfrm>
                <a:off x="2790825" y="4935538"/>
                <a:ext cx="73025" cy="71437"/>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41" name="Oval 569">
                <a:extLst>
                  <a:ext uri="{FF2B5EF4-FFF2-40B4-BE49-F238E27FC236}">
                    <a16:creationId xmlns:a16="http://schemas.microsoft.com/office/drawing/2014/main" id="{A2A05DD9-4EE1-4783-9469-AA1FC5A4E9EA}"/>
                  </a:ext>
                </a:extLst>
              </p:cNvPr>
              <p:cNvSpPr>
                <a:spLocks noChangeArrowheads="1"/>
              </p:cNvSpPr>
              <p:nvPr/>
            </p:nvSpPr>
            <p:spPr bwMode="auto">
              <a:xfrm>
                <a:off x="2790825" y="4987925"/>
                <a:ext cx="73025" cy="71438"/>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42" name="Oval 574">
                <a:extLst>
                  <a:ext uri="{FF2B5EF4-FFF2-40B4-BE49-F238E27FC236}">
                    <a16:creationId xmlns:a16="http://schemas.microsoft.com/office/drawing/2014/main" id="{FF0345B9-9EC8-4A96-9F86-BE9F776DF272}"/>
                  </a:ext>
                </a:extLst>
              </p:cNvPr>
              <p:cNvSpPr>
                <a:spLocks noChangeArrowheads="1"/>
              </p:cNvSpPr>
              <p:nvPr/>
            </p:nvSpPr>
            <p:spPr bwMode="auto">
              <a:xfrm>
                <a:off x="2320925" y="5022850"/>
                <a:ext cx="71438" cy="73025"/>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43" name="Oval 480">
                <a:extLst>
                  <a:ext uri="{FF2B5EF4-FFF2-40B4-BE49-F238E27FC236}">
                    <a16:creationId xmlns:a16="http://schemas.microsoft.com/office/drawing/2014/main" id="{DF0F10B1-2B39-4FAA-BE56-963E23529CCC}"/>
                  </a:ext>
                </a:extLst>
              </p:cNvPr>
              <p:cNvSpPr>
                <a:spLocks noChangeArrowheads="1"/>
              </p:cNvSpPr>
              <p:nvPr/>
            </p:nvSpPr>
            <p:spPr bwMode="auto">
              <a:xfrm>
                <a:off x="2185988" y="3278188"/>
                <a:ext cx="71437" cy="71437"/>
              </a:xfrm>
              <a:prstGeom prst="ellipse">
                <a:avLst/>
              </a:prstGeom>
              <a:solidFill>
                <a:schemeClr val="accent1"/>
              </a:solidFill>
              <a:ln w="12700">
                <a:solidFill>
                  <a:schemeClr val="accent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44" name="Oval 482">
                <a:extLst>
                  <a:ext uri="{FF2B5EF4-FFF2-40B4-BE49-F238E27FC236}">
                    <a16:creationId xmlns:a16="http://schemas.microsoft.com/office/drawing/2014/main" id="{F9B647F9-D992-4B15-B7B0-C4D6681CC8E3}"/>
                  </a:ext>
                </a:extLst>
              </p:cNvPr>
              <p:cNvSpPr>
                <a:spLocks noChangeArrowheads="1"/>
              </p:cNvSpPr>
              <p:nvPr/>
            </p:nvSpPr>
            <p:spPr bwMode="auto">
              <a:xfrm>
                <a:off x="1782763" y="3403600"/>
                <a:ext cx="73025" cy="71438"/>
              </a:xfrm>
              <a:prstGeom prst="ellipse">
                <a:avLst/>
              </a:prstGeom>
              <a:solidFill>
                <a:schemeClr val="accent1"/>
              </a:solidFill>
              <a:ln w="12700">
                <a:solidFill>
                  <a:schemeClr val="accent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45" name="Oval 483">
                <a:extLst>
                  <a:ext uri="{FF2B5EF4-FFF2-40B4-BE49-F238E27FC236}">
                    <a16:creationId xmlns:a16="http://schemas.microsoft.com/office/drawing/2014/main" id="{A5EE3F47-F7E5-406C-A05C-57F46B4278BD}"/>
                  </a:ext>
                </a:extLst>
              </p:cNvPr>
              <p:cNvSpPr>
                <a:spLocks noChangeArrowheads="1"/>
              </p:cNvSpPr>
              <p:nvPr/>
            </p:nvSpPr>
            <p:spPr bwMode="auto">
              <a:xfrm>
                <a:off x="1614488" y="3551238"/>
                <a:ext cx="71437" cy="71437"/>
              </a:xfrm>
              <a:prstGeom prst="ellipse">
                <a:avLst/>
              </a:prstGeom>
              <a:solidFill>
                <a:schemeClr val="accent1"/>
              </a:solidFill>
              <a:ln w="12700">
                <a:solidFill>
                  <a:schemeClr val="accent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46" name="Oval 484">
                <a:extLst>
                  <a:ext uri="{FF2B5EF4-FFF2-40B4-BE49-F238E27FC236}">
                    <a16:creationId xmlns:a16="http://schemas.microsoft.com/office/drawing/2014/main" id="{95657D22-7A61-4256-B1A0-E5166DB6E4DE}"/>
                  </a:ext>
                </a:extLst>
              </p:cNvPr>
              <p:cNvSpPr>
                <a:spLocks noChangeArrowheads="1"/>
              </p:cNvSpPr>
              <p:nvPr/>
            </p:nvSpPr>
            <p:spPr bwMode="auto">
              <a:xfrm>
                <a:off x="1609725" y="3760788"/>
                <a:ext cx="71438" cy="69850"/>
              </a:xfrm>
              <a:prstGeom prst="ellipse">
                <a:avLst/>
              </a:prstGeom>
              <a:solidFill>
                <a:schemeClr val="accent1"/>
              </a:solidFill>
              <a:ln w="12700">
                <a:solidFill>
                  <a:schemeClr val="accent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47" name="Oval 485">
                <a:extLst>
                  <a:ext uri="{FF2B5EF4-FFF2-40B4-BE49-F238E27FC236}">
                    <a16:creationId xmlns:a16="http://schemas.microsoft.com/office/drawing/2014/main" id="{0898AE43-A065-47D8-9BE9-4C8D215338B2}"/>
                  </a:ext>
                </a:extLst>
              </p:cNvPr>
              <p:cNvSpPr>
                <a:spLocks noChangeArrowheads="1"/>
              </p:cNvSpPr>
              <p:nvPr/>
            </p:nvSpPr>
            <p:spPr bwMode="auto">
              <a:xfrm>
                <a:off x="1646238" y="3713163"/>
                <a:ext cx="71437" cy="69850"/>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48" name="Oval 486">
                <a:extLst>
                  <a:ext uri="{FF2B5EF4-FFF2-40B4-BE49-F238E27FC236}">
                    <a16:creationId xmlns:a16="http://schemas.microsoft.com/office/drawing/2014/main" id="{3F1D5573-90D6-48BD-B10F-05842E71DBC0}"/>
                  </a:ext>
                </a:extLst>
              </p:cNvPr>
              <p:cNvSpPr>
                <a:spLocks noChangeArrowheads="1"/>
              </p:cNvSpPr>
              <p:nvPr/>
            </p:nvSpPr>
            <p:spPr bwMode="auto">
              <a:xfrm>
                <a:off x="1511300" y="3762375"/>
                <a:ext cx="73025" cy="71438"/>
              </a:xfrm>
              <a:prstGeom prst="ellipse">
                <a:avLst/>
              </a:prstGeom>
              <a:solidFill>
                <a:schemeClr val="accent1"/>
              </a:solidFill>
              <a:ln w="12700">
                <a:solidFill>
                  <a:schemeClr val="accent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49" name="Oval 487">
                <a:extLst>
                  <a:ext uri="{FF2B5EF4-FFF2-40B4-BE49-F238E27FC236}">
                    <a16:creationId xmlns:a16="http://schemas.microsoft.com/office/drawing/2014/main" id="{37173B8D-59E6-472C-97C9-6F17AF7088BE}"/>
                  </a:ext>
                </a:extLst>
              </p:cNvPr>
              <p:cNvSpPr>
                <a:spLocks noChangeArrowheads="1"/>
              </p:cNvSpPr>
              <p:nvPr/>
            </p:nvSpPr>
            <p:spPr bwMode="auto">
              <a:xfrm>
                <a:off x="1646238" y="3687763"/>
                <a:ext cx="73025" cy="71437"/>
              </a:xfrm>
              <a:prstGeom prst="ellipse">
                <a:avLst/>
              </a:prstGeom>
              <a:solidFill>
                <a:schemeClr val="accent1"/>
              </a:solidFill>
              <a:ln w="12700">
                <a:solidFill>
                  <a:schemeClr val="accent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50" name="Oval 503">
                <a:extLst>
                  <a:ext uri="{FF2B5EF4-FFF2-40B4-BE49-F238E27FC236}">
                    <a16:creationId xmlns:a16="http://schemas.microsoft.com/office/drawing/2014/main" id="{48CD11BF-F606-4730-A42C-6E3876D11A82}"/>
                  </a:ext>
                </a:extLst>
              </p:cNvPr>
              <p:cNvSpPr>
                <a:spLocks noChangeArrowheads="1"/>
              </p:cNvSpPr>
              <p:nvPr/>
            </p:nvSpPr>
            <p:spPr bwMode="auto">
              <a:xfrm>
                <a:off x="7042150" y="3306763"/>
                <a:ext cx="71438" cy="71437"/>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51" name="Oval 504">
                <a:extLst>
                  <a:ext uri="{FF2B5EF4-FFF2-40B4-BE49-F238E27FC236}">
                    <a16:creationId xmlns:a16="http://schemas.microsoft.com/office/drawing/2014/main" id="{5B9CB183-CD6C-4BF2-8B8B-4F0E1E3A6405}"/>
                  </a:ext>
                </a:extLst>
              </p:cNvPr>
              <p:cNvSpPr>
                <a:spLocks noChangeArrowheads="1"/>
              </p:cNvSpPr>
              <p:nvPr/>
            </p:nvSpPr>
            <p:spPr bwMode="auto">
              <a:xfrm>
                <a:off x="6815138" y="3306763"/>
                <a:ext cx="73025" cy="71437"/>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52" name="Oval 505">
                <a:extLst>
                  <a:ext uri="{FF2B5EF4-FFF2-40B4-BE49-F238E27FC236}">
                    <a16:creationId xmlns:a16="http://schemas.microsoft.com/office/drawing/2014/main" id="{E417BB0D-B45B-4193-8BC1-12D5642A0738}"/>
                  </a:ext>
                </a:extLst>
              </p:cNvPr>
              <p:cNvSpPr>
                <a:spLocks noChangeArrowheads="1"/>
              </p:cNvSpPr>
              <p:nvPr/>
            </p:nvSpPr>
            <p:spPr bwMode="auto">
              <a:xfrm>
                <a:off x="6767513" y="3257550"/>
                <a:ext cx="73025" cy="71438"/>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53" name="Oval 506">
                <a:extLst>
                  <a:ext uri="{FF2B5EF4-FFF2-40B4-BE49-F238E27FC236}">
                    <a16:creationId xmlns:a16="http://schemas.microsoft.com/office/drawing/2014/main" id="{6834EB4F-E537-4158-9146-50C19B2175E7}"/>
                  </a:ext>
                </a:extLst>
              </p:cNvPr>
              <p:cNvSpPr>
                <a:spLocks noChangeArrowheads="1"/>
              </p:cNvSpPr>
              <p:nvPr/>
            </p:nvSpPr>
            <p:spPr bwMode="auto">
              <a:xfrm>
                <a:off x="6797675" y="3221038"/>
                <a:ext cx="71438" cy="73025"/>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54" name="Oval 507">
                <a:extLst>
                  <a:ext uri="{FF2B5EF4-FFF2-40B4-BE49-F238E27FC236}">
                    <a16:creationId xmlns:a16="http://schemas.microsoft.com/office/drawing/2014/main" id="{A4337C73-535C-4D5C-BE88-C740B44299E8}"/>
                  </a:ext>
                </a:extLst>
              </p:cNvPr>
              <p:cNvSpPr>
                <a:spLocks noChangeArrowheads="1"/>
              </p:cNvSpPr>
              <p:nvPr/>
            </p:nvSpPr>
            <p:spPr bwMode="auto">
              <a:xfrm>
                <a:off x="6570663" y="3654425"/>
                <a:ext cx="71437" cy="71438"/>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55" name="Oval 508">
                <a:extLst>
                  <a:ext uri="{FF2B5EF4-FFF2-40B4-BE49-F238E27FC236}">
                    <a16:creationId xmlns:a16="http://schemas.microsoft.com/office/drawing/2014/main" id="{882BDF0E-E538-488F-BDA8-0BB819DF2713}"/>
                  </a:ext>
                </a:extLst>
              </p:cNvPr>
              <p:cNvSpPr>
                <a:spLocks noChangeArrowheads="1"/>
              </p:cNvSpPr>
              <p:nvPr/>
            </p:nvSpPr>
            <p:spPr bwMode="auto">
              <a:xfrm>
                <a:off x="6694488" y="3546475"/>
                <a:ext cx="73025" cy="71438"/>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56" name="Oval 509">
                <a:extLst>
                  <a:ext uri="{FF2B5EF4-FFF2-40B4-BE49-F238E27FC236}">
                    <a16:creationId xmlns:a16="http://schemas.microsoft.com/office/drawing/2014/main" id="{69AD266A-AE99-47FC-878B-DBE0BE0D3E3B}"/>
                  </a:ext>
                </a:extLst>
              </p:cNvPr>
              <p:cNvSpPr>
                <a:spLocks noChangeArrowheads="1"/>
              </p:cNvSpPr>
              <p:nvPr/>
            </p:nvSpPr>
            <p:spPr bwMode="auto">
              <a:xfrm>
                <a:off x="6478588" y="4443413"/>
                <a:ext cx="71437" cy="71437"/>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57" name="Oval 510">
                <a:extLst>
                  <a:ext uri="{FF2B5EF4-FFF2-40B4-BE49-F238E27FC236}">
                    <a16:creationId xmlns:a16="http://schemas.microsoft.com/office/drawing/2014/main" id="{5F719464-E516-4D44-BB5B-8D909057FB6D}"/>
                  </a:ext>
                </a:extLst>
              </p:cNvPr>
              <p:cNvSpPr>
                <a:spLocks noChangeArrowheads="1"/>
              </p:cNvSpPr>
              <p:nvPr/>
            </p:nvSpPr>
            <p:spPr bwMode="auto">
              <a:xfrm>
                <a:off x="6392863" y="4368800"/>
                <a:ext cx="71437" cy="73025"/>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58" name="Oval 511">
                <a:extLst>
                  <a:ext uri="{FF2B5EF4-FFF2-40B4-BE49-F238E27FC236}">
                    <a16:creationId xmlns:a16="http://schemas.microsoft.com/office/drawing/2014/main" id="{99A6DA16-7D06-4F4D-93EC-AF6EF443BAD9}"/>
                  </a:ext>
                </a:extLst>
              </p:cNvPr>
              <p:cNvSpPr>
                <a:spLocks noChangeArrowheads="1"/>
              </p:cNvSpPr>
              <p:nvPr/>
            </p:nvSpPr>
            <p:spPr bwMode="auto">
              <a:xfrm>
                <a:off x="6376988" y="4179888"/>
                <a:ext cx="73025" cy="71437"/>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59" name="Oval 512">
                <a:extLst>
                  <a:ext uri="{FF2B5EF4-FFF2-40B4-BE49-F238E27FC236}">
                    <a16:creationId xmlns:a16="http://schemas.microsoft.com/office/drawing/2014/main" id="{CC98DA1A-724B-4A06-B18C-3AD6FE966B99}"/>
                  </a:ext>
                </a:extLst>
              </p:cNvPr>
              <p:cNvSpPr>
                <a:spLocks noChangeArrowheads="1"/>
              </p:cNvSpPr>
              <p:nvPr/>
            </p:nvSpPr>
            <p:spPr bwMode="auto">
              <a:xfrm>
                <a:off x="6340475" y="4103688"/>
                <a:ext cx="73025" cy="73025"/>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60" name="Oval 513">
                <a:extLst>
                  <a:ext uri="{FF2B5EF4-FFF2-40B4-BE49-F238E27FC236}">
                    <a16:creationId xmlns:a16="http://schemas.microsoft.com/office/drawing/2014/main" id="{2F8860DA-F531-4574-9678-36C5C29FF8E2}"/>
                  </a:ext>
                </a:extLst>
              </p:cNvPr>
              <p:cNvSpPr>
                <a:spLocks noChangeArrowheads="1"/>
              </p:cNvSpPr>
              <p:nvPr/>
            </p:nvSpPr>
            <p:spPr bwMode="auto">
              <a:xfrm>
                <a:off x="6311900" y="3876675"/>
                <a:ext cx="73025" cy="71438"/>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61" name="Oval 514">
                <a:extLst>
                  <a:ext uri="{FF2B5EF4-FFF2-40B4-BE49-F238E27FC236}">
                    <a16:creationId xmlns:a16="http://schemas.microsoft.com/office/drawing/2014/main" id="{5F3F15AF-6A0A-403D-99E5-ECDB01BDA574}"/>
                  </a:ext>
                </a:extLst>
              </p:cNvPr>
              <p:cNvSpPr>
                <a:spLocks noChangeArrowheads="1"/>
              </p:cNvSpPr>
              <p:nvPr/>
            </p:nvSpPr>
            <p:spPr bwMode="auto">
              <a:xfrm>
                <a:off x="6348413" y="3867150"/>
                <a:ext cx="73025" cy="71438"/>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62" name="Oval 515">
                <a:extLst>
                  <a:ext uri="{FF2B5EF4-FFF2-40B4-BE49-F238E27FC236}">
                    <a16:creationId xmlns:a16="http://schemas.microsoft.com/office/drawing/2014/main" id="{3CECB0EE-04A0-4FF5-91F1-5724BF8AC90C}"/>
                  </a:ext>
                </a:extLst>
              </p:cNvPr>
              <p:cNvSpPr>
                <a:spLocks noChangeArrowheads="1"/>
              </p:cNvSpPr>
              <p:nvPr/>
            </p:nvSpPr>
            <p:spPr bwMode="auto">
              <a:xfrm>
                <a:off x="6310313" y="3792538"/>
                <a:ext cx="73025" cy="71437"/>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63" name="Oval 496">
                <a:extLst>
                  <a:ext uri="{FF2B5EF4-FFF2-40B4-BE49-F238E27FC236}">
                    <a16:creationId xmlns:a16="http://schemas.microsoft.com/office/drawing/2014/main" id="{0777F790-3D46-4973-8E29-24BC63C548EA}"/>
                  </a:ext>
                </a:extLst>
              </p:cNvPr>
              <p:cNvSpPr>
                <a:spLocks noChangeArrowheads="1"/>
              </p:cNvSpPr>
              <p:nvPr/>
            </p:nvSpPr>
            <p:spPr bwMode="auto">
              <a:xfrm>
                <a:off x="4149725" y="2862263"/>
                <a:ext cx="71438" cy="69850"/>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64" name="Oval 495">
                <a:extLst>
                  <a:ext uri="{FF2B5EF4-FFF2-40B4-BE49-F238E27FC236}">
                    <a16:creationId xmlns:a16="http://schemas.microsoft.com/office/drawing/2014/main" id="{43E8018B-7D34-4D36-847B-04B19D175A6F}"/>
                  </a:ext>
                </a:extLst>
              </p:cNvPr>
              <p:cNvSpPr>
                <a:spLocks noChangeArrowheads="1"/>
              </p:cNvSpPr>
              <p:nvPr/>
            </p:nvSpPr>
            <p:spPr bwMode="auto">
              <a:xfrm>
                <a:off x="4162425" y="2801938"/>
                <a:ext cx="74613" cy="71437"/>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65" name="Oval 497">
                <a:extLst>
                  <a:ext uri="{FF2B5EF4-FFF2-40B4-BE49-F238E27FC236}">
                    <a16:creationId xmlns:a16="http://schemas.microsoft.com/office/drawing/2014/main" id="{DEB811E2-17B5-407C-9DC5-056F12CB461E}"/>
                  </a:ext>
                </a:extLst>
              </p:cNvPr>
              <p:cNvSpPr>
                <a:spLocks noChangeArrowheads="1"/>
              </p:cNvSpPr>
              <p:nvPr/>
            </p:nvSpPr>
            <p:spPr bwMode="auto">
              <a:xfrm>
                <a:off x="4205288" y="2825750"/>
                <a:ext cx="71437" cy="69850"/>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66" name="Oval 498">
                <a:extLst>
                  <a:ext uri="{FF2B5EF4-FFF2-40B4-BE49-F238E27FC236}">
                    <a16:creationId xmlns:a16="http://schemas.microsoft.com/office/drawing/2014/main" id="{92C44AFA-9D0B-4985-B8F0-A241F9F560F8}"/>
                  </a:ext>
                </a:extLst>
              </p:cNvPr>
              <p:cNvSpPr>
                <a:spLocks noChangeArrowheads="1"/>
              </p:cNvSpPr>
              <p:nvPr/>
            </p:nvSpPr>
            <p:spPr bwMode="auto">
              <a:xfrm>
                <a:off x="4175125" y="2919413"/>
                <a:ext cx="71438" cy="71437"/>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67" name="Oval 499">
                <a:extLst>
                  <a:ext uri="{FF2B5EF4-FFF2-40B4-BE49-F238E27FC236}">
                    <a16:creationId xmlns:a16="http://schemas.microsoft.com/office/drawing/2014/main" id="{112750A9-58CC-4F98-AD8C-602201FFA36D}"/>
                  </a:ext>
                </a:extLst>
              </p:cNvPr>
              <p:cNvSpPr>
                <a:spLocks noChangeArrowheads="1"/>
              </p:cNvSpPr>
              <p:nvPr/>
            </p:nvSpPr>
            <p:spPr bwMode="auto">
              <a:xfrm>
                <a:off x="4225925" y="2886075"/>
                <a:ext cx="73025" cy="71438"/>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68" name="Oval 501">
                <a:extLst>
                  <a:ext uri="{FF2B5EF4-FFF2-40B4-BE49-F238E27FC236}">
                    <a16:creationId xmlns:a16="http://schemas.microsoft.com/office/drawing/2014/main" id="{ABB75F19-FECF-447D-AFF6-64C24B18D615}"/>
                  </a:ext>
                </a:extLst>
              </p:cNvPr>
              <p:cNvSpPr>
                <a:spLocks noChangeArrowheads="1"/>
              </p:cNvSpPr>
              <p:nvPr/>
            </p:nvSpPr>
            <p:spPr bwMode="auto">
              <a:xfrm>
                <a:off x="4116388" y="2820988"/>
                <a:ext cx="71437" cy="71437"/>
              </a:xfrm>
              <a:prstGeom prst="ellipse">
                <a:avLst/>
              </a:prstGeom>
              <a:solidFill>
                <a:schemeClr val="accent1"/>
              </a:solidFill>
              <a:ln w="12700">
                <a:solidFill>
                  <a:schemeClr val="accent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69" name="Oval 502">
                <a:extLst>
                  <a:ext uri="{FF2B5EF4-FFF2-40B4-BE49-F238E27FC236}">
                    <a16:creationId xmlns:a16="http://schemas.microsoft.com/office/drawing/2014/main" id="{A0DAA3F1-370F-4C0E-86B0-4F08513CC5AB}"/>
                  </a:ext>
                </a:extLst>
              </p:cNvPr>
              <p:cNvSpPr>
                <a:spLocks noChangeArrowheads="1"/>
              </p:cNvSpPr>
              <p:nvPr/>
            </p:nvSpPr>
            <p:spPr bwMode="auto">
              <a:xfrm>
                <a:off x="4064000" y="2862263"/>
                <a:ext cx="73025" cy="69850"/>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70" name="Oval 516">
                <a:extLst>
                  <a:ext uri="{FF2B5EF4-FFF2-40B4-BE49-F238E27FC236}">
                    <a16:creationId xmlns:a16="http://schemas.microsoft.com/office/drawing/2014/main" id="{BC8A22D2-BD21-4DCE-A58E-BD75D8D03754}"/>
                  </a:ext>
                </a:extLst>
              </p:cNvPr>
              <p:cNvSpPr>
                <a:spLocks noChangeArrowheads="1"/>
              </p:cNvSpPr>
              <p:nvPr/>
            </p:nvSpPr>
            <p:spPr bwMode="auto">
              <a:xfrm>
                <a:off x="4132263" y="2973388"/>
                <a:ext cx="73025" cy="71437"/>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71" name="Oval 517">
                <a:extLst>
                  <a:ext uri="{FF2B5EF4-FFF2-40B4-BE49-F238E27FC236}">
                    <a16:creationId xmlns:a16="http://schemas.microsoft.com/office/drawing/2014/main" id="{C4A68755-EE5E-408A-B499-1C2C1FCC2F4E}"/>
                  </a:ext>
                </a:extLst>
              </p:cNvPr>
              <p:cNvSpPr>
                <a:spLocks noChangeArrowheads="1"/>
              </p:cNvSpPr>
              <p:nvPr/>
            </p:nvSpPr>
            <p:spPr bwMode="auto">
              <a:xfrm>
                <a:off x="5772904" y="3878048"/>
                <a:ext cx="73025" cy="71438"/>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72" name="Oval 518">
                <a:extLst>
                  <a:ext uri="{FF2B5EF4-FFF2-40B4-BE49-F238E27FC236}">
                    <a16:creationId xmlns:a16="http://schemas.microsoft.com/office/drawing/2014/main" id="{074D3789-B0DA-4761-ACCD-53F0BDE228CE}"/>
                  </a:ext>
                </a:extLst>
              </p:cNvPr>
              <p:cNvSpPr>
                <a:spLocks noChangeArrowheads="1"/>
              </p:cNvSpPr>
              <p:nvPr/>
            </p:nvSpPr>
            <p:spPr bwMode="auto">
              <a:xfrm>
                <a:off x="5828563" y="4004965"/>
                <a:ext cx="71438" cy="71437"/>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73" name="Oval 519">
                <a:extLst>
                  <a:ext uri="{FF2B5EF4-FFF2-40B4-BE49-F238E27FC236}">
                    <a16:creationId xmlns:a16="http://schemas.microsoft.com/office/drawing/2014/main" id="{5FDEF3EA-0964-4881-A253-3A717EEB8FDC}"/>
                  </a:ext>
                </a:extLst>
              </p:cNvPr>
              <p:cNvSpPr>
                <a:spLocks noChangeArrowheads="1"/>
              </p:cNvSpPr>
              <p:nvPr/>
            </p:nvSpPr>
            <p:spPr bwMode="auto">
              <a:xfrm>
                <a:off x="5848350" y="3836991"/>
                <a:ext cx="71437" cy="71438"/>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74" name="Oval 520">
                <a:extLst>
                  <a:ext uri="{FF2B5EF4-FFF2-40B4-BE49-F238E27FC236}">
                    <a16:creationId xmlns:a16="http://schemas.microsoft.com/office/drawing/2014/main" id="{9EE93BC8-E933-4665-8D47-F95CF0FF5717}"/>
                  </a:ext>
                </a:extLst>
              </p:cNvPr>
              <p:cNvSpPr>
                <a:spLocks noChangeArrowheads="1"/>
              </p:cNvSpPr>
              <p:nvPr/>
            </p:nvSpPr>
            <p:spPr bwMode="auto">
              <a:xfrm>
                <a:off x="5691202" y="3740150"/>
                <a:ext cx="74613" cy="69850"/>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75" name="Oval 521">
                <a:extLst>
                  <a:ext uri="{FF2B5EF4-FFF2-40B4-BE49-F238E27FC236}">
                    <a16:creationId xmlns:a16="http://schemas.microsoft.com/office/drawing/2014/main" id="{F7563771-9F5D-4CE4-BA79-65BAC78055E6}"/>
                  </a:ext>
                </a:extLst>
              </p:cNvPr>
              <p:cNvSpPr>
                <a:spLocks noChangeArrowheads="1"/>
              </p:cNvSpPr>
              <p:nvPr/>
            </p:nvSpPr>
            <p:spPr bwMode="auto">
              <a:xfrm>
                <a:off x="5623672" y="3659187"/>
                <a:ext cx="73025" cy="71438"/>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76" name="Oval 537">
                <a:extLst>
                  <a:ext uri="{FF2B5EF4-FFF2-40B4-BE49-F238E27FC236}">
                    <a16:creationId xmlns:a16="http://schemas.microsoft.com/office/drawing/2014/main" id="{3E2F43FB-FDB3-4153-8585-1DB294594851}"/>
                  </a:ext>
                </a:extLst>
              </p:cNvPr>
              <p:cNvSpPr>
                <a:spLocks noChangeArrowheads="1"/>
              </p:cNvSpPr>
              <p:nvPr/>
            </p:nvSpPr>
            <p:spPr bwMode="auto">
              <a:xfrm>
                <a:off x="6586538" y="3235325"/>
                <a:ext cx="73025" cy="71438"/>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77" name="Oval 560">
                <a:extLst>
                  <a:ext uri="{FF2B5EF4-FFF2-40B4-BE49-F238E27FC236}">
                    <a16:creationId xmlns:a16="http://schemas.microsoft.com/office/drawing/2014/main" id="{59157C6D-93D5-40B7-9552-39EE09DB1194}"/>
                  </a:ext>
                </a:extLst>
              </p:cNvPr>
              <p:cNvSpPr>
                <a:spLocks noChangeArrowheads="1"/>
              </p:cNvSpPr>
              <p:nvPr/>
            </p:nvSpPr>
            <p:spPr bwMode="auto">
              <a:xfrm>
                <a:off x="2106613" y="3341688"/>
                <a:ext cx="73025" cy="71437"/>
              </a:xfrm>
              <a:prstGeom prst="ellipse">
                <a:avLst/>
              </a:prstGeom>
              <a:solidFill>
                <a:schemeClr val="accent1"/>
              </a:solidFill>
              <a:ln w="12700">
                <a:solidFill>
                  <a:schemeClr val="accent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78" name="Oval 583">
                <a:extLst>
                  <a:ext uri="{FF2B5EF4-FFF2-40B4-BE49-F238E27FC236}">
                    <a16:creationId xmlns:a16="http://schemas.microsoft.com/office/drawing/2014/main" id="{8BE345D5-F7AD-4EE7-9050-342D65940FDF}"/>
                  </a:ext>
                </a:extLst>
              </p:cNvPr>
              <p:cNvSpPr>
                <a:spLocks noChangeArrowheads="1"/>
              </p:cNvSpPr>
              <p:nvPr/>
            </p:nvSpPr>
            <p:spPr bwMode="auto">
              <a:xfrm>
                <a:off x="6486525" y="3938588"/>
                <a:ext cx="73025" cy="71437"/>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79" name="Oval 585">
                <a:extLst>
                  <a:ext uri="{FF2B5EF4-FFF2-40B4-BE49-F238E27FC236}">
                    <a16:creationId xmlns:a16="http://schemas.microsoft.com/office/drawing/2014/main" id="{366C0D45-2B7B-4A36-B0BE-C056455E89FA}"/>
                  </a:ext>
                </a:extLst>
              </p:cNvPr>
              <p:cNvSpPr>
                <a:spLocks noChangeArrowheads="1"/>
              </p:cNvSpPr>
              <p:nvPr/>
            </p:nvSpPr>
            <p:spPr bwMode="auto">
              <a:xfrm>
                <a:off x="6673850" y="3448050"/>
                <a:ext cx="73025" cy="71438"/>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80" name="Oval 517">
                <a:extLst>
                  <a:ext uri="{FF2B5EF4-FFF2-40B4-BE49-F238E27FC236}">
                    <a16:creationId xmlns:a16="http://schemas.microsoft.com/office/drawing/2014/main" id="{954E7EE0-A08E-4E7F-AFB6-67E72A69C8CF}"/>
                  </a:ext>
                </a:extLst>
              </p:cNvPr>
              <p:cNvSpPr>
                <a:spLocks noChangeArrowheads="1"/>
              </p:cNvSpPr>
              <p:nvPr/>
            </p:nvSpPr>
            <p:spPr bwMode="auto">
              <a:xfrm>
                <a:off x="5191125" y="3616325"/>
                <a:ext cx="73025" cy="71438"/>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81" name="Oval 537">
                <a:extLst>
                  <a:ext uri="{FF2B5EF4-FFF2-40B4-BE49-F238E27FC236}">
                    <a16:creationId xmlns:a16="http://schemas.microsoft.com/office/drawing/2014/main" id="{D019E1B2-EA58-455B-AD95-F1760BDBD24C}"/>
                  </a:ext>
                </a:extLst>
              </p:cNvPr>
              <p:cNvSpPr>
                <a:spLocks noChangeArrowheads="1"/>
              </p:cNvSpPr>
              <p:nvPr/>
            </p:nvSpPr>
            <p:spPr bwMode="auto">
              <a:xfrm>
                <a:off x="6696075" y="3163888"/>
                <a:ext cx="71438" cy="71437"/>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82" name="Oval 508">
                <a:extLst>
                  <a:ext uri="{FF2B5EF4-FFF2-40B4-BE49-F238E27FC236}">
                    <a16:creationId xmlns:a16="http://schemas.microsoft.com/office/drawing/2014/main" id="{33C91A09-423D-4D54-96D5-E375705D35D3}"/>
                  </a:ext>
                </a:extLst>
              </p:cNvPr>
              <p:cNvSpPr>
                <a:spLocks noChangeArrowheads="1"/>
              </p:cNvSpPr>
              <p:nvPr/>
            </p:nvSpPr>
            <p:spPr bwMode="auto">
              <a:xfrm>
                <a:off x="6586538" y="3435350"/>
                <a:ext cx="73025" cy="71438"/>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grpSp>
        <p:grpSp>
          <p:nvGrpSpPr>
            <p:cNvPr id="83" name="Gruppieren 1">
              <a:extLst>
                <a:ext uri="{FF2B5EF4-FFF2-40B4-BE49-F238E27FC236}">
                  <a16:creationId xmlns:a16="http://schemas.microsoft.com/office/drawing/2014/main" id="{5F3522AC-C7EA-4196-A025-313317030B69}"/>
                </a:ext>
              </a:extLst>
            </p:cNvPr>
            <p:cNvGrpSpPr>
              <a:grpSpLocks/>
            </p:cNvGrpSpPr>
            <p:nvPr/>
          </p:nvGrpSpPr>
          <p:grpSpPr bwMode="auto">
            <a:xfrm>
              <a:off x="4520629" y="2601913"/>
              <a:ext cx="6192837" cy="2938462"/>
              <a:chOff x="1733550" y="2592388"/>
              <a:chExt cx="6192838" cy="2938462"/>
            </a:xfrm>
          </p:grpSpPr>
          <p:sp>
            <p:nvSpPr>
              <p:cNvPr id="84" name="Oval 551">
                <a:extLst>
                  <a:ext uri="{FF2B5EF4-FFF2-40B4-BE49-F238E27FC236}">
                    <a16:creationId xmlns:a16="http://schemas.microsoft.com/office/drawing/2014/main" id="{224A1DC3-BEFE-4043-928B-B8C26E9F0AAD}"/>
                  </a:ext>
                </a:extLst>
              </p:cNvPr>
              <p:cNvSpPr>
                <a:spLocks noChangeArrowheads="1"/>
              </p:cNvSpPr>
              <p:nvPr/>
            </p:nvSpPr>
            <p:spPr bwMode="auto">
              <a:xfrm>
                <a:off x="4470400" y="2749550"/>
                <a:ext cx="71438" cy="71438"/>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85" name="Oval 548">
                <a:extLst>
                  <a:ext uri="{FF2B5EF4-FFF2-40B4-BE49-F238E27FC236}">
                    <a16:creationId xmlns:a16="http://schemas.microsoft.com/office/drawing/2014/main" id="{59EB1181-289C-431D-BBD5-C3F0657EE40D}"/>
                  </a:ext>
                </a:extLst>
              </p:cNvPr>
              <p:cNvSpPr>
                <a:spLocks noChangeArrowheads="1"/>
              </p:cNvSpPr>
              <p:nvPr/>
            </p:nvSpPr>
            <p:spPr bwMode="auto">
              <a:xfrm>
                <a:off x="4254500" y="2665413"/>
                <a:ext cx="73025" cy="71437"/>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86" name="Oval 549">
                <a:extLst>
                  <a:ext uri="{FF2B5EF4-FFF2-40B4-BE49-F238E27FC236}">
                    <a16:creationId xmlns:a16="http://schemas.microsoft.com/office/drawing/2014/main" id="{FB6F6844-5886-4FBE-9A7C-C67CACE5D002}"/>
                  </a:ext>
                </a:extLst>
              </p:cNvPr>
              <p:cNvSpPr>
                <a:spLocks noChangeArrowheads="1"/>
              </p:cNvSpPr>
              <p:nvPr/>
            </p:nvSpPr>
            <p:spPr bwMode="auto">
              <a:xfrm>
                <a:off x="4410075" y="2592388"/>
                <a:ext cx="71438" cy="69850"/>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87" name="Oval 550">
                <a:extLst>
                  <a:ext uri="{FF2B5EF4-FFF2-40B4-BE49-F238E27FC236}">
                    <a16:creationId xmlns:a16="http://schemas.microsoft.com/office/drawing/2014/main" id="{6CF4FD19-14DE-43EF-A911-B35DE2D426E8}"/>
                  </a:ext>
                </a:extLst>
              </p:cNvPr>
              <p:cNvSpPr>
                <a:spLocks noChangeArrowheads="1"/>
              </p:cNvSpPr>
              <p:nvPr/>
            </p:nvSpPr>
            <p:spPr bwMode="auto">
              <a:xfrm>
                <a:off x="4465638" y="2690813"/>
                <a:ext cx="71437" cy="73025"/>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88" name="Oval 551">
                <a:extLst>
                  <a:ext uri="{FF2B5EF4-FFF2-40B4-BE49-F238E27FC236}">
                    <a16:creationId xmlns:a16="http://schemas.microsoft.com/office/drawing/2014/main" id="{2BB87F9F-8D08-47C8-BC26-73CD08BC6D60}"/>
                  </a:ext>
                </a:extLst>
              </p:cNvPr>
              <p:cNvSpPr>
                <a:spLocks noChangeArrowheads="1"/>
              </p:cNvSpPr>
              <p:nvPr/>
            </p:nvSpPr>
            <p:spPr bwMode="auto">
              <a:xfrm>
                <a:off x="4438650" y="2730500"/>
                <a:ext cx="71438" cy="71438"/>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89" name="Oval 552">
                <a:extLst>
                  <a:ext uri="{FF2B5EF4-FFF2-40B4-BE49-F238E27FC236}">
                    <a16:creationId xmlns:a16="http://schemas.microsoft.com/office/drawing/2014/main" id="{CD642019-5C88-4CE6-89D6-42C9C728F0E4}"/>
                  </a:ext>
                </a:extLst>
              </p:cNvPr>
              <p:cNvSpPr>
                <a:spLocks noChangeArrowheads="1"/>
              </p:cNvSpPr>
              <p:nvPr/>
            </p:nvSpPr>
            <p:spPr bwMode="auto">
              <a:xfrm>
                <a:off x="4324350" y="2914650"/>
                <a:ext cx="73025" cy="71438"/>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90" name="Oval 553">
                <a:extLst>
                  <a:ext uri="{FF2B5EF4-FFF2-40B4-BE49-F238E27FC236}">
                    <a16:creationId xmlns:a16="http://schemas.microsoft.com/office/drawing/2014/main" id="{E2A69857-BD10-41C0-9C52-9F216EDA254F}"/>
                  </a:ext>
                </a:extLst>
              </p:cNvPr>
              <p:cNvSpPr>
                <a:spLocks noChangeArrowheads="1"/>
              </p:cNvSpPr>
              <p:nvPr/>
            </p:nvSpPr>
            <p:spPr bwMode="auto">
              <a:xfrm>
                <a:off x="4349750" y="2832100"/>
                <a:ext cx="71438" cy="71438"/>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91" name="Oval 579">
                <a:extLst>
                  <a:ext uri="{FF2B5EF4-FFF2-40B4-BE49-F238E27FC236}">
                    <a16:creationId xmlns:a16="http://schemas.microsoft.com/office/drawing/2014/main" id="{72B06AF6-DD62-416A-A02B-05CFE6F8D401}"/>
                  </a:ext>
                </a:extLst>
              </p:cNvPr>
              <p:cNvSpPr>
                <a:spLocks noChangeArrowheads="1"/>
              </p:cNvSpPr>
              <p:nvPr/>
            </p:nvSpPr>
            <p:spPr bwMode="auto">
              <a:xfrm>
                <a:off x="4354513" y="2997200"/>
                <a:ext cx="71437" cy="71438"/>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92" name="Oval 581">
                <a:extLst>
                  <a:ext uri="{FF2B5EF4-FFF2-40B4-BE49-F238E27FC236}">
                    <a16:creationId xmlns:a16="http://schemas.microsoft.com/office/drawing/2014/main" id="{7DD0294F-E1F3-458C-84C3-5B0946C6ABF5}"/>
                  </a:ext>
                </a:extLst>
              </p:cNvPr>
              <p:cNvSpPr>
                <a:spLocks noChangeArrowheads="1"/>
              </p:cNvSpPr>
              <p:nvPr/>
            </p:nvSpPr>
            <p:spPr bwMode="auto">
              <a:xfrm>
                <a:off x="4303713" y="3292475"/>
                <a:ext cx="71437" cy="71438"/>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93" name="Oval 522">
                <a:extLst>
                  <a:ext uri="{FF2B5EF4-FFF2-40B4-BE49-F238E27FC236}">
                    <a16:creationId xmlns:a16="http://schemas.microsoft.com/office/drawing/2014/main" id="{1E02F5BB-AE26-4D73-9EDF-40CDF05D2797}"/>
                  </a:ext>
                </a:extLst>
              </p:cNvPr>
              <p:cNvSpPr>
                <a:spLocks noChangeArrowheads="1"/>
              </p:cNvSpPr>
              <p:nvPr/>
            </p:nvSpPr>
            <p:spPr bwMode="auto">
              <a:xfrm>
                <a:off x="2387600" y="3994150"/>
                <a:ext cx="71438" cy="71438"/>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94" name="Oval 492">
                <a:extLst>
                  <a:ext uri="{FF2B5EF4-FFF2-40B4-BE49-F238E27FC236}">
                    <a16:creationId xmlns:a16="http://schemas.microsoft.com/office/drawing/2014/main" id="{24F32C70-600C-4F11-B04E-6658457407FC}"/>
                  </a:ext>
                </a:extLst>
              </p:cNvPr>
              <p:cNvSpPr>
                <a:spLocks noChangeArrowheads="1"/>
              </p:cNvSpPr>
              <p:nvPr/>
            </p:nvSpPr>
            <p:spPr bwMode="auto">
              <a:xfrm>
                <a:off x="4983163" y="3833813"/>
                <a:ext cx="71437" cy="71437"/>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95" name="Oval 523">
                <a:extLst>
                  <a:ext uri="{FF2B5EF4-FFF2-40B4-BE49-F238E27FC236}">
                    <a16:creationId xmlns:a16="http://schemas.microsoft.com/office/drawing/2014/main" id="{926A1D83-9390-41D9-9165-7CA4DA7C52FC}"/>
                  </a:ext>
                </a:extLst>
              </p:cNvPr>
              <p:cNvSpPr>
                <a:spLocks noChangeArrowheads="1"/>
              </p:cNvSpPr>
              <p:nvPr/>
            </p:nvSpPr>
            <p:spPr bwMode="auto">
              <a:xfrm>
                <a:off x="2603500" y="5208588"/>
                <a:ext cx="73025" cy="69850"/>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96" name="Oval 524">
                <a:extLst>
                  <a:ext uri="{FF2B5EF4-FFF2-40B4-BE49-F238E27FC236}">
                    <a16:creationId xmlns:a16="http://schemas.microsoft.com/office/drawing/2014/main" id="{43D136CC-64F8-48CF-B030-080CFCF4FB1D}"/>
                  </a:ext>
                </a:extLst>
              </p:cNvPr>
              <p:cNvSpPr>
                <a:spLocks noChangeArrowheads="1"/>
              </p:cNvSpPr>
              <p:nvPr/>
            </p:nvSpPr>
            <p:spPr bwMode="auto">
              <a:xfrm>
                <a:off x="2051050" y="4303713"/>
                <a:ext cx="73025" cy="71437"/>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97" name="Oval 525">
                <a:extLst>
                  <a:ext uri="{FF2B5EF4-FFF2-40B4-BE49-F238E27FC236}">
                    <a16:creationId xmlns:a16="http://schemas.microsoft.com/office/drawing/2014/main" id="{8F4933B8-3123-4DE3-9485-A6BE939308A0}"/>
                  </a:ext>
                </a:extLst>
              </p:cNvPr>
              <p:cNvSpPr>
                <a:spLocks noChangeArrowheads="1"/>
              </p:cNvSpPr>
              <p:nvPr/>
            </p:nvSpPr>
            <p:spPr bwMode="auto">
              <a:xfrm>
                <a:off x="2160588" y="4108450"/>
                <a:ext cx="71437" cy="71438"/>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98" name="Oval 526">
                <a:extLst>
                  <a:ext uri="{FF2B5EF4-FFF2-40B4-BE49-F238E27FC236}">
                    <a16:creationId xmlns:a16="http://schemas.microsoft.com/office/drawing/2014/main" id="{05B41D04-4DC0-4424-9544-0E57A9364AFE}"/>
                  </a:ext>
                </a:extLst>
              </p:cNvPr>
              <p:cNvSpPr>
                <a:spLocks noChangeArrowheads="1"/>
              </p:cNvSpPr>
              <p:nvPr/>
            </p:nvSpPr>
            <p:spPr bwMode="auto">
              <a:xfrm>
                <a:off x="3756025" y="3397250"/>
                <a:ext cx="71438" cy="69850"/>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99" name="Oval 527">
                <a:extLst>
                  <a:ext uri="{FF2B5EF4-FFF2-40B4-BE49-F238E27FC236}">
                    <a16:creationId xmlns:a16="http://schemas.microsoft.com/office/drawing/2014/main" id="{9851D0CF-9395-4BEA-A887-3467D80C21CC}"/>
                  </a:ext>
                </a:extLst>
              </p:cNvPr>
              <p:cNvSpPr>
                <a:spLocks noChangeArrowheads="1"/>
              </p:cNvSpPr>
              <p:nvPr/>
            </p:nvSpPr>
            <p:spPr bwMode="auto">
              <a:xfrm>
                <a:off x="4646613" y="3452813"/>
                <a:ext cx="71437" cy="71437"/>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100" name="Oval 528">
                <a:extLst>
                  <a:ext uri="{FF2B5EF4-FFF2-40B4-BE49-F238E27FC236}">
                    <a16:creationId xmlns:a16="http://schemas.microsoft.com/office/drawing/2014/main" id="{4D4D753E-DFFB-4B0A-A38B-684C920F6207}"/>
                  </a:ext>
                </a:extLst>
              </p:cNvPr>
              <p:cNvSpPr>
                <a:spLocks noChangeArrowheads="1"/>
              </p:cNvSpPr>
              <p:nvPr/>
            </p:nvSpPr>
            <p:spPr bwMode="auto">
              <a:xfrm>
                <a:off x="6648450" y="5024438"/>
                <a:ext cx="71438" cy="71437"/>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101" name="Oval 529">
                <a:extLst>
                  <a:ext uri="{FF2B5EF4-FFF2-40B4-BE49-F238E27FC236}">
                    <a16:creationId xmlns:a16="http://schemas.microsoft.com/office/drawing/2014/main" id="{A6398A64-2873-4E5E-BBC1-745A27561561}"/>
                  </a:ext>
                </a:extLst>
              </p:cNvPr>
              <p:cNvSpPr>
                <a:spLocks noChangeArrowheads="1"/>
              </p:cNvSpPr>
              <p:nvPr/>
            </p:nvSpPr>
            <p:spPr bwMode="auto">
              <a:xfrm>
                <a:off x="7131050" y="4756150"/>
                <a:ext cx="73025" cy="71438"/>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102" name="Oval 530">
                <a:extLst>
                  <a:ext uri="{FF2B5EF4-FFF2-40B4-BE49-F238E27FC236}">
                    <a16:creationId xmlns:a16="http://schemas.microsoft.com/office/drawing/2014/main" id="{8036D0C5-33F9-4F15-BAF9-EAB803764B67}"/>
                  </a:ext>
                </a:extLst>
              </p:cNvPr>
              <p:cNvSpPr>
                <a:spLocks noChangeArrowheads="1"/>
              </p:cNvSpPr>
              <p:nvPr/>
            </p:nvSpPr>
            <p:spPr bwMode="auto">
              <a:xfrm>
                <a:off x="7300913" y="5297488"/>
                <a:ext cx="73025" cy="71437"/>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103" name="Oval 531">
                <a:extLst>
                  <a:ext uri="{FF2B5EF4-FFF2-40B4-BE49-F238E27FC236}">
                    <a16:creationId xmlns:a16="http://schemas.microsoft.com/office/drawing/2014/main" id="{F2DBC152-D746-438C-B46D-BB6BC0AE0F16}"/>
                  </a:ext>
                </a:extLst>
              </p:cNvPr>
              <p:cNvSpPr>
                <a:spLocks noChangeArrowheads="1"/>
              </p:cNvSpPr>
              <p:nvPr/>
            </p:nvSpPr>
            <p:spPr bwMode="auto">
              <a:xfrm>
                <a:off x="7410450" y="5207000"/>
                <a:ext cx="71438" cy="71438"/>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104" name="Oval 532">
                <a:extLst>
                  <a:ext uri="{FF2B5EF4-FFF2-40B4-BE49-F238E27FC236}">
                    <a16:creationId xmlns:a16="http://schemas.microsoft.com/office/drawing/2014/main" id="{B3CA70A0-2E60-4FDA-8FFF-80014ED6515B}"/>
                  </a:ext>
                </a:extLst>
              </p:cNvPr>
              <p:cNvSpPr>
                <a:spLocks noChangeArrowheads="1"/>
              </p:cNvSpPr>
              <p:nvPr/>
            </p:nvSpPr>
            <p:spPr bwMode="auto">
              <a:xfrm>
                <a:off x="7481888" y="5068888"/>
                <a:ext cx="73025" cy="71437"/>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105" name="Oval 533">
                <a:extLst>
                  <a:ext uri="{FF2B5EF4-FFF2-40B4-BE49-F238E27FC236}">
                    <a16:creationId xmlns:a16="http://schemas.microsoft.com/office/drawing/2014/main" id="{0F055DD9-9337-4C83-98A4-31159A229876}"/>
                  </a:ext>
                </a:extLst>
              </p:cNvPr>
              <p:cNvSpPr>
                <a:spLocks noChangeArrowheads="1"/>
              </p:cNvSpPr>
              <p:nvPr/>
            </p:nvSpPr>
            <p:spPr bwMode="auto">
              <a:xfrm>
                <a:off x="7804150" y="5457825"/>
                <a:ext cx="73025" cy="73025"/>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106" name="Oval 534">
                <a:extLst>
                  <a:ext uri="{FF2B5EF4-FFF2-40B4-BE49-F238E27FC236}">
                    <a16:creationId xmlns:a16="http://schemas.microsoft.com/office/drawing/2014/main" id="{F54E7CC6-7F89-43C2-90CC-37FF0ADDA05C}"/>
                  </a:ext>
                </a:extLst>
              </p:cNvPr>
              <p:cNvSpPr>
                <a:spLocks noChangeArrowheads="1"/>
              </p:cNvSpPr>
              <p:nvPr/>
            </p:nvSpPr>
            <p:spPr bwMode="auto">
              <a:xfrm>
                <a:off x="7854950" y="5368925"/>
                <a:ext cx="71438" cy="71438"/>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107" name="Oval 535">
                <a:extLst>
                  <a:ext uri="{FF2B5EF4-FFF2-40B4-BE49-F238E27FC236}">
                    <a16:creationId xmlns:a16="http://schemas.microsoft.com/office/drawing/2014/main" id="{31B92C04-EDBD-40FC-BDE5-3713BA0AC55D}"/>
                  </a:ext>
                </a:extLst>
              </p:cNvPr>
              <p:cNvSpPr>
                <a:spLocks noChangeArrowheads="1"/>
              </p:cNvSpPr>
              <p:nvPr/>
            </p:nvSpPr>
            <p:spPr bwMode="auto">
              <a:xfrm>
                <a:off x="6813550" y="3851275"/>
                <a:ext cx="71438" cy="71438"/>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108" name="Oval 538">
                <a:extLst>
                  <a:ext uri="{FF2B5EF4-FFF2-40B4-BE49-F238E27FC236}">
                    <a16:creationId xmlns:a16="http://schemas.microsoft.com/office/drawing/2014/main" id="{3B1AC381-A3D8-4E3D-B233-0E26144C1546}"/>
                  </a:ext>
                </a:extLst>
              </p:cNvPr>
              <p:cNvSpPr>
                <a:spLocks noChangeArrowheads="1"/>
              </p:cNvSpPr>
              <p:nvPr/>
            </p:nvSpPr>
            <p:spPr bwMode="auto">
              <a:xfrm>
                <a:off x="5099050" y="3575050"/>
                <a:ext cx="71438" cy="71438"/>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109" name="Oval 539">
                <a:extLst>
                  <a:ext uri="{FF2B5EF4-FFF2-40B4-BE49-F238E27FC236}">
                    <a16:creationId xmlns:a16="http://schemas.microsoft.com/office/drawing/2014/main" id="{220CF9A0-EE33-4F6A-BE8E-08B1DA689308}"/>
                  </a:ext>
                </a:extLst>
              </p:cNvPr>
              <p:cNvSpPr>
                <a:spLocks noChangeArrowheads="1"/>
              </p:cNvSpPr>
              <p:nvPr/>
            </p:nvSpPr>
            <p:spPr bwMode="auto">
              <a:xfrm>
                <a:off x="5089525" y="3344863"/>
                <a:ext cx="74613" cy="71437"/>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110" name="Oval 540">
                <a:extLst>
                  <a:ext uri="{FF2B5EF4-FFF2-40B4-BE49-F238E27FC236}">
                    <a16:creationId xmlns:a16="http://schemas.microsoft.com/office/drawing/2014/main" id="{E5E51DCA-C0F3-4019-A6B4-6F13943ACD49}"/>
                  </a:ext>
                </a:extLst>
              </p:cNvPr>
              <p:cNvSpPr>
                <a:spLocks noChangeArrowheads="1"/>
              </p:cNvSpPr>
              <p:nvPr/>
            </p:nvSpPr>
            <p:spPr bwMode="auto">
              <a:xfrm>
                <a:off x="4589463" y="3416300"/>
                <a:ext cx="71437" cy="71438"/>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111" name="Oval 541">
                <a:extLst>
                  <a:ext uri="{FF2B5EF4-FFF2-40B4-BE49-F238E27FC236}">
                    <a16:creationId xmlns:a16="http://schemas.microsoft.com/office/drawing/2014/main" id="{D1AE0152-F4F8-42DC-9379-712E97FEDD82}"/>
                  </a:ext>
                </a:extLst>
              </p:cNvPr>
              <p:cNvSpPr>
                <a:spLocks noChangeArrowheads="1"/>
              </p:cNvSpPr>
              <p:nvPr/>
            </p:nvSpPr>
            <p:spPr bwMode="auto">
              <a:xfrm>
                <a:off x="4583113" y="3157538"/>
                <a:ext cx="71437" cy="71437"/>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112" name="Oval 542">
                <a:extLst>
                  <a:ext uri="{FF2B5EF4-FFF2-40B4-BE49-F238E27FC236}">
                    <a16:creationId xmlns:a16="http://schemas.microsoft.com/office/drawing/2014/main" id="{32BEF4FD-C1CD-4C10-B068-4A50EC50CCEE}"/>
                  </a:ext>
                </a:extLst>
              </p:cNvPr>
              <p:cNvSpPr>
                <a:spLocks noChangeArrowheads="1"/>
              </p:cNvSpPr>
              <p:nvPr/>
            </p:nvSpPr>
            <p:spPr bwMode="auto">
              <a:xfrm>
                <a:off x="4445000" y="3165475"/>
                <a:ext cx="73025" cy="71438"/>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113" name="Oval 559">
                <a:extLst>
                  <a:ext uri="{FF2B5EF4-FFF2-40B4-BE49-F238E27FC236}">
                    <a16:creationId xmlns:a16="http://schemas.microsoft.com/office/drawing/2014/main" id="{A347DC71-CABE-4BB3-91B9-2A3DBEBEC3A0}"/>
                  </a:ext>
                </a:extLst>
              </p:cNvPr>
              <p:cNvSpPr>
                <a:spLocks noChangeArrowheads="1"/>
              </p:cNvSpPr>
              <p:nvPr/>
            </p:nvSpPr>
            <p:spPr bwMode="auto">
              <a:xfrm>
                <a:off x="2239963" y="2870200"/>
                <a:ext cx="77787" cy="79375"/>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114" name="Oval 561">
                <a:extLst>
                  <a:ext uri="{FF2B5EF4-FFF2-40B4-BE49-F238E27FC236}">
                    <a16:creationId xmlns:a16="http://schemas.microsoft.com/office/drawing/2014/main" id="{87B1AA7B-30AC-44E3-95CC-A4C49145F1C6}"/>
                  </a:ext>
                </a:extLst>
              </p:cNvPr>
              <p:cNvSpPr>
                <a:spLocks noChangeArrowheads="1"/>
              </p:cNvSpPr>
              <p:nvPr/>
            </p:nvSpPr>
            <p:spPr bwMode="auto">
              <a:xfrm>
                <a:off x="1793875" y="3841750"/>
                <a:ext cx="77788" cy="79375"/>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115" name="Oval 562">
                <a:extLst>
                  <a:ext uri="{FF2B5EF4-FFF2-40B4-BE49-F238E27FC236}">
                    <a16:creationId xmlns:a16="http://schemas.microsoft.com/office/drawing/2014/main" id="{354129B3-E693-436E-A180-5180036F043D}"/>
                  </a:ext>
                </a:extLst>
              </p:cNvPr>
              <p:cNvSpPr>
                <a:spLocks noChangeArrowheads="1"/>
              </p:cNvSpPr>
              <p:nvPr/>
            </p:nvSpPr>
            <p:spPr bwMode="auto">
              <a:xfrm>
                <a:off x="1874838" y="3871913"/>
                <a:ext cx="77787" cy="79375"/>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116" name="Oval 563">
                <a:extLst>
                  <a:ext uri="{FF2B5EF4-FFF2-40B4-BE49-F238E27FC236}">
                    <a16:creationId xmlns:a16="http://schemas.microsoft.com/office/drawing/2014/main" id="{2E9BEAC2-124F-41D1-A6DF-38ED259E1A4F}"/>
                  </a:ext>
                </a:extLst>
              </p:cNvPr>
              <p:cNvSpPr>
                <a:spLocks noChangeArrowheads="1"/>
              </p:cNvSpPr>
              <p:nvPr/>
            </p:nvSpPr>
            <p:spPr bwMode="auto">
              <a:xfrm>
                <a:off x="2306638" y="3748088"/>
                <a:ext cx="77787" cy="79375"/>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117" name="Oval 564">
                <a:extLst>
                  <a:ext uri="{FF2B5EF4-FFF2-40B4-BE49-F238E27FC236}">
                    <a16:creationId xmlns:a16="http://schemas.microsoft.com/office/drawing/2014/main" id="{AE2455A8-603F-4BBC-BD57-86C7245BEAF8}"/>
                  </a:ext>
                </a:extLst>
              </p:cNvPr>
              <p:cNvSpPr>
                <a:spLocks noChangeArrowheads="1"/>
              </p:cNvSpPr>
              <p:nvPr/>
            </p:nvSpPr>
            <p:spPr bwMode="auto">
              <a:xfrm>
                <a:off x="2057400" y="4016375"/>
                <a:ext cx="77788" cy="79375"/>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118" name="Oval 565">
                <a:extLst>
                  <a:ext uri="{FF2B5EF4-FFF2-40B4-BE49-F238E27FC236}">
                    <a16:creationId xmlns:a16="http://schemas.microsoft.com/office/drawing/2014/main" id="{2E88A498-1A82-4E97-920E-DAA009B00FCA}"/>
                  </a:ext>
                </a:extLst>
              </p:cNvPr>
              <p:cNvSpPr>
                <a:spLocks noChangeArrowheads="1"/>
              </p:cNvSpPr>
              <p:nvPr/>
            </p:nvSpPr>
            <p:spPr bwMode="auto">
              <a:xfrm>
                <a:off x="2343150" y="3989388"/>
                <a:ext cx="71438" cy="71437"/>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119" name="Oval 566">
                <a:extLst>
                  <a:ext uri="{FF2B5EF4-FFF2-40B4-BE49-F238E27FC236}">
                    <a16:creationId xmlns:a16="http://schemas.microsoft.com/office/drawing/2014/main" id="{4079FAF7-099F-4636-9403-869F1EB9F485}"/>
                  </a:ext>
                </a:extLst>
              </p:cNvPr>
              <p:cNvSpPr>
                <a:spLocks noChangeArrowheads="1"/>
              </p:cNvSpPr>
              <p:nvPr/>
            </p:nvSpPr>
            <p:spPr bwMode="auto">
              <a:xfrm>
                <a:off x="2422525" y="3994150"/>
                <a:ext cx="71438" cy="71438"/>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120" name="Oval 570">
                <a:extLst>
                  <a:ext uri="{FF2B5EF4-FFF2-40B4-BE49-F238E27FC236}">
                    <a16:creationId xmlns:a16="http://schemas.microsoft.com/office/drawing/2014/main" id="{198626C1-1101-4141-B647-0B486F1BCAC0}"/>
                  </a:ext>
                </a:extLst>
              </p:cNvPr>
              <p:cNvSpPr>
                <a:spLocks noChangeArrowheads="1"/>
              </p:cNvSpPr>
              <p:nvPr/>
            </p:nvSpPr>
            <p:spPr bwMode="auto">
              <a:xfrm>
                <a:off x="2138363" y="4627563"/>
                <a:ext cx="73025" cy="71437"/>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121" name="Oval 571">
                <a:extLst>
                  <a:ext uri="{FF2B5EF4-FFF2-40B4-BE49-F238E27FC236}">
                    <a16:creationId xmlns:a16="http://schemas.microsoft.com/office/drawing/2014/main" id="{942F815A-3D39-4188-91EE-FFCC5DE7A718}"/>
                  </a:ext>
                </a:extLst>
              </p:cNvPr>
              <p:cNvSpPr>
                <a:spLocks noChangeArrowheads="1"/>
              </p:cNvSpPr>
              <p:nvPr/>
            </p:nvSpPr>
            <p:spPr bwMode="auto">
              <a:xfrm>
                <a:off x="1733550" y="3794125"/>
                <a:ext cx="77788" cy="79375"/>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122" name="Oval 572">
                <a:extLst>
                  <a:ext uri="{FF2B5EF4-FFF2-40B4-BE49-F238E27FC236}">
                    <a16:creationId xmlns:a16="http://schemas.microsoft.com/office/drawing/2014/main" id="{85AA4924-27E2-42AA-B0B3-4F31D6482AED}"/>
                  </a:ext>
                </a:extLst>
              </p:cNvPr>
              <p:cNvSpPr>
                <a:spLocks noChangeArrowheads="1"/>
              </p:cNvSpPr>
              <p:nvPr/>
            </p:nvSpPr>
            <p:spPr bwMode="auto">
              <a:xfrm>
                <a:off x="2257425" y="4168775"/>
                <a:ext cx="71438" cy="71438"/>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123" name="Oval 573">
                <a:extLst>
                  <a:ext uri="{FF2B5EF4-FFF2-40B4-BE49-F238E27FC236}">
                    <a16:creationId xmlns:a16="http://schemas.microsoft.com/office/drawing/2014/main" id="{745E3907-6BEE-40C0-8119-DA5084472B72}"/>
                  </a:ext>
                </a:extLst>
              </p:cNvPr>
              <p:cNvSpPr>
                <a:spLocks noChangeArrowheads="1"/>
              </p:cNvSpPr>
              <p:nvPr/>
            </p:nvSpPr>
            <p:spPr bwMode="auto">
              <a:xfrm>
                <a:off x="2178050" y="4202113"/>
                <a:ext cx="71438" cy="71437"/>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124" name="Oval 575">
                <a:extLst>
                  <a:ext uri="{FF2B5EF4-FFF2-40B4-BE49-F238E27FC236}">
                    <a16:creationId xmlns:a16="http://schemas.microsoft.com/office/drawing/2014/main" id="{A22B4494-40D5-4843-A9C0-AFA8C644D017}"/>
                  </a:ext>
                </a:extLst>
              </p:cNvPr>
              <p:cNvSpPr>
                <a:spLocks noChangeArrowheads="1"/>
              </p:cNvSpPr>
              <p:nvPr/>
            </p:nvSpPr>
            <p:spPr bwMode="auto">
              <a:xfrm>
                <a:off x="2720975" y="5208588"/>
                <a:ext cx="73025" cy="69850"/>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125" name="Oval 576">
                <a:extLst>
                  <a:ext uri="{FF2B5EF4-FFF2-40B4-BE49-F238E27FC236}">
                    <a16:creationId xmlns:a16="http://schemas.microsoft.com/office/drawing/2014/main" id="{0056D230-AE34-430E-911B-DBDD93307B47}"/>
                  </a:ext>
                </a:extLst>
              </p:cNvPr>
              <p:cNvSpPr>
                <a:spLocks noChangeArrowheads="1"/>
              </p:cNvSpPr>
              <p:nvPr/>
            </p:nvSpPr>
            <p:spPr bwMode="auto">
              <a:xfrm>
                <a:off x="4841875" y="4268788"/>
                <a:ext cx="71438" cy="71437"/>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126" name="Oval 577">
                <a:extLst>
                  <a:ext uri="{FF2B5EF4-FFF2-40B4-BE49-F238E27FC236}">
                    <a16:creationId xmlns:a16="http://schemas.microsoft.com/office/drawing/2014/main" id="{7E21CC8C-4169-4ED2-9166-562A79CD558C}"/>
                  </a:ext>
                </a:extLst>
              </p:cNvPr>
              <p:cNvSpPr>
                <a:spLocks noChangeArrowheads="1"/>
              </p:cNvSpPr>
              <p:nvPr/>
            </p:nvSpPr>
            <p:spPr bwMode="auto">
              <a:xfrm>
                <a:off x="3917950" y="4073525"/>
                <a:ext cx="71438" cy="71438"/>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127" name="Oval 580">
                <a:extLst>
                  <a:ext uri="{FF2B5EF4-FFF2-40B4-BE49-F238E27FC236}">
                    <a16:creationId xmlns:a16="http://schemas.microsoft.com/office/drawing/2014/main" id="{4E7D48F7-5189-4D63-BC84-189BDD6B3B2D}"/>
                  </a:ext>
                </a:extLst>
              </p:cNvPr>
              <p:cNvSpPr>
                <a:spLocks noChangeArrowheads="1"/>
              </p:cNvSpPr>
              <p:nvPr/>
            </p:nvSpPr>
            <p:spPr bwMode="auto">
              <a:xfrm>
                <a:off x="4697413" y="3309938"/>
                <a:ext cx="71437" cy="71437"/>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128" name="Oval 582">
                <a:extLst>
                  <a:ext uri="{FF2B5EF4-FFF2-40B4-BE49-F238E27FC236}">
                    <a16:creationId xmlns:a16="http://schemas.microsoft.com/office/drawing/2014/main" id="{185538A4-6C35-4A82-BBB3-9D96234C8C88}"/>
                  </a:ext>
                </a:extLst>
              </p:cNvPr>
              <p:cNvSpPr>
                <a:spLocks noChangeArrowheads="1"/>
              </p:cNvSpPr>
              <p:nvPr/>
            </p:nvSpPr>
            <p:spPr bwMode="auto">
              <a:xfrm>
                <a:off x="5856288" y="4056063"/>
                <a:ext cx="71437" cy="71437"/>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grpSp>
        <p:sp>
          <p:nvSpPr>
            <p:cNvPr id="129" name="Oval 483">
              <a:extLst>
                <a:ext uri="{FF2B5EF4-FFF2-40B4-BE49-F238E27FC236}">
                  <a16:creationId xmlns:a16="http://schemas.microsoft.com/office/drawing/2014/main" id="{91627C43-C786-4CBD-AC35-6786048327A0}"/>
                </a:ext>
              </a:extLst>
            </p:cNvPr>
            <p:cNvSpPr>
              <a:spLocks noChangeArrowheads="1"/>
            </p:cNvSpPr>
            <p:nvPr/>
          </p:nvSpPr>
          <p:spPr bwMode="auto">
            <a:xfrm>
              <a:off x="4812729" y="3548063"/>
              <a:ext cx="71437" cy="71437"/>
            </a:xfrm>
            <a:prstGeom prst="ellipse">
              <a:avLst/>
            </a:prstGeom>
            <a:solidFill>
              <a:schemeClr val="accent1"/>
            </a:solidFill>
            <a:ln w="12700">
              <a:solidFill>
                <a:schemeClr val="accent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130" name="Oval 580">
              <a:extLst>
                <a:ext uri="{FF2B5EF4-FFF2-40B4-BE49-F238E27FC236}">
                  <a16:creationId xmlns:a16="http://schemas.microsoft.com/office/drawing/2014/main" id="{84A52EF7-2F03-4CA4-9F9B-CC787F6AA391}"/>
                </a:ext>
              </a:extLst>
            </p:cNvPr>
            <p:cNvSpPr>
              <a:spLocks noChangeArrowheads="1"/>
            </p:cNvSpPr>
            <p:nvPr/>
          </p:nvSpPr>
          <p:spPr bwMode="auto">
            <a:xfrm>
              <a:off x="7557516" y="3384550"/>
              <a:ext cx="71438" cy="71438"/>
            </a:xfrm>
            <a:prstGeom prst="ellipse">
              <a:avLst/>
            </a:prstGeom>
            <a:solidFill>
              <a:srgbClr val="BDE7F0"/>
            </a:solidFill>
            <a:ln w="12700">
              <a:solidFill>
                <a:srgbClr val="001E4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131" name="Oval 520">
              <a:extLst>
                <a:ext uri="{FF2B5EF4-FFF2-40B4-BE49-F238E27FC236}">
                  <a16:creationId xmlns:a16="http://schemas.microsoft.com/office/drawing/2014/main" id="{9F2D5C18-FFEB-46B2-817E-4E4889860EFA}"/>
                </a:ext>
              </a:extLst>
            </p:cNvPr>
            <p:cNvSpPr>
              <a:spLocks noChangeArrowheads="1"/>
            </p:cNvSpPr>
            <p:nvPr/>
          </p:nvSpPr>
          <p:spPr bwMode="auto">
            <a:xfrm>
              <a:off x="8524304" y="3462338"/>
              <a:ext cx="74612" cy="69850"/>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132" name="Oval 503">
              <a:extLst>
                <a:ext uri="{FF2B5EF4-FFF2-40B4-BE49-F238E27FC236}">
                  <a16:creationId xmlns:a16="http://schemas.microsoft.com/office/drawing/2014/main" id="{1B1976B3-8082-4F4F-98CD-7D9810563397}"/>
                </a:ext>
              </a:extLst>
            </p:cNvPr>
            <p:cNvSpPr>
              <a:spLocks noChangeArrowheads="1"/>
            </p:cNvSpPr>
            <p:nvPr/>
          </p:nvSpPr>
          <p:spPr bwMode="auto">
            <a:xfrm>
              <a:off x="9918129" y="3222625"/>
              <a:ext cx="71437" cy="71438"/>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133" name="Oval 537">
              <a:extLst>
                <a:ext uri="{FF2B5EF4-FFF2-40B4-BE49-F238E27FC236}">
                  <a16:creationId xmlns:a16="http://schemas.microsoft.com/office/drawing/2014/main" id="{4AAF4278-D38A-4B07-8466-9E0C245343EA}"/>
                </a:ext>
              </a:extLst>
            </p:cNvPr>
            <p:cNvSpPr>
              <a:spLocks noChangeArrowheads="1"/>
            </p:cNvSpPr>
            <p:nvPr/>
          </p:nvSpPr>
          <p:spPr bwMode="auto">
            <a:xfrm>
              <a:off x="9372029" y="3106738"/>
              <a:ext cx="73025" cy="71437"/>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134" name="Oval 537">
              <a:extLst>
                <a:ext uri="{FF2B5EF4-FFF2-40B4-BE49-F238E27FC236}">
                  <a16:creationId xmlns:a16="http://schemas.microsoft.com/office/drawing/2014/main" id="{7821330C-9553-4C4E-A2A4-AFDBB5B330DE}"/>
                </a:ext>
              </a:extLst>
            </p:cNvPr>
            <p:cNvSpPr>
              <a:spLocks noChangeArrowheads="1"/>
            </p:cNvSpPr>
            <p:nvPr/>
          </p:nvSpPr>
          <p:spPr bwMode="auto">
            <a:xfrm>
              <a:off x="9479979" y="3267075"/>
              <a:ext cx="73025" cy="71438"/>
            </a:xfrm>
            <a:prstGeom prst="ellipse">
              <a:avLst/>
            </a:prstGeom>
            <a:solidFill>
              <a:srgbClr val="0C1E40"/>
            </a:solidFill>
            <a:ln w="12700">
              <a:solidFill>
                <a:srgbClr val="0C1E40"/>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135" name="Oval 482">
              <a:extLst>
                <a:ext uri="{FF2B5EF4-FFF2-40B4-BE49-F238E27FC236}">
                  <a16:creationId xmlns:a16="http://schemas.microsoft.com/office/drawing/2014/main" id="{8DF3D07F-76BF-4095-A91D-9148CCD4EDF3}"/>
                </a:ext>
              </a:extLst>
            </p:cNvPr>
            <p:cNvSpPr>
              <a:spLocks noChangeArrowheads="1"/>
            </p:cNvSpPr>
            <p:nvPr/>
          </p:nvSpPr>
          <p:spPr bwMode="auto">
            <a:xfrm>
              <a:off x="4739704" y="3106737"/>
              <a:ext cx="73025" cy="71438"/>
            </a:xfrm>
            <a:prstGeom prst="ellipse">
              <a:avLst/>
            </a:prstGeom>
            <a:solidFill>
              <a:schemeClr val="accent1"/>
            </a:solidFill>
            <a:ln w="12700">
              <a:solidFill>
                <a:schemeClr val="accent1"/>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a:solidFill>
                  <a:schemeClr val="tx1"/>
                </a:solidFill>
                <a:latin typeface="Arial" panose="020B0604020202020204" pitchFamily="34" charset="0"/>
              </a:endParaRPr>
            </a:p>
          </p:txBody>
        </p:sp>
        <p:sp>
          <p:nvSpPr>
            <p:cNvPr id="136" name="Oval 543">
              <a:extLst>
                <a:ext uri="{FF2B5EF4-FFF2-40B4-BE49-F238E27FC236}">
                  <a16:creationId xmlns:a16="http://schemas.microsoft.com/office/drawing/2014/main" id="{415EED1F-89BA-4E85-8A19-B44CDCA5DBFD}"/>
                </a:ext>
              </a:extLst>
            </p:cNvPr>
            <p:cNvSpPr>
              <a:spLocks noChangeArrowheads="1"/>
            </p:cNvSpPr>
            <p:nvPr/>
          </p:nvSpPr>
          <p:spPr bwMode="auto">
            <a:xfrm>
              <a:off x="6718618" y="3222625"/>
              <a:ext cx="71438" cy="71437"/>
            </a:xfrm>
            <a:prstGeom prst="ellipse">
              <a:avLst/>
            </a:prstGeom>
            <a:solidFill>
              <a:srgbClr val="002244"/>
            </a:solidFill>
            <a:ln w="12700">
              <a:solidFill>
                <a:srgbClr val="001C43"/>
              </a:solidFill>
              <a:round/>
              <a:headEnd/>
              <a:tailEnd/>
            </a:ln>
          </p:spPr>
          <p:txBody>
            <a:bodyPr wrap="none" anchor="ct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endParaRPr lang="en-US" altLang="en-US" sz="2400" dirty="0">
                <a:solidFill>
                  <a:schemeClr val="tx1"/>
                </a:solidFill>
                <a:latin typeface="Arial" panose="020B0604020202020204" pitchFamily="34" charset="0"/>
              </a:endParaRPr>
            </a:p>
          </p:txBody>
        </p:sp>
      </p:grpSp>
      <p:graphicFrame>
        <p:nvGraphicFramePr>
          <p:cNvPr id="14" name="Diagramm 13">
            <a:extLst>
              <a:ext uri="{FF2B5EF4-FFF2-40B4-BE49-F238E27FC236}">
                <a16:creationId xmlns:a16="http://schemas.microsoft.com/office/drawing/2014/main" id="{AE3800D5-1DE8-4F23-9B40-F3A05AA7EEF6}"/>
              </a:ext>
            </a:extLst>
          </p:cNvPr>
          <p:cNvGraphicFramePr/>
          <p:nvPr>
            <p:extLst>
              <p:ext uri="{D42A27DB-BD31-4B8C-83A1-F6EECF244321}">
                <p14:modId xmlns:p14="http://schemas.microsoft.com/office/powerpoint/2010/main" val="3503295650"/>
              </p:ext>
            </p:extLst>
          </p:nvPr>
        </p:nvGraphicFramePr>
        <p:xfrm>
          <a:off x="1520000" y="2084875"/>
          <a:ext cx="2404491" cy="33358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Ellipse 2">
            <a:extLst>
              <a:ext uri="{FF2B5EF4-FFF2-40B4-BE49-F238E27FC236}">
                <a16:creationId xmlns:a16="http://schemas.microsoft.com/office/drawing/2014/main" id="{0A1F9297-D7C6-4B60-BD68-8860F0818AD8}"/>
              </a:ext>
            </a:extLst>
          </p:cNvPr>
          <p:cNvSpPr/>
          <p:nvPr/>
        </p:nvSpPr>
        <p:spPr>
          <a:xfrm>
            <a:off x="5846191" y="3682286"/>
            <a:ext cx="1085851" cy="511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a:t>10.004</a:t>
            </a:r>
          </a:p>
          <a:p>
            <a:pPr algn="ctr"/>
            <a:r>
              <a:rPr lang="de-DE" sz="1000" b="1" dirty="0"/>
              <a:t>Santos</a:t>
            </a:r>
            <a:endParaRPr lang="en-US" sz="1000" b="1" dirty="0"/>
          </a:p>
        </p:txBody>
      </p:sp>
      <p:sp>
        <p:nvSpPr>
          <p:cNvPr id="137" name="Ellipse 136">
            <a:extLst>
              <a:ext uri="{FF2B5EF4-FFF2-40B4-BE49-F238E27FC236}">
                <a16:creationId xmlns:a16="http://schemas.microsoft.com/office/drawing/2014/main" id="{62FE8E25-FF1C-4E75-BD40-B4229EB94111}"/>
              </a:ext>
            </a:extLst>
          </p:cNvPr>
          <p:cNvSpPr/>
          <p:nvPr/>
        </p:nvSpPr>
        <p:spPr>
          <a:xfrm>
            <a:off x="8414765" y="2523411"/>
            <a:ext cx="1015303" cy="4468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a:t>5.706 </a:t>
            </a:r>
            <a:r>
              <a:rPr lang="de-DE" sz="1000" b="1" dirty="0" err="1"/>
              <a:t>Chattogram</a:t>
            </a:r>
            <a:endParaRPr lang="en-US" sz="1000" b="1" dirty="0"/>
          </a:p>
        </p:txBody>
      </p:sp>
      <p:sp>
        <p:nvSpPr>
          <p:cNvPr id="138" name="Ellipse 137">
            <a:extLst>
              <a:ext uri="{FF2B5EF4-FFF2-40B4-BE49-F238E27FC236}">
                <a16:creationId xmlns:a16="http://schemas.microsoft.com/office/drawing/2014/main" id="{456ECB4D-242E-4E8A-9398-DA143455CBDB}"/>
              </a:ext>
            </a:extLst>
          </p:cNvPr>
          <p:cNvSpPr/>
          <p:nvPr/>
        </p:nvSpPr>
        <p:spPr>
          <a:xfrm>
            <a:off x="9962578" y="3541792"/>
            <a:ext cx="1085851" cy="511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a:t>3.012</a:t>
            </a:r>
          </a:p>
          <a:p>
            <a:pPr algn="ctr"/>
            <a:r>
              <a:rPr lang="de-DE" sz="1000" b="1" dirty="0"/>
              <a:t>Jakarta</a:t>
            </a:r>
            <a:endParaRPr lang="en-US" sz="1000" b="1" dirty="0"/>
          </a:p>
        </p:txBody>
      </p:sp>
      <p:sp>
        <p:nvSpPr>
          <p:cNvPr id="139" name="Ellipse 138">
            <a:extLst>
              <a:ext uri="{FF2B5EF4-FFF2-40B4-BE49-F238E27FC236}">
                <a16:creationId xmlns:a16="http://schemas.microsoft.com/office/drawing/2014/main" id="{33641FA2-01B2-429A-948B-D51EC3EA2BEE}"/>
              </a:ext>
            </a:extLst>
          </p:cNvPr>
          <p:cNvSpPr/>
          <p:nvPr/>
        </p:nvSpPr>
        <p:spPr>
          <a:xfrm>
            <a:off x="8579865" y="3695644"/>
            <a:ext cx="1085851" cy="511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a:t>2.497</a:t>
            </a:r>
          </a:p>
          <a:p>
            <a:pPr algn="ctr"/>
            <a:r>
              <a:rPr lang="de-DE" sz="1000" b="1" dirty="0"/>
              <a:t>Nhava Sheva</a:t>
            </a:r>
            <a:endParaRPr lang="en-US" sz="1000" b="1" dirty="0"/>
          </a:p>
        </p:txBody>
      </p:sp>
      <p:sp>
        <p:nvSpPr>
          <p:cNvPr id="140" name="Ellipse 139">
            <a:extLst>
              <a:ext uri="{FF2B5EF4-FFF2-40B4-BE49-F238E27FC236}">
                <a16:creationId xmlns:a16="http://schemas.microsoft.com/office/drawing/2014/main" id="{E6AE7852-ACA7-47B2-8C39-B1E4E53FB2D0}"/>
              </a:ext>
            </a:extLst>
          </p:cNvPr>
          <p:cNvSpPr/>
          <p:nvPr/>
        </p:nvSpPr>
        <p:spPr>
          <a:xfrm>
            <a:off x="6277173" y="5362737"/>
            <a:ext cx="1734368" cy="903286"/>
          </a:xfrm>
          <a:prstGeom prst="ellipse">
            <a:avLst/>
          </a:prstGeom>
          <a:solidFill>
            <a:srgbClr val="C2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rPr>
              <a:t>Total Sets </a:t>
            </a:r>
            <a:r>
              <a:rPr lang="de-DE" sz="1400" b="1" dirty="0" err="1">
                <a:solidFill>
                  <a:schemeClr val="tx1"/>
                </a:solidFill>
              </a:rPr>
              <a:t>OBL</a:t>
            </a:r>
            <a:r>
              <a:rPr lang="de-DE" sz="1400" b="1" dirty="0">
                <a:solidFill>
                  <a:schemeClr val="tx1"/>
                </a:solidFill>
              </a:rPr>
              <a:t> </a:t>
            </a:r>
            <a:r>
              <a:rPr lang="de-DE" sz="1400" b="1" dirty="0" err="1">
                <a:solidFill>
                  <a:schemeClr val="tx1"/>
                </a:solidFill>
              </a:rPr>
              <a:t>issued</a:t>
            </a:r>
            <a:endParaRPr lang="de-DE" sz="1400" b="1" dirty="0">
              <a:solidFill>
                <a:schemeClr val="tx1"/>
              </a:solidFill>
            </a:endParaRPr>
          </a:p>
          <a:p>
            <a:pPr algn="ctr"/>
            <a:r>
              <a:rPr lang="de-DE" sz="1400" b="1" dirty="0">
                <a:solidFill>
                  <a:schemeClr val="tx1"/>
                </a:solidFill>
              </a:rPr>
              <a:t>69.018</a:t>
            </a:r>
            <a:endParaRPr lang="en-US" sz="1400" b="1" dirty="0"/>
          </a:p>
        </p:txBody>
      </p:sp>
    </p:spTree>
    <p:extLst>
      <p:ext uri="{BB962C8B-B14F-4D97-AF65-F5344CB8AC3E}">
        <p14:creationId xmlns:p14="http://schemas.microsoft.com/office/powerpoint/2010/main" val="534521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DC9B10A4-D588-49AF-A2AD-FFC49BF7E492}"/>
              </a:ext>
            </a:extLst>
          </p:cNvPr>
          <p:cNvSpPr/>
          <p:nvPr/>
        </p:nvSpPr>
        <p:spPr>
          <a:xfrm>
            <a:off x="0" y="0"/>
            <a:ext cx="1041722" cy="6858000"/>
          </a:xfrm>
          <a:prstGeom prst="rect">
            <a:avLst/>
          </a:prstGeom>
          <a:solidFill>
            <a:srgbClr val="002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0B1EA371-C6E1-4F79-BB06-FB168B9990A6}"/>
              </a:ext>
            </a:extLst>
          </p:cNvPr>
          <p:cNvSpPr txBox="1"/>
          <p:nvPr/>
        </p:nvSpPr>
        <p:spPr>
          <a:xfrm>
            <a:off x="1693992" y="414306"/>
            <a:ext cx="6667688" cy="461665"/>
          </a:xfrm>
          <a:prstGeom prst="rect">
            <a:avLst/>
          </a:prstGeom>
          <a:noFill/>
          <a:effectLst/>
        </p:spPr>
        <p:txBody>
          <a:bodyPr wrap="square" rtlCol="0">
            <a:spAutoFit/>
          </a:bodyPr>
          <a:lstStyle/>
          <a:p>
            <a:r>
              <a:rPr lang="en-US" sz="2400" b="1" dirty="0">
                <a:solidFill>
                  <a:srgbClr val="002244"/>
                </a:solidFill>
                <a:latin typeface="Lucida Sans" panose="020B0602030504020204" pitchFamily="34" charset="0"/>
              </a:rPr>
              <a:t>Loss of Original Bills of Lading </a:t>
            </a:r>
            <a:r>
              <a:rPr lang="en-US" sz="1000" b="1" dirty="0">
                <a:solidFill>
                  <a:srgbClr val="002244"/>
                </a:solidFill>
                <a:latin typeface="Lucida Sans" panose="020B0602030504020204" pitchFamily="34" charset="0"/>
              </a:rPr>
              <a:t>(full set)</a:t>
            </a:r>
            <a:endParaRPr lang="pt-BR" sz="1000" b="1" dirty="0">
              <a:solidFill>
                <a:srgbClr val="002244"/>
              </a:solidFill>
              <a:latin typeface="Lucida Sans" panose="020B0602030504020204" pitchFamily="34" charset="0"/>
            </a:endParaRPr>
          </a:p>
        </p:txBody>
      </p:sp>
      <p:sp>
        <p:nvSpPr>
          <p:cNvPr id="22" name="Espaço Reservado para Número de Slide 6">
            <a:extLst>
              <a:ext uri="{FF2B5EF4-FFF2-40B4-BE49-F238E27FC236}">
                <a16:creationId xmlns:a16="http://schemas.microsoft.com/office/drawing/2014/main" id="{AD121362-33F4-4DEF-8F2B-62F86A54ED49}"/>
              </a:ext>
            </a:extLst>
          </p:cNvPr>
          <p:cNvSpPr>
            <a:spLocks noGrp="1"/>
          </p:cNvSpPr>
          <p:nvPr>
            <p:ph type="sldNum" sz="quarter" idx="12"/>
          </p:nvPr>
        </p:nvSpPr>
        <p:spPr>
          <a:xfrm>
            <a:off x="9221734" y="6404759"/>
            <a:ext cx="2743200" cy="365125"/>
          </a:xfrm>
        </p:spPr>
        <p:txBody>
          <a:bodyPr/>
          <a:lstStyle/>
          <a:p>
            <a:fld id="{4FEAD517-1D4F-4BAC-B691-50806AE823AE}" type="slidenum">
              <a:rPr lang="pt-BR" sz="1400" b="1" smtClean="0">
                <a:solidFill>
                  <a:srgbClr val="002244"/>
                </a:solidFill>
                <a:latin typeface="Lucida Sans" panose="020B0602030504020204" pitchFamily="34" charset="0"/>
              </a:rPr>
              <a:t>3</a:t>
            </a:fld>
            <a:endParaRPr lang="pt-BR" sz="1400" b="1" dirty="0">
              <a:solidFill>
                <a:srgbClr val="002244"/>
              </a:solidFill>
              <a:latin typeface="Lucida Sans" panose="020B0602030504020204" pitchFamily="34" charset="0"/>
            </a:endParaRPr>
          </a:p>
        </p:txBody>
      </p:sp>
      <p:pic>
        <p:nvPicPr>
          <p:cNvPr id="4" name="Imagem 4" descr="Logotipo&#10;&#10;Descrição gerada automaticamente com confiança média">
            <a:extLst>
              <a:ext uri="{FF2B5EF4-FFF2-40B4-BE49-F238E27FC236}">
                <a16:creationId xmlns:a16="http://schemas.microsoft.com/office/drawing/2014/main" id="{2FEE3D5E-681F-482E-B542-228C7B6AF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0319" y="257554"/>
            <a:ext cx="1873975" cy="372616"/>
          </a:xfrm>
          <a:prstGeom prst="rect">
            <a:avLst/>
          </a:prstGeom>
        </p:spPr>
      </p:pic>
      <p:sp>
        <p:nvSpPr>
          <p:cNvPr id="14" name="CaixaDeTexto 2">
            <a:extLst>
              <a:ext uri="{FF2B5EF4-FFF2-40B4-BE49-F238E27FC236}">
                <a16:creationId xmlns:a16="http://schemas.microsoft.com/office/drawing/2014/main" id="{C6CD2A3E-702A-43E7-B33C-0A8D19B03DC4}"/>
              </a:ext>
            </a:extLst>
          </p:cNvPr>
          <p:cNvSpPr txBox="1"/>
          <p:nvPr/>
        </p:nvSpPr>
        <p:spPr>
          <a:xfrm rot="16200000">
            <a:off x="-2114534" y="3791605"/>
            <a:ext cx="5253475" cy="276999"/>
          </a:xfrm>
          <a:prstGeom prst="rect">
            <a:avLst/>
          </a:prstGeom>
          <a:noFill/>
          <a:effectLst/>
        </p:spPr>
        <p:txBody>
          <a:bodyPr wrap="square" lIns="91440" tIns="45720" rIns="91440" bIns="45720" rtlCol="0" anchor="t">
            <a:spAutoFit/>
          </a:bodyPr>
          <a:lstStyle/>
          <a:p>
            <a:r>
              <a:rPr lang="pt-BR" sz="1200" b="1" dirty="0">
                <a:solidFill>
                  <a:schemeClr val="bg1"/>
                </a:solidFill>
                <a:latin typeface="Lucida Sans"/>
              </a:rPr>
              <a:t>LESCHACO</a:t>
            </a:r>
            <a:r>
              <a:rPr lang="pt-BR" sz="1200" dirty="0">
                <a:solidFill>
                  <a:schemeClr val="bg1"/>
                </a:solidFill>
                <a:latin typeface="Lucida Sans"/>
              </a:rPr>
              <a:t> </a:t>
            </a:r>
          </a:p>
        </p:txBody>
      </p:sp>
      <p:pic>
        <p:nvPicPr>
          <p:cNvPr id="17" name="Grafik 16">
            <a:extLst>
              <a:ext uri="{FF2B5EF4-FFF2-40B4-BE49-F238E27FC236}">
                <a16:creationId xmlns:a16="http://schemas.microsoft.com/office/drawing/2014/main" id="{55EDA9E1-F5DB-4DA9-9B73-92B13280E2A3}"/>
              </a:ext>
            </a:extLst>
          </p:cNvPr>
          <p:cNvPicPr>
            <a:picLocks noChangeAspect="1"/>
          </p:cNvPicPr>
          <p:nvPr/>
        </p:nvPicPr>
        <p:blipFill>
          <a:blip r:embed="rId4"/>
          <a:stretch>
            <a:fillRect/>
          </a:stretch>
        </p:blipFill>
        <p:spPr>
          <a:xfrm>
            <a:off x="6860668" y="1922910"/>
            <a:ext cx="4957629" cy="3494269"/>
          </a:xfrm>
          <a:prstGeom prst="rect">
            <a:avLst/>
          </a:prstGeom>
        </p:spPr>
      </p:pic>
      <p:sp>
        <p:nvSpPr>
          <p:cNvPr id="18" name="Textfeld 17">
            <a:extLst>
              <a:ext uri="{FF2B5EF4-FFF2-40B4-BE49-F238E27FC236}">
                <a16:creationId xmlns:a16="http://schemas.microsoft.com/office/drawing/2014/main" id="{97E4BA82-3BDD-40F9-BBFF-500E4CCD45D2}"/>
              </a:ext>
            </a:extLst>
          </p:cNvPr>
          <p:cNvSpPr txBox="1"/>
          <p:nvPr/>
        </p:nvSpPr>
        <p:spPr>
          <a:xfrm>
            <a:off x="1693992" y="4874004"/>
            <a:ext cx="4957629" cy="923330"/>
          </a:xfrm>
          <a:prstGeom prst="rect">
            <a:avLst/>
          </a:prstGeom>
          <a:noFill/>
        </p:spPr>
        <p:txBody>
          <a:bodyPr wrap="square" rtlCol="0">
            <a:spAutoFit/>
          </a:bodyPr>
          <a:lstStyle/>
          <a:p>
            <a:r>
              <a:rPr lang="de-DE" dirty="0" err="1"/>
              <a:t>Pandemic</a:t>
            </a:r>
            <a:r>
              <a:rPr lang="de-DE" dirty="0"/>
              <a:t> </a:t>
            </a:r>
            <a:r>
              <a:rPr lang="de-DE" dirty="0" err="1"/>
              <a:t>times</a:t>
            </a:r>
            <a:r>
              <a:rPr lang="de-DE" dirty="0"/>
              <a:t> </a:t>
            </a:r>
            <a:r>
              <a:rPr lang="de-DE" dirty="0" err="1"/>
              <a:t>increases</a:t>
            </a:r>
            <a:r>
              <a:rPr lang="de-DE" dirty="0"/>
              <a:t> the </a:t>
            </a:r>
            <a:r>
              <a:rPr lang="de-DE" dirty="0" err="1"/>
              <a:t>number</a:t>
            </a:r>
            <a:r>
              <a:rPr lang="de-DE" dirty="0"/>
              <a:t> of lost </a:t>
            </a:r>
            <a:r>
              <a:rPr lang="de-DE" dirty="0" err="1"/>
              <a:t>bills</a:t>
            </a:r>
            <a:r>
              <a:rPr lang="de-DE" dirty="0"/>
              <a:t> but also the </a:t>
            </a:r>
            <a:r>
              <a:rPr lang="de-DE" dirty="0" err="1"/>
              <a:t>risk</a:t>
            </a:r>
            <a:r>
              <a:rPr lang="de-DE" dirty="0"/>
              <a:t> </a:t>
            </a:r>
            <a:r>
              <a:rPr lang="de-DE" dirty="0" err="1"/>
              <a:t>amount</a:t>
            </a:r>
            <a:r>
              <a:rPr lang="de-DE" dirty="0"/>
              <a:t> </a:t>
            </a:r>
            <a:r>
              <a:rPr lang="de-DE" dirty="0" err="1"/>
              <a:t>for</a:t>
            </a:r>
            <a:r>
              <a:rPr lang="de-DE" dirty="0"/>
              <a:t> </a:t>
            </a:r>
            <a:r>
              <a:rPr lang="de-DE" dirty="0" err="1"/>
              <a:t>customer</a:t>
            </a:r>
            <a:r>
              <a:rPr lang="de-DE" dirty="0"/>
              <a:t> and shipping </a:t>
            </a:r>
            <a:r>
              <a:rPr lang="de-DE" dirty="0" err="1"/>
              <a:t>lines</a:t>
            </a:r>
            <a:endParaRPr lang="en-US" dirty="0"/>
          </a:p>
        </p:txBody>
      </p:sp>
      <p:pic>
        <p:nvPicPr>
          <p:cNvPr id="19" name="Grafik 18">
            <a:extLst>
              <a:ext uri="{FF2B5EF4-FFF2-40B4-BE49-F238E27FC236}">
                <a16:creationId xmlns:a16="http://schemas.microsoft.com/office/drawing/2014/main" id="{A2739CBB-7F2F-4BAA-B171-7B661E187188}"/>
              </a:ext>
            </a:extLst>
          </p:cNvPr>
          <p:cNvPicPr>
            <a:picLocks noChangeAspect="1"/>
          </p:cNvPicPr>
          <p:nvPr/>
        </p:nvPicPr>
        <p:blipFill>
          <a:blip r:embed="rId5"/>
          <a:stretch>
            <a:fillRect/>
          </a:stretch>
        </p:blipFill>
        <p:spPr>
          <a:xfrm>
            <a:off x="1693992" y="1174460"/>
            <a:ext cx="4957629" cy="3283316"/>
          </a:xfrm>
          <a:prstGeom prst="rect">
            <a:avLst/>
          </a:prstGeom>
        </p:spPr>
      </p:pic>
      <p:sp>
        <p:nvSpPr>
          <p:cNvPr id="21" name="Rechteck 20">
            <a:extLst>
              <a:ext uri="{FF2B5EF4-FFF2-40B4-BE49-F238E27FC236}">
                <a16:creationId xmlns:a16="http://schemas.microsoft.com/office/drawing/2014/main" id="{624252FA-1C17-49C2-BBC6-4AF20030C98E}"/>
              </a:ext>
            </a:extLst>
          </p:cNvPr>
          <p:cNvSpPr/>
          <p:nvPr/>
        </p:nvSpPr>
        <p:spPr>
          <a:xfrm>
            <a:off x="3906410" y="5797334"/>
            <a:ext cx="6143909" cy="416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Summarised Financial Risk 2017 </a:t>
            </a:r>
            <a:r>
              <a:rPr lang="de-DE" dirty="0" err="1"/>
              <a:t>to</a:t>
            </a:r>
            <a:r>
              <a:rPr lang="de-DE" dirty="0"/>
              <a:t> 2022 = USD 6.4 </a:t>
            </a:r>
            <a:r>
              <a:rPr lang="de-DE" dirty="0" err="1"/>
              <a:t>mio</a:t>
            </a:r>
            <a:endParaRPr lang="en-US" dirty="0"/>
          </a:p>
        </p:txBody>
      </p:sp>
    </p:spTree>
    <p:extLst>
      <p:ext uri="{BB962C8B-B14F-4D97-AF65-F5344CB8AC3E}">
        <p14:creationId xmlns:p14="http://schemas.microsoft.com/office/powerpoint/2010/main" val="2636586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DC9B10A4-D588-49AF-A2AD-FFC49BF7E492}"/>
              </a:ext>
            </a:extLst>
          </p:cNvPr>
          <p:cNvSpPr/>
          <p:nvPr/>
        </p:nvSpPr>
        <p:spPr>
          <a:xfrm>
            <a:off x="0" y="0"/>
            <a:ext cx="1041722" cy="6858000"/>
          </a:xfrm>
          <a:prstGeom prst="rect">
            <a:avLst/>
          </a:prstGeom>
          <a:solidFill>
            <a:srgbClr val="002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0B1EA371-C6E1-4F79-BB06-FB168B9990A6}"/>
              </a:ext>
            </a:extLst>
          </p:cNvPr>
          <p:cNvSpPr txBox="1"/>
          <p:nvPr/>
        </p:nvSpPr>
        <p:spPr>
          <a:xfrm>
            <a:off x="1693992" y="414306"/>
            <a:ext cx="6667688" cy="461665"/>
          </a:xfrm>
          <a:prstGeom prst="rect">
            <a:avLst/>
          </a:prstGeom>
          <a:noFill/>
          <a:effectLst/>
        </p:spPr>
        <p:txBody>
          <a:bodyPr wrap="square" rtlCol="0">
            <a:spAutoFit/>
          </a:bodyPr>
          <a:lstStyle/>
          <a:p>
            <a:r>
              <a:rPr lang="en-US" sz="2400" b="1" dirty="0">
                <a:solidFill>
                  <a:srgbClr val="002244"/>
                </a:solidFill>
                <a:latin typeface="Lucida Sans" panose="020B0602030504020204" pitchFamily="34" charset="0"/>
              </a:rPr>
              <a:t>Repercussions</a:t>
            </a:r>
            <a:endParaRPr lang="pt-BR" sz="1000" b="1" dirty="0">
              <a:solidFill>
                <a:srgbClr val="002244"/>
              </a:solidFill>
              <a:latin typeface="Lucida Sans" panose="020B0602030504020204" pitchFamily="34" charset="0"/>
            </a:endParaRPr>
          </a:p>
        </p:txBody>
      </p:sp>
      <p:sp>
        <p:nvSpPr>
          <p:cNvPr id="22" name="Espaço Reservado para Número de Slide 6">
            <a:extLst>
              <a:ext uri="{FF2B5EF4-FFF2-40B4-BE49-F238E27FC236}">
                <a16:creationId xmlns:a16="http://schemas.microsoft.com/office/drawing/2014/main" id="{AD121362-33F4-4DEF-8F2B-62F86A54ED49}"/>
              </a:ext>
            </a:extLst>
          </p:cNvPr>
          <p:cNvSpPr>
            <a:spLocks noGrp="1"/>
          </p:cNvSpPr>
          <p:nvPr>
            <p:ph type="sldNum" sz="quarter" idx="12"/>
          </p:nvPr>
        </p:nvSpPr>
        <p:spPr>
          <a:xfrm>
            <a:off x="9221734" y="6404759"/>
            <a:ext cx="2743200" cy="365125"/>
          </a:xfrm>
        </p:spPr>
        <p:txBody>
          <a:bodyPr/>
          <a:lstStyle/>
          <a:p>
            <a:fld id="{4FEAD517-1D4F-4BAC-B691-50806AE823AE}" type="slidenum">
              <a:rPr lang="pt-BR" sz="1400" b="1" smtClean="0">
                <a:solidFill>
                  <a:srgbClr val="002244"/>
                </a:solidFill>
                <a:latin typeface="Lucida Sans" panose="020B0602030504020204" pitchFamily="34" charset="0"/>
              </a:rPr>
              <a:t>4</a:t>
            </a:fld>
            <a:endParaRPr lang="pt-BR" sz="1400" b="1" dirty="0">
              <a:solidFill>
                <a:srgbClr val="002244"/>
              </a:solidFill>
              <a:latin typeface="Lucida Sans" panose="020B0602030504020204" pitchFamily="34" charset="0"/>
            </a:endParaRPr>
          </a:p>
        </p:txBody>
      </p:sp>
      <p:pic>
        <p:nvPicPr>
          <p:cNvPr id="4" name="Imagem 4" descr="Logotipo&#10;&#10;Descrição gerada automaticamente com confiança média">
            <a:extLst>
              <a:ext uri="{FF2B5EF4-FFF2-40B4-BE49-F238E27FC236}">
                <a16:creationId xmlns:a16="http://schemas.microsoft.com/office/drawing/2014/main" id="{2FEE3D5E-681F-482E-B542-228C7B6AF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0319" y="257554"/>
            <a:ext cx="1873975" cy="372616"/>
          </a:xfrm>
          <a:prstGeom prst="rect">
            <a:avLst/>
          </a:prstGeom>
        </p:spPr>
      </p:pic>
      <p:sp>
        <p:nvSpPr>
          <p:cNvPr id="14" name="CaixaDeTexto 2">
            <a:extLst>
              <a:ext uri="{FF2B5EF4-FFF2-40B4-BE49-F238E27FC236}">
                <a16:creationId xmlns:a16="http://schemas.microsoft.com/office/drawing/2014/main" id="{C6CD2A3E-702A-43E7-B33C-0A8D19B03DC4}"/>
              </a:ext>
            </a:extLst>
          </p:cNvPr>
          <p:cNvSpPr txBox="1"/>
          <p:nvPr/>
        </p:nvSpPr>
        <p:spPr>
          <a:xfrm rot="16200000">
            <a:off x="-2114534" y="3791605"/>
            <a:ext cx="5253475" cy="276999"/>
          </a:xfrm>
          <a:prstGeom prst="rect">
            <a:avLst/>
          </a:prstGeom>
          <a:noFill/>
          <a:effectLst/>
        </p:spPr>
        <p:txBody>
          <a:bodyPr wrap="square" lIns="91440" tIns="45720" rIns="91440" bIns="45720" rtlCol="0" anchor="t">
            <a:spAutoFit/>
          </a:bodyPr>
          <a:lstStyle/>
          <a:p>
            <a:r>
              <a:rPr lang="pt-BR" sz="1200" b="1" dirty="0">
                <a:solidFill>
                  <a:schemeClr val="bg1"/>
                </a:solidFill>
                <a:latin typeface="Lucida Sans"/>
              </a:rPr>
              <a:t>LESCHACO</a:t>
            </a:r>
            <a:r>
              <a:rPr lang="pt-BR" sz="1200" dirty="0">
                <a:solidFill>
                  <a:schemeClr val="bg1"/>
                </a:solidFill>
                <a:latin typeface="Lucida Sans"/>
              </a:rPr>
              <a:t> </a:t>
            </a:r>
          </a:p>
        </p:txBody>
      </p:sp>
      <p:sp>
        <p:nvSpPr>
          <p:cNvPr id="3" name="Textfeld 2">
            <a:extLst>
              <a:ext uri="{FF2B5EF4-FFF2-40B4-BE49-F238E27FC236}">
                <a16:creationId xmlns:a16="http://schemas.microsoft.com/office/drawing/2014/main" id="{2C24BAF5-8361-453A-973A-0C84B4AF1017}"/>
              </a:ext>
            </a:extLst>
          </p:cNvPr>
          <p:cNvSpPr txBox="1"/>
          <p:nvPr/>
        </p:nvSpPr>
        <p:spPr>
          <a:xfrm>
            <a:off x="1793283" y="1303367"/>
            <a:ext cx="8800051" cy="4585871"/>
          </a:xfrm>
          <a:prstGeom prst="rect">
            <a:avLst/>
          </a:prstGeom>
          <a:noFill/>
        </p:spPr>
        <p:txBody>
          <a:bodyPr wrap="square" rtlCol="0">
            <a:spAutoFit/>
          </a:bodyPr>
          <a:lstStyle/>
          <a:p>
            <a:r>
              <a:rPr lang="en-US" b="1" dirty="0">
                <a:solidFill>
                  <a:srgbClr val="002244"/>
                </a:solidFill>
                <a:latin typeface="Lucida"/>
              </a:rPr>
              <a:t>Lost or misplaced documents </a:t>
            </a:r>
          </a:p>
          <a:p>
            <a:pPr marL="742950" lvl="1" indent="-285750">
              <a:buFont typeface="Arial" panose="020B0604020202020204" pitchFamily="34" charset="0"/>
              <a:buChar char="•"/>
            </a:pPr>
            <a:r>
              <a:rPr lang="en-US" sz="1600" dirty="0">
                <a:solidFill>
                  <a:srgbClr val="002244"/>
                </a:solidFill>
                <a:latin typeface="Lucida"/>
              </a:rPr>
              <a:t>Courier Service driver not available </a:t>
            </a:r>
          </a:p>
          <a:p>
            <a:pPr marL="742950" lvl="1" indent="-285750">
              <a:buFont typeface="Arial" panose="020B0604020202020204" pitchFamily="34" charset="0"/>
              <a:buChar char="•"/>
            </a:pPr>
            <a:r>
              <a:rPr lang="en-US" sz="1600" dirty="0">
                <a:solidFill>
                  <a:srgbClr val="002244"/>
                </a:solidFill>
                <a:latin typeface="Lucida"/>
              </a:rPr>
              <a:t>Warehouse burned down, truck burned down, driver assaulted</a:t>
            </a:r>
          </a:p>
          <a:p>
            <a:pPr marL="742950" lvl="1" indent="-285750">
              <a:buFont typeface="Arial" panose="020B0604020202020204" pitchFamily="34" charset="0"/>
              <a:buChar char="•"/>
            </a:pPr>
            <a:r>
              <a:rPr lang="en-US" sz="1600" dirty="0">
                <a:solidFill>
                  <a:srgbClr val="002244"/>
                </a:solidFill>
                <a:latin typeface="Lucida"/>
              </a:rPr>
              <a:t>Ban on Road</a:t>
            </a:r>
          </a:p>
          <a:p>
            <a:pPr marL="742950" lvl="1" indent="-285750">
              <a:buFont typeface="Arial" panose="020B0604020202020204" pitchFamily="34" charset="0"/>
              <a:buChar char="•"/>
            </a:pPr>
            <a:r>
              <a:rPr lang="en-US" sz="1600" dirty="0">
                <a:solidFill>
                  <a:srgbClr val="002244"/>
                </a:solidFill>
                <a:latin typeface="Lucida"/>
              </a:rPr>
              <a:t>Customer - no reception anymore</a:t>
            </a:r>
          </a:p>
          <a:p>
            <a:pPr marL="742950" lvl="1" indent="-285750">
              <a:buFont typeface="Arial" panose="020B0604020202020204" pitchFamily="34" charset="0"/>
              <a:buChar char="•"/>
            </a:pPr>
            <a:r>
              <a:rPr lang="en-US" sz="1600" dirty="0">
                <a:solidFill>
                  <a:srgbClr val="002244"/>
                </a:solidFill>
                <a:latin typeface="Lucida"/>
              </a:rPr>
              <a:t>Home Office - responsible colleagues do not come to pick up documents</a:t>
            </a:r>
          </a:p>
          <a:p>
            <a:pPr marL="742950" lvl="1" indent="-285750">
              <a:buFont typeface="Arial" panose="020B0604020202020204" pitchFamily="34" charset="0"/>
              <a:buChar char="•"/>
            </a:pPr>
            <a:r>
              <a:rPr lang="en-US" sz="1600" dirty="0">
                <a:solidFill>
                  <a:srgbClr val="002244"/>
                </a:solidFill>
                <a:latin typeface="Lucida"/>
              </a:rPr>
              <a:t>Someone else takes all envelops and does not know what's in there</a:t>
            </a:r>
          </a:p>
          <a:p>
            <a:pPr marL="742950" lvl="1" indent="-285750">
              <a:buFont typeface="Arial" panose="020B0604020202020204" pitchFamily="34" charset="0"/>
              <a:buChar char="•"/>
            </a:pPr>
            <a:endParaRPr lang="en-US" sz="1600" dirty="0">
              <a:solidFill>
                <a:srgbClr val="002244"/>
              </a:solidFill>
              <a:latin typeface="Lucida"/>
            </a:endParaRPr>
          </a:p>
          <a:p>
            <a:r>
              <a:rPr lang="en-US" b="1" dirty="0">
                <a:solidFill>
                  <a:srgbClr val="002244"/>
                </a:solidFill>
                <a:latin typeface="Lucida"/>
              </a:rPr>
              <a:t>Delayed delivery of documents</a:t>
            </a:r>
          </a:p>
          <a:p>
            <a:pPr marL="742950" lvl="1" indent="-285750">
              <a:buFont typeface="Arial" panose="020B0604020202020204" pitchFamily="34" charset="0"/>
              <a:buChar char="•"/>
            </a:pPr>
            <a:r>
              <a:rPr lang="en-US" sz="1600" dirty="0">
                <a:solidFill>
                  <a:srgbClr val="002244"/>
                </a:solidFill>
                <a:latin typeface="Lucida"/>
              </a:rPr>
              <a:t>Cargo is discharged and cannot be customs cleared due to missing documents</a:t>
            </a:r>
          </a:p>
          <a:p>
            <a:pPr marL="742950" lvl="1" indent="-285750">
              <a:buFont typeface="Arial" panose="020B0604020202020204" pitchFamily="34" charset="0"/>
              <a:buChar char="•"/>
            </a:pPr>
            <a:r>
              <a:rPr lang="en-US" sz="1600" dirty="0">
                <a:solidFill>
                  <a:srgbClr val="002244"/>
                </a:solidFill>
                <a:latin typeface="Lucida"/>
              </a:rPr>
              <a:t>Consignee need to absorb storage costs, demurrage, detention and late declaration fines</a:t>
            </a:r>
          </a:p>
          <a:p>
            <a:pPr marL="742950" lvl="1" indent="-285750">
              <a:buFont typeface="Arial" panose="020B0604020202020204" pitchFamily="34" charset="0"/>
              <a:buChar char="•"/>
            </a:pPr>
            <a:r>
              <a:rPr lang="en-US" sz="1600" dirty="0">
                <a:solidFill>
                  <a:srgbClr val="002244"/>
                </a:solidFill>
                <a:latin typeface="Lucida"/>
              </a:rPr>
              <a:t>Import licenses jeopardized</a:t>
            </a:r>
          </a:p>
          <a:p>
            <a:pPr marL="742950" lvl="1" indent="-285750">
              <a:buFont typeface="Arial" panose="020B0604020202020204" pitchFamily="34" charset="0"/>
              <a:buChar char="•"/>
            </a:pPr>
            <a:endParaRPr lang="en-US" sz="1600" b="1" dirty="0">
              <a:solidFill>
                <a:srgbClr val="002244"/>
              </a:solidFill>
              <a:latin typeface="Lucida"/>
            </a:endParaRPr>
          </a:p>
          <a:p>
            <a:r>
              <a:rPr lang="en-US" b="1" dirty="0">
                <a:solidFill>
                  <a:srgbClr val="002244"/>
                </a:solidFill>
                <a:latin typeface="Lucida"/>
              </a:rPr>
              <a:t>2</a:t>
            </a:r>
            <a:r>
              <a:rPr lang="en-US" b="1" baseline="30000" dirty="0">
                <a:solidFill>
                  <a:srgbClr val="002244"/>
                </a:solidFill>
                <a:latin typeface="Lucida"/>
              </a:rPr>
              <a:t>nd</a:t>
            </a:r>
            <a:r>
              <a:rPr lang="en-US" b="1" dirty="0">
                <a:solidFill>
                  <a:srgbClr val="002244"/>
                </a:solidFill>
                <a:latin typeface="Lucida"/>
              </a:rPr>
              <a:t> Set Challenge – Angry customer</a:t>
            </a:r>
          </a:p>
          <a:p>
            <a:pPr marL="742950" lvl="1" indent="-285750">
              <a:buFont typeface="Arial" panose="020B0604020202020204" pitchFamily="34" charset="0"/>
              <a:buChar char="•"/>
            </a:pPr>
            <a:r>
              <a:rPr lang="en-US" sz="1600" dirty="0">
                <a:solidFill>
                  <a:srgbClr val="002244"/>
                </a:solidFill>
                <a:latin typeface="Lucida"/>
              </a:rPr>
              <a:t>Police Report required</a:t>
            </a:r>
          </a:p>
          <a:p>
            <a:pPr marL="742950" lvl="1" indent="-285750">
              <a:buFont typeface="Arial" panose="020B0604020202020204" pitchFamily="34" charset="0"/>
              <a:buChar char="•"/>
            </a:pPr>
            <a:r>
              <a:rPr lang="en-US" sz="1600" dirty="0">
                <a:solidFill>
                  <a:srgbClr val="002244"/>
                </a:solidFill>
                <a:latin typeface="Lucida"/>
              </a:rPr>
              <a:t>No person available entitled to sign Letter of Indemnity or internal company guarantee</a:t>
            </a:r>
          </a:p>
          <a:p>
            <a:pPr marL="742950" lvl="1" indent="-285750">
              <a:buFont typeface="Arial" panose="020B0604020202020204" pitchFamily="34" charset="0"/>
              <a:buChar char="•"/>
            </a:pPr>
            <a:r>
              <a:rPr lang="en-US" sz="1600" dirty="0">
                <a:solidFill>
                  <a:srgbClr val="002244"/>
                </a:solidFill>
                <a:latin typeface="Lucida"/>
              </a:rPr>
              <a:t>Bank staff in home office and bank guarantee cannot be issued</a:t>
            </a:r>
          </a:p>
          <a:p>
            <a:pPr marL="742950" lvl="1" indent="-285750">
              <a:buFont typeface="Arial" panose="020B0604020202020204" pitchFamily="34" charset="0"/>
              <a:buChar char="•"/>
            </a:pPr>
            <a:r>
              <a:rPr lang="en-US" sz="1600" dirty="0">
                <a:solidFill>
                  <a:srgbClr val="002244"/>
                </a:solidFill>
                <a:latin typeface="Lucida"/>
              </a:rPr>
              <a:t>Bank guarantee must be recognized in the company balance sheet</a:t>
            </a:r>
          </a:p>
        </p:txBody>
      </p:sp>
      <p:pic>
        <p:nvPicPr>
          <p:cNvPr id="12" name="Grafik 11">
            <a:extLst>
              <a:ext uri="{FF2B5EF4-FFF2-40B4-BE49-F238E27FC236}">
                <a16:creationId xmlns:a16="http://schemas.microsoft.com/office/drawing/2014/main" id="{522723CD-DAF7-4E3F-91F1-99B2A20689A1}"/>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4961522" y="1303368"/>
            <a:ext cx="6640182" cy="4757920"/>
          </a:xfrm>
          <a:prstGeom prst="rect">
            <a:avLst/>
          </a:prstGeom>
        </p:spPr>
      </p:pic>
    </p:spTree>
    <p:extLst>
      <p:ext uri="{BB962C8B-B14F-4D97-AF65-F5344CB8AC3E}">
        <p14:creationId xmlns:p14="http://schemas.microsoft.com/office/powerpoint/2010/main" val="3700711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DC9B10A4-D588-49AF-A2AD-FFC49BF7E492}"/>
              </a:ext>
            </a:extLst>
          </p:cNvPr>
          <p:cNvSpPr/>
          <p:nvPr/>
        </p:nvSpPr>
        <p:spPr>
          <a:xfrm>
            <a:off x="0" y="0"/>
            <a:ext cx="1041722" cy="6858000"/>
          </a:xfrm>
          <a:prstGeom prst="rect">
            <a:avLst/>
          </a:prstGeom>
          <a:solidFill>
            <a:srgbClr val="002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0B1EA371-C6E1-4F79-BB06-FB168B9990A6}"/>
              </a:ext>
            </a:extLst>
          </p:cNvPr>
          <p:cNvSpPr txBox="1"/>
          <p:nvPr/>
        </p:nvSpPr>
        <p:spPr>
          <a:xfrm>
            <a:off x="1693992" y="414306"/>
            <a:ext cx="6667688" cy="461665"/>
          </a:xfrm>
          <a:prstGeom prst="rect">
            <a:avLst/>
          </a:prstGeom>
          <a:noFill/>
          <a:effectLst/>
        </p:spPr>
        <p:txBody>
          <a:bodyPr wrap="square" rtlCol="0">
            <a:spAutoFit/>
          </a:bodyPr>
          <a:lstStyle/>
          <a:p>
            <a:r>
              <a:rPr lang="en-US" sz="2400" b="1" dirty="0">
                <a:solidFill>
                  <a:srgbClr val="002244"/>
                </a:solidFill>
                <a:latin typeface="Lucida Sans" panose="020B0602030504020204" pitchFamily="34" charset="0"/>
              </a:rPr>
              <a:t>Solutions</a:t>
            </a:r>
            <a:endParaRPr lang="pt-BR" sz="1000" b="1" dirty="0">
              <a:solidFill>
                <a:srgbClr val="002244"/>
              </a:solidFill>
              <a:latin typeface="Lucida Sans" panose="020B0602030504020204" pitchFamily="34" charset="0"/>
            </a:endParaRPr>
          </a:p>
        </p:txBody>
      </p:sp>
      <p:sp>
        <p:nvSpPr>
          <p:cNvPr id="22" name="Espaço Reservado para Número de Slide 6">
            <a:extLst>
              <a:ext uri="{FF2B5EF4-FFF2-40B4-BE49-F238E27FC236}">
                <a16:creationId xmlns:a16="http://schemas.microsoft.com/office/drawing/2014/main" id="{AD121362-33F4-4DEF-8F2B-62F86A54ED49}"/>
              </a:ext>
            </a:extLst>
          </p:cNvPr>
          <p:cNvSpPr>
            <a:spLocks noGrp="1"/>
          </p:cNvSpPr>
          <p:nvPr>
            <p:ph type="sldNum" sz="quarter" idx="12"/>
          </p:nvPr>
        </p:nvSpPr>
        <p:spPr>
          <a:xfrm>
            <a:off x="9221734" y="6404759"/>
            <a:ext cx="2743200" cy="365125"/>
          </a:xfrm>
        </p:spPr>
        <p:txBody>
          <a:bodyPr/>
          <a:lstStyle/>
          <a:p>
            <a:fld id="{4FEAD517-1D4F-4BAC-B691-50806AE823AE}" type="slidenum">
              <a:rPr lang="pt-BR" sz="1400" b="1" smtClean="0">
                <a:solidFill>
                  <a:srgbClr val="002244"/>
                </a:solidFill>
                <a:latin typeface="Lucida Sans" panose="020B0602030504020204" pitchFamily="34" charset="0"/>
              </a:rPr>
              <a:t>5</a:t>
            </a:fld>
            <a:endParaRPr lang="pt-BR" sz="1400" b="1" dirty="0">
              <a:solidFill>
                <a:srgbClr val="002244"/>
              </a:solidFill>
              <a:latin typeface="Lucida Sans" panose="020B0602030504020204" pitchFamily="34" charset="0"/>
            </a:endParaRPr>
          </a:p>
        </p:txBody>
      </p:sp>
      <p:pic>
        <p:nvPicPr>
          <p:cNvPr id="4" name="Imagem 4" descr="Logotipo&#10;&#10;Descrição gerada automaticamente com confiança média">
            <a:extLst>
              <a:ext uri="{FF2B5EF4-FFF2-40B4-BE49-F238E27FC236}">
                <a16:creationId xmlns:a16="http://schemas.microsoft.com/office/drawing/2014/main" id="{2FEE3D5E-681F-482E-B542-228C7B6AF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0319" y="257554"/>
            <a:ext cx="1873975" cy="372616"/>
          </a:xfrm>
          <a:prstGeom prst="rect">
            <a:avLst/>
          </a:prstGeom>
        </p:spPr>
      </p:pic>
      <p:sp>
        <p:nvSpPr>
          <p:cNvPr id="14" name="CaixaDeTexto 2">
            <a:extLst>
              <a:ext uri="{FF2B5EF4-FFF2-40B4-BE49-F238E27FC236}">
                <a16:creationId xmlns:a16="http://schemas.microsoft.com/office/drawing/2014/main" id="{C6CD2A3E-702A-43E7-B33C-0A8D19B03DC4}"/>
              </a:ext>
            </a:extLst>
          </p:cNvPr>
          <p:cNvSpPr txBox="1"/>
          <p:nvPr/>
        </p:nvSpPr>
        <p:spPr>
          <a:xfrm rot="16200000">
            <a:off x="-2114534" y="3791605"/>
            <a:ext cx="5253475" cy="276999"/>
          </a:xfrm>
          <a:prstGeom prst="rect">
            <a:avLst/>
          </a:prstGeom>
          <a:noFill/>
          <a:effectLst/>
        </p:spPr>
        <p:txBody>
          <a:bodyPr wrap="square" lIns="91440" tIns="45720" rIns="91440" bIns="45720" rtlCol="0" anchor="t">
            <a:spAutoFit/>
          </a:bodyPr>
          <a:lstStyle/>
          <a:p>
            <a:r>
              <a:rPr lang="pt-BR" sz="1200" b="1" dirty="0">
                <a:solidFill>
                  <a:schemeClr val="bg1"/>
                </a:solidFill>
                <a:latin typeface="Lucida Sans"/>
              </a:rPr>
              <a:t>LESCHACO</a:t>
            </a:r>
            <a:r>
              <a:rPr lang="pt-BR" sz="1200" dirty="0">
                <a:solidFill>
                  <a:schemeClr val="bg1"/>
                </a:solidFill>
                <a:latin typeface="Lucida Sans"/>
              </a:rPr>
              <a:t> </a:t>
            </a:r>
          </a:p>
        </p:txBody>
      </p:sp>
      <p:pic>
        <p:nvPicPr>
          <p:cNvPr id="10" name="Google Shape;102;p2">
            <a:extLst>
              <a:ext uri="{FF2B5EF4-FFF2-40B4-BE49-F238E27FC236}">
                <a16:creationId xmlns:a16="http://schemas.microsoft.com/office/drawing/2014/main" id="{BB687E90-01B1-4B53-BEC9-BED3D502F911}"/>
              </a:ext>
            </a:extLst>
          </p:cNvPr>
          <p:cNvPicPr preferRelativeResize="0"/>
          <p:nvPr/>
        </p:nvPicPr>
        <p:blipFill rotWithShape="1">
          <a:blip r:embed="rId4">
            <a:alphaModFix/>
          </a:blip>
          <a:srcRect/>
          <a:stretch/>
        </p:blipFill>
        <p:spPr>
          <a:xfrm>
            <a:off x="8500187" y="1313979"/>
            <a:ext cx="2897727" cy="3173544"/>
          </a:xfrm>
          <a:prstGeom prst="rect">
            <a:avLst/>
          </a:prstGeom>
          <a:noFill/>
          <a:ln>
            <a:noFill/>
          </a:ln>
        </p:spPr>
      </p:pic>
      <p:pic>
        <p:nvPicPr>
          <p:cNvPr id="11" name="Google Shape;90;p1">
            <a:extLst>
              <a:ext uri="{FF2B5EF4-FFF2-40B4-BE49-F238E27FC236}">
                <a16:creationId xmlns:a16="http://schemas.microsoft.com/office/drawing/2014/main" id="{A0029073-04A7-4326-8DE0-F8F692214910}"/>
              </a:ext>
            </a:extLst>
          </p:cNvPr>
          <p:cNvPicPr preferRelativeResize="0"/>
          <p:nvPr/>
        </p:nvPicPr>
        <p:blipFill rotWithShape="1">
          <a:blip r:embed="rId5">
            <a:alphaModFix/>
          </a:blip>
          <a:srcRect/>
          <a:stretch/>
        </p:blipFill>
        <p:spPr>
          <a:xfrm>
            <a:off x="9101640" y="1117867"/>
            <a:ext cx="2408571" cy="440341"/>
          </a:xfrm>
          <a:prstGeom prst="rect">
            <a:avLst/>
          </a:prstGeom>
          <a:noFill/>
          <a:ln>
            <a:noFill/>
          </a:ln>
        </p:spPr>
      </p:pic>
      <p:graphicFrame>
        <p:nvGraphicFramePr>
          <p:cNvPr id="13" name="Diagramm 12">
            <a:extLst>
              <a:ext uri="{FF2B5EF4-FFF2-40B4-BE49-F238E27FC236}">
                <a16:creationId xmlns:a16="http://schemas.microsoft.com/office/drawing/2014/main" id="{A3B0DD7E-9695-4BB5-90F9-ADEE2A544041}"/>
              </a:ext>
            </a:extLst>
          </p:cNvPr>
          <p:cNvGraphicFramePr/>
          <p:nvPr>
            <p:extLst>
              <p:ext uri="{D42A27DB-BD31-4B8C-83A1-F6EECF244321}">
                <p14:modId xmlns:p14="http://schemas.microsoft.com/office/powerpoint/2010/main" val="3362826972"/>
              </p:ext>
            </p:extLst>
          </p:nvPr>
        </p:nvGraphicFramePr>
        <p:xfrm>
          <a:off x="-540139" y="1363668"/>
          <a:ext cx="10922000" cy="457079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Grafik 6">
            <a:extLst>
              <a:ext uri="{FF2B5EF4-FFF2-40B4-BE49-F238E27FC236}">
                <a16:creationId xmlns:a16="http://schemas.microsoft.com/office/drawing/2014/main" id="{05896B89-4A9D-4FAD-BEC1-25A8232FBFDD}"/>
              </a:ext>
            </a:extLst>
          </p:cNvPr>
          <p:cNvPicPr>
            <a:picLocks noChangeAspect="1"/>
          </p:cNvPicPr>
          <p:nvPr/>
        </p:nvPicPr>
        <p:blipFill>
          <a:blip r:embed="rId11"/>
          <a:stretch>
            <a:fillRect/>
          </a:stretch>
        </p:blipFill>
        <p:spPr>
          <a:xfrm>
            <a:off x="10050319" y="3930104"/>
            <a:ext cx="1871634" cy="371888"/>
          </a:xfrm>
          <a:prstGeom prst="rect">
            <a:avLst/>
          </a:prstGeom>
        </p:spPr>
      </p:pic>
    </p:spTree>
    <p:extLst>
      <p:ext uri="{BB962C8B-B14F-4D97-AF65-F5344CB8AC3E}">
        <p14:creationId xmlns:p14="http://schemas.microsoft.com/office/powerpoint/2010/main" val="2090419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DC9B10A4-D588-49AF-A2AD-FFC49BF7E492}"/>
              </a:ext>
            </a:extLst>
          </p:cNvPr>
          <p:cNvSpPr/>
          <p:nvPr/>
        </p:nvSpPr>
        <p:spPr>
          <a:xfrm>
            <a:off x="0" y="0"/>
            <a:ext cx="1041722" cy="6858000"/>
          </a:xfrm>
          <a:prstGeom prst="rect">
            <a:avLst/>
          </a:prstGeom>
          <a:solidFill>
            <a:srgbClr val="002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9" name="Espaço Reservado para Número de Slide 6">
            <a:extLst>
              <a:ext uri="{FF2B5EF4-FFF2-40B4-BE49-F238E27FC236}">
                <a16:creationId xmlns:a16="http://schemas.microsoft.com/office/drawing/2014/main" id="{C26C5779-237E-47AF-B521-909F7A33AD2D}"/>
              </a:ext>
            </a:extLst>
          </p:cNvPr>
          <p:cNvSpPr>
            <a:spLocks noGrp="1"/>
          </p:cNvSpPr>
          <p:nvPr>
            <p:ph type="sldNum" sz="quarter" idx="12"/>
          </p:nvPr>
        </p:nvSpPr>
        <p:spPr>
          <a:xfrm>
            <a:off x="9221734" y="6404759"/>
            <a:ext cx="2743200" cy="365125"/>
          </a:xfrm>
        </p:spPr>
        <p:txBody>
          <a:bodyPr/>
          <a:lstStyle/>
          <a:p>
            <a:fld id="{4FEAD517-1D4F-4BAC-B691-50806AE823AE}" type="slidenum">
              <a:rPr lang="pt-BR" sz="1400" b="1" smtClean="0">
                <a:solidFill>
                  <a:srgbClr val="002244"/>
                </a:solidFill>
                <a:latin typeface="Lucida Sans" panose="020B0602030504020204" pitchFamily="34" charset="0"/>
              </a:rPr>
              <a:t>6</a:t>
            </a:fld>
            <a:endParaRPr lang="pt-BR" sz="1400" b="1">
              <a:solidFill>
                <a:srgbClr val="002244"/>
              </a:solidFill>
              <a:latin typeface="Lucida Sans" panose="020B0602030504020204" pitchFamily="34" charset="0"/>
            </a:endParaRPr>
          </a:p>
        </p:txBody>
      </p:sp>
      <p:pic>
        <p:nvPicPr>
          <p:cNvPr id="4" name="Imagem 4" descr="Logotipo&#10;&#10;Descrição gerada automaticamente com confiança média">
            <a:extLst>
              <a:ext uri="{FF2B5EF4-FFF2-40B4-BE49-F238E27FC236}">
                <a16:creationId xmlns:a16="http://schemas.microsoft.com/office/drawing/2014/main" id="{A365BAA7-370C-4245-9F5A-3962C9D0E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0319" y="257554"/>
            <a:ext cx="1873975" cy="372616"/>
          </a:xfrm>
          <a:prstGeom prst="rect">
            <a:avLst/>
          </a:prstGeom>
        </p:spPr>
      </p:pic>
      <p:sp>
        <p:nvSpPr>
          <p:cNvPr id="27" name="CaixaDeTexto 30">
            <a:extLst>
              <a:ext uri="{FF2B5EF4-FFF2-40B4-BE49-F238E27FC236}">
                <a16:creationId xmlns:a16="http://schemas.microsoft.com/office/drawing/2014/main" id="{DD3AC267-7DE7-4738-93C3-1D782263697B}"/>
              </a:ext>
            </a:extLst>
          </p:cNvPr>
          <p:cNvSpPr txBox="1"/>
          <p:nvPr/>
        </p:nvSpPr>
        <p:spPr>
          <a:xfrm>
            <a:off x="6776677" y="4320275"/>
            <a:ext cx="5041620" cy="1815882"/>
          </a:xfrm>
          <a:prstGeom prst="rect">
            <a:avLst/>
          </a:prstGeom>
          <a:noFill/>
        </p:spPr>
        <p:txBody>
          <a:bodyPr wrap="square" lIns="91440" tIns="45720" rIns="91440" bIns="4572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200000"/>
              </a:lnSpc>
            </a:pPr>
            <a:r>
              <a:rPr lang="pt-BR" sz="800" b="1" dirty="0">
                <a:solidFill>
                  <a:srgbClr val="002244"/>
                </a:solidFill>
                <a:latin typeface="Lucida Sans"/>
              </a:rPr>
              <a:t>Disclaimer</a:t>
            </a:r>
            <a:endParaRPr lang="de-DE" sz="800" dirty="0"/>
          </a:p>
          <a:p>
            <a:pPr algn="just"/>
            <a:r>
              <a:rPr lang="en-US" sz="800" dirty="0">
                <a:solidFill>
                  <a:srgbClr val="002244"/>
                </a:solidFill>
                <a:latin typeface="Lucida Sans" panose="020B0602030504020204" pitchFamily="34" charset="0"/>
              </a:rPr>
              <a:t>Please note that all information reported in the newsletter is to the best of our knowledge at the time of writing, but we cannot guarantee its correctness or accuracy. Should you require any further information or have any questions or comments, please feel free to contact us at: </a:t>
            </a:r>
            <a:r>
              <a:rPr lang="en-US" sz="800" dirty="0" err="1">
                <a:solidFill>
                  <a:srgbClr val="002244"/>
                </a:solidFill>
                <a:latin typeface="Lucida Sans" panose="020B0602030504020204" pitchFamily="34" charset="0"/>
                <a:hlinkClick r:id="rId4"/>
              </a:rPr>
              <a:t>productseafreight@leschaco.com</a:t>
            </a:r>
            <a:r>
              <a:rPr lang="en-US" sz="800" dirty="0">
                <a:solidFill>
                  <a:srgbClr val="002244"/>
                </a:solidFill>
                <a:latin typeface="Lucida Sans" panose="020B0602030504020204" pitchFamily="34" charset="0"/>
              </a:rPr>
              <a:t>.</a:t>
            </a:r>
          </a:p>
          <a:p>
            <a:pPr algn="just"/>
            <a:endParaRPr lang="en-US" sz="800" dirty="0">
              <a:solidFill>
                <a:srgbClr val="002244"/>
              </a:solidFill>
              <a:latin typeface="Lucida Sans" panose="020B0602030504020204" pitchFamily="34" charset="0"/>
            </a:endParaRPr>
          </a:p>
          <a:p>
            <a:pPr algn="just"/>
            <a:r>
              <a:rPr lang="en-US" sz="800" dirty="0">
                <a:solidFill>
                  <a:srgbClr val="002244"/>
                </a:solidFill>
                <a:latin typeface="Lucida Sans" panose="020B0602030504020204" pitchFamily="34" charset="0"/>
              </a:rPr>
              <a:t>Our "</a:t>
            </a:r>
            <a:r>
              <a:rPr lang="en-US" sz="800" dirty="0">
                <a:solidFill>
                  <a:srgbClr val="002244"/>
                </a:solidFill>
                <a:latin typeface="Lucida Sans" panose="020B0602030504020204" pitchFamily="34" charset="0"/>
                <a:hlinkClick r:id="rId5">
                  <a:extLst>
                    <a:ext uri="{A12FA001-AC4F-418D-AE19-62706E023703}">
                      <ahyp:hlinkClr xmlns:ahyp="http://schemas.microsoft.com/office/drawing/2018/hyperlinkcolor" val="tx"/>
                    </a:ext>
                  </a:extLst>
                </a:hlinkClick>
              </a:rPr>
              <a:t>General Terms and Conditions for the communication via email</a:t>
            </a:r>
            <a:r>
              <a:rPr lang="en-US" sz="800" dirty="0">
                <a:solidFill>
                  <a:srgbClr val="002244"/>
                </a:solidFill>
                <a:latin typeface="Lucida Sans" panose="020B0602030504020204" pitchFamily="34" charset="0"/>
              </a:rPr>
              <a:t>" apply. </a:t>
            </a:r>
          </a:p>
          <a:p>
            <a:pPr algn="just"/>
            <a:endParaRPr lang="en-US" sz="800" dirty="0">
              <a:solidFill>
                <a:srgbClr val="002244"/>
              </a:solidFill>
              <a:latin typeface="Lucida Sans" panose="020B0602030504020204" pitchFamily="34" charset="0"/>
            </a:endParaRPr>
          </a:p>
          <a:p>
            <a:pPr algn="just"/>
            <a:endParaRPr lang="en-US" sz="800" strike="sngStrike" dirty="0">
              <a:solidFill>
                <a:srgbClr val="002244"/>
              </a:solidFill>
              <a:latin typeface="Lucida Sans" panose="020B0602030504020204" pitchFamily="34" charset="0"/>
            </a:endParaRPr>
          </a:p>
          <a:p>
            <a:pPr algn="just"/>
            <a:r>
              <a:rPr lang="en-US" sz="800" dirty="0">
                <a:solidFill>
                  <a:srgbClr val="002244"/>
                </a:solidFill>
                <a:latin typeface="Lucida Sans" panose="020B0602030504020204" pitchFamily="34" charset="0"/>
              </a:rPr>
              <a:t>If you no longer wish to receive our Customer News, please send a message to </a:t>
            </a:r>
            <a:r>
              <a:rPr lang="en-US" sz="800" dirty="0" err="1">
                <a:solidFill>
                  <a:srgbClr val="002244"/>
                </a:solidFill>
                <a:latin typeface="Lucida Sans" panose="020B0602030504020204" pitchFamily="34" charset="0"/>
                <a:hlinkClick r:id="rId4"/>
              </a:rPr>
              <a:t>productseafreight@leschaco.com</a:t>
            </a:r>
            <a:endParaRPr lang="en-US" sz="800" dirty="0">
              <a:solidFill>
                <a:srgbClr val="002244"/>
              </a:solidFill>
              <a:latin typeface="Lucida Sans" panose="020B0602030504020204" pitchFamily="34" charset="0"/>
            </a:endParaRPr>
          </a:p>
          <a:p>
            <a:pPr algn="just"/>
            <a:endParaRPr lang="en-US" sz="800" dirty="0">
              <a:solidFill>
                <a:srgbClr val="002244"/>
              </a:solidFill>
              <a:latin typeface="Lucida Sans" panose="020B0602030504020204" pitchFamily="34" charset="0"/>
            </a:endParaRPr>
          </a:p>
          <a:p>
            <a:pPr algn="just"/>
            <a:r>
              <a:rPr lang="en-US" sz="800" dirty="0">
                <a:solidFill>
                  <a:srgbClr val="002244"/>
                </a:solidFill>
                <a:latin typeface="Lucida Sans" panose="020B0602030504020204" pitchFamily="34" charset="0"/>
                <a:hlinkClick r:id="rId6">
                  <a:extLst>
                    <a:ext uri="{A12FA001-AC4F-418D-AE19-62706E023703}">
                      <ahyp:hlinkClr xmlns:ahyp="http://schemas.microsoft.com/office/drawing/2018/hyperlinkcolor" val="tx"/>
                    </a:ext>
                  </a:extLst>
                </a:hlinkClick>
              </a:rPr>
              <a:t>Privacy Statement</a:t>
            </a:r>
            <a:endParaRPr lang="pt-BR" sz="800" dirty="0">
              <a:solidFill>
                <a:srgbClr val="002244"/>
              </a:solidFill>
              <a:latin typeface="Lucida Sans" panose="020B0602030504020204" pitchFamily="34" charset="0"/>
            </a:endParaRPr>
          </a:p>
        </p:txBody>
      </p:sp>
      <p:sp>
        <p:nvSpPr>
          <p:cNvPr id="9" name="CaixaDeTexto 2">
            <a:extLst>
              <a:ext uri="{FF2B5EF4-FFF2-40B4-BE49-F238E27FC236}">
                <a16:creationId xmlns:a16="http://schemas.microsoft.com/office/drawing/2014/main" id="{D53C8CB1-4967-4732-86C8-CF641F4A9A2D}"/>
              </a:ext>
            </a:extLst>
          </p:cNvPr>
          <p:cNvSpPr txBox="1"/>
          <p:nvPr/>
        </p:nvSpPr>
        <p:spPr>
          <a:xfrm rot="16200000">
            <a:off x="-2114534" y="3791605"/>
            <a:ext cx="5253475" cy="276999"/>
          </a:xfrm>
          <a:prstGeom prst="rect">
            <a:avLst/>
          </a:prstGeom>
          <a:noFill/>
          <a:effectLst/>
        </p:spPr>
        <p:txBody>
          <a:bodyPr wrap="square" lIns="91440" tIns="45720" rIns="91440" bIns="45720" rtlCol="0" anchor="t">
            <a:spAutoFit/>
          </a:bodyPr>
          <a:lstStyle/>
          <a:p>
            <a:r>
              <a:rPr lang="pt-BR" sz="1200" b="1" dirty="0">
                <a:solidFill>
                  <a:schemeClr val="bg1"/>
                </a:solidFill>
                <a:latin typeface="Lucida Sans"/>
              </a:rPr>
              <a:t>LESCHACO</a:t>
            </a:r>
            <a:endParaRPr lang="pt-BR" sz="1200" dirty="0">
              <a:solidFill>
                <a:schemeClr val="bg1"/>
              </a:solidFill>
              <a:latin typeface="Lucida Sans"/>
            </a:endParaRPr>
          </a:p>
        </p:txBody>
      </p:sp>
      <p:grpSp>
        <p:nvGrpSpPr>
          <p:cNvPr id="10" name="Gruppieren 9">
            <a:extLst>
              <a:ext uri="{FF2B5EF4-FFF2-40B4-BE49-F238E27FC236}">
                <a16:creationId xmlns:a16="http://schemas.microsoft.com/office/drawing/2014/main" id="{FDA4362C-D151-4F43-8AEC-EA4ACF827BD6}"/>
              </a:ext>
            </a:extLst>
          </p:cNvPr>
          <p:cNvGrpSpPr/>
          <p:nvPr/>
        </p:nvGrpSpPr>
        <p:grpSpPr>
          <a:xfrm>
            <a:off x="1041722" y="3599964"/>
            <a:ext cx="4736592" cy="3169920"/>
            <a:chOff x="1588" y="3505200"/>
            <a:chExt cx="4867275" cy="3352800"/>
          </a:xfrm>
        </p:grpSpPr>
        <p:pic>
          <p:nvPicPr>
            <p:cNvPr id="11" name="Grafik 1">
              <a:extLst>
                <a:ext uri="{FF2B5EF4-FFF2-40B4-BE49-F238E27FC236}">
                  <a16:creationId xmlns:a16="http://schemas.microsoft.com/office/drawing/2014/main" id="{D6D92B3B-C3E7-43C2-BBE9-18048836546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88" y="3505200"/>
              <a:ext cx="48672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feld 11">
              <a:extLst>
                <a:ext uri="{FF2B5EF4-FFF2-40B4-BE49-F238E27FC236}">
                  <a16:creationId xmlns:a16="http://schemas.microsoft.com/office/drawing/2014/main" id="{75BC2DA8-EF98-4784-82BF-55884AD0D6A8}"/>
                </a:ext>
              </a:extLst>
            </p:cNvPr>
            <p:cNvSpPr txBox="1">
              <a:spLocks noChangeArrowheads="1"/>
            </p:cNvSpPr>
            <p:nvPr/>
          </p:nvSpPr>
          <p:spPr bwMode="auto">
            <a:xfrm>
              <a:off x="1831975" y="4505325"/>
              <a:ext cx="2924175" cy="65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Aft>
                  <a:spcPts val="1200"/>
                </a:spcAft>
                <a:buFont typeface="Wingdings" panose="05000000000000000000" pitchFamily="2" charset="2"/>
                <a:defRPr sz="2800">
                  <a:solidFill>
                    <a:srgbClr val="7F7F7F"/>
                  </a:solidFill>
                  <a:latin typeface="Lucida Sans" panose="020B0602030504020204" pitchFamily="34" charset="0"/>
                  <a:ea typeface="MS PGothic" panose="020B0600070205080204" pitchFamily="34" charset="-128"/>
                </a:defRPr>
              </a:lvl1pPr>
              <a:lvl2pPr marL="742950" indent="-285750">
                <a:spcAft>
                  <a:spcPts val="1200"/>
                </a:spcAft>
                <a:buFont typeface="Arial" panose="020B0604020202020204" pitchFamily="34" charset="0"/>
                <a:buChar char="•"/>
                <a:defRPr sz="2000">
                  <a:solidFill>
                    <a:srgbClr val="002244"/>
                  </a:solidFill>
                  <a:latin typeface="Lucida Sans" panose="020B0602030504020204" pitchFamily="34" charset="0"/>
                  <a:ea typeface="MS PGothic" panose="020B0600070205080204" pitchFamily="34" charset="-128"/>
                </a:defRPr>
              </a:lvl2pPr>
              <a:lvl3pPr marL="1143000" indent="-228600">
                <a:spcAft>
                  <a:spcPts val="600"/>
                </a:spcAft>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3pPr>
              <a:lvl4pPr marL="1600200" indent="-228600">
                <a:spcBef>
                  <a:spcPts val="25"/>
                </a:spcBef>
                <a:buFont typeface="Arial" panose="020B0604020202020204" pitchFamily="34" charset="0"/>
                <a:buChar char="•"/>
                <a:defRPr sz="1600">
                  <a:solidFill>
                    <a:srgbClr val="002244"/>
                  </a:solidFill>
                  <a:latin typeface="Lucida Sans" panose="020B0602030504020204" pitchFamily="34" charset="0"/>
                  <a:ea typeface="MS PGothic" panose="020B0600070205080204" pitchFamily="34" charset="-128"/>
                </a:defRPr>
              </a:lvl4pPr>
              <a:lvl5pPr marL="2057400" indent="-228600">
                <a:spcBef>
                  <a:spcPct val="20000"/>
                </a:spcBef>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Wingdings" panose="05000000000000000000" pitchFamily="2" charset="2"/>
                <a:buChar char="§"/>
                <a:defRPr sz="1600">
                  <a:solidFill>
                    <a:schemeClr val="tx1"/>
                  </a:solidFill>
                  <a:latin typeface="Lucida Sans" panose="020B0602030504020204" pitchFamily="34" charset="0"/>
                  <a:ea typeface="MS PGothic" panose="020B0600070205080204" pitchFamily="34" charset="-128"/>
                </a:defRPr>
              </a:lvl9pPr>
            </a:lstStyle>
            <a:p>
              <a:pPr eaLnBrk="1" hangingPunct="1">
                <a:lnSpc>
                  <a:spcPct val="100000"/>
                </a:lnSpc>
                <a:spcAft>
                  <a:spcPct val="0"/>
                </a:spcAft>
                <a:buFontTx/>
                <a:buNone/>
              </a:pPr>
              <a:r>
                <a:rPr lang="de-DE" altLang="en-US" sz="1000" b="1" dirty="0">
                  <a:solidFill>
                    <a:srgbClr val="002750"/>
                  </a:solidFill>
                </a:rPr>
                <a:t>Silke Fischer</a:t>
              </a:r>
            </a:p>
            <a:p>
              <a:pPr eaLnBrk="1" hangingPunct="1">
                <a:lnSpc>
                  <a:spcPct val="100000"/>
                </a:lnSpc>
                <a:spcAft>
                  <a:spcPct val="0"/>
                </a:spcAft>
                <a:buFontTx/>
                <a:buNone/>
              </a:pPr>
              <a:r>
                <a:rPr lang="de-DE" altLang="en-US" sz="800" dirty="0">
                  <a:solidFill>
                    <a:srgbClr val="002750"/>
                  </a:solidFill>
                </a:rPr>
                <a:t>Head of Global Product Management Sea Freight</a:t>
              </a:r>
            </a:p>
            <a:p>
              <a:pPr eaLnBrk="1" hangingPunct="1">
                <a:lnSpc>
                  <a:spcPct val="100000"/>
                </a:lnSpc>
                <a:spcAft>
                  <a:spcPct val="0"/>
                </a:spcAft>
                <a:buFontTx/>
                <a:buNone/>
              </a:pPr>
              <a:endParaRPr lang="de-DE" altLang="en-US" sz="800" dirty="0">
                <a:solidFill>
                  <a:srgbClr val="002750"/>
                </a:solidFill>
              </a:endParaRPr>
            </a:p>
            <a:p>
              <a:pPr eaLnBrk="1" hangingPunct="1">
                <a:lnSpc>
                  <a:spcPct val="100000"/>
                </a:lnSpc>
                <a:spcAft>
                  <a:spcPct val="0"/>
                </a:spcAft>
                <a:buFontTx/>
                <a:buNone/>
              </a:pPr>
              <a:r>
                <a:rPr lang="de-DE" altLang="en-US" sz="800" dirty="0">
                  <a:solidFill>
                    <a:srgbClr val="002750"/>
                  </a:solidFill>
                </a:rPr>
                <a:t>www.leschaco.com</a:t>
              </a:r>
              <a:endParaRPr lang="de-DE" altLang="en-US" sz="800" dirty="0">
                <a:solidFill>
                  <a:schemeClr val="tx1"/>
                </a:solidFill>
              </a:endParaRPr>
            </a:p>
          </p:txBody>
        </p:sp>
        <p:pic>
          <p:nvPicPr>
            <p:cNvPr id="13" name="Grafik 9">
              <a:extLst>
                <a:ext uri="{FF2B5EF4-FFF2-40B4-BE49-F238E27FC236}">
                  <a16:creationId xmlns:a16="http://schemas.microsoft.com/office/drawing/2014/main" id="{F641D6CD-1AEB-4BAE-8CE9-91EBD1D2354D}"/>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2625" y="4030663"/>
              <a:ext cx="15017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2">
            <a:extLst>
              <a:ext uri="{FF2B5EF4-FFF2-40B4-BE49-F238E27FC236}">
                <a16:creationId xmlns:a16="http://schemas.microsoft.com/office/drawing/2014/main" id="{E1CF9960-7F97-40A2-8958-0A057A83B5F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8469" y="1434327"/>
            <a:ext cx="404812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181154"/>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CC0B5D71D2C5A40BF803C453B2FDC15" ma:contentTypeVersion="11" ma:contentTypeDescription="Ein neues Dokument erstellen." ma:contentTypeScope="" ma:versionID="b91bf776fdc46d0c2d529014554bd821">
  <xsd:schema xmlns:xsd="http://www.w3.org/2001/XMLSchema" xmlns:xs="http://www.w3.org/2001/XMLSchema" xmlns:p="http://schemas.microsoft.com/office/2006/metadata/properties" xmlns:ns2="df9f53e3-9b60-4e2e-adf6-10dbf3f100f6" xmlns:ns3="1fd01ea9-dcde-49ea-8451-8836ff8346d0" targetNamespace="http://schemas.microsoft.com/office/2006/metadata/properties" ma:root="true" ma:fieldsID="53d89b6bffe8c3ef0519b86180f4c99f" ns2:_="" ns3:_="">
    <xsd:import namespace="df9f53e3-9b60-4e2e-adf6-10dbf3f100f6"/>
    <xsd:import namespace="1fd01ea9-dcde-49ea-8451-8836ff8346d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9f53e3-9b60-4e2e-adf6-10dbf3f100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d01ea9-dcde-49ea-8451-8836ff8346d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775467-1D1B-432F-9882-122F0E5FF8A2}">
  <ds:schemaRefs>
    <ds:schemaRef ds:uri="1fd01ea9-dcde-49ea-8451-8836ff8346d0"/>
    <ds:schemaRef ds:uri="df9f53e3-9b60-4e2e-adf6-10dbf3f100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F318CCF-9E0F-4851-AB3D-6C3352255B4D}">
  <ds:schemaRefs>
    <ds:schemaRef ds:uri="http://schemas.microsoft.com/sharepoint/v3/contenttype/forms"/>
  </ds:schemaRefs>
</ds:datastoreItem>
</file>

<file path=customXml/itemProps3.xml><?xml version="1.0" encoding="utf-8"?>
<ds:datastoreItem xmlns:ds="http://schemas.openxmlformats.org/officeDocument/2006/customXml" ds:itemID="{F8E06936-1BAF-4979-BC12-639EA277B51A}">
  <ds:schemaRefs>
    <ds:schemaRef ds:uri="1fd01ea9-dcde-49ea-8451-8836ff8346d0"/>
    <ds:schemaRef ds:uri="df9f53e3-9b60-4e2e-adf6-10dbf3f100f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468</Words>
  <Application>Microsoft Office PowerPoint</Application>
  <PresentationFormat>Widescreen</PresentationFormat>
  <Paragraphs>112</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Lucida</vt:lpstr>
      <vt:lpstr>Arial</vt:lpstr>
      <vt:lpstr>Calibri</vt:lpstr>
      <vt:lpstr>Calibri Light</vt:lpstr>
      <vt:lpstr>Lucida Sans</vt:lpstr>
      <vt:lpstr>Tema do Office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Nicolas Min</dc:creator>
  <cp:lastModifiedBy>lee haesung</cp:lastModifiedBy>
  <cp:revision>248</cp:revision>
  <dcterms:created xsi:type="dcterms:W3CDTF">2021-02-03T11:09:53Z</dcterms:created>
  <dcterms:modified xsi:type="dcterms:W3CDTF">2022-05-30T02:05:24Z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0x0101004CC0B5D71D2C5A40BF803C453B2FDC15</vt:lpwstr>
  </property>
</Properties>
</file>