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7"/>
  </p:notesMasterIdLst>
  <p:sldIdLst>
    <p:sldId id="398" r:id="rId6"/>
  </p:sldIdLst>
  <p:sldSz cx="10691813" cy="7559675"/>
  <p:notesSz cx="6881813" cy="92964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5B357-70F5-4B84-AC55-A1F38AE0E2BE}" v="20" dt="2021-10-28T12:50:41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86" autoAdjust="0"/>
  </p:normalViewPr>
  <p:slideViewPr>
    <p:cSldViewPr>
      <p:cViewPr varScale="1">
        <p:scale>
          <a:sx n="100" d="100"/>
          <a:sy n="100" d="100"/>
        </p:scale>
        <p:origin x="852" y="84"/>
      </p:cViewPr>
      <p:guideLst/>
    </p:cSldViewPr>
  </p:slideViewPr>
  <p:outlineViewPr>
    <p:cViewPr>
      <p:scale>
        <a:sx n="33" d="100"/>
        <a:sy n="33" d="100"/>
      </p:scale>
      <p:origin x="0" y="-3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4ED1163-0377-406E-B234-A2F076E92E30}" type="datetimeFigureOut">
              <a:rPr lang="fr-FR" smtClean="0"/>
              <a:t>01/11/2021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62050"/>
            <a:ext cx="4433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70B293-0D02-4738-B797-43660DA618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19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gust-debouzy.com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8.png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0E7A3A-B994-4FC3-8897-EBD69C682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10702352" cy="5363886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BB5F8A5-A979-4606-8455-5B8271A5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299" y="1002222"/>
            <a:ext cx="4947920" cy="92456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900">
                <a:solidFill>
                  <a:schemeClr val="bg1"/>
                </a:solidFill>
                <a:latin typeface="+mj-lt"/>
              </a:defRPr>
            </a:lvl1pPr>
            <a:lvl2pPr>
              <a:defRPr sz="2900">
                <a:latin typeface="+mj-lt"/>
              </a:defRPr>
            </a:lvl2pPr>
            <a:lvl3pPr>
              <a:defRPr sz="2900">
                <a:latin typeface="+mj-lt"/>
              </a:defRPr>
            </a:lvl3pPr>
            <a:lvl4pPr>
              <a:defRPr sz="2900">
                <a:latin typeface="+mj-lt"/>
              </a:defRPr>
            </a:lvl4pPr>
            <a:lvl5pPr>
              <a:defRPr sz="2900">
                <a:latin typeface="+mj-lt"/>
              </a:defRPr>
            </a:lvl5pPr>
          </a:lstStyle>
          <a:p>
            <a:pPr lvl="0"/>
            <a:r>
              <a:rPr lang="fr-FR" noProof="0" dirty="0"/>
              <a:t>Titre de la présentation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BEAB1B2A-DF94-4BE5-B01C-8BFBF1CF6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299" y="2789265"/>
            <a:ext cx="4947920" cy="353943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30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900">
                <a:latin typeface="+mj-lt"/>
              </a:defRPr>
            </a:lvl2pPr>
            <a:lvl3pPr>
              <a:defRPr sz="2900">
                <a:latin typeface="+mj-lt"/>
              </a:defRPr>
            </a:lvl3pPr>
            <a:lvl4pPr>
              <a:defRPr sz="2900">
                <a:latin typeface="+mj-lt"/>
              </a:defRPr>
            </a:lvl4pPr>
            <a:lvl5pPr>
              <a:defRPr sz="2900">
                <a:latin typeface="+mj-lt"/>
              </a:defRPr>
            </a:lvl5pPr>
          </a:lstStyle>
          <a:p>
            <a:pPr lvl="0"/>
            <a:r>
              <a:rPr lang="fr-FR" noProof="0" dirty="0"/>
              <a:t>Date</a:t>
            </a: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9E248374-7B10-42DB-B63F-F58E4E1584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53" y="5546482"/>
            <a:ext cx="2599306" cy="16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7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2F29-6377-47BF-8ECA-88DC5B326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B0630E-F7C7-4E68-8DE3-D75D088B7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0" y="754225"/>
            <a:ext cx="9361487" cy="43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Sous-titre de la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6350D1-5FC1-4233-9DF7-450BA06CE6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399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2F29-6377-47BF-8ECA-88DC5B326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806DA-7934-4BFC-8106-F89B3C8C3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B0630E-F7C7-4E68-8DE3-D75D088B7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0" y="754225"/>
            <a:ext cx="9361487" cy="43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67965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806DA-7934-4BFC-8106-F89B3C8C3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8340D-7A3D-4B02-94F0-5A8EB0D3ADCC}"/>
              </a:ext>
            </a:extLst>
          </p:cNvPr>
          <p:cNvSpPr/>
          <p:nvPr userDrawn="1"/>
        </p:nvSpPr>
        <p:spPr>
          <a:xfrm>
            <a:off x="-630758" y="0"/>
            <a:ext cx="570795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cap="all" dirty="0">
                <a:solidFill>
                  <a:schemeClr val="accent1"/>
                </a:solidFill>
              </a:rPr>
              <a:t>Page vierge pour impression en recto-verso</a:t>
            </a:r>
          </a:p>
        </p:txBody>
      </p:sp>
    </p:spTree>
    <p:extLst>
      <p:ext uri="{BB962C8B-B14F-4D97-AF65-F5344CB8AC3E}">
        <p14:creationId xmlns:p14="http://schemas.microsoft.com/office/powerpoint/2010/main" val="51272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A9231AE-9E43-435B-B2DB-E8A1BF164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E431A6-52D4-4BAE-9BD8-A41447A1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00A1C3F-DFC8-40A5-87BD-7914022D5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EADC7F5-5C4F-4655-A22C-515266C2C5FD}"/>
              </a:ext>
            </a:extLst>
          </p:cNvPr>
          <p:cNvSpPr/>
          <p:nvPr userDrawn="1"/>
        </p:nvSpPr>
        <p:spPr>
          <a:xfrm>
            <a:off x="9819787" y="7137006"/>
            <a:ext cx="432434" cy="147320"/>
          </a:xfrm>
          <a:custGeom>
            <a:avLst/>
            <a:gdLst/>
            <a:ahLst/>
            <a:cxnLst/>
            <a:rect l="l" t="t" r="r" b="b"/>
            <a:pathLst>
              <a:path w="432434" h="147320">
                <a:moveTo>
                  <a:pt x="0" y="147002"/>
                </a:moveTo>
                <a:lnTo>
                  <a:pt x="432003" y="147002"/>
                </a:lnTo>
                <a:lnTo>
                  <a:pt x="432003" y="0"/>
                </a:lnTo>
                <a:lnTo>
                  <a:pt x="0" y="0"/>
                </a:lnTo>
                <a:lnTo>
                  <a:pt x="0" y="1470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A8DC4F5-E6CD-4653-BFD3-20976E45E405}"/>
              </a:ext>
            </a:extLst>
          </p:cNvPr>
          <p:cNvSpPr/>
          <p:nvPr userDrawn="1"/>
        </p:nvSpPr>
        <p:spPr>
          <a:xfrm>
            <a:off x="9522370" y="7137001"/>
            <a:ext cx="234073" cy="147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accent2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6169727-3E2B-4595-BAB6-DD13116F3338}"/>
              </a:ext>
            </a:extLst>
          </p:cNvPr>
          <p:cNvSpPr>
            <a:spLocks/>
          </p:cNvSpPr>
          <p:nvPr userDrawn="1"/>
        </p:nvSpPr>
        <p:spPr>
          <a:xfrm>
            <a:off x="9810750" y="7137001"/>
            <a:ext cx="432434" cy="147320"/>
          </a:xfrm>
          <a:custGeom>
            <a:avLst/>
            <a:gdLst/>
            <a:ahLst/>
            <a:cxnLst/>
            <a:rect l="l" t="t" r="r" b="b"/>
            <a:pathLst>
              <a:path w="432434" h="147320">
                <a:moveTo>
                  <a:pt x="0" y="147002"/>
                </a:moveTo>
                <a:lnTo>
                  <a:pt x="432003" y="147002"/>
                </a:lnTo>
                <a:lnTo>
                  <a:pt x="432003" y="0"/>
                </a:lnTo>
                <a:lnTo>
                  <a:pt x="0" y="0"/>
                </a:lnTo>
                <a:lnTo>
                  <a:pt x="0" y="1470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65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AEA4EDA-959D-45C1-9099-3205D7882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F1DDEF-7FF0-4104-A82D-BCF9B2F6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913CE0-4858-4FE2-BBC1-655C3DDF7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EEA0A62-86D7-4459-98AC-676F0C09141E}"/>
              </a:ext>
            </a:extLst>
          </p:cNvPr>
          <p:cNvSpPr/>
          <p:nvPr userDrawn="1"/>
        </p:nvSpPr>
        <p:spPr>
          <a:xfrm>
            <a:off x="9819787" y="7137006"/>
            <a:ext cx="432434" cy="147320"/>
          </a:xfrm>
          <a:custGeom>
            <a:avLst/>
            <a:gdLst/>
            <a:ahLst/>
            <a:cxnLst/>
            <a:rect l="l" t="t" r="r" b="b"/>
            <a:pathLst>
              <a:path w="432434" h="147320">
                <a:moveTo>
                  <a:pt x="0" y="147002"/>
                </a:moveTo>
                <a:lnTo>
                  <a:pt x="432003" y="147002"/>
                </a:lnTo>
                <a:lnTo>
                  <a:pt x="432003" y="0"/>
                </a:lnTo>
                <a:lnTo>
                  <a:pt x="0" y="0"/>
                </a:lnTo>
                <a:lnTo>
                  <a:pt x="0" y="1470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0BCD8B3-5EFD-4025-968A-2A010E9F1DCA}"/>
              </a:ext>
            </a:extLst>
          </p:cNvPr>
          <p:cNvSpPr/>
          <p:nvPr userDrawn="1"/>
        </p:nvSpPr>
        <p:spPr>
          <a:xfrm>
            <a:off x="9522370" y="7137001"/>
            <a:ext cx="234073" cy="147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accent2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2659C0F-9084-4A92-83F7-E1A8AAE0DAF9}"/>
              </a:ext>
            </a:extLst>
          </p:cNvPr>
          <p:cNvSpPr>
            <a:spLocks/>
          </p:cNvSpPr>
          <p:nvPr userDrawn="1"/>
        </p:nvSpPr>
        <p:spPr>
          <a:xfrm>
            <a:off x="9810750" y="7137001"/>
            <a:ext cx="432434" cy="147320"/>
          </a:xfrm>
          <a:custGeom>
            <a:avLst/>
            <a:gdLst/>
            <a:ahLst/>
            <a:cxnLst/>
            <a:rect l="l" t="t" r="r" b="b"/>
            <a:pathLst>
              <a:path w="432434" h="147320">
                <a:moveTo>
                  <a:pt x="0" y="147002"/>
                </a:moveTo>
                <a:lnTo>
                  <a:pt x="432003" y="147002"/>
                </a:lnTo>
                <a:lnTo>
                  <a:pt x="432003" y="0"/>
                </a:lnTo>
                <a:lnTo>
                  <a:pt x="0" y="0"/>
                </a:lnTo>
                <a:lnTo>
                  <a:pt x="0" y="1470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99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che Experti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DE56-FE2B-45AD-ADE0-1D519020A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1" y="322224"/>
            <a:ext cx="4680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Nom de l’expertise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786AB-DA41-448B-AEC6-A402E9A99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91813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bk object 16">
            <a:extLst>
              <a:ext uri="{FF2B5EF4-FFF2-40B4-BE49-F238E27FC236}">
                <a16:creationId xmlns:a16="http://schemas.microsoft.com/office/drawing/2014/main" id="{F85E3CFA-7948-40CD-973C-67E6FAA5BE7C}"/>
              </a:ext>
            </a:extLst>
          </p:cNvPr>
          <p:cNvSpPr>
            <a:spLocks/>
          </p:cNvSpPr>
          <p:nvPr userDrawn="1"/>
        </p:nvSpPr>
        <p:spPr>
          <a:xfrm>
            <a:off x="9576677" y="7068011"/>
            <a:ext cx="234073" cy="147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6FB087-6C65-4E62-B418-909B20C82499}"/>
              </a:ext>
            </a:extLst>
          </p:cNvPr>
          <p:cNvGrpSpPr/>
          <p:nvPr userDrawn="1"/>
        </p:nvGrpSpPr>
        <p:grpSpPr>
          <a:xfrm>
            <a:off x="0" y="7164213"/>
            <a:ext cx="342000" cy="50800"/>
            <a:chOff x="734226" y="6876181"/>
            <a:chExt cx="342000" cy="50800"/>
          </a:xfrm>
        </p:grpSpPr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290E1E35-3AF1-45FD-9FE0-3757956972C9}"/>
                </a:ext>
              </a:extLst>
            </p:cNvPr>
            <p:cNvSpPr/>
            <p:nvPr userDrawn="1"/>
          </p:nvSpPr>
          <p:spPr>
            <a:xfrm>
              <a:off x="734226" y="6901581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>
                  <a:moveTo>
                    <a:pt x="0" y="0"/>
                  </a:moveTo>
                  <a:lnTo>
                    <a:pt x="316599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CAA8B5C3-4473-4712-AF59-05A8AD52CCCE}"/>
                </a:ext>
              </a:extLst>
            </p:cNvPr>
            <p:cNvSpPr/>
            <p:nvPr userDrawn="1"/>
          </p:nvSpPr>
          <p:spPr>
            <a:xfrm>
              <a:off x="1025426" y="68761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800"/>
                  </a:lnTo>
                  <a:lnTo>
                    <a:pt x="35283" y="48804"/>
                  </a:lnTo>
                  <a:lnTo>
                    <a:pt x="43357" y="43362"/>
                  </a:lnTo>
                  <a:lnTo>
                    <a:pt x="48802" y="35289"/>
                  </a:lnTo>
                  <a:lnTo>
                    <a:pt x="50800" y="25400"/>
                  </a:lnTo>
                  <a:lnTo>
                    <a:pt x="48802" y="15510"/>
                  </a:lnTo>
                  <a:lnTo>
                    <a:pt x="43357" y="7437"/>
                  </a:lnTo>
                  <a:lnTo>
                    <a:pt x="35283" y="199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cxnSp>
        <p:nvCxnSpPr>
          <p:cNvPr id="8" name="Connecteur droit 11">
            <a:extLst>
              <a:ext uri="{FF2B5EF4-FFF2-40B4-BE49-F238E27FC236}">
                <a16:creationId xmlns:a16="http://schemas.microsoft.com/office/drawing/2014/main" id="{741459D8-0E24-4414-B0BA-2643EC43F660}"/>
              </a:ext>
            </a:extLst>
          </p:cNvPr>
          <p:cNvCxnSpPr>
            <a:cxnSpLocks/>
          </p:cNvCxnSpPr>
          <p:nvPr userDrawn="1"/>
        </p:nvCxnSpPr>
        <p:spPr>
          <a:xfrm>
            <a:off x="444500" y="1259557"/>
            <a:ext cx="3876040" cy="0"/>
          </a:xfrm>
          <a:prstGeom prst="line">
            <a:avLst/>
          </a:prstGeom>
          <a:ln w="57150">
            <a:solidFill>
              <a:srgbClr val="FFE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0610B-0526-4CA0-9CE9-DA6DE791C5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2" y="1548133"/>
            <a:ext cx="9361488" cy="5220000"/>
          </a:xfrm>
        </p:spPr>
        <p:txBody>
          <a:bodyPr/>
          <a:lstStyle>
            <a:lvl1pPr>
              <a:lnSpc>
                <a:spcPts val="1200"/>
              </a:lnSpc>
              <a:spcAft>
                <a:spcPts val="1200"/>
              </a:spcAft>
              <a:defRPr sz="1200" cap="none" baseline="0">
                <a:solidFill>
                  <a:schemeClr val="tx1"/>
                </a:solidFill>
                <a:latin typeface="+mn-lt"/>
              </a:defRPr>
            </a:lvl1pPr>
            <a:lvl2pPr marL="171450" indent="-17145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rgbClr val="575756"/>
                </a:solidFill>
              </a:defRPr>
            </a:lvl2pPr>
            <a:lvl3pPr marL="172800" indent="-17280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accent1"/>
                </a:solidFill>
              </a:defRPr>
            </a:lvl3pPr>
            <a:lvl4pPr marL="172800" indent="-17280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accent1"/>
                </a:solidFill>
              </a:defRPr>
            </a:lvl4pPr>
            <a:lvl5pPr marL="172800" indent="-17280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accent1"/>
                </a:solidFill>
              </a:defRPr>
            </a:lvl5pPr>
            <a:lvl6pPr marL="172800" indent="-17280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accent1"/>
                </a:solidFill>
              </a:defRPr>
            </a:lvl6pPr>
            <a:lvl7pPr marL="172800" indent="-17280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accent1"/>
                </a:solidFill>
              </a:defRPr>
            </a:lvl7pPr>
            <a:lvl8pPr marL="172800" indent="-17280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accent1"/>
                </a:solidFill>
              </a:defRPr>
            </a:lvl8pPr>
            <a:lvl9pPr marL="172800" indent="-17280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accent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1" name="Graphique 11">
            <a:extLst>
              <a:ext uri="{FF2B5EF4-FFF2-40B4-BE49-F238E27FC236}">
                <a16:creationId xmlns:a16="http://schemas.microsoft.com/office/drawing/2014/main" id="{CA9D2CA0-13FF-4412-BE72-1EB4C046CA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500" y="107429"/>
            <a:ext cx="97781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che Experti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786AB-DA41-448B-AEC6-A402E9A99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91813" y="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bk object 16">
            <a:extLst>
              <a:ext uri="{FF2B5EF4-FFF2-40B4-BE49-F238E27FC236}">
                <a16:creationId xmlns:a16="http://schemas.microsoft.com/office/drawing/2014/main" id="{F85E3CFA-7948-40CD-973C-67E6FAA5BE7C}"/>
              </a:ext>
            </a:extLst>
          </p:cNvPr>
          <p:cNvSpPr>
            <a:spLocks/>
          </p:cNvSpPr>
          <p:nvPr userDrawn="1"/>
        </p:nvSpPr>
        <p:spPr>
          <a:xfrm>
            <a:off x="9576677" y="7068011"/>
            <a:ext cx="234073" cy="147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709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lle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712F9A-F91C-4515-8828-8A6BD9386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3C6A67-8C66-4B2F-B873-815FE71A5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46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3B5CB2-8819-4406-82CB-75A9EDDF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10702352" cy="53638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3C3D1-1440-4638-9860-6AAFD31C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901B0C46-9A09-40F5-B974-C62B498C8860}"/>
              </a:ext>
            </a:extLst>
          </p:cNvPr>
          <p:cNvSpPr txBox="1"/>
          <p:nvPr userDrawn="1"/>
        </p:nvSpPr>
        <p:spPr>
          <a:xfrm>
            <a:off x="4375536" y="6881498"/>
            <a:ext cx="1856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Tahoma"/>
                <a:cs typeface="Tahoma"/>
                <a:hlinkClick r:id="rId3"/>
              </a:rPr>
              <a:t>www.august-debouzy.com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9BEBAFF-1347-4492-82A4-AC35027B28BF}"/>
              </a:ext>
            </a:extLst>
          </p:cNvPr>
          <p:cNvSpPr/>
          <p:nvPr userDrawn="1"/>
        </p:nvSpPr>
        <p:spPr>
          <a:xfrm>
            <a:off x="4915663" y="5796007"/>
            <a:ext cx="806450" cy="488315"/>
          </a:xfrm>
          <a:custGeom>
            <a:avLst/>
            <a:gdLst/>
            <a:ahLst/>
            <a:cxnLst/>
            <a:rect l="l" t="t" r="r" b="b"/>
            <a:pathLst>
              <a:path w="806450" h="488314">
                <a:moveTo>
                  <a:pt x="265112" y="67411"/>
                </a:moveTo>
                <a:lnTo>
                  <a:pt x="222275" y="67411"/>
                </a:lnTo>
                <a:lnTo>
                  <a:pt x="317411" y="287997"/>
                </a:lnTo>
                <a:lnTo>
                  <a:pt x="350742" y="352321"/>
                </a:lnTo>
                <a:lnTo>
                  <a:pt x="374261" y="387265"/>
                </a:lnTo>
                <a:lnTo>
                  <a:pt x="402894" y="420446"/>
                </a:lnTo>
                <a:lnTo>
                  <a:pt x="438066" y="449947"/>
                </a:lnTo>
                <a:lnTo>
                  <a:pt x="476450" y="471090"/>
                </a:lnTo>
                <a:lnTo>
                  <a:pt x="517905" y="483818"/>
                </a:lnTo>
                <a:lnTo>
                  <a:pt x="562292" y="488073"/>
                </a:lnTo>
                <a:lnTo>
                  <a:pt x="611369" y="483111"/>
                </a:lnTo>
                <a:lnTo>
                  <a:pt x="657110" y="468883"/>
                </a:lnTo>
                <a:lnTo>
                  <a:pt x="693541" y="449084"/>
                </a:lnTo>
                <a:lnTo>
                  <a:pt x="562292" y="449084"/>
                </a:lnTo>
                <a:lnTo>
                  <a:pt x="508308" y="441312"/>
                </a:lnTo>
                <a:lnTo>
                  <a:pt x="463061" y="420076"/>
                </a:lnTo>
                <a:lnTo>
                  <a:pt x="425492" y="388497"/>
                </a:lnTo>
                <a:lnTo>
                  <a:pt x="394544" y="349695"/>
                </a:lnTo>
                <a:lnTo>
                  <a:pt x="369156" y="306790"/>
                </a:lnTo>
                <a:lnTo>
                  <a:pt x="348153" y="262623"/>
                </a:lnTo>
                <a:lnTo>
                  <a:pt x="265112" y="67411"/>
                </a:lnTo>
                <a:close/>
              </a:path>
              <a:path w="806450" h="488314">
                <a:moveTo>
                  <a:pt x="236435" y="0"/>
                </a:moveTo>
                <a:lnTo>
                  <a:pt x="209321" y="0"/>
                </a:lnTo>
                <a:lnTo>
                  <a:pt x="0" y="482765"/>
                </a:lnTo>
                <a:lnTo>
                  <a:pt x="41109" y="482765"/>
                </a:lnTo>
                <a:lnTo>
                  <a:pt x="103390" y="340067"/>
                </a:lnTo>
                <a:lnTo>
                  <a:pt x="107903" y="329235"/>
                </a:lnTo>
                <a:lnTo>
                  <a:pt x="112419" y="318328"/>
                </a:lnTo>
                <a:lnTo>
                  <a:pt x="116906" y="307404"/>
                </a:lnTo>
                <a:lnTo>
                  <a:pt x="121970" y="294957"/>
                </a:lnTo>
                <a:lnTo>
                  <a:pt x="261645" y="294957"/>
                </a:lnTo>
                <a:lnTo>
                  <a:pt x="247650" y="262623"/>
                </a:lnTo>
                <a:lnTo>
                  <a:pt x="137147" y="262623"/>
                </a:lnTo>
                <a:lnTo>
                  <a:pt x="138620" y="259181"/>
                </a:lnTo>
                <a:lnTo>
                  <a:pt x="222275" y="67411"/>
                </a:lnTo>
                <a:lnTo>
                  <a:pt x="265112" y="67411"/>
                </a:lnTo>
                <a:lnTo>
                  <a:pt x="236435" y="0"/>
                </a:lnTo>
                <a:close/>
              </a:path>
              <a:path w="806450" h="488314">
                <a:moveTo>
                  <a:pt x="693414" y="39306"/>
                </a:moveTo>
                <a:lnTo>
                  <a:pt x="562292" y="39306"/>
                </a:lnTo>
                <a:lnTo>
                  <a:pt x="609206" y="44728"/>
                </a:lnTo>
                <a:lnTo>
                  <a:pt x="652303" y="60167"/>
                </a:lnTo>
                <a:lnTo>
                  <a:pt x="690344" y="84384"/>
                </a:lnTo>
                <a:lnTo>
                  <a:pt x="722090" y="116138"/>
                </a:lnTo>
                <a:lnTo>
                  <a:pt x="746300" y="154188"/>
                </a:lnTo>
                <a:lnTo>
                  <a:pt x="761735" y="197296"/>
                </a:lnTo>
                <a:lnTo>
                  <a:pt x="767156" y="244220"/>
                </a:lnTo>
                <a:lnTo>
                  <a:pt x="761735" y="291146"/>
                </a:lnTo>
                <a:lnTo>
                  <a:pt x="746300" y="334248"/>
                </a:lnTo>
                <a:lnTo>
                  <a:pt x="722090" y="372289"/>
                </a:lnTo>
                <a:lnTo>
                  <a:pt x="690344" y="404030"/>
                </a:lnTo>
                <a:lnTo>
                  <a:pt x="652303" y="428235"/>
                </a:lnTo>
                <a:lnTo>
                  <a:pt x="609206" y="443666"/>
                </a:lnTo>
                <a:lnTo>
                  <a:pt x="562292" y="449084"/>
                </a:lnTo>
                <a:lnTo>
                  <a:pt x="693541" y="449084"/>
                </a:lnTo>
                <a:lnTo>
                  <a:pt x="734628" y="416577"/>
                </a:lnTo>
                <a:lnTo>
                  <a:pt x="764428" y="380475"/>
                </a:lnTo>
                <a:lnTo>
                  <a:pt x="786938" y="339056"/>
                </a:lnTo>
                <a:lnTo>
                  <a:pt x="801169" y="293309"/>
                </a:lnTo>
                <a:lnTo>
                  <a:pt x="806132" y="244220"/>
                </a:lnTo>
                <a:lnTo>
                  <a:pt x="801169" y="195143"/>
                </a:lnTo>
                <a:lnTo>
                  <a:pt x="786938" y="149403"/>
                </a:lnTo>
                <a:lnTo>
                  <a:pt x="764428" y="107987"/>
                </a:lnTo>
                <a:lnTo>
                  <a:pt x="734628" y="71885"/>
                </a:lnTo>
                <a:lnTo>
                  <a:pt x="698526" y="42084"/>
                </a:lnTo>
                <a:lnTo>
                  <a:pt x="693414" y="39306"/>
                </a:lnTo>
                <a:close/>
              </a:path>
              <a:path w="806450" h="488314">
                <a:moveTo>
                  <a:pt x="562292" y="380"/>
                </a:moveTo>
                <a:lnTo>
                  <a:pt x="386080" y="380"/>
                </a:lnTo>
                <a:lnTo>
                  <a:pt x="386080" y="219760"/>
                </a:lnTo>
                <a:lnTo>
                  <a:pt x="424815" y="203111"/>
                </a:lnTo>
                <a:lnTo>
                  <a:pt x="424573" y="39306"/>
                </a:lnTo>
                <a:lnTo>
                  <a:pt x="693414" y="39306"/>
                </a:lnTo>
                <a:lnTo>
                  <a:pt x="657110" y="19575"/>
                </a:lnTo>
                <a:lnTo>
                  <a:pt x="611369" y="5344"/>
                </a:lnTo>
                <a:lnTo>
                  <a:pt x="562292" y="3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7">
            <a:extLst>
              <a:ext uri="{FF2B5EF4-FFF2-40B4-BE49-F238E27FC236}">
                <a16:creationId xmlns:a16="http://schemas.microsoft.com/office/drawing/2014/main" id="{EAF3D8C2-68E9-476A-AC14-5830CBF7AEDF}"/>
              </a:ext>
            </a:extLst>
          </p:cNvPr>
          <p:cNvSpPr/>
          <p:nvPr userDrawn="1"/>
        </p:nvSpPr>
        <p:spPr>
          <a:xfrm>
            <a:off x="5395922" y="6621454"/>
            <a:ext cx="190144" cy="190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8">
            <a:extLst>
              <a:ext uri="{FF2B5EF4-FFF2-40B4-BE49-F238E27FC236}">
                <a16:creationId xmlns:a16="http://schemas.microsoft.com/office/drawing/2014/main" id="{9B626F31-6124-4FD7-BF38-0DA3F0D3A661}"/>
              </a:ext>
            </a:extLst>
          </p:cNvPr>
          <p:cNvSpPr/>
          <p:nvPr userDrawn="1"/>
        </p:nvSpPr>
        <p:spPr>
          <a:xfrm>
            <a:off x="5721801" y="6608356"/>
            <a:ext cx="191191" cy="191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19">
            <a:extLst>
              <a:ext uri="{FF2B5EF4-FFF2-40B4-BE49-F238E27FC236}">
                <a16:creationId xmlns:a16="http://schemas.microsoft.com/office/drawing/2014/main" id="{F957A365-E29E-4BF7-B237-0B59C3B61148}"/>
              </a:ext>
            </a:extLst>
          </p:cNvPr>
          <p:cNvSpPr/>
          <p:nvPr userDrawn="1"/>
        </p:nvSpPr>
        <p:spPr>
          <a:xfrm>
            <a:off x="5070037" y="6609053"/>
            <a:ext cx="191198" cy="191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0">
            <a:extLst>
              <a:ext uri="{FF2B5EF4-FFF2-40B4-BE49-F238E27FC236}">
                <a16:creationId xmlns:a16="http://schemas.microsoft.com/office/drawing/2014/main" id="{4834BBF5-D1DE-440B-BE9E-0FAF6A34BE7E}"/>
              </a:ext>
            </a:extLst>
          </p:cNvPr>
          <p:cNvSpPr/>
          <p:nvPr userDrawn="1"/>
        </p:nvSpPr>
        <p:spPr>
          <a:xfrm>
            <a:off x="4743460" y="6635058"/>
            <a:ext cx="163288" cy="163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6AFEC2A-7B7E-494E-9D41-5BE1E70AEE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3299" y="1002222"/>
            <a:ext cx="4947920" cy="924560"/>
          </a:xfrm>
        </p:spPr>
        <p:txBody>
          <a:bodyPr/>
          <a:lstStyle>
            <a:lvl1pPr>
              <a:spcAft>
                <a:spcPts val="0"/>
              </a:spcAft>
              <a:defRPr sz="2600" cap="all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2600" cap="all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600" cap="all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600" cap="all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600" cap="all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2600" cap="all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None/>
              <a:defRPr sz="2600" cap="all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None/>
              <a:defRPr sz="2600" cap="all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None/>
              <a:defRPr sz="2600"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80538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4">
            <a:extLst>
              <a:ext uri="{FF2B5EF4-FFF2-40B4-BE49-F238E27FC236}">
                <a16:creationId xmlns:a16="http://schemas.microsoft.com/office/drawing/2014/main" id="{CEEBFD7E-FB87-437A-B662-DCC2F6DCE70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961352" y="2358688"/>
            <a:ext cx="322763" cy="33926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543" i="1" dirty="0">
                <a:latin typeface="Garamond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12C2E-836B-4ED9-B94D-E7BF3FBDBC91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9502881" y="1709495"/>
            <a:ext cx="294656" cy="178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57" b="1" dirty="0">
                <a:solidFill>
                  <a:srgbClr val="67757E"/>
                </a:solidFill>
                <a:latin typeface="Helvetica"/>
                <a:ea typeface="ＭＳ Ｐゴシック" charset="-128"/>
                <a:cs typeface="ＭＳ Ｐゴシック" pitchFamily="-112" charset="-128"/>
              </a:rPr>
              <a:t>3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1B523BD9-4E6D-4AED-97B1-7D99FD326E55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502881" y="2427159"/>
            <a:ext cx="294656" cy="178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57" b="1" dirty="0">
                <a:solidFill>
                  <a:srgbClr val="67757E"/>
                </a:solidFill>
                <a:latin typeface="Helvetica"/>
                <a:ea typeface="ＭＳ Ｐゴシック" charset="-128"/>
                <a:cs typeface="ＭＳ Ｐゴシック" pitchFamily="-112" charset="-128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1B6B58-999A-4F5D-B35B-73992BA9EFC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2825626" y="1979637"/>
            <a:ext cx="7004460" cy="4679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16" name="TextBox 24">
            <a:hlinkClick r:id="" action="ppaction://noaction"/>
            <a:extLst>
              <a:ext uri="{FF2B5EF4-FFF2-40B4-BE49-F238E27FC236}">
                <a16:creationId xmlns:a16="http://schemas.microsoft.com/office/drawing/2014/main" id="{28BA2E48-BA58-4D5F-A810-05358C03175C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825626" y="1979637"/>
            <a:ext cx="360040" cy="45910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 vert="horz" wrap="none" lIns="0" tIns="0" rIns="144000" bIns="0" rtlCol="0">
            <a:noAutofit/>
          </a:bodyPr>
          <a:lstStyle/>
          <a:p>
            <a:pPr algn="r"/>
            <a:r>
              <a:rPr lang="fr-FR" sz="3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7" name="TextBox 26">
            <a:hlinkClick r:id="" action="ppaction://noaction"/>
            <a:extLst>
              <a:ext uri="{FF2B5EF4-FFF2-40B4-BE49-F238E27FC236}">
                <a16:creationId xmlns:a16="http://schemas.microsoft.com/office/drawing/2014/main" id="{F8926274-B01D-4237-B9E1-1F5B248098B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3401690" y="1979637"/>
            <a:ext cx="6418097" cy="459104"/>
          </a:xfrm>
          <a:prstGeom prst="rect">
            <a:avLst/>
          </a:prstGeom>
          <a:noFill/>
        </p:spPr>
        <p:txBody>
          <a:bodyPr vert="horz" wrap="square" lIns="0" tIns="108000" rIns="0" bIns="0" rtlCol="0">
            <a:noAutofit/>
          </a:bodyPr>
          <a:lstStyle/>
          <a:p>
            <a:pPr algn="l"/>
            <a:endParaRPr lang="fr-FR" sz="1400" cap="all" dirty="0">
              <a:solidFill>
                <a:schemeClr val="accent1"/>
              </a:solidFill>
            </a:endParaRPr>
          </a:p>
        </p:txBody>
      </p:sp>
      <p:sp>
        <p:nvSpPr>
          <p:cNvPr id="18" name="TextBox 27">
            <a:hlinkClick r:id="" action="ppaction://noaction"/>
            <a:extLst>
              <a:ext uri="{FF2B5EF4-FFF2-40B4-BE49-F238E27FC236}">
                <a16:creationId xmlns:a16="http://schemas.microsoft.com/office/drawing/2014/main" id="{3AADDBB0-14C4-40EA-B8D3-AB656944B3B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2825623" y="2529537"/>
            <a:ext cx="72011" cy="184666"/>
          </a:xfrm>
          <a:prstGeom prst="rect">
            <a:avLst/>
          </a:prstGeom>
          <a:noFill/>
        </p:spPr>
        <p:txBody>
          <a:bodyPr vert="horz" wrap="square" lIns="36000" tIns="0" rIns="0" bIns="0" rtlCol="0">
            <a:noAutofit/>
          </a:bodyPr>
          <a:lstStyle/>
          <a:p>
            <a:pPr algn="l"/>
            <a:endParaRPr lang="fr-FR" sz="1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2AC09D0-DCCE-4D19-8753-8F22F4D7331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897634" y="2502241"/>
            <a:ext cx="6922153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3F44897C-F21D-4ED6-9A80-F6FFD21A6A73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2897634" y="2728667"/>
            <a:ext cx="6922153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100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1A7BD4-AE6F-4B1A-8356-6549C3B5F120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/>
          </a:p>
        </p:txBody>
      </p:sp>
    </p:spTree>
    <p:extLst>
      <p:ext uri="{BB962C8B-B14F-4D97-AF65-F5344CB8AC3E}">
        <p14:creationId xmlns:p14="http://schemas.microsoft.com/office/powerpoint/2010/main" val="235243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couverture x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9056415-62EE-4E39-BCCF-63B1E7FB0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10702352" cy="5363886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BB5F8A5-A979-4606-8455-5B8271A5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299" y="1002222"/>
            <a:ext cx="4947920" cy="92456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900">
                <a:solidFill>
                  <a:schemeClr val="bg1"/>
                </a:solidFill>
                <a:latin typeface="+mj-lt"/>
              </a:defRPr>
            </a:lvl1pPr>
            <a:lvl2pPr>
              <a:defRPr sz="2900">
                <a:latin typeface="+mj-lt"/>
              </a:defRPr>
            </a:lvl2pPr>
            <a:lvl3pPr>
              <a:defRPr sz="2900">
                <a:latin typeface="+mj-lt"/>
              </a:defRPr>
            </a:lvl3pPr>
            <a:lvl4pPr>
              <a:defRPr sz="2900">
                <a:latin typeface="+mj-lt"/>
              </a:defRPr>
            </a:lvl4pPr>
            <a:lvl5pPr>
              <a:defRPr sz="2900">
                <a:latin typeface="+mj-lt"/>
              </a:defRPr>
            </a:lvl5pPr>
          </a:lstStyle>
          <a:p>
            <a:pPr lvl="0"/>
            <a:r>
              <a:rPr lang="fr-FR" noProof="0" dirty="0"/>
              <a:t>Titre de la présentation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BEAB1B2A-DF94-4BE5-B01C-8BFBF1CF6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299" y="2789265"/>
            <a:ext cx="4947920" cy="353943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30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900">
                <a:latin typeface="+mj-lt"/>
              </a:defRPr>
            </a:lvl2pPr>
            <a:lvl3pPr>
              <a:defRPr sz="2900">
                <a:latin typeface="+mj-lt"/>
              </a:defRPr>
            </a:lvl3pPr>
            <a:lvl4pPr>
              <a:defRPr sz="2900">
                <a:latin typeface="+mj-lt"/>
              </a:defRPr>
            </a:lvl4pPr>
            <a:lvl5pPr>
              <a:defRPr sz="2900">
                <a:latin typeface="+mj-lt"/>
              </a:defRPr>
            </a:lvl5pPr>
          </a:lstStyle>
          <a:p>
            <a:pPr lvl="0"/>
            <a:r>
              <a:rPr lang="fr-FR" noProof="0" dirty="0"/>
              <a:t>Date</a:t>
            </a:r>
          </a:p>
        </p:txBody>
      </p:sp>
      <p:sp>
        <p:nvSpPr>
          <p:cNvPr id="55" name="object 24">
            <a:extLst>
              <a:ext uri="{FF2B5EF4-FFF2-40B4-BE49-F238E27FC236}">
                <a16:creationId xmlns:a16="http://schemas.microsoft.com/office/drawing/2014/main" id="{D93E88E8-2329-4BF9-B63C-680B9DC58528}"/>
              </a:ext>
            </a:extLst>
          </p:cNvPr>
          <p:cNvSpPr/>
          <p:nvPr userDrawn="1"/>
        </p:nvSpPr>
        <p:spPr>
          <a:xfrm>
            <a:off x="5339650" y="5831254"/>
            <a:ext cx="0" cy="1061720"/>
          </a:xfrm>
          <a:custGeom>
            <a:avLst/>
            <a:gdLst/>
            <a:ahLst/>
            <a:cxnLst/>
            <a:rect l="l" t="t" r="r" b="b"/>
            <a:pathLst>
              <a:path h="1061720">
                <a:moveTo>
                  <a:pt x="0" y="0"/>
                </a:moveTo>
                <a:lnTo>
                  <a:pt x="0" y="10612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8B6FFBBA-D124-4055-B075-658BDDC69F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6" y="5508029"/>
            <a:ext cx="2599306" cy="16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6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2">
            <a:extLst>
              <a:ext uri="{FF2B5EF4-FFF2-40B4-BE49-F238E27FC236}">
                <a16:creationId xmlns:a16="http://schemas.microsoft.com/office/drawing/2014/main" id="{4BFE8B14-2D04-4E28-A026-6911E46F95F4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961352" y="1943901"/>
            <a:ext cx="322763" cy="33926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543" b="1" dirty="0">
                <a:latin typeface="Garamond" pitchFamily="18" charset="0"/>
              </a:rPr>
              <a:t>1</a:t>
            </a:r>
          </a:p>
        </p:txBody>
      </p:sp>
      <p:sp>
        <p:nvSpPr>
          <p:cNvPr id="13" name="ZoneTexte 14">
            <a:extLst>
              <a:ext uri="{FF2B5EF4-FFF2-40B4-BE49-F238E27FC236}">
                <a16:creationId xmlns:a16="http://schemas.microsoft.com/office/drawing/2014/main" id="{AFEFA4B1-0A08-4032-BD31-FD84F13473B4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9961352" y="2358688"/>
            <a:ext cx="322763" cy="33926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543" i="1" dirty="0">
                <a:latin typeface="Garamond" pitchFamily="18" charset="0"/>
              </a:rPr>
              <a:t>1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2F5788A5-5A8E-4AA7-ADDA-ED44E2071C4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7865" y="5130051"/>
            <a:ext cx="126281" cy="1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" dirty="0">
                <a:solidFill>
                  <a:srgbClr val="113E6B"/>
                </a:solidFill>
              </a:rPr>
              <a:t>1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4CEA0AE-F23C-450F-BBB1-C42F2AC0822E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127299" y="2943225"/>
            <a:ext cx="539506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F38D2B-0A70-45BF-87C3-8D0BD221F31E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2393578" y="1331566"/>
            <a:ext cx="7128791" cy="5327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71D0B911-2D73-457B-BE88-36661BCA907F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3617714" y="1331565"/>
            <a:ext cx="5904654" cy="1296144"/>
          </a:xfrm>
          <a:prstGeom prst="rect">
            <a:avLst/>
          </a:prstGeom>
          <a:noFill/>
        </p:spPr>
        <p:txBody>
          <a:bodyPr wrap="square" lIns="0" tIns="57600" rIns="0" bIns="0" rtlCol="0">
            <a:noAutofit/>
          </a:bodyPr>
          <a:lstStyle/>
          <a:p>
            <a:endParaRPr lang="fr-FR" sz="3600" cap="all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55495BAF-E413-4C0A-9CB2-6FFCF6032238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2393577" y="1331565"/>
            <a:ext cx="537295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fr-FR" sz="43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27">
            <a:hlinkClick r:id="" action="ppaction://noaction"/>
            <a:extLst>
              <a:ext uri="{FF2B5EF4-FFF2-40B4-BE49-F238E27FC236}">
                <a16:creationId xmlns:a16="http://schemas.microsoft.com/office/drawing/2014/main" id="{2A455693-1173-489D-9201-A34ED135718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3833737" y="2849308"/>
            <a:ext cx="144017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r"/>
            <a:endParaRPr lang="fr-FR" sz="1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A85AC220-29A4-4B0E-BD27-D1F8B175A3BC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4127299" y="3029990"/>
            <a:ext cx="5395069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543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2D4E76-4F66-4090-8532-80F8EFA2E500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/>
          </a:p>
        </p:txBody>
      </p:sp>
    </p:spTree>
    <p:extLst>
      <p:ext uri="{BB962C8B-B14F-4D97-AF65-F5344CB8AC3E}">
        <p14:creationId xmlns:p14="http://schemas.microsoft.com/office/powerpoint/2010/main" val="105917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8">
            <a:hlinkClick r:id="" action="ppaction://noaction"/>
            <a:extLst>
              <a:ext uri="{FF2B5EF4-FFF2-40B4-BE49-F238E27FC236}">
                <a16:creationId xmlns:a16="http://schemas.microsoft.com/office/drawing/2014/main" id="{90A7F407-8C54-4F8D-930A-F4A1F039F283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1685445" y="4405846"/>
            <a:ext cx="8011435" cy="1609931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r>
              <a:rPr lang="fr-FR" sz="3086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13" name="TextBox 29">
            <a:hlinkClick r:id="" action="ppaction://noaction"/>
            <a:extLst>
              <a:ext uri="{FF2B5EF4-FFF2-40B4-BE49-F238E27FC236}">
                <a16:creationId xmlns:a16="http://schemas.microsoft.com/office/drawing/2014/main" id="{61C03ADE-E1D4-47B6-BB31-36195F7C4BF4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 flipH="1">
            <a:off x="1685443" y="4405847"/>
            <a:ext cx="819952" cy="1609932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fr-FR" sz="3086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843B6F-9C73-4DDA-AFCA-F6B5AFF24281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520986" y="2358687"/>
            <a:ext cx="8309100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43" i="1" dirty="0">
                <a:latin typeface="Garamond" pitchFamily="18" charset="0"/>
              </a:rPr>
              <a:t>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63667C-1665-40C9-B6F5-8A42EEFDF60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9961352" y="2358688"/>
            <a:ext cx="322763" cy="33926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1543" i="1" dirty="0">
                <a:latin typeface="Garamond" pitchFamily="18" charset="0"/>
              </a:rPr>
              <a:t>1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50DABA50-DFB8-4DEF-9F72-386FA6BE07A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507249" y="4405846"/>
            <a:ext cx="8011435" cy="160993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just" eaLnBrk="1" hangingPunct="1">
              <a:defRPr lang="fr-FR" sz="2800" noProof="0">
                <a:solidFill>
                  <a:srgbClr val="FFFFFF"/>
                </a:solidFill>
                <a:latin typeface="Helvetica"/>
                <a:ea typeface="ＭＳ Ｐゴシック" charset="-128"/>
                <a:cs typeface="ＭＳ Ｐゴシック" pitchFamily="-112" charset="-128"/>
              </a:defRPr>
            </a:lvl1pPr>
            <a:lvl2pPr eaLnBrk="1" hangingPunct="1">
              <a:defRPr sz="1700">
                <a:solidFill>
                  <a:srgbClr val="0062A1"/>
                </a:solidFill>
                <a:latin typeface="Helvetica" charset="0"/>
                <a:ea typeface="ＭＳ Ｐゴシック" charset="-128"/>
                <a:cs typeface="ＭＳ Ｐゴシック" pitchFamily="-112" charset="-128"/>
              </a:defRPr>
            </a:lvl2pPr>
            <a:lvl3pPr eaLnBrk="1" hangingPunct="1">
              <a:defRPr sz="1700">
                <a:solidFill>
                  <a:srgbClr val="0062A1"/>
                </a:solidFill>
                <a:latin typeface="Helvetica" charset="0"/>
                <a:ea typeface="ＭＳ Ｐゴシック" charset="-128"/>
                <a:cs typeface="ＭＳ Ｐゴシック" pitchFamily="-112" charset="-128"/>
              </a:defRPr>
            </a:lvl3pPr>
            <a:lvl4pPr eaLnBrk="1" hangingPunct="1">
              <a:defRPr sz="1700">
                <a:solidFill>
                  <a:srgbClr val="0062A1"/>
                </a:solidFill>
                <a:latin typeface="Helvetica" charset="0"/>
                <a:ea typeface="ＭＳ Ｐゴシック" charset="-128"/>
                <a:cs typeface="ＭＳ Ｐゴシック" pitchFamily="-112" charset="-128"/>
              </a:defRPr>
            </a:lvl4pPr>
            <a:lvl5pPr eaLnBrk="1" hangingPunct="1">
              <a:defRPr sz="1700">
                <a:solidFill>
                  <a:srgbClr val="0062A1"/>
                </a:solidFill>
                <a:latin typeface="Helvetica" charset="0"/>
                <a:ea typeface="ＭＳ Ｐゴシック" charset="-128"/>
                <a:cs typeface="ＭＳ Ｐゴシック" pitchFamily="-112" charset="-128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rgbClr val="0062A1"/>
                </a:solidFill>
                <a:latin typeface="Helvetica" charset="0"/>
                <a:ea typeface="ＭＳ Ｐゴシック" charset="-128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rgbClr val="0062A1"/>
                </a:solidFill>
                <a:latin typeface="Helvetica" charset="0"/>
                <a:ea typeface="ＭＳ Ｐゴシック" charset="-128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rgbClr val="0062A1"/>
                </a:solidFill>
                <a:latin typeface="Helvetica" charset="0"/>
                <a:ea typeface="ＭＳ Ｐゴシック" charset="-128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rgbClr val="0062A1"/>
                </a:solidFill>
                <a:latin typeface="Helvetica" charset="0"/>
                <a:ea typeface="ＭＳ Ｐゴシック" charset="-128"/>
              </a:defRPr>
            </a:lvl9pPr>
          </a:lstStyle>
          <a:p>
            <a:r>
              <a:rPr lang="fr-FR" sz="3086" dirty="0"/>
              <a:t>a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25E84864-7A79-468D-8DD5-C5D9884D2C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7865" y="5130051"/>
            <a:ext cx="126281" cy="1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" dirty="0">
                <a:solidFill>
                  <a:srgbClr val="113E6B"/>
                </a:solidFill>
              </a:rPr>
              <a:t>1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17DC105A-326D-4AF1-9666-2E60F7B6267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04259" y="5466037"/>
            <a:ext cx="126281" cy="1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" dirty="0">
                <a:solidFill>
                  <a:srgbClr val="113E6B"/>
                </a:solidFill>
              </a:rPr>
              <a:t>1</a:t>
            </a:r>
          </a:p>
        </p:txBody>
      </p:sp>
      <p:sp>
        <p:nvSpPr>
          <p:cNvPr id="19" name="TextBox 27">
            <a:extLst>
              <a:ext uri="{FF2B5EF4-FFF2-40B4-BE49-F238E27FC236}">
                <a16:creationId xmlns:a16="http://schemas.microsoft.com/office/drawing/2014/main" id="{E9479961-ACE3-4DD5-8C9E-FFAE989DA943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82456" y="5634030"/>
            <a:ext cx="126281" cy="1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" dirty="0">
                <a:solidFill>
                  <a:srgbClr val="113E6B"/>
                </a:solidFill>
              </a:rPr>
              <a:t>1</a:t>
            </a:r>
          </a:p>
        </p:txBody>
      </p:sp>
      <p:sp>
        <p:nvSpPr>
          <p:cNvPr id="20" name="TextBox 30">
            <a:hlinkClick r:id="" action="ppaction://noaction"/>
            <a:extLst>
              <a:ext uri="{FF2B5EF4-FFF2-40B4-BE49-F238E27FC236}">
                <a16:creationId xmlns:a16="http://schemas.microsoft.com/office/drawing/2014/main" id="{2E37CDE7-FEA2-44DF-B0E2-E689C63B2341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2505397" y="4405846"/>
            <a:ext cx="7191484" cy="1609931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r>
              <a:rPr lang="fr-FR" sz="3086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BF3CB-2C2E-4741-A008-A01D75267D39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/>
          </a:p>
        </p:txBody>
      </p:sp>
    </p:spTree>
    <p:extLst>
      <p:ext uri="{BB962C8B-B14F-4D97-AF65-F5344CB8AC3E}">
        <p14:creationId xmlns:p14="http://schemas.microsoft.com/office/powerpoint/2010/main" val="1020525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A48969-DCF8-413E-8399-5B804A4C46D7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52446" y="104996"/>
            <a:ext cx="5093461" cy="3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543" b="1" dirty="0">
                <a:latin typeface="Garamond" pitchFamily="18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4DA94D-34BE-4CF7-9901-D122769E4C36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38542" y="7137006"/>
            <a:ext cx="5472000" cy="14732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endParaRPr lang="fr-FR" sz="1000" cap="all" dirty="0">
              <a:solidFill>
                <a:schemeClr val="accent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A42E4-70FD-4601-8A45-5AAD8A45C538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/>
          </a:p>
        </p:txBody>
      </p:sp>
    </p:spTree>
    <p:extLst>
      <p:ext uri="{BB962C8B-B14F-4D97-AF65-F5344CB8AC3E}">
        <p14:creationId xmlns:p14="http://schemas.microsoft.com/office/powerpoint/2010/main" val="143360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1F3B91-94D7-4EA1-9DC9-224E4FABC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6054" cy="7559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3C3D1-1440-4638-9860-6AAFD31C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F26B3596-3A53-4730-8FC0-A24BA0610B78}"/>
              </a:ext>
            </a:extLst>
          </p:cNvPr>
          <p:cNvSpPr txBox="1">
            <a:spLocks/>
          </p:cNvSpPr>
          <p:nvPr userDrawn="1"/>
        </p:nvSpPr>
        <p:spPr>
          <a:xfrm>
            <a:off x="1175299" y="490085"/>
            <a:ext cx="2730447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175" dirty="0">
                <a:solidFill>
                  <a:schemeClr val="tx1"/>
                </a:solidFill>
                <a:latin typeface="+mj-lt"/>
                <a:cs typeface="Tahoma"/>
              </a:rPr>
              <a:t>SOMMAIRE</a:t>
            </a:r>
            <a:endParaRPr lang="en-US" sz="3600" dirty="0">
              <a:solidFill>
                <a:schemeClr val="tx1"/>
              </a:solidFill>
              <a:latin typeface="+mj-lt"/>
              <a:cs typeface="Tahoma"/>
            </a:endParaRP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D66F0871-0A82-46A2-9FCD-4B80F0CC03EB}"/>
              </a:ext>
            </a:extLst>
          </p:cNvPr>
          <p:cNvSpPr txBox="1"/>
          <p:nvPr userDrawn="1"/>
        </p:nvSpPr>
        <p:spPr>
          <a:xfrm>
            <a:off x="2442215" y="1569755"/>
            <a:ext cx="2393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" dirty="0">
                <a:solidFill>
                  <a:srgbClr val="E7D8C5"/>
                </a:solidFill>
                <a:latin typeface="Poor Richard"/>
                <a:cs typeface="Poor Richard"/>
              </a:rPr>
              <a:t>+</a:t>
            </a:r>
            <a:endParaRPr sz="2900" dirty="0">
              <a:latin typeface="Poor Richard"/>
              <a:cs typeface="Poor Richard"/>
            </a:endParaRPr>
          </a:p>
        </p:txBody>
      </p:sp>
    </p:spTree>
    <p:extLst>
      <p:ext uri="{BB962C8B-B14F-4D97-AF65-F5344CB8AC3E}">
        <p14:creationId xmlns:p14="http://schemas.microsoft.com/office/powerpoint/2010/main" val="31526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34FFC5-4F17-4E94-9BA1-228AF9708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"/>
            <a:ext cx="2324504" cy="75596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3C3D1-1440-4638-9860-6AAFD31C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B2CD2F3-D914-42A4-9705-C12D2E73A5E7}"/>
              </a:ext>
            </a:extLst>
          </p:cNvPr>
          <p:cNvSpPr/>
          <p:nvPr userDrawn="1"/>
        </p:nvSpPr>
        <p:spPr>
          <a:xfrm>
            <a:off x="179997" y="1233576"/>
            <a:ext cx="3191510" cy="864235"/>
          </a:xfrm>
          <a:custGeom>
            <a:avLst/>
            <a:gdLst/>
            <a:ahLst/>
            <a:cxnLst/>
            <a:rect l="l" t="t" r="r" b="b"/>
            <a:pathLst>
              <a:path w="3191510" h="864235">
                <a:moveTo>
                  <a:pt x="0" y="863993"/>
                </a:moveTo>
                <a:lnTo>
                  <a:pt x="3191497" y="863993"/>
                </a:lnTo>
                <a:lnTo>
                  <a:pt x="3191497" y="0"/>
                </a:lnTo>
                <a:lnTo>
                  <a:pt x="0" y="0"/>
                </a:lnTo>
                <a:lnTo>
                  <a:pt x="0" y="86399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17FAC92-08ED-4C41-BF54-78B248B40413}"/>
              </a:ext>
            </a:extLst>
          </p:cNvPr>
          <p:cNvSpPr/>
          <p:nvPr userDrawn="1"/>
        </p:nvSpPr>
        <p:spPr>
          <a:xfrm>
            <a:off x="3163249" y="1434004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1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497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2F29-6377-47BF-8ECA-88DC5B326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806DA-7934-4BFC-8106-F89B3C8C3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D98397-1D90-4C01-94E4-9EC067B430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62" y="1403351"/>
            <a:ext cx="9361488" cy="52568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B0630E-F7C7-4E68-8DE3-D75D088B7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0" y="754225"/>
            <a:ext cx="9361487" cy="43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4407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2F29-6377-47BF-8ECA-88DC5B326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806DA-7934-4BFC-8106-F89B3C8C3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B0630E-F7C7-4E68-8DE3-D75D088B7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0" y="754225"/>
            <a:ext cx="9361487" cy="43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Sous-titre de la slide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A364690-9CDD-4D3C-AE04-CDB39FD8E5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2" y="1403350"/>
            <a:ext cx="4617244" cy="5256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80360F5-4DF0-44D1-B14B-CA13BED2E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06" y="1403350"/>
            <a:ext cx="4617244" cy="52562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777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7" userDrawn="1">
          <p15:clr>
            <a:srgbClr val="FBAE40"/>
          </p15:clr>
        </p15:guide>
        <p15:guide id="2" pos="318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2F29-6377-47BF-8ECA-88DC5B326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806DA-7934-4BFC-8106-F89B3C8C3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B0630E-F7C7-4E68-8DE3-D75D088B7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0" y="754225"/>
            <a:ext cx="9361487" cy="43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Sous-titre de la slide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3BB534-9ECD-4649-858F-9EC49C01F3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2" y="1403351"/>
            <a:ext cx="9361488" cy="256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811D24C-2AD4-48BA-B3CC-D1B302CAAC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262" y="4094163"/>
            <a:ext cx="9361488" cy="256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907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4" userDrawn="1">
          <p15:clr>
            <a:srgbClr val="FBAE40"/>
          </p15:clr>
        </p15:guide>
        <p15:guide id="2" orient="horz" pos="25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2F29-6377-47BF-8ECA-88DC5B326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806DA-7934-4BFC-8106-F89B3C8C3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B0630E-F7C7-4E68-8DE3-D75D088B7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0" y="754225"/>
            <a:ext cx="9361487" cy="43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Sous-titre de la slide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F6CCEB5-9F49-4874-8217-E97651AFB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264" y="1403351"/>
            <a:ext cx="4616450" cy="25653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75B69D1-8B5E-4AAC-81E6-42E85E0765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3506" y="1403352"/>
            <a:ext cx="4617244" cy="2564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9095065-A0D9-4D69-9066-3D5AF7A15B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262" y="4095255"/>
            <a:ext cx="4617244" cy="2564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8CBAFBA1-49F4-4C87-8983-4E972DAAF2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3506" y="4095255"/>
            <a:ext cx="4617244" cy="2564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027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7" userDrawn="1">
          <p15:clr>
            <a:srgbClr val="FBAE40"/>
          </p15:clr>
        </p15:guide>
        <p15:guide id="2" pos="3186" userDrawn="1">
          <p15:clr>
            <a:srgbClr val="FBAE40"/>
          </p15:clr>
        </p15:guide>
        <p15:guide id="3" orient="horz" pos="2494" userDrawn="1">
          <p15:clr>
            <a:srgbClr val="FBAE40"/>
          </p15:clr>
        </p15:guide>
        <p15:guide id="4" orient="horz" pos="258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(2/3, 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2F29-6377-47BF-8ECA-88DC5B326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 de la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806DA-7934-4BFC-8106-F89B3C8C3E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B0630E-F7C7-4E68-8DE3-D75D088B7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0" y="754225"/>
            <a:ext cx="9361487" cy="43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r-FR" noProof="0" dirty="0"/>
              <a:t>Sous-titre de la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61DC9F-94ED-438A-931F-DD09752A48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262" y="1403351"/>
            <a:ext cx="6156325" cy="52568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49A39F9-792C-4A74-88A6-DFD4942A3C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13538" y="1403351"/>
            <a:ext cx="3097209" cy="52568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Appuyez simultanément sur ALT + MAJ + Flèche de droite / Gauche pour naviguer entre les niveaux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90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61" userDrawn="1">
          <p15:clr>
            <a:srgbClr val="FBAE40"/>
          </p15:clr>
        </p15:guide>
        <p15:guide id="2" pos="42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261" y="322224"/>
            <a:ext cx="9361487" cy="432000"/>
          </a:xfrm>
          <a:prstGeom prst="rect">
            <a:avLst/>
          </a:prstGeom>
        </p:spPr>
        <p:txBody>
          <a:bodyPr vert="horz" lIns="0" tIns="72000" rIns="0" bIns="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262" y="1403351"/>
            <a:ext cx="9361488" cy="5256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Appuyez simultanément sur ALT + MAJ + Flèche de droite / Gauche pour naviguer entre les niveaux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9787" y="441275"/>
            <a:ext cx="432434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2806C930-563E-4B37-BA97-6DD111B3062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C875515-289D-4815-876F-5AC8454D14EB}"/>
              </a:ext>
            </a:extLst>
          </p:cNvPr>
          <p:cNvSpPr/>
          <p:nvPr userDrawn="1"/>
        </p:nvSpPr>
        <p:spPr>
          <a:xfrm>
            <a:off x="9819787" y="7137006"/>
            <a:ext cx="432434" cy="147320"/>
          </a:xfrm>
          <a:custGeom>
            <a:avLst/>
            <a:gdLst/>
            <a:ahLst/>
            <a:cxnLst/>
            <a:rect l="l" t="t" r="r" b="b"/>
            <a:pathLst>
              <a:path w="432434" h="147320">
                <a:moveTo>
                  <a:pt x="0" y="147002"/>
                </a:moveTo>
                <a:lnTo>
                  <a:pt x="432003" y="147002"/>
                </a:lnTo>
                <a:lnTo>
                  <a:pt x="432003" y="0"/>
                </a:lnTo>
                <a:lnTo>
                  <a:pt x="0" y="0"/>
                </a:lnTo>
                <a:lnTo>
                  <a:pt x="0" y="1470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43081F3-DBEC-4E4C-B537-85DDD4467447}"/>
              </a:ext>
            </a:extLst>
          </p:cNvPr>
          <p:cNvSpPr/>
          <p:nvPr userDrawn="1"/>
        </p:nvSpPr>
        <p:spPr>
          <a:xfrm>
            <a:off x="9522370" y="7137001"/>
            <a:ext cx="234073" cy="1470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chemeClr val="accent2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54D6D24-1B8E-43E3-A8F4-90110DB8CE74}"/>
              </a:ext>
            </a:extLst>
          </p:cNvPr>
          <p:cNvSpPr>
            <a:spLocks/>
          </p:cNvSpPr>
          <p:nvPr userDrawn="1"/>
        </p:nvSpPr>
        <p:spPr>
          <a:xfrm>
            <a:off x="9810750" y="7137001"/>
            <a:ext cx="432434" cy="147320"/>
          </a:xfrm>
          <a:custGeom>
            <a:avLst/>
            <a:gdLst/>
            <a:ahLst/>
            <a:cxnLst/>
            <a:rect l="l" t="t" r="r" b="b"/>
            <a:pathLst>
              <a:path w="432434" h="147320">
                <a:moveTo>
                  <a:pt x="0" y="147002"/>
                </a:moveTo>
                <a:lnTo>
                  <a:pt x="432003" y="147002"/>
                </a:lnTo>
                <a:lnTo>
                  <a:pt x="432003" y="0"/>
                </a:lnTo>
                <a:lnTo>
                  <a:pt x="0" y="0"/>
                </a:lnTo>
                <a:lnTo>
                  <a:pt x="0" y="1470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40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3" r:id="rId3"/>
    <p:sldLayoutId id="2147483664" r:id="rId4"/>
    <p:sldLayoutId id="2147483662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83" r:id="rId11"/>
    <p:sldLayoutId id="2147483680" r:id="rId12"/>
    <p:sldLayoutId id="2147483677" r:id="rId13"/>
    <p:sldLayoutId id="2147483678" r:id="rId14"/>
    <p:sldLayoutId id="2147483681" r:id="rId15"/>
    <p:sldLayoutId id="2147483682" r:id="rId16"/>
    <p:sldLayoutId id="2147483679" r:id="rId17"/>
    <p:sldLayoutId id="2147483665" r:id="rId18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200" kern="1200" cap="none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1007943" rtl="0" eaLnBrk="1" latinLnBrk="0" hangingPunct="1">
        <a:lnSpc>
          <a:spcPts val="1600"/>
        </a:lnSpc>
        <a:spcBef>
          <a:spcPts val="6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44000" algn="l" defTabSz="1007943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120000"/>
        <a:buFont typeface="Arial" panose="020B0604020202020204" pitchFamily="34" charset="0"/>
        <a:buChar char="̲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40000" indent="-144000" algn="l" defTabSz="1007943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0000" indent="-144000" algn="l" defTabSz="1007943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40000" indent="-144000" algn="l" defTabSz="1007943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540000" indent="-144000" algn="l" defTabSz="1007943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540000" indent="-144000" algn="l" defTabSz="1007943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540000" indent="-144000" algn="l" defTabSz="1007943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4" userDrawn="1">
          <p15:clr>
            <a:srgbClr val="F26B43"/>
          </p15:clr>
        </p15:guide>
        <p15:guide id="2" pos="283" userDrawn="1">
          <p15:clr>
            <a:srgbClr val="F26B43"/>
          </p15:clr>
        </p15:guide>
        <p15:guide id="3" pos="6180" userDrawn="1">
          <p15:clr>
            <a:srgbClr val="F26B43"/>
          </p15:clr>
        </p15:guide>
        <p15:guide id="4" orient="horz" pos="41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 txBox="1">
            <a:spLocks/>
          </p:cNvSpPr>
          <p:nvPr userDrawn="1"/>
        </p:nvSpPr>
        <p:spPr>
          <a:xfrm>
            <a:off x="571193" y="4256090"/>
            <a:ext cx="10356215" cy="246907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007968" rtl="0" eaLnBrk="1" fontAlgn="auto" latinLnBrk="0" hangingPunct="1">
              <a:lnSpc>
                <a:spcPct val="90000"/>
              </a:lnSpc>
              <a:spcBef>
                <a:spcPts val="26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27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1007968" rtl="0" eaLnBrk="1" fontAlgn="auto" latinLnBrk="0" hangingPunct="1">
              <a:lnSpc>
                <a:spcPct val="90000"/>
              </a:lnSpc>
              <a:spcBef>
                <a:spcPts val="26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9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1007968" rtl="0" eaLnBrk="1" fontAlgn="auto" latinLnBrk="0" hangingPunct="1">
              <a:lnSpc>
                <a:spcPct val="90000"/>
              </a:lnSpc>
              <a:spcBef>
                <a:spcPts val="26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9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2" y="287316"/>
            <a:ext cx="6502285" cy="34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46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46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646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646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646" b="1">
          <a:solidFill>
            <a:srgbClr val="376092"/>
          </a:solidFill>
          <a:latin typeface="Garamond" pitchFamily="18" charset="0"/>
        </a:defRPr>
      </a:lvl5pPr>
      <a:lvl6pPr marL="503972" algn="l" rtl="0" fontAlgn="base">
        <a:spcBef>
          <a:spcPct val="0"/>
        </a:spcBef>
        <a:spcAft>
          <a:spcPct val="0"/>
        </a:spcAft>
        <a:defRPr sz="2646" b="1">
          <a:solidFill>
            <a:srgbClr val="376092"/>
          </a:solidFill>
          <a:latin typeface="Garamond" pitchFamily="18" charset="0"/>
        </a:defRPr>
      </a:lvl6pPr>
      <a:lvl7pPr marL="1007943" algn="l" rtl="0" fontAlgn="base">
        <a:spcBef>
          <a:spcPct val="0"/>
        </a:spcBef>
        <a:spcAft>
          <a:spcPct val="0"/>
        </a:spcAft>
        <a:defRPr sz="2646" b="1">
          <a:solidFill>
            <a:srgbClr val="376092"/>
          </a:solidFill>
          <a:latin typeface="Garamond" pitchFamily="18" charset="0"/>
        </a:defRPr>
      </a:lvl7pPr>
      <a:lvl8pPr marL="1511915" algn="l" rtl="0" fontAlgn="base">
        <a:spcBef>
          <a:spcPct val="0"/>
        </a:spcBef>
        <a:spcAft>
          <a:spcPct val="0"/>
        </a:spcAft>
        <a:defRPr sz="2646" b="1">
          <a:solidFill>
            <a:srgbClr val="376092"/>
          </a:solidFill>
          <a:latin typeface="Garamond" pitchFamily="18" charset="0"/>
        </a:defRPr>
      </a:lvl8pPr>
      <a:lvl9pPr marL="2015886" algn="l" rtl="0" fontAlgn="base">
        <a:spcBef>
          <a:spcPct val="0"/>
        </a:spcBef>
        <a:spcAft>
          <a:spcPct val="0"/>
        </a:spcAft>
        <a:defRPr sz="2646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543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543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92234" indent="-292234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7"/>
        </a:buBlip>
        <a:defRPr lang="en-US" sz="1543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91723" indent="-199489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543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91212" indent="-199489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543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91212" marR="0" indent="199489" algn="l" defTabSz="100794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43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090189" marR="0" indent="-199489" algn="l" defTabSz="100794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543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289678" indent="-199489" algn="l" defTabSz="1007943" rtl="0" eaLnBrk="1" latinLnBrk="0" hangingPunct="1">
        <a:spcBef>
          <a:spcPct val="20000"/>
        </a:spcBef>
        <a:buFont typeface="Garamond" pitchFamily="18" charset="0"/>
        <a:buChar char="−"/>
        <a:defRPr lang="en-US" sz="1543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476917" indent="-187240" algn="l" defTabSz="1007943" rtl="0" eaLnBrk="1" latinLnBrk="0" hangingPunct="1">
        <a:spcBef>
          <a:spcPct val="20000"/>
        </a:spcBef>
        <a:buFont typeface="Garamond" pitchFamily="18" charset="0"/>
        <a:buChar char="−"/>
        <a:defRPr lang="en-US" sz="1543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B92CC-96D3-49AA-B62C-6A3C806F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/>
              <a:t>Legal privilege in an era of increasing cross-border information sharing</a:t>
            </a:r>
            <a:endParaRPr lang="fr-FR" sz="2800" cap="non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E6DADA-911C-4DAC-868F-98760B1CE79A}"/>
              </a:ext>
            </a:extLst>
          </p:cNvPr>
          <p:cNvSpPr txBox="1"/>
          <p:nvPr/>
        </p:nvSpPr>
        <p:spPr>
          <a:xfrm>
            <a:off x="737394" y="1475581"/>
            <a:ext cx="9217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panel will discuss how to best maintain and defend legal privilege and professional secrecy in cross-border investigations given the increased information sharing between government agencies, and the ever-expanding coordination between prosecuting authorities. It will also discuss harmonisation of rules and practices through various jurisdictions (</a:t>
            </a:r>
            <a:r>
              <a:rPr lang="en-GB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in-house counsel legal privilege).</a:t>
            </a:r>
            <a:endParaRPr lang="fr-FR" sz="16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509CDB-99C7-4E6D-9245-09E7560F3A73}"/>
              </a:ext>
            </a:extLst>
          </p:cNvPr>
          <p:cNvSpPr txBox="1"/>
          <p:nvPr/>
        </p:nvSpPr>
        <p:spPr>
          <a:xfrm>
            <a:off x="737516" y="2863421"/>
            <a:ext cx="43924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Session Chair</a:t>
            </a:r>
            <a:endParaRPr lang="fr-FR" sz="20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Astrid Mignon </a:t>
            </a:r>
            <a:r>
              <a:rPr lang="en-GB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Colombet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August </a:t>
            </a:r>
            <a:r>
              <a:rPr lang="en-GB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Debouzy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Paris, former Co-Chair, IBA Criminal Law Committee ;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Panellists</a:t>
            </a:r>
            <a:endParaRPr lang="fr-FR" sz="20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 Feldberg, 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Jenner &amp; Block, London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Saverio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Lembo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Bär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Karrer, Geneva, Individual Defence </a:t>
            </a:r>
            <a:r>
              <a:rPr lang="en-GB" sz="1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 Officer, 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IBA Criminal Law Committee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Jason Linder, </a:t>
            </a: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Mayer Brown, Washington DC, Treasurer, IBA Business Crime Committee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Riccardo </a:t>
            </a:r>
            <a:r>
              <a:rPr lang="en-GB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Lucev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Cagnola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GB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Associati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 </a:t>
            </a:r>
            <a:r>
              <a:rPr lang="en-GB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Legale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Milan, </a:t>
            </a: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Publication and Newsletter Editor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IBA Criminal Law Committee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Helena Prieto, </a:t>
            </a:r>
            <a:r>
              <a:rPr lang="en-GB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Garrigues, Madrid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65EA77-46C3-443E-BA16-92241B8BDAA3}"/>
              </a:ext>
            </a:extLst>
          </p:cNvPr>
          <p:cNvSpPr txBox="1"/>
          <p:nvPr/>
        </p:nvSpPr>
        <p:spPr>
          <a:xfrm>
            <a:off x="5346684" y="2863421"/>
            <a:ext cx="4607613" cy="36009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en-GB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the status of legal privilege &amp; professional secrecy within your jurisdiction?  What are the main exceptions to the protection for attorney-client communications? Is there any ‘work-product doctrine' in your jurisdiction ?</a:t>
            </a:r>
          </a:p>
          <a:p>
            <a:pPr marL="228600" indent="-228600" algn="just">
              <a:buAutoNum type="arabicPeriod"/>
            </a:pPr>
            <a:r>
              <a:rPr lang="en-GB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your jurisdiction, is there any relevant differences regarding attorney-client communications protection between the status of external lawyers and in-house counsels ? </a:t>
            </a:r>
          </a:p>
          <a:p>
            <a:pPr marL="228600" indent="-228600" algn="just">
              <a:buAutoNum type="arabicPeriod"/>
            </a:pPr>
            <a:r>
              <a:rPr lang="en-GB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internal investigations are conducted by external lawyers, are they protected by legal privilege and professional secrecy? What happens when investigations are conducted by in-house counsels ?</a:t>
            </a:r>
          </a:p>
          <a:p>
            <a:pPr marL="228600" indent="-228600" algn="just"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When the prosecuting authorities ask for </a:t>
            </a:r>
            <a:r>
              <a:rPr lang="en-GB" sz="1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) the communication of the investigation report ; ii) the employees interviews conducted by external lawyers, under which conditions can legal privilege be waived in your jurisdiction ?</a:t>
            </a:r>
          </a:p>
          <a:p>
            <a:pPr marL="228600" indent="-228600" algn="just">
              <a:buAutoNum type="arabicPeriod"/>
            </a:pP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In a cross-border investigation, when a document that is privileged is requested by your domestic prosecuting authority, can you invoke a foreign concept of legal privilege to refuse to share the privileged document ?</a:t>
            </a:r>
            <a:endParaRPr lang="fr-FR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B83747-9869-4954-AF0D-3D2197F1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363" y="253989"/>
            <a:ext cx="619867" cy="8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A6F006-4E19-4269-85E3-DD45FD73B1D6}"/>
              </a:ext>
            </a:extLst>
          </p:cNvPr>
          <p:cNvSpPr/>
          <p:nvPr/>
        </p:nvSpPr>
        <p:spPr>
          <a:xfrm>
            <a:off x="9378354" y="7020197"/>
            <a:ext cx="1152128" cy="426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7075A4B-2A6E-46E0-9BC0-B860F2C47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51" y="6713473"/>
            <a:ext cx="1297305" cy="8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38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SDESIGN" val="August Debouzy"/>
  <p:tag name="UPSLIDEPRINTFACINGPAGESLAYOUT" val="Page de couverture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true&lt;/ContainsSubSectionTitles&gt;&#10;    &lt;ContainsSlideTitles&gt;tru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false&lt;/ContainsUnNumberedSections&gt;&#10;    &lt;SlideTitle /&gt;&#10;  &lt;/TocSlidesOptions&gt;&#10;  &lt;SectionSlideOptions&gt;&#10;    &lt;ContainsOwnSubSection&gt;true&lt;/ContainsOwnSubSection&gt;&#10;    &lt;ContainsOwnSlide&gt;tru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false&lt;/ContainsParentSection&gt;&#10;    &lt;ContainsOtherSections&gt;false&lt;/ContainsOtherSections&gt;&#10;    &lt;containsAppendix&gt;false&lt;/containsAppendix&gt;&#10;    &lt;containsUnnumberedSections&gt;false&lt;/containsUnnumberedSections&gt;&#10;    &lt;SlideTitle /&gt;&#10;  &lt;/SubSectionSlideOptions&gt;&#10;  &lt;UsedSlideLayouts&gt;&#10;    &lt;TocSlidesLayout&gt;&#10;      &lt;DesignName&gt;August Debouzy&lt;/DesignName&gt;&#10;      &lt;LayoutName&gt;Sommaire&lt;/LayoutName&gt;&#10;    &lt;/TocSlidesLayout&gt;&#10;    &lt;SectionLayout&gt;&#10;      &lt;DesignName&gt;August Debouzy&lt;/DesignName&gt;&#10;      &lt;LayoutName&gt;Section&lt;/LayoutName&gt;&#10;    &lt;/SectionLayout&gt;&#10;    &lt;SubsectionLayout&gt;&#10;      &lt;DesignName&gt;August Debouzy&lt;/DesignName&gt;&#10;      &lt;LayoutName&gt;Section&lt;/LayoutName&gt;&#10;    &lt;/SubsectionLayout&gt;&#10;    &lt;TitleSliLayout&gt;&#10;      &lt;DesignName&gt;Eight Advisory Template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02/01/2014 17:00:331836655326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false&lt;/UseSlideTitleAsSubSectionMarker&gt;&#10;      &lt;SlideTitleAsSectionMarker&gt;&#10;        &lt;UseTitleAsReminder&gt;false&lt;/UseTitleAsReminder&gt;&#10;      &lt;/SlideTitleAsSectionMarker&gt;&#10;      &lt;ShowSectionNums&gt;true&lt;/ShowSectionNums&gt;&#10;      &lt;ShowSlideIndex&gt;fals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0&lt;/BannerFillR&gt;&#10;        &lt;BannerFillG&gt;0&lt;/BannerFillG&gt;&#10;        &lt;BannerFillB&gt;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true&lt;/DisplayTOCOnTwocolumns&gt;&#10;      &lt;Scripts&gt;&#10;        &lt;BeforeSubSecTitle /&gt;&#10;        &lt;BeforeSlideIndex /&gt;&#10;        &lt;AfterSecNum /&gt;&#10;        &lt;BeforeSecNum /&gt;&#10;        &lt;AfterSubSecNum /&gt;&#10;        &lt;BeforeSubSecNum /&gt;&#10;      &lt;/Scripts&gt;&#10;      &lt;Lines&gt;&#10;        &lt;UseLineBelowSections&gt;false&lt;/UseLineBelowSections&gt;&#10;        &lt;LineBelowSection&gt;&#10;          &lt;XOffset&gt;0&lt;/XOffset&gt;&#10;          &lt;YOffset&gt;0&lt;/YOffset&gt;&#10;          &lt;Weight&gt;0&lt;/Weight&gt;&#10;          &lt;R&gt;0&lt;/R&gt;&#10;          &lt;G&gt;0&lt;/G&gt;&#10;          &lt;B&gt;0&lt;/B&gt;&#10;          &lt;LineStyle&gt;1&lt;/LineStyle&gt;&#10;        &lt;/LineBelowSection&gt;&#10;      &lt;/Lines&gt;&#10;      &lt;ManVerticalSpacing&gt;&#10;        &lt;UseManualSpacing&gt;true&lt;/UseManualSpacing&gt;&#10;        &lt;ManualSpacing&gt;&#10;          &lt;SpaceBeforeSections&gt;15&lt;/SpaceBeforeSections&gt;&#10;          &lt;SpaceBeforeSubSections&gt;5&lt;/SpaceBeforeSubSections&gt;&#10;          &lt;SpaceBeforeSlides&gt;2&lt;/SpaceBeforeSlides&gt;&#10;        &lt;/ManualSpacing&gt;&#10;        &lt;ManualSpacingSections&gt;&#10;          &lt;SpaceBeforeSections&gt;9.864567&lt;/SpaceBeforeSections&gt;&#10;          &lt;SpaceBeforeSubSections&gt;6.576378&lt;/SpaceBeforeSubSections&gt;&#10;          &lt;SpaceBeforeSlides&gt;3.288189&lt;/SpaceBeforeSlides&gt;&#10;        &lt;/ManualSpacingSections&gt;&#10;        &lt;ManualSpacingSubSections&gt;&#10;          &lt;SpaceBeforeSections&gt;10&lt;/SpaceBeforeSections&gt;&#10;          &lt;SpaceBeforeSubSections&gt;10&lt;/SpaceBeforeSubSections&gt;&#10;          &lt;SpaceBeforeSlides&gt;10&lt;/SpaceBeforeSlides&gt;&#10;        &lt;/ManualSpacingSubSections&gt;&#10;        &lt;UseSpecificSpacingForSecDivider&gt;tru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RomanAndLetters&lt;/NumType&gt;&#10;  &lt;/NumberingOptionForAppendix&gt;&#10;&lt;/TocContentOptions&gt;"/>
  <p:tag name="UPSLIDETOCALGOID" val="Standard"/>
  <p:tag name="UPSLIDETOCMASTERID" val="August Debouzy - Long1 15 2019"/>
  <p:tag name="UPSLIDETOCMASTERNAME" val="August Debouzy - Long"/>
  <p:tag name="UPSLIDETOCMASTERLASTEDITIONDATE" val="637086480131369313"/>
  <p:tag name="TEMPLATESHORTNAMETAG" val="August Debouzy - Sommaire Long [FR]"/>
  <p:tag name="TEMPLATEFULLNAMETAG" val="August Debouzy - Sommaire Long [FR]"/>
  <p:tag name="UPSLIDE" val="Gre02322_UpSLide_14-12-2017"/>
  <p:tag name="UPSLIDEVERSION" val="6.5.6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Numéro de slide"/>
  <p:tag name="TOCTEMPLATESHAPEDESCRIPTION" val="Définit le format de la forme contenant le numéro de diapositiv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UM"/>
  <p:tag name="TOCTEMPLATESHAPENAME" val="Numéro de section"/>
  <p:tag name="TOCTEMPLATESHAPEDESCRIPTION" val="Définit le format de la forme contenant les numéros de section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TITLE"/>
  <p:tag name="TOCTEMPLATESHAPENAME" val="Titre des diapositives"/>
  <p:tag name="TOCTEMPLATESHAPEDESCRIPTION" val="Définit le format de la forme contenant les titres de sli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LIDEINDEX"/>
  <p:tag name="TOCTEMPLATESHAPENAME" val="Numéro de slide"/>
  <p:tag name="TOCTEMPLATESHAPEDESCRIPTION" val="Définit le format de la forme contenant le numéro de diapositiv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UM"/>
  <p:tag name="TOCTEMPLATESHAPENAME" val="Numéro de section"/>
  <p:tag name="TOCTEMPLATESHAPEDESCRIPTION" val="Définit le format de la forme contenant les numéros de section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Tittre de la 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02/01/2014 17:00:331836655326"/>
  <p:tag name="TOCTEMPLATESHAPENAME" val="Section n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heme/theme1.xml><?xml version="1.0" encoding="utf-8"?>
<a:theme xmlns:a="http://schemas.openxmlformats.org/drawingml/2006/main" name="August Debouzy">
  <a:themeElements>
    <a:clrScheme name="August Debouzy">
      <a:dk1>
        <a:sysClr val="windowText" lastClr="000000"/>
      </a:dk1>
      <a:lt1>
        <a:sysClr val="window" lastClr="FFFFFF"/>
      </a:lt1>
      <a:dk2>
        <a:srgbClr val="EDE0D0"/>
      </a:dk2>
      <a:lt2>
        <a:srgbClr val="35C3CF"/>
      </a:lt2>
      <a:accent1>
        <a:srgbClr val="575756"/>
      </a:accent1>
      <a:accent2>
        <a:srgbClr val="9D9D9C"/>
      </a:accent2>
      <a:accent3>
        <a:srgbClr val="35C3CF"/>
      </a:accent3>
      <a:accent4>
        <a:srgbClr val="EDE0D0"/>
      </a:accent4>
      <a:accent5>
        <a:srgbClr val="575756"/>
      </a:accent5>
      <a:accent6>
        <a:srgbClr val="9D9D9C"/>
      </a:accent6>
      <a:hlink>
        <a:srgbClr val="000000"/>
      </a:hlink>
      <a:folHlink>
        <a:srgbClr val="35C3CF"/>
      </a:folHlink>
    </a:clrScheme>
    <a:fontScheme name="August Debouzy">
      <a:majorFont>
        <a:latin typeface="August Debouzy"/>
        <a:ea typeface=""/>
        <a:cs typeface=""/>
      </a:majorFont>
      <a:minorFont>
        <a:latin typeface="August Debouz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horz" rtlCol="0">
        <a:spAutoFit/>
      </a:bodyPr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pSlideTemplate.potx" id="{E1E2DFF6-3C34-4F40-A535-365EEA3FE312}" vid="{9D3DD8C1-AC74-4F5D-9FD4-19753ADD64F9}"/>
    </a:ext>
  </a:extLst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SlideTemplate.potx" id="{E1E2DFF6-3C34-4F40-A535-365EEA3FE312}" vid="{39A6BDEA-7BE0-40A1-8C2B-5E87F5678A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8CE09F451044085BD20AE26165FED" ma:contentTypeVersion="10" ma:contentTypeDescription="Create a new document." ma:contentTypeScope="" ma:versionID="dc9d4b6c3cc9391248b84dcf92b26d2f">
  <xsd:schema xmlns:xsd="http://www.w3.org/2001/XMLSchema" xmlns:xs="http://www.w3.org/2001/XMLSchema" xmlns:p="http://schemas.microsoft.com/office/2006/metadata/properties" xmlns:ns2="e5e58b11-f745-45e3-9bae-2ebf80225d14" xmlns:ns3="ad2e9ad2-38b0-4b2b-a771-3ca98dc4e31f" targetNamespace="http://schemas.microsoft.com/office/2006/metadata/properties" ma:root="true" ma:fieldsID="d8d5c6acc5951d70d6ec70dc6cdd85a2" ns2:_="" ns3:_="">
    <xsd:import namespace="e5e58b11-f745-45e3-9bae-2ebf80225d14"/>
    <xsd:import namespace="ad2e9ad2-38b0-4b2b-a771-3ca98dc4e3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58b11-f745-45e3-9bae-2ebf80225d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e9ad2-38b0-4b2b-a771-3ca98dc4e3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1F7165-988D-4301-9697-DC7E87866F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837CF6-6572-4BBD-9EF2-24DC98D19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9CAA98-9AC2-4DAD-ADAC-65C85BD4BF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58b11-f745-45e3-9bae-2ebf80225d14"/>
    <ds:schemaRef ds:uri="ad2e9ad2-38b0-4b2b-a771-3ca98dc4e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</TotalTime>
  <Words>315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August Debouzy</vt:lpstr>
      <vt:lpstr>Calibri</vt:lpstr>
      <vt:lpstr>Garamond</vt:lpstr>
      <vt:lpstr>Helvetica</vt:lpstr>
      <vt:lpstr>Poor Richard</vt:lpstr>
      <vt:lpstr>Segoe UI Light</vt:lpstr>
      <vt:lpstr>Tahoma</vt:lpstr>
      <vt:lpstr>Wingdings</vt:lpstr>
      <vt:lpstr>August Debouzy</vt:lpstr>
      <vt:lpstr>UpSlide Table Of Content Master (do not edit)</vt:lpstr>
      <vt:lpstr>Legal privilege in an era of increasing cross-border information sharing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Membre A&amp;D</dc:creator>
  <cp:lastModifiedBy>Emily Bower</cp:lastModifiedBy>
  <cp:revision>4</cp:revision>
  <dcterms:created xsi:type="dcterms:W3CDTF">2021-05-11T15:04:23Z</dcterms:created>
  <dcterms:modified xsi:type="dcterms:W3CDTF">2021-11-01T12:30:12Z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41beea-183a-4bbd-804d-ee672b323e77_Enabled">
    <vt:lpwstr>true</vt:lpwstr>
  </property>
  <property fmtid="{D5CDD505-2E9C-101B-9397-08002B2CF9AE}" pid="3" name="MSIP_Label_2c41beea-183a-4bbd-804d-ee672b323e77_SetDate">
    <vt:lpwstr>2019-11-06T11:16:14Z</vt:lpwstr>
  </property>
  <property fmtid="{D5CDD505-2E9C-101B-9397-08002B2CF9AE}" pid="4" name="MSIP_Label_2c41beea-183a-4bbd-804d-ee672b323e77_Method">
    <vt:lpwstr>Standard</vt:lpwstr>
  </property>
  <property fmtid="{D5CDD505-2E9C-101B-9397-08002B2CF9AE}" pid="5" name="MSIP_Label_2c41beea-183a-4bbd-804d-ee672b323e77_Name">
    <vt:lpwstr>General</vt:lpwstr>
  </property>
  <property fmtid="{D5CDD505-2E9C-101B-9397-08002B2CF9AE}" pid="6" name="MSIP_Label_2c41beea-183a-4bbd-804d-ee672b323e77_SiteId">
    <vt:lpwstr>6988521a-2747-41f4-bc3a-af5addc051da</vt:lpwstr>
  </property>
  <property fmtid="{D5CDD505-2E9C-101B-9397-08002B2CF9AE}" pid="7" name="MSIP_Label_2c41beea-183a-4bbd-804d-ee672b323e77_ActionId">
    <vt:lpwstr>b25c88c7-8187-4538-b334-0000e5e7deb6</vt:lpwstr>
  </property>
  <property fmtid="{D5CDD505-2E9C-101B-9397-08002B2CF9AE}" pid="8" name="MSIP_Label_2c41beea-183a-4bbd-804d-ee672b323e77_ContentBits">
    <vt:lpwstr>0</vt:lpwstr>
  </property>
  <property fmtid="{D5CDD505-2E9C-101B-9397-08002B2CF9AE}" pid="9" name="ContentTypeId">
    <vt:lpwstr>0x0101004C78CE09F451044085BD20AE26165FED</vt:lpwstr>
  </property>
</Properties>
</file>