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4"/>
    <p:sldMasterId id="2147483713" r:id="rId5"/>
  </p:sldMasterIdLst>
  <p:notesMasterIdLst>
    <p:notesMasterId r:id="rId19"/>
  </p:notesMasterIdLst>
  <p:handoutMasterIdLst>
    <p:handoutMasterId r:id="rId20"/>
  </p:handoutMasterIdLst>
  <p:sldIdLst>
    <p:sldId id="256" r:id="rId6"/>
    <p:sldId id="325" r:id="rId7"/>
    <p:sldId id="341" r:id="rId8"/>
    <p:sldId id="357" r:id="rId9"/>
    <p:sldId id="344" r:id="rId10"/>
    <p:sldId id="345" r:id="rId11"/>
    <p:sldId id="348" r:id="rId12"/>
    <p:sldId id="350" r:id="rId13"/>
    <p:sldId id="355" r:id="rId14"/>
    <p:sldId id="358" r:id="rId15"/>
    <p:sldId id="359" r:id="rId16"/>
    <p:sldId id="286" r:id="rId17"/>
    <p:sldId id="360" r:id="rId18"/>
  </p:sldIdLst>
  <p:sldSz cx="12192000" cy="6858000"/>
  <p:notesSz cx="7315200" cy="9601200"/>
  <p:custDataLst>
    <p:tags r:id="rId21"/>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14" userDrawn="1">
          <p15:clr>
            <a:srgbClr val="A4A3A4"/>
          </p15:clr>
        </p15:guide>
        <p15:guide id="2" orient="horz" pos="3773" userDrawn="1">
          <p15:clr>
            <a:srgbClr val="A4A3A4"/>
          </p15:clr>
        </p15:guide>
        <p15:guide id="3" orient="horz" pos="916" userDrawn="1">
          <p15:clr>
            <a:srgbClr val="A4A3A4"/>
          </p15:clr>
        </p15:guide>
        <p15:guide id="4" orient="horz" pos="3566" userDrawn="1">
          <p15:clr>
            <a:srgbClr val="A4A3A4"/>
          </p15:clr>
        </p15:guide>
        <p15:guide id="5" orient="horz" pos="235" userDrawn="1">
          <p15:clr>
            <a:srgbClr val="A4A3A4"/>
          </p15:clr>
        </p15:guide>
        <p15:guide id="6" pos="7287" userDrawn="1">
          <p15:clr>
            <a:srgbClr val="A4A3A4"/>
          </p15:clr>
        </p15:guide>
        <p15:guide id="7" pos="3903" userDrawn="1">
          <p15:clr>
            <a:srgbClr val="A4A3A4"/>
          </p15:clr>
        </p15:guide>
        <p15:guide id="8" pos="383" userDrawn="1">
          <p15:clr>
            <a:srgbClr val="A4A3A4"/>
          </p15:clr>
        </p15:guide>
        <p15:guide id="9" pos="3757"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D56"/>
    <a:srgbClr val="919191"/>
    <a:srgbClr val="8AACBC"/>
    <a:srgbClr val="033464"/>
    <a:srgbClr val="033064"/>
    <a:srgbClr val="033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1"/>
    <p:restoredTop sz="74122"/>
  </p:normalViewPr>
  <p:slideViewPr>
    <p:cSldViewPr snapToGrid="0">
      <p:cViewPr varScale="1">
        <p:scale>
          <a:sx n="84" d="100"/>
          <a:sy n="84" d="100"/>
        </p:scale>
        <p:origin x="1902" y="96"/>
      </p:cViewPr>
      <p:guideLst>
        <p:guide orient="horz" pos="3914"/>
        <p:guide orient="horz" pos="3773"/>
        <p:guide orient="horz" pos="916"/>
        <p:guide orient="horz" pos="3566"/>
        <p:guide orient="horz" pos="235"/>
        <p:guide pos="7287"/>
        <p:guide pos="3903"/>
        <p:guide pos="383"/>
        <p:guide pos="3757"/>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fontAlgn="auto">
              <a:spcBef>
                <a:spcPts val="0"/>
              </a:spcBef>
              <a:spcAft>
                <a:spcPts val="0"/>
              </a:spcAft>
              <a:defRPr sz="1300" smtClean="0">
                <a:latin typeface="+mn-lt"/>
              </a:defRPr>
            </a:lvl1pPr>
          </a:lstStyle>
          <a:p>
            <a:pPr>
              <a:defRPr/>
            </a:pPr>
            <a:fld id="{AEF9E800-7842-4CAC-BBE5-3041F52F8ECA}" type="datetimeFigureOut">
              <a:rPr lang="en-US"/>
              <a:pPr>
                <a:defRPr/>
              </a:pPr>
              <a:t>5/13/2022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fontAlgn="auto">
              <a:spcBef>
                <a:spcPts val="0"/>
              </a:spcBef>
              <a:spcAft>
                <a:spcPts val="0"/>
              </a:spcAft>
              <a:defRPr sz="1300" smtClean="0">
                <a:latin typeface="+mn-lt"/>
              </a:defRPr>
            </a:lvl1pPr>
          </a:lstStyle>
          <a:p>
            <a:pPr>
              <a:defRPr/>
            </a:pPr>
            <a:fld id="{43C986CF-72E3-48F7-9BBE-A4A86607D8DD}" type="slidenum">
              <a:rPr lang="en-US"/>
              <a:pPr>
                <a:defRPr/>
              </a:pPr>
              <a:t>‹#›</a:t>
            </a:fld>
            <a:endParaRPr lang="en-US" dirty="0"/>
          </a:p>
        </p:txBody>
      </p:sp>
    </p:spTree>
    <p:extLst>
      <p:ext uri="{BB962C8B-B14F-4D97-AF65-F5344CB8AC3E}">
        <p14:creationId xmlns:p14="http://schemas.microsoft.com/office/powerpoint/2010/main" val="1689654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fontAlgn="auto">
              <a:spcBef>
                <a:spcPts val="0"/>
              </a:spcBef>
              <a:spcAft>
                <a:spcPts val="0"/>
              </a:spcAft>
              <a:defRPr sz="1300" smtClean="0">
                <a:latin typeface="+mn-lt"/>
              </a:defRPr>
            </a:lvl1pPr>
          </a:lstStyle>
          <a:p>
            <a:pPr>
              <a:defRPr/>
            </a:pPr>
            <a:fld id="{8795C937-821F-47D4-BF0A-2C2319E3A518}" type="datetimeFigureOut">
              <a:rPr lang="en-US"/>
              <a:pPr>
                <a:defRPr/>
              </a:pPr>
              <a:t>5/13/2022</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fontAlgn="auto">
              <a:spcBef>
                <a:spcPts val="0"/>
              </a:spcBef>
              <a:spcAft>
                <a:spcPts val="0"/>
              </a:spcAft>
              <a:defRPr sz="1300" smtClean="0">
                <a:latin typeface="+mn-lt"/>
              </a:defRPr>
            </a:lvl1pPr>
          </a:lstStyle>
          <a:p>
            <a:pPr>
              <a:defRPr/>
            </a:pPr>
            <a:fld id="{0A8471F0-BB73-4CB0-B23A-8F498F717AA5}" type="slidenum">
              <a:rPr lang="en-US"/>
              <a:pPr>
                <a:defRPr/>
              </a:pPr>
              <a:t>‹#›</a:t>
            </a:fld>
            <a:endParaRPr lang="en-US" dirty="0"/>
          </a:p>
        </p:txBody>
      </p:sp>
    </p:spTree>
    <p:extLst>
      <p:ext uri="{BB962C8B-B14F-4D97-AF65-F5344CB8AC3E}">
        <p14:creationId xmlns:p14="http://schemas.microsoft.com/office/powerpoint/2010/main" val="10362952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8471F0-BB73-4CB0-B23A-8F498F717AA5}" type="slidenum">
              <a:rPr lang="en-US" smtClean="0"/>
              <a:pPr>
                <a:defRPr/>
              </a:pPr>
              <a:t>2</a:t>
            </a:fld>
            <a:endParaRPr lang="en-US" dirty="0"/>
          </a:p>
        </p:txBody>
      </p:sp>
    </p:spTree>
    <p:extLst>
      <p:ext uri="{BB962C8B-B14F-4D97-AF65-F5344CB8AC3E}">
        <p14:creationId xmlns:p14="http://schemas.microsoft.com/office/powerpoint/2010/main" val="8846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A8471F0-BB73-4CB0-B23A-8F498F717AA5}" type="slidenum">
              <a:rPr lang="en-US" smtClean="0"/>
              <a:pPr>
                <a:defRPr/>
              </a:pPr>
              <a:t>3</a:t>
            </a:fld>
            <a:endParaRPr lang="en-US" dirty="0"/>
          </a:p>
        </p:txBody>
      </p:sp>
    </p:spTree>
    <p:extLst>
      <p:ext uri="{BB962C8B-B14F-4D97-AF65-F5344CB8AC3E}">
        <p14:creationId xmlns:p14="http://schemas.microsoft.com/office/powerpoint/2010/main" val="138569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8471F0-BB73-4CB0-B23A-8F498F717AA5}" type="slidenum">
              <a:rPr lang="en-US" smtClean="0"/>
              <a:pPr>
                <a:defRPr/>
              </a:pPr>
              <a:t>12</a:t>
            </a:fld>
            <a:endParaRPr lang="en-US" dirty="0"/>
          </a:p>
        </p:txBody>
      </p:sp>
    </p:spTree>
    <p:extLst>
      <p:ext uri="{BB962C8B-B14F-4D97-AF65-F5344CB8AC3E}">
        <p14:creationId xmlns:p14="http://schemas.microsoft.com/office/powerpoint/2010/main" val="197313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82000">
              <a:schemeClr val="bg2">
                <a:tint val="40000"/>
                <a:satMod val="350000"/>
                <a:alpha val="0"/>
                <a:lumMod val="83000"/>
                <a:lumOff val="17000"/>
              </a:schemeClr>
            </a:gs>
            <a:gs pos="0">
              <a:schemeClr val="bg2">
                <a:tint val="45000"/>
                <a:shade val="99000"/>
                <a:satMod val="350000"/>
                <a:alpha val="0"/>
              </a:schemeClr>
            </a:gs>
            <a:gs pos="100000">
              <a:schemeClr val="tx1">
                <a:lumMod val="25000"/>
                <a:lumOff val="75000"/>
              </a:schemeClr>
            </a:gs>
          </a:gsLst>
          <a:lin ang="27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b="13325"/>
          <a:stretch/>
        </p:blipFill>
        <p:spPr>
          <a:xfrm>
            <a:off x="-29632" y="-115750"/>
            <a:ext cx="12221632" cy="6973750"/>
          </a:xfrm>
          <a:prstGeom prst="rect">
            <a:avLst/>
          </a:prstGeom>
        </p:spPr>
      </p:pic>
      <p:graphicFrame>
        <p:nvGraphicFramePr>
          <p:cNvPr id="22" name="Object 21"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28" name="think-cell Slide" r:id="rId7" imgW="360" imgH="360" progId="">
                  <p:embed/>
                </p:oleObj>
              </mc:Choice>
              <mc:Fallback>
                <p:oleObj name="think-cell Slide" r:id="rId7" imgW="360" imgH="360" progId="">
                  <p:embed/>
                  <p:pic>
                    <p:nvPicPr>
                      <p:cNvPr id="22" name="Object 2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custDataLst>
              <p:tags r:id="rId3"/>
            </p:custDataLst>
          </p:nvPr>
        </p:nvSpPr>
        <p:spPr>
          <a:xfrm>
            <a:off x="2967568" y="2120611"/>
            <a:ext cx="8737600" cy="1035957"/>
          </a:xfrm>
          <a:noFill/>
          <a:ln>
            <a:noFill/>
          </a:ln>
        </p:spPr>
        <p:txBody>
          <a:bodyPr>
            <a:normAutofit/>
          </a:bodyPr>
          <a:lstStyle>
            <a:lvl1pPr algn="r">
              <a:defRPr sz="2400" b="1" i="0">
                <a:solidFill>
                  <a:schemeClr val="bg1"/>
                </a:solidFill>
                <a:latin typeface="Calibri"/>
                <a:cs typeface="Calibri"/>
              </a:defRPr>
            </a:lvl1pPr>
          </a:lstStyle>
          <a:p>
            <a:r>
              <a:rPr lang="en-US"/>
              <a:t>Click to edit Master title style</a:t>
            </a:r>
          </a:p>
        </p:txBody>
      </p:sp>
      <p:sp>
        <p:nvSpPr>
          <p:cNvPr id="3" name="Subtitle 2"/>
          <p:cNvSpPr>
            <a:spLocks noGrp="1"/>
          </p:cNvSpPr>
          <p:nvPr>
            <p:ph type="subTitle" idx="1" hasCustomPrompt="1"/>
            <p:custDataLst>
              <p:tags r:id="rId4"/>
            </p:custDataLst>
          </p:nvPr>
        </p:nvSpPr>
        <p:spPr>
          <a:xfrm>
            <a:off x="4999568" y="3560165"/>
            <a:ext cx="6703483" cy="226745"/>
          </a:xfrm>
          <a:prstGeom prst="rect">
            <a:avLst/>
          </a:prstGeom>
          <a:noFill/>
          <a:ln>
            <a:noFill/>
          </a:ln>
        </p:spPr>
        <p:txBody>
          <a:bodyPr>
            <a:noAutofit/>
          </a:bodyPr>
          <a:lstStyle>
            <a:lvl1pPr marL="0" indent="0" algn="r">
              <a:buNone/>
              <a:defRPr sz="1300" b="0" u="none" cap="none">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p>
        </p:txBody>
      </p:sp>
      <p:sp>
        <p:nvSpPr>
          <p:cNvPr id="6" name="Text Placeholder 5"/>
          <p:cNvSpPr>
            <a:spLocks noGrp="1"/>
          </p:cNvSpPr>
          <p:nvPr>
            <p:ph type="body" sz="quarter" idx="10" hasCustomPrompt="1"/>
          </p:nvPr>
        </p:nvSpPr>
        <p:spPr>
          <a:xfrm>
            <a:off x="4999569" y="3907704"/>
            <a:ext cx="6705600" cy="231342"/>
          </a:xfrm>
        </p:spPr>
        <p:txBody>
          <a:bodyPr>
            <a:noAutofit/>
          </a:bodyPr>
          <a:lstStyle>
            <a:lvl1pPr marL="0" indent="0" algn="r">
              <a:buFontTx/>
              <a:buNone/>
              <a:defRPr sz="1300" b="0" i="1">
                <a:solidFill>
                  <a:schemeClr val="bg1"/>
                </a:solidFill>
                <a:latin typeface="+mn-lt"/>
                <a:cs typeface="Arial"/>
              </a:defRPr>
            </a:lvl1pPr>
          </a:lstStyle>
          <a:p>
            <a:pPr lvl="0"/>
            <a:r>
              <a:rPr lang="en-US"/>
              <a:t>Speaking Engagement</a:t>
            </a:r>
          </a:p>
        </p:txBody>
      </p:sp>
      <p:sp>
        <p:nvSpPr>
          <p:cNvPr id="7" name="TextBox 6"/>
          <p:cNvSpPr txBox="1"/>
          <p:nvPr userDrawn="1"/>
        </p:nvSpPr>
        <p:spPr>
          <a:xfrm>
            <a:off x="6197600" y="533400"/>
            <a:ext cx="362920" cy="338554"/>
          </a:xfrm>
          <a:prstGeom prst="rect">
            <a:avLst/>
          </a:prstGeom>
        </p:spPr>
        <p:txBody>
          <a:bodyPr wrap="none" rtlCol="0">
            <a:spAutoFit/>
          </a:bodyPr>
          <a:lstStyle/>
          <a:p>
            <a:pPr marL="176213" marR="0" indent="-176213" algn="l" defTabSz="457200" rtl="0" eaLnBrk="1" fontAlgn="base" latinLnBrk="0" hangingPunct="1">
              <a:spcBef>
                <a:spcPts val="0"/>
              </a:spcBef>
              <a:spcAft>
                <a:spcPct val="0"/>
              </a:spcAft>
              <a:buClr>
                <a:srgbClr val="155E98"/>
              </a:buClr>
              <a:buSzPct val="100000"/>
              <a:buFont typeface="Arial" pitchFamily="34" charset="0"/>
              <a:buChar char="•"/>
              <a:tabLst/>
            </a:pPr>
            <a:endParaRPr kumimoji="0" lang="en-US" sz="1600" b="0" i="0" u="none" strike="noStrike" kern="1200" cap="none" spc="0" normalizeH="0" baseline="0" noProof="0" dirty="0">
              <a:ln>
                <a:noFill/>
              </a:ln>
              <a:solidFill>
                <a:srgbClr val="222222"/>
              </a:solidFill>
              <a:effectLst/>
              <a:uLnTx/>
              <a:uFillTx/>
              <a:latin typeface="+mn-lt"/>
              <a:ea typeface="+mn-ea"/>
              <a:cs typeface="+mn-cs"/>
            </a:endParaRPr>
          </a:p>
        </p:txBody>
      </p:sp>
      <p:sp>
        <p:nvSpPr>
          <p:cNvPr id="28" name="Text Placeholder 27"/>
          <p:cNvSpPr>
            <a:spLocks noGrp="1"/>
          </p:cNvSpPr>
          <p:nvPr>
            <p:ph type="body" sz="quarter" idx="11" hasCustomPrompt="1"/>
          </p:nvPr>
        </p:nvSpPr>
        <p:spPr>
          <a:xfrm>
            <a:off x="8659642" y="304800"/>
            <a:ext cx="3014133" cy="304800"/>
          </a:xfrm>
        </p:spPr>
        <p:txBody>
          <a:bodyPr>
            <a:noAutofit/>
          </a:bodyPr>
          <a:lstStyle>
            <a:lvl1pPr marL="0" indent="0" algn="r">
              <a:buNone/>
              <a:defRPr sz="1000" b="0">
                <a:solidFill>
                  <a:srgbClr val="FFFFFF"/>
                </a:solidFill>
                <a:latin typeface="Calibri"/>
                <a:cs typeface="Calibri"/>
              </a:defRPr>
            </a:lvl1pPr>
            <a:lvl2pPr marL="183578" indent="0" algn="r">
              <a:buNone/>
              <a:defRPr sz="1000">
                <a:latin typeface="Calibri"/>
                <a:cs typeface="Calibri"/>
              </a:defRPr>
            </a:lvl2pPr>
            <a:lvl3pPr marL="374015" indent="0" algn="r">
              <a:buNone/>
              <a:defRPr sz="1000">
                <a:latin typeface="Calibri"/>
                <a:cs typeface="Calibri"/>
              </a:defRPr>
            </a:lvl3pPr>
            <a:lvl4pPr marL="556895" indent="0" algn="r">
              <a:buNone/>
              <a:defRPr sz="1000">
                <a:latin typeface="Calibri"/>
                <a:cs typeface="Calibri"/>
              </a:defRPr>
            </a:lvl4pPr>
            <a:lvl5pPr marL="738187" indent="0" algn="r">
              <a:buNone/>
              <a:defRPr sz="1000">
                <a:latin typeface="Calibri"/>
                <a:cs typeface="Calibri"/>
              </a:defRPr>
            </a:lvl5pPr>
          </a:lstStyle>
          <a:p>
            <a:pPr lvl="0"/>
            <a:r>
              <a:rPr lang="en-US"/>
              <a:t>Date</a:t>
            </a:r>
          </a:p>
        </p:txBody>
      </p:sp>
      <p:sp>
        <p:nvSpPr>
          <p:cNvPr id="11" name="TextBox 10"/>
          <p:cNvSpPr txBox="1"/>
          <p:nvPr userDrawn="1"/>
        </p:nvSpPr>
        <p:spPr>
          <a:xfrm>
            <a:off x="9346915" y="5293166"/>
            <a:ext cx="2356136" cy="584775"/>
          </a:xfrm>
          <a:prstGeom prst="rect">
            <a:avLst/>
          </a:prstGeom>
        </p:spPr>
        <p:txBody>
          <a:bodyPr wrap="square" rtlCol="0">
            <a:spAutoFit/>
          </a:bodyPr>
          <a:lstStyle/>
          <a:p>
            <a:pPr marL="0" marR="0" indent="0" algn="r" defTabSz="457200" rtl="0" eaLnBrk="1" fontAlgn="base" latinLnBrk="0" hangingPunct="1">
              <a:spcBef>
                <a:spcPts val="0"/>
              </a:spcBef>
              <a:spcAft>
                <a:spcPct val="0"/>
              </a:spcAft>
              <a:buClr>
                <a:srgbClr val="155E98"/>
              </a:buClr>
              <a:buSzPct val="100000"/>
              <a:buFont typeface="Arial" pitchFamily="34" charset="0"/>
              <a:buNone/>
              <a:tabLst/>
            </a:pPr>
            <a:r>
              <a:rPr kumimoji="0" lang="en-US" sz="3200" b="0" i="0" u="none" strike="noStrike" kern="1200" cap="none" spc="0" normalizeH="0" baseline="0" noProof="0" dirty="0">
                <a:ln>
                  <a:noFill/>
                </a:ln>
                <a:solidFill>
                  <a:schemeClr val="bg1"/>
                </a:solidFill>
                <a:effectLst/>
                <a:uLnTx/>
                <a:uFillTx/>
                <a:latin typeface="Optima" charset="0"/>
                <a:ea typeface="Optima" charset="0"/>
                <a:cs typeface="Optima" charset="0"/>
              </a:rPr>
              <a:t>C2ES.ORG </a:t>
            </a:r>
          </a:p>
        </p:txBody>
      </p:sp>
      <p:pic>
        <p:nvPicPr>
          <p:cNvPr id="12" name="Picture 11">
            <a:extLst>
              <a:ext uri="{FF2B5EF4-FFF2-40B4-BE49-F238E27FC236}">
                <a16:creationId xmlns:a16="http://schemas.microsoft.com/office/drawing/2014/main" id="{B1D48904-A539-2C43-A19A-D2D5C0745D36}"/>
              </a:ext>
            </a:extLst>
          </p:cNvPr>
          <p:cNvPicPr>
            <a:picLocks noChangeAspect="1"/>
          </p:cNvPicPr>
          <p:nvPr userDrawn="1"/>
        </p:nvPicPr>
        <p:blipFill>
          <a:blip r:embed="rId9"/>
          <a:stretch>
            <a:fillRect/>
          </a:stretch>
        </p:blipFill>
        <p:spPr>
          <a:xfrm>
            <a:off x="928218" y="4940985"/>
            <a:ext cx="1313644" cy="128913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flip="none" rotWithShape="1">
          <a:gsLst>
            <a:gs pos="55000">
              <a:schemeClr val="bg2">
                <a:tint val="40000"/>
                <a:satMod val="350000"/>
                <a:lumMod val="15000"/>
                <a:lumOff val="85000"/>
                <a:alpha val="44000"/>
              </a:schemeClr>
            </a:gs>
            <a:gs pos="0">
              <a:schemeClr val="tx1">
                <a:lumMod val="25000"/>
                <a:lumOff val="75000"/>
              </a:schemeClr>
            </a:gs>
            <a:gs pos="100000">
              <a:schemeClr val="tx1">
                <a:lumMod val="25000"/>
                <a:lumOff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959599"/>
          </a:xfrm>
          <a:prstGeom prst="rect">
            <a:avLst/>
          </a:prstGeom>
          <a:gradFill>
            <a:gsLst>
              <a:gs pos="68000">
                <a:schemeClr val="bg2">
                  <a:tint val="40000"/>
                  <a:satMod val="350000"/>
                  <a:alpha val="0"/>
                  <a:lumMod val="87000"/>
                  <a:lumOff val="13000"/>
                </a:schemeClr>
              </a:gs>
              <a:gs pos="0">
                <a:schemeClr val="bg2">
                  <a:tint val="45000"/>
                  <a:shade val="99000"/>
                  <a:satMod val="350000"/>
                  <a:alpha val="0"/>
                </a:schemeClr>
              </a:gs>
              <a:gs pos="100000">
                <a:schemeClr val="tx1">
                  <a:lumMod val="25000"/>
                  <a:lumOff val="75000"/>
                </a:schemeClr>
              </a:gs>
            </a:gsLst>
            <a:lin ang="2700000" scaled="1"/>
          </a:gradFill>
        </p:spPr>
      </p:pic>
      <p:graphicFrame>
        <p:nvGraphicFramePr>
          <p:cNvPr id="22" name="Object 21"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052" name="think-cell Slide" r:id="rId5" imgW="360" imgH="360" progId="">
                  <p:embed/>
                </p:oleObj>
              </mc:Choice>
              <mc:Fallback>
                <p:oleObj name="think-cell Slide" r:id="rId5" imgW="360" imgH="360" progId="">
                  <p:embed/>
                  <p:pic>
                    <p:nvPicPr>
                      <p:cNvPr id="22" name="Object 2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 Placeholder 5"/>
          <p:cNvSpPr>
            <a:spLocks noGrp="1"/>
          </p:cNvSpPr>
          <p:nvPr>
            <p:ph type="body" sz="quarter" idx="10" hasCustomPrompt="1"/>
          </p:nvPr>
        </p:nvSpPr>
        <p:spPr>
          <a:xfrm>
            <a:off x="607485" y="5661025"/>
            <a:ext cx="10960100" cy="552450"/>
          </a:xfrm>
        </p:spPr>
        <p:txBody>
          <a:bodyPr>
            <a:normAutofit/>
          </a:bodyPr>
          <a:lstStyle>
            <a:lvl1pPr marL="0" indent="0" algn="ctr">
              <a:buFontTx/>
              <a:buNone/>
              <a:defRPr sz="1600" b="0">
                <a:solidFill>
                  <a:srgbClr val="FFFFFF"/>
                </a:solidFill>
                <a:latin typeface="Calibri"/>
                <a:cs typeface="Calibri"/>
              </a:defRPr>
            </a:lvl1pPr>
          </a:lstStyle>
          <a:p>
            <a:pPr lvl="0" algn="ctr"/>
            <a:r>
              <a:rPr lang="en-US" sz="1600"/>
              <a:t>Contact Information</a:t>
            </a:r>
          </a:p>
        </p:txBody>
      </p:sp>
      <p:sp>
        <p:nvSpPr>
          <p:cNvPr id="3" name="TextBox 2"/>
          <p:cNvSpPr txBox="1"/>
          <p:nvPr userDrawn="1"/>
        </p:nvSpPr>
        <p:spPr>
          <a:xfrm>
            <a:off x="3352800" y="3705728"/>
            <a:ext cx="5053263" cy="1323439"/>
          </a:xfrm>
          <a:prstGeom prst="rect">
            <a:avLst/>
          </a:prstGeom>
        </p:spPr>
        <p:txBody>
          <a:bodyPr wrap="square" rtlCol="0">
            <a:spAutoFit/>
          </a:bodyPr>
          <a:lstStyle/>
          <a:p>
            <a:pPr marL="0" marR="0" indent="0" algn="ctr" defTabSz="457200" rtl="0" eaLnBrk="1" fontAlgn="base" latinLnBrk="0" hangingPunct="1">
              <a:spcBef>
                <a:spcPts val="0"/>
              </a:spcBef>
              <a:spcAft>
                <a:spcPct val="0"/>
              </a:spcAft>
              <a:buClr>
                <a:srgbClr val="155E98"/>
              </a:buClr>
              <a:buSzPct val="100000"/>
              <a:buFont typeface="Arial" pitchFamily="34" charset="0"/>
              <a:buNone/>
              <a:tabLst/>
            </a:pPr>
            <a:r>
              <a:rPr kumimoji="0" lang="en-US" sz="2400" b="0" i="0" u="none" strike="noStrike" kern="1200" cap="none" spc="0" normalizeH="0" baseline="0" noProof="0" dirty="0">
                <a:ln>
                  <a:noFill/>
                </a:ln>
                <a:solidFill>
                  <a:schemeClr val="bg1"/>
                </a:solidFill>
                <a:effectLst/>
                <a:uLnTx/>
                <a:uFillTx/>
                <a:latin typeface="Optima" charset="0"/>
                <a:ea typeface="Optima" charset="0"/>
                <a:cs typeface="Optima" charset="0"/>
              </a:rPr>
              <a:t>FOR MORE INFORMATION</a:t>
            </a:r>
          </a:p>
          <a:p>
            <a:pPr marL="0" marR="0" indent="0" algn="ctr" defTabSz="457200" rtl="0" eaLnBrk="1" fontAlgn="base" latinLnBrk="0" hangingPunct="1">
              <a:spcBef>
                <a:spcPts val="0"/>
              </a:spcBef>
              <a:spcAft>
                <a:spcPct val="0"/>
              </a:spcAft>
              <a:buClr>
                <a:srgbClr val="155E98"/>
              </a:buClr>
              <a:buSzPct val="100000"/>
              <a:buFont typeface="Arial" pitchFamily="34" charset="0"/>
              <a:buNone/>
              <a:tabLst/>
            </a:pPr>
            <a:endParaRPr kumimoji="0" lang="en-US" sz="2400" b="0" i="0" u="none" strike="noStrike" kern="1200" cap="none" spc="0" normalizeH="0" baseline="0" noProof="0" dirty="0">
              <a:ln>
                <a:noFill/>
              </a:ln>
              <a:solidFill>
                <a:schemeClr val="bg1"/>
              </a:solidFill>
              <a:effectLst/>
              <a:uLnTx/>
              <a:uFillTx/>
              <a:latin typeface="Optima" charset="0"/>
              <a:ea typeface="Optima" charset="0"/>
              <a:cs typeface="Optima" charset="0"/>
            </a:endParaRPr>
          </a:p>
          <a:p>
            <a:pPr marL="0" marR="0" indent="0" algn="ctr" defTabSz="457200" rtl="0" eaLnBrk="1" fontAlgn="base" latinLnBrk="0" hangingPunct="1">
              <a:spcBef>
                <a:spcPts val="0"/>
              </a:spcBef>
              <a:spcAft>
                <a:spcPct val="0"/>
              </a:spcAft>
              <a:buClr>
                <a:srgbClr val="155E98"/>
              </a:buClr>
              <a:buSzPct val="100000"/>
              <a:buFont typeface="Arial" pitchFamily="34" charset="0"/>
              <a:buNone/>
              <a:tabLst/>
            </a:pPr>
            <a:r>
              <a:rPr kumimoji="0" lang="en-US" sz="3200" b="0" i="0" u="none" strike="noStrike" kern="1200" cap="none" spc="0" normalizeH="0" baseline="0" noProof="0" dirty="0">
                <a:ln>
                  <a:noFill/>
                </a:ln>
                <a:solidFill>
                  <a:schemeClr val="bg1"/>
                </a:solidFill>
                <a:effectLst/>
                <a:uLnTx/>
                <a:uFillTx/>
                <a:latin typeface="Optima" charset="0"/>
                <a:ea typeface="Optima" charset="0"/>
                <a:cs typeface="Optima" charset="0"/>
              </a:rPr>
              <a:t>C2ES.ORG </a:t>
            </a:r>
          </a:p>
        </p:txBody>
      </p:sp>
      <p:pic>
        <p:nvPicPr>
          <p:cNvPr id="7" name="Picture 6">
            <a:extLst>
              <a:ext uri="{FF2B5EF4-FFF2-40B4-BE49-F238E27FC236}">
                <a16:creationId xmlns:a16="http://schemas.microsoft.com/office/drawing/2014/main" id="{94EF6A7F-20F1-3E4E-B6FF-4BA53BA35E45}"/>
              </a:ext>
            </a:extLst>
          </p:cNvPr>
          <p:cNvPicPr>
            <a:picLocks noChangeAspect="1"/>
          </p:cNvPicPr>
          <p:nvPr userDrawn="1"/>
        </p:nvPicPr>
        <p:blipFill>
          <a:blip r:embed="rId7"/>
          <a:stretch>
            <a:fillRect/>
          </a:stretch>
        </p:blipFill>
        <p:spPr>
          <a:xfrm>
            <a:off x="5046809" y="1615667"/>
            <a:ext cx="1665242" cy="1634175"/>
          </a:xfrm>
          <a:prstGeom prst="rect">
            <a:avLst/>
          </a:prstGeom>
        </p:spPr>
      </p:pic>
    </p:spTree>
    <p:extLst>
      <p:ext uri="{BB962C8B-B14F-4D97-AF65-F5344CB8AC3E}">
        <p14:creationId xmlns:p14="http://schemas.microsoft.com/office/powerpoint/2010/main" val="27789100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57D6-B4AF-4A6A-C2CE-27702EBD5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DA949C-9273-032C-F6F2-8FCA75B8C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7EC66-F3D8-CF7C-89AD-44A61E69BB09}"/>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5" name="Footer Placeholder 4">
            <a:extLst>
              <a:ext uri="{FF2B5EF4-FFF2-40B4-BE49-F238E27FC236}">
                <a16:creationId xmlns:a16="http://schemas.microsoft.com/office/drawing/2014/main" id="{6DF68E7D-DFA2-6ECF-F02F-4ECDF945F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9539F-3B4C-F607-E2E2-DA03D4995B68}"/>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342902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2085-D55E-5A67-C5A8-A3C7692CA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94B72-803F-A742-3047-3A9EBF188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9C0E8-FDF9-2F7C-EFE1-A5169112C9AD}"/>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5" name="Footer Placeholder 4">
            <a:extLst>
              <a:ext uri="{FF2B5EF4-FFF2-40B4-BE49-F238E27FC236}">
                <a16:creationId xmlns:a16="http://schemas.microsoft.com/office/drawing/2014/main" id="{33E7BE10-E83D-A127-16AE-550209C17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DD305-B616-C3D2-C401-32CCC4155841}"/>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92532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F4B2-E8C3-B2F2-E98F-D2BF663C3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8F8C7-D943-0C89-D7C7-DA8033DDE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B5E14-3CE7-05E4-1D08-897A5CE367D8}"/>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5" name="Footer Placeholder 4">
            <a:extLst>
              <a:ext uri="{FF2B5EF4-FFF2-40B4-BE49-F238E27FC236}">
                <a16:creationId xmlns:a16="http://schemas.microsoft.com/office/drawing/2014/main" id="{84D442AA-FDBF-DE1E-7EB4-BF8EA9A5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1A157-BF3F-14E9-A3BC-B8042E9A5C64}"/>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920864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40BC-5C0C-6607-B22E-E295C9DDD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6BC1F-840F-FFE0-C5F9-C36B5E4E09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AA4DE-EC4D-6602-A6D8-51491515B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012F6-C2E4-9651-E5AD-6BBF761997F5}"/>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6" name="Footer Placeholder 5">
            <a:extLst>
              <a:ext uri="{FF2B5EF4-FFF2-40B4-BE49-F238E27FC236}">
                <a16:creationId xmlns:a16="http://schemas.microsoft.com/office/drawing/2014/main" id="{4539B5EB-1607-D3C8-85EE-38DF82E3D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1D1B3-736E-F159-2C86-98602B4B8D73}"/>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979795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13E9-483F-54A1-24F6-38AD3F3D5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F154FD-6E32-2E10-DB7F-E5B947CE4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69BC9-BD9B-12B9-8668-B8A1B42A9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2BA664-C3F9-4A0E-293D-9825242BA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3CE9A-6074-ED3C-8DEA-FFA6675CC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08C95-53F1-50E0-9DF2-5653EC19CDAC}"/>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8" name="Footer Placeholder 7">
            <a:extLst>
              <a:ext uri="{FF2B5EF4-FFF2-40B4-BE49-F238E27FC236}">
                <a16:creationId xmlns:a16="http://schemas.microsoft.com/office/drawing/2014/main" id="{4EEE4CB9-56D8-171C-CBAB-8BFB3E829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8E9DA4-260E-E149-63F0-4868A5D2D9BA}"/>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505189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29CD-2C38-8EB7-4B71-DED7FC019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88FED-B7DC-4F60-0404-585B1139A41F}"/>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4" name="Footer Placeholder 3">
            <a:extLst>
              <a:ext uri="{FF2B5EF4-FFF2-40B4-BE49-F238E27FC236}">
                <a16:creationId xmlns:a16="http://schemas.microsoft.com/office/drawing/2014/main" id="{1B5A89C3-FEBC-5956-B0D4-D260FAA2D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AD9F77-DE69-8E64-6DB7-C40CA62FEAAC}"/>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37487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A450E-A6D6-8A88-C6D3-3747F7C36D8C}"/>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3" name="Footer Placeholder 2">
            <a:extLst>
              <a:ext uri="{FF2B5EF4-FFF2-40B4-BE49-F238E27FC236}">
                <a16:creationId xmlns:a16="http://schemas.microsoft.com/office/drawing/2014/main" id="{B9E28444-5FE0-8C67-3322-3190E0FC1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91624-229C-15E9-1216-A4F0E24BCF89}"/>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3150667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1599-D9B0-0561-7983-425066DFC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C84265-E0E9-884C-C2C2-4EC54865F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AECBD-362D-5E5E-7745-30D1078BC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87B76-E56E-5A81-1D87-7DC05653637F}"/>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6" name="Footer Placeholder 5">
            <a:extLst>
              <a:ext uri="{FF2B5EF4-FFF2-40B4-BE49-F238E27FC236}">
                <a16:creationId xmlns:a16="http://schemas.microsoft.com/office/drawing/2014/main" id="{7EC02327-B171-622B-B4EE-D46151F78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80FC3-669E-BDA2-35CC-2AD8B113D517}"/>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141683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9677-D535-766E-80D4-8C9C2E1C5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952A6-0080-67B6-BFB0-0B62447F8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580442-0111-AA00-D84B-E6855A9B2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DD53B-BDFA-2392-50FC-216A300483F1}"/>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6" name="Footer Placeholder 5">
            <a:extLst>
              <a:ext uri="{FF2B5EF4-FFF2-40B4-BE49-F238E27FC236}">
                <a16:creationId xmlns:a16="http://schemas.microsoft.com/office/drawing/2014/main" id="{4E2CA735-D839-CDAD-0447-B8043795D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6694A-4F15-9CB0-BE1E-D57E5E912C60}"/>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30692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About Center for Climate and Energy Solutions</a:t>
            </a:r>
          </a:p>
        </p:txBody>
      </p:sp>
      <p:sp>
        <p:nvSpPr>
          <p:cNvPr id="3" name="Footer Placeholder 2"/>
          <p:cNvSpPr>
            <a:spLocks noGrp="1"/>
          </p:cNvSpPr>
          <p:nvPr>
            <p:ph type="ftr" sz="quarter" idx="11"/>
          </p:nvPr>
        </p:nvSpPr>
        <p:spPr/>
        <p:txBody>
          <a:bodyPr/>
          <a:lstStyle/>
          <a:p>
            <a:r>
              <a:rPr lang="en-US" dirty="0"/>
              <a:t>Presentation to COP28 Presidency</a:t>
            </a:r>
          </a:p>
        </p:txBody>
      </p:sp>
      <p:sp>
        <p:nvSpPr>
          <p:cNvPr id="4" name="Date Placeholder 3"/>
          <p:cNvSpPr>
            <a:spLocks noGrp="1"/>
          </p:cNvSpPr>
          <p:nvPr>
            <p:ph type="dt" sz="half" idx="12"/>
          </p:nvPr>
        </p:nvSpPr>
        <p:spPr/>
        <p:txBody>
          <a:bodyPr/>
          <a:lstStyle/>
          <a:p>
            <a:fld id="{FFC923AF-F7AF-9E42-8A3E-52348179E3BD}" type="datetime4">
              <a:rPr lang="en-US" smtClean="0"/>
              <a:t>May 13, 2022</a:t>
            </a:fld>
            <a:endParaRPr lang="en-US" dirty="0"/>
          </a:p>
        </p:txBody>
      </p:sp>
      <p:sp>
        <p:nvSpPr>
          <p:cNvPr id="5" name="Slide Number Placeholder 4"/>
          <p:cNvSpPr>
            <a:spLocks noGrp="1"/>
          </p:cNvSpPr>
          <p:nvPr>
            <p:ph type="sldNum" sz="quarter" idx="13"/>
          </p:nvPr>
        </p:nvSpPr>
        <p:spPr/>
        <p:txBody>
          <a:bodyPr/>
          <a:lstStyle/>
          <a:p>
            <a:fld id="{3675A01C-4065-1549-ACEF-B613474B14E8}" type="slidenum">
              <a:rPr lang="en-US" smtClean="0"/>
              <a:pPr/>
              <a:t>‹#›</a:t>
            </a:fld>
            <a:endParaRPr lang="en-US" dirty="0"/>
          </a:p>
        </p:txBody>
      </p:sp>
      <p:sp>
        <p:nvSpPr>
          <p:cNvPr id="7" name="Text Placeholder 11"/>
          <p:cNvSpPr>
            <a:spLocks noGrp="1"/>
          </p:cNvSpPr>
          <p:nvPr>
            <p:ph type="body" sz="quarter" idx="14" hasCustomPrompt="1"/>
          </p:nvPr>
        </p:nvSpPr>
        <p:spPr>
          <a:xfrm>
            <a:off x="607484" y="1107007"/>
            <a:ext cx="10960099" cy="5106468"/>
          </a:xfrm>
        </p:spPr>
        <p:txBody>
          <a:bodyPr/>
          <a:lstStyle>
            <a:lvl2pPr>
              <a:buClr>
                <a:schemeClr val="tx1"/>
              </a:buClr>
              <a:defRPr/>
            </a:lvl2pPr>
          </a:lstStyle>
          <a:p>
            <a:r>
              <a:rPr lang="en-US" sz="2400" b="1"/>
              <a:t>Independent, nonpartisan, nonprofit organization</a:t>
            </a:r>
          </a:p>
          <a:p>
            <a:r>
              <a:rPr lang="en-US" sz="2400" b="1"/>
              <a:t>Mission: To advance strong policy and action to reduce greenhouse gas emissions, promote clean energy, and strengthen resilience to climate impacts.</a:t>
            </a:r>
          </a:p>
          <a:p>
            <a:r>
              <a:rPr lang="en-US" sz="2400" b="1"/>
              <a:t>Brings city, state, and national policymakers together with businesses and other stakeholders.</a:t>
            </a:r>
          </a:p>
          <a:p>
            <a:r>
              <a:rPr lang="en-US" sz="2400" b="1"/>
              <a:t>Ranks regularly among the top environmental think tanks in the world.</a:t>
            </a:r>
          </a:p>
        </p:txBody>
      </p:sp>
    </p:spTree>
    <p:extLst>
      <p:ext uri="{BB962C8B-B14F-4D97-AF65-F5344CB8AC3E}">
        <p14:creationId xmlns:p14="http://schemas.microsoft.com/office/powerpoint/2010/main" val="180467125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6AA1-2E23-7D94-E0A9-B602B198E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55695-4688-20D1-C8DB-5C8FAA4D8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FA54B-9B47-E739-7B3F-E288C5036C49}"/>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5" name="Footer Placeholder 4">
            <a:extLst>
              <a:ext uri="{FF2B5EF4-FFF2-40B4-BE49-F238E27FC236}">
                <a16:creationId xmlns:a16="http://schemas.microsoft.com/office/drawing/2014/main" id="{7C6A7A4A-1175-6B51-B219-0FA9ED28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AA368-10E3-98F9-9213-44FE859CDA0A}"/>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923892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B1F67-ED08-CABE-43B0-E5F3E285DD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D35F7-4305-3AB5-2BB0-477ECD7713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B3B61-05B9-0940-677F-5C0F384EBBE2}"/>
              </a:ext>
            </a:extLst>
          </p:cNvPr>
          <p:cNvSpPr>
            <a:spLocks noGrp="1"/>
          </p:cNvSpPr>
          <p:nvPr>
            <p:ph type="dt" sz="half" idx="10"/>
          </p:nvPr>
        </p:nvSpPr>
        <p:spPr/>
        <p:txBody>
          <a:bodyPr/>
          <a:lstStyle/>
          <a:p>
            <a:fld id="{51E29242-EC48-4409-A3B8-A463E2852F00}" type="datetimeFigureOut">
              <a:rPr lang="en-US" smtClean="0"/>
              <a:t>5/13/2022</a:t>
            </a:fld>
            <a:endParaRPr lang="en-US"/>
          </a:p>
        </p:txBody>
      </p:sp>
      <p:sp>
        <p:nvSpPr>
          <p:cNvPr id="5" name="Footer Placeholder 4">
            <a:extLst>
              <a:ext uri="{FF2B5EF4-FFF2-40B4-BE49-F238E27FC236}">
                <a16:creationId xmlns:a16="http://schemas.microsoft.com/office/drawing/2014/main" id="{C9310EA8-A753-F0C3-100A-A9036C5F6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656AC-262A-C84A-B25D-657095E6AA57}"/>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18651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pe_non-bold">
    <p:bg>
      <p:bgRef idx="1001">
        <a:schemeClr val="bg1"/>
      </p:bgRef>
    </p:bg>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607483" y="1081087"/>
            <a:ext cx="10960100" cy="5132388"/>
          </a:xfrm>
        </p:spPr>
        <p:txBody>
          <a:bodyPr/>
          <a:lstStyle>
            <a:lvl1pPr>
              <a:defRPr sz="2600" b="0">
                <a:latin typeface="+mn-lt"/>
              </a:defRPr>
            </a:lvl1pPr>
            <a:lvl2pPr>
              <a:buClr>
                <a:schemeClr val="tx1"/>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1"/>
          </p:nvPr>
        </p:nvSpPr>
        <p:spPr/>
        <p:txBody>
          <a:bodyPr/>
          <a:lstStyle/>
          <a:p>
            <a:r>
              <a:rPr lang="en-US" dirty="0"/>
              <a:t>Presentation to COP28 Presidency</a:t>
            </a:r>
          </a:p>
        </p:txBody>
      </p:sp>
      <p:sp>
        <p:nvSpPr>
          <p:cNvPr id="4" name="Date Placeholder 3"/>
          <p:cNvSpPr>
            <a:spLocks noGrp="1"/>
          </p:cNvSpPr>
          <p:nvPr>
            <p:ph type="dt" sz="half" idx="12"/>
          </p:nvPr>
        </p:nvSpPr>
        <p:spPr/>
        <p:txBody>
          <a:bodyPr/>
          <a:lstStyle/>
          <a:p>
            <a:fld id="{B8ACF925-3A59-B248-8CB5-814A7179D524}" type="datetime4">
              <a:rPr lang="en-US" smtClean="0"/>
              <a:t>May 13, 2022</a:t>
            </a:fld>
            <a:endParaRPr lang="en-US" dirty="0"/>
          </a:p>
        </p:txBody>
      </p:sp>
      <p:sp>
        <p:nvSpPr>
          <p:cNvPr id="5" name="Slide Number Placeholder 4"/>
          <p:cNvSpPr>
            <a:spLocks noGrp="1"/>
          </p:cNvSpPr>
          <p:nvPr>
            <p:ph type="sldNum" sz="quarter" idx="13"/>
          </p:nvPr>
        </p:nvSpPr>
        <p:spPr/>
        <p:txBody>
          <a:bodyPr/>
          <a:lstStyle/>
          <a:p>
            <a:fld id="{3675A01C-4065-1549-ACEF-B613474B14E8}" type="slidenum">
              <a:rPr lang="en-US" smtClean="0"/>
              <a:pPr/>
              <a:t>‹#›</a:t>
            </a:fld>
            <a:endParaRPr lang="en-US" dirty="0"/>
          </a:p>
        </p:txBody>
      </p:sp>
    </p:spTree>
    <p:extLst>
      <p:ext uri="{BB962C8B-B14F-4D97-AF65-F5344CB8AC3E}">
        <p14:creationId xmlns:p14="http://schemas.microsoft.com/office/powerpoint/2010/main" val="7207512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Bio Slide">
    <p:bg>
      <p:bgRef idx="1001">
        <a:schemeClr val="bg1"/>
      </p:bgRef>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07484" y="1181521"/>
            <a:ext cx="10974915" cy="381000"/>
          </a:xfrm>
        </p:spPr>
        <p:txBody>
          <a:bodyPr>
            <a:normAutofit/>
          </a:bodyPr>
          <a:lstStyle>
            <a:lvl1pPr marL="0" indent="0" algn="ctr">
              <a:spcBef>
                <a:spcPts val="0"/>
              </a:spcBef>
              <a:buFontTx/>
              <a:buNone/>
              <a:defRPr sz="1800" b="1" i="0" baseline="0">
                <a:latin typeface="Calibri"/>
                <a:cs typeface="Calibri"/>
              </a:defRPr>
            </a:lvl1pPr>
            <a:lvl2pPr marL="183578" indent="0">
              <a:buClr>
                <a:schemeClr val="tx1"/>
              </a:buClr>
              <a:buFontTx/>
              <a:buNone/>
              <a:defRPr/>
            </a:lvl2pPr>
            <a:lvl3pPr marL="374015" indent="0">
              <a:buFontTx/>
              <a:buNone/>
              <a:defRPr/>
            </a:lvl3pPr>
            <a:lvl4pPr marL="556895" indent="0">
              <a:buFontTx/>
              <a:buNone/>
              <a:defRPr/>
            </a:lvl4pPr>
            <a:lvl5pPr marL="738187" indent="0">
              <a:buFontTx/>
              <a:buNone/>
              <a:defRPr/>
            </a:lvl5pPr>
          </a:lstStyle>
          <a:p>
            <a:pPr lvl="0"/>
            <a:r>
              <a:rPr lang="en-US"/>
              <a:t>Presenter Name</a:t>
            </a:r>
          </a:p>
        </p:txBody>
      </p:sp>
      <p:sp>
        <p:nvSpPr>
          <p:cNvPr id="3" name="Footer Placeholder 2"/>
          <p:cNvSpPr>
            <a:spLocks noGrp="1"/>
          </p:cNvSpPr>
          <p:nvPr>
            <p:ph type="ftr" sz="quarter" idx="11"/>
          </p:nvPr>
        </p:nvSpPr>
        <p:spPr/>
        <p:txBody>
          <a:bodyPr/>
          <a:lstStyle/>
          <a:p>
            <a:r>
              <a:rPr lang="en-US" dirty="0"/>
              <a:t>Presentation to COP28 Presidency</a:t>
            </a:r>
          </a:p>
        </p:txBody>
      </p:sp>
      <p:sp>
        <p:nvSpPr>
          <p:cNvPr id="5" name="Text Placeholder 4"/>
          <p:cNvSpPr>
            <a:spLocks noGrp="1"/>
          </p:cNvSpPr>
          <p:nvPr>
            <p:ph type="body" sz="quarter" idx="12"/>
          </p:nvPr>
        </p:nvSpPr>
        <p:spPr>
          <a:xfrm>
            <a:off x="484717" y="2476920"/>
            <a:ext cx="11097683" cy="2971801"/>
          </a:xfrm>
        </p:spPr>
        <p:txBody>
          <a:bodyPr>
            <a:normAutofit/>
          </a:bodyPr>
          <a:lstStyle>
            <a:lvl1pPr marL="0" indent="0">
              <a:spcBef>
                <a:spcPts val="900"/>
              </a:spcBef>
              <a:buFontTx/>
              <a:buNone/>
              <a:defRPr sz="1600">
                <a:latin typeface="Calibri"/>
                <a:cs typeface="Calibri"/>
              </a:defRPr>
            </a:lvl1pPr>
            <a:lvl2pPr marL="183578" indent="0">
              <a:buFontTx/>
              <a:buNone/>
              <a:defRPr/>
            </a:lvl2pPr>
            <a:lvl3pPr marL="374015" indent="0">
              <a:buFontTx/>
              <a:buNone/>
              <a:defRPr/>
            </a:lvl3pPr>
            <a:lvl4pPr marL="556895" indent="0">
              <a:buFontTx/>
              <a:buNone/>
              <a:defRPr/>
            </a:lvl4pPr>
            <a:lvl5pPr marL="738187" indent="0">
              <a:buFontTx/>
              <a:buNone/>
              <a:defRPr/>
            </a:lvl5pPr>
          </a:lstStyle>
          <a:p>
            <a:pPr lvl="0"/>
            <a:r>
              <a:rPr lang="en-US"/>
              <a:t>Click to edit Master text styles</a:t>
            </a:r>
          </a:p>
        </p:txBody>
      </p:sp>
      <p:sp>
        <p:nvSpPr>
          <p:cNvPr id="9" name="Text Placeholder 11"/>
          <p:cNvSpPr>
            <a:spLocks noGrp="1"/>
          </p:cNvSpPr>
          <p:nvPr>
            <p:ph type="body" sz="quarter" idx="13" hasCustomPrompt="1"/>
          </p:nvPr>
        </p:nvSpPr>
        <p:spPr>
          <a:xfrm>
            <a:off x="607484" y="5661025"/>
            <a:ext cx="10974915" cy="328613"/>
          </a:xfrm>
        </p:spPr>
        <p:txBody>
          <a:bodyPr>
            <a:normAutofit/>
          </a:bodyPr>
          <a:lstStyle>
            <a:lvl1pPr marL="0" indent="0" algn="ctr">
              <a:spcBef>
                <a:spcPts val="0"/>
              </a:spcBef>
              <a:buFontTx/>
              <a:buNone/>
              <a:defRPr sz="1400" b="1" i="0" baseline="0">
                <a:latin typeface="Calibri"/>
                <a:cs typeface="Calibri"/>
              </a:defRPr>
            </a:lvl1pPr>
            <a:lvl2pPr marL="183578" indent="0">
              <a:buClr>
                <a:schemeClr val="tx1"/>
              </a:buClr>
              <a:buFontTx/>
              <a:buNone/>
              <a:defRPr/>
            </a:lvl2pPr>
            <a:lvl3pPr marL="374015" indent="0">
              <a:buFontTx/>
              <a:buNone/>
              <a:defRPr/>
            </a:lvl3pPr>
            <a:lvl4pPr marL="556895" indent="0">
              <a:buFontTx/>
              <a:buNone/>
              <a:defRPr/>
            </a:lvl4pPr>
            <a:lvl5pPr marL="738187" indent="0">
              <a:buFontTx/>
              <a:buNone/>
              <a:defRPr/>
            </a:lvl5pPr>
          </a:lstStyle>
          <a:p>
            <a:pPr lvl="0"/>
            <a:r>
              <a:rPr lang="en-US"/>
              <a:t>Presenter Email</a:t>
            </a:r>
          </a:p>
        </p:txBody>
      </p:sp>
      <p:sp>
        <p:nvSpPr>
          <p:cNvPr id="10" name="Text Placeholder 11"/>
          <p:cNvSpPr>
            <a:spLocks noGrp="1"/>
          </p:cNvSpPr>
          <p:nvPr>
            <p:ph type="body" sz="quarter" idx="14" hasCustomPrompt="1"/>
          </p:nvPr>
        </p:nvSpPr>
        <p:spPr>
          <a:xfrm>
            <a:off x="607484" y="1562521"/>
            <a:ext cx="10974915" cy="685799"/>
          </a:xfrm>
        </p:spPr>
        <p:txBody>
          <a:bodyPr>
            <a:normAutofit/>
          </a:bodyPr>
          <a:lstStyle>
            <a:lvl1pPr marL="0" indent="0" algn="ctr">
              <a:spcBef>
                <a:spcPts val="0"/>
              </a:spcBef>
              <a:buFontTx/>
              <a:buNone/>
              <a:defRPr sz="1600" b="0" i="0" baseline="0">
                <a:latin typeface="Calibri"/>
                <a:cs typeface="Calibri"/>
              </a:defRPr>
            </a:lvl1pPr>
            <a:lvl2pPr marL="183578" indent="0">
              <a:buClr>
                <a:schemeClr val="tx1"/>
              </a:buClr>
              <a:buFontTx/>
              <a:buNone/>
              <a:defRPr/>
            </a:lvl2pPr>
            <a:lvl3pPr marL="374015" indent="0">
              <a:buFontTx/>
              <a:buNone/>
              <a:defRPr/>
            </a:lvl3pPr>
            <a:lvl4pPr marL="556895" indent="0">
              <a:buFontTx/>
              <a:buNone/>
              <a:defRPr/>
            </a:lvl4pPr>
            <a:lvl5pPr marL="738187" indent="0">
              <a:buFontTx/>
              <a:buNone/>
              <a:defRPr/>
            </a:lvl5pPr>
          </a:lstStyle>
          <a:p>
            <a:pPr lvl="0"/>
            <a:r>
              <a:rPr lang="en-US"/>
              <a:t>Presenter Title</a:t>
            </a:r>
          </a:p>
        </p:txBody>
      </p:sp>
      <p:sp>
        <p:nvSpPr>
          <p:cNvPr id="8" name="Date Placeholder 7"/>
          <p:cNvSpPr>
            <a:spLocks noGrp="1"/>
          </p:cNvSpPr>
          <p:nvPr>
            <p:ph type="dt" sz="half" idx="15"/>
          </p:nvPr>
        </p:nvSpPr>
        <p:spPr/>
        <p:txBody>
          <a:bodyPr/>
          <a:lstStyle/>
          <a:p>
            <a:fld id="{BBDEF7DA-A6D5-074B-8117-B10529381621}" type="datetime4">
              <a:rPr lang="en-US" smtClean="0"/>
              <a:t>May 13, 2022</a:t>
            </a:fld>
            <a:endParaRPr lang="en-US" dirty="0"/>
          </a:p>
        </p:txBody>
      </p:sp>
      <p:sp>
        <p:nvSpPr>
          <p:cNvPr id="13" name="Slide Number Placeholder 12"/>
          <p:cNvSpPr>
            <a:spLocks noGrp="1"/>
          </p:cNvSpPr>
          <p:nvPr>
            <p:ph type="sldNum" sz="quarter" idx="16"/>
          </p:nvPr>
        </p:nvSpPr>
        <p:spPr/>
        <p:txBody>
          <a:bodyPr/>
          <a:lstStyle/>
          <a:p>
            <a:fld id="{3675A01C-4065-1549-ACEF-B613474B14E8}" type="slidenum">
              <a:rPr lang="en-US" smtClean="0"/>
              <a:pPr/>
              <a:t>‹#›</a:t>
            </a:fld>
            <a:endParaRPr lang="en-US" dirty="0"/>
          </a:p>
        </p:txBody>
      </p:sp>
      <p:sp>
        <p:nvSpPr>
          <p:cNvPr id="11" name="Title 1"/>
          <p:cNvSpPr>
            <a:spLocks noGrp="1"/>
          </p:cNvSpPr>
          <p:nvPr>
            <p:ph type="title" hasCustomPrompt="1"/>
          </p:nvPr>
        </p:nvSpPr>
        <p:spPr>
          <a:xfrm>
            <a:off x="484708" y="81501"/>
            <a:ext cx="9233133" cy="792785"/>
          </a:xfrm>
        </p:spPr>
        <p:txBody>
          <a:bodyPr/>
          <a:lstStyle/>
          <a:p>
            <a:r>
              <a:rPr lang="en-US"/>
              <a:t>Bio</a:t>
            </a:r>
          </a:p>
        </p:txBody>
      </p:sp>
    </p:spTree>
    <p:extLst>
      <p:ext uri="{BB962C8B-B14F-4D97-AF65-F5344CB8AC3E}">
        <p14:creationId xmlns:p14="http://schemas.microsoft.com/office/powerpoint/2010/main" val="14443628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LC Members">
    <p:bg>
      <p:bgRef idx="1001">
        <a:schemeClr val="bg1"/>
      </p:bgRef>
    </p:bg>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484708" y="81501"/>
            <a:ext cx="9233133" cy="792785"/>
          </a:xfrm>
        </p:spPr>
        <p:txBody>
          <a:bodyPr/>
          <a:lstStyle>
            <a:lvl1pPr>
              <a:defRPr baseline="0"/>
            </a:lvl1pPr>
          </a:lstStyle>
          <a:p>
            <a:r>
              <a:rPr lang="en-US"/>
              <a:t>Business Environmental Leadership Council (BELC)</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23" y="1262742"/>
            <a:ext cx="8472519" cy="5448301"/>
          </a:xfrm>
          <a:prstGeom prst="rect">
            <a:avLst/>
          </a:prstGeom>
        </p:spPr>
      </p:pic>
    </p:spTree>
    <p:extLst>
      <p:ext uri="{BB962C8B-B14F-4D97-AF65-F5344CB8AC3E}">
        <p14:creationId xmlns:p14="http://schemas.microsoft.com/office/powerpoint/2010/main" val="17174430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Bo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1"/>
          </p:nvPr>
        </p:nvSpPr>
        <p:spPr/>
        <p:txBody>
          <a:bodyPr/>
          <a:lstStyle/>
          <a:p>
            <a:r>
              <a:rPr lang="en-US" dirty="0"/>
              <a:t>Presentation to COP28 Presidency</a:t>
            </a:r>
          </a:p>
        </p:txBody>
      </p:sp>
      <p:sp>
        <p:nvSpPr>
          <p:cNvPr id="5" name="Date Placeholder 4"/>
          <p:cNvSpPr>
            <a:spLocks noGrp="1"/>
          </p:cNvSpPr>
          <p:nvPr>
            <p:ph type="dt" sz="half" idx="12"/>
          </p:nvPr>
        </p:nvSpPr>
        <p:spPr/>
        <p:txBody>
          <a:bodyPr/>
          <a:lstStyle/>
          <a:p>
            <a:fld id="{64C906DF-7510-E844-847B-F18C426E2331}" type="datetime4">
              <a:rPr lang="en-US" smtClean="0"/>
              <a:t>May 13, 2022</a:t>
            </a:fld>
            <a:endParaRPr lang="en-US" dirty="0"/>
          </a:p>
        </p:txBody>
      </p:sp>
      <p:sp>
        <p:nvSpPr>
          <p:cNvPr id="6" name="Slide Number Placeholder 5"/>
          <p:cNvSpPr>
            <a:spLocks noGrp="1"/>
          </p:cNvSpPr>
          <p:nvPr>
            <p:ph type="sldNum" sz="quarter" idx="13"/>
          </p:nvPr>
        </p:nvSpPr>
        <p:spPr/>
        <p:txBody>
          <a:bodyPr/>
          <a:lstStyle/>
          <a:p>
            <a:fld id="{3675A01C-4065-1549-ACEF-B613474B14E8}" type="slidenum">
              <a:rPr lang="en-US" smtClean="0"/>
              <a:pPr/>
              <a:t>‹#›</a:t>
            </a:fld>
            <a:endParaRPr lang="en-US" dirty="0"/>
          </a:p>
        </p:txBody>
      </p:sp>
      <p:sp>
        <p:nvSpPr>
          <p:cNvPr id="7" name="Content Placeholder 7"/>
          <p:cNvSpPr>
            <a:spLocks noGrp="1"/>
          </p:cNvSpPr>
          <p:nvPr>
            <p:ph sz="quarter" idx="14"/>
          </p:nvPr>
        </p:nvSpPr>
        <p:spPr>
          <a:xfrm>
            <a:off x="607485" y="1157761"/>
            <a:ext cx="10960100" cy="5055715"/>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42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7"/>
          </p:nvPr>
        </p:nvSpPr>
        <p:spPr/>
        <p:txBody>
          <a:bodyPr/>
          <a:lstStyle/>
          <a:p>
            <a:r>
              <a:rPr lang="en-US" dirty="0"/>
              <a:t>Presentation to COP28 Presidency</a:t>
            </a:r>
          </a:p>
        </p:txBody>
      </p:sp>
      <p:sp>
        <p:nvSpPr>
          <p:cNvPr id="4" name="Date Placeholder 3"/>
          <p:cNvSpPr>
            <a:spLocks noGrp="1"/>
          </p:cNvSpPr>
          <p:nvPr>
            <p:ph type="dt" sz="half" idx="18"/>
          </p:nvPr>
        </p:nvSpPr>
        <p:spPr/>
        <p:txBody>
          <a:bodyPr/>
          <a:lstStyle/>
          <a:p>
            <a:fld id="{6318947F-31FD-EB44-942A-ED3FDCAD7AE8}" type="datetime4">
              <a:rPr lang="en-US" smtClean="0"/>
              <a:t>May 13, 2022</a:t>
            </a:fld>
            <a:endParaRPr lang="en-US" dirty="0"/>
          </a:p>
        </p:txBody>
      </p:sp>
      <p:sp>
        <p:nvSpPr>
          <p:cNvPr id="5" name="Slide Number Placeholder 4"/>
          <p:cNvSpPr>
            <a:spLocks noGrp="1"/>
          </p:cNvSpPr>
          <p:nvPr>
            <p:ph type="sldNum" sz="quarter" idx="19"/>
          </p:nvPr>
        </p:nvSpPr>
        <p:spPr/>
        <p:txBody>
          <a:bodyPr/>
          <a:lstStyle/>
          <a:p>
            <a:fld id="{3675A01C-4065-1549-ACEF-B613474B14E8}" type="slidenum">
              <a:rPr lang="en-US" smtClean="0"/>
              <a:pPr/>
              <a:t>‹#›</a:t>
            </a:fld>
            <a:endParaRPr lang="en-US" dirty="0"/>
          </a:p>
        </p:txBody>
      </p:sp>
      <p:sp>
        <p:nvSpPr>
          <p:cNvPr id="10" name="Content Placeholder 7"/>
          <p:cNvSpPr>
            <a:spLocks noGrp="1"/>
          </p:cNvSpPr>
          <p:nvPr>
            <p:ph sz="quarter" idx="14"/>
          </p:nvPr>
        </p:nvSpPr>
        <p:spPr>
          <a:xfrm>
            <a:off x="607483" y="1157761"/>
            <a:ext cx="5357284" cy="5055715"/>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p:cNvSpPr>
            <a:spLocks noGrp="1"/>
          </p:cNvSpPr>
          <p:nvPr>
            <p:ph sz="quarter" idx="20"/>
          </p:nvPr>
        </p:nvSpPr>
        <p:spPr>
          <a:xfrm>
            <a:off x="6210301" y="1157761"/>
            <a:ext cx="5357284" cy="5055715"/>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30"/>
          </p:nvPr>
        </p:nvSpPr>
        <p:spPr/>
        <p:txBody>
          <a:bodyPr/>
          <a:lstStyle/>
          <a:p>
            <a:r>
              <a:rPr lang="en-US" dirty="0"/>
              <a:t>Presentation to COP28 Presidency</a:t>
            </a:r>
          </a:p>
        </p:txBody>
      </p:sp>
      <p:sp>
        <p:nvSpPr>
          <p:cNvPr id="4" name="Date Placeholder 3"/>
          <p:cNvSpPr>
            <a:spLocks noGrp="1"/>
          </p:cNvSpPr>
          <p:nvPr>
            <p:ph type="dt" sz="half" idx="31"/>
          </p:nvPr>
        </p:nvSpPr>
        <p:spPr/>
        <p:txBody>
          <a:bodyPr/>
          <a:lstStyle/>
          <a:p>
            <a:fld id="{C517AE66-EBDA-DC41-A0B3-F7FE6B7AE418}" type="datetime4">
              <a:rPr lang="en-US" smtClean="0"/>
              <a:t>May 13, 2022</a:t>
            </a:fld>
            <a:endParaRPr lang="en-US" dirty="0"/>
          </a:p>
        </p:txBody>
      </p:sp>
      <p:sp>
        <p:nvSpPr>
          <p:cNvPr id="5" name="Slide Number Placeholder 4"/>
          <p:cNvSpPr>
            <a:spLocks noGrp="1"/>
          </p:cNvSpPr>
          <p:nvPr>
            <p:ph type="sldNum" sz="quarter" idx="32"/>
          </p:nvPr>
        </p:nvSpPr>
        <p:spPr/>
        <p:txBody>
          <a:bodyPr/>
          <a:lstStyle/>
          <a:p>
            <a:fld id="{3675A01C-4065-1549-ACEF-B613474B14E8}" type="slidenum">
              <a:rPr lang="en-US" smtClean="0"/>
              <a:pPr/>
              <a:t>‹#›</a:t>
            </a:fld>
            <a:endParaRPr lang="en-US" dirty="0"/>
          </a:p>
        </p:txBody>
      </p:sp>
      <p:sp>
        <p:nvSpPr>
          <p:cNvPr id="7" name="Content Placeholder 6"/>
          <p:cNvSpPr>
            <a:spLocks noGrp="1"/>
          </p:cNvSpPr>
          <p:nvPr>
            <p:ph sz="quarter" idx="33"/>
          </p:nvPr>
        </p:nvSpPr>
        <p:spPr>
          <a:xfrm>
            <a:off x="607484" y="1463675"/>
            <a:ext cx="2904067" cy="1460500"/>
          </a:xfrm>
        </p:spPr>
        <p:txBody>
          <a:bodyPr>
            <a:normAutofit/>
          </a:bodyPr>
          <a:lstStyle>
            <a:lvl1pPr marL="0" indent="0">
              <a:buNone/>
              <a:defRPr sz="1800"/>
            </a:lvl1pPr>
          </a:lstStyle>
          <a:p>
            <a:pPr lvl="0"/>
            <a:r>
              <a:rPr lang="en-US"/>
              <a:t>Click to edit Master text styles</a:t>
            </a:r>
          </a:p>
        </p:txBody>
      </p:sp>
      <p:sp>
        <p:nvSpPr>
          <p:cNvPr id="18" name="Content Placeholder 6"/>
          <p:cNvSpPr>
            <a:spLocks noGrp="1"/>
          </p:cNvSpPr>
          <p:nvPr>
            <p:ph sz="quarter" idx="34"/>
          </p:nvPr>
        </p:nvSpPr>
        <p:spPr>
          <a:xfrm>
            <a:off x="607484" y="3087995"/>
            <a:ext cx="2904067" cy="1460500"/>
          </a:xfrm>
        </p:spPr>
        <p:txBody>
          <a:bodyPr>
            <a:normAutofit/>
          </a:bodyPr>
          <a:lstStyle>
            <a:lvl1pPr marL="0" indent="0">
              <a:buNone/>
              <a:defRPr sz="1800"/>
            </a:lvl1pPr>
          </a:lstStyle>
          <a:p>
            <a:pPr lvl="0"/>
            <a:r>
              <a:rPr lang="en-US"/>
              <a:t>Click to edit Master text styles</a:t>
            </a:r>
          </a:p>
        </p:txBody>
      </p:sp>
      <p:sp>
        <p:nvSpPr>
          <p:cNvPr id="19" name="Content Placeholder 6"/>
          <p:cNvSpPr>
            <a:spLocks noGrp="1"/>
          </p:cNvSpPr>
          <p:nvPr>
            <p:ph sz="quarter" idx="35"/>
          </p:nvPr>
        </p:nvSpPr>
        <p:spPr>
          <a:xfrm>
            <a:off x="607484" y="4752975"/>
            <a:ext cx="2904067" cy="1460500"/>
          </a:xfrm>
        </p:spPr>
        <p:txBody>
          <a:bodyPr>
            <a:normAutofit/>
          </a:bodyPr>
          <a:lstStyle>
            <a:lvl1pPr marL="0" indent="0">
              <a:buNone/>
              <a:defRPr sz="1800"/>
            </a:lvl1pPr>
          </a:lstStyle>
          <a:p>
            <a:pPr lvl="0"/>
            <a:r>
              <a:rPr lang="en-US"/>
              <a:t>Click to edit Master text styles</a:t>
            </a:r>
          </a:p>
        </p:txBody>
      </p:sp>
      <p:sp>
        <p:nvSpPr>
          <p:cNvPr id="20" name="Content Placeholder 19"/>
          <p:cNvSpPr>
            <a:spLocks noGrp="1"/>
          </p:cNvSpPr>
          <p:nvPr>
            <p:ph sz="quarter" idx="36"/>
          </p:nvPr>
        </p:nvSpPr>
        <p:spPr>
          <a:xfrm>
            <a:off x="3778411" y="1454150"/>
            <a:ext cx="7789173" cy="1463040"/>
          </a:xfrm>
        </p:spPr>
        <p:txBody>
          <a:bodyPr>
            <a:noAutofit/>
          </a:bodyPr>
          <a:lstStyle>
            <a:lvl1pPr>
              <a:lnSpc>
                <a:spcPct val="90000"/>
              </a:lnSpc>
              <a:defRPr sz="1400"/>
            </a:lvl1pPr>
            <a:lvl2pPr>
              <a:lnSpc>
                <a:spcPct val="90000"/>
              </a:lnSpc>
              <a:defRPr sz="1200"/>
            </a:lvl2pPr>
            <a:lvl3pPr>
              <a:lnSpc>
                <a:spcPct val="90000"/>
              </a:lnSpc>
              <a:defRPr sz="1100"/>
            </a:lvl3pPr>
            <a:lvl4pPr>
              <a:lnSpc>
                <a:spcPct val="90000"/>
              </a:lnSpc>
              <a:defRPr sz="1050"/>
            </a:lvl4pPr>
            <a:lvl5pPr>
              <a:lnSpc>
                <a:spcPct val="9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9"/>
          <p:cNvSpPr>
            <a:spLocks noGrp="1"/>
          </p:cNvSpPr>
          <p:nvPr>
            <p:ph sz="quarter" idx="37"/>
          </p:nvPr>
        </p:nvSpPr>
        <p:spPr>
          <a:xfrm>
            <a:off x="3778411" y="3087110"/>
            <a:ext cx="7789173" cy="1463040"/>
          </a:xfrm>
        </p:spPr>
        <p:txBody>
          <a:bodyPr>
            <a:noAutofit/>
          </a:bodyPr>
          <a:lstStyle>
            <a:lvl1pPr>
              <a:lnSpc>
                <a:spcPct val="90000"/>
              </a:lnSpc>
              <a:defRPr sz="1400"/>
            </a:lvl1pPr>
            <a:lvl2pPr>
              <a:lnSpc>
                <a:spcPct val="90000"/>
              </a:lnSpc>
              <a:defRPr sz="1200"/>
            </a:lvl2pPr>
            <a:lvl3pPr>
              <a:lnSpc>
                <a:spcPct val="90000"/>
              </a:lnSpc>
              <a:defRPr sz="1100"/>
            </a:lvl3pPr>
            <a:lvl4pPr>
              <a:lnSpc>
                <a:spcPct val="90000"/>
              </a:lnSpc>
              <a:defRPr sz="1050"/>
            </a:lvl4pPr>
            <a:lvl5pPr>
              <a:lnSpc>
                <a:spcPct val="9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9"/>
          <p:cNvSpPr>
            <a:spLocks noGrp="1"/>
          </p:cNvSpPr>
          <p:nvPr>
            <p:ph sz="quarter" idx="38"/>
          </p:nvPr>
        </p:nvSpPr>
        <p:spPr>
          <a:xfrm>
            <a:off x="3778411" y="4750435"/>
            <a:ext cx="7789173" cy="1463040"/>
          </a:xfrm>
        </p:spPr>
        <p:txBody>
          <a:bodyPr>
            <a:noAutofit/>
          </a:bodyPr>
          <a:lstStyle>
            <a:lvl1pPr>
              <a:lnSpc>
                <a:spcPct val="90000"/>
              </a:lnSpc>
              <a:defRPr sz="1400"/>
            </a:lvl1pPr>
            <a:lvl2pPr>
              <a:lnSpc>
                <a:spcPct val="90000"/>
              </a:lnSpc>
              <a:defRPr sz="1200"/>
            </a:lvl2pPr>
            <a:lvl3pPr>
              <a:lnSpc>
                <a:spcPct val="90000"/>
              </a:lnSpc>
              <a:defRPr sz="1100"/>
            </a:lvl3pPr>
            <a:lvl4pPr>
              <a:lnSpc>
                <a:spcPct val="90000"/>
              </a:lnSpc>
              <a:defRPr sz="1050"/>
            </a:lvl4pPr>
            <a:lvl5pPr>
              <a:lnSpc>
                <a:spcPct val="9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39"/>
          </p:nvPr>
        </p:nvSpPr>
        <p:spPr/>
        <p:txBody>
          <a:bodyPr/>
          <a:lstStyle/>
          <a:p>
            <a:r>
              <a:rPr lang="en-US" dirty="0"/>
              <a:t>Presentation to COP28 Presidency</a:t>
            </a:r>
          </a:p>
        </p:txBody>
      </p:sp>
      <p:sp>
        <p:nvSpPr>
          <p:cNvPr id="4" name="Date Placeholder 3"/>
          <p:cNvSpPr>
            <a:spLocks noGrp="1"/>
          </p:cNvSpPr>
          <p:nvPr>
            <p:ph type="dt" sz="half" idx="40"/>
          </p:nvPr>
        </p:nvSpPr>
        <p:spPr/>
        <p:txBody>
          <a:bodyPr/>
          <a:lstStyle/>
          <a:p>
            <a:fld id="{1C2793C6-3761-E346-B0D1-782C399949DA}" type="datetime4">
              <a:rPr lang="en-US" smtClean="0"/>
              <a:t>May 13, 2022</a:t>
            </a:fld>
            <a:endParaRPr lang="en-US" dirty="0"/>
          </a:p>
        </p:txBody>
      </p:sp>
      <p:sp>
        <p:nvSpPr>
          <p:cNvPr id="5" name="Slide Number Placeholder 4"/>
          <p:cNvSpPr>
            <a:spLocks noGrp="1"/>
          </p:cNvSpPr>
          <p:nvPr>
            <p:ph type="sldNum" sz="quarter" idx="41"/>
          </p:nvPr>
        </p:nvSpPr>
        <p:spPr/>
        <p:txBody>
          <a:bodyPr/>
          <a:lstStyle/>
          <a:p>
            <a:fld id="{3675A01C-4065-1549-ACEF-B613474B14E8}" type="slidenum">
              <a:rPr lang="en-US" smtClean="0"/>
              <a:pPr/>
              <a:t>‹#›</a:t>
            </a:fld>
            <a:endParaRPr lang="en-US" dirty="0"/>
          </a:p>
        </p:txBody>
      </p:sp>
      <p:sp>
        <p:nvSpPr>
          <p:cNvPr id="18" name="Content Placeholder 7"/>
          <p:cNvSpPr>
            <a:spLocks noGrp="1"/>
          </p:cNvSpPr>
          <p:nvPr>
            <p:ph sz="quarter" idx="14"/>
          </p:nvPr>
        </p:nvSpPr>
        <p:spPr>
          <a:xfrm>
            <a:off x="607483" y="1157761"/>
            <a:ext cx="5357284" cy="2462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7"/>
          <p:cNvSpPr>
            <a:spLocks noGrp="1"/>
          </p:cNvSpPr>
          <p:nvPr>
            <p:ph sz="quarter" idx="20"/>
          </p:nvPr>
        </p:nvSpPr>
        <p:spPr>
          <a:xfrm>
            <a:off x="6210301" y="1157761"/>
            <a:ext cx="5357284" cy="2462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7"/>
          <p:cNvSpPr>
            <a:spLocks noGrp="1"/>
          </p:cNvSpPr>
          <p:nvPr>
            <p:ph sz="quarter" idx="42"/>
          </p:nvPr>
        </p:nvSpPr>
        <p:spPr>
          <a:xfrm>
            <a:off x="607485" y="3751075"/>
            <a:ext cx="5357284" cy="2462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7"/>
          <p:cNvSpPr>
            <a:spLocks noGrp="1"/>
          </p:cNvSpPr>
          <p:nvPr>
            <p:ph sz="quarter" idx="43"/>
          </p:nvPr>
        </p:nvSpPr>
        <p:spPr>
          <a:xfrm>
            <a:off x="6210302" y="3751075"/>
            <a:ext cx="5357284" cy="246240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29" name="Title Placeholder 1"/>
          <p:cNvSpPr>
            <a:spLocks noGrp="1"/>
          </p:cNvSpPr>
          <p:nvPr>
            <p:ph type="title"/>
          </p:nvPr>
        </p:nvSpPr>
        <p:spPr bwMode="auto">
          <a:xfrm>
            <a:off x="484708" y="81501"/>
            <a:ext cx="9233133" cy="7927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4" name="Text Placeholder 3"/>
          <p:cNvSpPr>
            <a:spLocks noGrp="1"/>
          </p:cNvSpPr>
          <p:nvPr>
            <p:ph type="body" idx="1"/>
          </p:nvPr>
        </p:nvSpPr>
        <p:spPr>
          <a:xfrm>
            <a:off x="607485" y="1105921"/>
            <a:ext cx="10960100" cy="51075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3"/>
          </p:nvPr>
        </p:nvSpPr>
        <p:spPr>
          <a:xfrm>
            <a:off x="500363" y="6356351"/>
            <a:ext cx="6419421" cy="240711"/>
          </a:xfrm>
          <a:prstGeom prst="rect">
            <a:avLst/>
          </a:prstGeom>
        </p:spPr>
        <p:txBody>
          <a:bodyPr vert="horz" lIns="91440" tIns="45720" rIns="91440" bIns="45720" rtlCol="0" anchor="ctr"/>
          <a:lstStyle>
            <a:lvl1pPr algn="l">
              <a:defRPr sz="1000" b="1" i="0">
                <a:solidFill>
                  <a:schemeClr val="tx1"/>
                </a:solidFill>
                <a:latin typeface="Calibri"/>
                <a:cs typeface="Calibri"/>
              </a:defRPr>
            </a:lvl1pPr>
          </a:lstStyle>
          <a:p>
            <a:r>
              <a:rPr lang="en-US" dirty="0"/>
              <a:t>Presentation to COP28 Presidency</a:t>
            </a:r>
          </a:p>
        </p:txBody>
      </p:sp>
      <p:sp>
        <p:nvSpPr>
          <p:cNvPr id="2" name="Date Placeholder 1"/>
          <p:cNvSpPr>
            <a:spLocks noGrp="1"/>
          </p:cNvSpPr>
          <p:nvPr>
            <p:ph type="dt" sz="half" idx="2"/>
          </p:nvPr>
        </p:nvSpPr>
        <p:spPr>
          <a:xfrm>
            <a:off x="9376961" y="6356350"/>
            <a:ext cx="1727200" cy="246888"/>
          </a:xfrm>
          <a:prstGeom prst="rect">
            <a:avLst/>
          </a:prstGeom>
        </p:spPr>
        <p:txBody>
          <a:bodyPr vert="horz" lIns="91440" tIns="45720" rIns="91440" bIns="45720" rtlCol="0" anchor="ctr"/>
          <a:lstStyle>
            <a:lvl1pPr algn="l">
              <a:defRPr sz="1000">
                <a:solidFill>
                  <a:schemeClr val="tx1"/>
                </a:solidFill>
                <a:latin typeface="Calibri"/>
                <a:cs typeface="Calibri"/>
              </a:defRPr>
            </a:lvl1pPr>
          </a:lstStyle>
          <a:p>
            <a:fld id="{78D5FBBC-1E37-B84A-BED1-C39CB10A4488}" type="datetime4">
              <a:rPr lang="en-US" smtClean="0"/>
              <a:t>May 13, 2022</a:t>
            </a:fld>
            <a:endParaRPr lang="en-US" dirty="0"/>
          </a:p>
        </p:txBody>
      </p:sp>
      <p:sp>
        <p:nvSpPr>
          <p:cNvPr id="3" name="Slide Number Placeholder 2"/>
          <p:cNvSpPr>
            <a:spLocks noGrp="1"/>
          </p:cNvSpPr>
          <p:nvPr>
            <p:ph type="sldNum" sz="quarter" idx="4"/>
          </p:nvPr>
        </p:nvSpPr>
        <p:spPr>
          <a:xfrm>
            <a:off x="11104162" y="6356351"/>
            <a:ext cx="613717" cy="246888"/>
          </a:xfrm>
          <a:prstGeom prst="rect">
            <a:avLst/>
          </a:prstGeom>
        </p:spPr>
        <p:txBody>
          <a:bodyPr vert="horz" lIns="91440" tIns="45720" rIns="91440" bIns="45720" rtlCol="0" anchor="ctr"/>
          <a:lstStyle>
            <a:lvl1pPr algn="r">
              <a:defRPr sz="1000">
                <a:solidFill>
                  <a:schemeClr val="tx1"/>
                </a:solidFill>
                <a:latin typeface="Calibri"/>
                <a:cs typeface="Calibri"/>
              </a:defRPr>
            </a:lvl1pPr>
          </a:lstStyle>
          <a:p>
            <a:fld id="{3675A01C-4065-1549-ACEF-B613474B14E8}" type="slidenum">
              <a:rPr lang="en-US" smtClean="0"/>
              <a:pPr/>
              <a:t>‹#›</a:t>
            </a:fld>
            <a:endParaRPr lang="en-US" dirty="0"/>
          </a:p>
        </p:txBody>
      </p:sp>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1105920"/>
          </a:xfrm>
          <a:prstGeom prst="rect">
            <a:avLst/>
          </a:prstGeom>
        </p:spPr>
      </p:pic>
      <p:pic>
        <p:nvPicPr>
          <p:cNvPr id="9" name="Picture 8">
            <a:extLst>
              <a:ext uri="{FF2B5EF4-FFF2-40B4-BE49-F238E27FC236}">
                <a16:creationId xmlns:a16="http://schemas.microsoft.com/office/drawing/2014/main" id="{AB52CF8A-2648-8440-9A77-E557071373FF}"/>
              </a:ext>
            </a:extLst>
          </p:cNvPr>
          <p:cNvPicPr>
            <a:picLocks noChangeAspect="1"/>
          </p:cNvPicPr>
          <p:nvPr userDrawn="1"/>
        </p:nvPicPr>
        <p:blipFill>
          <a:blip r:embed="rId13"/>
          <a:stretch>
            <a:fillRect/>
          </a:stretch>
        </p:blipFill>
        <p:spPr>
          <a:xfrm>
            <a:off x="10324487" y="125663"/>
            <a:ext cx="853301" cy="837382"/>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712" r:id="rId2"/>
    <p:sldLayoutId id="2147483708" r:id="rId3"/>
    <p:sldLayoutId id="2147483709" r:id="rId4"/>
    <p:sldLayoutId id="2147483710" r:id="rId5"/>
    <p:sldLayoutId id="2147483703" r:id="rId6"/>
    <p:sldLayoutId id="2147483696" r:id="rId7"/>
    <p:sldLayoutId id="2147483698" r:id="rId8"/>
    <p:sldLayoutId id="2147483697" r:id="rId9"/>
    <p:sldLayoutId id="2147483706" r:id="rId10"/>
  </p:sldLayoutIdLst>
  <p:hf hdr="0" ftr="0" dt="0"/>
  <p:txStyles>
    <p:titleStyle>
      <a:lvl1pPr algn="l" defTabSz="457200" rtl="0" eaLnBrk="1" fontAlgn="base" hangingPunct="1">
        <a:spcBef>
          <a:spcPct val="0"/>
        </a:spcBef>
        <a:spcAft>
          <a:spcPct val="0"/>
        </a:spcAft>
        <a:defRPr sz="2400" b="1" kern="1200">
          <a:solidFill>
            <a:schemeClr val="bg1"/>
          </a:solidFill>
          <a:latin typeface="+mj-lt"/>
          <a:ea typeface="+mj-ea"/>
          <a:cs typeface="+mj-cs"/>
        </a:defRPr>
      </a:lvl1pPr>
      <a:lvl2pPr algn="l" defTabSz="457200" rtl="0" eaLnBrk="1" fontAlgn="base" hangingPunct="1">
        <a:spcBef>
          <a:spcPct val="0"/>
        </a:spcBef>
        <a:spcAft>
          <a:spcPct val="0"/>
        </a:spcAft>
        <a:defRPr sz="3000">
          <a:solidFill>
            <a:schemeClr val="bg1"/>
          </a:solidFill>
          <a:latin typeface="Arial" charset="0"/>
        </a:defRPr>
      </a:lvl2pPr>
      <a:lvl3pPr algn="l" defTabSz="457200" rtl="0" eaLnBrk="1" fontAlgn="base" hangingPunct="1">
        <a:spcBef>
          <a:spcPct val="0"/>
        </a:spcBef>
        <a:spcAft>
          <a:spcPct val="0"/>
        </a:spcAft>
        <a:defRPr sz="3000">
          <a:solidFill>
            <a:schemeClr val="bg1"/>
          </a:solidFill>
          <a:latin typeface="Arial" charset="0"/>
        </a:defRPr>
      </a:lvl3pPr>
      <a:lvl4pPr algn="l" defTabSz="457200" rtl="0" eaLnBrk="1" fontAlgn="base" hangingPunct="1">
        <a:spcBef>
          <a:spcPct val="0"/>
        </a:spcBef>
        <a:spcAft>
          <a:spcPct val="0"/>
        </a:spcAft>
        <a:defRPr sz="3000">
          <a:solidFill>
            <a:schemeClr val="bg1"/>
          </a:solidFill>
          <a:latin typeface="Arial" charset="0"/>
        </a:defRPr>
      </a:lvl4pPr>
      <a:lvl5pPr algn="l" defTabSz="457200" rtl="0" eaLnBrk="1" fontAlgn="base" hangingPunct="1">
        <a:spcBef>
          <a:spcPct val="0"/>
        </a:spcBef>
        <a:spcAft>
          <a:spcPct val="0"/>
        </a:spcAft>
        <a:defRPr sz="3000">
          <a:solidFill>
            <a:schemeClr val="bg1"/>
          </a:solidFill>
          <a:latin typeface="Arial" charset="0"/>
        </a:defRPr>
      </a:lvl5pPr>
      <a:lvl6pPr marL="457200" algn="l" defTabSz="457200" rtl="0" eaLnBrk="1" fontAlgn="base" hangingPunct="1">
        <a:spcBef>
          <a:spcPct val="0"/>
        </a:spcBef>
        <a:spcAft>
          <a:spcPct val="0"/>
        </a:spcAft>
        <a:defRPr sz="3000">
          <a:solidFill>
            <a:schemeClr val="bg1"/>
          </a:solidFill>
          <a:latin typeface="Arial" charset="0"/>
        </a:defRPr>
      </a:lvl6pPr>
      <a:lvl7pPr marL="914400" algn="l" defTabSz="457200" rtl="0" eaLnBrk="1" fontAlgn="base" hangingPunct="1">
        <a:spcBef>
          <a:spcPct val="0"/>
        </a:spcBef>
        <a:spcAft>
          <a:spcPct val="0"/>
        </a:spcAft>
        <a:defRPr sz="3000">
          <a:solidFill>
            <a:schemeClr val="bg1"/>
          </a:solidFill>
          <a:latin typeface="Arial" charset="0"/>
        </a:defRPr>
      </a:lvl7pPr>
      <a:lvl8pPr marL="1371600" algn="l" defTabSz="457200" rtl="0" eaLnBrk="1" fontAlgn="base" hangingPunct="1">
        <a:spcBef>
          <a:spcPct val="0"/>
        </a:spcBef>
        <a:spcAft>
          <a:spcPct val="0"/>
        </a:spcAft>
        <a:defRPr sz="3000">
          <a:solidFill>
            <a:schemeClr val="bg1"/>
          </a:solidFill>
          <a:latin typeface="Arial" charset="0"/>
        </a:defRPr>
      </a:lvl8pPr>
      <a:lvl9pPr marL="1828800" algn="l" defTabSz="457200" rtl="0" eaLnBrk="1" fontAlgn="base" hangingPunct="1">
        <a:spcBef>
          <a:spcPct val="0"/>
        </a:spcBef>
        <a:spcAft>
          <a:spcPct val="0"/>
        </a:spcAft>
        <a:defRPr sz="3000">
          <a:solidFill>
            <a:schemeClr val="bg1"/>
          </a:solidFill>
          <a:latin typeface="Arial" charset="0"/>
        </a:defRPr>
      </a:lvl9pPr>
    </p:titleStyle>
    <p:bodyStyle>
      <a:lvl1pPr marL="176213" indent="-176213" algn="l" defTabSz="457200" rtl="0" eaLnBrk="1" fontAlgn="base" hangingPunct="1">
        <a:spcBef>
          <a:spcPts val="1800"/>
        </a:spcBef>
        <a:spcAft>
          <a:spcPct val="0"/>
        </a:spcAft>
        <a:buClr>
          <a:schemeClr val="accent2"/>
        </a:buClr>
        <a:buSzPct val="125000"/>
        <a:buFont typeface="Arial"/>
        <a:buChar char="•"/>
        <a:defRPr sz="2400" b="1" i="0" kern="1200">
          <a:solidFill>
            <a:schemeClr val="tx1"/>
          </a:solidFill>
          <a:latin typeface="+mj-lt"/>
          <a:ea typeface="+mn-ea"/>
          <a:cs typeface="Arial"/>
        </a:defRPr>
      </a:lvl1pPr>
      <a:lvl2pPr marL="356616" indent="-173038" algn="l" defTabSz="457200" rtl="0" eaLnBrk="1" fontAlgn="base" hangingPunct="1">
        <a:spcBef>
          <a:spcPts val="1500"/>
        </a:spcBef>
        <a:spcAft>
          <a:spcPct val="0"/>
        </a:spcAft>
        <a:buClr>
          <a:schemeClr val="tx1"/>
        </a:buClr>
        <a:buSzPct val="125000"/>
        <a:buFont typeface="Arial" charset="0"/>
        <a:buChar char="•"/>
        <a:defRPr sz="2000" kern="1200">
          <a:solidFill>
            <a:schemeClr val="tx1"/>
          </a:solidFill>
          <a:latin typeface="+mn-lt"/>
          <a:ea typeface="+mn-ea"/>
          <a:cs typeface="+mn-cs"/>
        </a:defRPr>
      </a:lvl2pPr>
      <a:lvl3pPr marL="548640" indent="-174625" algn="l" defTabSz="457200" rtl="0" eaLnBrk="1" fontAlgn="base" hangingPunct="1">
        <a:spcBef>
          <a:spcPts val="200"/>
        </a:spcBef>
        <a:spcAft>
          <a:spcPct val="0"/>
        </a:spcAft>
        <a:buClr>
          <a:schemeClr val="tx1"/>
        </a:buClr>
        <a:buSzPct val="90000"/>
        <a:buFont typeface="Arial" pitchFamily="34" charset="0"/>
        <a:buChar char="–"/>
        <a:defRPr sz="1800" kern="1200">
          <a:solidFill>
            <a:schemeClr val="tx1"/>
          </a:solidFill>
          <a:latin typeface="+mn-lt"/>
          <a:ea typeface="+mn-ea"/>
          <a:cs typeface="+mn-cs"/>
        </a:defRPr>
      </a:lvl3pPr>
      <a:lvl4pPr marL="731520" indent="-174625" algn="l" defTabSz="457200" rtl="0" eaLnBrk="1" fontAlgn="base" hangingPunct="1">
        <a:spcBef>
          <a:spcPts val="200"/>
        </a:spcBef>
        <a:spcAft>
          <a:spcPct val="0"/>
        </a:spcAft>
        <a:buClr>
          <a:schemeClr val="tx1"/>
        </a:buClr>
        <a:buFont typeface="Wingdings" pitchFamily="2" charset="2"/>
        <a:buChar char="§"/>
        <a:defRPr sz="1600" kern="1200">
          <a:solidFill>
            <a:schemeClr val="tx1"/>
          </a:solidFill>
          <a:latin typeface="+mn-lt"/>
          <a:ea typeface="+mn-ea"/>
          <a:cs typeface="+mn-cs"/>
        </a:defRPr>
      </a:lvl4pPr>
      <a:lvl5pPr marL="914400" indent="-176213" algn="l" defTabSz="457200" rtl="0" eaLnBrk="1" fontAlgn="base" hangingPunct="1">
        <a:spcBef>
          <a:spcPts val="200"/>
        </a:spcBef>
        <a:spcAft>
          <a:spcPct val="0"/>
        </a:spcAft>
        <a:buClr>
          <a:schemeClr val="tx1"/>
        </a:buClr>
        <a:buFont typeface="Arial" charset="0"/>
        <a:buChar char="»"/>
        <a:defRPr sz="1400" kern="1200">
          <a:solidFill>
            <a:schemeClr val="tx1"/>
          </a:solidFill>
          <a:latin typeface="+mn-lt"/>
          <a:ea typeface="+mn-ea"/>
          <a:cs typeface="+mn-cs"/>
        </a:defRPr>
      </a:lvl5pPr>
      <a:lvl6pPr marL="1541463" indent="-112713" algn="l" defTabSz="457200" rtl="0" eaLnBrk="1" latinLnBrk="0" hangingPunct="1">
        <a:spcBef>
          <a:spcPts val="200"/>
        </a:spcBef>
        <a:buClr>
          <a:srgbClr val="155E98"/>
        </a:buClr>
        <a:buFont typeface="Arial"/>
        <a:buChar char="•"/>
        <a:tabLst/>
        <a:defRPr sz="1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13296-0925-7116-4FB3-10E2DDCD0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A3C9C-8B60-DA41-5458-D819436EC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BE721-4920-E025-D88D-F578D5027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9242-EC48-4409-A3B8-A463E2852F00}" type="datetimeFigureOut">
              <a:rPr lang="en-US" smtClean="0"/>
              <a:t>5/13/2022</a:t>
            </a:fld>
            <a:endParaRPr lang="en-US"/>
          </a:p>
        </p:txBody>
      </p:sp>
      <p:sp>
        <p:nvSpPr>
          <p:cNvPr id="5" name="Footer Placeholder 4">
            <a:extLst>
              <a:ext uri="{FF2B5EF4-FFF2-40B4-BE49-F238E27FC236}">
                <a16:creationId xmlns:a16="http://schemas.microsoft.com/office/drawing/2014/main" id="{7175CFC2-1CC3-50DA-35E6-D26853D3A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4F278-BE14-3EC2-A546-4B6128592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0F53-56C7-4BD2-82FC-B974C8589234}" type="slidenum">
              <a:rPr lang="en-US" smtClean="0"/>
              <a:t>‹#›</a:t>
            </a:fld>
            <a:endParaRPr lang="en-US"/>
          </a:p>
        </p:txBody>
      </p:sp>
    </p:spTree>
    <p:extLst>
      <p:ext uri="{BB962C8B-B14F-4D97-AF65-F5344CB8AC3E}">
        <p14:creationId xmlns:p14="http://schemas.microsoft.com/office/powerpoint/2010/main" val="26334992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583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56D5-3A4D-44C5-BB0D-6E8FA881F2D2}"/>
              </a:ext>
            </a:extLst>
          </p:cNvPr>
          <p:cNvSpPr>
            <a:spLocks noGrp="1"/>
          </p:cNvSpPr>
          <p:nvPr>
            <p:ph type="title"/>
          </p:nvPr>
        </p:nvSpPr>
        <p:spPr/>
        <p:txBody>
          <a:bodyPr/>
          <a:lstStyle/>
          <a:p>
            <a:r>
              <a:rPr lang="en-US" dirty="0"/>
              <a:t>Six emerging asks of the global stocktake</a:t>
            </a:r>
          </a:p>
        </p:txBody>
      </p:sp>
      <p:sp>
        <p:nvSpPr>
          <p:cNvPr id="5" name="Slide Number Placeholder 4">
            <a:extLst>
              <a:ext uri="{FF2B5EF4-FFF2-40B4-BE49-F238E27FC236}">
                <a16:creationId xmlns:a16="http://schemas.microsoft.com/office/drawing/2014/main" id="{061F842D-5519-9692-9AD3-BB61CFB2148B}"/>
              </a:ext>
            </a:extLst>
          </p:cNvPr>
          <p:cNvSpPr>
            <a:spLocks noGrp="1"/>
          </p:cNvSpPr>
          <p:nvPr>
            <p:ph type="sldNum" sz="quarter" idx="13"/>
          </p:nvPr>
        </p:nvSpPr>
        <p:spPr/>
        <p:txBody>
          <a:bodyPr/>
          <a:lstStyle/>
          <a:p>
            <a:fld id="{3675A01C-4065-1549-ACEF-B613474B14E8}" type="slidenum">
              <a:rPr lang="en-US" smtClean="0"/>
              <a:pPr/>
              <a:t>10</a:t>
            </a:fld>
            <a:endParaRPr lang="en-US" dirty="0"/>
          </a:p>
        </p:txBody>
      </p:sp>
      <p:sp>
        <p:nvSpPr>
          <p:cNvPr id="6" name="Text Placeholder 5">
            <a:extLst>
              <a:ext uri="{FF2B5EF4-FFF2-40B4-BE49-F238E27FC236}">
                <a16:creationId xmlns:a16="http://schemas.microsoft.com/office/drawing/2014/main" id="{147F0BDA-836B-9145-4C9C-5E679304F82C}"/>
              </a:ext>
            </a:extLst>
          </p:cNvPr>
          <p:cNvSpPr>
            <a:spLocks noGrp="1"/>
          </p:cNvSpPr>
          <p:nvPr>
            <p:ph type="body" sz="quarter" idx="14"/>
          </p:nvPr>
        </p:nvSpPr>
        <p:spPr/>
        <p:txBody>
          <a:bodyPr>
            <a:normAutofit lnSpcReduction="10000"/>
          </a:bodyPr>
          <a:lstStyle/>
          <a:p>
            <a:pPr marL="0" indent="0">
              <a:buNone/>
            </a:pPr>
            <a:endParaRPr lang="en-US" dirty="0"/>
          </a:p>
          <a:p>
            <a:pPr marL="457200" indent="-457200">
              <a:buFont typeface="+mj-lt"/>
              <a:buAutoNum type="arabicPeriod"/>
            </a:pPr>
            <a:r>
              <a:rPr lang="en-US" dirty="0"/>
              <a:t>Focus on solutions to:</a:t>
            </a:r>
          </a:p>
          <a:p>
            <a:pPr marL="637603" lvl="1" indent="-457200"/>
            <a:r>
              <a:rPr lang="en-US" sz="2400" b="1" dirty="0">
                <a:latin typeface="+mj-lt"/>
                <a:cs typeface="Arial"/>
              </a:rPr>
              <a:t>enhance ambition</a:t>
            </a:r>
          </a:p>
          <a:p>
            <a:pPr marL="637603" lvl="1" indent="-457200"/>
            <a:r>
              <a:rPr lang="en-US" sz="2400" b="1" dirty="0">
                <a:latin typeface="+mj-lt"/>
                <a:cs typeface="Arial"/>
              </a:rPr>
              <a:t>implement existing promises</a:t>
            </a:r>
          </a:p>
          <a:p>
            <a:pPr marL="457200" indent="-457200">
              <a:buFont typeface="+mj-lt"/>
              <a:buAutoNum type="arabicPeriod"/>
            </a:pPr>
            <a:r>
              <a:rPr lang="en-US" dirty="0"/>
              <a:t>Foster an atmosphere of collaboration</a:t>
            </a:r>
          </a:p>
          <a:p>
            <a:pPr marL="457200" indent="-457200">
              <a:buFont typeface="+mj-lt"/>
              <a:buAutoNum type="arabicPeriod"/>
            </a:pPr>
            <a:r>
              <a:rPr lang="en-US" dirty="0"/>
              <a:t>Break down silos and offer systemic solutions - sectors</a:t>
            </a:r>
          </a:p>
          <a:p>
            <a:pPr marL="457200" indent="-457200">
              <a:buFont typeface="+mj-lt"/>
              <a:buAutoNum type="arabicPeriod"/>
            </a:pPr>
            <a:r>
              <a:rPr lang="en-US" dirty="0"/>
              <a:t>Include a regional approach</a:t>
            </a:r>
          </a:p>
          <a:p>
            <a:pPr marL="457200" indent="-457200">
              <a:buFont typeface="+mj-lt"/>
              <a:buAutoNum type="arabicPeriod"/>
            </a:pPr>
            <a:r>
              <a:rPr lang="en-US" dirty="0"/>
              <a:t>Effectively involve non-Party stakeholders</a:t>
            </a:r>
          </a:p>
          <a:p>
            <a:pPr marL="457200" indent="-457200">
              <a:buFont typeface="+mj-lt"/>
              <a:buAutoNum type="arabicPeriod"/>
            </a:pPr>
            <a:r>
              <a:rPr lang="en-US" dirty="0"/>
              <a:t>Generate clear signals – speak to domestic policy makers and non-Parties</a:t>
            </a:r>
          </a:p>
          <a:p>
            <a:endParaRPr lang="en-US" dirty="0"/>
          </a:p>
          <a:p>
            <a:endParaRPr lang="en-US" dirty="0"/>
          </a:p>
        </p:txBody>
      </p:sp>
    </p:spTree>
    <p:extLst>
      <p:ext uri="{BB962C8B-B14F-4D97-AF65-F5344CB8AC3E}">
        <p14:creationId xmlns:p14="http://schemas.microsoft.com/office/powerpoint/2010/main" val="304948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E1FF-0A66-3F3C-15DC-4B0B1E5ECEFC}"/>
              </a:ext>
            </a:extLst>
          </p:cNvPr>
          <p:cNvSpPr>
            <a:spLocks noGrp="1"/>
          </p:cNvSpPr>
          <p:nvPr>
            <p:ph type="title"/>
          </p:nvPr>
        </p:nvSpPr>
        <p:spPr/>
        <p:txBody>
          <a:bodyPr/>
          <a:lstStyle/>
          <a:p>
            <a:r>
              <a:rPr lang="en-US" dirty="0"/>
              <a:t>Some takeaways</a:t>
            </a:r>
          </a:p>
        </p:txBody>
      </p:sp>
      <p:sp>
        <p:nvSpPr>
          <p:cNvPr id="3" name="Slide Number Placeholder 2">
            <a:extLst>
              <a:ext uri="{FF2B5EF4-FFF2-40B4-BE49-F238E27FC236}">
                <a16:creationId xmlns:a16="http://schemas.microsoft.com/office/drawing/2014/main" id="{41CCCD63-523C-7B93-5A6F-14066722F132}"/>
              </a:ext>
            </a:extLst>
          </p:cNvPr>
          <p:cNvSpPr>
            <a:spLocks noGrp="1"/>
          </p:cNvSpPr>
          <p:nvPr>
            <p:ph type="sldNum" sz="quarter" idx="13"/>
          </p:nvPr>
        </p:nvSpPr>
        <p:spPr/>
        <p:txBody>
          <a:bodyPr/>
          <a:lstStyle/>
          <a:p>
            <a:fld id="{3675A01C-4065-1549-ACEF-B613474B14E8}" type="slidenum">
              <a:rPr lang="en-US" smtClean="0"/>
              <a:pPr/>
              <a:t>11</a:t>
            </a:fld>
            <a:endParaRPr lang="en-US" dirty="0"/>
          </a:p>
        </p:txBody>
      </p:sp>
      <p:sp>
        <p:nvSpPr>
          <p:cNvPr id="4" name="Text Placeholder 3">
            <a:extLst>
              <a:ext uri="{FF2B5EF4-FFF2-40B4-BE49-F238E27FC236}">
                <a16:creationId xmlns:a16="http://schemas.microsoft.com/office/drawing/2014/main" id="{FBA5FD33-577F-1CB5-27FF-36322809C6EE}"/>
              </a:ext>
            </a:extLst>
          </p:cNvPr>
          <p:cNvSpPr>
            <a:spLocks noGrp="1"/>
          </p:cNvSpPr>
          <p:nvPr>
            <p:ph type="body" sz="quarter" idx="14"/>
          </p:nvPr>
        </p:nvSpPr>
        <p:spPr/>
        <p:txBody>
          <a:bodyPr>
            <a:normAutofit fontScale="92500" lnSpcReduction="10000"/>
          </a:bodyPr>
          <a:lstStyle/>
          <a:p>
            <a:r>
              <a:rPr lang="en-US" dirty="0"/>
              <a:t>The heartbeat of the Paris Agreement is the five year ambition cycle</a:t>
            </a:r>
          </a:p>
          <a:p>
            <a:r>
              <a:rPr lang="en-US" dirty="0"/>
              <a:t>The culmination of the first global stocktake in 2023 will be a major political moment to drive ambition</a:t>
            </a:r>
          </a:p>
          <a:p>
            <a:r>
              <a:rPr lang="en-US" dirty="0"/>
              <a:t>To be effective, the global stocktake must: </a:t>
            </a:r>
          </a:p>
          <a:p>
            <a:pPr lvl="1"/>
            <a:r>
              <a:rPr lang="en-US" dirty="0"/>
              <a:t>be solutions orientated</a:t>
            </a:r>
          </a:p>
          <a:p>
            <a:pPr lvl="1"/>
            <a:r>
              <a:rPr lang="en-US" dirty="0"/>
              <a:t>generate clear signals</a:t>
            </a:r>
          </a:p>
          <a:p>
            <a:pPr lvl="1"/>
            <a:r>
              <a:rPr lang="en-US" dirty="0"/>
              <a:t>break down silos – sectoral approach</a:t>
            </a:r>
          </a:p>
          <a:p>
            <a:pPr lvl="1"/>
            <a:r>
              <a:rPr lang="en-US" dirty="0"/>
              <a:t>speak to domestic policy makers and non-Parties</a:t>
            </a:r>
          </a:p>
          <a:p>
            <a:r>
              <a:rPr lang="en-US" dirty="0"/>
              <a:t>Non-Parties have an opportunity to help make the global stocktake effective</a:t>
            </a:r>
          </a:p>
          <a:p>
            <a:pPr lvl="1"/>
            <a:r>
              <a:rPr lang="en-US" dirty="0"/>
              <a:t>Submissions</a:t>
            </a:r>
          </a:p>
          <a:p>
            <a:pPr lvl="1"/>
            <a:r>
              <a:rPr lang="en-US" dirty="0"/>
              <a:t>Technical Dialogues</a:t>
            </a:r>
          </a:p>
          <a:p>
            <a:endParaRPr lang="en-US" dirty="0"/>
          </a:p>
        </p:txBody>
      </p:sp>
    </p:spTree>
    <p:extLst>
      <p:ext uri="{BB962C8B-B14F-4D97-AF65-F5344CB8AC3E}">
        <p14:creationId xmlns:p14="http://schemas.microsoft.com/office/powerpoint/2010/main" val="5688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guilanpour@c2ES.org</a:t>
            </a:r>
          </a:p>
        </p:txBody>
      </p:sp>
    </p:spTree>
    <p:extLst>
      <p:ext uri="{BB962C8B-B14F-4D97-AF65-F5344CB8AC3E}">
        <p14:creationId xmlns:p14="http://schemas.microsoft.com/office/powerpoint/2010/main" val="158118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33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First Global Stocktake Under the Paris Agreement</a:t>
            </a:r>
          </a:p>
        </p:txBody>
      </p:sp>
      <p:sp>
        <p:nvSpPr>
          <p:cNvPr id="3" name="Subtitle 2"/>
          <p:cNvSpPr>
            <a:spLocks noGrp="1"/>
          </p:cNvSpPr>
          <p:nvPr>
            <p:ph type="subTitle" idx="1"/>
          </p:nvPr>
        </p:nvSpPr>
        <p:spPr>
          <a:xfrm>
            <a:off x="6575702" y="2904183"/>
            <a:ext cx="5027612" cy="326035"/>
          </a:xfrm>
        </p:spPr>
        <p:txBody>
          <a:bodyPr/>
          <a:lstStyle/>
          <a:p>
            <a:r>
              <a:rPr lang="en-US" dirty="0"/>
              <a:t>Kaveh Guilanpour</a:t>
            </a:r>
          </a:p>
        </p:txBody>
      </p:sp>
      <p:sp>
        <p:nvSpPr>
          <p:cNvPr id="5" name="Text Placeholder 4"/>
          <p:cNvSpPr>
            <a:spLocks noGrp="1"/>
          </p:cNvSpPr>
          <p:nvPr>
            <p:ph type="body" sz="quarter" idx="11"/>
          </p:nvPr>
        </p:nvSpPr>
        <p:spPr/>
        <p:txBody>
          <a:bodyPr/>
          <a:lstStyle/>
          <a:p>
            <a:r>
              <a:rPr lang="en-US" dirty="0"/>
              <a:t>16 May 2022</a:t>
            </a:r>
          </a:p>
        </p:txBody>
      </p:sp>
    </p:spTree>
    <p:extLst>
      <p:ext uri="{BB962C8B-B14F-4D97-AF65-F5344CB8AC3E}">
        <p14:creationId xmlns:p14="http://schemas.microsoft.com/office/powerpoint/2010/main" val="307333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439D-2DD2-DF4F-A311-E574C81EAE66}"/>
              </a:ext>
            </a:extLst>
          </p:cNvPr>
          <p:cNvSpPr>
            <a:spLocks noGrp="1"/>
          </p:cNvSpPr>
          <p:nvPr>
            <p:ph type="title"/>
          </p:nvPr>
        </p:nvSpPr>
        <p:spPr/>
        <p:txBody>
          <a:bodyPr/>
          <a:lstStyle/>
          <a:p>
            <a:r>
              <a:rPr lang="en-US" dirty="0"/>
              <a:t>Overview</a:t>
            </a:r>
          </a:p>
        </p:txBody>
      </p:sp>
      <p:sp>
        <p:nvSpPr>
          <p:cNvPr id="5" name="Slide Number Placeholder 4">
            <a:extLst>
              <a:ext uri="{FF2B5EF4-FFF2-40B4-BE49-F238E27FC236}">
                <a16:creationId xmlns:a16="http://schemas.microsoft.com/office/drawing/2014/main" id="{4B9EDAA2-C914-6643-8323-41375B68C73B}"/>
              </a:ext>
            </a:extLst>
          </p:cNvPr>
          <p:cNvSpPr>
            <a:spLocks noGrp="1"/>
          </p:cNvSpPr>
          <p:nvPr>
            <p:ph type="sldNum" sz="quarter" idx="13"/>
          </p:nvPr>
        </p:nvSpPr>
        <p:spPr/>
        <p:txBody>
          <a:bodyPr/>
          <a:lstStyle/>
          <a:p>
            <a:fld id="{3675A01C-4065-1549-ACEF-B613474B14E8}" type="slidenum">
              <a:rPr lang="en-US" smtClean="0"/>
              <a:pPr/>
              <a:t>3</a:t>
            </a:fld>
            <a:endParaRPr lang="en-US" dirty="0"/>
          </a:p>
        </p:txBody>
      </p:sp>
      <p:sp>
        <p:nvSpPr>
          <p:cNvPr id="6" name="Text Placeholder 5">
            <a:extLst>
              <a:ext uri="{FF2B5EF4-FFF2-40B4-BE49-F238E27FC236}">
                <a16:creationId xmlns:a16="http://schemas.microsoft.com/office/drawing/2014/main" id="{45D5DA15-EDF4-D442-9A6B-D7F9C93EA6E7}"/>
              </a:ext>
            </a:extLst>
          </p:cNvPr>
          <p:cNvSpPr>
            <a:spLocks noGrp="1"/>
          </p:cNvSpPr>
          <p:nvPr>
            <p:ph type="body" sz="quarter" idx="14"/>
          </p:nvPr>
        </p:nvSpPr>
        <p:spPr/>
        <p:txBody>
          <a:bodyPr>
            <a:normAutofit/>
          </a:bodyPr>
          <a:lstStyle/>
          <a:p>
            <a:endParaRPr lang="en-US" dirty="0"/>
          </a:p>
          <a:p>
            <a:r>
              <a:rPr lang="en-US" dirty="0"/>
              <a:t>The Paris Agreement</a:t>
            </a:r>
          </a:p>
          <a:p>
            <a:r>
              <a:rPr lang="en-US" dirty="0"/>
              <a:t>The Global Stocktake </a:t>
            </a:r>
          </a:p>
          <a:p>
            <a:r>
              <a:rPr lang="en-US" dirty="0"/>
              <a:t>Non-Parties and The High Level Climate Champions</a:t>
            </a:r>
          </a:p>
          <a:p>
            <a:r>
              <a:rPr lang="en-US" dirty="0"/>
              <a:t>Emerging asks</a:t>
            </a:r>
          </a:p>
          <a:p>
            <a:r>
              <a:rPr lang="en-US" dirty="0"/>
              <a:t>Key takeaways</a:t>
            </a:r>
          </a:p>
          <a:p>
            <a:pPr marL="0" indent="0">
              <a:buNone/>
            </a:pPr>
            <a:endParaRPr lang="en-US" dirty="0"/>
          </a:p>
        </p:txBody>
      </p:sp>
    </p:spTree>
    <p:extLst>
      <p:ext uri="{BB962C8B-B14F-4D97-AF65-F5344CB8AC3E}">
        <p14:creationId xmlns:p14="http://schemas.microsoft.com/office/powerpoint/2010/main" val="10504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89F8-5E88-68E4-2826-A999F7EF0DC5}"/>
              </a:ext>
            </a:extLst>
          </p:cNvPr>
          <p:cNvSpPr>
            <a:spLocks noGrp="1"/>
          </p:cNvSpPr>
          <p:nvPr>
            <p:ph type="title"/>
          </p:nvPr>
        </p:nvSpPr>
        <p:spPr/>
        <p:txBody>
          <a:bodyPr/>
          <a:lstStyle/>
          <a:p>
            <a:r>
              <a:rPr lang="en-US" dirty="0"/>
              <a:t>The Paris Agreement</a:t>
            </a:r>
          </a:p>
        </p:txBody>
      </p:sp>
      <p:sp>
        <p:nvSpPr>
          <p:cNvPr id="5" name="Slide Number Placeholder 4">
            <a:extLst>
              <a:ext uri="{FF2B5EF4-FFF2-40B4-BE49-F238E27FC236}">
                <a16:creationId xmlns:a16="http://schemas.microsoft.com/office/drawing/2014/main" id="{F7B2CE43-46E8-D5BB-02E3-C04A6E67E5EC}"/>
              </a:ext>
            </a:extLst>
          </p:cNvPr>
          <p:cNvSpPr>
            <a:spLocks noGrp="1"/>
          </p:cNvSpPr>
          <p:nvPr>
            <p:ph type="sldNum" sz="quarter" idx="13"/>
          </p:nvPr>
        </p:nvSpPr>
        <p:spPr/>
        <p:txBody>
          <a:bodyPr/>
          <a:lstStyle/>
          <a:p>
            <a:fld id="{3675A01C-4065-1549-ACEF-B613474B14E8}" type="slidenum">
              <a:rPr lang="en-US" smtClean="0"/>
              <a:pPr/>
              <a:t>4</a:t>
            </a:fld>
            <a:endParaRPr lang="en-US" dirty="0"/>
          </a:p>
        </p:txBody>
      </p:sp>
      <p:sp>
        <p:nvSpPr>
          <p:cNvPr id="6" name="Text Placeholder 5">
            <a:extLst>
              <a:ext uri="{FF2B5EF4-FFF2-40B4-BE49-F238E27FC236}">
                <a16:creationId xmlns:a16="http://schemas.microsoft.com/office/drawing/2014/main" id="{29C7F792-47E9-F53A-F179-505253BA65A0}"/>
              </a:ext>
            </a:extLst>
          </p:cNvPr>
          <p:cNvSpPr>
            <a:spLocks noGrp="1"/>
          </p:cNvSpPr>
          <p:nvPr>
            <p:ph type="body" sz="quarter" idx="14"/>
          </p:nvPr>
        </p:nvSpPr>
        <p:spPr/>
        <p:txBody>
          <a:bodyPr>
            <a:normAutofit/>
          </a:bodyPr>
          <a:lstStyle/>
          <a:p>
            <a:r>
              <a:rPr lang="en-US" dirty="0"/>
              <a:t>It is a treaty!</a:t>
            </a:r>
          </a:p>
          <a:p>
            <a:r>
              <a:rPr lang="en-US" dirty="0"/>
              <a:t>It contains provisions that are binding in international law!</a:t>
            </a:r>
          </a:p>
          <a:p>
            <a:r>
              <a:rPr lang="en-US" dirty="0"/>
              <a:t>Article 4.2: </a:t>
            </a:r>
          </a:p>
          <a:p>
            <a:pPr lvl="1"/>
            <a:r>
              <a:rPr lang="en-US" dirty="0"/>
              <a:t>“ Each Party shall prepare, communicate and maintain successive nationally determined contributions that it intends to achieve. Parties shall pursue domestic mitigation measures, with the aim of achieving the objectives of such contributions”.</a:t>
            </a:r>
          </a:p>
          <a:p>
            <a:r>
              <a:rPr lang="en-US" sz="2400" b="1" dirty="0">
                <a:latin typeface="+mj-lt"/>
                <a:cs typeface="Arial"/>
              </a:rPr>
              <a:t>Article 4.9 </a:t>
            </a:r>
            <a:endParaRPr lang="en-US" dirty="0"/>
          </a:p>
          <a:p>
            <a:pPr lvl="1"/>
            <a:r>
              <a:rPr lang="en-US" dirty="0"/>
              <a:t>“Each Party shall communicate a nationally determined contribution every five years in accordance with decision 1/CP.21 […] and be informed by the outcomes of the global stocktake referred to in Article 14”.</a:t>
            </a:r>
          </a:p>
        </p:txBody>
      </p:sp>
    </p:spTree>
    <p:extLst>
      <p:ext uri="{BB962C8B-B14F-4D97-AF65-F5344CB8AC3E}">
        <p14:creationId xmlns:p14="http://schemas.microsoft.com/office/powerpoint/2010/main" val="89273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0027-C1C7-AEFB-192E-78093F172F47}"/>
              </a:ext>
            </a:extLst>
          </p:cNvPr>
          <p:cNvSpPr>
            <a:spLocks noGrp="1"/>
          </p:cNvSpPr>
          <p:nvPr>
            <p:ph type="title"/>
          </p:nvPr>
        </p:nvSpPr>
        <p:spPr/>
        <p:txBody>
          <a:bodyPr/>
          <a:lstStyle/>
          <a:p>
            <a:r>
              <a:rPr lang="en-US" dirty="0"/>
              <a:t>Paris Agreement ambition cycle</a:t>
            </a:r>
          </a:p>
        </p:txBody>
      </p:sp>
      <p:sp>
        <p:nvSpPr>
          <p:cNvPr id="5" name="Slide Number Placeholder 4">
            <a:extLst>
              <a:ext uri="{FF2B5EF4-FFF2-40B4-BE49-F238E27FC236}">
                <a16:creationId xmlns:a16="http://schemas.microsoft.com/office/drawing/2014/main" id="{CBF386F6-896B-ED6B-2EAD-3E96D0C098CC}"/>
              </a:ext>
            </a:extLst>
          </p:cNvPr>
          <p:cNvSpPr>
            <a:spLocks noGrp="1"/>
          </p:cNvSpPr>
          <p:nvPr>
            <p:ph type="sldNum" sz="quarter" idx="13"/>
          </p:nvPr>
        </p:nvSpPr>
        <p:spPr/>
        <p:txBody>
          <a:bodyPr/>
          <a:lstStyle/>
          <a:p>
            <a:fld id="{3675A01C-4065-1549-ACEF-B613474B14E8}" type="slidenum">
              <a:rPr lang="en-US" smtClean="0"/>
              <a:pPr/>
              <a:t>5</a:t>
            </a:fld>
            <a:endParaRPr lang="en-US" dirty="0"/>
          </a:p>
        </p:txBody>
      </p:sp>
      <p:sp>
        <p:nvSpPr>
          <p:cNvPr id="6" name="Text Placeholder 5">
            <a:extLst>
              <a:ext uri="{FF2B5EF4-FFF2-40B4-BE49-F238E27FC236}">
                <a16:creationId xmlns:a16="http://schemas.microsoft.com/office/drawing/2014/main" id="{FB5D6F2A-023D-B47D-47C6-B3C50B880A14}"/>
              </a:ext>
            </a:extLst>
          </p:cNvPr>
          <p:cNvSpPr>
            <a:spLocks noGrp="1"/>
          </p:cNvSpPr>
          <p:nvPr>
            <p:ph type="body" sz="quarter" idx="14"/>
          </p:nvPr>
        </p:nvSpPr>
        <p:spPr>
          <a:xfrm>
            <a:off x="615950" y="1249881"/>
            <a:ext cx="10960099" cy="4825455"/>
          </a:xfrm>
        </p:spPr>
        <p:txBody>
          <a:bodyPr>
            <a:normAutofit fontScale="92500" lnSpcReduction="20000"/>
          </a:bodyPr>
          <a:lstStyle/>
          <a:p>
            <a:r>
              <a:rPr lang="en-US" dirty="0"/>
              <a:t>The five year cycle​ ambition cycle</a:t>
            </a:r>
          </a:p>
          <a:p>
            <a:r>
              <a:rPr lang="en-US" dirty="0"/>
              <a:t>Article 14 ​</a:t>
            </a:r>
          </a:p>
          <a:p>
            <a:pPr lvl="1"/>
            <a:r>
              <a:rPr lang="en-US" dirty="0"/>
              <a:t>“[…] periodically take stock of the implementation of this Agreement to assess the collective progress towards achieving the purpose of this Agreement and its long-term goals […] considering mitigation, adaptation and the means of implementation and support, and in the light of equity and the best available science”. (Art. 14.1), ​</a:t>
            </a:r>
          </a:p>
          <a:p>
            <a:pPr lvl="1"/>
            <a:r>
              <a:rPr lang="en-US" dirty="0"/>
              <a:t>“[…] first global stocktake in 2023 and every five years thereafter […]” (Art 14.2)</a:t>
            </a:r>
          </a:p>
          <a:p>
            <a:pPr lvl="1"/>
            <a:r>
              <a:rPr lang="en-US" dirty="0"/>
              <a:t>“The outcome of the global stocktake shall inform Parties in updating and enhancing, in a nationally determined manner, their actions and support […]” (Art. 14.3).  ​</a:t>
            </a:r>
          </a:p>
          <a:p>
            <a:r>
              <a:rPr lang="en-US" dirty="0"/>
              <a:t>Decision 19/CMA.1​</a:t>
            </a:r>
          </a:p>
          <a:p>
            <a:pPr lvl="1"/>
            <a:r>
              <a:rPr lang="en-US" dirty="0"/>
              <a:t>“conducted in a transparent manner and with the participation of non-Party stakeholders…” (para. 10)</a:t>
            </a:r>
          </a:p>
          <a:p>
            <a:pPr lvl="1"/>
            <a:r>
              <a:rPr lang="en-US" dirty="0"/>
              <a:t>​“Submissions from non-Party stakeholders and UNFCCC observer organizations” as source of input (para. 37 i))</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1845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FA20-41D9-0A49-9E82-6B66D698BC1E}"/>
              </a:ext>
            </a:extLst>
          </p:cNvPr>
          <p:cNvSpPr>
            <a:spLocks noGrp="1"/>
          </p:cNvSpPr>
          <p:nvPr>
            <p:ph type="title"/>
          </p:nvPr>
        </p:nvSpPr>
        <p:spPr/>
        <p:txBody>
          <a:bodyPr/>
          <a:lstStyle/>
          <a:p>
            <a:r>
              <a:rPr lang="en-US" dirty="0"/>
              <a:t>Global Stocktake process</a:t>
            </a:r>
          </a:p>
        </p:txBody>
      </p:sp>
      <p:sp>
        <p:nvSpPr>
          <p:cNvPr id="5" name="Slide Number Placeholder 4">
            <a:extLst>
              <a:ext uri="{FF2B5EF4-FFF2-40B4-BE49-F238E27FC236}">
                <a16:creationId xmlns:a16="http://schemas.microsoft.com/office/drawing/2014/main" id="{9A93F43C-FB7D-4886-3E44-9B0A36CF0763}"/>
              </a:ext>
            </a:extLst>
          </p:cNvPr>
          <p:cNvSpPr>
            <a:spLocks noGrp="1"/>
          </p:cNvSpPr>
          <p:nvPr>
            <p:ph type="sldNum" sz="quarter" idx="13"/>
          </p:nvPr>
        </p:nvSpPr>
        <p:spPr/>
        <p:txBody>
          <a:bodyPr/>
          <a:lstStyle/>
          <a:p>
            <a:fld id="{3675A01C-4065-1549-ACEF-B613474B14E8}" type="slidenum">
              <a:rPr lang="en-US" smtClean="0"/>
              <a:pPr/>
              <a:t>6</a:t>
            </a:fld>
            <a:endParaRPr lang="en-US" dirty="0"/>
          </a:p>
        </p:txBody>
      </p:sp>
      <p:sp>
        <p:nvSpPr>
          <p:cNvPr id="6" name="Text Placeholder 5">
            <a:extLst>
              <a:ext uri="{FF2B5EF4-FFF2-40B4-BE49-F238E27FC236}">
                <a16:creationId xmlns:a16="http://schemas.microsoft.com/office/drawing/2014/main" id="{16631E4C-90B3-F115-6E1E-501FFF3C8F7E}"/>
              </a:ext>
            </a:extLst>
          </p:cNvPr>
          <p:cNvSpPr>
            <a:spLocks noGrp="1"/>
          </p:cNvSpPr>
          <p:nvPr>
            <p:ph type="body" sz="quarter" idx="14"/>
          </p:nvPr>
        </p:nvSpPr>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UNFCCC Secretariat)</a:t>
            </a:r>
          </a:p>
        </p:txBody>
      </p:sp>
      <p:pic>
        <p:nvPicPr>
          <p:cNvPr id="8" name="Picture 7" descr="Timeline&#10;&#10;Description automatically generated">
            <a:extLst>
              <a:ext uri="{FF2B5EF4-FFF2-40B4-BE49-F238E27FC236}">
                <a16:creationId xmlns:a16="http://schemas.microsoft.com/office/drawing/2014/main" id="{3F8F924F-4F57-376E-B047-8C387487FE9B}"/>
              </a:ext>
            </a:extLst>
          </p:cNvPr>
          <p:cNvPicPr>
            <a:picLocks noChangeAspect="1"/>
          </p:cNvPicPr>
          <p:nvPr/>
        </p:nvPicPr>
        <p:blipFill>
          <a:blip r:embed="rId2"/>
          <a:stretch>
            <a:fillRect/>
          </a:stretch>
        </p:blipFill>
        <p:spPr>
          <a:xfrm>
            <a:off x="484708" y="1206500"/>
            <a:ext cx="11233171" cy="4445000"/>
          </a:xfrm>
          <a:prstGeom prst="rect">
            <a:avLst/>
          </a:prstGeom>
        </p:spPr>
      </p:pic>
    </p:spTree>
    <p:extLst>
      <p:ext uri="{BB962C8B-B14F-4D97-AF65-F5344CB8AC3E}">
        <p14:creationId xmlns:p14="http://schemas.microsoft.com/office/powerpoint/2010/main" val="5899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40FE-D4A9-ED77-4ACF-66500F3857AF}"/>
              </a:ext>
            </a:extLst>
          </p:cNvPr>
          <p:cNvSpPr>
            <a:spLocks noGrp="1"/>
          </p:cNvSpPr>
          <p:nvPr>
            <p:ph type="title"/>
          </p:nvPr>
        </p:nvSpPr>
        <p:spPr/>
        <p:txBody>
          <a:bodyPr/>
          <a:lstStyle/>
          <a:p>
            <a:r>
              <a:rPr lang="en-US" dirty="0"/>
              <a:t>GST  process</a:t>
            </a:r>
          </a:p>
        </p:txBody>
      </p:sp>
      <p:sp>
        <p:nvSpPr>
          <p:cNvPr id="5" name="Slide Number Placeholder 4">
            <a:extLst>
              <a:ext uri="{FF2B5EF4-FFF2-40B4-BE49-F238E27FC236}">
                <a16:creationId xmlns:a16="http://schemas.microsoft.com/office/drawing/2014/main" id="{5558AA13-52B9-ACB7-49F8-691A7D26C844}"/>
              </a:ext>
            </a:extLst>
          </p:cNvPr>
          <p:cNvSpPr>
            <a:spLocks noGrp="1"/>
          </p:cNvSpPr>
          <p:nvPr>
            <p:ph type="sldNum" sz="quarter" idx="13"/>
          </p:nvPr>
        </p:nvSpPr>
        <p:spPr/>
        <p:txBody>
          <a:bodyPr/>
          <a:lstStyle/>
          <a:p>
            <a:fld id="{3675A01C-4065-1549-ACEF-B613474B14E8}" type="slidenum">
              <a:rPr lang="en-US" smtClean="0"/>
              <a:pPr/>
              <a:t>7</a:t>
            </a:fld>
            <a:endParaRPr lang="en-US" dirty="0"/>
          </a:p>
        </p:txBody>
      </p:sp>
      <p:sp>
        <p:nvSpPr>
          <p:cNvPr id="6" name="Text Placeholder 5">
            <a:extLst>
              <a:ext uri="{FF2B5EF4-FFF2-40B4-BE49-F238E27FC236}">
                <a16:creationId xmlns:a16="http://schemas.microsoft.com/office/drawing/2014/main" id="{3D7B1B45-1E5C-45C8-FFE8-CAD4B2F75DEC}"/>
              </a:ext>
            </a:extLst>
          </p:cNvPr>
          <p:cNvSpPr>
            <a:spLocks noGrp="1"/>
          </p:cNvSpPr>
          <p:nvPr>
            <p:ph type="body" sz="quarter" idx="14"/>
          </p:nvPr>
        </p:nvSpPr>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UNFCCC Secretariat</a:t>
            </a:r>
          </a:p>
        </p:txBody>
      </p:sp>
      <p:pic>
        <p:nvPicPr>
          <p:cNvPr id="8" name="Picture 7" descr="Graphical user interface, text, timeline&#10;&#10;Description automatically generated">
            <a:extLst>
              <a:ext uri="{FF2B5EF4-FFF2-40B4-BE49-F238E27FC236}">
                <a16:creationId xmlns:a16="http://schemas.microsoft.com/office/drawing/2014/main" id="{48400237-7505-8FF2-F979-0924F84B6FF0}"/>
              </a:ext>
            </a:extLst>
          </p:cNvPr>
          <p:cNvPicPr>
            <a:picLocks noChangeAspect="1"/>
          </p:cNvPicPr>
          <p:nvPr/>
        </p:nvPicPr>
        <p:blipFill>
          <a:blip r:embed="rId2"/>
          <a:stretch>
            <a:fillRect/>
          </a:stretch>
        </p:blipFill>
        <p:spPr>
          <a:xfrm>
            <a:off x="1905000" y="1308100"/>
            <a:ext cx="8382000" cy="4241800"/>
          </a:xfrm>
          <a:prstGeom prst="rect">
            <a:avLst/>
          </a:prstGeom>
        </p:spPr>
      </p:pic>
    </p:spTree>
    <p:extLst>
      <p:ext uri="{BB962C8B-B14F-4D97-AF65-F5344CB8AC3E}">
        <p14:creationId xmlns:p14="http://schemas.microsoft.com/office/powerpoint/2010/main" val="271016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8259-B5AD-77CF-DB7A-A43DC0F39AE4}"/>
              </a:ext>
            </a:extLst>
          </p:cNvPr>
          <p:cNvSpPr>
            <a:spLocks noGrp="1"/>
          </p:cNvSpPr>
          <p:nvPr>
            <p:ph type="title"/>
          </p:nvPr>
        </p:nvSpPr>
        <p:spPr/>
        <p:txBody>
          <a:bodyPr/>
          <a:lstStyle/>
          <a:p>
            <a:r>
              <a:rPr lang="en-US" dirty="0"/>
              <a:t>Non-Parties</a:t>
            </a:r>
          </a:p>
        </p:txBody>
      </p:sp>
      <p:sp>
        <p:nvSpPr>
          <p:cNvPr id="5" name="Slide Number Placeholder 4">
            <a:extLst>
              <a:ext uri="{FF2B5EF4-FFF2-40B4-BE49-F238E27FC236}">
                <a16:creationId xmlns:a16="http://schemas.microsoft.com/office/drawing/2014/main" id="{DD56E22D-6293-50D4-0C0E-D9806CC88DA5}"/>
              </a:ext>
            </a:extLst>
          </p:cNvPr>
          <p:cNvSpPr>
            <a:spLocks noGrp="1"/>
          </p:cNvSpPr>
          <p:nvPr>
            <p:ph type="sldNum" sz="quarter" idx="13"/>
          </p:nvPr>
        </p:nvSpPr>
        <p:spPr/>
        <p:txBody>
          <a:bodyPr/>
          <a:lstStyle/>
          <a:p>
            <a:fld id="{3675A01C-4065-1549-ACEF-B613474B14E8}" type="slidenum">
              <a:rPr lang="en-US" smtClean="0"/>
              <a:pPr/>
              <a:t>8</a:t>
            </a:fld>
            <a:endParaRPr lang="en-US" dirty="0"/>
          </a:p>
        </p:txBody>
      </p:sp>
      <p:sp>
        <p:nvSpPr>
          <p:cNvPr id="6" name="Text Placeholder 5">
            <a:extLst>
              <a:ext uri="{FF2B5EF4-FFF2-40B4-BE49-F238E27FC236}">
                <a16:creationId xmlns:a16="http://schemas.microsoft.com/office/drawing/2014/main" id="{AD2D882C-3574-B39B-3E10-119AB2DA6261}"/>
              </a:ext>
            </a:extLst>
          </p:cNvPr>
          <p:cNvSpPr>
            <a:spLocks noGrp="1"/>
          </p:cNvSpPr>
          <p:nvPr>
            <p:ph type="body" sz="quarter" idx="14"/>
          </p:nvPr>
        </p:nvSpPr>
        <p:spPr/>
        <p:txBody>
          <a:bodyPr>
            <a:normAutofit/>
          </a:bodyPr>
          <a:lstStyle/>
          <a:p>
            <a:endParaRPr lang="en-US" dirty="0"/>
          </a:p>
          <a:p>
            <a:r>
              <a:rPr lang="en-US" dirty="0"/>
              <a:t>Glasgow - Decision 1/CMA.3​</a:t>
            </a:r>
          </a:p>
          <a:p>
            <a:pPr lvl="1"/>
            <a:r>
              <a:rPr lang="en-US" dirty="0"/>
              <a:t>Para 76. “</a:t>
            </a:r>
            <a:r>
              <a:rPr lang="en-US" i="1" dirty="0"/>
              <a:t>Welcomes</a:t>
            </a:r>
            <a:r>
              <a:rPr lang="en-US" dirty="0"/>
              <a:t> the start of the global stocktake, and expresses its determination for the process to be comprehensive, inclusive and consistent with Article 14 of the Paris Agreement and decision 19/CMA.1, in the light of paragraph 5 above” ​</a:t>
            </a:r>
          </a:p>
          <a:p>
            <a:pPr lvl="1"/>
            <a:r>
              <a:rPr lang="en-US" dirty="0"/>
              <a:t>Para 77. “</a:t>
            </a:r>
            <a:r>
              <a:rPr lang="en-US" i="1" dirty="0"/>
              <a:t>Encourages</a:t>
            </a:r>
            <a:r>
              <a:rPr lang="en-US" dirty="0"/>
              <a:t> the high-level champions to support the effective participation of non-Party stakeholders in the global stocktake​”</a:t>
            </a:r>
          </a:p>
          <a:p>
            <a:endParaRPr lang="en-US" dirty="0"/>
          </a:p>
          <a:p>
            <a:endParaRPr lang="en-US" dirty="0"/>
          </a:p>
        </p:txBody>
      </p:sp>
    </p:spTree>
    <p:extLst>
      <p:ext uri="{BB962C8B-B14F-4D97-AF65-F5344CB8AC3E}">
        <p14:creationId xmlns:p14="http://schemas.microsoft.com/office/powerpoint/2010/main" val="117064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B10D-D184-762C-7131-D902F6B620BC}"/>
              </a:ext>
            </a:extLst>
          </p:cNvPr>
          <p:cNvSpPr>
            <a:spLocks noGrp="1"/>
          </p:cNvSpPr>
          <p:nvPr>
            <p:ph type="title"/>
          </p:nvPr>
        </p:nvSpPr>
        <p:spPr/>
        <p:txBody>
          <a:bodyPr/>
          <a:lstStyle/>
          <a:p>
            <a:r>
              <a:rPr lang="en-US" dirty="0"/>
              <a:t>The work of C2ES </a:t>
            </a:r>
          </a:p>
        </p:txBody>
      </p:sp>
      <p:sp>
        <p:nvSpPr>
          <p:cNvPr id="5" name="Slide Number Placeholder 4">
            <a:extLst>
              <a:ext uri="{FF2B5EF4-FFF2-40B4-BE49-F238E27FC236}">
                <a16:creationId xmlns:a16="http://schemas.microsoft.com/office/drawing/2014/main" id="{DC2598C7-DFD0-4717-E1C1-020D0F7665BF}"/>
              </a:ext>
            </a:extLst>
          </p:cNvPr>
          <p:cNvSpPr>
            <a:spLocks noGrp="1"/>
          </p:cNvSpPr>
          <p:nvPr>
            <p:ph type="sldNum" sz="quarter" idx="13"/>
          </p:nvPr>
        </p:nvSpPr>
        <p:spPr/>
        <p:txBody>
          <a:bodyPr/>
          <a:lstStyle/>
          <a:p>
            <a:fld id="{3675A01C-4065-1549-ACEF-B613474B14E8}" type="slidenum">
              <a:rPr lang="en-US" smtClean="0"/>
              <a:pPr/>
              <a:t>9</a:t>
            </a:fld>
            <a:endParaRPr lang="en-US" dirty="0"/>
          </a:p>
        </p:txBody>
      </p:sp>
      <p:sp>
        <p:nvSpPr>
          <p:cNvPr id="6" name="Text Placeholder 5">
            <a:extLst>
              <a:ext uri="{FF2B5EF4-FFF2-40B4-BE49-F238E27FC236}">
                <a16:creationId xmlns:a16="http://schemas.microsoft.com/office/drawing/2014/main" id="{210AE27B-734E-7868-E763-37D61E698F38}"/>
              </a:ext>
            </a:extLst>
          </p:cNvPr>
          <p:cNvSpPr>
            <a:spLocks noGrp="1"/>
          </p:cNvSpPr>
          <p:nvPr>
            <p:ph type="body" sz="quarter" idx="14"/>
          </p:nvPr>
        </p:nvSpPr>
        <p:spPr/>
        <p:txBody>
          <a:bodyPr>
            <a:normAutofit lnSpcReduction="10000"/>
          </a:bodyPr>
          <a:lstStyle/>
          <a:p>
            <a:r>
              <a:rPr lang="en-US" dirty="0"/>
              <a:t>Major project on the Global Stocktake</a:t>
            </a:r>
          </a:p>
          <a:p>
            <a:r>
              <a:rPr lang="en-US" dirty="0"/>
              <a:t>Overall design</a:t>
            </a:r>
          </a:p>
          <a:p>
            <a:pPr lvl="1"/>
            <a:r>
              <a:rPr lang="en-US" dirty="0"/>
              <a:t>”environmental effectiveness”</a:t>
            </a:r>
          </a:p>
          <a:p>
            <a:r>
              <a:rPr lang="en-US" dirty="0"/>
              <a:t>Opportunities framework</a:t>
            </a:r>
          </a:p>
          <a:p>
            <a:pPr lvl="1"/>
            <a:r>
              <a:rPr lang="en-US" dirty="0"/>
              <a:t>Mitigation</a:t>
            </a:r>
          </a:p>
          <a:p>
            <a:pPr lvl="1"/>
            <a:r>
              <a:rPr lang="en-US" dirty="0"/>
              <a:t>Adaptation</a:t>
            </a:r>
          </a:p>
          <a:p>
            <a:pPr lvl="1"/>
            <a:r>
              <a:rPr lang="en-US" dirty="0"/>
              <a:t>Finance</a:t>
            </a:r>
          </a:p>
          <a:p>
            <a:r>
              <a:rPr lang="en-US" dirty="0"/>
              <a:t>Convenings</a:t>
            </a:r>
          </a:p>
          <a:p>
            <a:pPr lvl="1"/>
            <a:r>
              <a:rPr lang="en-US" dirty="0"/>
              <a:t>Heads of Delegation</a:t>
            </a:r>
          </a:p>
          <a:p>
            <a:pPr lvl="1"/>
            <a:r>
              <a:rPr lang="en-US" dirty="0"/>
              <a:t>Key stakeholders</a:t>
            </a:r>
          </a:p>
          <a:p>
            <a:endParaRPr lang="en-US" dirty="0"/>
          </a:p>
        </p:txBody>
      </p:sp>
    </p:spTree>
    <p:extLst>
      <p:ext uri="{BB962C8B-B14F-4D97-AF65-F5344CB8AC3E}">
        <p14:creationId xmlns:p14="http://schemas.microsoft.com/office/powerpoint/2010/main" val="3097063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8bl1bxD5Ei3VshRkl_KM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r6Do9BdGEGzAluv9EDH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2ES_Template_0411">
  <a:themeElements>
    <a:clrScheme name="C2ES_1-17-12">
      <a:dk1>
        <a:srgbClr val="031C3C"/>
      </a:dk1>
      <a:lt1>
        <a:srgbClr val="FFFFFF"/>
      </a:lt1>
      <a:dk2>
        <a:srgbClr val="000000"/>
      </a:dk2>
      <a:lt2>
        <a:srgbClr val="6699CC"/>
      </a:lt2>
      <a:accent1>
        <a:srgbClr val="516896"/>
      </a:accent1>
      <a:accent2>
        <a:srgbClr val="D15120"/>
      </a:accent2>
      <a:accent3>
        <a:srgbClr val="2D642C"/>
      </a:accent3>
      <a:accent4>
        <a:srgbClr val="993333"/>
      </a:accent4>
      <a:accent5>
        <a:srgbClr val="989263"/>
      </a:accent5>
      <a:accent6>
        <a:srgbClr val="663366"/>
      </a:accent6>
      <a:hlink>
        <a:srgbClr val="505F82"/>
      </a:hlink>
      <a:folHlink>
        <a:srgbClr val="99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9050">
          <a:noFill/>
        </a:ln>
        <a:effectLst/>
      </a:spPr>
      <a:bodyPr rtlCol="0" anchor="ctr"/>
      <a:lstStyle>
        <a:defPPr algn="ctr">
          <a:defRPr sz="12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marL="176213" marR="0" indent="-176213" algn="l" defTabSz="457200" rtl="0" eaLnBrk="1" fontAlgn="base" latinLnBrk="0" hangingPunct="1">
          <a:spcBef>
            <a:spcPts val="0"/>
          </a:spcBef>
          <a:spcAft>
            <a:spcPct val="0"/>
          </a:spcAft>
          <a:buClr>
            <a:srgbClr val="155E98"/>
          </a:buClr>
          <a:buSzPct val="100000"/>
          <a:buFont typeface="Arial" pitchFamily="34" charset="0"/>
          <a:buChar char="•"/>
          <a:tabLst/>
          <a:defRPr kumimoji="0" sz="1600" b="0" i="0" u="none" strike="noStrike" kern="1200" cap="none" spc="0" normalizeH="0" baseline="0" noProof="0" dirty="0" err="1" smtClean="0">
            <a:ln>
              <a:noFill/>
            </a:ln>
            <a:solidFill>
              <a:srgbClr val="222222"/>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Presentation5" id="{7CCBE136-1E53-8645-AFAC-D664D2056D07}" vid="{25002289-8A75-7040-9769-9D8FE1A4B3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7DD526198C4145919978946BBEA4E7" ma:contentTypeVersion="22" ma:contentTypeDescription="Create a new document." ma:contentTypeScope="" ma:versionID="a96befdedd82707a36a1e27166bd0907">
  <xsd:schema xmlns:xsd="http://www.w3.org/2001/XMLSchema" xmlns:xs="http://www.w3.org/2001/XMLSchema" xmlns:p="http://schemas.microsoft.com/office/2006/metadata/properties" xmlns:ns1="http://schemas.microsoft.com/sharepoint/v3" xmlns:ns2="382d1fa8-cc96-4e84-a856-8ffca649c0c7" xmlns:ns3="http://schemas.microsoft.com/sharepoint/v4" xmlns:ns4="313899c9-a5e1-408f-a692-ffb09fa01fff" targetNamespace="http://schemas.microsoft.com/office/2006/metadata/properties" ma:root="true" ma:fieldsID="d42ed106856a0e7644023430fd44ada0" ns1:_="" ns2:_="" ns3:_="" ns4:_="">
    <xsd:import namespace="http://schemas.microsoft.com/sharepoint/v3"/>
    <xsd:import namespace="382d1fa8-cc96-4e84-a856-8ffca649c0c7"/>
    <xsd:import namespace="http://schemas.microsoft.com/sharepoint/v4"/>
    <xsd:import namespace="313899c9-a5e1-408f-a692-ffb09fa01fff"/>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1:_ip_UnifiedCompliancePolicyProperties" minOccurs="0"/>
                <xsd:element ref="ns1:_ip_UnifiedCompliancePolicyUIAc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2d1fa8-cc96-4e84-a856-8ffca649c0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899c9-a5e1-408f-a692-ffb09fa01fff"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03CA7B-152A-4007-B150-BD21986C4A6A}">
  <ds:schemaRefs>
    <ds:schemaRef ds:uri="http://schemas.openxmlformats.org/package/2006/metadata/core-properties"/>
    <ds:schemaRef ds:uri="http://schemas.microsoft.com/office/infopath/2007/PartnerControls"/>
    <ds:schemaRef ds:uri="http://purl.org/dc/elements/1.1/"/>
    <ds:schemaRef ds:uri="http://purl.org/dc/terms/"/>
    <ds:schemaRef ds:uri="http://purl.org/dc/dcmitype/"/>
    <ds:schemaRef ds:uri="313899c9-a5e1-408f-a692-ffb09fa01fff"/>
    <ds:schemaRef ds:uri="http://schemas.microsoft.com/office/2006/documentManagement/types"/>
    <ds:schemaRef ds:uri="http://schemas.microsoft.com/office/2006/metadata/properties"/>
    <ds:schemaRef ds:uri="http://schemas.microsoft.com/sharepoint/v4"/>
    <ds:schemaRef ds:uri="382d1fa8-cc96-4e84-a856-8ffca649c0c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212AA43D-2B33-4ED8-9CAE-77CCA23C181A}">
  <ds:schemaRefs>
    <ds:schemaRef ds:uri="313899c9-a5e1-408f-a692-ffb09fa01fff"/>
    <ds:schemaRef ds:uri="382d1fa8-cc96-4e84-a856-8ffca649c0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AB18DA-8FDF-4BC4-8949-293C1D3E7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C2ES_Template_0411</Template>
  <TotalTime>1842</TotalTime>
  <Words>560</Words>
  <Application>Microsoft Office PowerPoint</Application>
  <PresentationFormat>Widescreen</PresentationFormat>
  <Paragraphs>105</Paragraphs>
  <Slides>13</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Calibri Light</vt:lpstr>
      <vt:lpstr>Optima</vt:lpstr>
      <vt:lpstr>Wingdings</vt:lpstr>
      <vt:lpstr>C2ES_Template_0411</vt:lpstr>
      <vt:lpstr>Office Theme</vt:lpstr>
      <vt:lpstr>think-cell Slide</vt:lpstr>
      <vt:lpstr>PowerPoint Presentation</vt:lpstr>
      <vt:lpstr>The First Global Stocktake Under the Paris Agreement</vt:lpstr>
      <vt:lpstr>Overview</vt:lpstr>
      <vt:lpstr>The Paris Agreement</vt:lpstr>
      <vt:lpstr>Paris Agreement ambition cycle</vt:lpstr>
      <vt:lpstr>Global Stocktake process</vt:lpstr>
      <vt:lpstr>GST  process</vt:lpstr>
      <vt:lpstr>Non-Parties</vt:lpstr>
      <vt:lpstr>The work of C2ES </vt:lpstr>
      <vt:lpstr>Six emerging asks of the global stocktake</vt:lpstr>
      <vt:lpstr>Some takeaways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Efficient Cities:  Lessons from Public-Private Initiatives</dc:title>
  <dc:subject/>
  <dc:creator>Jennifer Huang</dc:creator>
  <cp:keywords/>
  <dc:description/>
  <cp:lastModifiedBy>Julie Elliott</cp:lastModifiedBy>
  <cp:revision>34</cp:revision>
  <cp:lastPrinted>2022-02-09T14:26:24Z</cp:lastPrinted>
  <dcterms:created xsi:type="dcterms:W3CDTF">2019-05-16T15:42:23Z</dcterms:created>
  <dcterms:modified xsi:type="dcterms:W3CDTF">2022-05-13T10:36:06Z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0x010100117DD526198C4145919978946BBEA4E7</vt:lpwstr>
  </property>
  <property fmtid="{D5CDD505-2E9C-101B-9397-08002B2CF9AE}" pid="3" name="AuthorIds_UIVersion_7">
    <vt:lpwstr>45</vt:lpwstr>
  </property>
</Properties>
</file>