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6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63" r:id="rId6"/>
    <p:sldId id="296" r:id="rId7"/>
    <p:sldId id="302" r:id="rId8"/>
    <p:sldId id="301" r:id="rId9"/>
    <p:sldId id="300" r:id="rId10"/>
    <p:sldId id="303" r:id="rId11"/>
    <p:sldId id="304" r:id="rId12"/>
    <p:sldId id="292" r:id="rId13"/>
    <p:sldId id="264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Nicholas O'Donnell" initials="N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DE5"/>
    <a:srgbClr val="DD2A6F"/>
    <a:srgbClr val="1D1D1F"/>
    <a:srgbClr val="7F3774"/>
    <a:srgbClr val="5772B7"/>
    <a:srgbClr val="4A3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9237D-CAD6-4512-9CC8-10C34368CFDE}" v="42" dt="2021-10-08T19:48:03.252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72" autoAdjust="0"/>
  </p:normalViewPr>
  <p:slideViewPr>
    <p:cSldViewPr>
      <p:cViewPr varScale="1">
        <p:scale>
          <a:sx n="110" d="100"/>
          <a:sy n="110" d="100"/>
        </p:scale>
        <p:origin x="163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20" Type="http://schemas.microsoft.com/office/2016/11/relationships/changesInfo" Target="changesInfos/changesInfo1.xml" /><Relationship Id="rId21" Type="http://schemas.microsoft.com/office/2015/10/relationships/revisionInfo" Target="revisionInfo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O'Donnell" userId="56629e8d54010658" providerId="LiveId" clId="{8C29237D-CAD6-4512-9CC8-10C34368CFDE}"/>
    <pc:docChg chg="custSel addSld delSld modSld sldOrd">
      <pc:chgData name="Nicholas O'Donnell" userId="56629e8d54010658" providerId="LiveId" clId="{8C29237D-CAD6-4512-9CC8-10C34368CFDE}" dt="2021-10-08T20:45:49.297" v="206"/>
      <pc:docMkLst>
        <pc:docMk/>
      </pc:docMkLst>
      <pc:sldChg chg="delSp modSp mod">
        <pc:chgData name="Nicholas O'Donnell" userId="56629e8d54010658" providerId="LiveId" clId="{8C29237D-CAD6-4512-9CC8-10C34368CFDE}" dt="2021-10-08T19:12:09.952" v="86" actId="1076"/>
        <pc:sldMkLst>
          <pc:docMk/>
          <pc:sldMk cId="587795002" sldId="256"/>
        </pc:sldMkLst>
        <pc:spChg chg="mod">
          <ac:chgData name="Nicholas O'Donnell" userId="56629e8d54010658" providerId="LiveId" clId="{8C29237D-CAD6-4512-9CC8-10C34368CFDE}" dt="2021-10-08T19:12:03.652" v="85" actId="20577"/>
          <ac:spMkLst>
            <pc:docMk/>
            <pc:sldMk cId="587795002" sldId="256"/>
            <ac:spMk id="3" creationId="{00000000-0000-0000-0000-000000000000}"/>
          </ac:spMkLst>
        </pc:spChg>
        <pc:spChg chg="mod">
          <ac:chgData name="Nicholas O'Donnell" userId="56629e8d54010658" providerId="LiveId" clId="{8C29237D-CAD6-4512-9CC8-10C34368CFDE}" dt="2021-10-08T19:12:09.952" v="86" actId="1076"/>
          <ac:spMkLst>
            <pc:docMk/>
            <pc:sldMk cId="587795002" sldId="256"/>
            <ac:spMk id="5" creationId="{00000000-0000-0000-0000-000000000000}"/>
          </ac:spMkLst>
        </pc:spChg>
        <pc:picChg chg="del">
          <ac:chgData name="Nicholas O'Donnell" userId="56629e8d54010658" providerId="LiveId" clId="{8C29237D-CAD6-4512-9CC8-10C34368CFDE}" dt="2021-10-08T19:10:53.794" v="74" actId="21"/>
          <ac:picMkLst>
            <pc:docMk/>
            <pc:sldMk cId="587795002" sldId="256"/>
            <ac:picMk id="1030" creationId="{5371ABEE-F59E-49ED-99B5-CB42AAD3BC0D}"/>
          </ac:picMkLst>
        </pc:picChg>
      </pc:sldChg>
      <pc:sldChg chg="addSp delSp modSp mod">
        <pc:chgData name="Nicholas O'Donnell" userId="56629e8d54010658" providerId="LiveId" clId="{8C29237D-CAD6-4512-9CC8-10C34368CFDE}" dt="2021-10-08T19:13:35.939" v="92" actId="1076"/>
        <pc:sldMkLst>
          <pc:docMk/>
          <pc:sldMk cId="653045313" sldId="263"/>
        </pc:sldMkLst>
        <pc:spChg chg="add mod">
          <ac:chgData name="Nicholas O'Donnell" userId="56629e8d54010658" providerId="LiveId" clId="{8C29237D-CAD6-4512-9CC8-10C34368CFDE}" dt="2021-10-08T19:13:25.877" v="87" actId="478"/>
          <ac:spMkLst>
            <pc:docMk/>
            <pc:sldMk cId="653045313" sldId="263"/>
            <ac:spMk id="3" creationId="{C73FDA3A-C27A-417B-8B29-BB998C5FFEB4}"/>
          </ac:spMkLst>
        </pc:spChg>
        <pc:picChg chg="add mod">
          <ac:chgData name="Nicholas O'Donnell" userId="56629e8d54010658" providerId="LiveId" clId="{8C29237D-CAD6-4512-9CC8-10C34368CFDE}" dt="2021-10-08T19:13:35.939" v="92" actId="1076"/>
          <ac:picMkLst>
            <pc:docMk/>
            <pc:sldMk cId="653045313" sldId="263"/>
            <ac:picMk id="5" creationId="{FC0E941B-D426-4948-84F7-307828AF06EC}"/>
          </ac:picMkLst>
        </pc:picChg>
        <pc:picChg chg="del">
          <ac:chgData name="Nicholas O'Donnell" userId="56629e8d54010658" providerId="LiveId" clId="{8C29237D-CAD6-4512-9CC8-10C34368CFDE}" dt="2021-10-08T19:13:25.877" v="87" actId="478"/>
          <ac:picMkLst>
            <pc:docMk/>
            <pc:sldMk cId="653045313" sldId="263"/>
            <ac:picMk id="7" creationId="{1A8E153A-A7A1-480B-860C-D43EC682C45A}"/>
          </ac:picMkLst>
        </pc:picChg>
      </pc:sldChg>
      <pc:sldChg chg="del">
        <pc:chgData name="Nicholas O'Donnell" userId="56629e8d54010658" providerId="LiveId" clId="{8C29237D-CAD6-4512-9CC8-10C34368CFDE}" dt="2021-10-08T19:14:04.170" v="98" actId="2696"/>
        <pc:sldMkLst>
          <pc:docMk/>
          <pc:sldMk cId="1134077032" sldId="277"/>
        </pc:sldMkLst>
      </pc:sldChg>
      <pc:sldChg chg="del">
        <pc:chgData name="Nicholas O'Donnell" userId="56629e8d54010658" providerId="LiveId" clId="{8C29237D-CAD6-4512-9CC8-10C34368CFDE}" dt="2021-10-08T19:14:09.573" v="100" actId="2696"/>
        <pc:sldMkLst>
          <pc:docMk/>
          <pc:sldMk cId="2636611013" sldId="281"/>
        </pc:sldMkLst>
      </pc:sldChg>
      <pc:sldChg chg="del">
        <pc:chgData name="Nicholas O'Donnell" userId="56629e8d54010658" providerId="LiveId" clId="{8C29237D-CAD6-4512-9CC8-10C34368CFDE}" dt="2021-10-08T19:14:01.149" v="97" actId="2696"/>
        <pc:sldMkLst>
          <pc:docMk/>
          <pc:sldMk cId="127719610" sldId="294"/>
        </pc:sldMkLst>
      </pc:sldChg>
      <pc:sldChg chg="addSp delSp modSp mod">
        <pc:chgData name="Nicholas O'Donnell" userId="56629e8d54010658" providerId="LiveId" clId="{8C29237D-CAD6-4512-9CC8-10C34368CFDE}" dt="2021-10-08T19:15:37.730" v="104" actId="22"/>
        <pc:sldMkLst>
          <pc:docMk/>
          <pc:sldMk cId="4090646395" sldId="296"/>
        </pc:sldMkLst>
        <pc:spChg chg="add del mod">
          <ac:chgData name="Nicholas O'Donnell" userId="56629e8d54010658" providerId="LiveId" clId="{8C29237D-CAD6-4512-9CC8-10C34368CFDE}" dt="2021-10-08T19:15:37.730" v="104" actId="22"/>
          <ac:spMkLst>
            <pc:docMk/>
            <pc:sldMk cId="4090646395" sldId="296"/>
            <ac:spMk id="3" creationId="{718EA027-44F7-47A7-AF04-316AFFCEADFE}"/>
          </ac:spMkLst>
        </pc:spChg>
        <pc:picChg chg="add mod ord">
          <ac:chgData name="Nicholas O'Donnell" userId="56629e8d54010658" providerId="LiveId" clId="{8C29237D-CAD6-4512-9CC8-10C34368CFDE}" dt="2021-10-08T19:15:37.730" v="104" actId="22"/>
          <ac:picMkLst>
            <pc:docMk/>
            <pc:sldMk cId="4090646395" sldId="296"/>
            <ac:picMk id="8" creationId="{0BCA081B-4869-4DB9-B59C-BD5BECF05E56}"/>
          </ac:picMkLst>
        </pc:picChg>
        <pc:picChg chg="del">
          <ac:chgData name="Nicholas O'Donnell" userId="56629e8d54010658" providerId="LiveId" clId="{8C29237D-CAD6-4512-9CC8-10C34368CFDE}" dt="2021-10-08T19:13:39.619" v="93" actId="478"/>
          <ac:picMkLst>
            <pc:docMk/>
            <pc:sldMk cId="4090646395" sldId="296"/>
            <ac:picMk id="9" creationId="{06E09085-8CC6-4176-9C0D-0889A95B884F}"/>
          </ac:picMkLst>
        </pc:picChg>
      </pc:sldChg>
      <pc:sldChg chg="del">
        <pc:chgData name="Nicholas O'Donnell" userId="56629e8d54010658" providerId="LiveId" clId="{8C29237D-CAD6-4512-9CC8-10C34368CFDE}" dt="2021-10-08T19:14:13.453" v="101" actId="2696"/>
        <pc:sldMkLst>
          <pc:docMk/>
          <pc:sldMk cId="555251044" sldId="297"/>
        </pc:sldMkLst>
      </pc:sldChg>
      <pc:sldChg chg="del ord">
        <pc:chgData name="Nicholas O'Donnell" userId="56629e8d54010658" providerId="LiveId" clId="{8C29237D-CAD6-4512-9CC8-10C34368CFDE}" dt="2021-10-08T19:14:24.486" v="103" actId="2696"/>
        <pc:sldMkLst>
          <pc:docMk/>
          <pc:sldMk cId="1651915110" sldId="299"/>
        </pc:sldMkLst>
      </pc:sldChg>
      <pc:sldChg chg="addSp delSp modSp mod">
        <pc:chgData name="Nicholas O'Donnell" userId="56629e8d54010658" providerId="LiveId" clId="{8C29237D-CAD6-4512-9CC8-10C34368CFDE}" dt="2021-10-08T19:37:11.647" v="105" actId="22"/>
        <pc:sldMkLst>
          <pc:docMk/>
          <pc:sldMk cId="2990823341" sldId="300"/>
        </pc:sldMkLst>
        <pc:spChg chg="add mod">
          <ac:chgData name="Nicholas O'Donnell" userId="56629e8d54010658" providerId="LiveId" clId="{8C29237D-CAD6-4512-9CC8-10C34368CFDE}" dt="2021-10-08T19:14:19.084" v="102" actId="478"/>
          <ac:spMkLst>
            <pc:docMk/>
            <pc:sldMk cId="2990823341" sldId="300"/>
            <ac:spMk id="3" creationId="{E5C8ECE5-4F3E-4BA4-B7F0-E5F881B24F5A}"/>
          </ac:spMkLst>
        </pc:spChg>
        <pc:picChg chg="del">
          <ac:chgData name="Nicholas O'Donnell" userId="56629e8d54010658" providerId="LiveId" clId="{8C29237D-CAD6-4512-9CC8-10C34368CFDE}" dt="2021-10-08T19:14:19.084" v="102" actId="478"/>
          <ac:picMkLst>
            <pc:docMk/>
            <pc:sldMk cId="2990823341" sldId="300"/>
            <ac:picMk id="8" creationId="{6096221B-80D4-4050-9BD0-4CD70EF29D6B}"/>
          </ac:picMkLst>
        </pc:picChg>
        <pc:picChg chg="add">
          <ac:chgData name="Nicholas O'Donnell" userId="56629e8d54010658" providerId="LiveId" clId="{8C29237D-CAD6-4512-9CC8-10C34368CFDE}" dt="2021-10-08T19:37:11.647" v="105" actId="22"/>
          <ac:picMkLst>
            <pc:docMk/>
            <pc:sldMk cId="2990823341" sldId="300"/>
            <ac:picMk id="10" creationId="{842EA407-D06B-47EC-8617-7ADD8B4B9315}"/>
          </ac:picMkLst>
        </pc:picChg>
      </pc:sldChg>
      <pc:sldChg chg="del ord">
        <pc:chgData name="Nicholas O'Donnell" userId="56629e8d54010658" providerId="LiveId" clId="{8C29237D-CAD6-4512-9CC8-10C34368CFDE}" dt="2021-10-08T19:13:57.822" v="96" actId="2696"/>
        <pc:sldMkLst>
          <pc:docMk/>
          <pc:sldMk cId="792037061" sldId="301"/>
        </pc:sldMkLst>
      </pc:sldChg>
      <pc:sldChg chg="addSp delSp modSp new ord">
        <pc:chgData name="Nicholas O'Donnell" userId="56629e8d54010658" providerId="LiveId" clId="{8C29237D-CAD6-4512-9CC8-10C34368CFDE}" dt="2021-10-08T19:40:02.022" v="111" actId="962"/>
        <pc:sldMkLst>
          <pc:docMk/>
          <pc:sldMk cId="3022713491" sldId="301"/>
        </pc:sldMkLst>
        <pc:spChg chg="del">
          <ac:chgData name="Nicholas O'Donnell" userId="56629e8d54010658" providerId="LiveId" clId="{8C29237D-CAD6-4512-9CC8-10C34368CFDE}" dt="2021-10-08T19:39:58.661" v="109"/>
          <ac:spMkLst>
            <pc:docMk/>
            <pc:sldMk cId="3022713491" sldId="301"/>
            <ac:spMk id="3" creationId="{268422DD-100A-4207-A707-9BCB156C1D84}"/>
          </ac:spMkLst>
        </pc:spChg>
        <pc:picChg chg="add mod">
          <ac:chgData name="Nicholas O'Donnell" userId="56629e8d54010658" providerId="LiveId" clId="{8C29237D-CAD6-4512-9CC8-10C34368CFDE}" dt="2021-10-08T19:40:02.022" v="111" actId="962"/>
          <ac:picMkLst>
            <pc:docMk/>
            <pc:sldMk cId="3022713491" sldId="301"/>
            <ac:picMk id="8" creationId="{B9C2E20A-E58F-401C-9A8F-EC88340BF7E8}"/>
          </ac:picMkLst>
        </pc:picChg>
      </pc:sldChg>
      <pc:sldChg chg="addSp delSp modSp new mod ord">
        <pc:chgData name="Nicholas O'Donnell" userId="56629e8d54010658" providerId="LiveId" clId="{8C29237D-CAD6-4512-9CC8-10C34368CFDE}" dt="2021-10-08T20:45:49.297" v="206"/>
        <pc:sldMkLst>
          <pc:docMk/>
          <pc:sldMk cId="1844440328" sldId="302"/>
        </pc:sldMkLst>
        <pc:spChg chg="mod">
          <ac:chgData name="Nicholas O'Donnell" userId="56629e8d54010658" providerId="LiveId" clId="{8C29237D-CAD6-4512-9CC8-10C34368CFDE}" dt="2021-10-08T19:48:32.332" v="200" actId="313"/>
          <ac:spMkLst>
            <pc:docMk/>
            <pc:sldMk cId="1844440328" sldId="302"/>
            <ac:spMk id="2" creationId="{0CBD2568-69C2-4B28-8AE8-D185B5095C2D}"/>
          </ac:spMkLst>
        </pc:spChg>
        <pc:spChg chg="del">
          <ac:chgData name="Nicholas O'Donnell" userId="56629e8d54010658" providerId="LiveId" clId="{8C29237D-CAD6-4512-9CC8-10C34368CFDE}" dt="2021-10-08T19:41:59.897" v="115"/>
          <ac:spMkLst>
            <pc:docMk/>
            <pc:sldMk cId="1844440328" sldId="302"/>
            <ac:spMk id="3" creationId="{CCA5D467-6F74-4774-9B3F-1AE77647CBC6}"/>
          </ac:spMkLst>
        </pc:spChg>
        <pc:picChg chg="add mod">
          <ac:chgData name="Nicholas O'Donnell" userId="56629e8d54010658" providerId="LiveId" clId="{8C29237D-CAD6-4512-9CC8-10C34368CFDE}" dt="2021-10-08T19:42:01.662" v="117" actId="962"/>
          <ac:picMkLst>
            <pc:docMk/>
            <pc:sldMk cId="1844440328" sldId="302"/>
            <ac:picMk id="8" creationId="{423B30D4-CC31-42C2-9ECC-12E869A4C90F}"/>
          </ac:picMkLst>
        </pc:picChg>
        <pc:picChg chg="add del">
          <ac:chgData name="Nicholas O'Donnell" userId="56629e8d54010658" providerId="LiveId" clId="{8C29237D-CAD6-4512-9CC8-10C34368CFDE}" dt="2021-10-08T19:40:55.918" v="114"/>
          <ac:picMkLst>
            <pc:docMk/>
            <pc:sldMk cId="1844440328" sldId="302"/>
            <ac:picMk id="1026" creationId="{54B1D285-E5F2-4D7D-B777-F0EB80AD9B45}"/>
          </ac:picMkLst>
        </pc:picChg>
      </pc:sldChg>
      <pc:sldChg chg="addSp delSp modSp new mod">
        <pc:chgData name="Nicholas O'Donnell" userId="56629e8d54010658" providerId="LiveId" clId="{8C29237D-CAD6-4512-9CC8-10C34368CFDE}" dt="2021-10-08T19:48:12.166" v="166" actId="14100"/>
        <pc:sldMkLst>
          <pc:docMk/>
          <pc:sldMk cId="2076632668" sldId="303"/>
        </pc:sldMkLst>
        <pc:spChg chg="del">
          <ac:chgData name="Nicholas O'Donnell" userId="56629e8d54010658" providerId="LiveId" clId="{8C29237D-CAD6-4512-9CC8-10C34368CFDE}" dt="2021-10-08T19:45:47.125" v="119" actId="931"/>
          <ac:spMkLst>
            <pc:docMk/>
            <pc:sldMk cId="2076632668" sldId="303"/>
            <ac:spMk id="3" creationId="{86A52BD3-3593-4670-8589-228DF50D1ED6}"/>
          </ac:spMkLst>
        </pc:spChg>
        <pc:spChg chg="add del mod">
          <ac:chgData name="Nicholas O'Donnell" userId="56629e8d54010658" providerId="LiveId" clId="{8C29237D-CAD6-4512-9CC8-10C34368CFDE}" dt="2021-10-08T19:46:18.769" v="139" actId="931"/>
          <ac:spMkLst>
            <pc:docMk/>
            <pc:sldMk cId="2076632668" sldId="303"/>
            <ac:spMk id="19" creationId="{DEC6BC5E-8B98-44B4-81CF-A0BCFD4B6658}"/>
          </ac:spMkLst>
        </pc:spChg>
        <pc:picChg chg="add del mod">
          <ac:chgData name="Nicholas O'Donnell" userId="56629e8d54010658" providerId="LiveId" clId="{8C29237D-CAD6-4512-9CC8-10C34368CFDE}" dt="2021-10-08T19:46:06.145" v="138" actId="478"/>
          <ac:picMkLst>
            <pc:docMk/>
            <pc:sldMk cId="2076632668" sldId="303"/>
            <ac:picMk id="8" creationId="{03922AA3-CB23-4362-8EC4-4CFD621AA155}"/>
          </ac:picMkLst>
        </pc:picChg>
        <pc:picChg chg="add del mod">
          <ac:chgData name="Nicholas O'Donnell" userId="56629e8d54010658" providerId="LiveId" clId="{8C29237D-CAD6-4512-9CC8-10C34368CFDE}" dt="2021-10-08T19:46:06.145" v="138" actId="478"/>
          <ac:picMkLst>
            <pc:docMk/>
            <pc:sldMk cId="2076632668" sldId="303"/>
            <ac:picMk id="10" creationId="{69F079EB-4E19-4A42-951F-2E6A6789332A}"/>
          </ac:picMkLst>
        </pc:picChg>
        <pc:picChg chg="add del mod">
          <ac:chgData name="Nicholas O'Donnell" userId="56629e8d54010658" providerId="LiveId" clId="{8C29237D-CAD6-4512-9CC8-10C34368CFDE}" dt="2021-10-08T19:46:06.145" v="138" actId="478"/>
          <ac:picMkLst>
            <pc:docMk/>
            <pc:sldMk cId="2076632668" sldId="303"/>
            <ac:picMk id="12" creationId="{7D96B64C-442C-4E2F-9ABA-F99D3AB7296C}"/>
          </ac:picMkLst>
        </pc:picChg>
        <pc:picChg chg="add del mod">
          <ac:chgData name="Nicholas O'Donnell" userId="56629e8d54010658" providerId="LiveId" clId="{8C29237D-CAD6-4512-9CC8-10C34368CFDE}" dt="2021-10-08T19:46:06.145" v="138" actId="478"/>
          <ac:picMkLst>
            <pc:docMk/>
            <pc:sldMk cId="2076632668" sldId="303"/>
            <ac:picMk id="14" creationId="{9AB21E02-BA38-4DC9-B578-8E856884ABCF}"/>
          </ac:picMkLst>
        </pc:picChg>
        <pc:picChg chg="add del mod">
          <ac:chgData name="Nicholas O'Donnell" userId="56629e8d54010658" providerId="LiveId" clId="{8C29237D-CAD6-4512-9CC8-10C34368CFDE}" dt="2021-10-08T19:46:06.145" v="138" actId="478"/>
          <ac:picMkLst>
            <pc:docMk/>
            <pc:sldMk cId="2076632668" sldId="303"/>
            <ac:picMk id="16" creationId="{260229A5-5E50-4800-81FC-69BAFEE8A55B}"/>
          </ac:picMkLst>
        </pc:picChg>
        <pc:picChg chg="add del mod">
          <ac:chgData name="Nicholas O'Donnell" userId="56629e8d54010658" providerId="LiveId" clId="{8C29237D-CAD6-4512-9CC8-10C34368CFDE}" dt="2021-10-08T19:46:06.145" v="138" actId="478"/>
          <ac:picMkLst>
            <pc:docMk/>
            <pc:sldMk cId="2076632668" sldId="303"/>
            <ac:picMk id="18" creationId="{1FC555A1-D9B3-4641-B275-F9F460D3C4D2}"/>
          </ac:picMkLst>
        </pc:picChg>
        <pc:picChg chg="add mod">
          <ac:chgData name="Nicholas O'Donnell" userId="56629e8d54010658" providerId="LiveId" clId="{8C29237D-CAD6-4512-9CC8-10C34368CFDE}" dt="2021-10-08T19:48:03.252" v="163" actId="166"/>
          <ac:picMkLst>
            <pc:docMk/>
            <pc:sldMk cId="2076632668" sldId="303"/>
            <ac:picMk id="21" creationId="{449E3E34-B67D-4BB8-9BCD-ACA078109916}"/>
          </ac:picMkLst>
        </pc:picChg>
        <pc:picChg chg="add mod">
          <ac:chgData name="Nicholas O'Donnell" userId="56629e8d54010658" providerId="LiveId" clId="{8C29237D-CAD6-4512-9CC8-10C34368CFDE}" dt="2021-10-08T19:46:52.048" v="147" actId="1076"/>
          <ac:picMkLst>
            <pc:docMk/>
            <pc:sldMk cId="2076632668" sldId="303"/>
            <ac:picMk id="23" creationId="{B09275C3-E626-4B21-AD96-D136FC5FBFD4}"/>
          </ac:picMkLst>
        </pc:picChg>
        <pc:picChg chg="add mod">
          <ac:chgData name="Nicholas O'Donnell" userId="56629e8d54010658" providerId="LiveId" clId="{8C29237D-CAD6-4512-9CC8-10C34368CFDE}" dt="2021-10-08T19:47:19.952" v="154" actId="1076"/>
          <ac:picMkLst>
            <pc:docMk/>
            <pc:sldMk cId="2076632668" sldId="303"/>
            <ac:picMk id="25" creationId="{03FFD527-7312-41FD-8424-12E9557D268F}"/>
          </ac:picMkLst>
        </pc:picChg>
        <pc:picChg chg="add mod">
          <ac:chgData name="Nicholas O'Donnell" userId="56629e8d54010658" providerId="LiveId" clId="{8C29237D-CAD6-4512-9CC8-10C34368CFDE}" dt="2021-10-08T19:48:12.166" v="166" actId="14100"/>
          <ac:picMkLst>
            <pc:docMk/>
            <pc:sldMk cId="2076632668" sldId="303"/>
            <ac:picMk id="27" creationId="{4C4249BE-59A7-441C-9D80-4EC9D9564A11}"/>
          </ac:picMkLst>
        </pc:picChg>
      </pc:sldChg>
      <pc:sldChg chg="addSp delSp modSp new mod ord">
        <pc:chgData name="Nicholas O'Donnell" userId="56629e8d54010658" providerId="LiveId" clId="{8C29237D-CAD6-4512-9CC8-10C34368CFDE}" dt="2021-10-08T20:44:41.710" v="204" actId="22"/>
        <pc:sldMkLst>
          <pc:docMk/>
          <pc:sldMk cId="3976684947" sldId="304"/>
        </pc:sldMkLst>
        <pc:spChg chg="del">
          <ac:chgData name="Nicholas O'Donnell" userId="56629e8d54010658" providerId="LiveId" clId="{8C29237D-CAD6-4512-9CC8-10C34368CFDE}" dt="2021-10-08T20:44:41.710" v="204" actId="22"/>
          <ac:spMkLst>
            <pc:docMk/>
            <pc:sldMk cId="3976684947" sldId="304"/>
            <ac:spMk id="3" creationId="{9E9AC5A3-1CF7-4BB0-85AC-440ACD2AC1E2}"/>
          </ac:spMkLst>
        </pc:spChg>
        <pc:picChg chg="add mod ord">
          <ac:chgData name="Nicholas O'Donnell" userId="56629e8d54010658" providerId="LiveId" clId="{8C29237D-CAD6-4512-9CC8-10C34368CFDE}" dt="2021-10-08T20:44:41.710" v="204" actId="22"/>
          <ac:picMkLst>
            <pc:docMk/>
            <pc:sldMk cId="3976684947" sldId="304"/>
            <ac:picMk id="8" creationId="{D8F24092-15EE-4B75-AEF5-347A3EA7E6C8}"/>
          </ac:picMkLst>
        </pc:picChg>
      </pc:sldChg>
      <pc:sldChg chg="del">
        <pc:chgData name="Nicholas O'Donnell" userId="56629e8d54010658" providerId="LiveId" clId="{8C29237D-CAD6-4512-9CC8-10C34368CFDE}" dt="2021-10-08T19:14:06.718" v="99" actId="2696"/>
        <pc:sldMkLst>
          <pc:docMk/>
          <pc:sldMk cId="4108326311" sldId="304"/>
        </pc:sldMkLst>
      </pc:sldChg>
    </pc:docChg>
  </pc:docChgLst>
</pc:chgInfo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9CD496-3120-49A4-A307-98EFFF0A0B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0B000-DA9E-4E67-A577-97456BE33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7C62A-0E1D-4F86-812C-C184494E205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86052-1995-4BFE-A47C-0F3E456AD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F3369-CD47-4923-AD50-50C38247FB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64E6-67C7-4718-A4B5-FBEEEFCF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51FAB-E12D-4A1A-ACBD-D77F751697A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FCEE1-F01C-40C7-AE32-0B92CDC9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8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FCEE1-F01C-40C7-AE32-0B92CDC93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749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 with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4187952"/>
            <a:ext cx="2775208" cy="113541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1"/>
          <p:cNvSpPr>
            <a:spLocks noGrp="1"/>
          </p:cNvSpPr>
          <p:nvPr>
            <p:ph type="subTitle" idx="1"/>
          </p:nvPr>
        </p:nvSpPr>
        <p:spPr>
          <a:xfrm>
            <a:off x="533400" y="2898648"/>
            <a:ext cx="4343400" cy="8001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4077614"/>
            <a:ext cx="1905000" cy="1561186"/>
          </a:xfrm>
        </p:spPr>
        <p:txBody>
          <a:bodyPr>
            <a:normAutofit/>
          </a:bodyPr>
          <a:lstStyle>
            <a:lvl1pPr marL="27432" indent="0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98648" y="4077614"/>
            <a:ext cx="1905000" cy="1561186"/>
          </a:xfrm>
        </p:spPr>
        <p:txBody>
          <a:bodyPr>
            <a:normAutofit/>
          </a:bodyPr>
          <a:lstStyle>
            <a:lvl1pPr marL="27432" indent="0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3"/>
          <p:cNvSpPr>
            <a:spLocks noGrp="1"/>
          </p:cNvSpPr>
          <p:nvPr>
            <p:ph type="ctrTitle"/>
          </p:nvPr>
        </p:nvSpPr>
        <p:spPr>
          <a:xfrm>
            <a:off x="533400" y="987552"/>
            <a:ext cx="4343400" cy="1066800"/>
          </a:xfrm>
        </p:spPr>
        <p:txBody>
          <a:bodyPr anchor="t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6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9">
            <a:hlinkClick action="ppaction://hlinkshowjump?jump=nextslide"/>
          </p:cNvPr>
          <p:cNvSpPr/>
          <p:nvPr/>
        </p:nvSpPr>
        <p:spPr>
          <a:xfrm>
            <a:off x="8585200" y="5881688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458200" cy="4967289"/>
          </a:xfrm>
        </p:spPr>
        <p:txBody>
          <a:bodyPr>
            <a:noAutofit/>
          </a:bodyPr>
          <a:lstStyle>
            <a:lvl1pPr>
              <a:spcBef>
                <a:spcPct val="0"/>
              </a:spcBef>
              <a:buClr>
                <a:srgbClr val="5772B7"/>
              </a:buClr>
              <a:buSzPct val="80000"/>
              <a:defRPr sz="2000">
                <a:solidFill>
                  <a:schemeClr val="tx1"/>
                </a:solidFill>
              </a:defRPr>
            </a:lvl1pPr>
            <a:lvl2pPr>
              <a:spcBef>
                <a:spcPct val="0"/>
              </a:spcBef>
              <a:buClr>
                <a:srgbClr val="5772B7"/>
              </a:buClr>
              <a:buSzPct val="80000"/>
              <a:defRPr sz="1600">
                <a:solidFill>
                  <a:schemeClr val="tx1"/>
                </a:solidFill>
              </a:defRPr>
            </a:lvl2pPr>
            <a:lvl3pPr>
              <a:spcBef>
                <a:spcPct val="0"/>
              </a:spcBef>
              <a:buClr>
                <a:srgbClr val="5772B7"/>
              </a:buClr>
              <a:buSzPct val="80000"/>
              <a:defRPr sz="1600">
                <a:solidFill>
                  <a:schemeClr val="tx1"/>
                </a:solidFill>
              </a:defRPr>
            </a:lvl3pPr>
            <a:lvl4pPr>
              <a:spcBef>
                <a:spcPct val="0"/>
              </a:spcBef>
              <a:buClr>
                <a:srgbClr val="5772B7"/>
              </a:buClr>
              <a:buSzPct val="80000"/>
              <a:defRPr sz="1400">
                <a:solidFill>
                  <a:schemeClr val="tx1"/>
                </a:solidFill>
              </a:defRPr>
            </a:lvl4pPr>
            <a:lvl5pPr>
              <a:spcBef>
                <a:spcPct val="0"/>
              </a:spcBef>
              <a:buClr>
                <a:srgbClr val="5772B7"/>
              </a:buClr>
              <a:buSzPct val="80000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483240"/>
            <a:ext cx="7772400" cy="209184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21792" y="6409944"/>
            <a:ext cx="228600" cy="365125"/>
          </a:xfrm>
        </p:spPr>
        <p:txBody>
          <a:bodyPr/>
          <a:lstStyle>
            <a:lvl1pPr algn="ctr">
              <a:defRPr sz="9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CDD8968-2957-4B76-A28C-21336776FBC6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09650" y="6231680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804672" y="6235934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9"/>
          <p:cNvSpPr>
            <a:spLocks noGrp="1"/>
          </p:cNvSpPr>
          <p:nvPr>
            <p:ph type="dt" sz="half" idx="10"/>
          </p:nvPr>
        </p:nvSpPr>
        <p:spPr>
          <a:xfrm>
            <a:off x="5312347" y="6409944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1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045147" y="640994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© Sullivan &amp; Worcester LLP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210312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201168"/>
            <a:ext cx="9144000" cy="45719"/>
          </a:xfrm>
          <a:prstGeom prst="rect">
            <a:avLst/>
          </a:prstGeom>
          <a:solidFill>
            <a:srgbClr val="DD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 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56444"/>
            <a:ext cx="929132" cy="3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82202"/>
      </p:ext>
    </p:extLst>
  </p:cSld>
  <p:clrMapOvr>
    <a:masterClrMapping/>
  </p:clrMapOvr>
  <p:transition spd="slow">
    <p:wip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Basic content slide with sideba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4800"/>
            <a:ext cx="8458200" cy="9144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1676400" cy="4953000"/>
          </a:xfrm>
        </p:spPr>
        <p:txBody>
          <a:bodyPr tIns="91440">
            <a:noAutofit/>
          </a:bodyPr>
          <a:lstStyle>
            <a:lvl1pPr marL="82296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1295400"/>
            <a:ext cx="6632448" cy="4953000"/>
          </a:xfrm>
        </p:spPr>
        <p:txBody>
          <a:bodyPr>
            <a:noAutofit/>
          </a:bodyPr>
          <a:lstStyle>
            <a:lvl1pPr marL="365125" indent="-282575">
              <a:buClr>
                <a:srgbClr val="5772B7"/>
              </a:buClr>
              <a:buSzPct val="80000"/>
              <a:buFont typeface="Wingdings" panose="05000000000000000000" pitchFamily="2" charset="2"/>
              <a:buChar char="§"/>
              <a:defRPr sz="2000"/>
            </a:lvl1pPr>
            <a:lvl2pPr marL="639763" indent="-236538">
              <a:buClr>
                <a:srgbClr val="5772B7"/>
              </a:buClr>
              <a:buSzPct val="80000"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2pPr>
            <a:lvl3pPr marL="886968" indent="-228600">
              <a:buClr>
                <a:srgbClr val="5772B7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097280" indent="-173736">
              <a:buClr>
                <a:srgbClr val="5772B7"/>
              </a:buClr>
              <a:buSzPct val="80000"/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4pPr>
            <a:lvl5pPr marL="1296988" indent="-182563">
              <a:buClr>
                <a:srgbClr val="5772B7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8066" y="-4164"/>
            <a:ext cx="9152066" cy="210312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201168"/>
            <a:ext cx="9144000" cy="45719"/>
          </a:xfrm>
          <a:prstGeom prst="rect">
            <a:avLst/>
          </a:prstGeom>
          <a:solidFill>
            <a:srgbClr val="DD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 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483240"/>
            <a:ext cx="7772400" cy="209184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21792" y="6409944"/>
            <a:ext cx="228600" cy="365125"/>
          </a:xfrm>
        </p:spPr>
        <p:txBody>
          <a:bodyPr/>
          <a:lstStyle>
            <a:lvl1pPr algn="ctr">
              <a:defRPr sz="9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CDD8968-2957-4B76-A28C-21336776FBC6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509650" y="6231680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804672" y="6235934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9"/>
          <p:cNvSpPr>
            <a:spLocks noGrp="1"/>
          </p:cNvSpPr>
          <p:nvPr>
            <p:ph type="dt" sz="half" idx="10"/>
          </p:nvPr>
        </p:nvSpPr>
        <p:spPr>
          <a:xfrm>
            <a:off x="5312347" y="6409944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2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045147" y="640994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© Sullivan &amp; Worcester LLP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56444"/>
            <a:ext cx="929132" cy="3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771"/>
      </p:ext>
    </p:extLst>
  </p:cSld>
  <p:clrMapOvr>
    <a:masterClrMapping/>
  </p:clrMapOvr>
  <p:transition spd="slow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1752"/>
            <a:ext cx="8458200" cy="9144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6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Attorney Name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1295400"/>
            <a:ext cx="1981200" cy="1905000"/>
          </a:xfrm>
        </p:spPr>
        <p:txBody>
          <a:bodyPr/>
          <a:lstStyle>
            <a:lvl1pPr marL="82550" indent="0">
              <a:buFontTx/>
              <a:buNone/>
              <a:defRPr sz="1400" baseline="0"/>
            </a:lvl1pPr>
          </a:lstStyle>
          <a:p>
            <a:r>
              <a:rPr lang="en-US"/>
              <a:t>Headshot (black &amp; white)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657600"/>
            <a:ext cx="1981200" cy="2362200"/>
          </a:xfrm>
        </p:spPr>
        <p:txBody>
          <a:bodyPr lIns="0" rIns="0"/>
          <a:lstStyle>
            <a:lvl1pPr marL="82550" indent="0">
              <a:spcBef>
                <a:spcPts val="800"/>
              </a:spcBef>
              <a:buFontTx/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Street</a:t>
            </a:r>
            <a:br>
              <a:rPr lang="en-US"/>
            </a:br>
            <a:r>
              <a:rPr lang="en-US"/>
              <a:t>City, State, Zip</a:t>
            </a:r>
          </a:p>
          <a:p>
            <a:pPr lvl="0"/>
            <a:r>
              <a:rPr lang="en-US"/>
              <a:t>T xxx-xxx-xxxx</a:t>
            </a:r>
            <a:br>
              <a:rPr lang="en-US"/>
            </a:br>
            <a:r>
              <a:rPr lang="en-US"/>
              <a:t>email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6"/>
          </p:nvPr>
        </p:nvSpPr>
        <p:spPr>
          <a:xfrm>
            <a:off x="2514601" y="1295400"/>
            <a:ext cx="6324600" cy="4953000"/>
          </a:xfrm>
        </p:spPr>
        <p:txBody>
          <a:bodyPr/>
          <a:lstStyle>
            <a:lvl1pPr marL="82550" indent="0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8066" y="-4164"/>
            <a:ext cx="9152066" cy="210312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352800"/>
            <a:ext cx="1981200" cy="304800"/>
          </a:xfrm>
        </p:spPr>
        <p:txBody>
          <a:bodyPr lIns="0" rIns="0"/>
          <a:lstStyle>
            <a:lvl1pPr marL="82550" indent="0">
              <a:spcBef>
                <a:spcPts val="1600"/>
              </a:spcBef>
              <a:buFontTx/>
              <a:buNone/>
              <a:defRPr sz="1400" b="1">
                <a:solidFill>
                  <a:srgbClr val="52BDE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201168"/>
            <a:ext cx="9144000" cy="45719"/>
          </a:xfrm>
          <a:prstGeom prst="rect">
            <a:avLst/>
          </a:prstGeom>
          <a:solidFill>
            <a:srgbClr val="DD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 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6483240"/>
            <a:ext cx="7772400" cy="209184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11"/>
          <p:cNvSpPr>
            <a:spLocks noGrp="1"/>
          </p:cNvSpPr>
          <p:nvPr>
            <p:ph type="sldNum" sz="quarter" idx="18"/>
          </p:nvPr>
        </p:nvSpPr>
        <p:spPr>
          <a:xfrm>
            <a:off x="621792" y="6409944"/>
            <a:ext cx="228600" cy="365125"/>
          </a:xfrm>
        </p:spPr>
        <p:txBody>
          <a:bodyPr/>
          <a:lstStyle>
            <a:lvl1pPr algn="ctr">
              <a:defRPr sz="9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CDD8968-2957-4B76-A28C-21336776FBC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509650" y="6231680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804672" y="6235934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9"/>
          <p:cNvSpPr>
            <a:spLocks noGrp="1"/>
          </p:cNvSpPr>
          <p:nvPr>
            <p:ph type="dt" sz="half" idx="10"/>
          </p:nvPr>
        </p:nvSpPr>
        <p:spPr>
          <a:xfrm>
            <a:off x="5312347" y="6409944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2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045147" y="640994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© Sullivan &amp; Worcester LLP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56444"/>
            <a:ext cx="929132" cy="3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3041"/>
      </p:ext>
    </p:extLst>
  </p:cSld>
  <p:clrMapOvr>
    <a:masterClrMapping/>
  </p:clrMapOvr>
  <p:transition spd="slow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losing slide with offi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9">
            <a:hlinkClick action="ppaction://hlinkshowjump?jump=nextslide"/>
          </p:cNvPr>
          <p:cNvSpPr/>
          <p:nvPr/>
        </p:nvSpPr>
        <p:spPr>
          <a:xfrm>
            <a:off x="8585200" y="5881688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09650" y="4191000"/>
            <a:ext cx="39969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/>
            <a:r>
              <a:rPr lang="en-US" sz="1400" b="1">
                <a:solidFill>
                  <a:srgbClr val="52BDE5"/>
                </a:solidFill>
                <a:latin typeface="+mj-lt"/>
              </a:rPr>
              <a:t>sullivanlaw.com</a:t>
            </a:r>
          </a:p>
          <a:p>
            <a:pPr eaLnBrk="1" hangingPunct="1"/>
            <a:endParaRPr lang="en-US" sz="1400" b="1">
              <a:solidFill>
                <a:srgbClr val="52BDE5"/>
              </a:solidFill>
              <a:latin typeface="+mj-lt"/>
            </a:endParaRPr>
          </a:p>
          <a:p>
            <a:pPr eaLnBrk="1" hangingPunct="1"/>
            <a:r>
              <a:rPr lang="en-US" sz="1400" b="1">
                <a:solidFill>
                  <a:srgbClr val="52BDE5"/>
                </a:solidFill>
                <a:latin typeface="+mj-lt"/>
              </a:rPr>
              <a:t>@sullivanlaw</a:t>
            </a:r>
          </a:p>
          <a:p>
            <a:pPr eaLnBrk="1" hangingPunct="1"/>
            <a:endParaRPr lang="en-US" sz="1400" b="1">
              <a:solidFill>
                <a:srgbClr val="52BDE5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sz="1400" b="1">
              <a:solidFill>
                <a:srgbClr val="52BDE5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35786"/>
            <a:ext cx="84582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Offices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06484" y="1319287"/>
            <a:ext cx="18379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>
                <a:solidFill>
                  <a:srgbClr val="52BDE5"/>
                </a:solidFill>
                <a:latin typeface="+mj-lt"/>
                <a:cs typeface="Arial" panose="020b0604020202020204" pitchFamily="34" charset="0"/>
              </a:rPr>
              <a:t>Boston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>
                <a:latin typeface="+mj-lt"/>
                <a:cs typeface="Arial" panose="020b0604020202020204" pitchFamily="34" charset="0"/>
              </a:rPr>
              <a:t>One Post Office Square</a:t>
            </a:r>
            <a:br>
              <a:rPr lang="en-US" sz="1200">
                <a:latin typeface="+mj-lt"/>
                <a:cs typeface="Arial" panose="020b0604020202020204" pitchFamily="34" charset="0"/>
              </a:rPr>
            </a:br>
            <a:r>
              <a:rPr lang="en-US" sz="1200">
                <a:latin typeface="+mj-lt"/>
                <a:cs typeface="Arial" panose="020b0604020202020204" pitchFamily="34" charset="0"/>
              </a:rPr>
              <a:t>Boston, MA 02109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>
                <a:latin typeface="+mj-lt"/>
                <a:cs typeface="Arial" panose="020b0604020202020204" pitchFamily="34" charset="0"/>
              </a:rPr>
              <a:t>(617)</a:t>
            </a:r>
            <a:r>
              <a:rPr lang="en-US" sz="1200" baseline="0">
                <a:latin typeface="+mj-lt"/>
                <a:cs typeface="Arial" panose="020b0604020202020204" pitchFamily="34" charset="0"/>
              </a:rPr>
              <a:t> 3</a:t>
            </a:r>
            <a:r>
              <a:rPr lang="en-US" sz="1200">
                <a:latin typeface="+mj-lt"/>
                <a:cs typeface="Arial" panose="020b0604020202020204" pitchFamily="34" charset="0"/>
              </a:rPr>
              <a:t>38-2800</a:t>
            </a:r>
            <a:endParaRPr lang="en-US" sz="1200" b="1">
              <a:solidFill>
                <a:srgbClr val="802C3C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34205" y="1319287"/>
            <a:ext cx="25073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London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Sullivan &amp; Worcester UK LLP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Tower 42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25 Old Broad Street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London EC2N 1HQ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+44 (0)20 7448 1000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35684" y="1319287"/>
            <a:ext cx="18379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New York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1633 Broadway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New York, NY 10019</a:t>
            </a:r>
          </a:p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(212)</a:t>
            </a:r>
            <a:r>
              <a:rPr lang="en-US" sz="1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660-3000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1800" y="2908247"/>
            <a:ext cx="1975884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Tel Aviv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ZAG/Sullivan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Beit Zion</a:t>
            </a:r>
            <a:b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41-45 Rothschild Blvd</a:t>
            </a:r>
            <a:b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Tel Aviv 6578401</a:t>
            </a:r>
          </a:p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+972.3.7955555</a:t>
            </a:r>
            <a:endParaRPr lang="en-US" sz="1200" kern="12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734205" y="2908247"/>
            <a:ext cx="21595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Washington, DC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1666 K Street, NW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Washington, DC 20006</a:t>
            </a:r>
          </a:p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(202)</a:t>
            </a:r>
            <a:r>
              <a:rPr lang="en-US" sz="1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775-1200</a:t>
            </a:r>
          </a:p>
        </p:txBody>
      </p:sp>
      <p:sp>
        <p:nvSpPr>
          <p:cNvPr id="17" name="Slide Number Placeholder 11"/>
          <p:cNvSpPr txBox="1"/>
          <p:nvPr userDrawn="1"/>
        </p:nvSpPr>
        <p:spPr>
          <a:xfrm>
            <a:off x="621792" y="6501384"/>
            <a:ext cx="228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DD8968-2957-4B76-A28C-21336776FBC6}" type="slidenum">
              <a:rPr lang="en-US" smtClean="0"/>
              <a:t>‹#›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52" y="3951981"/>
            <a:ext cx="2775208" cy="1135411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-8066" y="-4164"/>
            <a:ext cx="9152066" cy="210312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201168"/>
            <a:ext cx="9144000" cy="45719"/>
          </a:xfrm>
          <a:prstGeom prst="rect">
            <a:avLst/>
          </a:prstGeom>
          <a:solidFill>
            <a:srgbClr val="DD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  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6483240"/>
            <a:ext cx="7772400" cy="209184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21792" y="6409944"/>
            <a:ext cx="228600" cy="365125"/>
          </a:xfrm>
        </p:spPr>
        <p:txBody>
          <a:bodyPr/>
          <a:lstStyle>
            <a:lvl1pPr algn="ctr">
              <a:defRPr sz="9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CDD8968-2957-4B76-A28C-21336776FBC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509650" y="6231680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804672" y="6235934"/>
            <a:ext cx="240475" cy="494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9"/>
          <p:cNvSpPr>
            <a:spLocks noGrp="1"/>
          </p:cNvSpPr>
          <p:nvPr>
            <p:ph type="dt" sz="half" idx="10"/>
          </p:nvPr>
        </p:nvSpPr>
        <p:spPr>
          <a:xfrm>
            <a:off x="5312347" y="6409944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3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045147" y="640994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© Sullivan &amp; Worcester LLP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56444"/>
            <a:ext cx="929132" cy="3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4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losing slide with offices and burs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9">
            <a:hlinkClick action="ppaction://hlinkshowjump?jump=nextslide"/>
          </p:cNvPr>
          <p:cNvSpPr/>
          <p:nvPr/>
        </p:nvSpPr>
        <p:spPr>
          <a:xfrm>
            <a:off x="8585200" y="5881688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81000" y="5447079"/>
            <a:ext cx="16239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  <a:t>What’s </a:t>
            </a:r>
            <a:b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  <a:t>Your </a:t>
            </a:r>
            <a:b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  <a:t>Next?</a:t>
            </a:r>
          </a:p>
          <a:p>
            <a:pPr eaLnBrk="1" hangingPunct="1"/>
            <a:endParaRPr lang="en-US" sz="20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sz="20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619625" y="735213"/>
            <a:ext cx="18379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>
                <a:solidFill>
                  <a:srgbClr val="52BDE5"/>
                </a:solidFill>
                <a:latin typeface="+mj-lt"/>
                <a:cs typeface="Arial" panose="020b0604020202020204" pitchFamily="34" charset="0"/>
              </a:rPr>
              <a:t>Boston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>
                <a:latin typeface="+mj-lt"/>
                <a:cs typeface="Arial" panose="020b0604020202020204" pitchFamily="34" charset="0"/>
              </a:rPr>
              <a:t>One Post Office Square</a:t>
            </a:r>
            <a:br>
              <a:rPr lang="en-US" sz="1200">
                <a:latin typeface="+mj-lt"/>
                <a:cs typeface="Arial" panose="020b0604020202020204" pitchFamily="34" charset="0"/>
              </a:rPr>
            </a:br>
            <a:r>
              <a:rPr lang="en-US" sz="1200">
                <a:latin typeface="+mj-lt"/>
                <a:cs typeface="Arial" panose="020b0604020202020204" pitchFamily="34" charset="0"/>
              </a:rPr>
              <a:t>Boston, MA 02109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>
                <a:latin typeface="+mj-lt"/>
                <a:cs typeface="Arial" panose="020b0604020202020204" pitchFamily="34" charset="0"/>
              </a:rPr>
              <a:t>+1 (617)</a:t>
            </a:r>
            <a:r>
              <a:rPr lang="en-US" sz="1200" baseline="0">
                <a:latin typeface="+mj-lt"/>
                <a:cs typeface="Arial" panose="020b0604020202020204" pitchFamily="34" charset="0"/>
              </a:rPr>
              <a:t> 3</a:t>
            </a:r>
            <a:r>
              <a:rPr lang="en-US" sz="1200">
                <a:latin typeface="+mj-lt"/>
                <a:cs typeface="Arial" panose="020b0604020202020204" pitchFamily="34" charset="0"/>
              </a:rPr>
              <a:t>38-2800</a:t>
            </a:r>
            <a:endParaRPr lang="en-US" sz="1200" b="1">
              <a:solidFill>
                <a:srgbClr val="802C3C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619625" y="1907973"/>
            <a:ext cx="25073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London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Sullivan &amp; Worcester UK LLP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Tower 42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25 Old Broad Street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London EC2N 1HQ</a:t>
            </a: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+44 (0)20 7448 1000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ct val="0"/>
              </a:spcAft>
              <a:buFont typeface="Wingdings 2"/>
              <a:buNone/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619625" y="3297608"/>
            <a:ext cx="18379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New York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1633 Broadway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New York, NY 10019</a:t>
            </a:r>
          </a:p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+1 (212)</a:t>
            </a:r>
            <a:r>
              <a:rPr lang="en-US" sz="1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660-3000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90921" y="1907973"/>
            <a:ext cx="1975884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Tel Aviv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ZAG/Sullivan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Beit Zion</a:t>
            </a:r>
            <a:b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41-45 Rothschild Blvd</a:t>
            </a:r>
            <a:b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Tel Aviv 6578401</a:t>
            </a:r>
          </a:p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de-DE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+972.3.7955555</a:t>
            </a:r>
            <a:endParaRPr lang="en-US" sz="1200" kern="12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990921" y="735213"/>
            <a:ext cx="21595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4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Washington, DC</a:t>
            </a:r>
            <a:br>
              <a:rPr lang="en-US" sz="1400">
                <a:latin typeface="Franklin Gothic Book" panose="020b05030201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1666 K Street, NW</a:t>
            </a:r>
            <a:b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Washington, DC 20006</a:t>
            </a:r>
          </a:p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+1</a:t>
            </a:r>
            <a:r>
              <a:rPr lang="en-US" sz="1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(202)</a:t>
            </a:r>
            <a:r>
              <a:rPr lang="en-US" sz="12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775-1200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-8066" y="-4164"/>
            <a:ext cx="9152066" cy="210312"/>
          </a:xfrm>
          <a:prstGeom prst="rect">
            <a:avLst/>
          </a:prstGeom>
          <a:solidFill>
            <a:srgbClr val="52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201168"/>
            <a:ext cx="9144000" cy="45719"/>
          </a:xfrm>
          <a:prstGeom prst="rect">
            <a:avLst/>
          </a:prstGeom>
          <a:solidFill>
            <a:srgbClr val="DD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 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990316" y="3602736"/>
            <a:ext cx="1975884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0" algn="l" defTabSz="914400" rtl="0" eaLnBrk="1" fontAlgn="auto" latinLnBrk="0" hangingPunct="1">
              <a:spcAft>
                <a:spcPct val="0"/>
              </a:spcAft>
              <a:buFont typeface="Wingdings 2"/>
              <a:buNone/>
              <a:defRPr/>
            </a:pPr>
            <a:r>
              <a:rPr lang="en-US" sz="12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sullivanlaw.com</a:t>
            </a:r>
          </a:p>
          <a:p>
            <a:pPr marL="82296" indent="0" algn="l" defTabSz="914400" rtl="0" eaLnBrk="1" fontAlgn="auto" latinLnBrk="0" hangingPunct="1">
              <a:spcBef>
                <a:spcPts val="600"/>
              </a:spcBef>
              <a:spcAft>
                <a:spcPct val="0"/>
              </a:spcAft>
              <a:buFont typeface="Wingdings 2"/>
              <a:buNone/>
              <a:defRPr/>
            </a:pPr>
            <a:r>
              <a:rPr lang="en-US" sz="1200" b="1" kern="1200">
                <a:solidFill>
                  <a:srgbClr val="52BDE5"/>
                </a:solidFill>
                <a:latin typeface="+mj-lt"/>
                <a:ea typeface="+mn-ea"/>
                <a:cs typeface="Arial" panose="020b0604020202020204" pitchFamily="34" charset="0"/>
              </a:rPr>
              <a:t>@sullivanlaw</a:t>
            </a:r>
          </a:p>
        </p:txBody>
      </p:sp>
      <p:sp>
        <p:nvSpPr>
          <p:cNvPr id="26" name="TextBox 7"/>
          <p:cNvSpPr txBox="1">
            <a:spLocks noChangeArrowheads="1"/>
          </p:cNvSpPr>
          <p:nvPr userDrawn="1"/>
        </p:nvSpPr>
        <p:spPr bwMode="auto">
          <a:xfrm>
            <a:off x="2847546" y="6093410"/>
            <a:ext cx="411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/>
            <a:r>
              <a:rPr lang="en-US" sz="1600" b="1">
                <a:solidFill>
                  <a:srgbClr val="52BDE5"/>
                </a:solidFill>
                <a:latin typeface="Arial Black" panose="020b0a04020102020204" pitchFamily="34" charset="0"/>
              </a:rPr>
              <a:t>Move forward with Sullivan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77256"/>
            <a:ext cx="2088589" cy="8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257800"/>
            <a:ext cx="2209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1066800"/>
            <a:ext cx="7406640" cy="1243584"/>
          </a:xfrm>
        </p:spPr>
        <p:txBody>
          <a:bodyPr anchor="b" anchorCtr="0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2819400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rgbClr val="847C75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6632"/>
      </p:ext>
    </p:extLst>
  </p:cSld>
  <p:clrMapOvr>
    <a:masterClrMapping/>
  </p:clrMapOvr>
  <p:transition spd="slow">
    <p:wip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81000" y="12954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792" y="6409944"/>
            <a:ext cx="228600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rgbClr val="52BDE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0CDD8968-2957-4B76-A28C-21336776FBC6}" type="slidenum">
              <a:rPr lang="en-US" smtClean="0"/>
              <a:t>‹#›</a:t>
            </a:fld>
            <a:r>
              <a:rPr lang="en-US"/>
              <a:t> 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81000" y="301752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312664" y="6409944"/>
            <a:ext cx="1444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28375C-F083-48E6-AF69-E41F14EDADA3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42416" y="64099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D1D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Sullivan &amp; Worcester LLP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65" r:id="rId3"/>
    <p:sldLayoutId id="2147483666" r:id="rId4"/>
    <p:sldLayoutId id="2147483667" r:id="rId5"/>
    <p:sldLayoutId id="2147483676" r:id="rId6"/>
    <p:sldLayoutId id="2147483677" r:id="rId7"/>
  </p:sldLayoutIdLst>
  <p:transition spd="slow">
    <p:wipe/>
  </p:transition>
  <p:timing/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8D1F34"/>
          </a:solidFill>
          <a:latin typeface="Calibri" pitchFamily="34" charset="0"/>
        </a:defRPr>
      </a:lvl9pPr>
    </p:titleStyle>
    <p:bodyStyle>
      <a:lvl1pPr marL="365125" indent="-282575" algn="l" rtl="0" eaLnBrk="1" fontAlgn="base" hangingPunct="1">
        <a:spcBef>
          <a:spcPct val="0"/>
        </a:spcBef>
        <a:spcAft>
          <a:spcPts val="550"/>
        </a:spcAft>
        <a:buClr>
          <a:srgbClr val="5772B7"/>
        </a:buClr>
        <a:buSzPct val="80000"/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9763" indent="-236538" algn="l" rtl="0" eaLnBrk="1" fontAlgn="base" hangingPunct="1">
        <a:spcBef>
          <a:spcPct val="0"/>
        </a:spcBef>
        <a:spcAft>
          <a:spcPts val="550"/>
        </a:spcAft>
        <a:buClr>
          <a:srgbClr val="5772B7"/>
        </a:buClr>
        <a:buSzPct val="8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85825" indent="-228600" algn="l" rtl="0" eaLnBrk="1" fontAlgn="base" hangingPunct="1">
        <a:spcBef>
          <a:spcPct val="0"/>
        </a:spcBef>
        <a:spcAft>
          <a:spcPts val="550"/>
        </a:spcAft>
        <a:buClr>
          <a:srgbClr val="5772B7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096963" indent="-173038" algn="l" rtl="0" eaLnBrk="1" fontAlgn="base" hangingPunct="1">
        <a:spcBef>
          <a:spcPct val="0"/>
        </a:spcBef>
        <a:spcAft>
          <a:spcPts val="550"/>
        </a:spcAft>
        <a:buClr>
          <a:srgbClr val="5772B7"/>
        </a:buClr>
        <a:buSzPct val="80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96988" indent="-182563" algn="l" rtl="0" eaLnBrk="1" fontAlgn="base" hangingPunct="1">
        <a:spcBef>
          <a:spcPct val="0"/>
        </a:spcBef>
        <a:spcAft>
          <a:spcPts val="550"/>
        </a:spcAft>
        <a:buClr>
          <a:srgbClr val="5772B7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hyperlink" Target="mailto:nodonnell@sullivanlaw.com" TargetMode="External" /><Relationship Id="rId4" Type="http://schemas.openxmlformats.org/officeDocument/2006/relationships/hyperlink" Target="http://www.artlawreport.com/" TargetMode="External" /><Relationship Id="rId5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Nicholas M. O’Donnell</a:t>
            </a: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October 11,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304" y="125676"/>
            <a:ext cx="4343400" cy="1066800"/>
          </a:xfrm>
        </p:spPr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222222"/>
                </a:solidFill>
                <a:effectLst/>
                <a:latin typeface="Humanist777"/>
              </a:rPr>
              <a:t>Non-fungible tokens (NFTs) in the art world: is buying an NFT a safe bet?</a:t>
            </a:r>
            <a:br>
              <a:rPr lang="en-US" b="1" i="0">
                <a:solidFill>
                  <a:srgbClr val="222222"/>
                </a:solidFill>
                <a:effectLst/>
                <a:latin typeface="Humanist777"/>
              </a:rPr>
            </a:br>
            <a:r>
              <a:rPr lang="en-US" sz="2000" b="1" i="0">
                <a:solidFill>
                  <a:srgbClr val="222222"/>
                </a:solidFill>
                <a:effectLst/>
                <a:latin typeface="Humanist777"/>
              </a:rPr>
              <a:t>Presented by the Art, Cultural Institutions and Heritage Law Committee</a:t>
            </a:r>
            <a:br>
              <a:rPr lang="en-US" b="0" i="1">
                <a:solidFill>
                  <a:srgbClr val="0B002B"/>
                </a:solidFill>
                <a:effectLst/>
                <a:latin typeface="georgia" panose="02040502050405020303" pitchFamily="18" charset="0"/>
              </a:rPr>
            </a:br>
            <a:br>
              <a:rPr lang="en-US" b="0" i="1">
                <a:solidFill>
                  <a:srgbClr val="0B002B"/>
                </a:solidFill>
                <a:effectLst/>
                <a:latin typeface="georgia" panose="02040502050405020303" pitchFamily="18" charset="0"/>
              </a:rPr>
            </a:br>
            <a:br>
              <a:rPr lang="en-US" b="0" i="1">
                <a:solidFill>
                  <a:srgbClr val="0B002B"/>
                </a:solidFill>
                <a:effectLst/>
                <a:latin typeface="georgia" panose="02040502050405020303" pitchFamily="18" charset="0"/>
              </a:rPr>
            </a:br>
            <a:br>
              <a:rPr lang="en-US" b="0" i="1">
                <a:solidFill>
                  <a:srgbClr val="0B002B"/>
                </a:solidFill>
                <a:effectLst/>
                <a:latin typeface="georgia" panose="02040502050405020303" pitchFamily="18" charset="0"/>
              </a:rPr>
            </a:br>
            <a:br>
              <a:rPr lang="en-US"/>
            </a:br>
            <a:endParaRPr lang="en-US" b="0" i="0">
              <a:solidFill>
                <a:srgbClr val="1D1D1F"/>
              </a:solidFill>
              <a:effectLst/>
              <a:latin typeface="proxima-nova-condensed"/>
            </a:endParaRPr>
          </a:p>
        </p:txBody>
      </p:sp>
      <p:sp>
        <p:nvSpPr>
          <p:cNvPr id="6" name="AutoShape 2" descr="DCBAR Logo">
            <a:extLst>
              <a:ext uri="{FF2B5EF4-FFF2-40B4-BE49-F238E27FC236}">
                <a16:creationId xmlns:a16="http://schemas.microsoft.com/office/drawing/2014/main" id="{98959610-36D6-4157-A0C4-C32E99044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CBAR Logo">
            <a:extLst>
              <a:ext uri="{FF2B5EF4-FFF2-40B4-BE49-F238E27FC236}">
                <a16:creationId xmlns:a16="http://schemas.microsoft.com/office/drawing/2014/main" id="{44A9C04E-7AF2-47CB-90E3-F14961E194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10737" y="-209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95002"/>
      </p:ext>
    </p:extLst>
  </p:cSld>
  <p:clrMapOvr>
    <a:masterClrMapping/>
  </p:clrMapOvr>
  <p:transition spd="slow">
    <p:wip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31834127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DA3A-C27A-417B-8B29-BB998C5F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E941B-D426-4948-84F7-307828AF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85800"/>
            <a:ext cx="6477000" cy="56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5313"/>
      </p:ext>
    </p:extLst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E652-A521-4078-83DA-2A86B2EB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90DB6-7B92-4663-BA20-ECFA241F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B33B6-63ED-400C-B4EB-F4F9F74C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7F4F7-AA4F-4E93-83ED-4199204C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CA081B-4869-4DB9-B59C-BD5BECF0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7524" y="1295400"/>
            <a:ext cx="3745152" cy="4967288"/>
          </a:xfrm>
        </p:spPr>
      </p:pic>
    </p:spTree>
    <p:extLst>
      <p:ext uri="{BB962C8B-B14F-4D97-AF65-F5344CB8AC3E}">
        <p14:creationId xmlns:p14="http://schemas.microsoft.com/office/powerpoint/2010/main" val="4090646395"/>
      </p:ext>
    </p:extLst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2568-69C2-4B28-8AE8-D185B509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“Galerie Bergkreuz”</a:t>
            </a:r>
          </a:p>
        </p:txBody>
      </p:sp>
      <p:pic>
        <p:nvPicPr>
          <p:cNvPr id="8" name="Content Placeholder 7" descr="A picture containing text, building, outdoor, tower&#10;&#10;Description automatically generated">
            <a:extLst>
              <a:ext uri="{FF2B5EF4-FFF2-40B4-BE49-F238E27FC236}">
                <a16:creationId xmlns:a16="http://schemas.microsoft.com/office/drawing/2014/main" id="{423B30D4-CC31-42C2-9ECC-12E869A4C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5663" y="467254"/>
            <a:ext cx="4968875" cy="66251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25B0-56B5-41E3-9D48-4D986211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4F17B-D884-4F7E-8A8F-D1A949B8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B519D-F915-4CE7-99E3-B83B9F65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</p:spTree>
    <p:extLst>
      <p:ext uri="{BB962C8B-B14F-4D97-AF65-F5344CB8AC3E}">
        <p14:creationId xmlns:p14="http://schemas.microsoft.com/office/powerpoint/2010/main" val="1844440328"/>
      </p:ext>
    </p:extLst>
  </p:cSld>
  <p:clrMapOvr>
    <a:masterClrMapping/>
  </p:clrMapOvr>
  <p:transition spd="slow">
    <p:wip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1F45-FD1C-4D84-A61C-B874C31E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sky, outdoor, tree, road&#10;&#10;Description automatically generated">
            <a:extLst>
              <a:ext uri="{FF2B5EF4-FFF2-40B4-BE49-F238E27FC236}">
                <a16:creationId xmlns:a16="http://schemas.microsoft.com/office/drawing/2014/main" id="{B9C2E20A-E58F-401C-9A8F-EC88340BF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1295400"/>
            <a:ext cx="6623050" cy="49672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3D444-FFC6-43FF-894C-900068A1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40D4A-321F-4D3A-9351-EFC01D77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68496-B3A6-451E-9A22-440AD147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</p:spTree>
    <p:extLst>
      <p:ext uri="{BB962C8B-B14F-4D97-AF65-F5344CB8AC3E}">
        <p14:creationId xmlns:p14="http://schemas.microsoft.com/office/powerpoint/2010/main" val="3022713491"/>
      </p:ext>
    </p:extLst>
  </p:cSld>
  <p:clrMapOvr>
    <a:masterClrMapping/>
  </p:clrMapOvr>
  <p:transition spd="slow">
    <p:wip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55F5-F2DA-42DD-A2A8-48FE6842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C9FF-7482-467E-AAFD-080739E3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C119C-1EDF-45E0-AF72-EEDF3F81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F385E-6596-4E7E-85A5-987AA854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CB9E8-45D9-4EE9-9948-64AFC64F6D93}"/>
              </a:ext>
            </a:extLst>
          </p:cNvPr>
          <p:cNvSpPr/>
          <p:nvPr/>
        </p:nvSpPr>
        <p:spPr>
          <a:xfrm>
            <a:off x="2608728" y="2209800"/>
            <a:ext cx="4782672" cy="381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ECE5-4F3E-4BA4-B7F0-E5F881B2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2EA407-D06B-47EC-8617-7ADD8B4B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481137"/>
            <a:ext cx="2095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23341"/>
      </p:ext>
    </p:extLst>
  </p:cSld>
  <p:clrMapOvr>
    <a:masterClrMapping/>
  </p:clrMapOvr>
  <p:transition spd="slow">
    <p:wip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2A47-7B9C-4A97-ADAF-314C766F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842C3-5144-4D08-9609-CACFED42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85D2E-037A-4BAB-94F9-1E45CDF3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2CB2-5784-49D7-AB8D-8C4FC1BD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B09275C3-E626-4B21-AD96-D136FC5FB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4673600" cy="3505200"/>
          </a:xfrm>
          <a:prstGeom prst="rect">
            <a:avLst/>
          </a:prstGeom>
        </p:spPr>
      </p:pic>
      <p:pic>
        <p:nvPicPr>
          <p:cNvPr id="25" name="Picture 24" descr="A picture containing text, graffiti, decorated, painted&#10;&#10;Description automatically generated">
            <a:extLst>
              <a:ext uri="{FF2B5EF4-FFF2-40B4-BE49-F238E27FC236}">
                <a16:creationId xmlns:a16="http://schemas.microsoft.com/office/drawing/2014/main" id="{03FFD527-7312-41FD-8424-12E9557D2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70398"/>
            <a:ext cx="3492500" cy="2619375"/>
          </a:xfrm>
          <a:prstGeom prst="rect">
            <a:avLst/>
          </a:prstGeom>
        </p:spPr>
      </p:pic>
      <p:pic>
        <p:nvPicPr>
          <p:cNvPr id="27" name="Picture 26" descr="A picture containing text, outdoor, graffiti, decorated&#10;&#10;Description automatically generated">
            <a:extLst>
              <a:ext uri="{FF2B5EF4-FFF2-40B4-BE49-F238E27FC236}">
                <a16:creationId xmlns:a16="http://schemas.microsoft.com/office/drawing/2014/main" id="{4C4249BE-59A7-441C-9D80-4EC9D9564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6659"/>
            <a:ext cx="3657600" cy="2743200"/>
          </a:xfrm>
          <a:prstGeom prst="rect">
            <a:avLst/>
          </a:prstGeom>
        </p:spPr>
      </p:pic>
      <p:pic>
        <p:nvPicPr>
          <p:cNvPr id="21" name="Content Placeholder 20" descr="A picture containing building, building material, brick&#10;&#10;Description automatically generated">
            <a:extLst>
              <a:ext uri="{FF2B5EF4-FFF2-40B4-BE49-F238E27FC236}">
                <a16:creationId xmlns:a16="http://schemas.microsoft.com/office/drawing/2014/main" id="{449E3E34-B67D-4BB8-9BCD-ACA07810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96" y="363315"/>
            <a:ext cx="4873625" cy="3655220"/>
          </a:xfrm>
        </p:spPr>
      </p:pic>
    </p:spTree>
    <p:extLst>
      <p:ext uri="{BB962C8B-B14F-4D97-AF65-F5344CB8AC3E}">
        <p14:creationId xmlns:p14="http://schemas.microsoft.com/office/powerpoint/2010/main" val="2076632668"/>
      </p:ext>
    </p:extLst>
  </p:cSld>
  <p:clrMapOvr>
    <a:masterClrMapping/>
  </p:clrMapOvr>
  <p:transition spd="slow">
    <p:wip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AB23-F422-42FA-85CE-32D8FC1E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F24092-15EE-4B75-AEF5-347A3EA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457" y="1295400"/>
            <a:ext cx="5933285" cy="49672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151DD-5C99-4494-B65B-C7B13FFF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E8170-C52F-4813-89CA-4C415C47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1F78D-3A12-4974-B53C-5225F3D8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</p:spTree>
    <p:extLst>
      <p:ext uri="{BB962C8B-B14F-4D97-AF65-F5344CB8AC3E}">
        <p14:creationId xmlns:p14="http://schemas.microsoft.com/office/powerpoint/2010/main" val="3976684947"/>
      </p:ext>
    </p:extLst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79954-BB07-4B32-8C93-53C766CF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968-2957-4B76-A28C-21336776FBC6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B6915-6D9C-413D-967F-2DCDF728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0C5-7C11-46AF-BF1F-8C0340085D0B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4A5E5-A73C-42AF-98A8-52375F5D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Sullivan &amp; Worcester LLP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03E3B8-5584-4EA3-9D7A-2C2A3A9DDD2E}"/>
              </a:ext>
            </a:extLst>
          </p:cNvPr>
          <p:cNvSpPr/>
          <p:nvPr/>
        </p:nvSpPr>
        <p:spPr>
          <a:xfrm>
            <a:off x="1300942" y="838200"/>
            <a:ext cx="441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1D1D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THANK YOU</a:t>
            </a:r>
          </a:p>
          <a:p>
            <a:endParaRPr lang="en-US" b="1">
              <a:solidFill>
                <a:srgbClr val="1D1D1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b="1">
                <a:solidFill>
                  <a:srgbClr val="1D1D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Nicholas M. O'Donnell</a:t>
            </a:r>
            <a:br>
              <a:rPr lang="en-US" sz="1200">
                <a:solidFill>
                  <a:srgbClr val="1D1D1F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200" b="1" cap="all">
                <a:solidFill>
                  <a:srgbClr val="52BDE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Partner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sz="2000">
              <a:latin typeface="Times New Roman" panose="02020603050405020304" pitchFamily="18" charset="0"/>
            </a:endParaRPr>
          </a:p>
          <a:p>
            <a:r>
              <a:rPr lang="en-US"/>
              <a:t>Sullivan &amp; Worcester LLP</a:t>
            </a:r>
            <a:br>
              <a:rPr lang="en-US"/>
            </a:br>
            <a:r>
              <a:rPr lang="en-US"/>
              <a:t>One Post Office Square, Boston, MA 02109</a:t>
            </a:r>
            <a:br>
              <a:rPr lang="en-US"/>
            </a:br>
            <a:r>
              <a:rPr lang="en-US"/>
              <a:t>T 617-338-2814</a:t>
            </a:r>
          </a:p>
          <a:p>
            <a:r>
              <a:rPr lang="en-US">
                <a:hlinkClick r:id="rId3"/>
              </a:rPr>
              <a:t>nodonnell@sullivanlaw.com</a:t>
            </a:r>
            <a:endParaRPr lang="en-US"/>
          </a:p>
          <a:p>
            <a:endParaRPr lang="en-US">
              <a:hlinkClick r:id="rId4"/>
            </a:endParaRPr>
          </a:p>
          <a:p>
            <a:r>
              <a:rPr lang="en-US">
                <a:hlinkClick r:id="rId4"/>
              </a:rPr>
              <a:t>www.artlawreport.com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3" name="Picture 32" descr="Sullivan logo">
            <a:extLst>
              <a:ext uri="{FF2B5EF4-FFF2-40B4-BE49-F238E27FC236}">
                <a16:creationId xmlns:a16="http://schemas.microsoft.com/office/drawing/2014/main" id="{ED09389B-3500-4A53-B03F-1A0E1362DF6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316076"/>
            <a:ext cx="2209800" cy="97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521279"/>
      </p:ext>
    </p:extLst>
  </p:cSld>
  <p:clrMapOvr>
    <a:masterClrMapping/>
  </p:clrMapOvr>
  <p:transition spd="slow">
    <p:wip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6.14"/>
  <p:tag name="AS_TITLE" val="Aspose.Slides for .NET 4.0 Client Profile"/>
  <p:tag name="AS_VERSION" val="19.6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/Relationships>
</file>

<file path=ppt/theme/theme1.xml><?xml version="1.0" encoding="utf-8"?>
<a:theme xmlns:r="http://schemas.openxmlformats.org/officeDocument/2006/relationships" xmlns:a="http://schemas.openxmlformats.org/drawingml/2006/main" name="Sullivan - blue cover">
  <a:themeElements>
    <a:clrScheme name="Custom 1">
      <a:dk1>
        <a:srgbClr val="000000"/>
      </a:dk1>
      <a:lt1>
        <a:srgbClr val="FFFFFF"/>
      </a:lt1>
      <a:dk2>
        <a:srgbClr val="00B0F0"/>
      </a:dk2>
      <a:lt2>
        <a:srgbClr val="FFFFFF"/>
      </a:lt2>
      <a:accent1>
        <a:srgbClr val="4A3473"/>
      </a:accent1>
      <a:accent2>
        <a:srgbClr val="52BDE5"/>
      </a:accent2>
      <a:accent3>
        <a:srgbClr val="DD2A6F"/>
      </a:accent3>
      <a:accent4>
        <a:srgbClr val="7F3774"/>
      </a:accent4>
      <a:accent5>
        <a:srgbClr val="5772B7"/>
      </a:accent5>
      <a:accent6>
        <a:srgbClr val="FFC000"/>
      </a:accent6>
      <a:hlink>
        <a:srgbClr val="5772B7"/>
      </a:hlink>
      <a:folHlink>
        <a:srgbClr val="7F377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Sullivan - blue cover</Template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19.0600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