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heme/theme2.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4.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5.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6.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7.xml" ContentType="application/vnd.openxmlformats-officedocument.presentationml.notesSlide+xml"/>
  <Override PartName="/ppt/tags/tag1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sldIdLst>
    <p:sldId id="274" r:id="rId5"/>
    <p:sldId id="276" r:id="rId6"/>
    <p:sldId id="277" r:id="rId7"/>
    <p:sldId id="278" r:id="rId8"/>
    <p:sldId id="279" r:id="rId9"/>
    <p:sldId id="280" r:id="rId10"/>
    <p:sldId id="281" r:id="rId11"/>
    <p:sldId id="257" r:id="rId12"/>
  </p:sldIdLst>
  <p:sldSz cx="12192000" cy="6858000"/>
  <p:notesSz cx="6797675" cy="9929813"/>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E0E4"/>
    <a:srgbClr val="DDDDDD"/>
    <a:srgbClr val="DC3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0141"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F08BE005-DD76-45B4-B785-A0FEB7131C79}" type="datetimeFigureOut">
              <a:rPr lang="en-GB" smtClean="0"/>
              <a:t>25/04/2022</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BA03E7DE-77E2-4476-B2DD-B9E7E24A7D19}" type="slidenum">
              <a:rPr lang="en-GB" smtClean="0"/>
              <a:t>‹#›</a:t>
            </a:fld>
            <a:endParaRPr lang="en-GB"/>
          </a:p>
        </p:txBody>
      </p:sp>
    </p:spTree>
    <p:extLst>
      <p:ext uri="{BB962C8B-B14F-4D97-AF65-F5344CB8AC3E}">
        <p14:creationId xmlns:p14="http://schemas.microsoft.com/office/powerpoint/2010/main" val="985915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1</a:t>
            </a:fld>
            <a:endParaRPr lang="en-GB" dirty="0"/>
          </a:p>
        </p:txBody>
      </p:sp>
    </p:spTree>
    <p:extLst>
      <p:ext uri="{BB962C8B-B14F-4D97-AF65-F5344CB8AC3E}">
        <p14:creationId xmlns:p14="http://schemas.microsoft.com/office/powerpoint/2010/main" val="179896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2</a:t>
            </a:fld>
            <a:endParaRPr lang="en-GB" dirty="0"/>
          </a:p>
        </p:txBody>
      </p:sp>
    </p:spTree>
    <p:extLst>
      <p:ext uri="{BB962C8B-B14F-4D97-AF65-F5344CB8AC3E}">
        <p14:creationId xmlns:p14="http://schemas.microsoft.com/office/powerpoint/2010/main" val="2567448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3</a:t>
            </a:fld>
            <a:endParaRPr lang="en-GB" dirty="0"/>
          </a:p>
        </p:txBody>
      </p:sp>
    </p:spTree>
    <p:extLst>
      <p:ext uri="{BB962C8B-B14F-4D97-AF65-F5344CB8AC3E}">
        <p14:creationId xmlns:p14="http://schemas.microsoft.com/office/powerpoint/2010/main" val="1049945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4</a:t>
            </a:fld>
            <a:endParaRPr lang="en-GB" dirty="0"/>
          </a:p>
        </p:txBody>
      </p:sp>
    </p:spTree>
    <p:extLst>
      <p:ext uri="{BB962C8B-B14F-4D97-AF65-F5344CB8AC3E}">
        <p14:creationId xmlns:p14="http://schemas.microsoft.com/office/powerpoint/2010/main" val="619232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5</a:t>
            </a:fld>
            <a:endParaRPr lang="en-GB" dirty="0"/>
          </a:p>
        </p:txBody>
      </p:sp>
    </p:spTree>
    <p:extLst>
      <p:ext uri="{BB962C8B-B14F-4D97-AF65-F5344CB8AC3E}">
        <p14:creationId xmlns:p14="http://schemas.microsoft.com/office/powerpoint/2010/main" val="103699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6</a:t>
            </a:fld>
            <a:endParaRPr lang="en-GB" dirty="0"/>
          </a:p>
        </p:txBody>
      </p:sp>
    </p:spTree>
    <p:extLst>
      <p:ext uri="{BB962C8B-B14F-4D97-AF65-F5344CB8AC3E}">
        <p14:creationId xmlns:p14="http://schemas.microsoft.com/office/powerpoint/2010/main" val="117396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03E7DE-77E2-4476-B2DD-B9E7E24A7D19}" type="slidenum">
              <a:rPr lang="en-GB" smtClean="0"/>
              <a:t>7</a:t>
            </a:fld>
            <a:endParaRPr lang="en-GB" dirty="0"/>
          </a:p>
        </p:txBody>
      </p:sp>
    </p:spTree>
    <p:extLst>
      <p:ext uri="{BB962C8B-B14F-4D97-AF65-F5344CB8AC3E}">
        <p14:creationId xmlns:p14="http://schemas.microsoft.com/office/powerpoint/2010/main" val="210440889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2.sv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Master" Target="../slideMasters/slideMaster1.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tags" Target="../tags/tag98.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5" Type="http://schemas.openxmlformats.org/officeDocument/2006/relationships/tags" Target="../tags/tag91.xml"/><Relationship Id="rId15" Type="http://schemas.openxmlformats.org/officeDocument/2006/relationships/slideMaster" Target="../slideMasters/slideMaster1.xml"/><Relationship Id="rId10" Type="http://schemas.openxmlformats.org/officeDocument/2006/relationships/tags" Target="../tags/tag96.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slideMaster" Target="../slideMasters/slideMaster1.xml"/><Relationship Id="rId5" Type="http://schemas.openxmlformats.org/officeDocument/2006/relationships/tags" Target="../tags/tag105.xml"/><Relationship Id="rId4" Type="http://schemas.openxmlformats.org/officeDocument/2006/relationships/tags" Target="../tags/tag10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image" Target="../media/image2.sv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1.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slideMaster" Target="../slideMasters/slideMaster1.xml"/><Relationship Id="rId5" Type="http://schemas.openxmlformats.org/officeDocument/2006/relationships/tags" Target="../tags/tag116.xml"/><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3.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10" Type="http://schemas.openxmlformats.org/officeDocument/2006/relationships/slideMaster" Target="../slideMasters/slideMaster1.xml"/><Relationship Id="rId4" Type="http://schemas.openxmlformats.org/officeDocument/2006/relationships/tags" Target="../tags/tag29.xml"/><Relationship Id="rId9"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Master" Target="../slideMasters/slideMaster1.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slideMaster" Target="../slideMasters/slideMaster1.xml"/><Relationship Id="rId5" Type="http://schemas.openxmlformats.org/officeDocument/2006/relationships/tags" Target="../tags/tag60.xml"/><Relationship Id="rId10" Type="http://schemas.openxmlformats.org/officeDocument/2006/relationships/tags" Target="../tags/tag65.xml"/><Relationship Id="rId4" Type="http://schemas.openxmlformats.org/officeDocument/2006/relationships/tags" Target="../tags/tag59.xml"/><Relationship Id="rId9" Type="http://schemas.openxmlformats.org/officeDocument/2006/relationships/tags" Target="../tags/tag6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slideMaster" Target="../slideMasters/slideMaster1.xml"/><Relationship Id="rId5" Type="http://schemas.openxmlformats.org/officeDocument/2006/relationships/tags" Target="../tags/tag70.xml"/><Relationship Id="rId10" Type="http://schemas.openxmlformats.org/officeDocument/2006/relationships/tags" Target="../tags/tag75.xml"/><Relationship Id="rId4" Type="http://schemas.openxmlformats.org/officeDocument/2006/relationships/tags" Target="../tags/tag69.xml"/><Relationship Id="rId9" Type="http://schemas.openxmlformats.org/officeDocument/2006/relationships/tags" Target="../tags/tag74.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tags" Target="../tags/tag86.xml"/><Relationship Id="rId5" Type="http://schemas.openxmlformats.org/officeDocument/2006/relationships/tags" Target="../tags/tag80.xml"/><Relationship Id="rId10" Type="http://schemas.openxmlformats.org/officeDocument/2006/relationships/tags" Target="../tags/tag85.xml"/><Relationship Id="rId4" Type="http://schemas.openxmlformats.org/officeDocument/2006/relationships/tags" Target="../tags/tag79.xml"/><Relationship Id="rId9" Type="http://schemas.openxmlformats.org/officeDocument/2006/relationships/tags" Target="../tags/tag8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A695923-004C-4E08-982D-4DA8B503A24A}"/>
              </a:ext>
            </a:extLst>
          </p:cNvPr>
          <p:cNvCxnSpPr>
            <a:cxnSpLocks/>
          </p:cNvCxnSpPr>
          <p:nvPr userDrawn="1">
            <p:custDataLst>
              <p:tags r:id="rId1"/>
            </p:custDataLst>
          </p:nvPr>
        </p:nvCxnSpPr>
        <p:spPr>
          <a:xfrm>
            <a:off x="366317" y="6258985"/>
            <a:ext cx="90035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722F281-E8C0-489D-9F1B-972444865F85}"/>
              </a:ext>
            </a:extLst>
          </p:cNvPr>
          <p:cNvSpPr/>
          <p:nvPr userDrawn="1">
            <p:custDataLst>
              <p:tags r:id="rId2"/>
            </p:custDataLst>
          </p:nvPr>
        </p:nvSpPr>
        <p:spPr>
          <a:xfrm>
            <a:off x="366317" y="6231985"/>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Authors">
            <a:extLst>
              <a:ext uri="{FF2B5EF4-FFF2-40B4-BE49-F238E27FC236}">
                <a16:creationId xmlns:a16="http://schemas.microsoft.com/office/drawing/2014/main" id="{DD1CC337-66B0-4ECD-BF77-50CB29621A4C}"/>
              </a:ext>
            </a:extLst>
          </p:cNvPr>
          <p:cNvSpPr>
            <a:spLocks noGrp="1"/>
          </p:cNvSpPr>
          <p:nvPr>
            <p:ph type="body" sz="quarter" idx="11" hasCustomPrompt="1"/>
            <p:custDataLst>
              <p:tags r:id="rId3"/>
            </p:custDataLst>
          </p:nvPr>
        </p:nvSpPr>
        <p:spPr>
          <a:xfrm>
            <a:off x="360000" y="4910570"/>
            <a:ext cx="6146800" cy="195751"/>
          </a:xfrm>
        </p:spPr>
        <p:txBody>
          <a:bodyPr/>
          <a:lstStyle>
            <a:lvl1pPr marL="0" indent="0">
              <a:spcAft>
                <a:spcPts val="0"/>
              </a:spcAft>
              <a:buNone/>
              <a:defRPr sz="1200" b="1">
                <a:solidFill>
                  <a:schemeClr val="tx2"/>
                </a:solidFill>
              </a:defRPr>
            </a:lvl1pPr>
            <a:lvl2pPr marL="0" indent="0">
              <a:spcAft>
                <a:spcPts val="0"/>
              </a:spcAft>
              <a:buNone/>
              <a:defRPr sz="1200" b="1">
                <a:solidFill>
                  <a:schemeClr val="tx2"/>
                </a:solidFill>
              </a:defRPr>
            </a:lvl2pPr>
            <a:lvl3pPr marL="0" indent="0">
              <a:spcBef>
                <a:spcPts val="0"/>
              </a:spcBef>
              <a:spcAft>
                <a:spcPts val="0"/>
              </a:spcAft>
              <a:buNone/>
              <a:defRPr sz="1200" b="1">
                <a:solidFill>
                  <a:schemeClr val="tx2"/>
                </a:solidFill>
              </a:defRPr>
            </a:lvl3pPr>
            <a:lvl4pPr marL="0" indent="0">
              <a:spcBef>
                <a:spcPts val="0"/>
              </a:spcBef>
              <a:spcAft>
                <a:spcPts val="0"/>
              </a:spcAft>
              <a:buNone/>
              <a:defRPr sz="1200" b="1">
                <a:solidFill>
                  <a:schemeClr val="tx2"/>
                </a:solidFill>
              </a:defRPr>
            </a:lvl4pPr>
            <a:lvl5pPr marL="0" indent="0">
              <a:spcAft>
                <a:spcPts val="0"/>
              </a:spcAft>
              <a:buNone/>
              <a:defRPr sz="1200" b="1">
                <a:solidFill>
                  <a:schemeClr val="tx2"/>
                </a:solidFill>
              </a:defRPr>
            </a:lvl5pPr>
            <a:lvl6pPr marL="180975" indent="0">
              <a:spcAft>
                <a:spcPts val="0"/>
              </a:spcAft>
              <a:buNone/>
              <a:defRPr sz="1200" b="1">
                <a:solidFill>
                  <a:schemeClr val="tx2"/>
                </a:solidFill>
              </a:defRPr>
            </a:lvl6pPr>
            <a:lvl7pPr marL="0" indent="0">
              <a:spcAft>
                <a:spcPts val="0"/>
              </a:spcAft>
              <a:buNone/>
              <a:defRPr sz="1200" b="1">
                <a:solidFill>
                  <a:schemeClr val="tx2"/>
                </a:solidFill>
              </a:defRPr>
            </a:lvl7pPr>
            <a:lvl8pPr marL="0" indent="0">
              <a:spcAft>
                <a:spcPts val="0"/>
              </a:spcAft>
              <a:buNone/>
              <a:defRPr sz="1200" b="1">
                <a:solidFill>
                  <a:schemeClr val="tx2"/>
                </a:solidFill>
              </a:defRPr>
            </a:lvl8pPr>
            <a:lvl9pPr marL="0" indent="0">
              <a:spcAft>
                <a:spcPts val="0"/>
              </a:spcAft>
              <a:buNone/>
              <a:defRPr sz="1200" b="1">
                <a:solidFill>
                  <a:schemeClr val="tx2"/>
                </a:solidFill>
              </a:defRPr>
            </a:lvl9pPr>
          </a:lstStyle>
          <a:p>
            <a:pPr lvl="0"/>
            <a:r>
              <a:rPr lang="en-GB"/>
              <a:t>Authors</a:t>
            </a:r>
            <a:endParaRPr lang="en-GB" dirty="0"/>
          </a:p>
        </p:txBody>
      </p:sp>
      <p:pic>
        <p:nvPicPr>
          <p:cNvPr id="23" name="Graphic 22">
            <a:extLst>
              <a:ext uri="{FF2B5EF4-FFF2-40B4-BE49-F238E27FC236}">
                <a16:creationId xmlns:a16="http://schemas.microsoft.com/office/drawing/2014/main" id="{2B28C616-33F8-496C-95EB-2ECA0960D3F0}"/>
              </a:ext>
            </a:extLst>
          </p:cNvPr>
          <p:cNvPicPr>
            <a:picLocks noChangeAspect="1"/>
          </p:cNvPicPr>
          <p:nvPr userDrawn="1">
            <p:custDataLst>
              <p:tags r:id="rId4"/>
            </p:custDataLst>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47877" y="5993139"/>
            <a:ext cx="2304000" cy="531692"/>
          </a:xfrm>
          <a:prstGeom prst="rect">
            <a:avLst/>
          </a:prstGeom>
        </p:spPr>
      </p:pic>
      <p:sp>
        <p:nvSpPr>
          <p:cNvPr id="4" name="Guides" hidden="1">
            <a:extLst>
              <a:ext uri="{FF2B5EF4-FFF2-40B4-BE49-F238E27FC236}">
                <a16:creationId xmlns:a16="http://schemas.microsoft.com/office/drawing/2014/main" id="{9FDB696B-1AD3-4AF7-992E-190BCC0B628D}"/>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6" name="Status">
            <a:extLst>
              <a:ext uri="{FF2B5EF4-FFF2-40B4-BE49-F238E27FC236}">
                <a16:creationId xmlns:a16="http://schemas.microsoft.com/office/drawing/2014/main" id="{16A66A00-664A-4142-AC2F-F6575B1DD106}"/>
              </a:ext>
            </a:extLst>
          </p:cNvPr>
          <p:cNvSpPr txBox="1"/>
          <p:nvPr userDrawn="1">
            <p:custDataLst>
              <p:tags r:id="rId6"/>
            </p:custDataLst>
          </p:nvPr>
        </p:nvSpPr>
        <p:spPr>
          <a:xfrm>
            <a:off x="359999" y="5607780"/>
            <a:ext cx="6146800" cy="195751"/>
          </a:xfrm>
          <a:prstGeom prst="rect">
            <a:avLst/>
          </a:prstGeom>
        </p:spPr>
        <p:txBody>
          <a:bodyPr vert="horz" lIns="0" tIns="0" rIns="0" bIns="0" rtlCol="0">
            <a:noAutofit/>
          </a:bodyPr>
          <a:lstStyle>
            <a:lvl1pPr lvl="0" indent="0">
              <a:lnSpc>
                <a:spcPct val="102000"/>
              </a:lnSpc>
              <a:spcBef>
                <a:spcPts val="0"/>
              </a:spcBef>
              <a:spcAft>
                <a:spcPts val="0"/>
              </a:spcAft>
              <a:buClr>
                <a:schemeClr val="tx2"/>
              </a:buClr>
              <a:buFont typeface="Wingdings" panose="05000000000000000000" pitchFamily="2" charset="2"/>
              <a:buNone/>
              <a:defRPr sz="1200" b="1" cap="all" baseline="0">
                <a:solidFill>
                  <a:schemeClr val="tx2"/>
                </a:solidFill>
              </a:defRPr>
            </a:lvl1pPr>
            <a:lvl2pPr marL="0" indent="0">
              <a:lnSpc>
                <a:spcPct val="102000"/>
              </a:lnSpc>
              <a:spcBef>
                <a:spcPts val="0"/>
              </a:spcBef>
              <a:spcAft>
                <a:spcPts val="0"/>
              </a:spcAft>
              <a:buFont typeface="Wingdings" panose="05000000000000000000" pitchFamily="2" charset="2"/>
              <a:buNone/>
              <a:defRPr sz="1200" b="1">
                <a:solidFill>
                  <a:schemeClr val="tx2"/>
                </a:solidFill>
              </a:defRPr>
            </a:lvl2pPr>
            <a:lvl3pPr marL="0" indent="0">
              <a:lnSpc>
                <a:spcPct val="102000"/>
              </a:lnSpc>
              <a:spcBef>
                <a:spcPts val="0"/>
              </a:spcBef>
              <a:spcAft>
                <a:spcPts val="0"/>
              </a:spcAft>
              <a:buFont typeface="Wingdings" panose="05000000000000000000" pitchFamily="2" charset="2"/>
              <a:buNone/>
              <a:defRPr sz="1200" b="1">
                <a:solidFill>
                  <a:schemeClr val="tx2"/>
                </a:solidFill>
              </a:defRPr>
            </a:lvl3pPr>
            <a:lvl4pPr marL="0" indent="0">
              <a:lnSpc>
                <a:spcPct val="102000"/>
              </a:lnSpc>
              <a:spcBef>
                <a:spcPts val="0"/>
              </a:spcBef>
              <a:spcAft>
                <a:spcPts val="0"/>
              </a:spcAft>
              <a:buFont typeface="Wingdings" panose="05000000000000000000" pitchFamily="2" charset="2"/>
              <a:buNone/>
              <a:defRPr sz="1200" b="1">
                <a:solidFill>
                  <a:schemeClr val="tx2"/>
                </a:solidFill>
              </a:defRPr>
            </a:lvl4pPr>
            <a:lvl5pPr marL="0" indent="0">
              <a:lnSpc>
                <a:spcPct val="102000"/>
              </a:lnSpc>
              <a:spcBef>
                <a:spcPts val="0"/>
              </a:spcBef>
              <a:spcAft>
                <a:spcPts val="0"/>
              </a:spcAft>
              <a:buFont typeface="Wingdings" panose="05000000000000000000" pitchFamily="2" charset="2"/>
              <a:buNone/>
              <a:defRPr sz="1200" b="1">
                <a:solidFill>
                  <a:schemeClr val="tx2"/>
                </a:solidFill>
              </a:defRPr>
            </a:lvl5pPr>
            <a:lvl6pPr marL="180975" indent="0">
              <a:lnSpc>
                <a:spcPct val="102000"/>
              </a:lnSpc>
              <a:spcBef>
                <a:spcPts val="0"/>
              </a:spcBef>
              <a:spcAft>
                <a:spcPts val="0"/>
              </a:spcAft>
              <a:buFont typeface="Arial" panose="020B0604020202020204" pitchFamily="34" charset="0"/>
              <a:buNone/>
              <a:defRPr sz="1200" b="1">
                <a:solidFill>
                  <a:schemeClr val="tx2"/>
                </a:solidFill>
              </a:defRPr>
            </a:lvl6pPr>
            <a:lvl7pPr marL="0" indent="0">
              <a:lnSpc>
                <a:spcPct val="102000"/>
              </a:lnSpc>
              <a:spcBef>
                <a:spcPts val="0"/>
              </a:spcBef>
              <a:spcAft>
                <a:spcPts val="0"/>
              </a:spcAft>
              <a:buFont typeface="Arial" panose="020B0604020202020204" pitchFamily="34" charset="0"/>
              <a:buNone/>
              <a:defRPr sz="1200" b="1">
                <a:solidFill>
                  <a:schemeClr val="tx2"/>
                </a:solidFill>
              </a:defRPr>
            </a:lvl7pPr>
            <a:lvl8pPr marL="0" indent="0">
              <a:lnSpc>
                <a:spcPct val="102000"/>
              </a:lnSpc>
              <a:spcBef>
                <a:spcPts val="0"/>
              </a:spcBef>
              <a:spcAft>
                <a:spcPts val="0"/>
              </a:spcAft>
              <a:buFont typeface="Arial" panose="020B0604020202020204" pitchFamily="34" charset="0"/>
              <a:buNone/>
              <a:defRPr sz="1200" b="1">
                <a:solidFill>
                  <a:schemeClr val="tx2"/>
                </a:solidFill>
              </a:defRPr>
            </a:lvl8pPr>
            <a:lvl9pPr marL="0" indent="0">
              <a:lnSpc>
                <a:spcPct val="102000"/>
              </a:lnSpc>
              <a:spcBef>
                <a:spcPts val="0"/>
              </a:spcBef>
              <a:spcAft>
                <a:spcPts val="0"/>
              </a:spcAft>
              <a:buFont typeface="Arial" panose="020B0604020202020204" pitchFamily="34" charset="0"/>
              <a:buNone/>
              <a:defRPr sz="1200" b="1">
                <a:solidFill>
                  <a:schemeClr val="tx2"/>
                </a:solidFill>
              </a:defRPr>
            </a:lvl9pPr>
          </a:lstStyle>
          <a:p>
            <a:r>
              <a:rPr lang="en-GB" dirty="0"/>
              <a:t>Privileged and Confidential</a:t>
            </a:r>
          </a:p>
        </p:txBody>
      </p:sp>
      <p:sp>
        <p:nvSpPr>
          <p:cNvPr id="3" name="CoverPicture">
            <a:extLst>
              <a:ext uri="{FF2B5EF4-FFF2-40B4-BE49-F238E27FC236}">
                <a16:creationId xmlns:a16="http://schemas.microsoft.com/office/drawing/2014/main" id="{BDBA5211-2670-49C9-B3CF-3E1393B61D3C}"/>
              </a:ext>
            </a:extLst>
          </p:cNvPr>
          <p:cNvSpPr>
            <a:spLocks noGrp="1"/>
          </p:cNvSpPr>
          <p:nvPr>
            <p:ph type="pic" sz="quarter" idx="16" hasCustomPrompt="1"/>
          </p:nvPr>
        </p:nvSpPr>
        <p:spPr>
          <a:xfrm>
            <a:off x="-1" y="-1"/>
            <a:ext cx="12192000" cy="3420001"/>
          </a:xfrm>
        </p:spPr>
        <p:txBody>
          <a:bodyPr/>
          <a:lstStyle>
            <a:lvl1pPr marL="0" indent="0">
              <a:buNone/>
              <a:defRPr/>
            </a:lvl1pPr>
          </a:lstStyle>
          <a:p>
            <a:r>
              <a:rPr lang="en-GB" dirty="0"/>
              <a:t>Insert pictures from FP/Library</a:t>
            </a:r>
          </a:p>
        </p:txBody>
      </p:sp>
      <p:sp>
        <p:nvSpPr>
          <p:cNvPr id="2" name="Title">
            <a:extLst>
              <a:ext uri="{FF2B5EF4-FFF2-40B4-BE49-F238E27FC236}">
                <a16:creationId xmlns:a16="http://schemas.microsoft.com/office/drawing/2014/main" id="{7285178C-378C-4996-81E5-61A857CF7CB7}"/>
              </a:ext>
            </a:extLst>
          </p:cNvPr>
          <p:cNvSpPr>
            <a:spLocks noGrp="1"/>
          </p:cNvSpPr>
          <p:nvPr>
            <p:ph type="title" hasCustomPrompt="1"/>
            <p:custDataLst>
              <p:tags r:id="rId7"/>
            </p:custDataLst>
          </p:nvPr>
        </p:nvSpPr>
        <p:spPr>
          <a:xfrm>
            <a:off x="360002" y="3760251"/>
            <a:ext cx="9089683" cy="360000"/>
          </a:xfrm>
        </p:spPr>
        <p:txBody>
          <a:bodyPr/>
          <a:lstStyle>
            <a:lvl1pPr>
              <a:defRPr/>
            </a:lvl1pPr>
          </a:lstStyle>
          <a:p>
            <a:r>
              <a:rPr lang="en-GB"/>
              <a:t>Type title</a:t>
            </a:r>
            <a:endParaRPr lang="en-GB" dirty="0"/>
          </a:p>
        </p:txBody>
      </p:sp>
      <p:sp>
        <p:nvSpPr>
          <p:cNvPr id="12" name="SubTitle">
            <a:extLst>
              <a:ext uri="{FF2B5EF4-FFF2-40B4-BE49-F238E27FC236}">
                <a16:creationId xmlns:a16="http://schemas.microsoft.com/office/drawing/2014/main" id="{A247C146-B90D-4C68-81E5-2010A0A02EDD}"/>
              </a:ext>
            </a:extLst>
          </p:cNvPr>
          <p:cNvSpPr>
            <a:spLocks noGrp="1"/>
          </p:cNvSpPr>
          <p:nvPr>
            <p:ph type="body" sz="quarter" idx="17" hasCustomPrompt="1"/>
            <p:custDataLst>
              <p:tags r:id="rId8"/>
            </p:custDataLst>
          </p:nvPr>
        </p:nvSpPr>
        <p:spPr>
          <a:xfrm>
            <a:off x="360001" y="4120252"/>
            <a:ext cx="9089683" cy="326314"/>
          </a:xfrm>
        </p:spPr>
        <p:txBody>
          <a:bodyPr vert="horz" lIns="0" tIns="0" rIns="0" bIns="0" rtlCol="0" anchor="t" anchorCtr="0">
            <a:noAutofit/>
          </a:bodyPr>
          <a:lstStyle>
            <a:lvl1pPr>
              <a:defRPr lang="en-GB" sz="2100" cap="all" baseline="0" dirty="0">
                <a:solidFill>
                  <a:schemeClr val="accent2"/>
                </a:solidFill>
              </a:defRPr>
            </a:lvl1pPr>
          </a:lstStyle>
          <a:p>
            <a:pPr marL="0" lvl="0" indent="0">
              <a:spcAft>
                <a:spcPts val="1200"/>
              </a:spcAft>
              <a:buClr>
                <a:schemeClr val="tx2"/>
              </a:buClr>
              <a:buNone/>
            </a:pPr>
            <a:r>
              <a:rPr lang="en-GB" dirty="0"/>
              <a:t>Type Subtitle</a:t>
            </a:r>
          </a:p>
        </p:txBody>
      </p:sp>
      <p:sp>
        <p:nvSpPr>
          <p:cNvPr id="13" name="WebPage">
            <a:extLst>
              <a:ext uri="{FF2B5EF4-FFF2-40B4-BE49-F238E27FC236}">
                <a16:creationId xmlns:a16="http://schemas.microsoft.com/office/drawing/2014/main" id="{09F7131B-060B-401B-B057-E8892A92BFCB}"/>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
        <p:nvSpPr>
          <p:cNvPr id="14" name="Date">
            <a:extLst>
              <a:ext uri="{FF2B5EF4-FFF2-40B4-BE49-F238E27FC236}">
                <a16:creationId xmlns:a16="http://schemas.microsoft.com/office/drawing/2014/main" id="{C2D7DE70-ABEA-4AC9-9E43-5D17E5AA2B4B}"/>
              </a:ext>
            </a:extLst>
          </p:cNvPr>
          <p:cNvSpPr>
            <a:spLocks noGrp="1"/>
          </p:cNvSpPr>
          <p:nvPr>
            <p:ph type="body" sz="quarter" idx="18" hasCustomPrompt="1"/>
            <p:custDataLst>
              <p:tags r:id="rId10"/>
            </p:custDataLst>
          </p:nvPr>
        </p:nvSpPr>
        <p:spPr>
          <a:xfrm>
            <a:off x="359999" y="5133321"/>
            <a:ext cx="6146800" cy="195752"/>
          </a:xfrm>
        </p:spPr>
        <p:txBody>
          <a:bodyPr vert="horz" lIns="0" tIns="0" rIns="0" bIns="0" rtlCol="0">
            <a:noAutofit/>
          </a:bodyPr>
          <a:lstStyle>
            <a:lvl1pPr>
              <a:defRPr lang="en-GB" dirty="0">
                <a:solidFill>
                  <a:schemeClr val="tx2"/>
                </a:solidFill>
              </a:defRPr>
            </a:lvl1pPr>
          </a:lstStyle>
          <a:p>
            <a:r>
              <a:rPr lang="en-GB" dirty="0"/>
              <a:t>16 December 2021</a:t>
            </a:r>
          </a:p>
        </p:txBody>
      </p:sp>
    </p:spTree>
    <p:extLst>
      <p:ext uri="{BB962C8B-B14F-4D97-AF65-F5344CB8AC3E}">
        <p14:creationId xmlns:p14="http://schemas.microsoft.com/office/powerpoint/2010/main" val="20104561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ography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Picture Placeholder 8">
            <a:extLst>
              <a:ext uri="{FF2B5EF4-FFF2-40B4-BE49-F238E27FC236}">
                <a16:creationId xmlns:a16="http://schemas.microsoft.com/office/drawing/2014/main" id="{BDE1DAC0-B00E-40BA-BEE2-8D336F554D07}"/>
              </a:ext>
            </a:extLst>
          </p:cNvPr>
          <p:cNvSpPr>
            <a:spLocks noGrp="1"/>
          </p:cNvSpPr>
          <p:nvPr>
            <p:ph type="pic" sz="quarter" idx="13"/>
            <p:custDataLst>
              <p:tags r:id="rId6"/>
            </p:custDataLst>
          </p:nvPr>
        </p:nvSpPr>
        <p:spPr>
          <a:xfrm>
            <a:off x="971550" y="1655763"/>
            <a:ext cx="2243138" cy="2243137"/>
          </a:xfrm>
        </p:spPr>
        <p:txBody>
          <a:bodyPr tIns="144000"/>
          <a:lstStyle>
            <a:lvl1pPr marL="0" indent="0" algn="ctr">
              <a:buFont typeface="+mj-lt"/>
              <a:buNone/>
              <a:defRPr/>
            </a:lvl1pPr>
          </a:lstStyle>
          <a:p>
            <a:r>
              <a:rPr lang="en-GB"/>
              <a:t>Click icon to add picture</a:t>
            </a:r>
            <a:endParaRPr lang="en-GB" dirty="0"/>
          </a:p>
        </p:txBody>
      </p:sp>
      <p:sp>
        <p:nvSpPr>
          <p:cNvPr id="12" name="Text Placeholder 11">
            <a:extLst>
              <a:ext uri="{FF2B5EF4-FFF2-40B4-BE49-F238E27FC236}">
                <a16:creationId xmlns:a16="http://schemas.microsoft.com/office/drawing/2014/main" id="{6C5E193E-D21E-4120-9633-82B832A29948}"/>
              </a:ext>
            </a:extLst>
          </p:cNvPr>
          <p:cNvSpPr>
            <a:spLocks noGrp="1"/>
          </p:cNvSpPr>
          <p:nvPr>
            <p:ph type="body" sz="quarter" idx="14" hasCustomPrompt="1"/>
            <p:custDataLst>
              <p:tags r:id="rId7"/>
            </p:custDataLst>
          </p:nvPr>
        </p:nvSpPr>
        <p:spPr>
          <a:xfrm>
            <a:off x="971550" y="4013201"/>
            <a:ext cx="2652088" cy="1747838"/>
          </a:xfrm>
        </p:spPr>
        <p:txBody>
          <a:bodyPr/>
          <a:lstStyle>
            <a:lvl1pPr marL="0" indent="0">
              <a:spcAft>
                <a:spcPts val="600"/>
              </a:spcAft>
              <a:buNone/>
              <a:defRPr sz="1200" b="1" cap="all" baseline="0"/>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a:t>name</a:t>
            </a:r>
          </a:p>
          <a:p>
            <a:pPr lvl="1"/>
            <a:r>
              <a:rPr lang="en-GB"/>
              <a:t>Job Title</a:t>
            </a:r>
          </a:p>
          <a:p>
            <a:pPr lvl="2"/>
            <a:r>
              <a:rPr lang="en-GB"/>
              <a:t>Email</a:t>
            </a:r>
          </a:p>
          <a:p>
            <a:pPr lvl="3"/>
            <a:r>
              <a:rPr lang="en-GB"/>
              <a:t>Tel. No</a:t>
            </a:r>
          </a:p>
          <a:p>
            <a:pPr lvl="4"/>
            <a:r>
              <a:rPr lang="en-GB"/>
              <a:t>Address</a:t>
            </a:r>
            <a:endParaRPr lang="en-GB" dirty="0"/>
          </a:p>
        </p:txBody>
      </p:sp>
      <p:sp>
        <p:nvSpPr>
          <p:cNvPr id="14" name="Text Placeholder 13">
            <a:extLst>
              <a:ext uri="{FF2B5EF4-FFF2-40B4-BE49-F238E27FC236}">
                <a16:creationId xmlns:a16="http://schemas.microsoft.com/office/drawing/2014/main" id="{2A2AD9A0-AFD5-41BC-A0FB-D057BC4368D8}"/>
              </a:ext>
            </a:extLst>
          </p:cNvPr>
          <p:cNvSpPr>
            <a:spLocks noGrp="1"/>
          </p:cNvSpPr>
          <p:nvPr>
            <p:ph type="body" sz="quarter" idx="15" hasCustomPrompt="1"/>
            <p:custDataLst>
              <p:tags r:id="rId8"/>
            </p:custDataLst>
          </p:nvPr>
        </p:nvSpPr>
        <p:spPr>
          <a:xfrm>
            <a:off x="3984000" y="1654176"/>
            <a:ext cx="2237413" cy="4121150"/>
          </a:xfrm>
        </p:spPr>
        <p:txBody>
          <a:bodyPr/>
          <a:lstStyle>
            <a:lvl1pPr>
              <a:spcAft>
                <a:spcPts val="1200"/>
              </a:spcAft>
              <a:defRPr lang="en-US" sz="1200" b="0" kern="1200" dirty="0" smtClean="0">
                <a:solidFill>
                  <a:schemeClr val="tx1"/>
                </a:solidFill>
                <a:latin typeface="+mn-lt"/>
                <a:ea typeface="+mn-ea"/>
                <a:cs typeface="+mn-cs"/>
              </a:defRPr>
            </a:lvl1pPr>
            <a:lvl2pPr>
              <a:spcAft>
                <a:spcPts val="600"/>
              </a:spcAft>
              <a:defRPr lang="en-US" sz="1400" b="1" kern="1200" dirty="0" smtClean="0">
                <a:solidFill>
                  <a:schemeClr val="tx2"/>
                </a:solidFill>
                <a:latin typeface="+mn-lt"/>
                <a:ea typeface="+mn-ea"/>
                <a:cs typeface="+mn-cs"/>
              </a:defRPr>
            </a:lvl2pPr>
            <a:lvl3pPr>
              <a:defRPr sz="1200"/>
            </a:lvl3pPr>
            <a:lvl4pPr>
              <a:defRPr sz="1050"/>
            </a:lvl4pPr>
            <a:lvl5pPr>
              <a:defRPr sz="1000"/>
            </a:lvl5pPr>
            <a:lvl6pPr>
              <a:defRPr sz="1000"/>
            </a:lvl6pPr>
            <a:lvl7pPr>
              <a:defRPr sz="1000"/>
            </a:lvl7pPr>
          </a:lstStyle>
          <a:p>
            <a:pPr lvl="0"/>
            <a:r>
              <a:rPr lang="en-GB"/>
              <a:t>Body text</a:t>
            </a:r>
          </a:p>
          <a:p>
            <a:pPr lvl="1"/>
            <a:r>
              <a:rPr lang="en-GB"/>
              <a:t>Intro text</a:t>
            </a:r>
          </a:p>
          <a:p>
            <a:pPr lvl="2"/>
            <a:r>
              <a:rPr lang="en-GB"/>
              <a:t>Third level</a:t>
            </a:r>
          </a:p>
          <a:p>
            <a:pPr lvl="3"/>
            <a:r>
              <a:rPr lang="en-GB"/>
              <a:t>Fourth level</a:t>
            </a:r>
          </a:p>
          <a:p>
            <a:pPr lvl="4"/>
            <a:r>
              <a:rPr lang="en-GB"/>
              <a:t>Fifth level</a:t>
            </a:r>
            <a:endParaRPr lang="en-GB" dirty="0"/>
          </a:p>
        </p:txBody>
      </p:sp>
      <p:sp>
        <p:nvSpPr>
          <p:cNvPr id="10" name="Picture Placeholder 81">
            <a:extLst>
              <a:ext uri="{FF2B5EF4-FFF2-40B4-BE49-F238E27FC236}">
                <a16:creationId xmlns:a16="http://schemas.microsoft.com/office/drawing/2014/main" id="{8BF17C71-CE63-47FD-BF37-51C191CB8C1F}"/>
              </a:ext>
            </a:extLst>
          </p:cNvPr>
          <p:cNvSpPr>
            <a:spLocks noGrp="1"/>
          </p:cNvSpPr>
          <p:nvPr>
            <p:ph type="pic" sz="quarter" idx="16"/>
            <p:custDataLst>
              <p:tags r:id="rId9"/>
            </p:custDataLst>
          </p:nvPr>
        </p:nvSpPr>
        <p:spPr>
          <a:xfrm>
            <a:off x="6581775" y="1655763"/>
            <a:ext cx="2243138" cy="2243137"/>
          </a:xfrm>
        </p:spPr>
        <p:txBody>
          <a:bodyPr tIns="144000"/>
          <a:lstStyle>
            <a:lvl1pPr marL="0" indent="0" algn="ctr">
              <a:buFont typeface="+mj-lt"/>
              <a:buNone/>
              <a:defRPr/>
            </a:lvl1pPr>
          </a:lstStyle>
          <a:p>
            <a:r>
              <a:rPr lang="en-GB"/>
              <a:t>Click icon to add picture</a:t>
            </a:r>
            <a:endParaRPr lang="en-GB" dirty="0"/>
          </a:p>
        </p:txBody>
      </p:sp>
      <p:sp>
        <p:nvSpPr>
          <p:cNvPr id="13" name="Text Placeholder 113">
            <a:extLst>
              <a:ext uri="{FF2B5EF4-FFF2-40B4-BE49-F238E27FC236}">
                <a16:creationId xmlns:a16="http://schemas.microsoft.com/office/drawing/2014/main" id="{95DC1918-7935-4BBE-9ED6-C6F8A44FE7FC}"/>
              </a:ext>
            </a:extLst>
          </p:cNvPr>
          <p:cNvSpPr>
            <a:spLocks noGrp="1"/>
          </p:cNvSpPr>
          <p:nvPr>
            <p:ph type="body" sz="quarter" idx="18" hasCustomPrompt="1"/>
            <p:custDataLst>
              <p:tags r:id="rId10"/>
            </p:custDataLst>
          </p:nvPr>
        </p:nvSpPr>
        <p:spPr>
          <a:xfrm>
            <a:off x="6581775" y="4032251"/>
            <a:ext cx="2647950" cy="1747838"/>
          </a:xfrm>
        </p:spPr>
        <p:txBody>
          <a:bodyPr/>
          <a:lstStyle>
            <a:lvl1pPr marL="0" indent="0">
              <a:spcAft>
                <a:spcPts val="600"/>
              </a:spcAft>
              <a:buNone/>
              <a:defRPr sz="1200" b="1" cap="all" baseline="0"/>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a:t>name</a:t>
            </a:r>
          </a:p>
          <a:p>
            <a:pPr lvl="1"/>
            <a:r>
              <a:rPr lang="en-GB"/>
              <a:t>Job Title</a:t>
            </a:r>
          </a:p>
          <a:p>
            <a:pPr lvl="2"/>
            <a:r>
              <a:rPr lang="en-GB"/>
              <a:t>Email</a:t>
            </a:r>
          </a:p>
          <a:p>
            <a:pPr lvl="3"/>
            <a:r>
              <a:rPr lang="en-GB"/>
              <a:t>Tel. No</a:t>
            </a:r>
          </a:p>
          <a:p>
            <a:pPr lvl="4"/>
            <a:r>
              <a:rPr lang="en-GB"/>
              <a:t>Address</a:t>
            </a:r>
            <a:endParaRPr lang="en-GB" dirty="0"/>
          </a:p>
        </p:txBody>
      </p:sp>
      <p:sp>
        <p:nvSpPr>
          <p:cNvPr id="16" name="Text Placeholder 131">
            <a:extLst>
              <a:ext uri="{FF2B5EF4-FFF2-40B4-BE49-F238E27FC236}">
                <a16:creationId xmlns:a16="http://schemas.microsoft.com/office/drawing/2014/main" id="{85E49468-2AD4-4BE9-AFC3-2B58D4A67D59}"/>
              </a:ext>
            </a:extLst>
          </p:cNvPr>
          <p:cNvSpPr>
            <a:spLocks noGrp="1"/>
          </p:cNvSpPr>
          <p:nvPr>
            <p:ph type="body" sz="quarter" idx="19" hasCustomPrompt="1"/>
            <p:custDataLst>
              <p:tags r:id="rId11"/>
            </p:custDataLst>
          </p:nvPr>
        </p:nvSpPr>
        <p:spPr>
          <a:xfrm>
            <a:off x="9594224" y="1654176"/>
            <a:ext cx="2237414" cy="4121150"/>
          </a:xfrm>
        </p:spPr>
        <p:txBody>
          <a:bodyPr/>
          <a:lstStyle>
            <a:lvl1pPr>
              <a:spcAft>
                <a:spcPts val="1200"/>
              </a:spcAft>
              <a:defRPr lang="en-US" sz="1200" b="0" kern="1200" dirty="0" smtClean="0">
                <a:solidFill>
                  <a:schemeClr val="tx1"/>
                </a:solidFill>
                <a:latin typeface="+mn-lt"/>
                <a:ea typeface="+mn-ea"/>
                <a:cs typeface="+mn-cs"/>
              </a:defRPr>
            </a:lvl1pPr>
            <a:lvl2pPr>
              <a:spcAft>
                <a:spcPts val="600"/>
              </a:spcAft>
              <a:defRPr lang="en-US" sz="1400" b="1" kern="1200" dirty="0" smtClean="0">
                <a:solidFill>
                  <a:schemeClr val="tx2"/>
                </a:solidFill>
                <a:latin typeface="+mn-lt"/>
                <a:ea typeface="+mn-ea"/>
                <a:cs typeface="+mn-cs"/>
              </a:defRPr>
            </a:lvl2pPr>
            <a:lvl3pPr>
              <a:defRPr sz="1200"/>
            </a:lvl3pPr>
            <a:lvl4pPr>
              <a:defRPr sz="1050"/>
            </a:lvl4pPr>
            <a:lvl5pPr>
              <a:defRPr sz="1000"/>
            </a:lvl5pPr>
            <a:lvl6pPr>
              <a:defRPr sz="1000"/>
            </a:lvl6pPr>
            <a:lvl7pPr>
              <a:defRPr sz="1000"/>
            </a:lvl7pPr>
          </a:lstStyle>
          <a:p>
            <a:pPr lvl="0"/>
            <a:r>
              <a:rPr lang="en-GB"/>
              <a:t>Body text</a:t>
            </a:r>
          </a:p>
          <a:p>
            <a:pPr lvl="1"/>
            <a:r>
              <a:rPr lang="en-GB"/>
              <a:t>Intro text</a:t>
            </a:r>
          </a:p>
          <a:p>
            <a:pPr lvl="2"/>
            <a:r>
              <a:rPr lang="en-GB"/>
              <a:t>Third level</a:t>
            </a:r>
          </a:p>
          <a:p>
            <a:pPr lvl="3"/>
            <a:r>
              <a:rPr lang="en-GB"/>
              <a:t>Fourth level</a:t>
            </a:r>
          </a:p>
          <a:p>
            <a:pPr lvl="4"/>
            <a:r>
              <a:rPr lang="en-GB"/>
              <a:t>Fifth level</a:t>
            </a:r>
            <a:endParaRPr lang="en-GB" dirty="0"/>
          </a:p>
        </p:txBody>
      </p:sp>
      <p:sp>
        <p:nvSpPr>
          <p:cNvPr id="15" name="Text Placeholder 8">
            <a:extLst>
              <a:ext uri="{FF2B5EF4-FFF2-40B4-BE49-F238E27FC236}">
                <a16:creationId xmlns:a16="http://schemas.microsoft.com/office/drawing/2014/main" id="{9FD4D95B-A96F-4774-9E1E-4A09D2C14BD1}"/>
              </a:ext>
            </a:extLst>
          </p:cNvPr>
          <p:cNvSpPr>
            <a:spLocks noGrp="1"/>
          </p:cNvSpPr>
          <p:nvPr>
            <p:ph type="body" sz="quarter" idx="20" hasCustomPrompt="1"/>
            <p:custDataLst>
              <p:tags r:id="rId12"/>
            </p:custDataLst>
          </p:nvPr>
        </p:nvSpPr>
        <p:spPr>
          <a:xfrm>
            <a:off x="971550" y="984719"/>
            <a:ext cx="10860000" cy="391644"/>
          </a:xfrm>
        </p:spPr>
        <p:txBody>
          <a:bodyPr/>
          <a:lstStyle>
            <a:lvl1pPr marL="0" indent="0">
              <a:buNone/>
              <a:defRPr sz="2100" b="0" cap="all"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a:t>Click to edit subtitle</a:t>
            </a:r>
            <a:endParaRPr lang="en-GB" dirty="0"/>
          </a:p>
        </p:txBody>
      </p:sp>
      <p:sp>
        <p:nvSpPr>
          <p:cNvPr id="18" name="WebPage">
            <a:extLst>
              <a:ext uri="{FF2B5EF4-FFF2-40B4-BE49-F238E27FC236}">
                <a16:creationId xmlns:a16="http://schemas.microsoft.com/office/drawing/2014/main" id="{D10F1993-84B0-4000-8854-2095D6530FD2}"/>
              </a:ext>
            </a:extLst>
          </p:cNvPr>
          <p:cNvSpPr txBox="1"/>
          <p:nvPr userDrawn="1">
            <p:custDataLst>
              <p:tags r:id="rId13"/>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
        <p:nvSpPr>
          <p:cNvPr id="17" name="FP_Sensitivity">
            <a:extLst>
              <a:ext uri="{FF2B5EF4-FFF2-40B4-BE49-F238E27FC236}">
                <a16:creationId xmlns:a16="http://schemas.microsoft.com/office/drawing/2014/main" id="{19CA3DF7-668F-4F73-BD46-84369AA8B37D}"/>
              </a:ext>
            </a:extLst>
          </p:cNvPr>
          <p:cNvSpPr txBox="1"/>
          <p:nvPr userDrawn="1">
            <p:custDataLst>
              <p:tags r:id="rId14"/>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1505883851"/>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092" userDrawn="1">
          <p15:clr>
            <a:srgbClr val="FF96FF"/>
          </p15:clr>
        </p15:guide>
        <p15:guide id="7" pos="1319" userDrawn="1">
          <p15:clr>
            <a:srgbClr val="FF96FF"/>
          </p15:clr>
        </p15:guide>
        <p15:guide id="8" pos="1799" userDrawn="1">
          <p15:clr>
            <a:srgbClr val="FF96FF"/>
          </p15:clr>
        </p15:guide>
        <p15:guide id="9" pos="2025" userDrawn="1">
          <p15:clr>
            <a:srgbClr val="FF96FF"/>
          </p15:clr>
        </p15:guide>
        <p15:guide id="10" pos="2505" userDrawn="1">
          <p15:clr>
            <a:srgbClr val="FF96FF"/>
          </p15:clr>
        </p15:guide>
        <p15:guide id="11" pos="2732" userDrawn="1">
          <p15:clr>
            <a:srgbClr val="FF96FF"/>
          </p15:clr>
        </p15:guide>
        <p15:guide id="12" pos="3212" userDrawn="1">
          <p15:clr>
            <a:srgbClr val="FF96FF"/>
          </p15:clr>
        </p15:guide>
        <p15:guide id="13" pos="3439" userDrawn="1">
          <p15:clr>
            <a:srgbClr val="FF96FF"/>
          </p15:clr>
        </p15:guide>
        <p15:guide id="14" pos="3919" userDrawn="1">
          <p15:clr>
            <a:srgbClr val="FF96FF"/>
          </p15:clr>
        </p15:guide>
        <p15:guide id="15" pos="4146" userDrawn="1">
          <p15:clr>
            <a:srgbClr val="FF96FF"/>
          </p15:clr>
        </p15:guide>
        <p15:guide id="16" pos="4626" userDrawn="1">
          <p15:clr>
            <a:srgbClr val="FF96FF"/>
          </p15:clr>
        </p15:guide>
        <p15:guide id="17" pos="4852" userDrawn="1">
          <p15:clr>
            <a:srgbClr val="FF96FF"/>
          </p15:clr>
        </p15:guide>
        <p15:guide id="18" pos="5332" userDrawn="1">
          <p15:clr>
            <a:srgbClr val="FF96FF"/>
          </p15:clr>
        </p15:guide>
        <p15:guide id="19" pos="5559" userDrawn="1">
          <p15:clr>
            <a:srgbClr val="FF96FF"/>
          </p15:clr>
        </p15:guide>
        <p15:guide id="20" pos="6039" userDrawn="1">
          <p15:clr>
            <a:srgbClr val="FF96FF"/>
          </p15:clr>
        </p15:guide>
        <p15:guide id="21" pos="6266" userDrawn="1">
          <p15:clr>
            <a:srgbClr val="FF96FF"/>
          </p15:clr>
        </p15:guide>
        <p15:guide id="22" pos="6746" userDrawn="1">
          <p15:clr>
            <a:srgbClr val="FF96FF"/>
          </p15:clr>
        </p15:guide>
        <p15:guide id="23" pos="6973" userDrawn="1">
          <p15:clr>
            <a:srgbClr val="FF96FF"/>
          </p15:clr>
        </p15:guide>
        <p15:guide id="24" pos="7453" userDrawn="1">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3A34F-BB61-4640-AE2F-338D6C7CCCFD}"/>
              </a:ext>
            </a:extLst>
          </p:cNvPr>
          <p:cNvSpPr>
            <a:spLocks noGrp="1"/>
          </p:cNvSpPr>
          <p:nvPr>
            <p:ph type="title"/>
            <p:custDataLst>
              <p:tags r:id="rId1"/>
            </p:custDataLst>
          </p:nvPr>
        </p:nvSpPr>
        <p:spPr/>
        <p:txBody>
          <a:bodyPr/>
          <a:lstStyle/>
          <a:p>
            <a:r>
              <a:rPr lang="en-GB"/>
              <a:t>Click to edit Master title style</a:t>
            </a:r>
            <a:endParaRPr lang="en-GB" dirty="0"/>
          </a:p>
        </p:txBody>
      </p:sp>
      <p:sp>
        <p:nvSpPr>
          <p:cNvPr id="10" name="Slide Number Placeholder 9">
            <a:extLst>
              <a:ext uri="{FF2B5EF4-FFF2-40B4-BE49-F238E27FC236}">
                <a16:creationId xmlns:a16="http://schemas.microsoft.com/office/drawing/2014/main" id="{3CE639F7-AA0F-4349-8BEA-A8A03A4ACB21}"/>
              </a:ext>
            </a:extLst>
          </p:cNvPr>
          <p:cNvSpPr>
            <a:spLocks noGrp="1"/>
          </p:cNvSpPr>
          <p:nvPr>
            <p:ph type="sldNum" sz="quarter" idx="12"/>
            <p:custDataLst>
              <p:tags r:id="rId2"/>
            </p:custDataLst>
          </p:nvPr>
        </p:nvSpPr>
        <p:spPr/>
        <p:txBody>
          <a:bodyPr/>
          <a:lstStyle/>
          <a:p>
            <a:fld id="{2A7E23D2-26F6-45E0-8E02-0D663AE6062C}" type="slidenum">
              <a:rPr lang="en-GB" smtClean="0"/>
              <a:pPr/>
              <a:t>‹#›</a:t>
            </a:fld>
            <a:endParaRPr lang="en-GB" dirty="0"/>
          </a:p>
        </p:txBody>
      </p:sp>
      <p:sp>
        <p:nvSpPr>
          <p:cNvPr id="11" name="Guides" hidden="1">
            <a:extLst>
              <a:ext uri="{FF2B5EF4-FFF2-40B4-BE49-F238E27FC236}">
                <a16:creationId xmlns:a16="http://schemas.microsoft.com/office/drawing/2014/main" id="{B14BC1C1-53EB-49B0-9388-8CD11F0B06ED}"/>
              </a:ext>
            </a:extLst>
          </p:cNvPr>
          <p:cNvSpPr/>
          <p:nvPr userDrawn="1">
            <p:custDataLst>
              <p:tags r:id="rId3"/>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6" name="WebPage">
            <a:extLst>
              <a:ext uri="{FF2B5EF4-FFF2-40B4-BE49-F238E27FC236}">
                <a16:creationId xmlns:a16="http://schemas.microsoft.com/office/drawing/2014/main" id="{8AFEA7C9-4EED-47A2-8331-F7A4ED1E2617}"/>
              </a:ext>
            </a:extLst>
          </p:cNvPr>
          <p:cNvSpPr txBox="1"/>
          <p:nvPr userDrawn="1">
            <p:custDataLst>
              <p:tags r:id="rId4"/>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
        <p:nvSpPr>
          <p:cNvPr id="8" name="FP_Sensitivity">
            <a:extLst>
              <a:ext uri="{FF2B5EF4-FFF2-40B4-BE49-F238E27FC236}">
                <a16:creationId xmlns:a16="http://schemas.microsoft.com/office/drawing/2014/main" id="{5AB0A946-A673-42A0-BB0A-45C5F3ADD674}"/>
              </a:ext>
            </a:extLst>
          </p:cNvPr>
          <p:cNvSpPr txBox="1"/>
          <p:nvPr userDrawn="1">
            <p:custDataLst>
              <p:tags r:id="rId5"/>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02028312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852C25-1D60-47AE-B05E-61859FB02F97}"/>
              </a:ext>
            </a:extLst>
          </p:cNvPr>
          <p:cNvSpPr>
            <a:spLocks noGrp="1"/>
          </p:cNvSpPr>
          <p:nvPr>
            <p:ph type="dt" sz="half" idx="10"/>
            <p:custDataLst>
              <p:tags r:id="rId1"/>
            </p:custDataLst>
          </p:nvPr>
        </p:nvSpPr>
        <p:spPr/>
        <p:txBody>
          <a:bodyPr/>
          <a:lstStyle/>
          <a:p>
            <a:endParaRPr lang="en-GB" dirty="0"/>
          </a:p>
        </p:txBody>
      </p:sp>
      <p:sp>
        <p:nvSpPr>
          <p:cNvPr id="3" name="Footer Placeholder 2">
            <a:extLst>
              <a:ext uri="{FF2B5EF4-FFF2-40B4-BE49-F238E27FC236}">
                <a16:creationId xmlns:a16="http://schemas.microsoft.com/office/drawing/2014/main" id="{76DEF736-F114-466C-AF62-DE2DE1F106CB}"/>
              </a:ext>
            </a:extLst>
          </p:cNvPr>
          <p:cNvSpPr>
            <a:spLocks noGrp="1"/>
          </p:cNvSpPr>
          <p:nvPr>
            <p:ph type="ftr" sz="quarter" idx="11"/>
            <p:custDataLst>
              <p:tags r:id="rId2"/>
            </p:custDataLst>
          </p:nvPr>
        </p:nvSpPr>
        <p:spPr/>
        <p:txBody>
          <a:bodyPr/>
          <a:lstStyle/>
          <a:p>
            <a:endParaRPr lang="en-GB" dirty="0"/>
          </a:p>
        </p:txBody>
      </p:sp>
      <p:sp>
        <p:nvSpPr>
          <p:cNvPr id="4" name="Slide Number Placeholder 3">
            <a:extLst>
              <a:ext uri="{FF2B5EF4-FFF2-40B4-BE49-F238E27FC236}">
                <a16:creationId xmlns:a16="http://schemas.microsoft.com/office/drawing/2014/main" id="{8641646C-54B5-40A1-94DE-1E4492FF1B31}"/>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5" name="Guides" hidden="1">
            <a:extLst>
              <a:ext uri="{FF2B5EF4-FFF2-40B4-BE49-F238E27FC236}">
                <a16:creationId xmlns:a16="http://schemas.microsoft.com/office/drawing/2014/main" id="{13680175-8D6D-4CBB-BD90-04C6237A4A55}"/>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WebPage">
            <a:extLst>
              <a:ext uri="{FF2B5EF4-FFF2-40B4-BE49-F238E27FC236}">
                <a16:creationId xmlns:a16="http://schemas.microsoft.com/office/drawing/2014/main" id="{23606782-E523-4DA6-B20F-E2DF0C76B18B}"/>
              </a:ext>
            </a:extLst>
          </p:cNvPr>
          <p:cNvSpPr txBox="1"/>
          <p:nvPr userDrawn="1">
            <p:custDataLst>
              <p:tags r:id="rId5"/>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
        <p:nvSpPr>
          <p:cNvPr id="9" name="FP_Sensitivity">
            <a:extLst>
              <a:ext uri="{FF2B5EF4-FFF2-40B4-BE49-F238E27FC236}">
                <a16:creationId xmlns:a16="http://schemas.microsoft.com/office/drawing/2014/main" id="{DD5CF43C-F384-40B4-B30D-654159F9385D}"/>
              </a:ext>
            </a:extLst>
          </p:cNvPr>
          <p:cNvSpPr txBox="1"/>
          <p:nvPr userDrawn="1">
            <p:custDataLst>
              <p:tags r:id="rId6"/>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628387836"/>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98444E0-018C-43ED-BB3F-A8AF4B576D89}"/>
              </a:ext>
            </a:extLst>
          </p:cNvPr>
          <p:cNvSpPr txBox="1"/>
          <p:nvPr userDrawn="1">
            <p:custDataLst>
              <p:tags r:id="rId1"/>
            </p:custDataLst>
          </p:nvPr>
        </p:nvSpPr>
        <p:spPr>
          <a:xfrm>
            <a:off x="972000" y="638087"/>
            <a:ext cx="4972050" cy="369332"/>
          </a:xfrm>
          <a:prstGeom prst="rect">
            <a:avLst/>
          </a:prstGeom>
          <a:noFill/>
        </p:spPr>
        <p:txBody>
          <a:bodyPr wrap="square" lIns="0" tIns="0" rIns="0" bIns="0" rtlCol="0">
            <a:spAutoFit/>
          </a:bodyPr>
          <a:lstStyle/>
          <a:p>
            <a:r>
              <a:rPr lang="en-GB" sz="2400" b="1" cap="all" baseline="0" dirty="0">
                <a:solidFill>
                  <a:schemeClr val="tx2"/>
                </a:solidFill>
              </a:rPr>
              <a:t>Locations</a:t>
            </a:r>
          </a:p>
        </p:txBody>
      </p:sp>
      <p:cxnSp>
        <p:nvCxnSpPr>
          <p:cNvPr id="7" name="Straight Connector 6">
            <a:extLst>
              <a:ext uri="{FF2B5EF4-FFF2-40B4-BE49-F238E27FC236}">
                <a16:creationId xmlns:a16="http://schemas.microsoft.com/office/drawing/2014/main" id="{8C51D191-ED83-4695-AA1D-8EF98913D8D0}"/>
              </a:ext>
            </a:extLst>
          </p:cNvPr>
          <p:cNvCxnSpPr>
            <a:cxnSpLocks/>
          </p:cNvCxnSpPr>
          <p:nvPr userDrawn="1">
            <p:custDataLst>
              <p:tags r:id="rId2"/>
            </p:custDataLst>
          </p:nvPr>
        </p:nvCxnSpPr>
        <p:spPr>
          <a:xfrm>
            <a:off x="366317" y="354438"/>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37DE1B1-369D-47B8-BA6F-158712AC57CB}"/>
              </a:ext>
            </a:extLst>
          </p:cNvPr>
          <p:cNvSpPr/>
          <p:nvPr userDrawn="1">
            <p:custDataLst>
              <p:tags r:id="rId3"/>
            </p:custDataLst>
          </p:nvPr>
        </p:nvSpPr>
        <p:spPr>
          <a:xfrm>
            <a:off x="366317" y="327437"/>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B84BBFBF-F342-4C01-AEA7-DCFF713CA20D}"/>
              </a:ext>
            </a:extLst>
          </p:cNvPr>
          <p:cNvCxnSpPr>
            <a:cxnSpLocks/>
          </p:cNvCxnSpPr>
          <p:nvPr userDrawn="1">
            <p:custDataLst>
              <p:tags r:id="rId4"/>
            </p:custDataLst>
          </p:nvPr>
        </p:nvCxnSpPr>
        <p:spPr>
          <a:xfrm>
            <a:off x="366317" y="6258985"/>
            <a:ext cx="900354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7F45ED8-1406-4663-97B6-1FF5DA61E1E5}"/>
              </a:ext>
            </a:extLst>
          </p:cNvPr>
          <p:cNvSpPr/>
          <p:nvPr userDrawn="1">
            <p:custDataLst>
              <p:tags r:id="rId5"/>
            </p:custDataLst>
          </p:nvPr>
        </p:nvSpPr>
        <p:spPr>
          <a:xfrm>
            <a:off x="366317" y="6231985"/>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a:extLst>
              <a:ext uri="{FF2B5EF4-FFF2-40B4-BE49-F238E27FC236}">
                <a16:creationId xmlns:a16="http://schemas.microsoft.com/office/drawing/2014/main" id="{1677099A-7B32-48F0-949E-93A6D9F0A19F}"/>
              </a:ext>
            </a:extLst>
          </p:cNvPr>
          <p:cNvPicPr>
            <a:picLocks noChangeAspect="1"/>
          </p:cNvPicPr>
          <p:nvPr userDrawn="1">
            <p:custDataLst>
              <p:tags r:id="rId6"/>
            </p:custDataLst>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9547877" y="5993139"/>
            <a:ext cx="2304000" cy="531692"/>
          </a:xfrm>
          <a:prstGeom prst="rect">
            <a:avLst/>
          </a:prstGeom>
        </p:spPr>
      </p:pic>
      <p:sp>
        <p:nvSpPr>
          <p:cNvPr id="15" name="Guides" hidden="1">
            <a:extLst>
              <a:ext uri="{FF2B5EF4-FFF2-40B4-BE49-F238E27FC236}">
                <a16:creationId xmlns:a16="http://schemas.microsoft.com/office/drawing/2014/main" id="{A422E6AD-AB6C-486D-BE32-1B7A13B3EC4C}"/>
              </a:ext>
            </a:extLst>
          </p:cNvPr>
          <p:cNvSpPr/>
          <p:nvPr userDrawn="1">
            <p:custDataLst>
              <p:tags r:id="rId7"/>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2" name="Addresses">
            <a:extLst>
              <a:ext uri="{FF2B5EF4-FFF2-40B4-BE49-F238E27FC236}">
                <a16:creationId xmlns:a16="http://schemas.microsoft.com/office/drawing/2014/main" id="{9F6E4B87-A519-49C1-8FE4-026CB426F2C5}"/>
              </a:ext>
            </a:extLst>
          </p:cNvPr>
          <p:cNvSpPr txBox="1"/>
          <p:nvPr userDrawn="1">
            <p:custDataLst>
              <p:tags r:id="rId8"/>
            </p:custDataLst>
          </p:nvPr>
        </p:nvSpPr>
        <p:spPr>
          <a:xfrm>
            <a:off x="972000" y="1655763"/>
            <a:ext cx="7167113" cy="2973383"/>
          </a:xfrm>
          <a:prstGeom prst="rect">
            <a:avLst/>
          </a:prstGeom>
          <a:noFill/>
        </p:spPr>
        <p:txBody>
          <a:bodyPr wrap="square" lIns="0" tIns="0" rIns="0" bIns="0" numCol="3" spcCol="360000" rtlCol="0">
            <a:noAutofit/>
          </a:bodyPr>
          <a:lstStyle/>
          <a:p>
            <a:pPr algn="l"/>
            <a:r>
              <a:rPr lang="en-GB" sz="1200" b="1" i="0" u="none" strike="noStrike" baseline="0" dirty="0">
                <a:latin typeface="+mn-lt"/>
              </a:rPr>
              <a:t>Berlin</a:t>
            </a:r>
          </a:p>
          <a:p>
            <a:pPr algn="l"/>
            <a:r>
              <a:rPr lang="en-GB" sz="1200" b="0" i="0" u="none" strike="noStrike" kern="1200" baseline="0" dirty="0" err="1">
                <a:solidFill>
                  <a:schemeClr val="tx1"/>
                </a:solidFill>
                <a:latin typeface="+mn-lt"/>
                <a:ea typeface="+mn-ea"/>
                <a:cs typeface="+mn-cs"/>
              </a:rPr>
              <a:t>Kurfürstendamm</a:t>
            </a:r>
            <a:r>
              <a:rPr lang="en-GB" sz="1200" b="0" i="0" u="none" strike="noStrike" kern="1200" baseline="0" dirty="0">
                <a:solidFill>
                  <a:schemeClr val="tx1"/>
                </a:solidFill>
                <a:latin typeface="+mn-lt"/>
                <a:ea typeface="+mn-ea"/>
                <a:cs typeface="+mn-cs"/>
              </a:rPr>
              <a:t> 217</a:t>
            </a:r>
          </a:p>
          <a:p>
            <a:pPr algn="l"/>
            <a:r>
              <a:rPr lang="en-GB" sz="1200" b="0" i="0" u="none" strike="noStrike" baseline="0" dirty="0">
                <a:latin typeface="+mn-lt"/>
              </a:rPr>
              <a:t>Berlin, 10719</a:t>
            </a:r>
          </a:p>
          <a:p>
            <a:pPr algn="l"/>
            <a:endParaRPr lang="en-GB" sz="1200" b="0" i="0" u="none" strike="noStrike" baseline="0" dirty="0">
              <a:latin typeface="+mn-lt"/>
            </a:endParaRPr>
          </a:p>
          <a:p>
            <a:pPr algn="l"/>
            <a:r>
              <a:rPr lang="en-GB" sz="1200" b="1" i="0" u="none" strike="noStrike" baseline="0" dirty="0">
                <a:latin typeface="+mn-lt"/>
              </a:rPr>
              <a:t>Brussels</a:t>
            </a:r>
          </a:p>
          <a:p>
            <a:pPr algn="l"/>
            <a:r>
              <a:rPr lang="en-GB" sz="1200" b="0" i="0" u="none" strike="noStrike" baseline="0" dirty="0">
                <a:latin typeface="+mn-lt"/>
              </a:rPr>
              <a:t>23 Square de </a:t>
            </a:r>
            <a:r>
              <a:rPr lang="en-GB" sz="1200" b="0" i="0" u="none" strike="noStrike" baseline="0" dirty="0" err="1">
                <a:latin typeface="+mn-lt"/>
              </a:rPr>
              <a:t>Meeûs</a:t>
            </a:r>
            <a:endParaRPr lang="en-GB" sz="1200" b="0" i="0" u="none" strike="noStrike" baseline="0" dirty="0">
              <a:latin typeface="+mn-lt"/>
            </a:endParaRPr>
          </a:p>
          <a:p>
            <a:pPr algn="l"/>
            <a:r>
              <a:rPr lang="en-GB" sz="1200" b="0" i="0" u="none" strike="noStrike" baseline="0" dirty="0">
                <a:latin typeface="+mn-lt"/>
              </a:rPr>
              <a:t>Brussels, 1000</a:t>
            </a:r>
          </a:p>
          <a:p>
            <a:pPr algn="l"/>
            <a:endParaRPr lang="en-GB" sz="1200" b="0" i="0" u="none" strike="noStrike" baseline="0" dirty="0">
              <a:latin typeface="+mn-lt"/>
            </a:endParaRPr>
          </a:p>
          <a:p>
            <a:pPr algn="l"/>
            <a:r>
              <a:rPr lang="en-GB" sz="1200" b="1" i="0" u="none" strike="noStrike" baseline="0" dirty="0">
                <a:latin typeface="+mn-lt"/>
              </a:rPr>
              <a:t>Copenhagen</a:t>
            </a:r>
          </a:p>
          <a:p>
            <a:pPr algn="l"/>
            <a:r>
              <a:rPr lang="en-GB" sz="1200" b="0" i="0" u="none" strike="noStrike" baseline="0" dirty="0" err="1">
                <a:latin typeface="+mn-lt"/>
              </a:rPr>
              <a:t>Bredgade</a:t>
            </a:r>
            <a:r>
              <a:rPr lang="en-GB" sz="1200" b="0" i="0" u="none" strike="noStrike" baseline="0" dirty="0">
                <a:latin typeface="+mn-lt"/>
              </a:rPr>
              <a:t> 6</a:t>
            </a:r>
          </a:p>
          <a:p>
            <a:pPr algn="l"/>
            <a:r>
              <a:rPr lang="en-GB" sz="1200" b="0" i="0" u="none" strike="noStrike" baseline="0" dirty="0">
                <a:latin typeface="+mn-lt"/>
              </a:rPr>
              <a:t>Copenhagen, 1260</a:t>
            </a:r>
          </a:p>
          <a:p>
            <a:pPr algn="l"/>
            <a:endParaRPr lang="en-GB" sz="1200" b="0" i="0" u="none" strike="noStrike" baseline="0" dirty="0">
              <a:latin typeface="+mn-lt"/>
            </a:endParaRPr>
          </a:p>
          <a:p>
            <a:pPr algn="l"/>
            <a:r>
              <a:rPr lang="en-GB" sz="1200" b="1" i="0" u="none" strike="noStrike" baseline="0" dirty="0">
                <a:latin typeface="+mn-lt"/>
              </a:rPr>
              <a:t>Düsseldorf</a:t>
            </a:r>
          </a:p>
          <a:p>
            <a:pPr algn="l"/>
            <a:r>
              <a:rPr lang="en-GB" sz="1200" b="0" i="0" u="none" strike="noStrike" baseline="0" dirty="0">
                <a:latin typeface="+mn-lt"/>
              </a:rPr>
              <a:t>Kö-Bogen</a:t>
            </a:r>
          </a:p>
          <a:p>
            <a:pPr algn="l"/>
            <a:r>
              <a:rPr lang="en-GB" sz="1200" b="0" i="0" u="none" strike="noStrike" baseline="0" dirty="0" err="1">
                <a:latin typeface="+mn-lt"/>
              </a:rPr>
              <a:t>Königsallee</a:t>
            </a:r>
            <a:r>
              <a:rPr lang="en-GB" sz="1200" b="0" i="0" u="none" strike="noStrike" baseline="0" dirty="0">
                <a:latin typeface="+mn-lt"/>
              </a:rPr>
              <a:t> 2B</a:t>
            </a:r>
          </a:p>
          <a:p>
            <a:pPr algn="l"/>
            <a:r>
              <a:rPr lang="en-GB" sz="1200" b="0" i="0" u="none" strike="noStrike" baseline="0" dirty="0">
                <a:latin typeface="+mn-lt"/>
              </a:rPr>
              <a:t>Düsseldorf, 40212</a:t>
            </a:r>
          </a:p>
          <a:p>
            <a:pPr algn="l"/>
            <a:r>
              <a:rPr lang="en-GB" sz="1200" b="1" i="0" u="none" strike="noStrike" baseline="0" dirty="0">
                <a:latin typeface="+mn-lt"/>
              </a:rPr>
              <a:t>Helsinki</a:t>
            </a:r>
          </a:p>
          <a:p>
            <a:pPr algn="l"/>
            <a:r>
              <a:rPr lang="en-GB" sz="1200" b="0" i="0" u="none" strike="noStrike" kern="1200" baseline="0">
                <a:solidFill>
                  <a:schemeClr val="tx1"/>
                </a:solidFill>
                <a:latin typeface="+mn-lt"/>
                <a:ea typeface="+mn-ea"/>
                <a:cs typeface="+mn-cs"/>
              </a:rPr>
              <a:t>Unioninkatu </a:t>
            </a:r>
            <a:r>
              <a:rPr lang="en-GB" sz="1200" b="0" i="0" u="none" strike="noStrike" kern="1200" baseline="0" dirty="0">
                <a:solidFill>
                  <a:schemeClr val="tx1"/>
                </a:solidFill>
                <a:latin typeface="+mn-lt"/>
                <a:ea typeface="+mn-ea"/>
                <a:cs typeface="+mn-cs"/>
              </a:rPr>
              <a:t>30</a:t>
            </a:r>
          </a:p>
          <a:p>
            <a:pPr algn="l"/>
            <a:r>
              <a:rPr lang="en-GB" sz="1200" b="0" i="0" u="none" strike="noStrike" baseline="0" dirty="0">
                <a:latin typeface="+mn-lt"/>
              </a:rPr>
              <a:t>Helsinki, 00100</a:t>
            </a:r>
          </a:p>
          <a:p>
            <a:pPr algn="l"/>
            <a:endParaRPr lang="en-GB" sz="1200" b="0" i="0" u="none" strike="noStrike" baseline="0" dirty="0">
              <a:latin typeface="+mn-lt"/>
            </a:endParaRPr>
          </a:p>
          <a:p>
            <a:pPr algn="l"/>
            <a:r>
              <a:rPr lang="en-GB" sz="1200" b="1" i="0" u="none" strike="noStrike" baseline="0" dirty="0">
                <a:latin typeface="+mn-lt"/>
              </a:rPr>
              <a:t>London</a:t>
            </a:r>
          </a:p>
          <a:p>
            <a:pPr algn="l"/>
            <a:r>
              <a:rPr lang="en-GB" sz="1200" b="0" i="0" u="none" strike="noStrike" baseline="0" dirty="0">
                <a:latin typeface="+mn-lt"/>
              </a:rPr>
              <a:t>5 Aldermanbury Square</a:t>
            </a:r>
          </a:p>
          <a:p>
            <a:pPr algn="l"/>
            <a:r>
              <a:rPr lang="en-GB" sz="1200" b="0" i="0" u="none" strike="noStrike" baseline="0" dirty="0">
                <a:latin typeface="+mn-lt"/>
              </a:rPr>
              <a:t>London, EC2V 7HR</a:t>
            </a:r>
          </a:p>
          <a:p>
            <a:pPr algn="l"/>
            <a:endParaRPr lang="en-GB" sz="1200" b="0" i="0" u="none" strike="noStrike" baseline="0" dirty="0">
              <a:solidFill>
                <a:schemeClr val="dk1"/>
              </a:solidFill>
              <a:latin typeface="+mn-lt"/>
            </a:endParaRPr>
          </a:p>
          <a:p>
            <a:pPr algn="l"/>
            <a:r>
              <a:rPr lang="en-GB" sz="1200" b="1" i="0" u="none" strike="noStrike" baseline="0" dirty="0">
                <a:latin typeface="+mn-lt"/>
              </a:rPr>
              <a:t>Madrid</a:t>
            </a:r>
          </a:p>
          <a:p>
            <a:pPr algn="l"/>
            <a:r>
              <a:rPr lang="en-GB" sz="1200" b="0" i="0" u="none" strike="noStrike" baseline="0" dirty="0" err="1">
                <a:latin typeface="+mn-lt"/>
              </a:rPr>
              <a:t>Paseo</a:t>
            </a:r>
            <a:r>
              <a:rPr lang="en-GB" sz="1200" b="0" i="0" u="none" strike="noStrike" baseline="0" dirty="0">
                <a:latin typeface="+mn-lt"/>
              </a:rPr>
              <a:t> de la </a:t>
            </a:r>
            <a:r>
              <a:rPr lang="en-GB" sz="1200" b="0" i="0" u="none" strike="noStrike" baseline="0" dirty="0" err="1">
                <a:latin typeface="+mn-lt"/>
              </a:rPr>
              <a:t>Castellana</a:t>
            </a:r>
            <a:r>
              <a:rPr lang="en-GB" sz="1200" b="0" i="0" u="none" strike="noStrike" baseline="0" dirty="0">
                <a:latin typeface="+mn-lt"/>
              </a:rPr>
              <a:t> 7</a:t>
            </a:r>
          </a:p>
          <a:p>
            <a:pPr algn="l"/>
            <a:r>
              <a:rPr lang="en-GB" sz="1200" b="0" i="0" u="none" strike="noStrike" baseline="0" dirty="0">
                <a:latin typeface="+mn-lt"/>
              </a:rPr>
              <a:t>Madrid, 28046</a:t>
            </a:r>
          </a:p>
          <a:p>
            <a:pPr algn="l"/>
            <a:endParaRPr lang="en-GB" sz="1200" b="0" i="0" u="none" strike="noStrike" baseline="0" dirty="0">
              <a:latin typeface="+mn-lt"/>
            </a:endParaRPr>
          </a:p>
          <a:p>
            <a:pPr algn="l"/>
            <a:r>
              <a:rPr lang="en-GB" sz="1200" b="1" i="0" u="none" strike="noStrike" baseline="0" dirty="0">
                <a:latin typeface="+mn-lt"/>
              </a:rPr>
              <a:t>Milan</a:t>
            </a:r>
          </a:p>
          <a:p>
            <a:pPr algn="l"/>
            <a:r>
              <a:rPr lang="en-GB" sz="1200" b="0" i="0" u="none" strike="noStrike" baseline="0" dirty="0">
                <a:latin typeface="+mn-lt"/>
              </a:rPr>
              <a:t>Via San Raffaele 1</a:t>
            </a:r>
          </a:p>
          <a:p>
            <a:pPr algn="l"/>
            <a:r>
              <a:rPr lang="en-GB" sz="1200" b="0" i="0" u="none" strike="noStrike" baseline="0" dirty="0">
                <a:latin typeface="+mn-lt"/>
              </a:rPr>
              <a:t>Milan, 20121</a:t>
            </a:r>
          </a:p>
          <a:p>
            <a:pPr algn="l"/>
            <a:endParaRPr lang="en-GB" sz="1200" b="0" i="0" u="none" strike="noStrike" baseline="0" dirty="0">
              <a:latin typeface="+mn-lt"/>
            </a:endParaRPr>
          </a:p>
          <a:p>
            <a:pPr algn="l"/>
            <a:r>
              <a:rPr lang="en-GB" sz="1200" b="1" i="0" u="none" strike="noStrike" baseline="0" dirty="0">
                <a:latin typeface="+mn-lt"/>
              </a:rPr>
              <a:t>Paris</a:t>
            </a:r>
          </a:p>
          <a:p>
            <a:pPr algn="l"/>
            <a:r>
              <a:rPr lang="en-GB" sz="1200" b="0" i="0" u="none" strike="noStrike" baseline="0" dirty="0">
                <a:latin typeface="+mn-lt"/>
              </a:rPr>
              <a:t>22 Place de la Madeleine</a:t>
            </a:r>
          </a:p>
          <a:p>
            <a:pPr algn="l"/>
            <a:r>
              <a:rPr lang="en-GB" sz="1200" b="0" i="0" u="none" strike="noStrike" baseline="0" dirty="0">
                <a:latin typeface="+mn-lt"/>
              </a:rPr>
              <a:t>Paris, 75008</a:t>
            </a:r>
          </a:p>
          <a:p>
            <a:pPr algn="l"/>
            <a:endParaRPr lang="en-GB" sz="1200" b="0" i="0" u="none" strike="noStrike" baseline="0" dirty="0">
              <a:latin typeface="+mn-lt"/>
            </a:endParaRPr>
          </a:p>
          <a:p>
            <a:pPr algn="l"/>
            <a:r>
              <a:rPr lang="en-GB" sz="1200" b="1" i="0" u="none" strike="noStrike" baseline="0" dirty="0">
                <a:latin typeface="+mn-lt"/>
              </a:rPr>
              <a:t>Singapore</a:t>
            </a:r>
          </a:p>
          <a:p>
            <a:pPr algn="l"/>
            <a:r>
              <a:rPr lang="en-GB" sz="1200" b="0" i="0" u="none" strike="noStrike" baseline="0" dirty="0">
                <a:latin typeface="+mn-lt"/>
              </a:rPr>
              <a:t>8 Marina View</a:t>
            </a:r>
          </a:p>
          <a:p>
            <a:pPr algn="l"/>
            <a:r>
              <a:rPr lang="en-GB" sz="1200" b="0" i="0" u="none" strike="noStrike" baseline="0" dirty="0">
                <a:latin typeface="+mn-lt"/>
              </a:rPr>
              <a:t>Asia Square Tower 1</a:t>
            </a:r>
          </a:p>
          <a:p>
            <a:pPr algn="l"/>
            <a:r>
              <a:rPr lang="en-GB" sz="1200" b="0" i="0" u="none" strike="noStrike" baseline="0" dirty="0">
                <a:latin typeface="+mn-lt"/>
              </a:rPr>
              <a:t>Singapore, 018960</a:t>
            </a:r>
          </a:p>
          <a:p>
            <a:pPr algn="l"/>
            <a:endParaRPr lang="en-GB" sz="1200" b="0" i="0" u="none" strike="noStrike" baseline="0" dirty="0">
              <a:latin typeface="+mn-lt"/>
            </a:endParaRPr>
          </a:p>
          <a:p>
            <a:pPr algn="l"/>
            <a:r>
              <a:rPr lang="en-GB" sz="1200" b="1" i="0" u="none" strike="noStrike" baseline="0" dirty="0">
                <a:latin typeface="+mn-lt"/>
              </a:rPr>
              <a:t>Tel Aviv</a:t>
            </a:r>
          </a:p>
          <a:p>
            <a:pPr algn="l"/>
            <a:r>
              <a:rPr lang="en-GB" sz="1200" b="0" i="0" u="none" strike="noStrike" baseline="0" dirty="0">
                <a:latin typeface="+mn-lt"/>
              </a:rPr>
              <a:t>Yigal Alon Street 114</a:t>
            </a:r>
          </a:p>
          <a:p>
            <a:pPr algn="l"/>
            <a:r>
              <a:rPr lang="en-GB" sz="1200" b="0" i="0" u="none" strike="noStrike" baseline="0" dirty="0" err="1">
                <a:latin typeface="+mn-lt"/>
              </a:rPr>
              <a:t>Toha</a:t>
            </a:r>
            <a:r>
              <a:rPr lang="en-GB" sz="1200" b="0" i="0" u="none" strike="noStrike" baseline="0" dirty="0">
                <a:latin typeface="+mn-lt"/>
              </a:rPr>
              <a:t> Building</a:t>
            </a:r>
          </a:p>
          <a:p>
            <a:pPr algn="l"/>
            <a:r>
              <a:rPr lang="en-GB" sz="1200" b="0" i="0" u="none" strike="noStrike" baseline="0" dirty="0">
                <a:latin typeface="+mn-lt"/>
              </a:rPr>
              <a:t>Tel Aviv, 6744320</a:t>
            </a:r>
          </a:p>
        </p:txBody>
      </p:sp>
      <p:sp>
        <p:nvSpPr>
          <p:cNvPr id="3" name="Disclaimer">
            <a:extLst>
              <a:ext uri="{FF2B5EF4-FFF2-40B4-BE49-F238E27FC236}">
                <a16:creationId xmlns:a16="http://schemas.microsoft.com/office/drawing/2014/main" id="{8EC0FA8A-93D1-41F0-99C6-62BC53CEBD17}"/>
              </a:ext>
            </a:extLst>
          </p:cNvPr>
          <p:cNvSpPr txBox="1"/>
          <p:nvPr userDrawn="1">
            <p:custDataLst>
              <p:tags r:id="rId9"/>
            </p:custDataLst>
          </p:nvPr>
        </p:nvSpPr>
        <p:spPr>
          <a:xfrm>
            <a:off x="971998" y="4554754"/>
            <a:ext cx="8077200" cy="1368802"/>
          </a:xfrm>
          <a:prstGeom prst="rect">
            <a:avLst/>
          </a:prstGeom>
          <a:noFill/>
        </p:spPr>
        <p:txBody>
          <a:bodyPr wrap="square" lIns="0" tIns="0" rIns="0" bIns="0" rtlCol="0" anchor="b" anchorCtr="0">
            <a:noAutofit/>
          </a:bodyPr>
          <a:lstStyle/>
          <a:p>
            <a:r>
              <a:rPr lang="en-GB" sz="700" dirty="0"/>
              <a:t>This report has been prepared by Compass Lexecon professionals. The views expressed in this report are the authors only and do not necessarily represent the views of Compass Lexecon, its management, its subsidiaries, its affiliates, its employees or clients.
The report is based on information available to Compass Lexecon at the time of writing of the report and does not take into account any new information. We accept no responsibility for updating the report or informing any recipient of the report of any such new information.
This report and its contents may not be copied or reproduced without the prior written consent of Compass Lexecon. 
All copyright and other proprietary rights in the report remain the property of Compass Lexecon and all rights are reserved.
UK Copyright Notice
© 2021 Compass Lexecon (a trading name of FTI Consulting LLP). All rights reserved</a:t>
            </a:r>
          </a:p>
        </p:txBody>
      </p:sp>
      <p:sp>
        <p:nvSpPr>
          <p:cNvPr id="13" name="WebPage">
            <a:extLst>
              <a:ext uri="{FF2B5EF4-FFF2-40B4-BE49-F238E27FC236}">
                <a16:creationId xmlns:a16="http://schemas.microsoft.com/office/drawing/2014/main" id="{01734054-FD56-48D9-BC7A-946800D395DD}"/>
              </a:ext>
            </a:extLst>
          </p:cNvPr>
          <p:cNvSpPr txBox="1"/>
          <p:nvPr userDrawn="1">
            <p:custDataLst>
              <p:tags r:id="rId10"/>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Tree>
    <p:extLst>
      <p:ext uri="{BB962C8B-B14F-4D97-AF65-F5344CB8AC3E}">
        <p14:creationId xmlns:p14="http://schemas.microsoft.com/office/powerpoint/2010/main" val="1135472404"/>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639" userDrawn="1">
          <p15:clr>
            <a:srgbClr val="FF96FF"/>
          </p15:clr>
        </p15:guide>
        <p15:guide id="7" pos="1775" userDrawn="1">
          <p15:clr>
            <a:srgbClr val="FF96FF"/>
          </p15:clr>
        </p15:guide>
        <p15:guide id="8" pos="2801" userDrawn="1">
          <p15:clr>
            <a:srgbClr val="FF96FF"/>
          </p15:clr>
        </p15:guide>
        <p15:guide id="9" pos="2937" userDrawn="1">
          <p15:clr>
            <a:srgbClr val="FF96FF"/>
          </p15:clr>
        </p15:guide>
        <p15:guide id="10" pos="3964" userDrawn="1">
          <p15:clr>
            <a:srgbClr val="FF96FF"/>
          </p15:clr>
        </p15:guide>
        <p15:guide id="11" pos="4100" userDrawn="1">
          <p15:clr>
            <a:srgbClr val="FF96FF"/>
          </p15:clr>
        </p15:guide>
        <p15:guide id="12" pos="5127" userDrawn="1">
          <p15:clr>
            <a:srgbClr val="FF96FF"/>
          </p15:clr>
        </p15:guide>
        <p15:guide id="13" pos="5263" userDrawn="1">
          <p15:clr>
            <a:srgbClr val="FF96FF"/>
          </p15:clr>
        </p15:guide>
        <p15:guide id="14" pos="6290" userDrawn="1">
          <p15:clr>
            <a:srgbClr val="FF96FF"/>
          </p15:clr>
        </p15:guide>
        <p15:guide id="15" pos="6426" userDrawn="1">
          <p15:clr>
            <a:srgbClr val="FF96FF"/>
          </p15:clr>
        </p15:guide>
        <p15:guide id="16" pos="7453" userDrawn="1">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A300-7CD5-4399-A332-96606AAEB361}"/>
              </a:ext>
            </a:extLst>
          </p:cNvPr>
          <p:cNvSpPr>
            <a:spLocks noGrp="1"/>
          </p:cNvSpPr>
          <p:nvPr>
            <p:ph type="title"/>
            <p:custDataLst>
              <p:tags r:id="rId1"/>
            </p:custDataLst>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08030B17-188B-4CC0-94BE-37DE075DAFFC}"/>
              </a:ext>
            </a:extLst>
          </p:cNvPr>
          <p:cNvSpPr>
            <a:spLocks noGrp="1"/>
          </p:cNvSpPr>
          <p:nvPr>
            <p:ph idx="1"/>
            <p:custDataLst>
              <p:tags r:id="rId2"/>
            </p:custDataLst>
          </p:nvPr>
        </p:nvSpPr>
        <p:spPr>
          <a:xfrm>
            <a:off x="972000" y="1655763"/>
            <a:ext cx="5609775" cy="4122237"/>
          </a:xfrm>
        </p:spPr>
        <p:txBody>
          <a:bodyPr/>
          <a:lstStyle>
            <a:lvl1pPr marL="0" indent="0">
              <a:spcBef>
                <a:spcPts val="600"/>
              </a:spcBef>
              <a:spcAft>
                <a:spcPts val="300"/>
              </a:spcAft>
              <a:buNone/>
              <a:tabLst>
                <a:tab pos="5383213" algn="r"/>
              </a:tabLst>
              <a:defRPr sz="1400" b="1">
                <a:solidFill>
                  <a:schemeClr val="tx2"/>
                </a:solidFill>
              </a:defRPr>
            </a:lvl1pPr>
            <a:lvl2pPr marL="0" indent="0">
              <a:spcBef>
                <a:spcPts val="600"/>
              </a:spcBef>
              <a:spcAft>
                <a:spcPts val="0"/>
              </a:spcAft>
              <a:buNone/>
              <a:tabLst>
                <a:tab pos="5383213" algn="r"/>
              </a:tabLst>
              <a:defRPr sz="1200" b="0">
                <a:solidFill>
                  <a:schemeClr val="accent2"/>
                </a:solidFill>
              </a:defRPr>
            </a:lvl2pPr>
            <a:lvl3pPr marL="0" indent="0">
              <a:spcBef>
                <a:spcPts val="600"/>
              </a:spcBef>
              <a:spcAft>
                <a:spcPts val="0"/>
              </a:spcAft>
              <a:buNone/>
              <a:defRPr sz="1200" b="0">
                <a:solidFill>
                  <a:schemeClr val="accent2"/>
                </a:solidFill>
              </a:defRPr>
            </a:lvl3pPr>
            <a:lvl4pPr marL="0" indent="0">
              <a:spcBef>
                <a:spcPts val="600"/>
              </a:spcBef>
              <a:spcAft>
                <a:spcPts val="0"/>
              </a:spcAft>
              <a:buNone/>
              <a:defRPr sz="1200" b="0">
                <a:solidFill>
                  <a:schemeClr val="accent2"/>
                </a:solidFill>
              </a:defRPr>
            </a:lvl4pPr>
            <a:lvl5pPr marL="0" indent="0">
              <a:spcBef>
                <a:spcPts val="600"/>
              </a:spcBef>
              <a:spcAft>
                <a:spcPts val="0"/>
              </a:spcAft>
              <a:buNone/>
              <a:defRPr sz="1200" b="0">
                <a:solidFill>
                  <a:schemeClr val="accent2"/>
                </a:solidFill>
              </a:defRPr>
            </a:lvl5pPr>
            <a:lvl6pPr marL="0" indent="0">
              <a:spcBef>
                <a:spcPts val="600"/>
              </a:spcBef>
              <a:spcAft>
                <a:spcPts val="0"/>
              </a:spcAft>
              <a:buNone/>
              <a:defRPr sz="1200" b="0">
                <a:solidFill>
                  <a:schemeClr val="accent2"/>
                </a:solidFill>
              </a:defRPr>
            </a:lvl6pPr>
            <a:lvl7pPr marL="0" indent="0">
              <a:spcBef>
                <a:spcPts val="600"/>
              </a:spcBef>
              <a:spcAft>
                <a:spcPts val="0"/>
              </a:spcAft>
              <a:buNone/>
              <a:defRPr sz="1200" b="0">
                <a:solidFill>
                  <a:schemeClr val="accent2"/>
                </a:solidFill>
              </a:defRPr>
            </a:lvl7pPr>
            <a:lvl8pPr marL="0" indent="0">
              <a:spcBef>
                <a:spcPts val="600"/>
              </a:spcBef>
              <a:spcAft>
                <a:spcPts val="0"/>
              </a:spcAft>
              <a:buNone/>
              <a:defRPr sz="1200" b="0">
                <a:solidFill>
                  <a:schemeClr val="accent2"/>
                </a:solidFill>
              </a:defRPr>
            </a:lvl8pPr>
            <a:lvl9pPr marL="0" indent="0">
              <a:spcBef>
                <a:spcPts val="600"/>
              </a:spcBef>
              <a:spcAft>
                <a:spcPts val="0"/>
              </a:spcAft>
              <a:buNone/>
              <a:defRPr sz="1200" b="0">
                <a:solidFill>
                  <a:schemeClr val="accent2"/>
                </a:solidFill>
              </a:defRPr>
            </a:lvl9pPr>
          </a:lstStyle>
          <a:p>
            <a:pPr lvl="0"/>
            <a:r>
              <a:rPr lang="en-GB"/>
              <a:t>Click to edit Master text styles</a:t>
            </a:r>
          </a:p>
          <a:p>
            <a:pPr lvl="1"/>
            <a:r>
              <a:rPr lang="en-GB"/>
              <a:t>Second level</a:t>
            </a:r>
            <a:endParaRPr lang="en-GB" dirty="0"/>
          </a:p>
        </p:txBody>
      </p:sp>
      <p:sp>
        <p:nvSpPr>
          <p:cNvPr id="6" name="Slide Number Placeholder 5">
            <a:extLst>
              <a:ext uri="{FF2B5EF4-FFF2-40B4-BE49-F238E27FC236}">
                <a16:creationId xmlns:a16="http://schemas.microsoft.com/office/drawing/2014/main" id="{6A0FFC03-A758-4AB1-AED4-B31A710F374A}"/>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8" name="Guides" hidden="1">
            <a:extLst>
              <a:ext uri="{FF2B5EF4-FFF2-40B4-BE49-F238E27FC236}">
                <a16:creationId xmlns:a16="http://schemas.microsoft.com/office/drawing/2014/main" id="{7FE8CC61-8931-490D-B215-BBB6776D150A}"/>
              </a:ext>
            </a:extLst>
          </p:cNvPr>
          <p:cNvSpPr/>
          <p:nvPr userDrawn="1">
            <p:custDataLst>
              <p:tags r:id="rId4"/>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WebPage">
            <a:extLst>
              <a:ext uri="{FF2B5EF4-FFF2-40B4-BE49-F238E27FC236}">
                <a16:creationId xmlns:a16="http://schemas.microsoft.com/office/drawing/2014/main" id="{4B2F1264-84E9-4EDE-B1C8-DD156414FE2F}"/>
              </a:ext>
            </a:extLst>
          </p:cNvPr>
          <p:cNvSpPr txBox="1"/>
          <p:nvPr userDrawn="1">
            <p:custDataLst>
              <p:tags r:id="rId5"/>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
        <p:nvSpPr>
          <p:cNvPr id="10" name="FP_Sensitivity">
            <a:extLst>
              <a:ext uri="{FF2B5EF4-FFF2-40B4-BE49-F238E27FC236}">
                <a16:creationId xmlns:a16="http://schemas.microsoft.com/office/drawing/2014/main" id="{9289CB21-A484-4E78-B19D-A73B7F73F3F3}"/>
              </a:ext>
            </a:extLst>
          </p:cNvPr>
          <p:cNvSpPr txBox="1"/>
          <p:nvPr userDrawn="1">
            <p:custDataLst>
              <p:tags r:id="rId6"/>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89315949"/>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152" userDrawn="1">
          <p15:clr>
            <a:srgbClr val="FF96FF"/>
          </p15:clr>
        </p15:guide>
        <p15:guide id="7" pos="2379" userDrawn="1">
          <p15:clr>
            <a:srgbClr val="FF96FF"/>
          </p15:clr>
        </p15:guide>
        <p15:guide id="8" pos="3919" userDrawn="1">
          <p15:clr>
            <a:srgbClr val="FF96FF"/>
          </p15:clr>
        </p15:guide>
        <p15:guide id="9" pos="4146" userDrawn="1">
          <p15:clr>
            <a:srgbClr val="FF96FF"/>
          </p15:clr>
        </p15:guide>
        <p15:guide id="10" pos="5686" userDrawn="1">
          <p15:clr>
            <a:srgbClr val="FF96FF"/>
          </p15:clr>
        </p15:guide>
        <p15:guide id="11" pos="5913" userDrawn="1">
          <p15:clr>
            <a:srgbClr val="FF96FF"/>
          </p15:clr>
        </p15:guide>
        <p15:guide id="12" pos="7453" userDrawn="1">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1098-CBCD-414D-BDEE-92313F05B146}"/>
              </a:ext>
            </a:extLst>
          </p:cNvPr>
          <p:cNvSpPr>
            <a:spLocks noGrp="1"/>
          </p:cNvSpPr>
          <p:nvPr>
            <p:ph type="title"/>
            <p:custDataLst>
              <p:tags r:id="rId1"/>
            </p:custDataLst>
          </p:nvPr>
        </p:nvSpPr>
        <p:spPr>
          <a:xfrm>
            <a:off x="977900" y="1808799"/>
            <a:ext cx="8204199" cy="351201"/>
          </a:xfrm>
        </p:spPr>
        <p:txBody>
          <a:bodyPr anchor="t" anchorCtr="0"/>
          <a:lstStyle>
            <a:lvl1pPr>
              <a:defRPr sz="2400"/>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C2F59CEA-12EC-4265-B58C-821F6D39BB5F}"/>
              </a:ext>
            </a:extLst>
          </p:cNvPr>
          <p:cNvSpPr>
            <a:spLocks noGrp="1"/>
          </p:cNvSpPr>
          <p:nvPr>
            <p:ph type="body" idx="1"/>
            <p:custDataLst>
              <p:tags r:id="rId2"/>
            </p:custDataLst>
          </p:nvPr>
        </p:nvSpPr>
        <p:spPr>
          <a:xfrm>
            <a:off x="977900" y="2160001"/>
            <a:ext cx="8204200" cy="351201"/>
          </a:xfrm>
        </p:spPr>
        <p:txBody>
          <a:bodyPr/>
          <a:lstStyle>
            <a:lvl1pPr marL="0" indent="0">
              <a:buNone/>
              <a:defRPr sz="2100" b="0" cap="all"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endParaRPr lang="en-GB" dirty="0"/>
          </a:p>
        </p:txBody>
      </p:sp>
      <p:sp>
        <p:nvSpPr>
          <p:cNvPr id="6" name="Slide Number Placeholder 5">
            <a:extLst>
              <a:ext uri="{FF2B5EF4-FFF2-40B4-BE49-F238E27FC236}">
                <a16:creationId xmlns:a16="http://schemas.microsoft.com/office/drawing/2014/main" id="{E74E2E44-F1F0-40C6-AD94-85D898979E3B}"/>
              </a:ext>
            </a:extLst>
          </p:cNvPr>
          <p:cNvSpPr>
            <a:spLocks noGrp="1"/>
          </p:cNvSpPr>
          <p:nvPr>
            <p:ph type="sldNum" sz="quarter" idx="12"/>
            <p:custDataLst>
              <p:tags r:id="rId3"/>
            </p:custDataLst>
          </p:nvPr>
        </p:nvSpPr>
        <p:spPr/>
        <p:txBody>
          <a:bodyPr/>
          <a:lstStyle/>
          <a:p>
            <a:fld id="{2A7E23D2-26F6-45E0-8E02-0D663AE6062C}" type="slidenum">
              <a:rPr lang="en-GB" smtClean="0"/>
              <a:t>‹#›</a:t>
            </a:fld>
            <a:endParaRPr lang="en-GB" dirty="0"/>
          </a:p>
        </p:txBody>
      </p:sp>
      <p:sp>
        <p:nvSpPr>
          <p:cNvPr id="11" name="Text Placeholder 10">
            <a:extLst>
              <a:ext uri="{FF2B5EF4-FFF2-40B4-BE49-F238E27FC236}">
                <a16:creationId xmlns:a16="http://schemas.microsoft.com/office/drawing/2014/main" id="{09A7DAFD-C433-425F-A4E3-C58580B41CE2}"/>
              </a:ext>
            </a:extLst>
          </p:cNvPr>
          <p:cNvSpPr>
            <a:spLocks noGrp="1"/>
          </p:cNvSpPr>
          <p:nvPr>
            <p:ph type="body" sz="quarter" idx="14" hasCustomPrompt="1"/>
            <p:custDataLst>
              <p:tags r:id="rId4"/>
            </p:custDataLst>
          </p:nvPr>
        </p:nvSpPr>
        <p:spPr>
          <a:xfrm>
            <a:off x="977900" y="495300"/>
            <a:ext cx="6781800" cy="1437323"/>
          </a:xfrm>
        </p:spPr>
        <p:txBody>
          <a:bodyPr wrap="none" anchor="b" anchorCtr="0"/>
          <a:lstStyle>
            <a:lvl1pPr marL="0" indent="0">
              <a:lnSpc>
                <a:spcPct val="90000"/>
              </a:lnSpc>
              <a:spcAft>
                <a:spcPts val="0"/>
              </a:spcAft>
              <a:buNone/>
              <a:defRPr sz="10000" b="1">
                <a:solidFill>
                  <a:schemeClr val="tx2"/>
                </a:solidFill>
              </a:defRPr>
            </a:lvl1pPr>
            <a:lvl2pPr marL="0" indent="0">
              <a:buNone/>
              <a:defRPr sz="10000" b="1">
                <a:solidFill>
                  <a:schemeClr val="tx2"/>
                </a:solidFill>
              </a:defRPr>
            </a:lvl2pPr>
            <a:lvl3pPr marL="0" indent="0">
              <a:buNone/>
              <a:defRPr sz="10000" b="1">
                <a:solidFill>
                  <a:schemeClr val="tx2"/>
                </a:solidFill>
              </a:defRPr>
            </a:lvl3pPr>
            <a:lvl4pPr marL="0" indent="0">
              <a:buNone/>
              <a:defRPr sz="10000" b="1">
                <a:solidFill>
                  <a:schemeClr val="tx2"/>
                </a:solidFill>
              </a:defRPr>
            </a:lvl4pPr>
            <a:lvl5pPr marL="0" indent="0">
              <a:buNone/>
              <a:defRPr sz="10000" b="1">
                <a:solidFill>
                  <a:schemeClr val="tx2"/>
                </a:solidFill>
              </a:defRPr>
            </a:lvl5pPr>
          </a:lstStyle>
          <a:p>
            <a:pPr lvl="0"/>
            <a:r>
              <a:rPr lang="en-GB"/>
              <a:t>#</a:t>
            </a:r>
            <a:endParaRPr lang="en-GB" dirty="0"/>
          </a:p>
        </p:txBody>
      </p:sp>
      <p:sp>
        <p:nvSpPr>
          <p:cNvPr id="12" name="Guides" hidden="1">
            <a:extLst>
              <a:ext uri="{FF2B5EF4-FFF2-40B4-BE49-F238E27FC236}">
                <a16:creationId xmlns:a16="http://schemas.microsoft.com/office/drawing/2014/main" id="{BCE96BFA-AEF7-4206-A809-B0A56C2818A6}"/>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12934975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EEDB-20BA-4675-8301-CAACF41ABDD1}"/>
              </a:ext>
            </a:extLst>
          </p:cNvPr>
          <p:cNvSpPr>
            <a:spLocks noGrp="1"/>
          </p:cNvSpPr>
          <p:nvPr>
            <p:ph type="title"/>
            <p:custDataLst>
              <p:tags r:id="rId1"/>
            </p:custDataLst>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1C6EDAD1-6239-485A-AC1C-7F9900229003}"/>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8ADA214F-EC1B-47BE-BB3C-5A96AF08DE30}"/>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594567EF-E1E0-4359-8ADE-4C7475C478EF}"/>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Text Placeholder 8">
            <a:extLst>
              <a:ext uri="{FF2B5EF4-FFF2-40B4-BE49-F238E27FC236}">
                <a16:creationId xmlns:a16="http://schemas.microsoft.com/office/drawing/2014/main" id="{1A6B7CF9-883B-45DB-BBA6-911B2DFEA9AC}"/>
              </a:ext>
            </a:extLst>
          </p:cNvPr>
          <p:cNvSpPr>
            <a:spLocks noGrp="1"/>
          </p:cNvSpPr>
          <p:nvPr>
            <p:ph type="body" sz="quarter" idx="13" hasCustomPrompt="1"/>
            <p:custDataLst>
              <p:tags r:id="rId5"/>
            </p:custDataLst>
          </p:nvPr>
        </p:nvSpPr>
        <p:spPr>
          <a:xfrm>
            <a:off x="971550" y="984719"/>
            <a:ext cx="10860000" cy="391644"/>
          </a:xfrm>
        </p:spPr>
        <p:txBody>
          <a:bodyPr/>
          <a:lstStyle>
            <a:lvl1pPr marL="0" indent="0">
              <a:buNone/>
              <a:defRPr sz="2100" b="0" cap="all"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7" name="Guides" hidden="1">
            <a:extLst>
              <a:ext uri="{FF2B5EF4-FFF2-40B4-BE49-F238E27FC236}">
                <a16:creationId xmlns:a16="http://schemas.microsoft.com/office/drawing/2014/main" id="{ABE4AFD2-0536-4495-BD73-AF9C940C48AA}"/>
              </a:ext>
            </a:extLst>
          </p:cNvPr>
          <p:cNvSpPr/>
          <p:nvPr userDrawn="1">
            <p:custDataLst>
              <p:tags r:id="rId6"/>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Content Placeholder 8">
            <a:extLst>
              <a:ext uri="{FF2B5EF4-FFF2-40B4-BE49-F238E27FC236}">
                <a16:creationId xmlns:a16="http://schemas.microsoft.com/office/drawing/2014/main" id="{36D55089-2218-4128-ADA1-3A3B6D00BB15}"/>
              </a:ext>
            </a:extLst>
          </p:cNvPr>
          <p:cNvSpPr>
            <a:spLocks noGrp="1"/>
          </p:cNvSpPr>
          <p:nvPr>
            <p:ph sz="quarter" idx="14" hasCustomPrompt="1"/>
            <p:custDataLst>
              <p:tags r:id="rId7"/>
            </p:custDataLst>
          </p:nvPr>
        </p:nvSpPr>
        <p:spPr>
          <a:xfrm>
            <a:off x="971550" y="1655763"/>
            <a:ext cx="8990013" cy="4121150"/>
          </a:xfrm>
        </p:spPr>
        <p:txBody>
          <a:bodyPr/>
          <a:lstStyle/>
          <a:p>
            <a:pPr lvl="0"/>
            <a:r>
              <a:rPr lang="en-GB" dirty="0"/>
              <a:t>Type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Nineth level </a:t>
            </a:r>
          </a:p>
        </p:txBody>
      </p:sp>
      <p:sp>
        <p:nvSpPr>
          <p:cNvPr id="11" name="WebPage">
            <a:extLst>
              <a:ext uri="{FF2B5EF4-FFF2-40B4-BE49-F238E27FC236}">
                <a16:creationId xmlns:a16="http://schemas.microsoft.com/office/drawing/2014/main" id="{7C372E3B-3605-4A00-9D1E-9CD6E68B462F}"/>
              </a:ext>
            </a:extLst>
          </p:cNvPr>
          <p:cNvSpPr txBox="1"/>
          <p:nvPr userDrawn="1">
            <p:custDataLst>
              <p:tags r:id="rId8"/>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
        <p:nvSpPr>
          <p:cNvPr id="14" name="FP_Sensitivity">
            <a:extLst>
              <a:ext uri="{FF2B5EF4-FFF2-40B4-BE49-F238E27FC236}">
                <a16:creationId xmlns:a16="http://schemas.microsoft.com/office/drawing/2014/main" id="{1DAADE14-FAEC-4D42-AEF9-A61F80966D26}"/>
              </a:ext>
            </a:extLst>
          </p:cNvPr>
          <p:cNvSpPr txBox="1"/>
          <p:nvPr userDrawn="1">
            <p:custDataLst>
              <p:tags r:id="rId9"/>
            </p:custDataLst>
          </p:nvPr>
        </p:nvSpPr>
        <p:spPr>
          <a:xfrm>
            <a:off x="8151962" y="6370942"/>
            <a:ext cx="3168031" cy="153888"/>
          </a:xfrm>
          <a:prstGeom prst="rect">
            <a:avLst/>
          </a:prstGeom>
          <a:noFill/>
        </p:spPr>
        <p:txBody>
          <a:bodyPr wrap="square" lIns="0" tIns="0" rIns="0" bIns="0" rtlCol="0">
            <a:spAutoFit/>
          </a:bodyPr>
          <a:lstStyle/>
          <a:p>
            <a:pPr algn="r"/>
            <a:r>
              <a:rPr lang="en-GB" sz="1000" dirty="0">
                <a:solidFill>
                  <a:schemeClr val="accent4"/>
                </a:solidFill>
              </a:rPr>
              <a:t>Privileged and Confidential</a:t>
            </a:r>
          </a:p>
        </p:txBody>
      </p:sp>
    </p:spTree>
    <p:extLst>
      <p:ext uri="{BB962C8B-B14F-4D97-AF65-F5344CB8AC3E}">
        <p14:creationId xmlns:p14="http://schemas.microsoft.com/office/powerpoint/2010/main" val="69941995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799" userDrawn="1">
          <p15:clr>
            <a:srgbClr val="FF96FF"/>
          </p15:clr>
        </p15:guide>
        <p15:guide id="7" pos="2025" userDrawn="1">
          <p15:clr>
            <a:srgbClr val="FF96FF"/>
          </p15:clr>
        </p15:guide>
        <p15:guide id="8" pos="3212" userDrawn="1">
          <p15:clr>
            <a:srgbClr val="FF96FF"/>
          </p15:clr>
        </p15:guide>
        <p15:guide id="9" pos="3439" userDrawn="1">
          <p15:clr>
            <a:srgbClr val="FF96FF"/>
          </p15:clr>
        </p15:guide>
        <p15:guide id="10" pos="4626" userDrawn="1">
          <p15:clr>
            <a:srgbClr val="FF96FF"/>
          </p15:clr>
        </p15:guide>
        <p15:guide id="11" pos="4852" userDrawn="1">
          <p15:clr>
            <a:srgbClr val="FF96FF"/>
          </p15:clr>
        </p15:guide>
        <p15:guide id="12" pos="6039" userDrawn="1">
          <p15:clr>
            <a:srgbClr val="FF96FF"/>
          </p15:clr>
        </p15:guide>
        <p15:guide id="13" pos="6266" userDrawn="1">
          <p15:clr>
            <a:srgbClr val="FF96FF"/>
          </p15:clr>
        </p15:guide>
        <p15:guide id="14" pos="7453"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5CF95-A8E2-46B8-B0C2-38FE7428223D}"/>
              </a:ext>
            </a:extLst>
          </p:cNvPr>
          <p:cNvSpPr>
            <a:spLocks noGrp="1"/>
          </p:cNvSpPr>
          <p:nvPr>
            <p:ph type="title"/>
            <p:custDataLst>
              <p:tags r:id="rId1"/>
            </p:custDataLst>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536270A3-8088-456E-88A4-201C96DF7841}"/>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3A8E68CF-3A5C-4256-9427-8EFAE3090C24}"/>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027861B1-6C2A-4C48-937C-71249A232CE3}"/>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CBEF621A-509C-4870-9695-050BEEF313D3}"/>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7" name="Text Placeholder 8">
            <a:extLst>
              <a:ext uri="{FF2B5EF4-FFF2-40B4-BE49-F238E27FC236}">
                <a16:creationId xmlns:a16="http://schemas.microsoft.com/office/drawing/2014/main" id="{972D81FB-9B18-4151-B72C-BBDEF0631B87}"/>
              </a:ext>
            </a:extLst>
          </p:cNvPr>
          <p:cNvSpPr>
            <a:spLocks noGrp="1"/>
          </p:cNvSpPr>
          <p:nvPr>
            <p:ph type="body" sz="quarter" idx="13" hasCustomPrompt="1"/>
            <p:custDataLst>
              <p:tags r:id="rId6"/>
            </p:custDataLst>
          </p:nvPr>
        </p:nvSpPr>
        <p:spPr>
          <a:xfrm>
            <a:off x="971550" y="984719"/>
            <a:ext cx="10860000" cy="391644"/>
          </a:xfrm>
        </p:spPr>
        <p:txBody>
          <a:bodyPr/>
          <a:lstStyle>
            <a:lvl1pPr marL="0" indent="0">
              <a:buNone/>
              <a:defRPr sz="2100" b="0" cap="all"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a:t>Click to edit subtitle</a:t>
            </a:r>
            <a:endParaRPr lang="en-GB" dirty="0"/>
          </a:p>
        </p:txBody>
      </p:sp>
      <p:sp>
        <p:nvSpPr>
          <p:cNvPr id="9" name="Content Placeholder 8">
            <a:extLst>
              <a:ext uri="{FF2B5EF4-FFF2-40B4-BE49-F238E27FC236}">
                <a16:creationId xmlns:a16="http://schemas.microsoft.com/office/drawing/2014/main" id="{E7751B09-1A94-4D56-A79F-238CF1C84066}"/>
              </a:ext>
            </a:extLst>
          </p:cNvPr>
          <p:cNvSpPr>
            <a:spLocks noGrp="1"/>
          </p:cNvSpPr>
          <p:nvPr>
            <p:ph sz="quarter" idx="14" hasCustomPrompt="1"/>
            <p:custDataLst>
              <p:tags r:id="rId7"/>
            </p:custDataLst>
          </p:nvPr>
        </p:nvSpPr>
        <p:spPr>
          <a:xfrm>
            <a:off x="972000" y="1656000"/>
            <a:ext cx="5250000" cy="4122000"/>
          </a:xfrm>
        </p:spPr>
        <p:txBody>
          <a:bodyPr/>
          <a:lstStyle/>
          <a:p>
            <a:pPr lvl="0"/>
            <a:r>
              <a:rPr lang="en-GB"/>
              <a:t>Type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 </a:t>
            </a:r>
            <a:endParaRPr lang="en-GB" dirty="0"/>
          </a:p>
        </p:txBody>
      </p:sp>
      <p:sp>
        <p:nvSpPr>
          <p:cNvPr id="11" name="Content Placeholder 10">
            <a:extLst>
              <a:ext uri="{FF2B5EF4-FFF2-40B4-BE49-F238E27FC236}">
                <a16:creationId xmlns:a16="http://schemas.microsoft.com/office/drawing/2014/main" id="{683E1438-46C9-4F4B-8E13-E920EBB9491C}"/>
              </a:ext>
            </a:extLst>
          </p:cNvPr>
          <p:cNvSpPr>
            <a:spLocks noGrp="1"/>
          </p:cNvSpPr>
          <p:nvPr>
            <p:ph sz="quarter" idx="15" hasCustomPrompt="1"/>
            <p:custDataLst>
              <p:tags r:id="rId8"/>
            </p:custDataLst>
          </p:nvPr>
        </p:nvSpPr>
        <p:spPr>
          <a:xfrm>
            <a:off x="6582000" y="1656000"/>
            <a:ext cx="5250000" cy="4122000"/>
          </a:xfrm>
        </p:spPr>
        <p:txBody>
          <a:bodyPr/>
          <a:lstStyle/>
          <a:p>
            <a:pPr lvl="0"/>
            <a:r>
              <a:rPr lang="en-GB"/>
              <a:t>Type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 </a:t>
            </a:r>
            <a:endParaRPr lang="en-GB" dirty="0"/>
          </a:p>
        </p:txBody>
      </p:sp>
      <p:sp>
        <p:nvSpPr>
          <p:cNvPr id="14" name="WebPage">
            <a:extLst>
              <a:ext uri="{FF2B5EF4-FFF2-40B4-BE49-F238E27FC236}">
                <a16:creationId xmlns:a16="http://schemas.microsoft.com/office/drawing/2014/main" id="{205E815A-6F53-48A7-A86C-F42B1EA11592}"/>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
        <p:nvSpPr>
          <p:cNvPr id="13" name="FP_Sensitivity">
            <a:extLst>
              <a:ext uri="{FF2B5EF4-FFF2-40B4-BE49-F238E27FC236}">
                <a16:creationId xmlns:a16="http://schemas.microsoft.com/office/drawing/2014/main" id="{380D9112-C89A-43C3-A826-71C708515F25}"/>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4048353748"/>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3919" userDrawn="1">
          <p15:clr>
            <a:srgbClr val="FF96FF"/>
          </p15:clr>
        </p15:guide>
        <p15:guide id="7" pos="4146" userDrawn="1">
          <p15:clr>
            <a:srgbClr val="FF96FF"/>
          </p15:clr>
        </p15:guide>
        <p15:guide id="8" pos="7453"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E341-9FCD-4116-9664-116A896AC7DB}"/>
              </a:ext>
            </a:extLst>
          </p:cNvPr>
          <p:cNvSpPr>
            <a:spLocks noGrp="1"/>
          </p:cNvSpPr>
          <p:nvPr>
            <p:ph type="title"/>
            <p:custDataLst>
              <p:tags r:id="rId1"/>
            </p:custDataLst>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0896B9E9-8E82-44B6-BBC3-17242C78B9B6}"/>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53B25BF3-3598-4FD5-8554-D48EDC6C95D0}"/>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8ADB6B77-502B-439A-AE65-AE9F9A43C51E}"/>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Text Placeholder 8">
            <a:extLst>
              <a:ext uri="{FF2B5EF4-FFF2-40B4-BE49-F238E27FC236}">
                <a16:creationId xmlns:a16="http://schemas.microsoft.com/office/drawing/2014/main" id="{3F5ED589-A9C7-43E3-9E7A-7C5849B9E011}"/>
              </a:ext>
            </a:extLst>
          </p:cNvPr>
          <p:cNvSpPr>
            <a:spLocks noGrp="1"/>
          </p:cNvSpPr>
          <p:nvPr>
            <p:ph type="body" sz="quarter" idx="13" hasCustomPrompt="1"/>
            <p:custDataLst>
              <p:tags r:id="rId5"/>
            </p:custDataLst>
          </p:nvPr>
        </p:nvSpPr>
        <p:spPr>
          <a:xfrm>
            <a:off x="971550" y="984719"/>
            <a:ext cx="10860000" cy="391644"/>
          </a:xfrm>
        </p:spPr>
        <p:txBody>
          <a:bodyPr/>
          <a:lstStyle>
            <a:lvl1pPr marL="0" indent="0">
              <a:buNone/>
              <a:defRPr sz="2100" b="0" cap="all"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a:t>Click to edit subtitle</a:t>
            </a:r>
            <a:endParaRPr lang="en-GB" dirty="0"/>
          </a:p>
        </p:txBody>
      </p:sp>
      <p:sp>
        <p:nvSpPr>
          <p:cNvPr id="7" name="Guides" hidden="1">
            <a:extLst>
              <a:ext uri="{FF2B5EF4-FFF2-40B4-BE49-F238E27FC236}">
                <a16:creationId xmlns:a16="http://schemas.microsoft.com/office/drawing/2014/main" id="{08347C9D-F6B1-457F-A420-BD2020E508A1}"/>
              </a:ext>
            </a:extLst>
          </p:cNvPr>
          <p:cNvSpPr/>
          <p:nvPr userDrawn="1">
            <p:custDataLst>
              <p:tags r:id="rId6"/>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Content Placeholder 8">
            <a:extLst>
              <a:ext uri="{FF2B5EF4-FFF2-40B4-BE49-F238E27FC236}">
                <a16:creationId xmlns:a16="http://schemas.microsoft.com/office/drawing/2014/main" id="{77B1AB70-E7BA-4EB1-95FE-C8DE274A2C12}"/>
              </a:ext>
            </a:extLst>
          </p:cNvPr>
          <p:cNvSpPr>
            <a:spLocks noGrp="1"/>
          </p:cNvSpPr>
          <p:nvPr>
            <p:ph sz="quarter" idx="14" hasCustomPrompt="1"/>
            <p:custDataLst>
              <p:tags r:id="rId7"/>
            </p:custDataLst>
          </p:nvPr>
        </p:nvSpPr>
        <p:spPr>
          <a:xfrm>
            <a:off x="972000" y="1656000"/>
            <a:ext cx="3380000" cy="4122000"/>
          </a:xfrm>
        </p:spPr>
        <p:txBody>
          <a:bodyPr/>
          <a:lstStyle/>
          <a:p>
            <a:pPr lvl="0"/>
            <a:r>
              <a:rPr lang="en-GB"/>
              <a:t>Type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 </a:t>
            </a:r>
            <a:endParaRPr lang="en-GB" dirty="0"/>
          </a:p>
        </p:txBody>
      </p:sp>
      <p:sp>
        <p:nvSpPr>
          <p:cNvPr id="11" name="Content Placeholder 10">
            <a:extLst>
              <a:ext uri="{FF2B5EF4-FFF2-40B4-BE49-F238E27FC236}">
                <a16:creationId xmlns:a16="http://schemas.microsoft.com/office/drawing/2014/main" id="{B53C7E6C-A99F-4A47-9617-36703A355A03}"/>
              </a:ext>
            </a:extLst>
          </p:cNvPr>
          <p:cNvSpPr>
            <a:spLocks noGrp="1"/>
          </p:cNvSpPr>
          <p:nvPr>
            <p:ph sz="quarter" idx="15" hasCustomPrompt="1"/>
            <p:custDataLst>
              <p:tags r:id="rId8"/>
            </p:custDataLst>
          </p:nvPr>
        </p:nvSpPr>
        <p:spPr>
          <a:xfrm>
            <a:off x="4712000" y="1656000"/>
            <a:ext cx="3380000" cy="4122000"/>
          </a:xfrm>
        </p:spPr>
        <p:txBody>
          <a:bodyPr/>
          <a:lstStyle/>
          <a:p>
            <a:pPr lvl="0"/>
            <a:r>
              <a:rPr lang="en-GB"/>
              <a:t>Type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 </a:t>
            </a:r>
            <a:endParaRPr lang="en-GB" dirty="0"/>
          </a:p>
        </p:txBody>
      </p:sp>
      <p:sp>
        <p:nvSpPr>
          <p:cNvPr id="13" name="Content Placeholder 12">
            <a:extLst>
              <a:ext uri="{FF2B5EF4-FFF2-40B4-BE49-F238E27FC236}">
                <a16:creationId xmlns:a16="http://schemas.microsoft.com/office/drawing/2014/main" id="{D20FF2D0-0951-4530-9435-146F4A87CEF9}"/>
              </a:ext>
            </a:extLst>
          </p:cNvPr>
          <p:cNvSpPr>
            <a:spLocks noGrp="1"/>
          </p:cNvSpPr>
          <p:nvPr>
            <p:ph sz="quarter" idx="16" hasCustomPrompt="1"/>
            <p:custDataLst>
              <p:tags r:id="rId9"/>
            </p:custDataLst>
          </p:nvPr>
        </p:nvSpPr>
        <p:spPr>
          <a:xfrm>
            <a:off x="8452000" y="1656000"/>
            <a:ext cx="3380000" cy="4122000"/>
          </a:xfrm>
        </p:spPr>
        <p:txBody>
          <a:bodyPr/>
          <a:lstStyle/>
          <a:p>
            <a:pPr lvl="0"/>
            <a:r>
              <a:rPr lang="en-GB"/>
              <a:t>Type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 </a:t>
            </a:r>
            <a:endParaRPr lang="en-GB" dirty="0"/>
          </a:p>
        </p:txBody>
      </p:sp>
      <p:sp>
        <p:nvSpPr>
          <p:cNvPr id="16" name="WebPage">
            <a:extLst>
              <a:ext uri="{FF2B5EF4-FFF2-40B4-BE49-F238E27FC236}">
                <a16:creationId xmlns:a16="http://schemas.microsoft.com/office/drawing/2014/main" id="{D04FB12C-F46A-4354-993E-B9DC5204C25D}"/>
              </a:ext>
            </a:extLst>
          </p:cNvPr>
          <p:cNvSpPr txBox="1"/>
          <p:nvPr userDrawn="1">
            <p:custDataLst>
              <p:tags r:id="rId10"/>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
        <p:nvSpPr>
          <p:cNvPr id="14" name="FP_Sensitivity">
            <a:extLst>
              <a:ext uri="{FF2B5EF4-FFF2-40B4-BE49-F238E27FC236}">
                <a16:creationId xmlns:a16="http://schemas.microsoft.com/office/drawing/2014/main" id="{4FA6C548-CD77-4621-94FA-BCD886DAAC54}"/>
              </a:ext>
            </a:extLst>
          </p:cNvPr>
          <p:cNvSpPr txBox="1"/>
          <p:nvPr userDrawn="1">
            <p:custDataLst>
              <p:tags r:id="rId11"/>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4136428892"/>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 and 2/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8" name="Content Placeholder 7">
            <a:extLst>
              <a:ext uri="{FF2B5EF4-FFF2-40B4-BE49-F238E27FC236}">
                <a16:creationId xmlns:a16="http://schemas.microsoft.com/office/drawing/2014/main" id="{D993C420-2E41-42B3-9958-3EB606F82DE3}"/>
              </a:ext>
            </a:extLst>
          </p:cNvPr>
          <p:cNvSpPr>
            <a:spLocks noGrp="1"/>
          </p:cNvSpPr>
          <p:nvPr>
            <p:ph sz="quarter" idx="13" hasCustomPrompt="1"/>
            <p:custDataLst>
              <p:tags r:id="rId6"/>
            </p:custDataLst>
          </p:nvPr>
        </p:nvSpPr>
        <p:spPr>
          <a:xfrm>
            <a:off x="972000" y="1655999"/>
            <a:ext cx="3380000" cy="4122000"/>
          </a:xfrm>
        </p:spPr>
        <p:txBody>
          <a:bodyPr/>
          <a:lstStyle/>
          <a:p>
            <a:pPr lvl="0"/>
            <a:r>
              <a:rPr lang="en-GB"/>
              <a:t>Type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 </a:t>
            </a:r>
            <a:endParaRPr lang="en-GB" dirty="0"/>
          </a:p>
        </p:txBody>
      </p:sp>
      <p:sp>
        <p:nvSpPr>
          <p:cNvPr id="10" name="Content Placeholder 9">
            <a:extLst>
              <a:ext uri="{FF2B5EF4-FFF2-40B4-BE49-F238E27FC236}">
                <a16:creationId xmlns:a16="http://schemas.microsoft.com/office/drawing/2014/main" id="{A6389E5E-21FD-4E20-83E7-27BF1A2D6975}"/>
              </a:ext>
            </a:extLst>
          </p:cNvPr>
          <p:cNvSpPr>
            <a:spLocks noGrp="1"/>
          </p:cNvSpPr>
          <p:nvPr>
            <p:ph sz="quarter" idx="14" hasCustomPrompt="1"/>
            <p:custDataLst>
              <p:tags r:id="rId7"/>
            </p:custDataLst>
          </p:nvPr>
        </p:nvSpPr>
        <p:spPr>
          <a:xfrm>
            <a:off x="4711999" y="1655999"/>
            <a:ext cx="7120000" cy="4122000"/>
          </a:xfrm>
        </p:spPr>
        <p:txBody>
          <a:bodyPr/>
          <a:lstStyle/>
          <a:p>
            <a:pPr lvl="0"/>
            <a:r>
              <a:rPr lang="en-GB"/>
              <a:t>Type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 </a:t>
            </a:r>
            <a:endParaRPr lang="en-GB" dirty="0"/>
          </a:p>
        </p:txBody>
      </p:sp>
      <p:sp>
        <p:nvSpPr>
          <p:cNvPr id="9" name="Text Placeholder 8">
            <a:extLst>
              <a:ext uri="{FF2B5EF4-FFF2-40B4-BE49-F238E27FC236}">
                <a16:creationId xmlns:a16="http://schemas.microsoft.com/office/drawing/2014/main" id="{3A7A9A32-EC58-4AFC-86D0-5072E9083A42}"/>
              </a:ext>
            </a:extLst>
          </p:cNvPr>
          <p:cNvSpPr>
            <a:spLocks noGrp="1"/>
          </p:cNvSpPr>
          <p:nvPr>
            <p:ph type="body" sz="quarter" idx="15" hasCustomPrompt="1"/>
            <p:custDataLst>
              <p:tags r:id="rId8"/>
            </p:custDataLst>
          </p:nvPr>
        </p:nvSpPr>
        <p:spPr>
          <a:xfrm>
            <a:off x="971550" y="984719"/>
            <a:ext cx="10860000" cy="391644"/>
          </a:xfrm>
        </p:spPr>
        <p:txBody>
          <a:bodyPr/>
          <a:lstStyle>
            <a:lvl1pPr marL="0" indent="0">
              <a:buNone/>
              <a:defRPr sz="2100" b="0" cap="all"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a:t>Click to edit subtitle</a:t>
            </a:r>
            <a:endParaRPr lang="en-GB" dirty="0"/>
          </a:p>
        </p:txBody>
      </p:sp>
      <p:sp>
        <p:nvSpPr>
          <p:cNvPr id="12" name="WebPage">
            <a:extLst>
              <a:ext uri="{FF2B5EF4-FFF2-40B4-BE49-F238E27FC236}">
                <a16:creationId xmlns:a16="http://schemas.microsoft.com/office/drawing/2014/main" id="{F4FF5DBA-5050-4714-9C5F-615C931E6A8B}"/>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
        <p:nvSpPr>
          <p:cNvPr id="14" name="FP_Sensitivity">
            <a:extLst>
              <a:ext uri="{FF2B5EF4-FFF2-40B4-BE49-F238E27FC236}">
                <a16:creationId xmlns:a16="http://schemas.microsoft.com/office/drawing/2014/main" id="{2FD0297C-A5CF-4FE6-9E5B-940F63953B15}"/>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1184821397"/>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 and 1/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8" name="Content Placeholder 7">
            <a:extLst>
              <a:ext uri="{FF2B5EF4-FFF2-40B4-BE49-F238E27FC236}">
                <a16:creationId xmlns:a16="http://schemas.microsoft.com/office/drawing/2014/main" id="{D993C420-2E41-42B3-9958-3EB606F82DE3}"/>
              </a:ext>
            </a:extLst>
          </p:cNvPr>
          <p:cNvSpPr>
            <a:spLocks noGrp="1"/>
          </p:cNvSpPr>
          <p:nvPr>
            <p:ph sz="quarter" idx="13" hasCustomPrompt="1"/>
            <p:custDataLst>
              <p:tags r:id="rId6"/>
            </p:custDataLst>
          </p:nvPr>
        </p:nvSpPr>
        <p:spPr>
          <a:xfrm>
            <a:off x="972000" y="1655999"/>
            <a:ext cx="7119488" cy="4122000"/>
          </a:xfrm>
        </p:spPr>
        <p:txBody>
          <a:bodyPr/>
          <a:lstStyle/>
          <a:p>
            <a:pPr lvl="0"/>
            <a:r>
              <a:rPr lang="en-GB"/>
              <a:t>Type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 </a:t>
            </a:r>
            <a:endParaRPr lang="en-GB" dirty="0"/>
          </a:p>
        </p:txBody>
      </p:sp>
      <p:sp>
        <p:nvSpPr>
          <p:cNvPr id="10" name="Content Placeholder 9">
            <a:extLst>
              <a:ext uri="{FF2B5EF4-FFF2-40B4-BE49-F238E27FC236}">
                <a16:creationId xmlns:a16="http://schemas.microsoft.com/office/drawing/2014/main" id="{A6389E5E-21FD-4E20-83E7-27BF1A2D6975}"/>
              </a:ext>
            </a:extLst>
          </p:cNvPr>
          <p:cNvSpPr>
            <a:spLocks noGrp="1"/>
          </p:cNvSpPr>
          <p:nvPr>
            <p:ph sz="quarter" idx="14" hasCustomPrompt="1"/>
            <p:custDataLst>
              <p:tags r:id="rId7"/>
            </p:custDataLst>
          </p:nvPr>
        </p:nvSpPr>
        <p:spPr>
          <a:xfrm>
            <a:off x="8451997" y="1655999"/>
            <a:ext cx="3380001" cy="4122000"/>
          </a:xfrm>
        </p:spPr>
        <p:txBody>
          <a:bodyPr/>
          <a:lstStyle/>
          <a:p>
            <a:pPr lvl="0"/>
            <a:r>
              <a:rPr lang="en-GB"/>
              <a:t>Type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 </a:t>
            </a:r>
            <a:endParaRPr lang="en-GB" dirty="0"/>
          </a:p>
        </p:txBody>
      </p:sp>
      <p:sp>
        <p:nvSpPr>
          <p:cNvPr id="9" name="Text Placeholder 8">
            <a:extLst>
              <a:ext uri="{FF2B5EF4-FFF2-40B4-BE49-F238E27FC236}">
                <a16:creationId xmlns:a16="http://schemas.microsoft.com/office/drawing/2014/main" id="{DEAE4034-7A53-4DFA-9968-10C12A7A5DE5}"/>
              </a:ext>
            </a:extLst>
          </p:cNvPr>
          <p:cNvSpPr>
            <a:spLocks noGrp="1"/>
          </p:cNvSpPr>
          <p:nvPr>
            <p:ph type="body" sz="quarter" idx="15" hasCustomPrompt="1"/>
            <p:custDataLst>
              <p:tags r:id="rId8"/>
            </p:custDataLst>
          </p:nvPr>
        </p:nvSpPr>
        <p:spPr>
          <a:xfrm>
            <a:off x="971550" y="984719"/>
            <a:ext cx="10860000" cy="391644"/>
          </a:xfrm>
        </p:spPr>
        <p:txBody>
          <a:bodyPr/>
          <a:lstStyle>
            <a:lvl1pPr marL="0" indent="0">
              <a:buNone/>
              <a:defRPr sz="2100" b="0" cap="all"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a:t>Click to edit subtitle</a:t>
            </a:r>
            <a:endParaRPr lang="en-GB" dirty="0"/>
          </a:p>
        </p:txBody>
      </p:sp>
      <p:sp>
        <p:nvSpPr>
          <p:cNvPr id="12" name="WebPage">
            <a:extLst>
              <a:ext uri="{FF2B5EF4-FFF2-40B4-BE49-F238E27FC236}">
                <a16:creationId xmlns:a16="http://schemas.microsoft.com/office/drawing/2014/main" id="{CF467AAC-CC22-4AF6-8991-13FB7CDFA9FE}"/>
              </a:ext>
            </a:extLst>
          </p:cNvPr>
          <p:cNvSpPr txBox="1"/>
          <p:nvPr userDrawn="1">
            <p:custDataLst>
              <p:tags r:id="rId9"/>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
        <p:nvSpPr>
          <p:cNvPr id="14" name="FP_Sensitivity">
            <a:extLst>
              <a:ext uri="{FF2B5EF4-FFF2-40B4-BE49-F238E27FC236}">
                <a16:creationId xmlns:a16="http://schemas.microsoft.com/office/drawing/2014/main" id="{509BA0A1-EEF0-4E5A-BC87-BE5BA7306EDF}"/>
              </a:ext>
            </a:extLst>
          </p:cNvPr>
          <p:cNvSpPr txBox="1"/>
          <p:nvPr userDrawn="1">
            <p:custDataLst>
              <p:tags r:id="rId10"/>
            </p:custDataLst>
          </p:nvPr>
        </p:nvSpPr>
        <p:spPr>
          <a:xfrm>
            <a:off x="8151962" y="6370942"/>
            <a:ext cx="3168031" cy="153888"/>
          </a:xfrm>
          <a:prstGeom prst="rect">
            <a:avLst/>
          </a:prstGeom>
          <a:noFill/>
        </p:spPr>
        <p:txBody>
          <a:bodyPr wrap="square" lIns="0" tIns="0" rIns="0" bIns="0" rtlCol="0">
            <a:spAutoFit/>
          </a:bodyPr>
          <a:lstStyle/>
          <a:p>
            <a:pPr algn="r"/>
            <a:r>
              <a:rPr lang="en-GB" sz="1000">
                <a:solidFill>
                  <a:schemeClr val="accent4"/>
                </a:solidFill>
              </a:rPr>
              <a:t>Privileged and Confidential</a:t>
            </a:r>
            <a:endParaRPr lang="en-GB" sz="1000" dirty="0">
              <a:solidFill>
                <a:schemeClr val="accent4"/>
              </a:solidFill>
            </a:endParaRPr>
          </a:p>
        </p:txBody>
      </p:sp>
    </p:spTree>
    <p:extLst>
      <p:ext uri="{BB962C8B-B14F-4D97-AF65-F5344CB8AC3E}">
        <p14:creationId xmlns:p14="http://schemas.microsoft.com/office/powerpoint/2010/main" val="2484086805"/>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2741" userDrawn="1">
          <p15:clr>
            <a:srgbClr val="FF96FF"/>
          </p15:clr>
        </p15:guide>
        <p15:guide id="7" pos="2968" userDrawn="1">
          <p15:clr>
            <a:srgbClr val="FF96FF"/>
          </p15:clr>
        </p15:guide>
        <p15:guide id="8" pos="5097" userDrawn="1">
          <p15:clr>
            <a:srgbClr val="FF96FF"/>
          </p15:clr>
        </p15:guide>
        <p15:guide id="9" pos="5324" userDrawn="1">
          <p15:clr>
            <a:srgbClr val="FF96FF"/>
          </p15:clr>
        </p15:guide>
        <p15:guide id="10" pos="7453" userDrawn="1">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x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CCCA9-A94B-4EA4-BA7D-382FAA60C18B}"/>
              </a:ext>
            </a:extLst>
          </p:cNvPr>
          <p:cNvSpPr>
            <a:spLocks noGrp="1"/>
          </p:cNvSpPr>
          <p:nvPr>
            <p:ph type="title"/>
            <p:custDataLst>
              <p:tags r:id="rId1"/>
            </p:custDataLst>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0288B040-C65E-4DD1-8B2C-A5851F4A3C9E}"/>
              </a:ext>
            </a:extLst>
          </p:cNvPr>
          <p:cNvSpPr>
            <a:spLocks noGrp="1"/>
          </p:cNvSpPr>
          <p:nvPr>
            <p:ph type="dt" sz="half" idx="10"/>
            <p:custDataLst>
              <p:tags r:id="rId2"/>
            </p:custDataLst>
          </p:nvPr>
        </p:nvSpPr>
        <p:spPr/>
        <p:txBody>
          <a:bodyPr/>
          <a:lstStyle/>
          <a:p>
            <a:endParaRPr lang="en-GB" dirty="0"/>
          </a:p>
        </p:txBody>
      </p:sp>
      <p:sp>
        <p:nvSpPr>
          <p:cNvPr id="4" name="Footer Placeholder 3">
            <a:extLst>
              <a:ext uri="{FF2B5EF4-FFF2-40B4-BE49-F238E27FC236}">
                <a16:creationId xmlns:a16="http://schemas.microsoft.com/office/drawing/2014/main" id="{26CFEF96-C953-4781-972F-8E5B3088FBBE}"/>
              </a:ext>
            </a:extLst>
          </p:cNvPr>
          <p:cNvSpPr>
            <a:spLocks noGrp="1"/>
          </p:cNvSpPr>
          <p:nvPr>
            <p:ph type="ftr" sz="quarter" idx="11"/>
            <p:custDataLst>
              <p:tags r:id="rId3"/>
            </p:custDataLst>
          </p:nvPr>
        </p:nvSpPr>
        <p:spPr/>
        <p:txBody>
          <a:bodyPr/>
          <a:lstStyle/>
          <a:p>
            <a:endParaRPr lang="en-GB" dirty="0"/>
          </a:p>
        </p:txBody>
      </p:sp>
      <p:sp>
        <p:nvSpPr>
          <p:cNvPr id="5" name="Slide Number Placeholder 4">
            <a:extLst>
              <a:ext uri="{FF2B5EF4-FFF2-40B4-BE49-F238E27FC236}">
                <a16:creationId xmlns:a16="http://schemas.microsoft.com/office/drawing/2014/main" id="{B4AD3137-2A25-4FF8-AE0B-4D9B2DCF1A41}"/>
              </a:ext>
            </a:extLst>
          </p:cNvPr>
          <p:cNvSpPr>
            <a:spLocks noGrp="1"/>
          </p:cNvSpPr>
          <p:nvPr>
            <p:ph type="sldNum" sz="quarter" idx="12"/>
            <p:custDataLst>
              <p:tags r:id="rId4"/>
            </p:custDataLst>
          </p:nvPr>
        </p:nvSpPr>
        <p:spPr/>
        <p:txBody>
          <a:bodyPr/>
          <a:lstStyle/>
          <a:p>
            <a:fld id="{2A7E23D2-26F6-45E0-8E02-0D663AE6062C}" type="slidenum">
              <a:rPr lang="en-GB" smtClean="0"/>
              <a:pPr/>
              <a:t>‹#›</a:t>
            </a:fld>
            <a:endParaRPr lang="en-GB" dirty="0"/>
          </a:p>
        </p:txBody>
      </p:sp>
      <p:sp>
        <p:nvSpPr>
          <p:cNvPr id="6" name="Guides" hidden="1">
            <a:extLst>
              <a:ext uri="{FF2B5EF4-FFF2-40B4-BE49-F238E27FC236}">
                <a16:creationId xmlns:a16="http://schemas.microsoft.com/office/drawing/2014/main" id="{F273D93B-2B0E-4B99-9810-63D5CBC2AB7B}"/>
              </a:ext>
            </a:extLst>
          </p:cNvPr>
          <p:cNvSpPr/>
          <p:nvPr userDrawn="1">
            <p:custDataLst>
              <p:tags r:id="rId5"/>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
        <p:nvSpPr>
          <p:cNvPr id="9" name="Picture Placeholder 8">
            <a:extLst>
              <a:ext uri="{FF2B5EF4-FFF2-40B4-BE49-F238E27FC236}">
                <a16:creationId xmlns:a16="http://schemas.microsoft.com/office/drawing/2014/main" id="{BDE1DAC0-B00E-40BA-BEE2-8D336F554D07}"/>
              </a:ext>
            </a:extLst>
          </p:cNvPr>
          <p:cNvSpPr>
            <a:spLocks noGrp="1"/>
          </p:cNvSpPr>
          <p:nvPr>
            <p:ph type="pic" sz="quarter" idx="13"/>
            <p:custDataLst>
              <p:tags r:id="rId6"/>
            </p:custDataLst>
          </p:nvPr>
        </p:nvSpPr>
        <p:spPr>
          <a:xfrm>
            <a:off x="971550" y="1655763"/>
            <a:ext cx="2243138" cy="2243137"/>
          </a:xfrm>
        </p:spPr>
        <p:txBody>
          <a:bodyPr tIns="144000"/>
          <a:lstStyle>
            <a:lvl1pPr marL="0" indent="0" algn="ctr">
              <a:buFont typeface="+mj-lt"/>
              <a:buNone/>
              <a:defRPr/>
            </a:lvl1pPr>
          </a:lstStyle>
          <a:p>
            <a:r>
              <a:rPr lang="en-GB" dirty="0"/>
              <a:t>Click icon to add picture</a:t>
            </a:r>
          </a:p>
        </p:txBody>
      </p:sp>
      <p:sp>
        <p:nvSpPr>
          <p:cNvPr id="12" name="Text Placeholder 11">
            <a:extLst>
              <a:ext uri="{FF2B5EF4-FFF2-40B4-BE49-F238E27FC236}">
                <a16:creationId xmlns:a16="http://schemas.microsoft.com/office/drawing/2014/main" id="{6C5E193E-D21E-4120-9633-82B832A29948}"/>
              </a:ext>
            </a:extLst>
          </p:cNvPr>
          <p:cNvSpPr>
            <a:spLocks noGrp="1"/>
          </p:cNvSpPr>
          <p:nvPr>
            <p:ph type="body" sz="quarter" idx="14" hasCustomPrompt="1"/>
            <p:custDataLst>
              <p:tags r:id="rId7"/>
            </p:custDataLst>
          </p:nvPr>
        </p:nvSpPr>
        <p:spPr>
          <a:xfrm>
            <a:off x="971550" y="4013201"/>
            <a:ext cx="2743200" cy="1747838"/>
          </a:xfrm>
        </p:spPr>
        <p:txBody>
          <a:bodyPr/>
          <a:lstStyle>
            <a:lvl1pPr marL="0" indent="0">
              <a:spcAft>
                <a:spcPts val="600"/>
              </a:spcAft>
              <a:buNone/>
              <a:defRPr sz="1200" b="1" cap="all" baseline="0"/>
            </a:lvl1pPr>
            <a:lvl2pPr marL="0" indent="0">
              <a:spcAft>
                <a:spcPts val="600"/>
              </a:spcAft>
              <a:buNone/>
              <a:defRPr sz="1000" b="0">
                <a:solidFill>
                  <a:schemeClr val="accent2"/>
                </a:solidFill>
              </a:defRPr>
            </a:lvl2pPr>
            <a:lvl3pPr marL="0" indent="0">
              <a:spcBef>
                <a:spcPts val="0"/>
              </a:spcBef>
              <a:spcAft>
                <a:spcPts val="600"/>
              </a:spcAft>
              <a:buNone/>
              <a:defRPr sz="1000" b="0">
                <a:solidFill>
                  <a:schemeClr val="accent2"/>
                </a:solidFill>
              </a:defRPr>
            </a:lvl3pPr>
            <a:lvl4pPr marL="0" indent="0">
              <a:spcBef>
                <a:spcPts val="0"/>
              </a:spcBef>
              <a:spcAft>
                <a:spcPts val="600"/>
              </a:spcAft>
              <a:buNone/>
              <a:defRPr sz="1000" b="0">
                <a:solidFill>
                  <a:schemeClr val="accent2"/>
                </a:solidFill>
              </a:defRPr>
            </a:lvl4pPr>
            <a:lvl5pPr marL="0" indent="0">
              <a:spcAft>
                <a:spcPts val="0"/>
              </a:spcAft>
              <a:buNone/>
              <a:defRPr sz="1000" b="0">
                <a:solidFill>
                  <a:schemeClr val="accent2"/>
                </a:solidFill>
              </a:defRPr>
            </a:lvl5pPr>
            <a:lvl6pPr marL="0" indent="0">
              <a:spcAft>
                <a:spcPts val="0"/>
              </a:spcAft>
              <a:buNone/>
              <a:defRPr sz="1000">
                <a:solidFill>
                  <a:schemeClr val="accent2"/>
                </a:solidFill>
              </a:defRPr>
            </a:lvl6pPr>
            <a:lvl7pPr marL="0" indent="0">
              <a:spcAft>
                <a:spcPts val="0"/>
              </a:spcAft>
              <a:buNone/>
              <a:defRPr sz="1000">
                <a:solidFill>
                  <a:schemeClr val="accent2"/>
                </a:solidFill>
              </a:defRPr>
            </a:lvl7pPr>
            <a:lvl8pPr marL="0" indent="0">
              <a:spcAft>
                <a:spcPts val="0"/>
              </a:spcAft>
              <a:buNone/>
              <a:defRPr sz="1000" b="0">
                <a:solidFill>
                  <a:schemeClr val="accent2"/>
                </a:solidFill>
              </a:defRPr>
            </a:lvl8pPr>
            <a:lvl9pPr marL="0" indent="0">
              <a:buNone/>
              <a:defRPr sz="1000">
                <a:solidFill>
                  <a:schemeClr val="accent2"/>
                </a:solidFill>
              </a:defRPr>
            </a:lvl9pPr>
          </a:lstStyle>
          <a:p>
            <a:pPr lvl="0"/>
            <a:r>
              <a:rPr lang="en-GB" dirty="0"/>
              <a:t>name</a:t>
            </a:r>
          </a:p>
          <a:p>
            <a:pPr lvl="1"/>
            <a:r>
              <a:rPr lang="en-GB" dirty="0"/>
              <a:t>Job Title</a:t>
            </a:r>
          </a:p>
          <a:p>
            <a:pPr lvl="2"/>
            <a:r>
              <a:rPr lang="en-GB" dirty="0"/>
              <a:t>Email</a:t>
            </a:r>
          </a:p>
          <a:p>
            <a:pPr lvl="3"/>
            <a:r>
              <a:rPr lang="en-GB" dirty="0"/>
              <a:t>Tel. No</a:t>
            </a:r>
          </a:p>
          <a:p>
            <a:pPr lvl="4"/>
            <a:r>
              <a:rPr lang="en-GB" dirty="0"/>
              <a:t>Address</a:t>
            </a:r>
          </a:p>
        </p:txBody>
      </p:sp>
      <p:sp>
        <p:nvSpPr>
          <p:cNvPr id="14" name="Text Placeholder 13">
            <a:extLst>
              <a:ext uri="{FF2B5EF4-FFF2-40B4-BE49-F238E27FC236}">
                <a16:creationId xmlns:a16="http://schemas.microsoft.com/office/drawing/2014/main" id="{2A2AD9A0-AFD5-41BC-A0FB-D057BC4368D8}"/>
              </a:ext>
            </a:extLst>
          </p:cNvPr>
          <p:cNvSpPr>
            <a:spLocks noGrp="1"/>
          </p:cNvSpPr>
          <p:nvPr>
            <p:ph type="body" sz="quarter" idx="15" hasCustomPrompt="1"/>
            <p:custDataLst>
              <p:tags r:id="rId8"/>
            </p:custDataLst>
          </p:nvPr>
        </p:nvSpPr>
        <p:spPr>
          <a:xfrm>
            <a:off x="3984000" y="1654176"/>
            <a:ext cx="7848000" cy="4121150"/>
          </a:xfrm>
        </p:spPr>
        <p:txBody>
          <a:bodyPr numCol="2" spcCol="216000"/>
          <a:lstStyle>
            <a:lvl1pPr>
              <a:spcAft>
                <a:spcPts val="600"/>
              </a:spcAft>
              <a:defRPr lang="en-US" sz="1200" b="0" kern="1200" dirty="0" smtClean="0">
                <a:solidFill>
                  <a:schemeClr val="tx1"/>
                </a:solidFill>
                <a:latin typeface="+mn-lt"/>
                <a:ea typeface="+mn-ea"/>
                <a:cs typeface="+mn-cs"/>
              </a:defRPr>
            </a:lvl1pPr>
            <a:lvl2pPr>
              <a:spcAft>
                <a:spcPts val="1200"/>
              </a:spcAft>
              <a:defRPr lang="en-US" sz="1400" b="1" kern="1200" dirty="0" smtClean="0">
                <a:solidFill>
                  <a:schemeClr val="tx2"/>
                </a:solidFill>
                <a:latin typeface="+mn-lt"/>
                <a:ea typeface="+mn-ea"/>
                <a:cs typeface="+mn-cs"/>
              </a:defRPr>
            </a:lvl2pPr>
            <a:lvl3pPr>
              <a:defRPr sz="1200"/>
            </a:lvl3pPr>
            <a:lvl4pPr>
              <a:defRPr sz="1050"/>
            </a:lvl4pPr>
            <a:lvl5pPr>
              <a:defRPr sz="1000"/>
            </a:lvl5pPr>
            <a:lvl6pPr>
              <a:defRPr sz="1000"/>
            </a:lvl6pPr>
            <a:lvl7pPr>
              <a:defRPr sz="1000"/>
            </a:lvl7pPr>
          </a:lstStyle>
          <a:p>
            <a:pPr lvl="0"/>
            <a:r>
              <a:rPr lang="en-GB" dirty="0"/>
              <a:t>Body text</a:t>
            </a:r>
          </a:p>
          <a:p>
            <a:pPr lvl="1"/>
            <a:r>
              <a:rPr lang="en-GB" dirty="0"/>
              <a:t>Intro text</a:t>
            </a:r>
          </a:p>
          <a:p>
            <a:pPr lvl="2"/>
            <a:r>
              <a:rPr lang="en-GB" dirty="0"/>
              <a:t>Third level</a:t>
            </a:r>
          </a:p>
          <a:p>
            <a:pPr lvl="3"/>
            <a:r>
              <a:rPr lang="en-GB" dirty="0"/>
              <a:t>Fourth level</a:t>
            </a:r>
          </a:p>
          <a:p>
            <a:pPr lvl="4"/>
            <a:r>
              <a:rPr lang="en-GB" dirty="0"/>
              <a:t>Fifth level</a:t>
            </a:r>
          </a:p>
        </p:txBody>
      </p:sp>
      <p:sp>
        <p:nvSpPr>
          <p:cNvPr id="10" name="Text Placeholder 8">
            <a:extLst>
              <a:ext uri="{FF2B5EF4-FFF2-40B4-BE49-F238E27FC236}">
                <a16:creationId xmlns:a16="http://schemas.microsoft.com/office/drawing/2014/main" id="{53E904FC-006A-4FF6-B416-C47E3DDD92B9}"/>
              </a:ext>
            </a:extLst>
          </p:cNvPr>
          <p:cNvSpPr>
            <a:spLocks noGrp="1"/>
          </p:cNvSpPr>
          <p:nvPr>
            <p:ph type="body" sz="quarter" idx="16" hasCustomPrompt="1"/>
            <p:custDataLst>
              <p:tags r:id="rId9"/>
            </p:custDataLst>
          </p:nvPr>
        </p:nvSpPr>
        <p:spPr>
          <a:xfrm>
            <a:off x="971550" y="984719"/>
            <a:ext cx="10860000" cy="391644"/>
          </a:xfrm>
        </p:spPr>
        <p:txBody>
          <a:bodyPr/>
          <a:lstStyle>
            <a:lvl1pPr marL="0" indent="0">
              <a:buNone/>
              <a:defRPr sz="2100" b="0" cap="all" baseline="0">
                <a:solidFill>
                  <a:schemeClr val="accent2"/>
                </a:solidFill>
              </a:defRPr>
            </a:lvl1pPr>
            <a:lvl2pPr marL="0" indent="0">
              <a:buNone/>
              <a:defRPr sz="2100" cap="all" baseline="0">
                <a:solidFill>
                  <a:schemeClr val="accent2"/>
                </a:solidFill>
              </a:defRPr>
            </a:lvl2pPr>
            <a:lvl3pPr marL="0" indent="0">
              <a:buNone/>
              <a:defRPr sz="2100" cap="all" baseline="0">
                <a:solidFill>
                  <a:schemeClr val="accent2"/>
                </a:solidFill>
              </a:defRPr>
            </a:lvl3pPr>
            <a:lvl4pPr marL="0" indent="0">
              <a:buNone/>
              <a:defRPr sz="2100" cap="all" baseline="0">
                <a:solidFill>
                  <a:schemeClr val="accent2"/>
                </a:solidFill>
              </a:defRPr>
            </a:lvl4pPr>
            <a:lvl5pPr marL="0" indent="0">
              <a:buNone/>
              <a:defRPr sz="2100" cap="all" baseline="0">
                <a:solidFill>
                  <a:schemeClr val="accent2"/>
                </a:solidFill>
              </a:defRPr>
            </a:lvl5pPr>
            <a:lvl6pPr marL="0" indent="0">
              <a:buNone/>
              <a:defRPr sz="2100" cap="all" baseline="0">
                <a:solidFill>
                  <a:schemeClr val="accent2"/>
                </a:solidFill>
              </a:defRPr>
            </a:lvl6pPr>
            <a:lvl7pPr marL="0" indent="0">
              <a:buNone/>
              <a:defRPr sz="2100" cap="all" baseline="0">
                <a:solidFill>
                  <a:schemeClr val="accent2"/>
                </a:solidFill>
              </a:defRPr>
            </a:lvl7pPr>
            <a:lvl8pPr marL="0" indent="0">
              <a:buNone/>
              <a:defRPr sz="2100" cap="all" baseline="0">
                <a:solidFill>
                  <a:schemeClr val="accent2"/>
                </a:solidFill>
              </a:defRPr>
            </a:lvl8pPr>
            <a:lvl9pPr marL="0" indent="0">
              <a:buNone/>
              <a:defRPr sz="2100" cap="all" baseline="0">
                <a:solidFill>
                  <a:schemeClr val="accent2"/>
                </a:solidFill>
              </a:defRPr>
            </a:lvl9pPr>
          </a:lstStyle>
          <a:p>
            <a:pPr lvl="0"/>
            <a:r>
              <a:rPr lang="en-GB" dirty="0"/>
              <a:t>Click to edit subtitle</a:t>
            </a:r>
          </a:p>
        </p:txBody>
      </p:sp>
      <p:sp>
        <p:nvSpPr>
          <p:cNvPr id="13" name="WebPage">
            <a:extLst>
              <a:ext uri="{FF2B5EF4-FFF2-40B4-BE49-F238E27FC236}">
                <a16:creationId xmlns:a16="http://schemas.microsoft.com/office/drawing/2014/main" id="{26D98914-A9AF-44B2-B88E-7DCF651F829E}"/>
              </a:ext>
            </a:extLst>
          </p:cNvPr>
          <p:cNvSpPr txBox="1"/>
          <p:nvPr userDrawn="1">
            <p:custDataLst>
              <p:tags r:id="rId10"/>
            </p:custDataLst>
          </p:nvPr>
        </p:nvSpPr>
        <p:spPr>
          <a:xfrm>
            <a:off x="360000" y="6370943"/>
            <a:ext cx="1260000" cy="153888"/>
          </a:xfrm>
          <a:prstGeom prst="rect">
            <a:avLst/>
          </a:prstGeom>
          <a:noFill/>
        </p:spPr>
        <p:txBody>
          <a:bodyPr wrap="square" lIns="0" tIns="0" rIns="0" bIns="0" rtlCol="0">
            <a:spAutoFit/>
          </a:bodyPr>
          <a:lstStyle/>
          <a:p>
            <a:r>
              <a:rPr lang="en-GB" sz="1000" dirty="0">
                <a:solidFill>
                  <a:schemeClr val="accent4"/>
                </a:solidFill>
              </a:rPr>
              <a:t>compasslexecon.com</a:t>
            </a:r>
          </a:p>
        </p:txBody>
      </p:sp>
      <p:sp>
        <p:nvSpPr>
          <p:cNvPr id="16" name="FP_Sensitivity">
            <a:extLst>
              <a:ext uri="{FF2B5EF4-FFF2-40B4-BE49-F238E27FC236}">
                <a16:creationId xmlns:a16="http://schemas.microsoft.com/office/drawing/2014/main" id="{8B2ECFBB-CFAF-40D9-8BEB-37EDDA916D66}"/>
              </a:ext>
            </a:extLst>
          </p:cNvPr>
          <p:cNvSpPr txBox="1"/>
          <p:nvPr userDrawn="1">
            <p:custDataLst>
              <p:tags r:id="rId11"/>
            </p:custDataLst>
          </p:nvPr>
        </p:nvSpPr>
        <p:spPr>
          <a:xfrm>
            <a:off x="8151962" y="6370942"/>
            <a:ext cx="3168031" cy="153888"/>
          </a:xfrm>
          <a:prstGeom prst="rect">
            <a:avLst/>
          </a:prstGeom>
          <a:noFill/>
        </p:spPr>
        <p:txBody>
          <a:bodyPr wrap="square" lIns="0" tIns="0" rIns="0" bIns="0" rtlCol="0">
            <a:spAutoFit/>
          </a:bodyPr>
          <a:lstStyle/>
          <a:p>
            <a:pPr algn="r"/>
            <a:r>
              <a:rPr lang="en-GB" sz="1000" dirty="0">
                <a:solidFill>
                  <a:schemeClr val="accent4"/>
                </a:solidFill>
              </a:rPr>
              <a:t>Privileged and Confidential</a:t>
            </a:r>
          </a:p>
        </p:txBody>
      </p:sp>
    </p:spTree>
    <p:extLst>
      <p:ext uri="{BB962C8B-B14F-4D97-AF65-F5344CB8AC3E}">
        <p14:creationId xmlns:p14="http://schemas.microsoft.com/office/powerpoint/2010/main" val="3168828307"/>
      </p:ext>
    </p:extLst>
  </p:cSld>
  <p:clrMapOvr>
    <a:masterClrMapping/>
  </p:clrMapOvr>
  <p:extLst>
    <p:ext uri="{DCECCB84-F9BA-43D5-87BE-67443E8EF086}">
      <p15:sldGuideLst xmlns:p15="http://schemas.microsoft.com/office/powerpoint/2012/main">
        <p15:guide id="1" orient="horz" pos="401" userDrawn="1">
          <p15:clr>
            <a:srgbClr val="717275"/>
          </p15:clr>
        </p15:guide>
        <p15:guide id="2" orient="horz" pos="620" userDrawn="1">
          <p15:clr>
            <a:srgbClr val="717275"/>
          </p15:clr>
        </p15:guide>
        <p15:guide id="3" orient="horz" pos="1043" userDrawn="1">
          <p15:clr>
            <a:srgbClr val="FF96FF"/>
          </p15:clr>
        </p15:guide>
        <p15:guide id="4" orient="horz" pos="3639" userDrawn="1">
          <p15:clr>
            <a:srgbClr val="FF96FF"/>
          </p15:clr>
        </p15:guide>
        <p15:guide id="5" pos="612" userDrawn="1">
          <p15:clr>
            <a:srgbClr val="FF96FF"/>
          </p15:clr>
        </p15:guide>
        <p15:guide id="6" pos="1092" userDrawn="1">
          <p15:clr>
            <a:srgbClr val="FF96FF"/>
          </p15:clr>
        </p15:guide>
        <p15:guide id="7" pos="1319" userDrawn="1">
          <p15:clr>
            <a:srgbClr val="FF96FF"/>
          </p15:clr>
        </p15:guide>
        <p15:guide id="8" pos="1799" userDrawn="1">
          <p15:clr>
            <a:srgbClr val="FF96FF"/>
          </p15:clr>
        </p15:guide>
        <p15:guide id="9" pos="2025" userDrawn="1">
          <p15:clr>
            <a:srgbClr val="FF96FF"/>
          </p15:clr>
        </p15:guide>
        <p15:guide id="10" pos="2505" userDrawn="1">
          <p15:clr>
            <a:srgbClr val="FF96FF"/>
          </p15:clr>
        </p15:guide>
        <p15:guide id="11" pos="2732" userDrawn="1">
          <p15:clr>
            <a:srgbClr val="FF96FF"/>
          </p15:clr>
        </p15:guide>
        <p15:guide id="12" pos="3205" userDrawn="1">
          <p15:clr>
            <a:srgbClr val="FF96FF"/>
          </p15:clr>
        </p15:guide>
        <p15:guide id="13" pos="3439" userDrawn="1">
          <p15:clr>
            <a:srgbClr val="FF96FF"/>
          </p15:clr>
        </p15:guide>
        <p15:guide id="14" pos="3919" userDrawn="1">
          <p15:clr>
            <a:srgbClr val="FF96FF"/>
          </p15:clr>
        </p15:guide>
        <p15:guide id="15" pos="4146" userDrawn="1">
          <p15:clr>
            <a:srgbClr val="FF96FF"/>
          </p15:clr>
        </p15:guide>
        <p15:guide id="16" pos="4626" userDrawn="1">
          <p15:clr>
            <a:srgbClr val="FF96FF"/>
          </p15:clr>
        </p15:guide>
        <p15:guide id="17" pos="4852" userDrawn="1">
          <p15:clr>
            <a:srgbClr val="FF96FF"/>
          </p15:clr>
        </p15:guide>
        <p15:guide id="18" pos="5332" userDrawn="1">
          <p15:clr>
            <a:srgbClr val="FF96FF"/>
          </p15:clr>
        </p15:guide>
        <p15:guide id="19" pos="5559" userDrawn="1">
          <p15:clr>
            <a:srgbClr val="FF96FF"/>
          </p15:clr>
        </p15:guide>
        <p15:guide id="20" pos="6039" userDrawn="1">
          <p15:clr>
            <a:srgbClr val="FF96FF"/>
          </p15:clr>
        </p15:guide>
        <p15:guide id="21" pos="6266" userDrawn="1">
          <p15:clr>
            <a:srgbClr val="FF96FF"/>
          </p15:clr>
        </p15:guide>
        <p15:guide id="22" pos="6746" userDrawn="1">
          <p15:clr>
            <a:srgbClr val="FF96FF"/>
          </p15:clr>
        </p15:guide>
        <p15:guide id="23" pos="6973" userDrawn="1">
          <p15:clr>
            <a:srgbClr val="FF96FF"/>
          </p15:clr>
        </p15:guide>
        <p15:guide id="24" pos="7453" userDrawn="1">
          <p15:clr>
            <a:srgbClr val="FF96FF"/>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3BE7AB-0A63-499C-A98B-2852A72EAA58}"/>
              </a:ext>
            </a:extLst>
          </p:cNvPr>
          <p:cNvSpPr>
            <a:spLocks noGrp="1"/>
          </p:cNvSpPr>
          <p:nvPr>
            <p:ph type="title"/>
            <p:custDataLst>
              <p:tags r:id="rId15"/>
            </p:custDataLst>
          </p:nvPr>
        </p:nvSpPr>
        <p:spPr>
          <a:xfrm>
            <a:off x="972000" y="638087"/>
            <a:ext cx="10860000" cy="346632"/>
          </a:xfrm>
          <a:prstGeom prst="rect">
            <a:avLst/>
          </a:prstGeom>
        </p:spPr>
        <p:txBody>
          <a:bodyPr vert="horz" lIns="0" tIns="0" rIns="0" bIns="0" rtlCol="0" anchor="t" anchorCtr="0">
            <a:no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6319560E-64D7-4A24-A2BD-5C74DBB0173F}"/>
              </a:ext>
            </a:extLst>
          </p:cNvPr>
          <p:cNvSpPr>
            <a:spLocks noGrp="1"/>
          </p:cNvSpPr>
          <p:nvPr>
            <p:ph type="body" idx="1"/>
            <p:custDataLst>
              <p:tags r:id="rId16"/>
            </p:custDataLst>
          </p:nvPr>
        </p:nvSpPr>
        <p:spPr>
          <a:xfrm>
            <a:off x="972000" y="1656000"/>
            <a:ext cx="10860000" cy="4122000"/>
          </a:xfrm>
          <a:prstGeom prst="rect">
            <a:avLst/>
          </a:prstGeom>
        </p:spPr>
        <p:txBody>
          <a:bodyPr vert="horz" lIns="0" tIns="0" rIns="0" bIns="0" rtlCol="0">
            <a:noAutofit/>
          </a:bodyPr>
          <a:lstStyle/>
          <a:p>
            <a:pPr lvl="0"/>
            <a:r>
              <a:rPr lang="en-GB"/>
              <a:t>Type to edit Master text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a:p>
            <a:pPr lvl="8"/>
            <a:r>
              <a:rPr lang="en-GB"/>
              <a:t>Nineth level </a:t>
            </a:r>
            <a:endParaRPr lang="en-GB" dirty="0"/>
          </a:p>
        </p:txBody>
      </p:sp>
      <p:sp>
        <p:nvSpPr>
          <p:cNvPr id="4" name="Date Placeholder 3">
            <a:extLst>
              <a:ext uri="{FF2B5EF4-FFF2-40B4-BE49-F238E27FC236}">
                <a16:creationId xmlns:a16="http://schemas.microsoft.com/office/drawing/2014/main" id="{2D23E846-CFA8-4BF2-99AF-DCAAD3BFEC8C}"/>
              </a:ext>
            </a:extLst>
          </p:cNvPr>
          <p:cNvSpPr>
            <a:spLocks noGrp="1"/>
          </p:cNvSpPr>
          <p:nvPr>
            <p:ph type="dt" sz="half" idx="2"/>
          </p:nvPr>
        </p:nvSpPr>
        <p:spPr>
          <a:xfrm>
            <a:off x="9088800" y="92476"/>
            <a:ext cx="2743200" cy="248462"/>
          </a:xfrm>
          <a:prstGeom prst="rect">
            <a:avLst/>
          </a:prstGeom>
        </p:spPr>
        <p:txBody>
          <a:bodyPr vert="horz" lIns="0" tIns="0" rIns="0" bIns="0" rtlCol="0" anchor="b" anchorCtr="0"/>
          <a:lstStyle>
            <a:lvl1pPr algn="l">
              <a:defRPr sz="1200">
                <a:solidFill>
                  <a:schemeClr val="accent2"/>
                </a:solidFill>
              </a:defRPr>
            </a:lvl1pPr>
          </a:lstStyle>
          <a:p>
            <a:endParaRPr lang="en-GB" dirty="0"/>
          </a:p>
        </p:txBody>
      </p:sp>
      <p:sp>
        <p:nvSpPr>
          <p:cNvPr id="5" name="Footer Placeholder 4">
            <a:extLst>
              <a:ext uri="{FF2B5EF4-FFF2-40B4-BE49-F238E27FC236}">
                <a16:creationId xmlns:a16="http://schemas.microsoft.com/office/drawing/2014/main" id="{08B56AC3-4006-4784-BF79-83BF08BA6E94}"/>
              </a:ext>
            </a:extLst>
          </p:cNvPr>
          <p:cNvSpPr>
            <a:spLocks noGrp="1"/>
          </p:cNvSpPr>
          <p:nvPr>
            <p:ph type="ftr" sz="quarter" idx="3"/>
          </p:nvPr>
        </p:nvSpPr>
        <p:spPr>
          <a:xfrm>
            <a:off x="4172400" y="6246000"/>
            <a:ext cx="4114800" cy="248462"/>
          </a:xfrm>
          <a:prstGeom prst="rect">
            <a:avLst/>
          </a:prstGeom>
        </p:spPr>
        <p:txBody>
          <a:bodyPr vert="horz" lIns="0" tIns="0" rIns="0" bIns="0" rtlCol="0" anchor="b" anchorCtr="0"/>
          <a:lstStyle>
            <a:lvl1pPr algn="ctr">
              <a:defRPr sz="1200">
                <a:solidFill>
                  <a:schemeClr val="accent2"/>
                </a:solidFill>
              </a:defRPr>
            </a:lvl1pPr>
          </a:lstStyle>
          <a:p>
            <a:endParaRPr lang="en-GB" dirty="0"/>
          </a:p>
        </p:txBody>
      </p:sp>
      <p:sp>
        <p:nvSpPr>
          <p:cNvPr id="6" name="Slide Number Placeholder 5">
            <a:extLst>
              <a:ext uri="{FF2B5EF4-FFF2-40B4-BE49-F238E27FC236}">
                <a16:creationId xmlns:a16="http://schemas.microsoft.com/office/drawing/2014/main" id="{CDB4FD1F-B68F-40BB-B47F-2CF280669A12}"/>
              </a:ext>
            </a:extLst>
          </p:cNvPr>
          <p:cNvSpPr>
            <a:spLocks noGrp="1"/>
          </p:cNvSpPr>
          <p:nvPr>
            <p:ph type="sldNum" sz="quarter" idx="4"/>
          </p:nvPr>
        </p:nvSpPr>
        <p:spPr>
          <a:xfrm>
            <a:off x="11335108" y="6246000"/>
            <a:ext cx="496891" cy="248462"/>
          </a:xfrm>
          <a:prstGeom prst="rect">
            <a:avLst/>
          </a:prstGeom>
        </p:spPr>
        <p:txBody>
          <a:bodyPr vert="horz" lIns="0" tIns="0" rIns="0" bIns="0" rtlCol="0" anchor="b" anchorCtr="0"/>
          <a:lstStyle>
            <a:lvl1pPr algn="r">
              <a:defRPr sz="1200" b="1">
                <a:solidFill>
                  <a:schemeClr val="accent2"/>
                </a:solidFill>
              </a:defRPr>
            </a:lvl1pPr>
          </a:lstStyle>
          <a:p>
            <a:fld id="{2A7E23D2-26F6-45E0-8E02-0D663AE6062C}" type="slidenum">
              <a:rPr lang="en-GB" smtClean="0"/>
              <a:pPr/>
              <a:t>‹#›</a:t>
            </a:fld>
            <a:endParaRPr lang="en-GB" dirty="0"/>
          </a:p>
        </p:txBody>
      </p:sp>
      <p:cxnSp>
        <p:nvCxnSpPr>
          <p:cNvPr id="14" name="Straight Connector 13">
            <a:extLst>
              <a:ext uri="{FF2B5EF4-FFF2-40B4-BE49-F238E27FC236}">
                <a16:creationId xmlns:a16="http://schemas.microsoft.com/office/drawing/2014/main" id="{8A9D5298-1EF5-459F-9864-9AF982BA5548}"/>
              </a:ext>
            </a:extLst>
          </p:cNvPr>
          <p:cNvCxnSpPr>
            <a:cxnSpLocks/>
          </p:cNvCxnSpPr>
          <p:nvPr userDrawn="1"/>
        </p:nvCxnSpPr>
        <p:spPr>
          <a:xfrm>
            <a:off x="366317" y="6246000"/>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68D466-348B-483B-88B9-1991D3C69914}"/>
              </a:ext>
            </a:extLst>
          </p:cNvPr>
          <p:cNvCxnSpPr>
            <a:cxnSpLocks/>
          </p:cNvCxnSpPr>
          <p:nvPr userDrawn="1"/>
        </p:nvCxnSpPr>
        <p:spPr>
          <a:xfrm>
            <a:off x="366317" y="354438"/>
            <a:ext cx="11465683"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7FEA2C5-DFC4-4017-AE3D-AF621936E359}"/>
              </a:ext>
            </a:extLst>
          </p:cNvPr>
          <p:cNvSpPr/>
          <p:nvPr userDrawn="1"/>
        </p:nvSpPr>
        <p:spPr>
          <a:xfrm>
            <a:off x="366317" y="327437"/>
            <a:ext cx="612000" cy="54000"/>
          </a:xfrm>
          <a:prstGeom prst="rect">
            <a:avLst/>
          </a:prstGeom>
          <a:solidFill>
            <a:srgbClr val="DC3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Guides" hidden="1">
            <a:extLst>
              <a:ext uri="{FF2B5EF4-FFF2-40B4-BE49-F238E27FC236}">
                <a16:creationId xmlns:a16="http://schemas.microsoft.com/office/drawing/2014/main" id="{2A4DBED9-9D2E-4C6D-829B-6011E15F73DD}"/>
              </a:ext>
            </a:extLst>
          </p:cNvPr>
          <p:cNvSpPr/>
          <p:nvPr userDrawn="1">
            <p:custDataLst>
              <p:tags r:id="rId17"/>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rgbClr val="FFFFFF"/>
              </a:solidFill>
            </a:endParaRPr>
          </a:p>
        </p:txBody>
      </p:sp>
    </p:spTree>
    <p:extLst>
      <p:ext uri="{BB962C8B-B14F-4D97-AF65-F5344CB8AC3E}">
        <p14:creationId xmlns:p14="http://schemas.microsoft.com/office/powerpoint/2010/main" val="120406023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1" r:id="rId3"/>
    <p:sldLayoutId id="2147483658" r:id="rId4"/>
    <p:sldLayoutId id="2147483659" r:id="rId5"/>
    <p:sldLayoutId id="2147483660" r:id="rId6"/>
    <p:sldLayoutId id="2147483661" r:id="rId7"/>
    <p:sldLayoutId id="2147483665" r:id="rId8"/>
    <p:sldLayoutId id="2147483662" r:id="rId9"/>
    <p:sldLayoutId id="2147483663" r:id="rId10"/>
    <p:sldLayoutId id="2147483654" r:id="rId11"/>
    <p:sldLayoutId id="2147483655" r:id="rId12"/>
    <p:sldLayoutId id="2147483664" r:id="rId13"/>
  </p:sldLayoutIdLst>
  <p:hf hdr="0" ftr="0" dt="0"/>
  <p:txStyles>
    <p:titleStyle>
      <a:lvl1pPr algn="l" defTabSz="914400" rtl="0" eaLnBrk="1" latinLnBrk="0" hangingPunct="1">
        <a:lnSpc>
          <a:spcPct val="90000"/>
        </a:lnSpc>
        <a:spcBef>
          <a:spcPct val="0"/>
        </a:spcBef>
        <a:buNone/>
        <a:defRPr sz="2400" b="1" kern="1200" cap="all" baseline="0">
          <a:solidFill>
            <a:schemeClr val="tx2"/>
          </a:solidFill>
          <a:latin typeface="+mj-lt"/>
          <a:ea typeface="+mj-ea"/>
          <a:cs typeface="+mj-cs"/>
        </a:defRPr>
      </a:lvl1pPr>
    </p:titleStyle>
    <p:bodyStyle>
      <a:lvl1pPr marL="180975" indent="-180975" algn="l" defTabSz="914400" rtl="0" eaLnBrk="1" latinLnBrk="0" hangingPunct="1">
        <a:lnSpc>
          <a:spcPct val="102000"/>
        </a:lnSpc>
        <a:spcBef>
          <a:spcPts val="0"/>
        </a:spcBef>
        <a:spcAft>
          <a:spcPts val="600"/>
        </a:spcAft>
        <a:buClr>
          <a:schemeClr val="tx1"/>
        </a:buClr>
        <a:buFont typeface="Wingdings" panose="05000000000000000000" pitchFamily="2" charset="2"/>
        <a:buChar char="§"/>
        <a:defRPr sz="1200" b="0" kern="1200">
          <a:solidFill>
            <a:schemeClr val="tx1"/>
          </a:solidFill>
          <a:latin typeface="+mn-lt"/>
          <a:ea typeface="+mn-ea"/>
          <a:cs typeface="+mn-cs"/>
        </a:defRPr>
      </a:lvl1pPr>
      <a:lvl2pPr marL="180975" indent="-180975" algn="l" defTabSz="914400" rtl="0" eaLnBrk="1" latinLnBrk="0" hangingPunct="1">
        <a:lnSpc>
          <a:spcPct val="102000"/>
        </a:lnSpc>
        <a:spcBef>
          <a:spcPts val="0"/>
        </a:spcBef>
        <a:spcAft>
          <a:spcPts val="1200"/>
        </a:spcAft>
        <a:buClr>
          <a:schemeClr val="tx2"/>
        </a:buClr>
        <a:buFont typeface="Wingdings" panose="05000000000000000000" pitchFamily="2" charset="2"/>
        <a:buChar char="§"/>
        <a:defRPr sz="1400" b="1" kern="1200">
          <a:solidFill>
            <a:schemeClr val="tx2"/>
          </a:solidFill>
          <a:latin typeface="+mn-lt"/>
          <a:ea typeface="+mn-ea"/>
          <a:cs typeface="+mn-cs"/>
        </a:defRPr>
      </a:lvl2pPr>
      <a:lvl3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400" b="1" kern="1200">
          <a:solidFill>
            <a:schemeClr val="accent2"/>
          </a:solidFill>
          <a:latin typeface="+mn-lt"/>
          <a:ea typeface="+mn-ea"/>
          <a:cs typeface="+mn-cs"/>
        </a:defRPr>
      </a:lvl3pPr>
      <a:lvl4pPr marL="180975" indent="-180975" algn="l" defTabSz="914400" rtl="0" eaLnBrk="1" latinLnBrk="0" hangingPunct="1">
        <a:lnSpc>
          <a:spcPct val="102000"/>
        </a:lnSpc>
        <a:spcBef>
          <a:spcPts val="1200"/>
        </a:spcBef>
        <a:spcAft>
          <a:spcPts val="1200"/>
        </a:spcAft>
        <a:buFont typeface="Wingdings" panose="05000000000000000000" pitchFamily="2" charset="2"/>
        <a:buChar char="§"/>
        <a:defRPr sz="1200" kern="1200">
          <a:solidFill>
            <a:schemeClr val="accent2"/>
          </a:solidFill>
          <a:latin typeface="+mn-lt"/>
          <a:ea typeface="+mn-ea"/>
          <a:cs typeface="+mn-cs"/>
        </a:defRPr>
      </a:lvl4pPr>
      <a:lvl5pPr marL="180975" indent="-180975" algn="l" defTabSz="914400" rtl="0" eaLnBrk="1" latinLnBrk="0" hangingPunct="1">
        <a:lnSpc>
          <a:spcPct val="102000"/>
        </a:lnSpc>
        <a:spcBef>
          <a:spcPts val="0"/>
        </a:spcBef>
        <a:spcAft>
          <a:spcPts val="1200"/>
        </a:spcAft>
        <a:buFont typeface="Wingdings" panose="05000000000000000000" pitchFamily="2" charset="2"/>
        <a:buChar char="§"/>
        <a:defRPr sz="1200" kern="1200">
          <a:solidFill>
            <a:schemeClr val="tx1"/>
          </a:solidFill>
          <a:latin typeface="+mn-lt"/>
          <a:ea typeface="+mn-ea"/>
          <a:cs typeface="+mn-cs"/>
        </a:defRPr>
      </a:lvl5pPr>
      <a:lvl6pPr marL="361950"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6pPr>
      <a:lvl7pPr marL="542925" indent="-180975" algn="l" defTabSz="914400" rtl="0" eaLnBrk="1" latinLnBrk="0" hangingPunct="1">
        <a:lnSpc>
          <a:spcPct val="102000"/>
        </a:lnSpc>
        <a:spcBef>
          <a:spcPts val="0"/>
        </a:spcBef>
        <a:spcAft>
          <a:spcPts val="1200"/>
        </a:spcAft>
        <a:buFont typeface="Arial" panose="020B0604020202020204" pitchFamily="34" charset="0"/>
        <a:buChar char="•"/>
        <a:defRPr sz="1000" kern="1200">
          <a:solidFill>
            <a:schemeClr val="tx1"/>
          </a:solidFill>
          <a:latin typeface="+mn-lt"/>
          <a:ea typeface="+mn-ea"/>
          <a:cs typeface="+mn-cs"/>
        </a:defRPr>
      </a:lvl7pPr>
      <a:lvl8pPr marL="180975" indent="-180975" algn="l" defTabSz="914400" rtl="0" eaLnBrk="1" latinLnBrk="0" hangingPunct="1">
        <a:lnSpc>
          <a:spcPct val="102000"/>
        </a:lnSpc>
        <a:spcBef>
          <a:spcPts val="0"/>
        </a:spcBef>
        <a:spcAft>
          <a:spcPts val="1200"/>
        </a:spcAft>
        <a:buFont typeface="Arial" panose="020B0604020202020204" pitchFamily="34" charset="0"/>
        <a:buChar char="•"/>
        <a:defRPr sz="1200" b="1" kern="1200">
          <a:solidFill>
            <a:schemeClr val="tx1"/>
          </a:solidFill>
          <a:latin typeface="+mn-lt"/>
          <a:ea typeface="+mn-ea"/>
          <a:cs typeface="+mn-cs"/>
        </a:defRPr>
      </a:lvl8pPr>
      <a:lvl9pPr marL="180975" indent="-180975" algn="l" defTabSz="914400" rtl="0" eaLnBrk="1" latinLnBrk="0" hangingPunct="1">
        <a:lnSpc>
          <a:spcPct val="102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24.xml"/><Relationship Id="rId7" Type="http://schemas.openxmlformats.org/officeDocument/2006/relationships/slideLayout" Target="../slideLayouts/slideLayout1.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131.xml"/></Relationships>
</file>

<file path=ppt/slides/_rels/slide3.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3.xml"/><Relationship Id="rId5" Type="http://schemas.openxmlformats.org/officeDocument/2006/relationships/slideLayout" Target="../slideLayouts/slideLayout4.xml"/><Relationship Id="rId4" Type="http://schemas.openxmlformats.org/officeDocument/2006/relationships/tags" Target="../tags/tag135.xml"/></Relationships>
</file>

<file path=ppt/slides/_rels/slide4.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139.xml"/></Relationships>
</file>

<file path=ppt/slides/_rels/slide5.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143.xml"/></Relationships>
</file>

<file path=ppt/slides/_rels/slide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147.xml"/></Relationships>
</file>

<file path=ppt/slides/_rels/slide7.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15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5561619-E753-4644-AA6F-678DB93AAFF4}"/>
              </a:ext>
            </a:extLst>
          </p:cNvPr>
          <p:cNvSpPr>
            <a:spLocks noGrp="1"/>
          </p:cNvSpPr>
          <p:nvPr>
            <p:ph type="body" sz="quarter" idx="11"/>
            <p:custDataLst>
              <p:tags r:id="rId2"/>
            </p:custDataLst>
          </p:nvPr>
        </p:nvSpPr>
        <p:spPr/>
        <p:txBody>
          <a:bodyPr/>
          <a:lstStyle/>
          <a:p>
            <a:r>
              <a:rPr lang="es-ES" dirty="0"/>
              <a:t>Jorge Padilla </a:t>
            </a:r>
          </a:p>
        </p:txBody>
      </p:sp>
      <p:pic>
        <p:nvPicPr>
          <p:cNvPr id="6" name="Picture Placeholder 5">
            <a:extLst>
              <a:ext uri="{FF2B5EF4-FFF2-40B4-BE49-F238E27FC236}">
                <a16:creationId xmlns:a16="http://schemas.microsoft.com/office/drawing/2014/main" id="{59A7161E-1B9D-4BCD-94BD-49FA0F1875A0}"/>
              </a:ext>
            </a:extLst>
          </p:cNvPr>
          <p:cNvPicPr>
            <a:picLocks noGrp="1" noChangeAspect="1"/>
          </p:cNvPicPr>
          <p:nvPr>
            <p:ph type="pic" sz="quarter" idx="16"/>
            <p:custDataLst>
              <p:tags r:id="rId3"/>
            </p:custDataLst>
          </p:nvPr>
        </p:nvPicPr>
        <p:blipFill rotWithShape="1">
          <a:blip r:embed="rId9">
            <a:extLst>
              <a:ext uri="{28A0092B-C50C-407E-A947-70E740481C1C}">
                <a14:useLocalDpi xmlns:a14="http://schemas.microsoft.com/office/drawing/2010/main" val="0"/>
              </a:ext>
            </a:extLst>
          </a:blip>
          <a:srcRect t="38" b="38"/>
          <a:stretch/>
        </p:blipFill>
        <p:spPr>
          <a:xfrm>
            <a:off x="-1" y="-1"/>
            <a:ext cx="12192000" cy="3420001"/>
          </a:xfrm>
        </p:spPr>
      </p:pic>
      <p:sp>
        <p:nvSpPr>
          <p:cNvPr id="7" name="Title 6">
            <a:extLst>
              <a:ext uri="{FF2B5EF4-FFF2-40B4-BE49-F238E27FC236}">
                <a16:creationId xmlns:a16="http://schemas.microsoft.com/office/drawing/2014/main" id="{D194576F-72D9-48C8-81C8-C4D2657B7B55}"/>
              </a:ext>
            </a:extLst>
          </p:cNvPr>
          <p:cNvSpPr>
            <a:spLocks noGrp="1"/>
          </p:cNvSpPr>
          <p:nvPr>
            <p:ph type="title"/>
            <p:custDataLst>
              <p:tags r:id="rId4"/>
            </p:custDataLst>
          </p:nvPr>
        </p:nvSpPr>
        <p:spPr/>
        <p:txBody>
          <a:bodyPr/>
          <a:lstStyle/>
          <a:p>
            <a:r>
              <a:rPr lang="en-US" dirty="0"/>
              <a:t>Platform envelopment through data tying</a:t>
            </a:r>
            <a:endParaRPr lang="es-ES" dirty="0"/>
          </a:p>
        </p:txBody>
      </p:sp>
      <p:sp>
        <p:nvSpPr>
          <p:cNvPr id="9" name="Text Placeholder 8">
            <a:extLst>
              <a:ext uri="{FF2B5EF4-FFF2-40B4-BE49-F238E27FC236}">
                <a16:creationId xmlns:a16="http://schemas.microsoft.com/office/drawing/2014/main" id="{23073822-C1F1-42F0-8BDC-27ED9242C692}"/>
              </a:ext>
            </a:extLst>
          </p:cNvPr>
          <p:cNvSpPr>
            <a:spLocks noGrp="1"/>
          </p:cNvSpPr>
          <p:nvPr>
            <p:ph type="body" sz="quarter" idx="17"/>
            <p:custDataLst>
              <p:tags r:id="rId5"/>
            </p:custDataLst>
          </p:nvPr>
        </p:nvSpPr>
        <p:spPr/>
        <p:txBody>
          <a:bodyPr/>
          <a:lstStyle/>
          <a:p>
            <a:pPr marL="0" indent="0">
              <a:buNone/>
            </a:pPr>
            <a:r>
              <a:rPr lang="en-GB" dirty="0"/>
              <a:t>theory of harm &amp; case applications</a:t>
            </a:r>
          </a:p>
        </p:txBody>
      </p:sp>
      <p:sp>
        <p:nvSpPr>
          <p:cNvPr id="10" name="Text Placeholder 9">
            <a:extLst>
              <a:ext uri="{FF2B5EF4-FFF2-40B4-BE49-F238E27FC236}">
                <a16:creationId xmlns:a16="http://schemas.microsoft.com/office/drawing/2014/main" id="{55910059-69F8-4991-8A21-C633A679469E}"/>
              </a:ext>
            </a:extLst>
          </p:cNvPr>
          <p:cNvSpPr>
            <a:spLocks noGrp="1"/>
          </p:cNvSpPr>
          <p:nvPr>
            <p:ph type="body" sz="quarter" idx="18"/>
            <p:custDataLst>
              <p:tags r:id="rId6"/>
            </p:custDataLst>
          </p:nvPr>
        </p:nvSpPr>
        <p:spPr/>
        <p:txBody>
          <a:bodyPr/>
          <a:lstStyle/>
          <a:p>
            <a:pPr marL="0" indent="0">
              <a:buNone/>
            </a:pPr>
            <a:r>
              <a:rPr lang="es-ES" dirty="0"/>
              <a:t>25 April 2022</a:t>
            </a:r>
          </a:p>
        </p:txBody>
      </p:sp>
      <p:sp>
        <p:nvSpPr>
          <p:cNvPr id="2" name="Rectangle 1">
            <a:extLst>
              <a:ext uri="{FF2B5EF4-FFF2-40B4-BE49-F238E27FC236}">
                <a16:creationId xmlns:a16="http://schemas.microsoft.com/office/drawing/2014/main" id="{95D6FB45-26E7-4D72-B8E7-F0D7E92594EE}"/>
              </a:ext>
            </a:extLst>
          </p:cNvPr>
          <p:cNvSpPr/>
          <p:nvPr/>
        </p:nvSpPr>
        <p:spPr>
          <a:xfrm>
            <a:off x="360000" y="5553512"/>
            <a:ext cx="2861372" cy="343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n>
                <a:solidFill>
                  <a:schemeClr val="bg1"/>
                </a:solidFill>
              </a:ln>
              <a:solidFill>
                <a:schemeClr val="bg1"/>
              </a:solidFill>
            </a:endParaRPr>
          </a:p>
        </p:txBody>
      </p:sp>
    </p:spTree>
    <p:custDataLst>
      <p:tags r:id="rId1"/>
    </p:custDataLst>
    <p:extLst>
      <p:ext uri="{BB962C8B-B14F-4D97-AF65-F5344CB8AC3E}">
        <p14:creationId xmlns:p14="http://schemas.microsoft.com/office/powerpoint/2010/main" val="2570570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7742-7483-47B2-A461-BB766D686EBC}"/>
              </a:ext>
            </a:extLst>
          </p:cNvPr>
          <p:cNvSpPr>
            <a:spLocks noGrp="1"/>
          </p:cNvSpPr>
          <p:nvPr>
            <p:ph type="title"/>
            <p:custDataLst>
              <p:tags r:id="rId2"/>
            </p:custDataLst>
          </p:nvPr>
        </p:nvSpPr>
        <p:spPr>
          <a:xfrm>
            <a:off x="972000" y="647612"/>
            <a:ext cx="10860000" cy="346632"/>
          </a:xfrm>
        </p:spPr>
        <p:txBody>
          <a:bodyPr/>
          <a:lstStyle/>
          <a:p>
            <a:r>
              <a:rPr lang="en-GB" dirty="0"/>
              <a:t>The theory of harm (1)</a:t>
            </a:r>
          </a:p>
        </p:txBody>
      </p:sp>
      <p:sp>
        <p:nvSpPr>
          <p:cNvPr id="3" name="Slide Number Placeholder 2">
            <a:extLst>
              <a:ext uri="{FF2B5EF4-FFF2-40B4-BE49-F238E27FC236}">
                <a16:creationId xmlns:a16="http://schemas.microsoft.com/office/drawing/2014/main" id="{8D6DACC0-5367-4608-AAF9-849997566DE2}"/>
              </a:ext>
            </a:extLst>
          </p:cNvPr>
          <p:cNvSpPr>
            <a:spLocks noGrp="1"/>
          </p:cNvSpPr>
          <p:nvPr>
            <p:ph type="sldNum" sz="quarter" idx="12"/>
            <p:custDataLst>
              <p:tags r:id="rId3"/>
            </p:custDataLst>
          </p:nvPr>
        </p:nvSpPr>
        <p:spPr/>
        <p:txBody>
          <a:bodyPr/>
          <a:lstStyle/>
          <a:p>
            <a:fld id="{2A7E23D2-26F6-45E0-8E02-0D663AE6062C}" type="slidenum">
              <a:rPr lang="en-GB" smtClean="0"/>
              <a:pPr/>
              <a:t>2</a:t>
            </a:fld>
            <a:endParaRPr lang="en-GB"/>
          </a:p>
        </p:txBody>
      </p:sp>
      <p:sp>
        <p:nvSpPr>
          <p:cNvPr id="5" name="Content Placeholder 4">
            <a:extLst>
              <a:ext uri="{FF2B5EF4-FFF2-40B4-BE49-F238E27FC236}">
                <a16:creationId xmlns:a16="http://schemas.microsoft.com/office/drawing/2014/main" id="{E53878C6-5451-424A-A45C-BA2D315A7E11}"/>
              </a:ext>
            </a:extLst>
          </p:cNvPr>
          <p:cNvSpPr>
            <a:spLocks noGrp="1"/>
          </p:cNvSpPr>
          <p:nvPr>
            <p:ph sz="quarter" idx="14"/>
            <p:custDataLst>
              <p:tags r:id="rId4"/>
            </p:custDataLst>
          </p:nvPr>
        </p:nvSpPr>
        <p:spPr/>
        <p:txBody>
          <a:bodyPr/>
          <a:lstStyle/>
          <a:p>
            <a:pPr lvl="4">
              <a:buClr>
                <a:srgbClr val="000000"/>
              </a:buClr>
              <a:buSzPct val="100000"/>
            </a:pPr>
            <a:r>
              <a:rPr lang="en-GB" sz="1800" dirty="0">
                <a:solidFill>
                  <a:schemeClr val="tx1">
                    <a:lumMod val="100000"/>
                  </a:schemeClr>
                </a:solidFill>
              </a:rPr>
              <a:t>Two companies: </a:t>
            </a:r>
            <a:r>
              <a:rPr lang="en-GB" sz="1800" b="1" dirty="0">
                <a:solidFill>
                  <a:schemeClr val="tx1">
                    <a:lumMod val="100000"/>
                  </a:schemeClr>
                </a:solidFill>
              </a:rPr>
              <a:t>A</a:t>
            </a:r>
            <a:r>
              <a:rPr lang="en-GB" sz="1800" dirty="0">
                <a:solidFill>
                  <a:schemeClr val="tx1">
                    <a:lumMod val="100000"/>
                  </a:schemeClr>
                </a:solidFill>
              </a:rPr>
              <a:t> and </a:t>
            </a:r>
            <a:r>
              <a:rPr lang="en-GB" sz="1800" b="1" dirty="0">
                <a:solidFill>
                  <a:schemeClr val="tx1">
                    <a:lumMod val="100000"/>
                  </a:schemeClr>
                </a:solidFill>
              </a:rPr>
              <a:t>B</a:t>
            </a:r>
          </a:p>
          <a:p>
            <a:pPr lvl="4">
              <a:buClr>
                <a:srgbClr val="000000"/>
              </a:buClr>
              <a:buSzPct val="100000"/>
            </a:pPr>
            <a:r>
              <a:rPr lang="en-GB" sz="1800" dirty="0">
                <a:solidFill>
                  <a:schemeClr val="tx1">
                    <a:lumMod val="100000"/>
                  </a:schemeClr>
                </a:solidFill>
              </a:rPr>
              <a:t>Two markets: </a:t>
            </a:r>
            <a:r>
              <a:rPr lang="en-GB" sz="1800" b="1" dirty="0">
                <a:solidFill>
                  <a:schemeClr val="tx1">
                    <a:lumMod val="100000"/>
                  </a:schemeClr>
                </a:solidFill>
              </a:rPr>
              <a:t>P</a:t>
            </a:r>
            <a:r>
              <a:rPr lang="en-GB" sz="1800" dirty="0">
                <a:solidFill>
                  <a:schemeClr val="tx1">
                    <a:lumMod val="100000"/>
                  </a:schemeClr>
                </a:solidFill>
              </a:rPr>
              <a:t>(</a:t>
            </a:r>
            <a:r>
              <a:rPr lang="en-GB" sz="1800" dirty="0" err="1">
                <a:solidFill>
                  <a:schemeClr val="tx1">
                    <a:lumMod val="100000"/>
                  </a:schemeClr>
                </a:solidFill>
              </a:rPr>
              <a:t>rimary</a:t>
            </a:r>
            <a:r>
              <a:rPr lang="en-GB" sz="1800" dirty="0">
                <a:solidFill>
                  <a:schemeClr val="tx1">
                    <a:lumMod val="100000"/>
                  </a:schemeClr>
                </a:solidFill>
              </a:rPr>
              <a:t>) and </a:t>
            </a:r>
            <a:r>
              <a:rPr lang="en-GB" sz="1800" b="1" dirty="0">
                <a:solidFill>
                  <a:schemeClr val="tx1">
                    <a:lumMod val="100000"/>
                  </a:schemeClr>
                </a:solidFill>
              </a:rPr>
              <a:t>S</a:t>
            </a:r>
            <a:r>
              <a:rPr lang="en-GB" sz="1800" dirty="0">
                <a:solidFill>
                  <a:schemeClr val="tx1">
                    <a:lumMod val="100000"/>
                  </a:schemeClr>
                </a:solidFill>
              </a:rPr>
              <a:t>(</a:t>
            </a:r>
            <a:r>
              <a:rPr lang="en-GB" sz="1800" dirty="0" err="1">
                <a:solidFill>
                  <a:schemeClr val="tx1">
                    <a:lumMod val="100000"/>
                  </a:schemeClr>
                </a:solidFill>
              </a:rPr>
              <a:t>econdary</a:t>
            </a:r>
            <a:r>
              <a:rPr lang="en-GB" sz="1800" dirty="0">
                <a:solidFill>
                  <a:schemeClr val="tx1">
                    <a:lumMod val="100000"/>
                  </a:schemeClr>
                </a:solidFill>
              </a:rPr>
              <a:t>)</a:t>
            </a:r>
          </a:p>
          <a:p>
            <a:pPr lvl="4">
              <a:buClr>
                <a:srgbClr val="000000"/>
              </a:buClr>
              <a:buSzPct val="100000"/>
            </a:pPr>
            <a:r>
              <a:rPr lang="en-GB" sz="1800" b="1" dirty="0">
                <a:solidFill>
                  <a:schemeClr val="tx1">
                    <a:lumMod val="100000"/>
                  </a:schemeClr>
                </a:solidFill>
              </a:rPr>
              <a:t>A</a:t>
            </a:r>
            <a:r>
              <a:rPr lang="en-GB" sz="1800" dirty="0">
                <a:solidFill>
                  <a:schemeClr val="tx1">
                    <a:lumMod val="100000"/>
                  </a:schemeClr>
                </a:solidFill>
              </a:rPr>
              <a:t> is a monopolist in </a:t>
            </a:r>
            <a:r>
              <a:rPr lang="en-GB" sz="1800" b="1" dirty="0">
                <a:solidFill>
                  <a:schemeClr val="tx1">
                    <a:lumMod val="100000"/>
                  </a:schemeClr>
                </a:solidFill>
              </a:rPr>
              <a:t>P</a:t>
            </a:r>
          </a:p>
          <a:p>
            <a:pPr lvl="4">
              <a:buClr>
                <a:srgbClr val="000000"/>
              </a:buClr>
              <a:buSzPct val="100000"/>
            </a:pPr>
            <a:r>
              <a:rPr lang="en-GB" sz="1800" b="1" dirty="0">
                <a:solidFill>
                  <a:schemeClr val="tx1">
                    <a:lumMod val="100000"/>
                  </a:schemeClr>
                </a:solidFill>
              </a:rPr>
              <a:t>B</a:t>
            </a:r>
            <a:r>
              <a:rPr lang="en-GB" sz="1800" dirty="0">
                <a:solidFill>
                  <a:schemeClr val="tx1">
                    <a:lumMod val="100000"/>
                  </a:schemeClr>
                </a:solidFill>
              </a:rPr>
              <a:t> is a monopolist in </a:t>
            </a:r>
            <a:r>
              <a:rPr lang="en-GB" sz="1800" b="1" dirty="0">
                <a:solidFill>
                  <a:schemeClr val="tx1">
                    <a:lumMod val="100000"/>
                  </a:schemeClr>
                </a:solidFill>
              </a:rPr>
              <a:t>S</a:t>
            </a:r>
          </a:p>
          <a:p>
            <a:pPr lvl="4">
              <a:buClr>
                <a:srgbClr val="000000"/>
              </a:buClr>
              <a:buSzPct val="100000"/>
            </a:pPr>
            <a:r>
              <a:rPr lang="en-GB" sz="1800" b="1" dirty="0">
                <a:solidFill>
                  <a:schemeClr val="tx1">
                    <a:lumMod val="100000"/>
                  </a:schemeClr>
                </a:solidFill>
              </a:rPr>
              <a:t>A </a:t>
            </a:r>
            <a:r>
              <a:rPr lang="en-GB" sz="1800" dirty="0">
                <a:solidFill>
                  <a:schemeClr val="tx1">
                    <a:lumMod val="100000"/>
                  </a:schemeClr>
                </a:solidFill>
              </a:rPr>
              <a:t>decides whether to enter </a:t>
            </a:r>
            <a:r>
              <a:rPr lang="en-GB" sz="1800" b="1" dirty="0">
                <a:solidFill>
                  <a:schemeClr val="tx1">
                    <a:lumMod val="100000"/>
                  </a:schemeClr>
                </a:solidFill>
              </a:rPr>
              <a:t>S</a:t>
            </a:r>
            <a:r>
              <a:rPr lang="en-GB" sz="1800" dirty="0">
                <a:solidFill>
                  <a:schemeClr val="tx1">
                    <a:lumMod val="100000"/>
                  </a:schemeClr>
                </a:solidFill>
              </a:rPr>
              <a:t> to compete with </a:t>
            </a:r>
            <a:r>
              <a:rPr lang="en-GB" sz="1800" b="1" dirty="0">
                <a:solidFill>
                  <a:schemeClr val="tx1">
                    <a:lumMod val="100000"/>
                  </a:schemeClr>
                </a:solidFill>
              </a:rPr>
              <a:t>B</a:t>
            </a:r>
            <a:r>
              <a:rPr lang="en-GB" sz="1800" dirty="0">
                <a:solidFill>
                  <a:schemeClr val="tx1">
                    <a:lumMod val="100000"/>
                  </a:schemeClr>
                </a:solidFill>
              </a:rPr>
              <a:t>. </a:t>
            </a:r>
          </a:p>
          <a:p>
            <a:pPr lvl="4">
              <a:buClr>
                <a:srgbClr val="000000"/>
              </a:buClr>
              <a:buSzPct val="100000"/>
            </a:pPr>
            <a:r>
              <a:rPr lang="en-GB" sz="1800" dirty="0">
                <a:solidFill>
                  <a:schemeClr val="tx1">
                    <a:lumMod val="100000"/>
                  </a:schemeClr>
                </a:solidFill>
              </a:rPr>
              <a:t>If it succeeds it obtains data that can combine with data from </a:t>
            </a:r>
            <a:r>
              <a:rPr lang="en-GB" sz="1800" b="1" dirty="0">
                <a:solidFill>
                  <a:schemeClr val="tx1">
                    <a:lumMod val="100000"/>
                  </a:schemeClr>
                </a:solidFill>
              </a:rPr>
              <a:t>P</a:t>
            </a:r>
            <a:r>
              <a:rPr lang="en-GB" sz="1800" dirty="0">
                <a:solidFill>
                  <a:schemeClr val="tx1">
                    <a:lumMod val="100000"/>
                  </a:schemeClr>
                </a:solidFill>
              </a:rPr>
              <a:t>. This is valuable for 2 reasons:</a:t>
            </a:r>
          </a:p>
          <a:p>
            <a:pPr lvl="5">
              <a:buClr>
                <a:srgbClr val="000000"/>
              </a:buClr>
              <a:buSzPct val="100000"/>
            </a:pPr>
            <a:r>
              <a:rPr lang="en-GB" sz="1600" dirty="0">
                <a:solidFill>
                  <a:schemeClr val="tx1">
                    <a:lumMod val="100000"/>
                  </a:schemeClr>
                </a:solidFill>
              </a:rPr>
              <a:t>By combining data from </a:t>
            </a:r>
            <a:r>
              <a:rPr lang="en-GB" sz="1600" b="1" dirty="0">
                <a:solidFill>
                  <a:schemeClr val="tx1">
                    <a:lumMod val="100000"/>
                  </a:schemeClr>
                </a:solidFill>
              </a:rPr>
              <a:t>P</a:t>
            </a:r>
            <a:r>
              <a:rPr lang="en-GB" sz="1600" dirty="0">
                <a:solidFill>
                  <a:schemeClr val="tx1">
                    <a:lumMod val="100000"/>
                  </a:schemeClr>
                </a:solidFill>
              </a:rPr>
              <a:t> and </a:t>
            </a:r>
            <a:r>
              <a:rPr lang="en-GB" sz="1600" b="1" dirty="0">
                <a:solidFill>
                  <a:schemeClr val="tx1">
                    <a:lumMod val="100000"/>
                  </a:schemeClr>
                </a:solidFill>
              </a:rPr>
              <a:t>S</a:t>
            </a:r>
            <a:r>
              <a:rPr lang="en-GB" sz="1600" dirty="0">
                <a:solidFill>
                  <a:schemeClr val="tx1">
                    <a:lumMod val="100000"/>
                  </a:schemeClr>
                </a:solidFill>
              </a:rPr>
              <a:t>, </a:t>
            </a:r>
            <a:r>
              <a:rPr lang="en-GB" sz="1600" b="1" dirty="0">
                <a:solidFill>
                  <a:schemeClr val="tx1">
                    <a:lumMod val="100000"/>
                  </a:schemeClr>
                </a:solidFill>
              </a:rPr>
              <a:t>A</a:t>
            </a:r>
            <a:r>
              <a:rPr lang="en-GB" sz="1600" dirty="0">
                <a:solidFill>
                  <a:schemeClr val="tx1">
                    <a:lumMod val="100000"/>
                  </a:schemeClr>
                </a:solidFill>
              </a:rPr>
              <a:t> can generate value for consumers in </a:t>
            </a:r>
            <a:r>
              <a:rPr lang="en-GB" sz="1600" b="1" dirty="0">
                <a:solidFill>
                  <a:schemeClr val="tx1">
                    <a:lumMod val="100000"/>
                  </a:schemeClr>
                </a:solidFill>
              </a:rPr>
              <a:t>P</a:t>
            </a:r>
            <a:r>
              <a:rPr lang="en-GB" sz="1600" dirty="0">
                <a:solidFill>
                  <a:schemeClr val="tx1">
                    <a:lumMod val="100000"/>
                  </a:schemeClr>
                </a:solidFill>
              </a:rPr>
              <a:t> and increase its profits. This may be socially efficient even if, as a result, </a:t>
            </a:r>
            <a:r>
              <a:rPr lang="en-GB" sz="1600" b="1" dirty="0">
                <a:solidFill>
                  <a:schemeClr val="tx1">
                    <a:lumMod val="100000"/>
                  </a:schemeClr>
                </a:solidFill>
              </a:rPr>
              <a:t>B</a:t>
            </a:r>
            <a:r>
              <a:rPr lang="en-GB" sz="1600" dirty="0">
                <a:solidFill>
                  <a:schemeClr val="tx1">
                    <a:lumMod val="100000"/>
                  </a:schemeClr>
                </a:solidFill>
              </a:rPr>
              <a:t> is forced out of </a:t>
            </a:r>
            <a:r>
              <a:rPr lang="en-GB" sz="1600" b="1" dirty="0">
                <a:solidFill>
                  <a:schemeClr val="tx1">
                    <a:lumMod val="100000"/>
                  </a:schemeClr>
                </a:solidFill>
              </a:rPr>
              <a:t>S</a:t>
            </a:r>
            <a:r>
              <a:rPr lang="en-GB" sz="1600" dirty="0">
                <a:solidFill>
                  <a:schemeClr val="tx1">
                    <a:lumMod val="100000"/>
                  </a:schemeClr>
                </a:solidFill>
              </a:rPr>
              <a:t>. </a:t>
            </a:r>
          </a:p>
          <a:p>
            <a:pPr lvl="5">
              <a:buClr>
                <a:srgbClr val="000000"/>
              </a:buClr>
              <a:buSzPct val="100000"/>
            </a:pPr>
            <a:r>
              <a:rPr lang="en-GB" sz="1600" dirty="0">
                <a:solidFill>
                  <a:schemeClr val="tx1">
                    <a:lumMod val="100000"/>
                  </a:schemeClr>
                </a:solidFill>
              </a:rPr>
              <a:t>By monopolising </a:t>
            </a:r>
            <a:r>
              <a:rPr lang="en-GB" sz="1600" b="1" dirty="0">
                <a:solidFill>
                  <a:schemeClr val="tx1">
                    <a:lumMod val="100000"/>
                  </a:schemeClr>
                </a:solidFill>
              </a:rPr>
              <a:t>S</a:t>
            </a:r>
            <a:r>
              <a:rPr lang="en-GB" sz="1600" dirty="0">
                <a:solidFill>
                  <a:schemeClr val="tx1">
                    <a:lumMod val="100000"/>
                  </a:schemeClr>
                </a:solidFill>
              </a:rPr>
              <a:t> and obtaining a data advantage, </a:t>
            </a:r>
            <a:r>
              <a:rPr lang="en-GB" sz="1600" b="1" dirty="0">
                <a:solidFill>
                  <a:schemeClr val="tx1">
                    <a:lumMod val="100000"/>
                  </a:schemeClr>
                </a:solidFill>
              </a:rPr>
              <a:t>A</a:t>
            </a:r>
            <a:r>
              <a:rPr lang="en-GB" sz="1600" dirty="0">
                <a:solidFill>
                  <a:schemeClr val="tx1">
                    <a:lumMod val="100000"/>
                  </a:schemeClr>
                </a:solidFill>
              </a:rPr>
              <a:t> may prevent </a:t>
            </a:r>
            <a:r>
              <a:rPr lang="en-GB" sz="1600" b="1" dirty="0">
                <a:solidFill>
                  <a:schemeClr val="tx1">
                    <a:lumMod val="100000"/>
                  </a:schemeClr>
                </a:solidFill>
              </a:rPr>
              <a:t>B</a:t>
            </a:r>
            <a:r>
              <a:rPr lang="en-GB" sz="1600" dirty="0">
                <a:solidFill>
                  <a:schemeClr val="tx1">
                    <a:lumMod val="100000"/>
                  </a:schemeClr>
                </a:solidFill>
              </a:rPr>
              <a:t> from entering </a:t>
            </a:r>
            <a:r>
              <a:rPr lang="en-GB" sz="1600" b="1" dirty="0">
                <a:solidFill>
                  <a:schemeClr val="tx1">
                    <a:lumMod val="100000"/>
                  </a:schemeClr>
                </a:solidFill>
              </a:rPr>
              <a:t>P</a:t>
            </a:r>
            <a:r>
              <a:rPr lang="en-GB" sz="1600" dirty="0">
                <a:solidFill>
                  <a:schemeClr val="tx1">
                    <a:lumMod val="100000"/>
                  </a:schemeClr>
                </a:solidFill>
              </a:rPr>
              <a:t> and challenging its monopoly. This is socially costly if </a:t>
            </a:r>
            <a:r>
              <a:rPr lang="en-GB" sz="1600" b="1" dirty="0">
                <a:solidFill>
                  <a:schemeClr val="tx1">
                    <a:lumMod val="100000"/>
                  </a:schemeClr>
                </a:solidFill>
              </a:rPr>
              <a:t>B</a:t>
            </a:r>
            <a:r>
              <a:rPr lang="en-GB" sz="1600" dirty="0">
                <a:solidFill>
                  <a:schemeClr val="tx1">
                    <a:lumMod val="100000"/>
                  </a:schemeClr>
                </a:solidFill>
              </a:rPr>
              <a:t> is more efficient than </a:t>
            </a:r>
            <a:r>
              <a:rPr lang="en-GB" sz="1600" b="1" dirty="0">
                <a:solidFill>
                  <a:schemeClr val="tx1">
                    <a:lumMod val="100000"/>
                  </a:schemeClr>
                </a:solidFill>
              </a:rPr>
              <a:t>A</a:t>
            </a:r>
            <a:r>
              <a:rPr lang="en-GB" sz="1600" dirty="0">
                <a:solidFill>
                  <a:schemeClr val="tx1">
                    <a:lumMod val="100000"/>
                  </a:schemeClr>
                </a:solidFill>
              </a:rPr>
              <a:t> in </a:t>
            </a:r>
            <a:r>
              <a:rPr lang="en-GB" sz="1600" b="1" dirty="0">
                <a:solidFill>
                  <a:schemeClr val="tx1">
                    <a:lumMod val="100000"/>
                  </a:schemeClr>
                </a:solidFill>
              </a:rPr>
              <a:t>P</a:t>
            </a:r>
            <a:r>
              <a:rPr lang="en-GB" sz="1600" dirty="0">
                <a:solidFill>
                  <a:schemeClr val="tx1">
                    <a:lumMod val="100000"/>
                  </a:schemeClr>
                </a:solidFill>
              </a:rPr>
              <a:t> and </a:t>
            </a:r>
            <a:r>
              <a:rPr lang="en-GB" sz="1600" b="1" dirty="0">
                <a:solidFill>
                  <a:schemeClr val="tx1">
                    <a:lumMod val="100000"/>
                  </a:schemeClr>
                </a:solidFill>
              </a:rPr>
              <a:t>S</a:t>
            </a:r>
            <a:r>
              <a:rPr lang="en-GB" sz="1600" dirty="0">
                <a:solidFill>
                  <a:schemeClr val="tx1">
                    <a:lumMod val="100000"/>
                  </a:schemeClr>
                </a:solidFill>
              </a:rPr>
              <a:t>.</a:t>
            </a:r>
          </a:p>
        </p:txBody>
      </p:sp>
    </p:spTree>
    <p:custDataLst>
      <p:tags r:id="rId1"/>
    </p:custDataLst>
    <p:extLst>
      <p:ext uri="{BB962C8B-B14F-4D97-AF65-F5344CB8AC3E}">
        <p14:creationId xmlns:p14="http://schemas.microsoft.com/office/powerpoint/2010/main" val="162082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7742-7483-47B2-A461-BB766D686EBC}"/>
              </a:ext>
            </a:extLst>
          </p:cNvPr>
          <p:cNvSpPr>
            <a:spLocks noGrp="1"/>
          </p:cNvSpPr>
          <p:nvPr>
            <p:ph type="title"/>
            <p:custDataLst>
              <p:tags r:id="rId2"/>
            </p:custDataLst>
          </p:nvPr>
        </p:nvSpPr>
        <p:spPr>
          <a:xfrm>
            <a:off x="972000" y="647612"/>
            <a:ext cx="10860000" cy="346632"/>
          </a:xfrm>
        </p:spPr>
        <p:txBody>
          <a:bodyPr/>
          <a:lstStyle/>
          <a:p>
            <a:r>
              <a:rPr lang="en-GB" dirty="0"/>
              <a:t>The theory of harm (2)</a:t>
            </a:r>
          </a:p>
        </p:txBody>
      </p:sp>
      <p:sp>
        <p:nvSpPr>
          <p:cNvPr id="3" name="Slide Number Placeholder 2">
            <a:extLst>
              <a:ext uri="{FF2B5EF4-FFF2-40B4-BE49-F238E27FC236}">
                <a16:creationId xmlns:a16="http://schemas.microsoft.com/office/drawing/2014/main" id="{8D6DACC0-5367-4608-AAF9-849997566DE2}"/>
              </a:ext>
            </a:extLst>
          </p:cNvPr>
          <p:cNvSpPr>
            <a:spLocks noGrp="1"/>
          </p:cNvSpPr>
          <p:nvPr>
            <p:ph type="sldNum" sz="quarter" idx="12"/>
            <p:custDataLst>
              <p:tags r:id="rId3"/>
            </p:custDataLst>
          </p:nvPr>
        </p:nvSpPr>
        <p:spPr/>
        <p:txBody>
          <a:bodyPr/>
          <a:lstStyle/>
          <a:p>
            <a:fld id="{2A7E23D2-26F6-45E0-8E02-0D663AE6062C}" type="slidenum">
              <a:rPr lang="en-GB" smtClean="0"/>
              <a:pPr/>
              <a:t>3</a:t>
            </a:fld>
            <a:endParaRPr lang="en-GB"/>
          </a:p>
        </p:txBody>
      </p:sp>
      <p:sp>
        <p:nvSpPr>
          <p:cNvPr id="5" name="Content Placeholder 4">
            <a:extLst>
              <a:ext uri="{FF2B5EF4-FFF2-40B4-BE49-F238E27FC236}">
                <a16:creationId xmlns:a16="http://schemas.microsoft.com/office/drawing/2014/main" id="{E53878C6-5451-424A-A45C-BA2D315A7E11}"/>
              </a:ext>
            </a:extLst>
          </p:cNvPr>
          <p:cNvSpPr>
            <a:spLocks noGrp="1"/>
          </p:cNvSpPr>
          <p:nvPr>
            <p:ph sz="quarter" idx="14"/>
            <p:custDataLst>
              <p:tags r:id="rId4"/>
            </p:custDataLst>
          </p:nvPr>
        </p:nvSpPr>
        <p:spPr/>
        <p:txBody>
          <a:bodyPr/>
          <a:lstStyle/>
          <a:p>
            <a:pPr lvl="4">
              <a:buClr>
                <a:srgbClr val="000000"/>
              </a:buClr>
              <a:buSzPct val="100000"/>
            </a:pPr>
            <a:r>
              <a:rPr lang="en-GB" sz="1800" b="1" dirty="0">
                <a:solidFill>
                  <a:schemeClr val="tx1">
                    <a:lumMod val="100000"/>
                  </a:schemeClr>
                </a:solidFill>
              </a:rPr>
              <a:t>A </a:t>
            </a:r>
            <a:r>
              <a:rPr lang="en-GB" sz="1800" dirty="0">
                <a:solidFill>
                  <a:schemeClr val="tx1">
                    <a:lumMod val="100000"/>
                  </a:schemeClr>
                </a:solidFill>
              </a:rPr>
              <a:t>will exclude </a:t>
            </a:r>
            <a:r>
              <a:rPr lang="en-GB" sz="1800" b="1" dirty="0">
                <a:solidFill>
                  <a:schemeClr val="tx1">
                    <a:lumMod val="100000"/>
                  </a:schemeClr>
                </a:solidFill>
              </a:rPr>
              <a:t>B </a:t>
            </a:r>
            <a:r>
              <a:rPr lang="en-GB" sz="1800" dirty="0">
                <a:solidFill>
                  <a:schemeClr val="tx1">
                    <a:lumMod val="100000"/>
                  </a:schemeClr>
                </a:solidFill>
              </a:rPr>
              <a:t>from </a:t>
            </a:r>
            <a:r>
              <a:rPr lang="en-GB" sz="1800" b="1" dirty="0">
                <a:solidFill>
                  <a:schemeClr val="tx1">
                    <a:lumMod val="100000"/>
                  </a:schemeClr>
                </a:solidFill>
              </a:rPr>
              <a:t>P</a:t>
            </a:r>
            <a:r>
              <a:rPr lang="en-GB" sz="1800" dirty="0">
                <a:solidFill>
                  <a:schemeClr val="tx1">
                    <a:lumMod val="100000"/>
                  </a:schemeClr>
                </a:solidFill>
              </a:rPr>
              <a:t> when. </a:t>
            </a:r>
          </a:p>
          <a:p>
            <a:pPr lvl="5">
              <a:buClr>
                <a:srgbClr val="000000"/>
              </a:buClr>
              <a:buSzPct val="100000"/>
            </a:pPr>
            <a:r>
              <a:rPr lang="en-GB" sz="1600" b="1" dirty="0">
                <a:solidFill>
                  <a:schemeClr val="tx1">
                    <a:lumMod val="100000"/>
                  </a:schemeClr>
                </a:solidFill>
              </a:rPr>
              <a:t>(a) B</a:t>
            </a:r>
            <a:r>
              <a:rPr lang="en-GB" sz="1600" dirty="0">
                <a:solidFill>
                  <a:schemeClr val="tx1">
                    <a:lumMod val="100000"/>
                  </a:schemeClr>
                </a:solidFill>
              </a:rPr>
              <a:t> can only enter profitably P if it enjoys a data advantage in </a:t>
            </a:r>
            <a:r>
              <a:rPr lang="en-GB" sz="1600" b="1" dirty="0">
                <a:solidFill>
                  <a:schemeClr val="tx1">
                    <a:lumMod val="100000"/>
                  </a:schemeClr>
                </a:solidFill>
              </a:rPr>
              <a:t>S</a:t>
            </a:r>
            <a:r>
              <a:rPr lang="en-GB" sz="1600" dirty="0">
                <a:solidFill>
                  <a:schemeClr val="tx1">
                    <a:lumMod val="100000"/>
                  </a:schemeClr>
                </a:solidFill>
              </a:rPr>
              <a:t>; </a:t>
            </a:r>
          </a:p>
          <a:p>
            <a:pPr lvl="5">
              <a:buClr>
                <a:srgbClr val="000000"/>
              </a:buClr>
              <a:buSzPct val="100000"/>
            </a:pPr>
            <a:r>
              <a:rPr lang="en-GB" sz="1600" b="1" dirty="0">
                <a:solidFill>
                  <a:schemeClr val="tx1">
                    <a:lumMod val="100000"/>
                  </a:schemeClr>
                </a:solidFill>
              </a:rPr>
              <a:t>(b) A</a:t>
            </a:r>
            <a:r>
              <a:rPr lang="en-GB" sz="1600" dirty="0">
                <a:solidFill>
                  <a:schemeClr val="tx1">
                    <a:lumMod val="100000"/>
                  </a:schemeClr>
                </a:solidFill>
              </a:rPr>
              <a:t> outcompetes </a:t>
            </a:r>
            <a:r>
              <a:rPr lang="en-GB" sz="1600" b="1" dirty="0">
                <a:solidFill>
                  <a:schemeClr val="tx1">
                    <a:lumMod val="100000"/>
                  </a:schemeClr>
                </a:solidFill>
              </a:rPr>
              <a:t>B</a:t>
            </a:r>
            <a:r>
              <a:rPr lang="en-GB" sz="1600" dirty="0">
                <a:solidFill>
                  <a:schemeClr val="tx1">
                    <a:lumMod val="100000"/>
                  </a:schemeClr>
                </a:solidFill>
              </a:rPr>
              <a:t> in market </a:t>
            </a:r>
            <a:r>
              <a:rPr lang="en-GB" sz="1600" b="1" dirty="0">
                <a:solidFill>
                  <a:schemeClr val="tx1">
                    <a:lumMod val="100000"/>
                  </a:schemeClr>
                </a:solidFill>
              </a:rPr>
              <a:t>S </a:t>
            </a:r>
            <a:r>
              <a:rPr lang="en-GB" sz="1600" dirty="0">
                <a:solidFill>
                  <a:schemeClr val="tx1">
                    <a:lumMod val="100000"/>
                  </a:schemeClr>
                </a:solidFill>
              </a:rPr>
              <a:t>if it chooses to enter; and</a:t>
            </a:r>
          </a:p>
          <a:p>
            <a:pPr lvl="5">
              <a:buClr>
                <a:srgbClr val="000000"/>
              </a:buClr>
              <a:buSzPct val="100000"/>
            </a:pPr>
            <a:r>
              <a:rPr lang="en-GB" sz="1600" b="1" dirty="0">
                <a:solidFill>
                  <a:schemeClr val="tx1">
                    <a:lumMod val="100000"/>
                  </a:schemeClr>
                </a:solidFill>
              </a:rPr>
              <a:t>(c) A </a:t>
            </a:r>
            <a:r>
              <a:rPr lang="en-GB" sz="1600" dirty="0">
                <a:solidFill>
                  <a:schemeClr val="tx1">
                    <a:lumMod val="100000"/>
                  </a:schemeClr>
                </a:solidFill>
              </a:rPr>
              <a:t>chooses to enter market </a:t>
            </a:r>
            <a:r>
              <a:rPr lang="en-GB" sz="1600" b="1" dirty="0">
                <a:solidFill>
                  <a:schemeClr val="tx1">
                    <a:lumMod val="100000"/>
                  </a:schemeClr>
                </a:solidFill>
              </a:rPr>
              <a:t>S</a:t>
            </a:r>
            <a:r>
              <a:rPr lang="en-GB" sz="1600" dirty="0">
                <a:solidFill>
                  <a:schemeClr val="tx1">
                    <a:lumMod val="100000"/>
                  </a:schemeClr>
                </a:solidFill>
              </a:rPr>
              <a:t>.</a:t>
            </a:r>
          </a:p>
          <a:p>
            <a:pPr lvl="4">
              <a:buClr>
                <a:srgbClr val="000000"/>
              </a:buClr>
              <a:buSzPct val="100000"/>
            </a:pPr>
            <a:r>
              <a:rPr lang="en-GB" sz="1800" dirty="0">
                <a:solidFill>
                  <a:schemeClr val="tx1">
                    <a:lumMod val="100000"/>
                  </a:schemeClr>
                </a:solidFill>
              </a:rPr>
              <a:t>Conditions </a:t>
            </a:r>
            <a:r>
              <a:rPr lang="en-GB" sz="1800" b="1" dirty="0">
                <a:solidFill>
                  <a:schemeClr val="tx1">
                    <a:lumMod val="100000"/>
                  </a:schemeClr>
                </a:solidFill>
              </a:rPr>
              <a:t>(b)</a:t>
            </a:r>
            <a:r>
              <a:rPr lang="en-GB" sz="1800" dirty="0">
                <a:solidFill>
                  <a:schemeClr val="tx1">
                    <a:lumMod val="100000"/>
                  </a:schemeClr>
                </a:solidFill>
              </a:rPr>
              <a:t> and </a:t>
            </a:r>
            <a:r>
              <a:rPr lang="en-GB" sz="1800" b="1" dirty="0">
                <a:solidFill>
                  <a:schemeClr val="tx1">
                    <a:lumMod val="100000"/>
                  </a:schemeClr>
                </a:solidFill>
              </a:rPr>
              <a:t>(c)</a:t>
            </a:r>
            <a:r>
              <a:rPr lang="en-GB" sz="1800" dirty="0">
                <a:solidFill>
                  <a:schemeClr val="tx1">
                    <a:lumMod val="100000"/>
                  </a:schemeClr>
                </a:solidFill>
              </a:rPr>
              <a:t>, hold provided that monopoly profits are greater than the sum of the duopoly profits in market </a:t>
            </a:r>
            <a:r>
              <a:rPr lang="en-GB" sz="1800" b="1" dirty="0">
                <a:solidFill>
                  <a:schemeClr val="tx1">
                    <a:lumMod val="100000"/>
                  </a:schemeClr>
                </a:solidFill>
              </a:rPr>
              <a:t>P</a:t>
            </a:r>
            <a:r>
              <a:rPr lang="en-GB" sz="1800" dirty="0">
                <a:solidFill>
                  <a:schemeClr val="tx1">
                    <a:lumMod val="100000"/>
                  </a:schemeClr>
                </a:solidFill>
              </a:rPr>
              <a:t>, which is a very likely outcome.</a:t>
            </a:r>
          </a:p>
          <a:p>
            <a:pPr lvl="4">
              <a:buClr>
                <a:srgbClr val="000000"/>
              </a:buClr>
              <a:buSzPct val="100000"/>
            </a:pPr>
            <a:r>
              <a:rPr lang="en-GB" sz="1800" dirty="0">
                <a:solidFill>
                  <a:schemeClr val="tx1">
                    <a:lumMod val="100000"/>
                  </a:schemeClr>
                </a:solidFill>
              </a:rPr>
              <a:t>Condition</a:t>
            </a:r>
            <a:r>
              <a:rPr lang="en-GB" sz="1800" b="1" dirty="0">
                <a:solidFill>
                  <a:schemeClr val="tx1">
                    <a:lumMod val="100000"/>
                  </a:schemeClr>
                </a:solidFill>
              </a:rPr>
              <a:t> (a) </a:t>
            </a:r>
            <a:r>
              <a:rPr lang="en-GB" sz="1800" dirty="0">
                <a:solidFill>
                  <a:schemeClr val="tx1">
                    <a:lumMod val="100000"/>
                  </a:schemeClr>
                </a:solidFill>
              </a:rPr>
              <a:t>is hard to check and may or may not hold in practice – case by case analysis needed.</a:t>
            </a:r>
          </a:p>
        </p:txBody>
      </p:sp>
    </p:spTree>
    <p:custDataLst>
      <p:tags r:id="rId1"/>
    </p:custDataLst>
    <p:extLst>
      <p:ext uri="{BB962C8B-B14F-4D97-AF65-F5344CB8AC3E}">
        <p14:creationId xmlns:p14="http://schemas.microsoft.com/office/powerpoint/2010/main" val="48029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7742-7483-47B2-A461-BB766D686EBC}"/>
              </a:ext>
            </a:extLst>
          </p:cNvPr>
          <p:cNvSpPr>
            <a:spLocks noGrp="1"/>
          </p:cNvSpPr>
          <p:nvPr>
            <p:ph type="title"/>
            <p:custDataLst>
              <p:tags r:id="rId2"/>
            </p:custDataLst>
          </p:nvPr>
        </p:nvSpPr>
        <p:spPr>
          <a:xfrm>
            <a:off x="972000" y="647612"/>
            <a:ext cx="10860000" cy="346632"/>
          </a:xfrm>
        </p:spPr>
        <p:txBody>
          <a:bodyPr/>
          <a:lstStyle/>
          <a:p>
            <a:r>
              <a:rPr lang="en-GB" dirty="0"/>
              <a:t>The Theory of Harm (3)</a:t>
            </a:r>
          </a:p>
        </p:txBody>
      </p:sp>
      <p:sp>
        <p:nvSpPr>
          <p:cNvPr id="3" name="Slide Number Placeholder 2">
            <a:extLst>
              <a:ext uri="{FF2B5EF4-FFF2-40B4-BE49-F238E27FC236}">
                <a16:creationId xmlns:a16="http://schemas.microsoft.com/office/drawing/2014/main" id="{8D6DACC0-5367-4608-AAF9-849997566DE2}"/>
              </a:ext>
            </a:extLst>
          </p:cNvPr>
          <p:cNvSpPr>
            <a:spLocks noGrp="1"/>
          </p:cNvSpPr>
          <p:nvPr>
            <p:ph type="sldNum" sz="quarter" idx="12"/>
            <p:custDataLst>
              <p:tags r:id="rId3"/>
            </p:custDataLst>
          </p:nvPr>
        </p:nvSpPr>
        <p:spPr/>
        <p:txBody>
          <a:bodyPr/>
          <a:lstStyle/>
          <a:p>
            <a:fld id="{2A7E23D2-26F6-45E0-8E02-0D663AE6062C}" type="slidenum">
              <a:rPr lang="en-GB" smtClean="0"/>
              <a:pPr/>
              <a:t>4</a:t>
            </a:fld>
            <a:endParaRPr lang="en-GB"/>
          </a:p>
        </p:txBody>
      </p:sp>
      <p:sp>
        <p:nvSpPr>
          <p:cNvPr id="5" name="Content Placeholder 4">
            <a:extLst>
              <a:ext uri="{FF2B5EF4-FFF2-40B4-BE49-F238E27FC236}">
                <a16:creationId xmlns:a16="http://schemas.microsoft.com/office/drawing/2014/main" id="{E53878C6-5451-424A-A45C-BA2D315A7E11}"/>
              </a:ext>
            </a:extLst>
          </p:cNvPr>
          <p:cNvSpPr>
            <a:spLocks noGrp="1"/>
          </p:cNvSpPr>
          <p:nvPr>
            <p:ph sz="quarter" idx="14"/>
            <p:custDataLst>
              <p:tags r:id="rId4"/>
            </p:custDataLst>
          </p:nvPr>
        </p:nvSpPr>
        <p:spPr/>
        <p:txBody>
          <a:bodyPr/>
          <a:lstStyle/>
          <a:p>
            <a:pPr lvl="4">
              <a:buClr>
                <a:srgbClr val="000000"/>
              </a:buClr>
              <a:buSzPct val="100000"/>
            </a:pPr>
            <a:r>
              <a:rPr lang="en-GB" sz="1800" b="1" dirty="0">
                <a:solidFill>
                  <a:schemeClr val="tx1">
                    <a:lumMod val="100000"/>
                  </a:schemeClr>
                </a:solidFill>
              </a:rPr>
              <a:t>Sacrifice test</a:t>
            </a:r>
          </a:p>
          <a:p>
            <a:pPr lvl="5">
              <a:buClr>
                <a:srgbClr val="000000"/>
              </a:buClr>
              <a:buSzPct val="100000"/>
            </a:pPr>
            <a:r>
              <a:rPr lang="en-GB" sz="1600" b="1" dirty="0">
                <a:solidFill>
                  <a:schemeClr val="tx1">
                    <a:lumMod val="100000"/>
                  </a:schemeClr>
                </a:solidFill>
              </a:rPr>
              <a:t>A </a:t>
            </a:r>
            <a:r>
              <a:rPr lang="en-GB" sz="1600" dirty="0">
                <a:solidFill>
                  <a:schemeClr val="tx1">
                    <a:lumMod val="100000"/>
                  </a:schemeClr>
                </a:solidFill>
              </a:rPr>
              <a:t>may enter market </a:t>
            </a:r>
            <a:r>
              <a:rPr lang="en-GB" sz="1600" b="1" dirty="0">
                <a:solidFill>
                  <a:schemeClr val="tx1">
                    <a:lumMod val="100000"/>
                  </a:schemeClr>
                </a:solidFill>
              </a:rPr>
              <a:t>S </a:t>
            </a:r>
            <a:r>
              <a:rPr lang="en-GB" sz="1600" dirty="0">
                <a:solidFill>
                  <a:schemeClr val="tx1">
                    <a:lumMod val="100000"/>
                  </a:schemeClr>
                </a:solidFill>
              </a:rPr>
              <a:t>and exclude </a:t>
            </a:r>
            <a:r>
              <a:rPr lang="en-GB" sz="1600" b="1" dirty="0">
                <a:solidFill>
                  <a:schemeClr val="tx1">
                    <a:lumMod val="100000"/>
                  </a:schemeClr>
                </a:solidFill>
              </a:rPr>
              <a:t>B </a:t>
            </a:r>
            <a:r>
              <a:rPr lang="en-GB" sz="1600" dirty="0">
                <a:solidFill>
                  <a:schemeClr val="tx1">
                    <a:lumMod val="100000"/>
                  </a:schemeClr>
                </a:solidFill>
              </a:rPr>
              <a:t>from market </a:t>
            </a:r>
            <a:r>
              <a:rPr lang="en-GB" sz="1600" b="1" dirty="0">
                <a:solidFill>
                  <a:schemeClr val="tx1">
                    <a:lumMod val="100000"/>
                  </a:schemeClr>
                </a:solidFill>
              </a:rPr>
              <a:t>P</a:t>
            </a:r>
            <a:r>
              <a:rPr lang="en-GB" sz="1600" dirty="0">
                <a:solidFill>
                  <a:schemeClr val="tx1">
                    <a:lumMod val="100000"/>
                  </a:schemeClr>
                </a:solidFill>
              </a:rPr>
              <a:t> </a:t>
            </a:r>
            <a:r>
              <a:rPr lang="en-GB" sz="1600" i="1" dirty="0">
                <a:solidFill>
                  <a:schemeClr val="tx1">
                    <a:lumMod val="100000"/>
                  </a:schemeClr>
                </a:solidFill>
              </a:rPr>
              <a:t>de facto </a:t>
            </a:r>
            <a:r>
              <a:rPr lang="en-GB" sz="1600" dirty="0">
                <a:solidFill>
                  <a:schemeClr val="tx1">
                    <a:lumMod val="100000"/>
                  </a:schemeClr>
                </a:solidFill>
              </a:rPr>
              <a:t>even if exclusion is not the reason why it enter </a:t>
            </a:r>
            <a:r>
              <a:rPr lang="en-GB" sz="1600" b="1" dirty="0">
                <a:solidFill>
                  <a:schemeClr val="tx1">
                    <a:lumMod val="100000"/>
                  </a:schemeClr>
                </a:solidFill>
              </a:rPr>
              <a:t>S</a:t>
            </a:r>
            <a:r>
              <a:rPr lang="en-GB" sz="1600" dirty="0">
                <a:solidFill>
                  <a:schemeClr val="tx1">
                    <a:lumMod val="100000"/>
                  </a:schemeClr>
                </a:solidFill>
              </a:rPr>
              <a:t>. This may be the case when </a:t>
            </a:r>
            <a:r>
              <a:rPr lang="en-GB" sz="1600" b="1" dirty="0">
                <a:solidFill>
                  <a:schemeClr val="tx1">
                    <a:lumMod val="100000"/>
                  </a:schemeClr>
                </a:solidFill>
              </a:rPr>
              <a:t>A </a:t>
            </a:r>
            <a:r>
              <a:rPr lang="en-GB" sz="1600" dirty="0">
                <a:solidFill>
                  <a:schemeClr val="tx1">
                    <a:lumMod val="100000"/>
                  </a:schemeClr>
                </a:solidFill>
              </a:rPr>
              <a:t>may is more efficient than </a:t>
            </a:r>
            <a:r>
              <a:rPr lang="en-GB" sz="1600" b="1" dirty="0">
                <a:solidFill>
                  <a:schemeClr val="tx1">
                    <a:lumMod val="100000"/>
                  </a:schemeClr>
                </a:solidFill>
              </a:rPr>
              <a:t>B </a:t>
            </a:r>
            <a:r>
              <a:rPr lang="en-GB" sz="1600" dirty="0">
                <a:solidFill>
                  <a:schemeClr val="tx1">
                    <a:lumMod val="100000"/>
                  </a:schemeClr>
                </a:solidFill>
              </a:rPr>
              <a:t>in market </a:t>
            </a:r>
            <a:r>
              <a:rPr lang="en-GB" sz="1600" b="1" dirty="0">
                <a:solidFill>
                  <a:schemeClr val="tx1">
                    <a:lumMod val="100000"/>
                  </a:schemeClr>
                </a:solidFill>
              </a:rPr>
              <a:t>S </a:t>
            </a:r>
            <a:r>
              <a:rPr lang="en-GB" sz="1600" dirty="0">
                <a:solidFill>
                  <a:schemeClr val="tx1">
                    <a:lumMod val="100000"/>
                  </a:schemeClr>
                </a:solidFill>
              </a:rPr>
              <a:t>and the data collected in market </a:t>
            </a:r>
            <a:r>
              <a:rPr lang="en-GB" sz="1600" b="1" dirty="0">
                <a:solidFill>
                  <a:schemeClr val="tx1">
                    <a:lumMod val="100000"/>
                  </a:schemeClr>
                </a:solidFill>
              </a:rPr>
              <a:t>S </a:t>
            </a:r>
            <a:r>
              <a:rPr lang="en-GB" sz="1600" dirty="0">
                <a:solidFill>
                  <a:schemeClr val="tx1">
                    <a:lumMod val="100000"/>
                  </a:schemeClr>
                </a:solidFill>
              </a:rPr>
              <a:t>is valuable in market </a:t>
            </a:r>
            <a:r>
              <a:rPr lang="en-GB" sz="1600" b="1" dirty="0">
                <a:solidFill>
                  <a:schemeClr val="tx1">
                    <a:lumMod val="100000"/>
                  </a:schemeClr>
                </a:solidFill>
              </a:rPr>
              <a:t>P</a:t>
            </a:r>
            <a:r>
              <a:rPr lang="en-GB" sz="1600" dirty="0">
                <a:solidFill>
                  <a:schemeClr val="tx1">
                    <a:lumMod val="100000"/>
                  </a:schemeClr>
                </a:solidFill>
              </a:rPr>
              <a:t> whether or not </a:t>
            </a:r>
            <a:r>
              <a:rPr lang="en-GB" sz="1600" b="1" dirty="0">
                <a:solidFill>
                  <a:schemeClr val="tx1">
                    <a:lumMod val="100000"/>
                  </a:schemeClr>
                </a:solidFill>
              </a:rPr>
              <a:t>B</a:t>
            </a:r>
            <a:r>
              <a:rPr lang="en-GB" sz="1600" dirty="0">
                <a:solidFill>
                  <a:schemeClr val="tx1">
                    <a:lumMod val="100000"/>
                  </a:schemeClr>
                </a:solidFill>
              </a:rPr>
              <a:t> enters it.  </a:t>
            </a:r>
          </a:p>
          <a:p>
            <a:pPr lvl="5">
              <a:buClr>
                <a:srgbClr val="000000"/>
              </a:buClr>
              <a:buSzPct val="100000"/>
            </a:pPr>
            <a:r>
              <a:rPr lang="en-GB" sz="1600" dirty="0">
                <a:solidFill>
                  <a:schemeClr val="tx1">
                    <a:lumMod val="100000"/>
                  </a:schemeClr>
                </a:solidFill>
              </a:rPr>
              <a:t>Hence, </a:t>
            </a:r>
            <a:r>
              <a:rPr lang="en-GB" sz="1600" b="1" dirty="0">
                <a:solidFill>
                  <a:schemeClr val="tx1">
                    <a:lumMod val="100000"/>
                  </a:schemeClr>
                </a:solidFill>
              </a:rPr>
              <a:t>A</a:t>
            </a:r>
            <a:r>
              <a:rPr lang="en-GB" sz="1600" dirty="0">
                <a:solidFill>
                  <a:schemeClr val="tx1">
                    <a:lumMod val="100000"/>
                  </a:schemeClr>
                </a:solidFill>
              </a:rPr>
              <a:t>’s</a:t>
            </a:r>
            <a:r>
              <a:rPr lang="en-GB" sz="1600" b="1" dirty="0">
                <a:solidFill>
                  <a:schemeClr val="tx1">
                    <a:lumMod val="100000"/>
                  </a:schemeClr>
                </a:solidFill>
              </a:rPr>
              <a:t> </a:t>
            </a:r>
            <a:r>
              <a:rPr lang="en-GB" sz="1600" dirty="0">
                <a:solidFill>
                  <a:schemeClr val="tx1">
                    <a:lumMod val="100000"/>
                  </a:schemeClr>
                </a:solidFill>
              </a:rPr>
              <a:t>actions can only be regarded as anti-competitive if the only justification for </a:t>
            </a:r>
            <a:r>
              <a:rPr lang="en-GB" sz="1600" b="1" dirty="0">
                <a:solidFill>
                  <a:schemeClr val="tx1">
                    <a:lumMod val="100000"/>
                  </a:schemeClr>
                </a:solidFill>
              </a:rPr>
              <a:t>A</a:t>
            </a:r>
            <a:r>
              <a:rPr lang="en-GB" sz="1600" dirty="0">
                <a:solidFill>
                  <a:schemeClr val="tx1">
                    <a:lumMod val="100000"/>
                  </a:schemeClr>
                </a:solidFill>
              </a:rPr>
              <a:t>’s</a:t>
            </a:r>
            <a:r>
              <a:rPr lang="en-GB" sz="1600" b="1" dirty="0">
                <a:solidFill>
                  <a:schemeClr val="tx1">
                    <a:lumMod val="100000"/>
                  </a:schemeClr>
                </a:solidFill>
              </a:rPr>
              <a:t> </a:t>
            </a:r>
            <a:r>
              <a:rPr lang="en-GB" sz="1600" dirty="0">
                <a:solidFill>
                  <a:schemeClr val="tx1">
                    <a:lumMod val="100000"/>
                  </a:schemeClr>
                </a:solidFill>
              </a:rPr>
              <a:t>entry is to protect its monopoly in market </a:t>
            </a:r>
            <a:r>
              <a:rPr lang="en-GB" sz="1600" b="1" dirty="0">
                <a:solidFill>
                  <a:schemeClr val="tx1">
                    <a:lumMod val="100000"/>
                  </a:schemeClr>
                </a:solidFill>
              </a:rPr>
              <a:t>P</a:t>
            </a:r>
            <a:r>
              <a:rPr lang="en-GB" sz="1600" dirty="0">
                <a:solidFill>
                  <a:schemeClr val="tx1">
                    <a:lumMod val="100000"/>
                  </a:schemeClr>
                </a:solidFill>
              </a:rPr>
              <a:t>.  </a:t>
            </a:r>
          </a:p>
          <a:p>
            <a:pPr lvl="4">
              <a:buClr>
                <a:srgbClr val="000000"/>
              </a:buClr>
              <a:buSzPct val="100000"/>
            </a:pPr>
            <a:r>
              <a:rPr lang="en-GB" sz="1800" b="1" dirty="0">
                <a:solidFill>
                  <a:schemeClr val="tx1">
                    <a:lumMod val="100000"/>
                  </a:schemeClr>
                </a:solidFill>
              </a:rPr>
              <a:t>Consumer welfare test</a:t>
            </a:r>
          </a:p>
          <a:p>
            <a:pPr lvl="5">
              <a:buClr>
                <a:srgbClr val="000000"/>
              </a:buClr>
              <a:buSzPct val="100000"/>
            </a:pPr>
            <a:r>
              <a:rPr lang="en-GB" sz="1600" dirty="0">
                <a:solidFill>
                  <a:schemeClr val="tx1">
                    <a:lumMod val="100000"/>
                  </a:schemeClr>
                </a:solidFill>
              </a:rPr>
              <a:t>The entry of </a:t>
            </a:r>
            <a:r>
              <a:rPr lang="en-GB" sz="1600" b="1" dirty="0">
                <a:solidFill>
                  <a:schemeClr val="tx1">
                    <a:lumMod val="100000"/>
                  </a:schemeClr>
                </a:solidFill>
              </a:rPr>
              <a:t>A </a:t>
            </a:r>
            <a:r>
              <a:rPr lang="en-GB" sz="1600" dirty="0">
                <a:solidFill>
                  <a:schemeClr val="tx1">
                    <a:lumMod val="100000"/>
                  </a:schemeClr>
                </a:solidFill>
              </a:rPr>
              <a:t>in market </a:t>
            </a:r>
            <a:r>
              <a:rPr lang="en-GB" sz="1600" b="1" dirty="0">
                <a:solidFill>
                  <a:schemeClr val="tx1">
                    <a:lumMod val="100000"/>
                  </a:schemeClr>
                </a:solidFill>
              </a:rPr>
              <a:t>S </a:t>
            </a:r>
            <a:r>
              <a:rPr lang="en-GB" sz="1600" dirty="0">
                <a:solidFill>
                  <a:schemeClr val="tx1">
                    <a:lumMod val="100000"/>
                  </a:schemeClr>
                </a:solidFill>
              </a:rPr>
              <a:t>benefits consumers because it leads to fiercer competition in that market and allows </a:t>
            </a:r>
            <a:r>
              <a:rPr lang="en-GB" sz="1600" b="1" dirty="0">
                <a:solidFill>
                  <a:schemeClr val="tx1">
                    <a:lumMod val="100000"/>
                  </a:schemeClr>
                </a:solidFill>
              </a:rPr>
              <a:t>A </a:t>
            </a:r>
            <a:r>
              <a:rPr lang="en-GB" sz="1600" dirty="0">
                <a:solidFill>
                  <a:schemeClr val="tx1">
                    <a:lumMod val="100000"/>
                  </a:schemeClr>
                </a:solidFill>
              </a:rPr>
              <a:t>to combine data from both markets, which may be consumer welfare-enhancing. But it makes consumers worse off because it deters entry and competition in market </a:t>
            </a:r>
            <a:r>
              <a:rPr lang="en-GB" sz="1600" b="1" dirty="0">
                <a:solidFill>
                  <a:schemeClr val="tx1">
                    <a:lumMod val="100000"/>
                  </a:schemeClr>
                </a:solidFill>
              </a:rPr>
              <a:t>P</a:t>
            </a:r>
            <a:r>
              <a:rPr lang="en-GB" sz="1600" dirty="0">
                <a:solidFill>
                  <a:schemeClr val="tx1">
                    <a:lumMod val="100000"/>
                  </a:schemeClr>
                </a:solidFill>
              </a:rPr>
              <a:t>, excluding a potentially efficient condition.</a:t>
            </a:r>
          </a:p>
          <a:p>
            <a:pPr lvl="5">
              <a:buClr>
                <a:srgbClr val="000000"/>
              </a:buClr>
              <a:buSzPct val="100000"/>
            </a:pPr>
            <a:r>
              <a:rPr lang="en-GB" sz="1600" b="1" dirty="0">
                <a:solidFill>
                  <a:schemeClr val="tx1">
                    <a:lumMod val="100000"/>
                  </a:schemeClr>
                </a:solidFill>
              </a:rPr>
              <a:t>A</a:t>
            </a:r>
            <a:r>
              <a:rPr lang="en-GB" sz="1600" dirty="0">
                <a:solidFill>
                  <a:schemeClr val="tx1">
                    <a:lumMod val="100000"/>
                  </a:schemeClr>
                </a:solidFill>
              </a:rPr>
              <a:t>’s</a:t>
            </a:r>
            <a:r>
              <a:rPr lang="en-GB" sz="1600" b="1" dirty="0">
                <a:solidFill>
                  <a:schemeClr val="tx1">
                    <a:lumMod val="100000"/>
                  </a:schemeClr>
                </a:solidFill>
              </a:rPr>
              <a:t> </a:t>
            </a:r>
            <a:r>
              <a:rPr lang="en-GB" sz="1600" dirty="0">
                <a:solidFill>
                  <a:schemeClr val="tx1">
                    <a:lumMod val="100000"/>
                  </a:schemeClr>
                </a:solidFill>
              </a:rPr>
              <a:t>actions can only be regarded as anti-competitive if they result in a net reduction in consumer welfare.</a:t>
            </a:r>
          </a:p>
          <a:p>
            <a:pPr lvl="5">
              <a:buClr>
                <a:srgbClr val="000000"/>
              </a:buClr>
              <a:buSzPct val="100000"/>
            </a:pPr>
            <a:endParaRPr lang="en-GB" sz="1600" dirty="0">
              <a:solidFill>
                <a:schemeClr val="tx1">
                  <a:lumMod val="100000"/>
                </a:schemeClr>
              </a:solidFill>
            </a:endParaRPr>
          </a:p>
        </p:txBody>
      </p:sp>
    </p:spTree>
    <p:custDataLst>
      <p:tags r:id="rId1"/>
    </p:custDataLst>
    <p:extLst>
      <p:ext uri="{BB962C8B-B14F-4D97-AF65-F5344CB8AC3E}">
        <p14:creationId xmlns:p14="http://schemas.microsoft.com/office/powerpoint/2010/main" val="353508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7742-7483-47B2-A461-BB766D686EBC}"/>
              </a:ext>
            </a:extLst>
          </p:cNvPr>
          <p:cNvSpPr>
            <a:spLocks noGrp="1"/>
          </p:cNvSpPr>
          <p:nvPr>
            <p:ph type="title"/>
            <p:custDataLst>
              <p:tags r:id="rId2"/>
            </p:custDataLst>
          </p:nvPr>
        </p:nvSpPr>
        <p:spPr>
          <a:xfrm>
            <a:off x="972000" y="647612"/>
            <a:ext cx="10860000" cy="346632"/>
          </a:xfrm>
        </p:spPr>
        <p:txBody>
          <a:bodyPr/>
          <a:lstStyle/>
          <a:p>
            <a:r>
              <a:rPr lang="en-GB" dirty="0"/>
              <a:t>Policy options</a:t>
            </a:r>
          </a:p>
        </p:txBody>
      </p:sp>
      <p:sp>
        <p:nvSpPr>
          <p:cNvPr id="3" name="Slide Number Placeholder 2">
            <a:extLst>
              <a:ext uri="{FF2B5EF4-FFF2-40B4-BE49-F238E27FC236}">
                <a16:creationId xmlns:a16="http://schemas.microsoft.com/office/drawing/2014/main" id="{8D6DACC0-5367-4608-AAF9-849997566DE2}"/>
              </a:ext>
            </a:extLst>
          </p:cNvPr>
          <p:cNvSpPr>
            <a:spLocks noGrp="1"/>
          </p:cNvSpPr>
          <p:nvPr>
            <p:ph type="sldNum" sz="quarter" idx="12"/>
            <p:custDataLst>
              <p:tags r:id="rId3"/>
            </p:custDataLst>
          </p:nvPr>
        </p:nvSpPr>
        <p:spPr/>
        <p:txBody>
          <a:bodyPr/>
          <a:lstStyle/>
          <a:p>
            <a:fld id="{2A7E23D2-26F6-45E0-8E02-0D663AE6062C}" type="slidenum">
              <a:rPr lang="en-GB" smtClean="0"/>
              <a:pPr/>
              <a:t>5</a:t>
            </a:fld>
            <a:endParaRPr lang="en-GB"/>
          </a:p>
        </p:txBody>
      </p:sp>
      <p:sp>
        <p:nvSpPr>
          <p:cNvPr id="5" name="Content Placeholder 4">
            <a:extLst>
              <a:ext uri="{FF2B5EF4-FFF2-40B4-BE49-F238E27FC236}">
                <a16:creationId xmlns:a16="http://schemas.microsoft.com/office/drawing/2014/main" id="{E53878C6-5451-424A-A45C-BA2D315A7E11}"/>
              </a:ext>
            </a:extLst>
          </p:cNvPr>
          <p:cNvSpPr>
            <a:spLocks noGrp="1"/>
          </p:cNvSpPr>
          <p:nvPr>
            <p:ph sz="quarter" idx="14"/>
            <p:custDataLst>
              <p:tags r:id="rId4"/>
            </p:custDataLst>
          </p:nvPr>
        </p:nvSpPr>
        <p:spPr/>
        <p:txBody>
          <a:bodyPr/>
          <a:lstStyle/>
          <a:p>
            <a:pPr lvl="4">
              <a:buClr>
                <a:srgbClr val="000000"/>
              </a:buClr>
              <a:buSzPct val="100000"/>
            </a:pPr>
            <a:r>
              <a:rPr lang="en-GB" sz="1800" b="1" dirty="0">
                <a:solidFill>
                  <a:schemeClr val="tx1">
                    <a:lumMod val="100000"/>
                  </a:schemeClr>
                </a:solidFill>
              </a:rPr>
              <a:t>Entry restrictions: </a:t>
            </a:r>
            <a:r>
              <a:rPr lang="en-GB" sz="1800" dirty="0">
                <a:solidFill>
                  <a:schemeClr val="tx1">
                    <a:lumMod val="100000"/>
                  </a:schemeClr>
                </a:solidFill>
              </a:rPr>
              <a:t>May deter valuable entry of </a:t>
            </a:r>
            <a:r>
              <a:rPr lang="en-GB" sz="1800" b="1" dirty="0">
                <a:solidFill>
                  <a:schemeClr val="tx1">
                    <a:lumMod val="100000"/>
                  </a:schemeClr>
                </a:solidFill>
              </a:rPr>
              <a:t>A</a:t>
            </a:r>
            <a:r>
              <a:rPr lang="en-GB" sz="1800" dirty="0">
                <a:solidFill>
                  <a:schemeClr val="tx1">
                    <a:lumMod val="100000"/>
                  </a:schemeClr>
                </a:solidFill>
              </a:rPr>
              <a:t> into market </a:t>
            </a:r>
            <a:r>
              <a:rPr lang="en-GB" sz="1800" b="1" dirty="0">
                <a:solidFill>
                  <a:schemeClr val="tx1">
                    <a:lumMod val="100000"/>
                  </a:schemeClr>
                </a:solidFill>
              </a:rPr>
              <a:t>S</a:t>
            </a:r>
          </a:p>
          <a:p>
            <a:pPr lvl="4">
              <a:buClr>
                <a:srgbClr val="000000"/>
              </a:buClr>
              <a:buSzPct val="100000"/>
            </a:pPr>
            <a:r>
              <a:rPr lang="en-GB" sz="1800" b="1" dirty="0">
                <a:solidFill>
                  <a:schemeClr val="tx1">
                    <a:lumMod val="100000"/>
                  </a:schemeClr>
                </a:solidFill>
              </a:rPr>
              <a:t>Prohibiting data tying: </a:t>
            </a:r>
            <a:r>
              <a:rPr lang="en-GB" sz="1800" dirty="0">
                <a:solidFill>
                  <a:schemeClr val="tx1">
                    <a:lumMod val="100000"/>
                  </a:schemeClr>
                </a:solidFill>
              </a:rPr>
              <a:t>May deter entry of </a:t>
            </a:r>
            <a:r>
              <a:rPr lang="en-GB" sz="1800" b="1" dirty="0">
                <a:solidFill>
                  <a:schemeClr val="tx1">
                    <a:lumMod val="100000"/>
                  </a:schemeClr>
                </a:solidFill>
              </a:rPr>
              <a:t>B</a:t>
            </a:r>
            <a:r>
              <a:rPr lang="en-GB" sz="1800" dirty="0">
                <a:solidFill>
                  <a:schemeClr val="tx1">
                    <a:lumMod val="100000"/>
                  </a:schemeClr>
                </a:solidFill>
              </a:rPr>
              <a:t> into market </a:t>
            </a:r>
            <a:r>
              <a:rPr lang="en-GB" sz="1800" b="1" dirty="0">
                <a:solidFill>
                  <a:schemeClr val="tx1">
                    <a:lumMod val="100000"/>
                  </a:schemeClr>
                </a:solidFill>
              </a:rPr>
              <a:t>P </a:t>
            </a:r>
          </a:p>
          <a:p>
            <a:pPr lvl="4">
              <a:buClr>
                <a:srgbClr val="000000"/>
              </a:buClr>
              <a:buSzPct val="100000"/>
            </a:pPr>
            <a:r>
              <a:rPr lang="en-GB" sz="1800" b="1" dirty="0">
                <a:solidFill>
                  <a:schemeClr val="tx1">
                    <a:lumMod val="100000"/>
                  </a:schemeClr>
                </a:solidFill>
              </a:rPr>
              <a:t>Asymmetric prohibition on data tying: </a:t>
            </a:r>
            <a:r>
              <a:rPr lang="en-GB" sz="1800" dirty="0">
                <a:solidFill>
                  <a:schemeClr val="tx1">
                    <a:lumMod val="100000"/>
                  </a:schemeClr>
                </a:solidFill>
              </a:rPr>
              <a:t>Better than the previous two options</a:t>
            </a:r>
            <a:endParaRPr lang="en-GB" sz="1800" b="1" dirty="0">
              <a:solidFill>
                <a:schemeClr val="tx1">
                  <a:lumMod val="100000"/>
                </a:schemeClr>
              </a:solidFill>
            </a:endParaRPr>
          </a:p>
          <a:p>
            <a:pPr lvl="4">
              <a:buClr>
                <a:srgbClr val="000000"/>
              </a:buClr>
              <a:buSzPct val="100000"/>
            </a:pPr>
            <a:r>
              <a:rPr lang="en-GB" sz="1800" b="1" dirty="0">
                <a:solidFill>
                  <a:schemeClr val="tx1">
                    <a:lumMod val="100000"/>
                  </a:schemeClr>
                </a:solidFill>
              </a:rPr>
              <a:t>Data sharing: </a:t>
            </a:r>
            <a:r>
              <a:rPr lang="en-GB" sz="1800" dirty="0">
                <a:solidFill>
                  <a:schemeClr val="tx1">
                    <a:lumMod val="100000"/>
                  </a:schemeClr>
                </a:solidFill>
              </a:rPr>
              <a:t>May facilitate entry deterrence into </a:t>
            </a:r>
            <a:r>
              <a:rPr lang="en-GB" sz="1800" b="1" dirty="0">
                <a:solidFill>
                  <a:schemeClr val="tx1">
                    <a:lumMod val="100000"/>
                  </a:schemeClr>
                </a:solidFill>
              </a:rPr>
              <a:t>P</a:t>
            </a:r>
          </a:p>
          <a:p>
            <a:pPr lvl="4">
              <a:buClr>
                <a:srgbClr val="000000"/>
              </a:buClr>
              <a:buSzPct val="100000"/>
            </a:pPr>
            <a:r>
              <a:rPr lang="en-GB" sz="1800" b="1" dirty="0">
                <a:solidFill>
                  <a:schemeClr val="tx1">
                    <a:lumMod val="100000"/>
                  </a:schemeClr>
                </a:solidFill>
              </a:rPr>
              <a:t>Asymmetric data sharing: </a:t>
            </a:r>
            <a:r>
              <a:rPr lang="en-GB" sz="1800" dirty="0">
                <a:solidFill>
                  <a:schemeClr val="tx1">
                    <a:lumMod val="100000"/>
                  </a:schemeClr>
                </a:solidFill>
              </a:rPr>
              <a:t>Better than all previous options</a:t>
            </a:r>
            <a:endParaRPr lang="en-GB" sz="1800" b="1" dirty="0">
              <a:solidFill>
                <a:schemeClr val="tx1">
                  <a:lumMod val="100000"/>
                </a:schemeClr>
              </a:solidFill>
            </a:endParaRPr>
          </a:p>
          <a:p>
            <a:pPr lvl="4">
              <a:buClr>
                <a:srgbClr val="000000"/>
              </a:buClr>
              <a:buSzPct val="100000"/>
            </a:pPr>
            <a:r>
              <a:rPr lang="en-GB" sz="1800" b="1" dirty="0">
                <a:solidFill>
                  <a:schemeClr val="tx1">
                    <a:lumMod val="100000"/>
                  </a:schemeClr>
                </a:solidFill>
              </a:rPr>
              <a:t>Data portability: </a:t>
            </a:r>
            <a:r>
              <a:rPr lang="en-GB" sz="1800" dirty="0">
                <a:solidFill>
                  <a:schemeClr val="tx1">
                    <a:lumMod val="100000"/>
                  </a:schemeClr>
                </a:solidFill>
              </a:rPr>
              <a:t>May facilitate entry deterrence into </a:t>
            </a:r>
            <a:r>
              <a:rPr lang="en-GB" sz="1800" b="1" dirty="0">
                <a:solidFill>
                  <a:schemeClr val="tx1">
                    <a:lumMod val="100000"/>
                  </a:schemeClr>
                </a:solidFill>
              </a:rPr>
              <a:t>P</a:t>
            </a:r>
          </a:p>
        </p:txBody>
      </p:sp>
    </p:spTree>
    <p:custDataLst>
      <p:tags r:id="rId1"/>
    </p:custDataLst>
    <p:extLst>
      <p:ext uri="{BB962C8B-B14F-4D97-AF65-F5344CB8AC3E}">
        <p14:creationId xmlns:p14="http://schemas.microsoft.com/office/powerpoint/2010/main" val="134143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7742-7483-47B2-A461-BB766D686EBC}"/>
              </a:ext>
            </a:extLst>
          </p:cNvPr>
          <p:cNvSpPr>
            <a:spLocks noGrp="1"/>
          </p:cNvSpPr>
          <p:nvPr>
            <p:ph type="title"/>
            <p:custDataLst>
              <p:tags r:id="rId2"/>
            </p:custDataLst>
          </p:nvPr>
        </p:nvSpPr>
        <p:spPr>
          <a:xfrm>
            <a:off x="972000" y="647612"/>
            <a:ext cx="10860000" cy="346632"/>
          </a:xfrm>
        </p:spPr>
        <p:txBody>
          <a:bodyPr/>
          <a:lstStyle/>
          <a:p>
            <a:r>
              <a:rPr lang="en-GB" dirty="0"/>
              <a:t>Mergers</a:t>
            </a:r>
          </a:p>
        </p:txBody>
      </p:sp>
      <p:sp>
        <p:nvSpPr>
          <p:cNvPr id="3" name="Slide Number Placeholder 2">
            <a:extLst>
              <a:ext uri="{FF2B5EF4-FFF2-40B4-BE49-F238E27FC236}">
                <a16:creationId xmlns:a16="http://schemas.microsoft.com/office/drawing/2014/main" id="{8D6DACC0-5367-4608-AAF9-849997566DE2}"/>
              </a:ext>
            </a:extLst>
          </p:cNvPr>
          <p:cNvSpPr>
            <a:spLocks noGrp="1"/>
          </p:cNvSpPr>
          <p:nvPr>
            <p:ph type="sldNum" sz="quarter" idx="12"/>
            <p:custDataLst>
              <p:tags r:id="rId3"/>
            </p:custDataLst>
          </p:nvPr>
        </p:nvSpPr>
        <p:spPr/>
        <p:txBody>
          <a:bodyPr/>
          <a:lstStyle/>
          <a:p>
            <a:fld id="{2A7E23D2-26F6-45E0-8E02-0D663AE6062C}" type="slidenum">
              <a:rPr lang="en-GB" smtClean="0"/>
              <a:pPr/>
              <a:t>6</a:t>
            </a:fld>
            <a:endParaRPr lang="en-GB"/>
          </a:p>
        </p:txBody>
      </p:sp>
      <p:sp>
        <p:nvSpPr>
          <p:cNvPr id="5" name="Content Placeholder 4">
            <a:extLst>
              <a:ext uri="{FF2B5EF4-FFF2-40B4-BE49-F238E27FC236}">
                <a16:creationId xmlns:a16="http://schemas.microsoft.com/office/drawing/2014/main" id="{E53878C6-5451-424A-A45C-BA2D315A7E11}"/>
              </a:ext>
            </a:extLst>
          </p:cNvPr>
          <p:cNvSpPr>
            <a:spLocks noGrp="1"/>
          </p:cNvSpPr>
          <p:nvPr>
            <p:ph sz="quarter" idx="14"/>
            <p:custDataLst>
              <p:tags r:id="rId4"/>
            </p:custDataLst>
          </p:nvPr>
        </p:nvSpPr>
        <p:spPr/>
        <p:txBody>
          <a:bodyPr/>
          <a:lstStyle/>
          <a:p>
            <a:pPr lvl="4">
              <a:buClr>
                <a:srgbClr val="000000"/>
              </a:buClr>
              <a:buSzPct val="100000"/>
            </a:pPr>
            <a:r>
              <a:rPr lang="en-GB" sz="1800" b="1" dirty="0">
                <a:solidFill>
                  <a:schemeClr val="tx1">
                    <a:lumMod val="100000"/>
                  </a:schemeClr>
                </a:solidFill>
              </a:rPr>
              <a:t>A</a:t>
            </a:r>
            <a:r>
              <a:rPr lang="en-GB" sz="1800" dirty="0">
                <a:solidFill>
                  <a:schemeClr val="tx1">
                    <a:lumMod val="100000"/>
                  </a:schemeClr>
                </a:solidFill>
              </a:rPr>
              <a:t> may prefer to buy </a:t>
            </a:r>
            <a:r>
              <a:rPr lang="en-GB" sz="1800" b="1" dirty="0">
                <a:solidFill>
                  <a:schemeClr val="tx1">
                    <a:lumMod val="100000"/>
                  </a:schemeClr>
                </a:solidFill>
              </a:rPr>
              <a:t>B </a:t>
            </a:r>
            <a:r>
              <a:rPr lang="en-GB" sz="1800" dirty="0">
                <a:solidFill>
                  <a:schemeClr val="tx1">
                    <a:lumMod val="100000"/>
                  </a:schemeClr>
                </a:solidFill>
              </a:rPr>
              <a:t>instead of engaging in a exclusionary strategy, as it saves fixed costs of entry into market </a:t>
            </a:r>
            <a:r>
              <a:rPr lang="en-GB" sz="1800" b="1" dirty="0">
                <a:solidFill>
                  <a:schemeClr val="tx1">
                    <a:lumMod val="100000"/>
                  </a:schemeClr>
                </a:solidFill>
              </a:rPr>
              <a:t>S</a:t>
            </a:r>
            <a:r>
              <a:rPr lang="en-GB" sz="1800" dirty="0">
                <a:solidFill>
                  <a:schemeClr val="tx1">
                    <a:lumMod val="100000"/>
                  </a:schemeClr>
                </a:solidFill>
              </a:rPr>
              <a:t>.</a:t>
            </a:r>
          </a:p>
          <a:p>
            <a:pPr lvl="4">
              <a:buClr>
                <a:srgbClr val="000000"/>
              </a:buClr>
              <a:buSzPct val="100000"/>
            </a:pPr>
            <a:r>
              <a:rPr lang="en-GB" sz="1800" dirty="0">
                <a:solidFill>
                  <a:schemeClr val="tx1">
                    <a:lumMod val="100000"/>
                  </a:schemeClr>
                </a:solidFill>
              </a:rPr>
              <a:t>Consumers are worse off with a merger.</a:t>
            </a:r>
          </a:p>
        </p:txBody>
      </p:sp>
    </p:spTree>
    <p:custDataLst>
      <p:tags r:id="rId1"/>
    </p:custDataLst>
    <p:extLst>
      <p:ext uri="{BB962C8B-B14F-4D97-AF65-F5344CB8AC3E}">
        <p14:creationId xmlns:p14="http://schemas.microsoft.com/office/powerpoint/2010/main" val="418087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B7742-7483-47B2-A461-BB766D686EBC}"/>
              </a:ext>
            </a:extLst>
          </p:cNvPr>
          <p:cNvSpPr>
            <a:spLocks noGrp="1"/>
          </p:cNvSpPr>
          <p:nvPr>
            <p:ph type="title"/>
            <p:custDataLst>
              <p:tags r:id="rId2"/>
            </p:custDataLst>
          </p:nvPr>
        </p:nvSpPr>
        <p:spPr>
          <a:xfrm>
            <a:off x="972000" y="647612"/>
            <a:ext cx="10860000" cy="346632"/>
          </a:xfrm>
        </p:spPr>
        <p:txBody>
          <a:bodyPr/>
          <a:lstStyle/>
          <a:p>
            <a:r>
              <a:rPr lang="en-GB" dirty="0"/>
              <a:t>Google DoubleClick</a:t>
            </a:r>
          </a:p>
        </p:txBody>
      </p:sp>
      <p:sp>
        <p:nvSpPr>
          <p:cNvPr id="3" name="Slide Number Placeholder 2">
            <a:extLst>
              <a:ext uri="{FF2B5EF4-FFF2-40B4-BE49-F238E27FC236}">
                <a16:creationId xmlns:a16="http://schemas.microsoft.com/office/drawing/2014/main" id="{8D6DACC0-5367-4608-AAF9-849997566DE2}"/>
              </a:ext>
            </a:extLst>
          </p:cNvPr>
          <p:cNvSpPr>
            <a:spLocks noGrp="1"/>
          </p:cNvSpPr>
          <p:nvPr>
            <p:ph type="sldNum" sz="quarter" idx="12"/>
            <p:custDataLst>
              <p:tags r:id="rId3"/>
            </p:custDataLst>
          </p:nvPr>
        </p:nvSpPr>
        <p:spPr/>
        <p:txBody>
          <a:bodyPr/>
          <a:lstStyle/>
          <a:p>
            <a:fld id="{2A7E23D2-26F6-45E0-8E02-0D663AE6062C}" type="slidenum">
              <a:rPr lang="en-GB" smtClean="0"/>
              <a:pPr/>
              <a:t>7</a:t>
            </a:fld>
            <a:endParaRPr lang="en-GB"/>
          </a:p>
        </p:txBody>
      </p:sp>
      <p:sp>
        <p:nvSpPr>
          <p:cNvPr id="5" name="Content Placeholder 4">
            <a:extLst>
              <a:ext uri="{FF2B5EF4-FFF2-40B4-BE49-F238E27FC236}">
                <a16:creationId xmlns:a16="http://schemas.microsoft.com/office/drawing/2014/main" id="{E53878C6-5451-424A-A45C-BA2D315A7E11}"/>
              </a:ext>
            </a:extLst>
          </p:cNvPr>
          <p:cNvSpPr>
            <a:spLocks noGrp="1"/>
          </p:cNvSpPr>
          <p:nvPr>
            <p:ph sz="quarter" idx="14"/>
            <p:custDataLst>
              <p:tags r:id="rId4"/>
            </p:custDataLst>
          </p:nvPr>
        </p:nvSpPr>
        <p:spPr/>
        <p:txBody>
          <a:bodyPr/>
          <a:lstStyle/>
          <a:p>
            <a:pPr lvl="4">
              <a:buClr>
                <a:srgbClr val="000000"/>
              </a:buClr>
              <a:buSzPct val="100000"/>
            </a:pPr>
            <a:r>
              <a:rPr lang="en-GB" sz="1800" b="1" dirty="0">
                <a:solidFill>
                  <a:schemeClr val="tx1">
                    <a:lumMod val="100000"/>
                  </a:schemeClr>
                </a:solidFill>
              </a:rPr>
              <a:t>Market P (Search): </a:t>
            </a:r>
            <a:r>
              <a:rPr lang="en-GB" sz="1800" dirty="0">
                <a:solidFill>
                  <a:schemeClr val="tx1">
                    <a:lumMod val="100000"/>
                  </a:schemeClr>
                </a:solidFill>
              </a:rPr>
              <a:t>Google (G) and MSFT </a:t>
            </a:r>
          </a:p>
          <a:p>
            <a:pPr lvl="4">
              <a:buClr>
                <a:srgbClr val="000000"/>
              </a:buClr>
              <a:buSzPct val="100000"/>
            </a:pPr>
            <a:r>
              <a:rPr lang="en-GB" sz="1800" b="1" dirty="0">
                <a:solidFill>
                  <a:schemeClr val="tx1">
                    <a:lumMod val="100000"/>
                  </a:schemeClr>
                </a:solidFill>
              </a:rPr>
              <a:t>Market S (Display): </a:t>
            </a:r>
            <a:r>
              <a:rPr lang="en-GB" sz="1800" dirty="0">
                <a:solidFill>
                  <a:schemeClr val="tx1">
                    <a:lumMod val="100000"/>
                  </a:schemeClr>
                </a:solidFill>
              </a:rPr>
              <a:t>DoubleClick (D)</a:t>
            </a:r>
          </a:p>
          <a:p>
            <a:pPr lvl="4">
              <a:buClr>
                <a:srgbClr val="000000"/>
              </a:buClr>
              <a:buSzPct val="100000"/>
            </a:pPr>
            <a:r>
              <a:rPr lang="en-GB" sz="1800" dirty="0">
                <a:solidFill>
                  <a:schemeClr val="tx1">
                    <a:lumMod val="100000"/>
                  </a:schemeClr>
                </a:solidFill>
              </a:rPr>
              <a:t>MSFT + D could have challenged Google in </a:t>
            </a:r>
            <a:r>
              <a:rPr lang="en-GB" sz="1800" b="1" dirty="0">
                <a:solidFill>
                  <a:schemeClr val="tx1">
                    <a:lumMod val="100000"/>
                  </a:schemeClr>
                </a:solidFill>
              </a:rPr>
              <a:t>P</a:t>
            </a:r>
          </a:p>
          <a:p>
            <a:pPr lvl="4">
              <a:buClr>
                <a:srgbClr val="000000"/>
              </a:buClr>
              <a:buSzPct val="100000"/>
            </a:pPr>
            <a:r>
              <a:rPr lang="en-GB" sz="1800" dirty="0">
                <a:solidFill>
                  <a:schemeClr val="tx1">
                    <a:lumMod val="100000"/>
                  </a:schemeClr>
                </a:solidFill>
              </a:rPr>
              <a:t>G + D monopolised </a:t>
            </a:r>
            <a:r>
              <a:rPr lang="en-GB" sz="1800" b="1" dirty="0">
                <a:solidFill>
                  <a:schemeClr val="tx1">
                    <a:lumMod val="100000"/>
                  </a:schemeClr>
                </a:solidFill>
              </a:rPr>
              <a:t>S</a:t>
            </a:r>
            <a:r>
              <a:rPr lang="en-GB" sz="1800" dirty="0">
                <a:solidFill>
                  <a:schemeClr val="tx1">
                    <a:lumMod val="100000"/>
                  </a:schemeClr>
                </a:solidFill>
              </a:rPr>
              <a:t> and entrenched G’s leading position in </a:t>
            </a:r>
            <a:r>
              <a:rPr lang="en-GB" sz="1800" b="1" dirty="0">
                <a:solidFill>
                  <a:schemeClr val="tx1">
                    <a:lumMod val="100000"/>
                  </a:schemeClr>
                </a:solidFill>
              </a:rPr>
              <a:t>P</a:t>
            </a:r>
          </a:p>
          <a:p>
            <a:pPr lvl="4">
              <a:buClr>
                <a:srgbClr val="000000"/>
              </a:buClr>
              <a:buSzPct val="100000"/>
            </a:pPr>
            <a:r>
              <a:rPr lang="en-GB" sz="1800" dirty="0">
                <a:solidFill>
                  <a:schemeClr val="tx1">
                    <a:lumMod val="100000"/>
                  </a:schemeClr>
                </a:solidFill>
              </a:rPr>
              <a:t>Limited, possibly positive, impact on market </a:t>
            </a:r>
            <a:r>
              <a:rPr lang="en-GB" sz="1800" b="1" dirty="0">
                <a:solidFill>
                  <a:schemeClr val="tx1">
                    <a:lumMod val="100000"/>
                  </a:schemeClr>
                </a:solidFill>
              </a:rPr>
              <a:t>S</a:t>
            </a:r>
          </a:p>
          <a:p>
            <a:pPr lvl="4">
              <a:buClr>
                <a:srgbClr val="000000"/>
              </a:buClr>
              <a:buSzPct val="100000"/>
            </a:pPr>
            <a:r>
              <a:rPr lang="en-GB" sz="1800" dirty="0">
                <a:solidFill>
                  <a:schemeClr val="tx1">
                    <a:lumMod val="100000"/>
                  </a:schemeClr>
                </a:solidFill>
              </a:rPr>
              <a:t>2 types of effects on market</a:t>
            </a:r>
            <a:r>
              <a:rPr lang="en-GB" sz="1800" b="1" dirty="0">
                <a:solidFill>
                  <a:schemeClr val="tx1">
                    <a:lumMod val="100000"/>
                  </a:schemeClr>
                </a:solidFill>
              </a:rPr>
              <a:t> P</a:t>
            </a:r>
            <a:r>
              <a:rPr lang="en-GB" sz="1800" dirty="0">
                <a:solidFill>
                  <a:schemeClr val="tx1">
                    <a:lumMod val="100000"/>
                  </a:schemeClr>
                </a:solidFill>
              </a:rPr>
              <a:t>:</a:t>
            </a:r>
          </a:p>
          <a:p>
            <a:pPr lvl="5">
              <a:buClr>
                <a:srgbClr val="000000"/>
              </a:buClr>
              <a:buSzPct val="100000"/>
            </a:pPr>
            <a:r>
              <a:rPr lang="en-GB" sz="1600" dirty="0">
                <a:solidFill>
                  <a:schemeClr val="tx1">
                    <a:lumMod val="100000"/>
                  </a:schemeClr>
                </a:solidFill>
              </a:rPr>
              <a:t>Better service offered by G (once it combined data from D)</a:t>
            </a:r>
          </a:p>
          <a:p>
            <a:pPr lvl="5">
              <a:buClr>
                <a:srgbClr val="000000"/>
              </a:buClr>
              <a:buSzPct val="100000"/>
            </a:pPr>
            <a:r>
              <a:rPr lang="en-GB" sz="1600" dirty="0">
                <a:solidFill>
                  <a:schemeClr val="tx1">
                    <a:lumMod val="100000"/>
                  </a:schemeClr>
                </a:solidFill>
              </a:rPr>
              <a:t>Enhanced market power in </a:t>
            </a:r>
            <a:r>
              <a:rPr lang="en-GB" sz="1600" b="1" dirty="0">
                <a:solidFill>
                  <a:schemeClr val="tx1">
                    <a:lumMod val="100000"/>
                  </a:schemeClr>
                </a:solidFill>
              </a:rPr>
              <a:t>P</a:t>
            </a:r>
          </a:p>
          <a:p>
            <a:pPr lvl="4">
              <a:buClr>
                <a:srgbClr val="000000"/>
              </a:buClr>
              <a:buSzPct val="100000"/>
            </a:pPr>
            <a:r>
              <a:rPr lang="en-GB" sz="1800" dirty="0">
                <a:solidFill>
                  <a:schemeClr val="tx1">
                    <a:lumMod val="100000"/>
                  </a:schemeClr>
                </a:solidFill>
              </a:rPr>
              <a:t>How do we interpret commitment not to combine data from </a:t>
            </a:r>
            <a:r>
              <a:rPr lang="en-GB" sz="1800" b="1" dirty="0">
                <a:solidFill>
                  <a:schemeClr val="tx1">
                    <a:lumMod val="100000"/>
                  </a:schemeClr>
                </a:solidFill>
              </a:rPr>
              <a:t>P</a:t>
            </a:r>
            <a:r>
              <a:rPr lang="en-GB" sz="1800" dirty="0">
                <a:solidFill>
                  <a:schemeClr val="tx1">
                    <a:lumMod val="100000"/>
                  </a:schemeClr>
                </a:solidFill>
              </a:rPr>
              <a:t> and </a:t>
            </a:r>
            <a:r>
              <a:rPr lang="en-GB" sz="1800" b="1" dirty="0">
                <a:solidFill>
                  <a:schemeClr val="tx1">
                    <a:lumMod val="100000"/>
                  </a:schemeClr>
                </a:solidFill>
              </a:rPr>
              <a:t>S</a:t>
            </a:r>
            <a:r>
              <a:rPr lang="en-GB" sz="1800" dirty="0">
                <a:solidFill>
                  <a:schemeClr val="tx1">
                    <a:lumMod val="100000"/>
                  </a:schemeClr>
                </a:solidFill>
              </a:rPr>
              <a:t>?</a:t>
            </a:r>
          </a:p>
        </p:txBody>
      </p:sp>
    </p:spTree>
    <p:custDataLst>
      <p:tags r:id="rId1"/>
    </p:custDataLst>
    <p:extLst>
      <p:ext uri="{BB962C8B-B14F-4D97-AF65-F5344CB8AC3E}">
        <p14:creationId xmlns:p14="http://schemas.microsoft.com/office/powerpoint/2010/main" val="28719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73743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XCOLS" val="10"/>
  <p:tag name="MAXROWS" val="6"/>
  <p:tag name="MAXGUTTERROW" val="1 cm"/>
  <p:tag name="MAXGUTTERCOL" val="1 cm"/>
  <p:tag name="GUIDEMETRICUNIT" val="cm"/>
  <p:tag name="MASTERLEFTMARGIN" val="76.5354"/>
  <p:tag name="MASTERTOPMARGIN" val="130.3937"/>
  <p:tag name="MASTERBOTTOMMARGIN" val="85.0394"/>
  <p:tag name="MASTERRIGHTMARGIN" val="28.3465"/>
  <p:tag name="CUSTMASTERLEFTMARGIN" val="76.5354"/>
  <p:tag name="CUSTMASTERTOPMARGIN" val="130.3937"/>
  <p:tag name="CUSTMASTERBOTTOMMARGIN" val="85.0394"/>
  <p:tag name="CUSTMASTERRIGHTMARGIN" val="28.3465"/>
  <p:tag name="GUIDESAPPLIEDTO" val="2"/>
  <p:tag name="TITLETOPMARGIN" val="50.2431"/>
  <p:tag name="TITLEBOTTOMMARGIN" val="77.5369"/>
  <p:tag name="LANGUAGE" val="2057"/>
  <p:tag name="MS_AUTOMATION_PARAMETERS" val="&lt;?xml version=&quot;1.0&quot; encoding=&quot;utf-16&quot;?&gt;&#10;&lt;SavedInsertParameters xmlns:xsi=&quot;http://www.w3.org/2001/XMLSchema-instance&quot; xmlns:xsd=&quot;http://www.w3.org/2001/XMLSchema&quot;&gt;&#10;  &lt;DefinitionId&gt;Presentation_Widescreen.potx&lt;/DefinitionId&gt;&#10;  &lt;ParameterXml&gt;&amp;lt;?xml version=&quot;1.0&quot; encoding=&quot;utf-16&quot;?&amp;gt;&#10;&amp;lt;ArrayOfTaskPaneParameter xmlns:xsi=&quot;http://www.w3.org/2001/XMLSchema-instance&quot; xmlns:xsd=&quot;http://www.w3.org/2001/XMLSchema&quot;&amp;gt;&#10;  &amp;lt;TaskPaneParameter&amp;gt;&#10;    &amp;lt;Key&amp;gt;@Disclaimer&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10;The report is based on information available to Compass Lexecon at the time of writing of the report and does not take into account any new information. We accept no responsibility for updating the report or informing any recipient of the report of any such new information.&#10;This report and its contents may not be copied or reproduced without the prior written consent of Compass Lexecon. &#10;All copyright and other proprietary rights in the report remain the property of Compass Lexecon and all rights are reserved.&#10;&#10;UK Copyright Notice&#10;© 2021 Compass Lexecon (a trading name of FTI Consulting LLP). All rights reserved&amp;lt;/Value&amp;gt;&#10;  &amp;lt;/TaskPaneParameter&amp;gt;&#10;  &amp;lt;TaskPaneParameter&amp;gt;&#10;    &amp;lt;Key&amp;gt;@DisclaimerName&amp;lt;/Key&amp;gt;&#10;    &amp;lt;Value&amp;gt;Full Disclaimer&amp;lt;/Value&amp;gt;&#10;  &amp;lt;/TaskPaneParameter&amp;gt;&#10;  &amp;lt;TaskPaneParameter&amp;gt;&#10;    &amp;lt;Key&amp;gt;@DisclaimerId&amp;lt;/Key&amp;gt;&#10;    &amp;lt;Value&amp;gt;5d77346e&amp;lt;/Value&amp;gt;&#10;  &amp;lt;/TaskPaneParameter&amp;gt;&#10;  &amp;lt;TaskPaneParameter&amp;gt;&#10;    &amp;lt;Key&amp;gt;@Classification&amp;lt;/Key&amp;gt;&#10;    &amp;lt;Value&amp;gt;Privileged and Confidential&amp;lt;/Value&amp;gt;&#10;  &amp;lt;/TaskPaneParameter&amp;gt;&#10;  &amp;lt;TaskPaneParameter&amp;gt;&#10;    &amp;lt;Key&amp;gt;@Date&amp;lt;/Key&amp;gt;&#10;    &amp;lt;Value&amp;gt;16 December 2021&amp;lt;/Value&amp;gt;&#10;  &amp;lt;/TaskPaneParameter&amp;gt;&#10;  &amp;lt;TaskPaneParameter&amp;gt;&#10;    &amp;lt;Key&amp;gt;@Language&amp;lt;/Key&amp;gt;&#10;    &amp;lt;Value&amp;gt;English (United Kingdom)&amp;lt;/Value&amp;gt;&#10;  &amp;lt;/TaskPaneParameter&amp;gt;&#10;  &amp;lt;TaskPaneParameter&amp;gt;&#10;    &amp;lt;Key&amp;gt;@LanguageId&amp;lt;/Key&amp;gt;&#10;    &amp;lt;Value&amp;gt;en-GB&amp;lt;/Value&amp;gt;&#10;  &amp;lt;/TaskPaneParameter&amp;gt;&#10;  &amp;lt;TaskPaneParameter&amp;gt;&#10;    &amp;lt;Key&amp;gt;@SpellCheckId&amp;lt;/Key&amp;gt;&#10;    &amp;lt;Value&amp;gt;2057&amp;lt;/Value&amp;gt;&#10;  &amp;lt;/TaskPaneParameter&amp;gt;&#10;  &amp;lt;TaskPaneParameter&amp;gt;&#10;    &amp;lt;Key&amp;gt;@LCID&amp;lt;/Key&amp;gt;&#10;    &amp;lt;Value&amp;gt;2057&amp;lt;/Value&amp;gt;&#10;  &amp;lt;/TaskPaneParameter&amp;gt;&#10;  &amp;lt;TaskPaneParameter&amp;gt;&#10;    &amp;lt;Key&amp;gt;@FP_TX_Section&amp;lt;/Key&amp;gt;&#10;    &amp;lt;Value&amp;gt;Section&amp;lt;/Value&amp;gt;&#10;  &amp;lt;/TaskPaneParameter&amp;gt;&#10;  &amp;lt;TaskPaneParameter&amp;gt;&#10;    &amp;lt;Key&amp;gt;@FP_TX_Appendix&amp;lt;/Key&amp;gt;&#10;    &amp;lt;Value&amp;gt;Appendix&amp;lt;/Value&amp;gt;&#10;  &amp;lt;/TaskPaneParameter&amp;gt;&#10;  &amp;lt;TaskPaneParameter&amp;gt;&#10;    &amp;lt;Key&amp;gt;@FP_TX_Draft&amp;lt;/Key&amp;gt;&#10;    &amp;lt;Value&amp;gt;DRAFT&amp;lt;/Value&amp;gt;&#10;  &amp;lt;/TaskPaneParameter&amp;gt;&#10;  &amp;lt;TaskPaneParameter&amp;gt;&#10;    &amp;lt;Key&amp;gt;@FP_TX_Annex&amp;lt;/Key&amp;gt;&#10;    &amp;lt;Value&amp;gt;Annex&amp;lt;/Value&amp;gt;&#10;  &amp;lt;/TaskPaneParameter&amp;gt;&#10;  &amp;lt;TaskPaneParameter&amp;gt;&#10;    &amp;lt;Key&amp;gt;@FP_TX_Figure&amp;lt;/Key&amp;gt;&#10;    &amp;lt;Value&amp;gt;Figure&amp;lt;/Value&amp;gt;&#10;  &amp;lt;/TaskPaneParameter&amp;gt;&#10;  &amp;lt;TaskPaneParameter&amp;gt;&#10;    &amp;lt;Key&amp;gt;@FP_TX_Table&amp;lt;/Key&amp;gt;&#10;    &amp;lt;Value&amp;gt;Table&amp;lt;/Value&amp;gt;&#10;  &amp;lt;/TaskPaneParameter&amp;gt;&#10;  &amp;lt;TaskPaneParameter&amp;gt;&#10;    &amp;lt;Key&amp;gt;@FP_TX_NotesPrefix&amp;lt;/Key&amp;gt;&#10;    &amp;lt;Value&amp;gt;Notes: &amp;lt;/Value&amp;gt;&#10;  &amp;lt;/TaskPaneParameter&amp;gt;&#10;  &amp;lt;TaskPaneParameter&amp;gt;&#10;    &amp;lt;Key&amp;gt;@FP_TX_SourcePrefix&amp;lt;/Key&amp;gt;&#10;    &amp;lt;Value&amp;gt;Source: &amp;lt;/Value&amp;gt;&#10;  &amp;lt;/TaskPaneParameter&amp;gt;&#10;  &amp;lt;TaskPaneParameter&amp;gt;&#10;    &amp;lt;Key&amp;gt;@FP_TX_TOC&amp;lt;/Key&amp;gt;&#10;    &amp;lt;Value&amp;gt;Contents&amp;lt;/Value&amp;gt;&#10;  &amp;lt;/TaskPaneParameter&amp;gt;&#10;  &amp;lt;TaskPaneParameter&amp;gt;&#10;    &amp;lt;Key&amp;gt;@FP_TX_TableOfFigures&amp;lt;/Key&amp;gt;&#10;    &amp;lt;Value&amp;gt;Table of Figures&amp;lt;/Value&amp;gt;&#10;  &amp;lt;/TaskPaneParameter&amp;gt;&#10;  &amp;lt;TaskPaneParameter&amp;gt;&#10;    &amp;lt;Key&amp;gt;@FP_TX_TableOfTables&amp;lt;/Key&amp;gt;&#10;    &amp;lt;Value&amp;gt;Table of Tables&amp;lt;/Value&amp;gt;&#10;  &amp;lt;/TaskPaneParameter&amp;gt;&#10;  &amp;lt;TaskPaneParameter&amp;gt;&#10;    &amp;lt;Key&amp;gt;@FP_TX_None&amp;lt;/Key&amp;gt;&#10;  &amp;lt;/TaskPaneParameter&amp;gt;&#10;  &amp;lt;TaskPaneParameter&amp;gt;&#10;    &amp;lt;Key&amp;gt;@FP_TX_Agenda&amp;lt;/Key&amp;gt;&#10;    &amp;lt;Value&amp;gt;Agenda&amp;lt;/Value&amp;gt;&#10;  &amp;lt;/TaskPaneParameter&amp;gt;&#10;  &amp;lt;TaskPaneParameter&amp;gt;&#10;    &amp;lt;Key&amp;gt;@5d77346e&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10;The report is based on information available to Compass Lexecon at the time of writing of the report and does not take into account any new information. We accept no responsibility for updating the report or informing any recipient of the report of any such new information.&#10;This report and its contents may not be copied or reproduced without the prior written consent of Compass Lexecon. &#10;All copyright and other proprietary rights in the report remain the property of Compass Lexecon and all rights are reserved.&#10;&#10;UK Copyright Notice&#10;© 2021 Compass Lexecon (a trading name of FTI Consulting LLP). All rights reserved&amp;lt;/Value&amp;gt;&#10;  &amp;lt;/TaskPaneParameter&amp;gt;&#10;  &amp;lt;TaskPaneParameter&amp;gt;&#10;    &amp;lt;Key&amp;gt;@fd309c8c&amp;lt;/Key&amp;gt;&#10;    &amp;lt;Value&amp;gt;This report has been prepared by Compass Lexecon professionals. The views expressed in this report are the authors only and do not necessarily represent the views of Compass Lexecon, its management, its subsidiaries, its affiliates, its employees or clients.&amp;lt;/Value&amp;gt;&#10;  &amp;lt;/TaskPaneParameter&amp;gt;&#10;  &amp;lt;TaskPaneParameter&amp;gt;&#10;    &amp;lt;Key&amp;gt;@DateLocalised&amp;lt;/Key&amp;gt;&#10;    &amp;lt;Value&amp;gt;16 December 2021&amp;lt;/Value&amp;gt;&#10;  &amp;lt;/TaskPaneParameter&amp;gt;&#10;  &amp;lt;TaskPaneParameter&amp;gt;&#10;    &amp;lt;Key&amp;gt;@HasCompliance&amp;lt;/Key&amp;gt;&#10;    &amp;lt;Value&amp;gt;True&amp;lt;/Value&amp;gt;&#10;  &amp;lt;/TaskPaneParameter&amp;gt;&#10;  &amp;lt;TaskPaneParameter&amp;gt;&#10;    &amp;lt;Key&amp;gt;@HasDate&amp;lt;/Key&amp;gt;&#10;    &amp;lt;Value&amp;gt;True&amp;lt;/Value&amp;gt;&#10;  &amp;lt;/TaskPaneParameter&amp;gt;&#10;  &amp;lt;TaskPaneParameter&amp;gt;&#10;    &amp;lt;Key&amp;gt;@HasSubtitle&amp;lt;/Key&amp;gt;&#10;    &amp;lt;Value&amp;gt;False&amp;lt;/Value&amp;gt;&#10;  &amp;lt;/TaskPaneParameter&amp;gt;&#10;  &amp;lt;TaskPaneParameter&amp;gt;&#10;    &amp;lt;Key&amp;gt;@HasTitle&amp;lt;/Key&amp;gt;&#10;    &amp;lt;Value&amp;gt;False&amp;lt;/Value&amp;gt;&#10;  &amp;lt;/TaskPaneParameter&amp;gt;&#10;&amp;lt;/ArrayOfTaskPaneParameter&amp;gt;&lt;/ParameterXml&gt;&#10;&lt;/SavedInsertParameters&gt;"/>
  <p:tag name="PRESENTATION TOC INCLUDE DIVIDERS" val="True"/>
  <p:tag name="PRESENTATION TOC OUTLINE LEVEL TOP" val="2"/>
  <p:tag name="PRESENTATION TOC TITLE" val="Contents"/>
  <p:tag name="PRESENTATION TOC SHOW NUMBERS" val="True"/>
  <p:tag name="PRESENTATION TOC HYPERLINK NUMBERS" val="True"/>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44446.6841203704057951"/>
  <p:tag name="BEDROCK_STYLE" val="FP_STATUS"/>
</p:tagLst>
</file>

<file path=ppt/tags/tag10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01.xml><?xml version="1.0" encoding="utf-8"?>
<p:tagLst xmlns:a="http://schemas.openxmlformats.org/drawingml/2006/main" xmlns:r="http://schemas.openxmlformats.org/officeDocument/2006/relationships" xmlns:p="http://schemas.openxmlformats.org/presentationml/2006/main">
  <p:tag name="MS_PLACEHOLDERID" val="PlaceholderID44398.4530324074056104"/>
</p:tagLst>
</file>

<file path=ppt/tags/tag102.xml><?xml version="1.0" encoding="utf-8"?>
<p:tagLst xmlns:a="http://schemas.openxmlformats.org/drawingml/2006/main" xmlns:r="http://schemas.openxmlformats.org/officeDocument/2006/relationships" xmlns:p="http://schemas.openxmlformats.org/presentationml/2006/main">
  <p:tag name="MS_PLACEHOLDERID" val="PlaceholderID44398.4530324074069448"/>
</p:tagLst>
</file>

<file path=ppt/tags/tag103.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30324074091371"/>
</p:tagLst>
</file>

<file path=ppt/tags/tag104.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05.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06.xml><?xml version="1.0" encoding="utf-8"?>
<p:tagLst xmlns:a="http://schemas.openxmlformats.org/drawingml/2006/main" xmlns:r="http://schemas.openxmlformats.org/officeDocument/2006/relationships" xmlns:p="http://schemas.openxmlformats.org/presentationml/2006/main">
  <p:tag name="MS_PLACEHOLDERID" val="PlaceholderID44398.4530439815083481"/>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44398.4530439815002262"/>
</p:tagLst>
</file>

<file path=ppt/tags/tag108.xml><?xml version="1.0" encoding="utf-8"?>
<p:tagLst xmlns:a="http://schemas.openxmlformats.org/drawingml/2006/main" xmlns:r="http://schemas.openxmlformats.org/officeDocument/2006/relationships" xmlns:p="http://schemas.openxmlformats.org/presentationml/2006/main">
  <p:tag name="MS_PLACEHOLDERID" val="PlaceholderID44398.4530439815054336"/>
</p:tagLst>
</file>

<file path=ppt/tags/tag109.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30439815091616"/>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4531.6393865741070554"/>
  <p:tag name="BEDROCK_STYLE" val="FP_TITLE"/>
</p:tagLst>
</file>

<file path=ppt/tags/tag110.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11.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44398.4530671296043026"/>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44398.4530671296067794"/>
</p:tagLst>
</file>

<file path=ppt/tags/tag114.xml><?xml version="1.0" encoding="utf-8"?>
<p:tagLst xmlns:a="http://schemas.openxmlformats.org/drawingml/2006/main" xmlns:r="http://schemas.openxmlformats.org/officeDocument/2006/relationships" xmlns:p="http://schemas.openxmlformats.org/presentationml/2006/main">
  <p:tag name="MS_PLACEHOLDERID" val="PlaceholderID44398.4530671296050245"/>
</p:tagLst>
</file>

<file path=ppt/tags/tag115.xml><?xml version="1.0" encoding="utf-8"?>
<p:tagLst xmlns:a="http://schemas.openxmlformats.org/drawingml/2006/main" xmlns:r="http://schemas.openxmlformats.org/officeDocument/2006/relationships" xmlns:p="http://schemas.openxmlformats.org/presentationml/2006/main">
  <p:tag name="MS_PLACEHOLDERID" val="PlaceholderID44398.4530671296051373"/>
</p:tagLst>
</file>

<file path=ppt/tags/tag116.xml><?xml version="1.0" encoding="utf-8"?>
<p:tagLst xmlns:a="http://schemas.openxmlformats.org/drawingml/2006/main" xmlns:r="http://schemas.openxmlformats.org/officeDocument/2006/relationships" xmlns:p="http://schemas.openxmlformats.org/presentationml/2006/main">
  <p:tag name="MS_PLACEHOLDERID" val="PlaceholderID44398.4530671296046298"/>
</p:tagLst>
</file>

<file path=ppt/tags/tag117.xml><?xml version="1.0" encoding="utf-8"?>
<p:tagLst xmlns:a="http://schemas.openxmlformats.org/drawingml/2006/main" xmlns:r="http://schemas.openxmlformats.org/officeDocument/2006/relationships" xmlns:p="http://schemas.openxmlformats.org/presentationml/2006/main">
  <p:tag name="MS_PLACEHOLDERID" val="PlaceholderID44398.4530671296040483"/>
</p:tagLst>
</file>

<file path=ppt/tags/tag11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 name="MS_PLACEHOLDERID" val="PlaceholderID44398.4530671296026973"/>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44398.4530671296005559"/>
</p:tagLst>
</file>

<file path=ppt/tags/tag12.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SUBTITLE"/>
</p:tagLst>
</file>

<file path=ppt/tags/tag120.xml><?xml version="1.0" encoding="utf-8"?>
<p:tagLst xmlns:a="http://schemas.openxmlformats.org/drawingml/2006/main" xmlns:r="http://schemas.openxmlformats.org/officeDocument/2006/relationships" xmlns:p="http://schemas.openxmlformats.org/presentationml/2006/main">
  <p:tag name="BEDROCK_STYLE" val="FP_Disclaimer"/>
  <p:tag name="MS_PLACEHOLDERID" val="PlaceholderID44446.6830092593053348"/>
</p:tagLst>
</file>

<file path=ppt/tags/tag121.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22.xml><?xml version="1.0" encoding="utf-8"?>
<p:tagLst xmlns:a="http://schemas.openxmlformats.org/drawingml/2006/main" xmlns:r="http://schemas.openxmlformats.org/officeDocument/2006/relationships" xmlns:p="http://schemas.openxmlformats.org/presentationml/2006/main">
  <p:tag name="SLIDELAYOUTNAME" val="Cover Layout"/>
  <p:tag name="SLIDEAUTOMATIONTYPE" val="Cover"/>
  <p:tag name="AUTOMATIONTAG" val="Cover Layout"/>
  <p:tag name="SLIDETOCOUTLINELEVEL" val="0"/>
  <p:tag name="SLIDEPROJECTVERSION" val="10.0.14"/>
  <p:tag name="SLIDEISINMEDIASTERLINGPROJECT" val="True"/>
</p:tagLst>
</file>

<file path=ppt/tags/tag123.xml><?xml version="1.0" encoding="utf-8"?>
<p:tagLst xmlns:a="http://schemas.openxmlformats.org/drawingml/2006/main" xmlns:r="http://schemas.openxmlformats.org/officeDocument/2006/relationships" xmlns:p="http://schemas.openxmlformats.org/presentationml/2006/main">
  <p:tag name="MS_PLACEHOLDERID" val="PlaceholderID44398.4528356481001401"/>
</p:tagLst>
</file>

<file path=ppt/tags/tag124.xml><?xml version="1.0" encoding="utf-8"?>
<p:tagLst xmlns:a="http://schemas.openxmlformats.org/drawingml/2006/main" xmlns:r="http://schemas.openxmlformats.org/officeDocument/2006/relationships" xmlns:p="http://schemas.openxmlformats.org/presentationml/2006/main">
  <p:tag name="MS_PLACEHOLDERID" val="PlaceholderID44508.6061689815070554"/>
</p:tagLst>
</file>

<file path=ppt/tags/tag125.xml><?xml version="1.0" encoding="utf-8"?>
<p:tagLst xmlns:a="http://schemas.openxmlformats.org/drawingml/2006/main" xmlns:r="http://schemas.openxmlformats.org/officeDocument/2006/relationships" xmlns:p="http://schemas.openxmlformats.org/presentationml/2006/main">
  <p:tag name="MS_PLACEHOLDERID" val="PlaceholderID44531.6393865741070554"/>
  <p:tag name="BEDROCK_STYLE" val="FP_TITLE"/>
</p:tagLst>
</file>

<file path=ppt/tags/tag126.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SUBTITLE"/>
</p:tagLst>
</file>

<file path=ppt/tags/tag127.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DATE"/>
</p:tagLst>
</file>

<file path=ppt/tags/tag128.xml><?xml version="1.0" encoding="utf-8"?>
<p:tagLst xmlns:a="http://schemas.openxmlformats.org/drawingml/2006/main" xmlns:r="http://schemas.openxmlformats.org/officeDocument/2006/relationships" xmlns:p="http://schemas.openxmlformats.org/presentationml/2006/main">
  <p:tag name="SLIDETHEMEAPPLIED" val="Primary"/>
  <p:tag name="SLIDELAYOUTNAME" val="One Content"/>
  <p:tag name="SLIDEAUTOMATIONTYPE" val="Standard"/>
  <p:tag name="AUTOMATIONTAG" val="One Content"/>
  <p:tag name="SLIDETOCOUTLINELEVEL" val="2"/>
  <p:tag name="SLIDEPROJECTVERSION" val="10.0.14"/>
  <p:tag name="SLIDEISINMEDIASTERLINGPROJECT" val="True"/>
</p:tagLst>
</file>

<file path=ppt/tags/tag129.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130.xml><?xml version="1.0" encoding="utf-8"?>
<p:tagLst xmlns:a="http://schemas.openxmlformats.org/drawingml/2006/main" xmlns:r="http://schemas.openxmlformats.org/officeDocument/2006/relationships" xmlns:p="http://schemas.openxmlformats.org/presentationml/2006/main">
  <p:tag name="MS_PLACEHOLDERID" val="PlaceholderID44398.4528935185046870"/>
</p:tagLst>
</file>

<file path=ppt/tags/tag131.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8935185064782"/>
</p:tagLst>
</file>

<file path=ppt/tags/tag132.xml><?xml version="1.0" encoding="utf-8"?>
<p:tagLst xmlns:a="http://schemas.openxmlformats.org/drawingml/2006/main" xmlns:r="http://schemas.openxmlformats.org/officeDocument/2006/relationships" xmlns:p="http://schemas.openxmlformats.org/presentationml/2006/main">
  <p:tag name="SLIDETHEMEAPPLIED" val="Primary"/>
  <p:tag name="SLIDELAYOUTNAME" val="One Content"/>
  <p:tag name="SLIDEAUTOMATIONTYPE" val="Standard"/>
  <p:tag name="AUTOMATIONTAG" val="One Content"/>
  <p:tag name="SLIDETOCOUTLINELEVEL" val="2"/>
  <p:tag name="SLIDEPROJECTVERSION" val="10.0.14"/>
  <p:tag name="SLIDEISINMEDIASTERLINGPROJECT" val="True"/>
</p:tagLst>
</file>

<file path=ppt/tags/tag133.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134.xml><?xml version="1.0" encoding="utf-8"?>
<p:tagLst xmlns:a="http://schemas.openxmlformats.org/drawingml/2006/main" xmlns:r="http://schemas.openxmlformats.org/officeDocument/2006/relationships" xmlns:p="http://schemas.openxmlformats.org/presentationml/2006/main">
  <p:tag name="MS_PLACEHOLDERID" val="PlaceholderID44398.4528935185046870"/>
</p:tagLst>
</file>

<file path=ppt/tags/tag135.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8935185064782"/>
</p:tagLst>
</file>

<file path=ppt/tags/tag136.xml><?xml version="1.0" encoding="utf-8"?>
<p:tagLst xmlns:a="http://schemas.openxmlformats.org/drawingml/2006/main" xmlns:r="http://schemas.openxmlformats.org/officeDocument/2006/relationships" xmlns:p="http://schemas.openxmlformats.org/presentationml/2006/main">
  <p:tag name="SLIDETHEMEAPPLIED" val="Primary"/>
  <p:tag name="SLIDELAYOUTNAME" val="One Content"/>
  <p:tag name="SLIDEAUTOMATIONTYPE" val="Standard"/>
  <p:tag name="AUTOMATIONTAG" val="One Content"/>
  <p:tag name="SLIDETOCOUTLINELEVEL" val="2"/>
  <p:tag name="SLIDEPROJECTVERSION" val="10.0.14"/>
  <p:tag name="SLIDEISINMEDIASTERLINGPROJECT" val="True"/>
</p:tagLst>
</file>

<file path=ppt/tags/tag137.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138.xml><?xml version="1.0" encoding="utf-8"?>
<p:tagLst xmlns:a="http://schemas.openxmlformats.org/drawingml/2006/main" xmlns:r="http://schemas.openxmlformats.org/officeDocument/2006/relationships" xmlns:p="http://schemas.openxmlformats.org/presentationml/2006/main">
  <p:tag name="MS_PLACEHOLDERID" val="PlaceholderID44398.4528935185046870"/>
</p:tagLst>
</file>

<file path=ppt/tags/tag139.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8935185064782"/>
</p:tagLst>
</file>

<file path=ppt/tags/tag14.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531.6447222222057951"/>
  <p:tag name="BEDROCK_STYLE" val="FP_DATE"/>
</p:tagLst>
</file>

<file path=ppt/tags/tag140.xml><?xml version="1.0" encoding="utf-8"?>
<p:tagLst xmlns:a="http://schemas.openxmlformats.org/drawingml/2006/main" xmlns:r="http://schemas.openxmlformats.org/officeDocument/2006/relationships" xmlns:p="http://schemas.openxmlformats.org/presentationml/2006/main">
  <p:tag name="SLIDETHEMEAPPLIED" val="Primary"/>
  <p:tag name="SLIDELAYOUTNAME" val="One Content"/>
  <p:tag name="SLIDEAUTOMATIONTYPE" val="Standard"/>
  <p:tag name="AUTOMATIONTAG" val="One Content"/>
  <p:tag name="SLIDETOCOUTLINELEVEL" val="2"/>
  <p:tag name="SLIDEPROJECTVERSION" val="10.0.14"/>
  <p:tag name="SLIDEISINMEDIASTERLINGPROJECT" val="True"/>
</p:tagLst>
</file>

<file path=ppt/tags/tag141.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142.xml><?xml version="1.0" encoding="utf-8"?>
<p:tagLst xmlns:a="http://schemas.openxmlformats.org/drawingml/2006/main" xmlns:r="http://schemas.openxmlformats.org/officeDocument/2006/relationships" xmlns:p="http://schemas.openxmlformats.org/presentationml/2006/main">
  <p:tag name="MS_PLACEHOLDERID" val="PlaceholderID44398.4528935185046870"/>
</p:tagLst>
</file>

<file path=ppt/tags/tag143.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8935185064782"/>
</p:tagLst>
</file>

<file path=ppt/tags/tag144.xml><?xml version="1.0" encoding="utf-8"?>
<p:tagLst xmlns:a="http://schemas.openxmlformats.org/drawingml/2006/main" xmlns:r="http://schemas.openxmlformats.org/officeDocument/2006/relationships" xmlns:p="http://schemas.openxmlformats.org/presentationml/2006/main">
  <p:tag name="SLIDETHEMEAPPLIED" val="Primary"/>
  <p:tag name="SLIDELAYOUTNAME" val="One Content"/>
  <p:tag name="SLIDEAUTOMATIONTYPE" val="Standard"/>
  <p:tag name="AUTOMATIONTAG" val="One Content"/>
  <p:tag name="SLIDETOCOUTLINELEVEL" val="2"/>
  <p:tag name="SLIDEPROJECTVERSION" val="10.0.14"/>
  <p:tag name="SLIDEISINMEDIASTERLINGPROJECT" val="True"/>
</p:tagLst>
</file>

<file path=ppt/tags/tag145.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146.xml><?xml version="1.0" encoding="utf-8"?>
<p:tagLst xmlns:a="http://schemas.openxmlformats.org/drawingml/2006/main" xmlns:r="http://schemas.openxmlformats.org/officeDocument/2006/relationships" xmlns:p="http://schemas.openxmlformats.org/presentationml/2006/main">
  <p:tag name="MS_PLACEHOLDERID" val="PlaceholderID44398.4528935185046870"/>
</p:tagLst>
</file>

<file path=ppt/tags/tag147.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8935185064782"/>
</p:tagLst>
</file>

<file path=ppt/tags/tag148.xml><?xml version="1.0" encoding="utf-8"?>
<p:tagLst xmlns:a="http://schemas.openxmlformats.org/drawingml/2006/main" xmlns:r="http://schemas.openxmlformats.org/officeDocument/2006/relationships" xmlns:p="http://schemas.openxmlformats.org/presentationml/2006/main">
  <p:tag name="SLIDETHEMEAPPLIED" val="Primary"/>
  <p:tag name="SLIDELAYOUTNAME" val="One Content"/>
  <p:tag name="SLIDEAUTOMATIONTYPE" val="Standard"/>
  <p:tag name="AUTOMATIONTAG" val="One Content"/>
  <p:tag name="SLIDETOCOUTLINELEVEL" val="2"/>
  <p:tag name="SLIDEPROJECTVERSION" val="10.0.14"/>
  <p:tag name="SLIDEISINMEDIASTERLINGPROJECT" val="True"/>
</p:tagLst>
</file>

<file path=ppt/tags/tag149.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44398.4528587963041403"/>
</p:tagLst>
</file>

<file path=ppt/tags/tag150.xml><?xml version="1.0" encoding="utf-8"?>
<p:tagLst xmlns:a="http://schemas.openxmlformats.org/drawingml/2006/main" xmlns:r="http://schemas.openxmlformats.org/officeDocument/2006/relationships" xmlns:p="http://schemas.openxmlformats.org/presentationml/2006/main">
  <p:tag name="MS_PLACEHOLDERID" val="PlaceholderID44398.4528935185046870"/>
</p:tagLst>
</file>

<file path=ppt/tags/tag151.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8935185064782"/>
</p:tagLst>
</file>

<file path=ppt/tags/tag152.xml><?xml version="1.0" encoding="utf-8"?>
<p:tagLst xmlns:a="http://schemas.openxmlformats.org/drawingml/2006/main" xmlns:r="http://schemas.openxmlformats.org/officeDocument/2006/relationships" xmlns:p="http://schemas.openxmlformats.org/presentationml/2006/main">
  <p:tag name="SLIDELAYOUTNAME" val="End"/>
  <p:tag name="SLIDEAUTOMATIONTYPE" val="Standard"/>
  <p:tag name="AUTOMATIONTAG" val="End"/>
  <p:tag name="SLIDETOCOUTLINELEVEL" val="0"/>
  <p:tag name="SLIDEPROJECTVERSION" val="10.0.3"/>
  <p:tag name="SLIDEISINMEDIASTERLINGPROJECT" val="True"/>
</p:tagLst>
</file>

<file path=ppt/tags/tag16.xml><?xml version="1.0" encoding="utf-8"?>
<p:tagLst xmlns:a="http://schemas.openxmlformats.org/drawingml/2006/main" xmlns:r="http://schemas.openxmlformats.org/officeDocument/2006/relationships" xmlns:p="http://schemas.openxmlformats.org/presentationml/2006/main">
  <p:tag name="STYLEXMLFILE" val="Table of Contents Styles"/>
  <p:tag name="PLACEHOLDERAUTOMATIONTAG" val="TableOfContentsText"/>
  <p:tag name="MS_PLACEHOLDERID" val="PlaceholderID44398.4528587963086261"/>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4398.4528587963079048"/>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44398.4528587963096195"/>
  <p:tag name="GUIDECOLS" val="4"/>
  <p:tag name="GUIDEROWS" val="1"/>
  <p:tag name="GUTTERCOL" val="1 cm"/>
  <p:tag name="GUTTERROW" val="0.5 cm"/>
  <p:tag name="GUIDESAPPLIEDTO" val="2"/>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21.xml><?xml version="1.0" encoding="utf-8"?>
<p:tagLst xmlns:a="http://schemas.openxmlformats.org/drawingml/2006/main" xmlns:r="http://schemas.openxmlformats.org/officeDocument/2006/relationships" xmlns:p="http://schemas.openxmlformats.org/presentationml/2006/main">
  <p:tag name="STYLEXMLFILE" val="Divider Styles"/>
  <p:tag name="MS_PLACEHOLDERID" val="PlaceholderID44398.4528703704087144"/>
</p:tagLst>
</file>

<file path=ppt/tags/tag22.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8703704005623"/>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4398.4528703704094955"/>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4398.4528703704036401"/>
  <p:tag name="STYLEXMLFILE" val="Divider Number Styles"/>
</p:tagLst>
</file>

<file path=ppt/tags/tag2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ASTERTOPMARGIN" val="130.3937"/>
  <p:tag name="MASTERLEFTMARGIN" val="76.5354"/>
  <p:tag name="MASTERRIGHTMARGIN" val="28.3465"/>
  <p:tag name="MASTERBOTTOMMARGIN" val="85.0394"/>
  <p:tag name="MS_PLACEHOLDERID" val="PlaceholderID44398.4528703704052486"/>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44398.4528935185076711"/>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44398.4528935185005350"/>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44398.4528935185059245"/>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4398.4528935185046870"/>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8935185029816"/>
</p:tagLst>
</file>

<file path=ppt/tags/tag31.xml><?xml version="1.0" encoding="utf-8"?>
<p:tagLst xmlns:a="http://schemas.openxmlformats.org/drawingml/2006/main" xmlns:r="http://schemas.openxmlformats.org/officeDocument/2006/relationships" xmlns:p="http://schemas.openxmlformats.org/presentationml/2006/main">
  <p:tag name="GUIDECOLS" val="5"/>
  <p:tag name="GUIDEROWS" val="1"/>
  <p:tag name="GUTTERCOL" val="1 cm"/>
  <p:tag name="GUTTERROW" val="0.5 cm"/>
  <p:tag name="GUIDESAPPLIEDTO" val="2"/>
  <p:tag name="MS_PLACEHOLDERID" val="PlaceholderID44546.4210648148046870"/>
</p:tagLst>
</file>

<file path=ppt/tags/tag3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8935185064782"/>
</p:tagLst>
</file>

<file path=ppt/tags/tag33.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34.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44398.4529050926026379"/>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4398.4529050926027934"/>
</p:tagLst>
</file>

<file path=ppt/tags/tag37.xml><?xml version="1.0" encoding="utf-8"?>
<p:tagLst xmlns:a="http://schemas.openxmlformats.org/drawingml/2006/main" xmlns:r="http://schemas.openxmlformats.org/officeDocument/2006/relationships" xmlns:p="http://schemas.openxmlformats.org/presentationml/2006/main">
  <p:tag name="MS_PLACEHOLDERID" val="PlaceholderID44398.4529050926082980"/>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44398.4529050926082460"/>
</p:tagLst>
</file>

<file path=ppt/tags/tag39.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1 cm"/>
  <p:tag name="GUTTERROW" val="0.5 cm"/>
  <p:tag name="GUIDESAPPLIEDTO" val="2"/>
  <p:tag name="MS_PLACEHOLDERID" val="PlaceholderID44398.4529050926058916"/>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40.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050926098609"/>
</p:tagLst>
</file>

<file path=ppt/tags/tag41.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050926091096"/>
</p:tagLst>
</file>

<file path=ppt/tags/tag4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050926022686"/>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44.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44398.4529398148069511"/>
</p:tagLst>
</file>

<file path=ppt/tags/tag46.xml><?xml version="1.0" encoding="utf-8"?>
<p:tagLst xmlns:a="http://schemas.openxmlformats.org/drawingml/2006/main" xmlns:r="http://schemas.openxmlformats.org/officeDocument/2006/relationships" xmlns:p="http://schemas.openxmlformats.org/presentationml/2006/main">
  <p:tag name="MS_PLACEHOLDERID" val="PlaceholderID44398.4529398148098000"/>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4398.4529398148024393"/>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4398.4529398148053387"/>
</p:tagLst>
</file>

<file path=ppt/tags/tag49.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4398.4528356481057951"/>
</p:tagLst>
</file>

<file path=ppt/tags/tag50.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GUIDECOLS" val="3"/>
  <p:tag name="GUIDEROWS" val="1"/>
  <p:tag name="GUTTERCOL" val="1 cm"/>
  <p:tag name="GUTTERROW" val="0.5 cm"/>
  <p:tag name="GUIDESAPPLIEDTO" val="2"/>
  <p:tag name="MS_PLACEHOLDERID" val="PlaceholderID44398.4529398148099941"/>
</p:tagLst>
</file>

<file path=ppt/tags/tag51.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67617"/>
</p:tagLst>
</file>

<file path=ppt/tags/tag5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01570"/>
</p:tagLst>
</file>

<file path=ppt/tags/tag53.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398148057518"/>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55.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44398.4529513889010005"/>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4398.4529513889010302"/>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44398.4529513889079888"/>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4398.4529513889028448"/>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44398.4528356481028956"/>
</p:tagLst>
</file>

<file path=ppt/tags/tag60.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29513889004564"/>
</p:tagLst>
</file>

<file path=ppt/tags/tag61.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513889029577"/>
</p:tagLst>
</file>

<file path=ppt/tags/tag6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513889038201"/>
</p:tagLst>
</file>

<file path=ppt/tags/tag63.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513889030097"/>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65.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4398.452974537094857"/>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44398.452974537097982"/>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4398.452974537040137"/>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4398.452974537027827"/>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4398.4528356481001401"/>
</p:tagLst>
</file>

<file path=ppt/tags/tag70.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1 cm"/>
  <p:tag name="GUTTERROW" val="0.5 cm"/>
  <p:tag name="GUIDESAPPLIEDTO" val="2"/>
  <p:tag name="MS_PLACEHOLDERID" val="PlaceholderID44398.452974537016044"/>
</p:tagLst>
</file>

<file path=ppt/tags/tag71.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74537016282"/>
</p:tagLst>
</file>

<file path=ppt/tags/tag72.xml><?xml version="1.0" encoding="utf-8"?>
<p:tagLst xmlns:a="http://schemas.openxmlformats.org/drawingml/2006/main" xmlns:r="http://schemas.openxmlformats.org/officeDocument/2006/relationships" xmlns:p="http://schemas.openxmlformats.org/presentationml/2006/main">
  <p:tag name="STYLEXMLFILE" val="Default Style List"/>
  <p:tag name="MS_PLACEHOLDERID" val="PlaceholderID44398.452974537064658"/>
</p:tagLst>
</file>

<file path=ppt/tags/tag73.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74537041007"/>
</p:tagLst>
</file>

<file path=ppt/tags/tag74.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75.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76.xml><?xml version="1.0" encoding="utf-8"?>
<p:tagLst xmlns:a="http://schemas.openxmlformats.org/drawingml/2006/main" xmlns:r="http://schemas.openxmlformats.org/officeDocument/2006/relationships" xmlns:p="http://schemas.openxmlformats.org/presentationml/2006/main">
  <p:tag name="MS_PLACEHOLDERID" val="PlaceholderID44398.4529861111041276"/>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44398.4529861111071273"/>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4398.4529861111032620"/>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4398.4529861111063317"/>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44398.4528356481070903"/>
</p:tagLst>
</file>

<file path=ppt/tags/tag80.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GUIDECOLS" val="10"/>
  <p:tag name="GUIDEROWS" val="1"/>
  <p:tag name="GUTTERCOL" val="1 cm"/>
  <p:tag name="GUTTERROW" val="0.5 cm"/>
  <p:tag name="GUIDESAPPLIEDTO" val="2"/>
  <p:tag name="MS_PLACEHOLDERID" val="PlaceholderID44398.4529861111020756"/>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44398.4529861111018601"/>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44398.4529861111058335"/>
  <p:tag name="STYLEXMLFILE" val="Profile Biography Styles"/>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4398.4529861111008071"/>
  <p:tag name="STYLEXMLFILE" val="Default Style List"/>
</p:tagLst>
</file>

<file path=ppt/tags/tag84.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85.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ags/tag86.xml><?xml version="1.0" encoding="utf-8"?>
<p:tagLst xmlns:a="http://schemas.openxmlformats.org/drawingml/2006/main" xmlns:r="http://schemas.openxmlformats.org/officeDocument/2006/relationships" xmlns:p="http://schemas.openxmlformats.org/presentationml/2006/main">
  <p:tag name="BEDROCK_STYLE" val="FP_SENSITIVITY"/>
  <p:tag name="MS_PLACEHOLDERID" val="PlaceholderID44398.4528356481087474"/>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4398.4530092593045797"/>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4398.4530092593090572"/>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4398.4530092593026136"/>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44398.4528356481004535"/>
  <p:tag name="GUIDECOLS" val="2"/>
  <p:tag name="GUIDEROWS" val="1"/>
  <p:tag name="GUTTERCOL" val="1 cm"/>
  <p:tag name="GUTTERROW" val="0.5 cm"/>
  <p:tag name="GUIDESAPPLIEDTO" val="2"/>
  <p:tag name="MASTERTOPMARGIN" val="130.3937"/>
  <p:tag name="MASTERLEFTMARGIN" val="76.5354"/>
  <p:tag name="MASTERRIGHTMARGIN" val="28.3465"/>
  <p:tag name="MASTERBOTTOMMARGIN" val="85.0394"/>
</p:tagLst>
</file>

<file path=ppt/tags/tag90.xml><?xml version="1.0" encoding="utf-8"?>
<p:tagLst xmlns:a="http://schemas.openxmlformats.org/drawingml/2006/main" xmlns:r="http://schemas.openxmlformats.org/officeDocument/2006/relationships" xmlns:p="http://schemas.openxmlformats.org/presentationml/2006/main">
  <p:tag name="MS_PLACEHOLDERID" val="PlaceholderID44398.4530092593078521"/>
</p:tagLst>
</file>

<file path=ppt/tags/tag91.xml><?xml version="1.0" encoding="utf-8"?>
<p:tagLst xmlns:a="http://schemas.openxmlformats.org/drawingml/2006/main" xmlns:r="http://schemas.openxmlformats.org/officeDocument/2006/relationships" xmlns:p="http://schemas.openxmlformats.org/presentationml/2006/main">
  <p:tag name="MASTERTOPMARGIN" val="130.3937"/>
  <p:tag name="MASTERLEFTMARGIN" val="76.5354"/>
  <p:tag name="MASTERRIGHTMARGIN" val="28.3465"/>
  <p:tag name="MASTERBOTTOMMARGIN" val="85.0394"/>
  <p:tag name="CUSTMASTERTOPMARGIN" val="130.3937"/>
  <p:tag name="CUSTMASTERLEFTMARGIN" val="76.5354"/>
  <p:tag name="CUSTMASTERRIGHTMARGIN" val="28.3465"/>
  <p:tag name="CUSTMASTERBOTTOMMARGIN" val="85.0394"/>
  <p:tag name="MS_PLACEHOLDERID" val="PlaceholderID44398.4530092593037890"/>
  <p:tag name="GUIDECOLS" val="10"/>
  <p:tag name="GUIDEROWS" val="1"/>
  <p:tag name="GUTTERCOL" val="1 cm"/>
  <p:tag name="GUTTERROW" val="0.5 cm"/>
  <p:tag name="GUIDESAPPLIEDTO" val="2"/>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44398.4530092593028966"/>
</p:tagLst>
</file>

<file path=ppt/tags/tag93.xml><?xml version="1.0" encoding="utf-8"?>
<p:tagLst xmlns:a="http://schemas.openxmlformats.org/drawingml/2006/main" xmlns:r="http://schemas.openxmlformats.org/officeDocument/2006/relationships" xmlns:p="http://schemas.openxmlformats.org/presentationml/2006/main">
  <p:tag name="MS_PLACEHOLDERID" val="PlaceholderID44398.4530092593091937"/>
  <p:tag name="STYLEXMLFILE" val="Profile Biography Styles"/>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44398.4530092593063174"/>
  <p:tag name="STYLEXMLFILE" val="Default Style List"/>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44398.4530092593062764"/>
</p:tagLst>
</file>

<file path=ppt/tags/tag96.xml><?xml version="1.0" encoding="utf-8"?>
<p:tagLst xmlns:a="http://schemas.openxmlformats.org/drawingml/2006/main" xmlns:r="http://schemas.openxmlformats.org/officeDocument/2006/relationships" xmlns:p="http://schemas.openxmlformats.org/presentationml/2006/main">
  <p:tag name="MS_PLACEHOLDERID" val="PlaceholderID44398.4530092593009797"/>
  <p:tag name="STYLEXMLFILE" val="Profile Biography Styles"/>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44398.4530092593063174"/>
  <p:tag name="STYLEXMLFILE" val="Default Style List"/>
</p:tagLst>
</file>

<file path=ppt/tags/tag98.xml><?xml version="1.0" encoding="utf-8"?>
<p:tagLst xmlns:a="http://schemas.openxmlformats.org/drawingml/2006/main" xmlns:r="http://schemas.openxmlformats.org/officeDocument/2006/relationships" xmlns:p="http://schemas.openxmlformats.org/presentationml/2006/main">
  <p:tag name="STYLEXMLFILE" val="Subtitle List"/>
  <p:tag name="MS_PLACEHOLDERID" val="PlaceholderID44398.4529398148010636"/>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44398.4528356481077474"/>
</p:tagLst>
</file>

<file path=ppt/theme/theme1.xml><?xml version="1.0" encoding="utf-8"?>
<a:theme xmlns:a="http://schemas.openxmlformats.org/drawingml/2006/main" name="Office Theme">
  <a:themeElements>
    <a:clrScheme name="_CompassLexecon">
      <a:dk1>
        <a:srgbClr val="000000"/>
      </a:dk1>
      <a:lt1>
        <a:sysClr val="window" lastClr="FFFFFF"/>
      </a:lt1>
      <a:dk2>
        <a:srgbClr val="273B5E"/>
      </a:dk2>
      <a:lt2>
        <a:srgbClr val="FFFFFF"/>
      </a:lt2>
      <a:accent1>
        <a:srgbClr val="273B5E"/>
      </a:accent1>
      <a:accent2>
        <a:srgbClr val="037CBA"/>
      </a:accent2>
      <a:accent3>
        <a:srgbClr val="2CCCD3"/>
      </a:accent3>
      <a:accent4>
        <a:srgbClr val="ACACAC"/>
      </a:accent4>
      <a:accent5>
        <a:srgbClr val="8F1A95"/>
      </a:accent5>
      <a:accent6>
        <a:srgbClr val="582C83"/>
      </a:accent6>
      <a:hlink>
        <a:srgbClr val="037CBA"/>
      </a:hlink>
      <a:folHlink>
        <a:srgbClr val="273B5E"/>
      </a:folHlink>
    </a:clrScheme>
    <a:fontScheme name="__Compass Lexic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108000" tIns="108000" rIns="108000" bIns="108000" rtlCol="0">
        <a:noAutofit/>
      </a:bodyPr>
      <a:lstStyle>
        <a:defPPr algn="l">
          <a:spcAft>
            <a:spcPts val="600"/>
          </a:spcAft>
          <a:buClr>
            <a:schemeClr val="dk1"/>
          </a:buClr>
          <a:defRPr sz="1200" b="1" dirty="0">
            <a:solidFill>
              <a:schemeClr val="dk1"/>
            </a:solidFill>
          </a:defRPr>
        </a:defPPr>
      </a:lstStyle>
    </a:txDef>
  </a:objectDefaults>
  <a:extraClrSchemeLst/>
  <a:extLst>
    <a:ext uri="{05A4C25C-085E-4340-85A3-A5531E510DB2}">
      <thm15:themeFamily xmlns:thm15="http://schemas.microsoft.com/office/thememl/2012/main" name="Presentation_Widescreen.potx" id="{C35CCF19-7B27-4C69-B798-B98B206815B3}" vid="{BDCBD02D-F401-4FE6-93AA-0BF278BAE4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934160EE1D43B469FD4FFBAA52CCF2D" ma:contentTypeVersion="10" ma:contentTypeDescription="Create a new document." ma:contentTypeScope="" ma:versionID="16a197dfd7e18999ee46951c29a2a09d">
  <xsd:schema xmlns:xsd="http://www.w3.org/2001/XMLSchema" xmlns:xs="http://www.w3.org/2001/XMLSchema" xmlns:p="http://schemas.microsoft.com/office/2006/metadata/properties" xmlns:ns2="b83a159e-cb97-4379-8e11-bf721e4153c6" xmlns:ns3="8870f110-b49d-4792-bb4a-3f43bebde074" targetNamespace="http://schemas.microsoft.com/office/2006/metadata/properties" ma:root="true" ma:fieldsID="616cd993b6cbfc2b7799e8fa686512f1" ns2:_="" ns3:_="">
    <xsd:import namespace="b83a159e-cb97-4379-8e11-bf721e4153c6"/>
    <xsd:import namespace="8870f110-b49d-4792-bb4a-3f43bebde0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3a159e-cb97-4379-8e11-bf721e415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70f110-b49d-4792-bb4a-3f43bebde07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1FC7F1-D481-483B-8EBA-D63946944FAF}">
  <ds:schemaRefs>
    <ds:schemaRef ds:uri="http://schemas.microsoft.com/sharepoint/v3/contenttype/forms"/>
  </ds:schemaRefs>
</ds:datastoreItem>
</file>

<file path=customXml/itemProps2.xml><?xml version="1.0" encoding="utf-8"?>
<ds:datastoreItem xmlns:ds="http://schemas.openxmlformats.org/officeDocument/2006/customXml" ds:itemID="{46BE63B5-44B1-4A31-83D1-CE030A7D57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3a159e-cb97-4379-8e11-bf721e4153c6"/>
    <ds:schemaRef ds:uri="8870f110-b49d-4792-bb4a-3f43bebde0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2D179A-DF99-4447-981C-B0C5BF4EEEC5}">
  <ds:schemaRefs>
    <ds:schemaRef ds:uri="8870f110-b49d-4792-bb4a-3f43bebde074"/>
    <ds:schemaRef ds:uri="http://purl.org/dc/terms/"/>
    <ds:schemaRef ds:uri="http://schemas.openxmlformats.org/package/2006/metadata/core-properties"/>
    <ds:schemaRef ds:uri="b83a159e-cb97-4379-8e11-bf721e4153c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654</Words>
  <Application>Microsoft Office PowerPoint</Application>
  <PresentationFormat>Widescreen</PresentationFormat>
  <Paragraphs>60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Office Theme</vt:lpstr>
      <vt:lpstr>Platform envelopment through data tying</vt:lpstr>
      <vt:lpstr>The theory of harm (1)</vt:lpstr>
      <vt:lpstr>The theory of harm (2)</vt:lpstr>
      <vt:lpstr>The Theory of Harm (3)</vt:lpstr>
      <vt:lpstr>Policy options</vt:lpstr>
      <vt:lpstr>Mergers</vt:lpstr>
      <vt:lpstr>Google DoubleClick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Sklavos</dc:creator>
  <cp:keywords/>
  <cp:lastModifiedBy>Padilla, Jorge</cp:lastModifiedBy>
  <cp:revision>93</cp:revision>
  <dcterms:created xsi:type="dcterms:W3CDTF">2021-07-21T15:23:05Z</dcterms:created>
  <dcterms:modified xsi:type="dcterms:W3CDTF">2022-04-25T08:13:09Z</dcterms:modified>
  <cp:category>Privileged and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Mediasterling">
    <vt:bool>true</vt:bool>
  </property>
  <property fmtid="{D5CDD505-2E9C-101B-9397-08002B2CF9AE}" pid="3" name="MS_ThemeSubFolder">
    <vt:lpwstr>Presentation_Widescreen</vt:lpwstr>
  </property>
  <property fmtid="{D5CDD505-2E9C-101B-9397-08002B2CF9AE}" pid="4" name="MS_CurrentTOC">
    <vt:lpwstr>Table of Contents</vt:lpwstr>
  </property>
  <property fmtid="{D5CDD505-2E9C-101B-9397-08002B2CF9AE}" pid="5" name="MS_Version">
    <vt:lpwstr>10.0.1</vt:lpwstr>
  </property>
  <property fmtid="{D5CDD505-2E9C-101B-9397-08002B2CF9AE}" pid="6" name="MS_RunDocUpdate">
    <vt:lpwstr>False</vt:lpwstr>
  </property>
  <property fmtid="{D5CDD505-2E9C-101B-9397-08002B2CF9AE}" pid="7" name="MS_ClientName">
    <vt:lpwstr>CompassLexecon</vt:lpwstr>
  </property>
  <property fmtid="{D5CDD505-2E9C-101B-9397-08002B2CF9AE}" pid="8" name="FP_Language">
    <vt:lpwstr>en-GB</vt:lpwstr>
  </property>
  <property fmtid="{D5CDD505-2E9C-101B-9397-08002B2CF9AE}" pid="9" name="FP_LCID">
    <vt:lpwstr>2057</vt:lpwstr>
  </property>
  <property fmtid="{D5CDD505-2E9C-101B-9397-08002B2CF9AE}" pid="10" name="FP_TX_Figure">
    <vt:lpwstr>Figure</vt:lpwstr>
  </property>
  <property fmtid="{D5CDD505-2E9C-101B-9397-08002B2CF9AE}" pid="11" name="FP_TX_Table">
    <vt:lpwstr>Table</vt:lpwstr>
  </property>
  <property fmtid="{D5CDD505-2E9C-101B-9397-08002B2CF9AE}" pid="12" name="FP_TX_NotesPrefix">
    <vt:lpwstr>Notes: </vt:lpwstr>
  </property>
  <property fmtid="{D5CDD505-2E9C-101B-9397-08002B2CF9AE}" pid="13" name="FP_TX_SourcePrefix">
    <vt:lpwstr>Source: </vt:lpwstr>
  </property>
  <property fmtid="{D5CDD505-2E9C-101B-9397-08002B2CF9AE}" pid="14" name="FP_Numbering">
    <vt:lpwstr/>
  </property>
  <property fmtid="{D5CDD505-2E9C-101B-9397-08002B2CF9AE}" pid="15" name="FP_Sensitivity">
    <vt:lpwstr>Privileged and Confidential</vt:lpwstr>
  </property>
  <property fmtid="{D5CDD505-2E9C-101B-9397-08002B2CF9AE}" pid="16" name="FP_TX_Agenda">
    <vt:lpwstr>Agenda</vt:lpwstr>
  </property>
  <property fmtid="{D5CDD505-2E9C-101B-9397-08002B2CF9AE}" pid="17" name="FP_TX_TOC">
    <vt:lpwstr>Contents</vt:lpwstr>
  </property>
</Properties>
</file>